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9.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804" r:id="rId4"/>
    <p:sldMasterId id="2147483816" r:id="rId5"/>
    <p:sldMasterId id="2147483827" r:id="rId6"/>
    <p:sldMasterId id="2147483839" r:id="rId7"/>
  </p:sldMasterIdLst>
  <p:notesMasterIdLst>
    <p:notesMasterId r:id="rId69"/>
  </p:notesMasterIdLst>
  <p:sldIdLst>
    <p:sldId id="1200" r:id="rId8"/>
    <p:sldId id="256" r:id="rId9"/>
    <p:sldId id="296" r:id="rId10"/>
    <p:sldId id="291" r:id="rId11"/>
    <p:sldId id="1186" r:id="rId12"/>
    <p:sldId id="257" r:id="rId13"/>
    <p:sldId id="259" r:id="rId14"/>
    <p:sldId id="260" r:id="rId15"/>
    <p:sldId id="287" r:id="rId16"/>
    <p:sldId id="280" r:id="rId17"/>
    <p:sldId id="1187" r:id="rId18"/>
    <p:sldId id="1201" r:id="rId19"/>
    <p:sldId id="1048" r:id="rId20"/>
    <p:sldId id="1161" r:id="rId21"/>
    <p:sldId id="1160" r:id="rId22"/>
    <p:sldId id="1162" r:id="rId23"/>
    <p:sldId id="1163" r:id="rId24"/>
    <p:sldId id="1164" r:id="rId25"/>
    <p:sldId id="1165" r:id="rId26"/>
    <p:sldId id="1189" r:id="rId27"/>
    <p:sldId id="1184" r:id="rId28"/>
    <p:sldId id="1166" r:id="rId29"/>
    <p:sldId id="1167" r:id="rId30"/>
    <p:sldId id="1168" r:id="rId31"/>
    <p:sldId id="1169" r:id="rId32"/>
    <p:sldId id="1170" r:id="rId33"/>
    <p:sldId id="1171" r:id="rId34"/>
    <p:sldId id="1172" r:id="rId35"/>
    <p:sldId id="1173" r:id="rId36"/>
    <p:sldId id="1188" r:id="rId37"/>
    <p:sldId id="283" r:id="rId38"/>
    <p:sldId id="282" r:id="rId39"/>
    <p:sldId id="281" r:id="rId40"/>
    <p:sldId id="288" r:id="rId41"/>
    <p:sldId id="289" r:id="rId42"/>
    <p:sldId id="284" r:id="rId43"/>
    <p:sldId id="285" r:id="rId44"/>
    <p:sldId id="290" r:id="rId45"/>
    <p:sldId id="1199" r:id="rId46"/>
    <p:sldId id="263" r:id="rId47"/>
    <p:sldId id="1190" r:id="rId48"/>
    <p:sldId id="278" r:id="rId49"/>
    <p:sldId id="279" r:id="rId50"/>
    <p:sldId id="275" r:id="rId51"/>
    <p:sldId id="274" r:id="rId52"/>
    <p:sldId id="267" r:id="rId53"/>
    <p:sldId id="1191" r:id="rId54"/>
    <p:sldId id="1181" r:id="rId55"/>
    <p:sldId id="1185" r:id="rId56"/>
    <p:sldId id="268" r:id="rId57"/>
    <p:sldId id="269" r:id="rId58"/>
    <p:sldId id="277" r:id="rId59"/>
    <p:sldId id="270" r:id="rId60"/>
    <p:sldId id="272" r:id="rId61"/>
    <p:sldId id="1192" r:id="rId62"/>
    <p:sldId id="1196" r:id="rId63"/>
    <p:sldId id="295" r:id="rId64"/>
    <p:sldId id="293" r:id="rId65"/>
    <p:sldId id="1197" r:id="rId66"/>
    <p:sldId id="1198" r:id="rId67"/>
    <p:sldId id="258"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riel Drehobl" initials="AD" lastIdx="4" clrIdx="0">
    <p:extLst>
      <p:ext uri="{19B8F6BF-5375-455C-9EA6-DF929625EA0E}">
        <p15:presenceInfo xmlns:p15="http://schemas.microsoft.com/office/powerpoint/2012/main" userId="S::adrehobl@aceee.org::a726282c-11db-44aa-a619-489b34d6d4b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40" autoAdjust="0"/>
    <p:restoredTop sz="94694"/>
  </p:normalViewPr>
  <p:slideViewPr>
    <p:cSldViewPr snapToGrid="0">
      <p:cViewPr varScale="1">
        <p:scale>
          <a:sx n="81" d="100"/>
          <a:sy n="81" d="100"/>
        </p:scale>
        <p:origin x="67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 Type="http://schemas.openxmlformats.org/officeDocument/2006/relationships/slideMaster" Target="slideMasters/slideMaster4.xml"/><Relationship Id="rId71"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oleObject" Target="file:///C:\my%20files\presentation\Presentation-persistence%20energy%20burden%20and%20threats%20to%20widening%20gap%20in%20energy%20poverty\dc%20economic%20data.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my%20files\presentation\Presentation-persistence%20energy%20burden%20and%20threats%20to%20widening%20gap%20in%20energy%20poverty\Electricty%20use%20.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my%20files\presentation\Presentation-persistence%20energy%20burden%20and%20threats%20to%20widening%20gap%20in%20energy%20poverty\Yohanned%20Modieif%20%20Summary%20of%20all%20Report_March_2021-%20Public.xlsm"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my%20files\presentation\Presentation-persistence%20energy%20burden%20and%20threats%20to%20widening%20gap%20in%20energy%20poverty\Pepco%20disconnection%202009-2020.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my%20files\presentation\Presentation-persistence%20energy%20burden%20and%20threats%20to%20widening%20gap%20in%20energy%20poverty\Pepco%20disconnection%202009-2020.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my%20files\presentation\Presentation-persistence%20energy%20burden%20and%20threats%20to%20widening%20gap%20in%20energy%20poverty\Natural%20Gas%20diconnection%20(ARDIR)%202005-2020.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https://opcdc-my.sharepoint.com/personal/ymariam_opc-dc_gov/Documents/Data%20on%20poverty,%20arears%20and%20disconnrction.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C:\my%20files\presentation\Presentation-persistence%20energy%20burden%20and%20threats%20to%20widening%20gap%20in%20energy%20poverty\dc%20economic%20data.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C:\my%20files\presentation\Presentation-persistence%20energy%20burden%20and%20threats%20to%20widening%20gap%20in%20energy%20poverty\dc%20economic%20data.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embeddings/oleObject5.bin"/><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embeddings/oleObject7.bin"/><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my%20files\presentation\Presentation-persistence%20energy%20burden%20and%20threats%20to%20widening%20gap%20in%20energy%20poverty\dc%20economic%20data.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my%20files\presentation\Presentation-persistence%20energy%20burden%20and%20threats%20to%20widening%20gap%20in%20energy%20poverty\LHfunding2015-18%20(1).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my%20files\presentation\Presentation-persistence%20energy%20burden%20and%20threats%20to%20widening%20gap%20in%20energy%20poverty\Pepco%20disconnection%202009-2020.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my%20files\presentation\Presentation-persistence%20energy%20burden%20and%20threats%20to%20widening%20gap%20in%20energy%20poverty\Natural%20Gas%20diconnection%20(ARDIR)%202005-2020.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my%20files\presentation\Presentation-persistence%20energy%20burden%20and%20threats%20to%20widening%20gap%20in%20energy%20poverty\dc%20economic%20data.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ysClr val="windowText" lastClr="000000"/>
                </a:solidFill>
                <a:latin typeface="Franklin Gothic Book" panose="020B0503020102020204" pitchFamily="34" charset="0"/>
                <a:ea typeface="+mn-ea"/>
                <a:cs typeface="Times New Roman" panose="02020603050405020304" pitchFamily="18" charset="0"/>
              </a:defRPr>
            </a:pPr>
            <a:r>
              <a:rPr lang="en-US" dirty="0"/>
              <a:t>Trends in Per Capita Income and Number of People in Poverty in the District of Columbia, 1995-2020</a:t>
            </a:r>
          </a:p>
        </c:rich>
      </c:tx>
      <c:overlay val="0"/>
      <c:spPr>
        <a:noFill/>
        <a:ln>
          <a:noFill/>
        </a:ln>
        <a:effectLst/>
      </c:spPr>
      <c:txPr>
        <a:bodyPr rot="0" spcFirstLastPara="1" vertOverflow="ellipsis" vert="horz" wrap="square" anchor="ctr" anchorCtr="1"/>
        <a:lstStyle/>
        <a:p>
          <a:pPr>
            <a:defRPr sz="1440" b="0" i="0" u="none" strike="noStrike" kern="1200" spc="0" baseline="0">
              <a:solidFill>
                <a:sysClr val="windowText" lastClr="000000"/>
              </a:solidFill>
              <a:latin typeface="Franklin Gothic Book" panose="020B0503020102020204" pitchFamily="34" charset="0"/>
              <a:ea typeface="+mn-ea"/>
              <a:cs typeface="Times New Roman" panose="02020603050405020304" pitchFamily="18" charset="0"/>
            </a:defRPr>
          </a:pPr>
          <a:endParaRPr lang="en-US"/>
        </a:p>
      </c:txPr>
    </c:title>
    <c:autoTitleDeleted val="0"/>
    <c:plotArea>
      <c:layout>
        <c:manualLayout>
          <c:layoutTarget val="inner"/>
          <c:xMode val="edge"/>
          <c:yMode val="edge"/>
          <c:x val="0.14429791080315968"/>
          <c:y val="0.13822996010155966"/>
          <c:w val="0.74960628647922622"/>
          <c:h val="0.67376994261697021"/>
        </c:manualLayout>
      </c:layout>
      <c:lineChart>
        <c:grouping val="stacked"/>
        <c:varyColors val="0"/>
        <c:ser>
          <c:idx val="9"/>
          <c:order val="9"/>
          <c:tx>
            <c:strRef>
              <c:f>Sheet11!$J$1</c:f>
              <c:strCache>
                <c:ptCount val="1"/>
                <c:pt idx="0">
                  <c:v>No. of people  in poverty</c:v>
                </c:pt>
              </c:strCache>
            </c:strRef>
          </c:tx>
          <c:spPr>
            <a:ln w="44450" cap="rnd">
              <a:solidFill>
                <a:srgbClr val="00B050"/>
              </a:solidFill>
              <a:round/>
            </a:ln>
            <a:effectLst/>
          </c:spPr>
          <c:marker>
            <c:symbol val="circle"/>
            <c:size val="5"/>
            <c:spPr>
              <a:solidFill>
                <a:srgbClr val="00B050"/>
              </a:solidFill>
              <a:ln w="9525">
                <a:solidFill>
                  <a:srgbClr val="00B050"/>
                </a:solidFill>
              </a:ln>
              <a:effectLst/>
            </c:spPr>
          </c:marker>
          <c:cat>
            <c:numRef>
              <c:f>Sheet11!$A$2:$A$27</c:f>
              <c:numCache>
                <c:formatCode>General</c:formatCode>
                <c:ptCount val="26"/>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pt idx="25">
                  <c:v>2020</c:v>
                </c:pt>
              </c:numCache>
            </c:numRef>
          </c:cat>
          <c:val>
            <c:numRef>
              <c:f>Sheet11!$J$2:$J$27</c:f>
              <c:numCache>
                <c:formatCode>0</c:formatCode>
                <c:ptCount val="26"/>
                <c:pt idx="0">
                  <c:v>107616</c:v>
                </c:pt>
                <c:pt idx="1">
                  <c:v>111970</c:v>
                </c:pt>
                <c:pt idx="2">
                  <c:v>96253</c:v>
                </c:pt>
                <c:pt idx="3">
                  <c:v>90664</c:v>
                </c:pt>
                <c:pt idx="4">
                  <c:v>95123</c:v>
                </c:pt>
                <c:pt idx="5">
                  <c:v>91435</c:v>
                </c:pt>
                <c:pt idx="6">
                  <c:v>97584</c:v>
                </c:pt>
                <c:pt idx="7">
                  <c:v>95179</c:v>
                </c:pt>
                <c:pt idx="8">
                  <c:v>94560</c:v>
                </c:pt>
                <c:pt idx="9">
                  <c:v>98309</c:v>
                </c:pt>
                <c:pt idx="10">
                  <c:v>93799</c:v>
                </c:pt>
                <c:pt idx="11">
                  <c:v>99671</c:v>
                </c:pt>
                <c:pt idx="12">
                  <c:v>95441</c:v>
                </c:pt>
                <c:pt idx="13">
                  <c:v>95232</c:v>
                </c:pt>
                <c:pt idx="14">
                  <c:v>100489</c:v>
                </c:pt>
                <c:pt idx="15">
                  <c:v>107279</c:v>
                </c:pt>
                <c:pt idx="16">
                  <c:v>111906</c:v>
                </c:pt>
                <c:pt idx="17">
                  <c:v>112719</c:v>
                </c:pt>
                <c:pt idx="18">
                  <c:v>115096</c:v>
                </c:pt>
                <c:pt idx="19">
                  <c:v>114790</c:v>
                </c:pt>
                <c:pt idx="20">
                  <c:v>113185</c:v>
                </c:pt>
                <c:pt idx="21">
                  <c:v>119778</c:v>
                </c:pt>
                <c:pt idx="22">
                  <c:v>109502</c:v>
                </c:pt>
                <c:pt idx="23">
                  <c:v>107806</c:v>
                </c:pt>
                <c:pt idx="24" formatCode="#,##0">
                  <c:v>107140</c:v>
                </c:pt>
                <c:pt idx="25">
                  <c:v>112713.000080853</c:v>
                </c:pt>
              </c:numCache>
            </c:numRef>
          </c:val>
          <c:smooth val="0"/>
          <c:extLst>
            <c:ext xmlns:c16="http://schemas.microsoft.com/office/drawing/2014/chart" uri="{C3380CC4-5D6E-409C-BE32-E72D297353CC}">
              <c16:uniqueId val="{00000000-F8D2-41F9-B3E6-C2EECB126102}"/>
            </c:ext>
          </c:extLst>
        </c:ser>
        <c:dLbls>
          <c:showLegendKey val="0"/>
          <c:showVal val="0"/>
          <c:showCatName val="0"/>
          <c:showSerName val="0"/>
          <c:showPercent val="0"/>
          <c:showBubbleSize val="0"/>
        </c:dLbls>
        <c:marker val="1"/>
        <c:smooth val="0"/>
        <c:axId val="676587832"/>
        <c:axId val="676590128"/>
        <c:extLst>
          <c:ext xmlns:c15="http://schemas.microsoft.com/office/drawing/2012/chart" uri="{02D57815-91ED-43cb-92C2-25804820EDAC}">
            <c15:filteredLineSeries>
              <c15:ser>
                <c:idx val="0"/>
                <c:order val="0"/>
                <c:tx>
                  <c:strRef>
                    <c:extLst>
                      <c:ext uri="{02D57815-91ED-43cb-92C2-25804820EDAC}">
                        <c15:formulaRef>
                          <c15:sqref>Sheet11!$A$1</c15:sqref>
                        </c15:formulaRef>
                      </c:ext>
                    </c:extLst>
                    <c:strCache>
                      <c:ptCount val="1"/>
                      <c:pt idx="0">
                        <c:v>Date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extLst>
                      <c:ext uri="{02D57815-91ED-43cb-92C2-25804820EDAC}">
                        <c15:formulaRef>
                          <c15:sqref>Sheet11!$A$2:$A$27</c15:sqref>
                        </c15:formulaRef>
                      </c:ext>
                    </c:extLst>
                    <c:numCache>
                      <c:formatCode>General</c:formatCode>
                      <c:ptCount val="26"/>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pt idx="25">
                        <c:v>2020</c:v>
                      </c:pt>
                    </c:numCache>
                  </c:numRef>
                </c:cat>
                <c:val>
                  <c:numRef>
                    <c:extLst>
                      <c:ext uri="{02D57815-91ED-43cb-92C2-25804820EDAC}">
                        <c15:formulaRef>
                          <c15:sqref>Sheet11!$A$2:$A$27</c15:sqref>
                        </c15:formulaRef>
                      </c:ext>
                    </c:extLst>
                    <c:numCache>
                      <c:formatCode>General</c:formatCode>
                      <c:ptCount val="26"/>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pt idx="25">
                        <c:v>2020</c:v>
                      </c:pt>
                    </c:numCache>
                  </c:numRef>
                </c:val>
                <c:smooth val="0"/>
                <c:extLst>
                  <c:ext xmlns:c16="http://schemas.microsoft.com/office/drawing/2014/chart" uri="{C3380CC4-5D6E-409C-BE32-E72D297353CC}">
                    <c16:uniqueId val="{00000002-F8D2-41F9-B3E6-C2EECB126102}"/>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Sheet11!$B$1</c15:sqref>
                        </c15:formulaRef>
                      </c:ext>
                    </c:extLst>
                    <c:strCache>
                      <c:ptCount val="1"/>
                      <c:pt idx="0">
                        <c:v>% Homeownership</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extLst xmlns:c15="http://schemas.microsoft.com/office/drawing/2012/chart">
                      <c:ext xmlns:c15="http://schemas.microsoft.com/office/drawing/2012/chart" uri="{02D57815-91ED-43cb-92C2-25804820EDAC}">
                        <c15:formulaRef>
                          <c15:sqref>Sheet11!$A$2:$A$27</c15:sqref>
                        </c15:formulaRef>
                      </c:ext>
                    </c:extLst>
                    <c:numCache>
                      <c:formatCode>General</c:formatCode>
                      <c:ptCount val="26"/>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pt idx="25">
                        <c:v>2020</c:v>
                      </c:pt>
                    </c:numCache>
                  </c:numRef>
                </c:cat>
                <c:val>
                  <c:numRef>
                    <c:extLst xmlns:c15="http://schemas.microsoft.com/office/drawing/2012/chart">
                      <c:ext xmlns:c15="http://schemas.microsoft.com/office/drawing/2012/chart" uri="{02D57815-91ED-43cb-92C2-25804820EDAC}">
                        <c15:formulaRef>
                          <c15:sqref>Sheet11!$B$2:$B$27</c15:sqref>
                        </c15:formulaRef>
                      </c:ext>
                    </c:extLst>
                    <c:numCache>
                      <c:formatCode>0.0</c:formatCode>
                      <c:ptCount val="26"/>
                      <c:pt idx="0">
                        <c:v>39.200000000000003</c:v>
                      </c:pt>
                      <c:pt idx="1">
                        <c:v>40.4</c:v>
                      </c:pt>
                      <c:pt idx="2">
                        <c:v>42.5</c:v>
                      </c:pt>
                      <c:pt idx="3">
                        <c:v>40.299999999999997</c:v>
                      </c:pt>
                      <c:pt idx="4">
                        <c:v>40</c:v>
                      </c:pt>
                      <c:pt idx="5">
                        <c:v>41.9</c:v>
                      </c:pt>
                      <c:pt idx="6">
                        <c:v>42.7</c:v>
                      </c:pt>
                      <c:pt idx="7">
                        <c:v>44.1</c:v>
                      </c:pt>
                      <c:pt idx="8">
                        <c:v>43</c:v>
                      </c:pt>
                      <c:pt idx="9">
                        <c:v>45.6</c:v>
                      </c:pt>
                      <c:pt idx="10">
                        <c:v>45.8</c:v>
                      </c:pt>
                      <c:pt idx="11">
                        <c:v>45.9</c:v>
                      </c:pt>
                      <c:pt idx="12">
                        <c:v>47.2</c:v>
                      </c:pt>
                      <c:pt idx="13">
                        <c:v>44.1</c:v>
                      </c:pt>
                      <c:pt idx="14">
                        <c:v>44.9</c:v>
                      </c:pt>
                      <c:pt idx="15">
                        <c:v>45.6</c:v>
                      </c:pt>
                      <c:pt idx="16">
                        <c:v>44.8</c:v>
                      </c:pt>
                      <c:pt idx="17">
                        <c:v>45</c:v>
                      </c:pt>
                      <c:pt idx="18">
                        <c:v>44.6</c:v>
                      </c:pt>
                      <c:pt idx="19">
                        <c:v>41.5</c:v>
                      </c:pt>
                      <c:pt idx="20">
                        <c:v>40.4</c:v>
                      </c:pt>
                      <c:pt idx="21">
                        <c:v>40.799999999999997</c:v>
                      </c:pt>
                      <c:pt idx="22">
                        <c:v>40.299999999999997</c:v>
                      </c:pt>
                      <c:pt idx="23">
                        <c:v>39.9</c:v>
                      </c:pt>
                      <c:pt idx="24">
                        <c:v>40.200000000000003</c:v>
                      </c:pt>
                      <c:pt idx="25" formatCode="General">
                        <c:v>42.5</c:v>
                      </c:pt>
                    </c:numCache>
                  </c:numRef>
                </c:val>
                <c:smooth val="0"/>
                <c:extLst xmlns:c15="http://schemas.microsoft.com/office/drawing/2012/chart">
                  <c:ext xmlns:c16="http://schemas.microsoft.com/office/drawing/2014/chart" uri="{C3380CC4-5D6E-409C-BE32-E72D297353CC}">
                    <c16:uniqueId val="{00000003-F8D2-41F9-B3E6-C2EECB126102}"/>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Sheet11!$C$1</c15:sqref>
                        </c15:formulaRef>
                      </c:ext>
                    </c:extLst>
                    <c:strCache>
                      <c:ptCount val="1"/>
                      <c:pt idx="0">
                        <c:v>Total GDP, Millions of $</c:v>
                      </c:pt>
                    </c:strCache>
                  </c:strRef>
                </c:tx>
                <c:spPr>
                  <a:ln w="28575" cap="rnd">
                    <a:solidFill>
                      <a:srgbClr val="FF0000"/>
                    </a:solidFill>
                    <a:round/>
                  </a:ln>
                  <a:effectLst/>
                </c:spPr>
                <c:marker>
                  <c:symbol val="circle"/>
                  <c:size val="5"/>
                  <c:spPr>
                    <a:solidFill>
                      <a:srgbClr val="FF0000"/>
                    </a:solidFill>
                    <a:ln w="9525">
                      <a:solidFill>
                        <a:srgbClr val="FF0000"/>
                      </a:solidFill>
                    </a:ln>
                    <a:effectLst/>
                  </c:spPr>
                </c:marker>
                <c:cat>
                  <c:numRef>
                    <c:extLst xmlns:c15="http://schemas.microsoft.com/office/drawing/2012/chart">
                      <c:ext xmlns:c15="http://schemas.microsoft.com/office/drawing/2012/chart" uri="{02D57815-91ED-43cb-92C2-25804820EDAC}">
                        <c15:formulaRef>
                          <c15:sqref>Sheet11!$A$2:$A$27</c15:sqref>
                        </c15:formulaRef>
                      </c:ext>
                    </c:extLst>
                    <c:numCache>
                      <c:formatCode>General</c:formatCode>
                      <c:ptCount val="26"/>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pt idx="25">
                        <c:v>2020</c:v>
                      </c:pt>
                    </c:numCache>
                  </c:numRef>
                </c:cat>
                <c:val>
                  <c:numRef>
                    <c:extLst xmlns:c15="http://schemas.microsoft.com/office/drawing/2012/chart">
                      <c:ext xmlns:c15="http://schemas.microsoft.com/office/drawing/2012/chart" uri="{02D57815-91ED-43cb-92C2-25804820EDAC}">
                        <c15:formulaRef>
                          <c15:sqref>Sheet11!$C$2:$C$27</c15:sqref>
                        </c15:formulaRef>
                      </c:ext>
                    </c:extLst>
                    <c:numCache>
                      <c:formatCode>General</c:formatCode>
                      <c:ptCount val="26"/>
                      <c:pt idx="0">
                        <c:v>46700</c:v>
                      </c:pt>
                      <c:pt idx="1">
                        <c:v>47800</c:v>
                      </c:pt>
                      <c:pt idx="2" formatCode="0">
                        <c:v>52483.3</c:v>
                      </c:pt>
                      <c:pt idx="3" formatCode="0">
                        <c:v>54780.2</c:v>
                      </c:pt>
                      <c:pt idx="4" formatCode="0">
                        <c:v>58751.3</c:v>
                      </c:pt>
                      <c:pt idx="5" formatCode="0">
                        <c:v>61033.2</c:v>
                      </c:pt>
                      <c:pt idx="6" formatCode="0">
                        <c:v>65518.400000000001</c:v>
                      </c:pt>
                      <c:pt idx="7" formatCode="0">
                        <c:v>70072.600000000006</c:v>
                      </c:pt>
                      <c:pt idx="8" formatCode="0">
                        <c:v>74178.3</c:v>
                      </c:pt>
                      <c:pt idx="9" formatCode="0">
                        <c:v>80557.399999999994</c:v>
                      </c:pt>
                      <c:pt idx="10" formatCode="0">
                        <c:v>85349.2</c:v>
                      </c:pt>
                      <c:pt idx="11" formatCode="0">
                        <c:v>88580.5</c:v>
                      </c:pt>
                      <c:pt idx="12" formatCode="0">
                        <c:v>94036.800000000003</c:v>
                      </c:pt>
                      <c:pt idx="13" formatCode="0">
                        <c:v>99532.3</c:v>
                      </c:pt>
                      <c:pt idx="14" formatCode="0">
                        <c:v>100916.9</c:v>
                      </c:pt>
                      <c:pt idx="15" formatCode="0">
                        <c:v>106097.8</c:v>
                      </c:pt>
                      <c:pt idx="16" formatCode="0">
                        <c:v>109998.8</c:v>
                      </c:pt>
                      <c:pt idx="17" formatCode="0">
                        <c:v>112610</c:v>
                      </c:pt>
                      <c:pt idx="18" formatCode="0">
                        <c:v>115021.1</c:v>
                      </c:pt>
                      <c:pt idx="19" formatCode="0">
                        <c:v>119722.8</c:v>
                      </c:pt>
                      <c:pt idx="20" formatCode="0">
                        <c:v>124853.7</c:v>
                      </c:pt>
                      <c:pt idx="21" formatCode="0">
                        <c:v>129477.1</c:v>
                      </c:pt>
                      <c:pt idx="22" formatCode="0">
                        <c:v>132853.6</c:v>
                      </c:pt>
                      <c:pt idx="23" formatCode="0">
                        <c:v>138773.5</c:v>
                      </c:pt>
                      <c:pt idx="24" formatCode="0">
                        <c:v>143389.29999999999</c:v>
                      </c:pt>
                      <c:pt idx="25" formatCode="0">
                        <c:v>143532.70000000001</c:v>
                      </c:pt>
                    </c:numCache>
                  </c:numRef>
                </c:val>
                <c:smooth val="0"/>
                <c:extLst xmlns:c15="http://schemas.microsoft.com/office/drawing/2012/chart">
                  <c:ext xmlns:c16="http://schemas.microsoft.com/office/drawing/2014/chart" uri="{C3380CC4-5D6E-409C-BE32-E72D297353CC}">
                    <c16:uniqueId val="{00000004-F8D2-41F9-B3E6-C2EECB126102}"/>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Sheet11!$D$1</c15:sqref>
                        </c15:formulaRef>
                      </c:ext>
                    </c:extLst>
                    <c:strCache>
                      <c:ptCount val="1"/>
                      <c:pt idx="0">
                        <c:v>State Minimum Wage, $/hr</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extLst xmlns:c15="http://schemas.microsoft.com/office/drawing/2012/chart">
                      <c:ext xmlns:c15="http://schemas.microsoft.com/office/drawing/2012/chart" uri="{02D57815-91ED-43cb-92C2-25804820EDAC}">
                        <c15:formulaRef>
                          <c15:sqref>Sheet11!$A$2:$A$27</c15:sqref>
                        </c15:formulaRef>
                      </c:ext>
                    </c:extLst>
                    <c:numCache>
                      <c:formatCode>General</c:formatCode>
                      <c:ptCount val="26"/>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pt idx="25">
                        <c:v>2020</c:v>
                      </c:pt>
                    </c:numCache>
                  </c:numRef>
                </c:cat>
                <c:val>
                  <c:numRef>
                    <c:extLst xmlns:c15="http://schemas.microsoft.com/office/drawing/2012/chart">
                      <c:ext xmlns:c15="http://schemas.microsoft.com/office/drawing/2012/chart" uri="{02D57815-91ED-43cb-92C2-25804820EDAC}">
                        <c15:formulaRef>
                          <c15:sqref>Sheet11!$D$2:$D$27</c15:sqref>
                        </c15:formulaRef>
                      </c:ext>
                    </c:extLst>
                    <c:numCache>
                      <c:formatCode>0.00</c:formatCode>
                      <c:ptCount val="26"/>
                      <c:pt idx="0">
                        <c:v>4.25</c:v>
                      </c:pt>
                      <c:pt idx="1">
                        <c:v>5.25</c:v>
                      </c:pt>
                      <c:pt idx="2">
                        <c:v>5.75</c:v>
                      </c:pt>
                      <c:pt idx="3">
                        <c:v>6.15</c:v>
                      </c:pt>
                      <c:pt idx="4">
                        <c:v>6.15</c:v>
                      </c:pt>
                      <c:pt idx="5">
                        <c:v>6.15</c:v>
                      </c:pt>
                      <c:pt idx="6">
                        <c:v>6.15</c:v>
                      </c:pt>
                      <c:pt idx="7">
                        <c:v>6.15</c:v>
                      </c:pt>
                      <c:pt idx="8">
                        <c:v>6.15</c:v>
                      </c:pt>
                      <c:pt idx="9">
                        <c:v>6.15</c:v>
                      </c:pt>
                      <c:pt idx="10">
                        <c:v>6.6</c:v>
                      </c:pt>
                      <c:pt idx="11">
                        <c:v>7</c:v>
                      </c:pt>
                      <c:pt idx="12">
                        <c:v>7</c:v>
                      </c:pt>
                      <c:pt idx="13">
                        <c:v>7</c:v>
                      </c:pt>
                      <c:pt idx="14">
                        <c:v>7.55</c:v>
                      </c:pt>
                      <c:pt idx="15">
                        <c:v>8.25</c:v>
                      </c:pt>
                      <c:pt idx="16">
                        <c:v>8.25</c:v>
                      </c:pt>
                      <c:pt idx="17">
                        <c:v>8.25</c:v>
                      </c:pt>
                      <c:pt idx="18">
                        <c:v>8.25</c:v>
                      </c:pt>
                      <c:pt idx="19">
                        <c:v>9.5</c:v>
                      </c:pt>
                      <c:pt idx="20">
                        <c:v>10.5</c:v>
                      </c:pt>
                      <c:pt idx="21">
                        <c:v>11.5</c:v>
                      </c:pt>
                      <c:pt idx="22">
                        <c:v>12.5</c:v>
                      </c:pt>
                      <c:pt idx="23">
                        <c:v>13.25</c:v>
                      </c:pt>
                      <c:pt idx="24">
                        <c:v>14</c:v>
                      </c:pt>
                      <c:pt idx="25">
                        <c:v>14</c:v>
                      </c:pt>
                    </c:numCache>
                  </c:numRef>
                </c:val>
                <c:smooth val="0"/>
                <c:extLst xmlns:c15="http://schemas.microsoft.com/office/drawing/2012/chart">
                  <c:ext xmlns:c16="http://schemas.microsoft.com/office/drawing/2014/chart" uri="{C3380CC4-5D6E-409C-BE32-E72D297353CC}">
                    <c16:uniqueId val="{00000005-F8D2-41F9-B3E6-C2EECB126102}"/>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Sheet11!$F$1</c15:sqref>
                        </c15:formulaRef>
                      </c:ext>
                    </c:extLst>
                    <c:strCache>
                      <c:ptCount val="1"/>
                      <c:pt idx="0">
                        <c:v>% Unemployment Rate</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numRef>
                    <c:extLst xmlns:c15="http://schemas.microsoft.com/office/drawing/2012/chart">
                      <c:ext xmlns:c15="http://schemas.microsoft.com/office/drawing/2012/chart" uri="{02D57815-91ED-43cb-92C2-25804820EDAC}">
                        <c15:formulaRef>
                          <c15:sqref>Sheet11!$A$2:$A$27</c15:sqref>
                        </c15:formulaRef>
                      </c:ext>
                    </c:extLst>
                    <c:numCache>
                      <c:formatCode>General</c:formatCode>
                      <c:ptCount val="26"/>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pt idx="25">
                        <c:v>2020</c:v>
                      </c:pt>
                    </c:numCache>
                  </c:numRef>
                </c:cat>
                <c:val>
                  <c:numRef>
                    <c:extLst xmlns:c15="http://schemas.microsoft.com/office/drawing/2012/chart">
                      <c:ext xmlns:c15="http://schemas.microsoft.com/office/drawing/2012/chart" uri="{02D57815-91ED-43cb-92C2-25804820EDAC}">
                        <c15:formulaRef>
                          <c15:sqref>Sheet11!$F$2:$F$27</c15:sqref>
                        </c15:formulaRef>
                      </c:ext>
                    </c:extLst>
                    <c:numCache>
                      <c:formatCode>0.0</c:formatCode>
                      <c:ptCount val="26"/>
                      <c:pt idx="0">
                        <c:v>8.8000000000000007</c:v>
                      </c:pt>
                      <c:pt idx="1">
                        <c:v>8.4</c:v>
                      </c:pt>
                      <c:pt idx="2">
                        <c:v>8</c:v>
                      </c:pt>
                      <c:pt idx="3">
                        <c:v>8.4</c:v>
                      </c:pt>
                      <c:pt idx="4">
                        <c:v>6.4</c:v>
                      </c:pt>
                      <c:pt idx="5">
                        <c:v>5.6</c:v>
                      </c:pt>
                      <c:pt idx="6">
                        <c:v>6.3</c:v>
                      </c:pt>
                      <c:pt idx="7">
                        <c:v>6.4</c:v>
                      </c:pt>
                      <c:pt idx="8">
                        <c:v>6.8</c:v>
                      </c:pt>
                      <c:pt idx="9">
                        <c:v>7.8</c:v>
                      </c:pt>
                      <c:pt idx="10">
                        <c:v>6.4</c:v>
                      </c:pt>
                      <c:pt idx="11">
                        <c:v>5.8</c:v>
                      </c:pt>
                      <c:pt idx="12">
                        <c:v>5.5</c:v>
                      </c:pt>
                      <c:pt idx="13">
                        <c:v>6.5</c:v>
                      </c:pt>
                      <c:pt idx="14">
                        <c:v>9.3000000000000007</c:v>
                      </c:pt>
                      <c:pt idx="15">
                        <c:v>9.4</c:v>
                      </c:pt>
                      <c:pt idx="16">
                        <c:v>10.199999999999999</c:v>
                      </c:pt>
                      <c:pt idx="17">
                        <c:v>9</c:v>
                      </c:pt>
                      <c:pt idx="18">
                        <c:v>8.5</c:v>
                      </c:pt>
                      <c:pt idx="19">
                        <c:v>7.8</c:v>
                      </c:pt>
                      <c:pt idx="20">
                        <c:v>6.9</c:v>
                      </c:pt>
                      <c:pt idx="21">
                        <c:v>6.1</c:v>
                      </c:pt>
                      <c:pt idx="22">
                        <c:v>6.1</c:v>
                      </c:pt>
                      <c:pt idx="23">
                        <c:v>5.7</c:v>
                      </c:pt>
                      <c:pt idx="24">
                        <c:v>5.5</c:v>
                      </c:pt>
                      <c:pt idx="25" formatCode="General">
                        <c:v>8.8000000000000007</c:v>
                      </c:pt>
                    </c:numCache>
                  </c:numRef>
                </c:val>
                <c:smooth val="0"/>
                <c:extLst xmlns:c15="http://schemas.microsoft.com/office/drawing/2012/chart">
                  <c:ext xmlns:c16="http://schemas.microsoft.com/office/drawing/2014/chart" uri="{C3380CC4-5D6E-409C-BE32-E72D297353CC}">
                    <c16:uniqueId val="{00000006-F8D2-41F9-B3E6-C2EECB126102}"/>
                  </c:ext>
                </c:extLst>
              </c15:ser>
            </c15:filteredLineSeries>
            <c15:filteredLineSeries>
              <c15:ser>
                <c:idx val="6"/>
                <c:order val="6"/>
                <c:tx>
                  <c:strRef>
                    <c:extLst xmlns:c15="http://schemas.microsoft.com/office/drawing/2012/chart">
                      <c:ext xmlns:c15="http://schemas.microsoft.com/office/drawing/2012/chart" uri="{02D57815-91ED-43cb-92C2-25804820EDAC}">
                        <c15:formulaRef>
                          <c15:sqref>Sheet11!$G$1</c15:sqref>
                        </c15:formulaRef>
                      </c:ext>
                    </c:extLst>
                    <c:strCache>
                      <c:ptCount val="1"/>
                      <c:pt idx="0">
                        <c:v>Real Median Household Income in 2019 $</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numRef>
                    <c:extLst xmlns:c15="http://schemas.microsoft.com/office/drawing/2012/chart">
                      <c:ext xmlns:c15="http://schemas.microsoft.com/office/drawing/2012/chart" uri="{02D57815-91ED-43cb-92C2-25804820EDAC}">
                        <c15:formulaRef>
                          <c15:sqref>Sheet11!$A$2:$A$27</c15:sqref>
                        </c15:formulaRef>
                      </c:ext>
                    </c:extLst>
                    <c:numCache>
                      <c:formatCode>General</c:formatCode>
                      <c:ptCount val="26"/>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pt idx="25">
                        <c:v>2020</c:v>
                      </c:pt>
                    </c:numCache>
                  </c:numRef>
                </c:cat>
                <c:val>
                  <c:numRef>
                    <c:extLst xmlns:c15="http://schemas.microsoft.com/office/drawing/2012/chart">
                      <c:ext xmlns:c15="http://schemas.microsoft.com/office/drawing/2012/chart" uri="{02D57815-91ED-43cb-92C2-25804820EDAC}">
                        <c15:formulaRef>
                          <c15:sqref>Sheet11!$G$2:$G$27</c15:sqref>
                        </c15:formulaRef>
                      </c:ext>
                    </c:extLst>
                    <c:numCache>
                      <c:formatCode>0</c:formatCode>
                      <c:ptCount val="26"/>
                      <c:pt idx="0">
                        <c:v>51383</c:v>
                      </c:pt>
                      <c:pt idx="1">
                        <c:v>52033</c:v>
                      </c:pt>
                      <c:pt idx="2">
                        <c:v>50763</c:v>
                      </c:pt>
                      <c:pt idx="3">
                        <c:v>52558</c:v>
                      </c:pt>
                      <c:pt idx="4">
                        <c:v>59523</c:v>
                      </c:pt>
                      <c:pt idx="5">
                        <c:v>61368</c:v>
                      </c:pt>
                      <c:pt idx="6">
                        <c:v>59593</c:v>
                      </c:pt>
                      <c:pt idx="7">
                        <c:v>55677</c:v>
                      </c:pt>
                      <c:pt idx="8">
                        <c:v>62765</c:v>
                      </c:pt>
                      <c:pt idx="9">
                        <c:v>58952</c:v>
                      </c:pt>
                      <c:pt idx="10">
                        <c:v>59044</c:v>
                      </c:pt>
                      <c:pt idx="11">
                        <c:v>61619</c:v>
                      </c:pt>
                      <c:pt idx="12">
                        <c:v>62770</c:v>
                      </c:pt>
                      <c:pt idx="13">
                        <c:v>66170</c:v>
                      </c:pt>
                      <c:pt idx="14">
                        <c:v>63476</c:v>
                      </c:pt>
                      <c:pt idx="15">
                        <c:v>66896</c:v>
                      </c:pt>
                      <c:pt idx="16">
                        <c:v>62941</c:v>
                      </c:pt>
                      <c:pt idx="17">
                        <c:v>72786</c:v>
                      </c:pt>
                      <c:pt idx="18">
                        <c:v>66019</c:v>
                      </c:pt>
                      <c:pt idx="19">
                        <c:v>73805</c:v>
                      </c:pt>
                      <c:pt idx="20">
                        <c:v>75614</c:v>
                      </c:pt>
                      <c:pt idx="21">
                        <c:v>75622</c:v>
                      </c:pt>
                      <c:pt idx="22">
                        <c:v>84772</c:v>
                      </c:pt>
                      <c:pt idx="23">
                        <c:v>87304</c:v>
                      </c:pt>
                      <c:pt idx="24">
                        <c:v>93111</c:v>
                      </c:pt>
                      <c:pt idx="25" formatCode="&quot;$&quot;#,##0_);[Red]\(&quot;$&quot;#,##0\)">
                        <c:v>92266</c:v>
                      </c:pt>
                    </c:numCache>
                  </c:numRef>
                </c:val>
                <c:smooth val="0"/>
                <c:extLst xmlns:c15="http://schemas.microsoft.com/office/drawing/2012/chart">
                  <c:ext xmlns:c16="http://schemas.microsoft.com/office/drawing/2014/chart" uri="{C3380CC4-5D6E-409C-BE32-E72D297353CC}">
                    <c16:uniqueId val="{00000007-F8D2-41F9-B3E6-C2EECB126102}"/>
                  </c:ext>
                </c:extLst>
              </c15:ser>
            </c15:filteredLineSeries>
            <c15:filteredLineSeries>
              <c15:ser>
                <c:idx val="7"/>
                <c:order val="7"/>
                <c:tx>
                  <c:strRef>
                    <c:extLst xmlns:c15="http://schemas.microsoft.com/office/drawing/2012/chart">
                      <c:ext xmlns:c15="http://schemas.microsoft.com/office/drawing/2012/chart" uri="{02D57815-91ED-43cb-92C2-25804820EDAC}">
                        <c15:formulaRef>
                          <c15:sqref>Sheet11!$H$1</c15:sqref>
                        </c15:formulaRef>
                      </c:ext>
                    </c:extLst>
                    <c:strCache>
                      <c:ptCount val="1"/>
                      <c:pt idx="0">
                        <c:v>Population ('000)</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numRef>
                    <c:extLst xmlns:c15="http://schemas.microsoft.com/office/drawing/2012/chart">
                      <c:ext xmlns:c15="http://schemas.microsoft.com/office/drawing/2012/chart" uri="{02D57815-91ED-43cb-92C2-25804820EDAC}">
                        <c15:formulaRef>
                          <c15:sqref>Sheet11!$A$2:$A$27</c15:sqref>
                        </c15:formulaRef>
                      </c:ext>
                    </c:extLst>
                    <c:numCache>
                      <c:formatCode>General</c:formatCode>
                      <c:ptCount val="26"/>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pt idx="25">
                        <c:v>2020</c:v>
                      </c:pt>
                    </c:numCache>
                  </c:numRef>
                </c:cat>
                <c:val>
                  <c:numRef>
                    <c:extLst xmlns:c15="http://schemas.microsoft.com/office/drawing/2012/chart">
                      <c:ext xmlns:c15="http://schemas.microsoft.com/office/drawing/2012/chart" uri="{02D57815-91ED-43cb-92C2-25804820EDAC}">
                        <c15:formulaRef>
                          <c15:sqref>Sheet11!$H$2:$H$27</c15:sqref>
                        </c15:formulaRef>
                      </c:ext>
                    </c:extLst>
                    <c:numCache>
                      <c:formatCode>0.000</c:formatCode>
                      <c:ptCount val="26"/>
                      <c:pt idx="0">
                        <c:v>551.27300000000002</c:v>
                      </c:pt>
                      <c:pt idx="1">
                        <c:v>538.27300000000002</c:v>
                      </c:pt>
                      <c:pt idx="2">
                        <c:v>528.75199999999995</c:v>
                      </c:pt>
                      <c:pt idx="3">
                        <c:v>521.42600000000004</c:v>
                      </c:pt>
                      <c:pt idx="4">
                        <c:v>519</c:v>
                      </c:pt>
                      <c:pt idx="5">
                        <c:v>572.04600000000005</c:v>
                      </c:pt>
                      <c:pt idx="6">
                        <c:v>574.50400000000002</c:v>
                      </c:pt>
                      <c:pt idx="7">
                        <c:v>573.15800000000002</c:v>
                      </c:pt>
                      <c:pt idx="8">
                        <c:v>568.50199999999995</c:v>
                      </c:pt>
                      <c:pt idx="9">
                        <c:v>567.75400000000002</c:v>
                      </c:pt>
                      <c:pt idx="10">
                        <c:v>567.13599999999997</c:v>
                      </c:pt>
                      <c:pt idx="11">
                        <c:v>570.68100000000004</c:v>
                      </c:pt>
                      <c:pt idx="12">
                        <c:v>574.404</c:v>
                      </c:pt>
                      <c:pt idx="13">
                        <c:v>580.23599999999999</c:v>
                      </c:pt>
                      <c:pt idx="14">
                        <c:v>592.22799999999995</c:v>
                      </c:pt>
                      <c:pt idx="15">
                        <c:v>605.226</c:v>
                      </c:pt>
                      <c:pt idx="16">
                        <c:v>619.79999999999995</c:v>
                      </c:pt>
                      <c:pt idx="17">
                        <c:v>634.92399999999998</c:v>
                      </c:pt>
                      <c:pt idx="18">
                        <c:v>650.58100000000002</c:v>
                      </c:pt>
                      <c:pt idx="19">
                        <c:v>662.32799999999997</c:v>
                      </c:pt>
                      <c:pt idx="20">
                        <c:v>675.4</c:v>
                      </c:pt>
                      <c:pt idx="21">
                        <c:v>685.81500000000005</c:v>
                      </c:pt>
                      <c:pt idx="22">
                        <c:v>694.90599999999995</c:v>
                      </c:pt>
                      <c:pt idx="23">
                        <c:v>701.54700000000003</c:v>
                      </c:pt>
                      <c:pt idx="24">
                        <c:v>705.74900000000002</c:v>
                      </c:pt>
                      <c:pt idx="25">
                        <c:v>712.81600000000003</c:v>
                      </c:pt>
                    </c:numCache>
                  </c:numRef>
                </c:val>
                <c:smooth val="0"/>
                <c:extLst xmlns:c15="http://schemas.microsoft.com/office/drawing/2012/chart">
                  <c:ext xmlns:c16="http://schemas.microsoft.com/office/drawing/2014/chart" uri="{C3380CC4-5D6E-409C-BE32-E72D297353CC}">
                    <c16:uniqueId val="{00000008-F8D2-41F9-B3E6-C2EECB126102}"/>
                  </c:ext>
                </c:extLst>
              </c15:ser>
            </c15:filteredLineSeries>
            <c15:filteredLineSeries>
              <c15:ser>
                <c:idx val="8"/>
                <c:order val="8"/>
                <c:tx>
                  <c:strRef>
                    <c:extLst xmlns:c15="http://schemas.microsoft.com/office/drawing/2012/chart">
                      <c:ext xmlns:c15="http://schemas.microsoft.com/office/drawing/2012/chart" uri="{02D57815-91ED-43cb-92C2-25804820EDAC}">
                        <c15:formulaRef>
                          <c15:sqref>Sheet11!$I$1</c15:sqref>
                        </c15:formulaRef>
                      </c:ext>
                    </c:extLst>
                    <c:strCache>
                      <c:ptCount val="1"/>
                      <c:pt idx="0">
                        <c:v>% of People  in Poverty</c:v>
                      </c:pt>
                    </c:strCache>
                  </c:strRef>
                </c:tx>
                <c:spPr>
                  <a:ln w="28575"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cat>
                  <c:numRef>
                    <c:extLst xmlns:c15="http://schemas.microsoft.com/office/drawing/2012/chart">
                      <c:ext xmlns:c15="http://schemas.microsoft.com/office/drawing/2012/chart" uri="{02D57815-91ED-43cb-92C2-25804820EDAC}">
                        <c15:formulaRef>
                          <c15:sqref>Sheet11!$A$2:$A$27</c15:sqref>
                        </c15:formulaRef>
                      </c:ext>
                    </c:extLst>
                    <c:numCache>
                      <c:formatCode>General</c:formatCode>
                      <c:ptCount val="26"/>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pt idx="25">
                        <c:v>2020</c:v>
                      </c:pt>
                    </c:numCache>
                  </c:numRef>
                </c:cat>
                <c:val>
                  <c:numRef>
                    <c:extLst xmlns:c15="http://schemas.microsoft.com/office/drawing/2012/chart">
                      <c:ext xmlns:c15="http://schemas.microsoft.com/office/drawing/2012/chart" uri="{02D57815-91ED-43cb-92C2-25804820EDAC}">
                        <c15:formulaRef>
                          <c15:sqref>Sheet11!$I$2:$I$27</c15:sqref>
                        </c15:formulaRef>
                      </c:ext>
                    </c:extLst>
                    <c:numCache>
                      <c:formatCode>0.0</c:formatCode>
                      <c:ptCount val="26"/>
                      <c:pt idx="0">
                        <c:v>20.8</c:v>
                      </c:pt>
                      <c:pt idx="1">
                        <c:v>21.9</c:v>
                      </c:pt>
                      <c:pt idx="2">
                        <c:v>19.3</c:v>
                      </c:pt>
                      <c:pt idx="3">
                        <c:v>18.2</c:v>
                      </c:pt>
                      <c:pt idx="4">
                        <c:v>17.3</c:v>
                      </c:pt>
                      <c:pt idx="5">
                        <c:v>16.3</c:v>
                      </c:pt>
                      <c:pt idx="6">
                        <c:v>17.5</c:v>
                      </c:pt>
                      <c:pt idx="7">
                        <c:v>17.2</c:v>
                      </c:pt>
                      <c:pt idx="8">
                        <c:v>17.5</c:v>
                      </c:pt>
                      <c:pt idx="9">
                        <c:v>18.3</c:v>
                      </c:pt>
                      <c:pt idx="10">
                        <c:v>18.3</c:v>
                      </c:pt>
                      <c:pt idx="11">
                        <c:v>18.100000000000001</c:v>
                      </c:pt>
                      <c:pt idx="12">
                        <c:v>17.100000000000001</c:v>
                      </c:pt>
                      <c:pt idx="13">
                        <c:v>16.899999999999999</c:v>
                      </c:pt>
                      <c:pt idx="14">
                        <c:v>17.600000000000001</c:v>
                      </c:pt>
                      <c:pt idx="15">
                        <c:v>18.8</c:v>
                      </c:pt>
                      <c:pt idx="16">
                        <c:v>19.100000000000001</c:v>
                      </c:pt>
                      <c:pt idx="17">
                        <c:v>18.8</c:v>
                      </c:pt>
                      <c:pt idx="18">
                        <c:v>18.8</c:v>
                      </c:pt>
                      <c:pt idx="19">
                        <c:v>18.399999999999999</c:v>
                      </c:pt>
                      <c:pt idx="20">
                        <c:v>17.7</c:v>
                      </c:pt>
                      <c:pt idx="21">
                        <c:v>18.5</c:v>
                      </c:pt>
                      <c:pt idx="22">
                        <c:v>16.600000000000001</c:v>
                      </c:pt>
                      <c:pt idx="23">
                        <c:v>16.100000000000001</c:v>
                      </c:pt>
                      <c:pt idx="24" formatCode="##0.0">
                        <c:v>12.5</c:v>
                      </c:pt>
                      <c:pt idx="25">
                        <c:v>16.600000000000001</c:v>
                      </c:pt>
                    </c:numCache>
                  </c:numRef>
                </c:val>
                <c:smooth val="0"/>
                <c:extLst xmlns:c15="http://schemas.microsoft.com/office/drawing/2012/chart">
                  <c:ext xmlns:c16="http://schemas.microsoft.com/office/drawing/2014/chart" uri="{C3380CC4-5D6E-409C-BE32-E72D297353CC}">
                    <c16:uniqueId val="{00000009-F8D2-41F9-B3E6-C2EECB126102}"/>
                  </c:ext>
                </c:extLst>
              </c15:ser>
            </c15:filteredLineSeries>
            <c15:filteredLineSeries>
              <c15:ser>
                <c:idx val="10"/>
                <c:order val="10"/>
                <c:tx>
                  <c:strRef>
                    <c:extLst xmlns:c15="http://schemas.microsoft.com/office/drawing/2012/chart">
                      <c:ext xmlns:c15="http://schemas.microsoft.com/office/drawing/2012/chart" uri="{02D57815-91ED-43cb-92C2-25804820EDAC}">
                        <c15:formulaRef>
                          <c15:sqref>Sheet11!$K$1</c15:sqref>
                        </c15:formulaRef>
                      </c:ext>
                    </c:extLst>
                    <c:strCache>
                      <c:ptCount val="1"/>
                      <c:pt idx="0">
                        <c:v>Total employment ('000)</c:v>
                      </c:pt>
                    </c:strCache>
                  </c:strRef>
                </c:tx>
                <c:spPr>
                  <a:ln w="28575" cap="rnd">
                    <a:solidFill>
                      <a:schemeClr val="accent5">
                        <a:lumMod val="60000"/>
                      </a:schemeClr>
                    </a:solidFill>
                    <a:round/>
                  </a:ln>
                  <a:effectLst/>
                </c:spPr>
                <c:marker>
                  <c:symbol val="circle"/>
                  <c:size val="5"/>
                  <c:spPr>
                    <a:solidFill>
                      <a:schemeClr val="accent5">
                        <a:lumMod val="60000"/>
                      </a:schemeClr>
                    </a:solidFill>
                    <a:ln w="9525">
                      <a:solidFill>
                        <a:schemeClr val="accent5">
                          <a:lumMod val="60000"/>
                        </a:schemeClr>
                      </a:solidFill>
                    </a:ln>
                    <a:effectLst/>
                  </c:spPr>
                </c:marker>
                <c:cat>
                  <c:numRef>
                    <c:extLst xmlns:c15="http://schemas.microsoft.com/office/drawing/2012/chart">
                      <c:ext xmlns:c15="http://schemas.microsoft.com/office/drawing/2012/chart" uri="{02D57815-91ED-43cb-92C2-25804820EDAC}">
                        <c15:formulaRef>
                          <c15:sqref>Sheet11!$A$2:$A$27</c15:sqref>
                        </c15:formulaRef>
                      </c:ext>
                    </c:extLst>
                    <c:numCache>
                      <c:formatCode>General</c:formatCode>
                      <c:ptCount val="26"/>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pt idx="25">
                        <c:v>2020</c:v>
                      </c:pt>
                    </c:numCache>
                  </c:numRef>
                </c:cat>
                <c:val>
                  <c:numRef>
                    <c:extLst xmlns:c15="http://schemas.microsoft.com/office/drawing/2012/chart">
                      <c:ext xmlns:c15="http://schemas.microsoft.com/office/drawing/2012/chart" uri="{02D57815-91ED-43cb-92C2-25804820EDAC}">
                        <c15:formulaRef>
                          <c15:sqref>Sheet11!$K$2:$K$27</c15:sqref>
                        </c15:formulaRef>
                      </c:ext>
                    </c:extLst>
                    <c:numCache>
                      <c:formatCode>General</c:formatCode>
                      <c:ptCount val="26"/>
                      <c:pt idx="0">
                        <c:v>643</c:v>
                      </c:pt>
                      <c:pt idx="1">
                        <c:v>623.5</c:v>
                      </c:pt>
                      <c:pt idx="2">
                        <c:v>618.70000000000005</c:v>
                      </c:pt>
                      <c:pt idx="3">
                        <c:v>613.5</c:v>
                      </c:pt>
                      <c:pt idx="4">
                        <c:v>627.5</c:v>
                      </c:pt>
                      <c:pt idx="5">
                        <c:v>650.4</c:v>
                      </c:pt>
                      <c:pt idx="6">
                        <c:v>653.70000000000005</c:v>
                      </c:pt>
                      <c:pt idx="7">
                        <c:v>664.5</c:v>
                      </c:pt>
                      <c:pt idx="8">
                        <c:v>665.8</c:v>
                      </c:pt>
                      <c:pt idx="9">
                        <c:v>674.3</c:v>
                      </c:pt>
                      <c:pt idx="10">
                        <c:v>682.3</c:v>
                      </c:pt>
                      <c:pt idx="11">
                        <c:v>687.6</c:v>
                      </c:pt>
                      <c:pt idx="12">
                        <c:v>693.7</c:v>
                      </c:pt>
                      <c:pt idx="13">
                        <c:v>704</c:v>
                      </c:pt>
                      <c:pt idx="14">
                        <c:v>701.6</c:v>
                      </c:pt>
                      <c:pt idx="15">
                        <c:v>712.2</c:v>
                      </c:pt>
                      <c:pt idx="16">
                        <c:v>726</c:v>
                      </c:pt>
                      <c:pt idx="17">
                        <c:v>732.7</c:v>
                      </c:pt>
                      <c:pt idx="18">
                        <c:v>743.4</c:v>
                      </c:pt>
                      <c:pt idx="19">
                        <c:v>748.2</c:v>
                      </c:pt>
                      <c:pt idx="20">
                        <c:v>763.7</c:v>
                      </c:pt>
                      <c:pt idx="21">
                        <c:v>777.2</c:v>
                      </c:pt>
                      <c:pt idx="22">
                        <c:v>784.3</c:v>
                      </c:pt>
                      <c:pt idx="23">
                        <c:v>792.7</c:v>
                      </c:pt>
                      <c:pt idx="24">
                        <c:v>798.4</c:v>
                      </c:pt>
                      <c:pt idx="25">
                        <c:v>760.9</c:v>
                      </c:pt>
                    </c:numCache>
                  </c:numRef>
                </c:val>
                <c:smooth val="0"/>
                <c:extLst xmlns:c15="http://schemas.microsoft.com/office/drawing/2012/chart">
                  <c:ext xmlns:c16="http://schemas.microsoft.com/office/drawing/2014/chart" uri="{C3380CC4-5D6E-409C-BE32-E72D297353CC}">
                    <c16:uniqueId val="{0000000A-F8D2-41F9-B3E6-C2EECB126102}"/>
                  </c:ext>
                </c:extLst>
              </c15:ser>
            </c15:filteredLineSeries>
            <c15:filteredLineSeries>
              <c15:ser>
                <c:idx val="11"/>
                <c:order val="11"/>
                <c:tx>
                  <c:strRef>
                    <c:extLst xmlns:c15="http://schemas.microsoft.com/office/drawing/2012/chart">
                      <c:ext xmlns:c15="http://schemas.microsoft.com/office/drawing/2012/chart" uri="{02D57815-91ED-43cb-92C2-25804820EDAC}">
                        <c15:formulaRef>
                          <c15:sqref>Sheet11!$L$1</c15:sqref>
                        </c15:formulaRef>
                      </c:ext>
                    </c:extLst>
                    <c:strCache>
                      <c:ptCount val="1"/>
                      <c:pt idx="0">
                        <c:v>Home Price Index, Jan 2000=100</c:v>
                      </c:pt>
                    </c:strCache>
                  </c:strRef>
                </c:tx>
                <c:spPr>
                  <a:ln w="28575" cap="rnd">
                    <a:solidFill>
                      <a:schemeClr val="accent6">
                        <a:lumMod val="60000"/>
                      </a:schemeClr>
                    </a:solidFill>
                    <a:round/>
                  </a:ln>
                  <a:effectLst/>
                </c:spPr>
                <c:marker>
                  <c:symbol val="circle"/>
                  <c:size val="5"/>
                  <c:spPr>
                    <a:solidFill>
                      <a:schemeClr val="accent6">
                        <a:lumMod val="60000"/>
                      </a:schemeClr>
                    </a:solidFill>
                    <a:ln w="9525">
                      <a:solidFill>
                        <a:schemeClr val="accent6">
                          <a:lumMod val="60000"/>
                        </a:schemeClr>
                      </a:solidFill>
                    </a:ln>
                    <a:effectLst/>
                  </c:spPr>
                </c:marker>
                <c:cat>
                  <c:numRef>
                    <c:extLst xmlns:c15="http://schemas.microsoft.com/office/drawing/2012/chart">
                      <c:ext xmlns:c15="http://schemas.microsoft.com/office/drawing/2012/chart" uri="{02D57815-91ED-43cb-92C2-25804820EDAC}">
                        <c15:formulaRef>
                          <c15:sqref>Sheet11!$A$2:$A$27</c15:sqref>
                        </c15:formulaRef>
                      </c:ext>
                    </c:extLst>
                    <c:numCache>
                      <c:formatCode>General</c:formatCode>
                      <c:ptCount val="26"/>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pt idx="25">
                        <c:v>2020</c:v>
                      </c:pt>
                    </c:numCache>
                  </c:numRef>
                </c:cat>
                <c:val>
                  <c:numRef>
                    <c:extLst xmlns:c15="http://schemas.microsoft.com/office/drawing/2012/chart">
                      <c:ext xmlns:c15="http://schemas.microsoft.com/office/drawing/2012/chart" uri="{02D57815-91ED-43cb-92C2-25804820EDAC}">
                        <c15:formulaRef>
                          <c15:sqref>Sheet11!$L$2:$L$27</c15:sqref>
                        </c15:formulaRef>
                      </c:ext>
                    </c:extLst>
                    <c:numCache>
                      <c:formatCode>General</c:formatCode>
                      <c:ptCount val="26"/>
                      <c:pt idx="0">
                        <c:v>88.96</c:v>
                      </c:pt>
                      <c:pt idx="1">
                        <c:v>88.73</c:v>
                      </c:pt>
                      <c:pt idx="2">
                        <c:v>89.21</c:v>
                      </c:pt>
                      <c:pt idx="3">
                        <c:v>91.47</c:v>
                      </c:pt>
                      <c:pt idx="4">
                        <c:v>97</c:v>
                      </c:pt>
                      <c:pt idx="5">
                        <c:v>106.41</c:v>
                      </c:pt>
                      <c:pt idx="6">
                        <c:v>120.48</c:v>
                      </c:pt>
                      <c:pt idx="7">
                        <c:v>136.22</c:v>
                      </c:pt>
                      <c:pt idx="8">
                        <c:v>155.06</c:v>
                      </c:pt>
                      <c:pt idx="9">
                        <c:v>187.61</c:v>
                      </c:pt>
                      <c:pt idx="10">
                        <c:v>232.65</c:v>
                      </c:pt>
                      <c:pt idx="11">
                        <c:v>247.16</c:v>
                      </c:pt>
                      <c:pt idx="12">
                        <c:v>231.74</c:v>
                      </c:pt>
                      <c:pt idx="13">
                        <c:v>195.3</c:v>
                      </c:pt>
                      <c:pt idx="14">
                        <c:v>174.17</c:v>
                      </c:pt>
                      <c:pt idx="15">
                        <c:v>182.43</c:v>
                      </c:pt>
                      <c:pt idx="16">
                        <c:v>181.75</c:v>
                      </c:pt>
                      <c:pt idx="17">
                        <c:v>185.63</c:v>
                      </c:pt>
                      <c:pt idx="18">
                        <c:v>198.44</c:v>
                      </c:pt>
                      <c:pt idx="19">
                        <c:v>207.71</c:v>
                      </c:pt>
                      <c:pt idx="20">
                        <c:v>209.99</c:v>
                      </c:pt>
                      <c:pt idx="21">
                        <c:v>213.6</c:v>
                      </c:pt>
                      <c:pt idx="22">
                        <c:v>220.17</c:v>
                      </c:pt>
                      <c:pt idx="23">
                        <c:v>226.18</c:v>
                      </c:pt>
                      <c:pt idx="24">
                        <c:v>232.66</c:v>
                      </c:pt>
                      <c:pt idx="25">
                        <c:v>241.56</c:v>
                      </c:pt>
                    </c:numCache>
                  </c:numRef>
                </c:val>
                <c:smooth val="0"/>
                <c:extLst xmlns:c15="http://schemas.microsoft.com/office/drawing/2012/chart">
                  <c:ext xmlns:c16="http://schemas.microsoft.com/office/drawing/2014/chart" uri="{C3380CC4-5D6E-409C-BE32-E72D297353CC}">
                    <c16:uniqueId val="{0000000B-F8D2-41F9-B3E6-C2EECB126102}"/>
                  </c:ext>
                </c:extLst>
              </c15:ser>
            </c15:filteredLineSeries>
          </c:ext>
        </c:extLst>
      </c:lineChart>
      <c:lineChart>
        <c:grouping val="stacked"/>
        <c:varyColors val="0"/>
        <c:ser>
          <c:idx val="4"/>
          <c:order val="4"/>
          <c:tx>
            <c:strRef>
              <c:f>Sheet11!$E$1</c:f>
              <c:strCache>
                <c:ptCount val="1"/>
                <c:pt idx="0">
                  <c:v>Per Capita Personal Income, $</c:v>
                </c:pt>
              </c:strCache>
              <c:extLst xmlns:c15="http://schemas.microsoft.com/office/drawing/2012/chart"/>
            </c:strRef>
          </c:tx>
          <c:spPr>
            <a:ln w="44450" cap="rnd">
              <a:solidFill>
                <a:srgbClr val="FF0000"/>
              </a:solidFill>
              <a:round/>
            </a:ln>
            <a:effectLst/>
          </c:spPr>
          <c:marker>
            <c:symbol val="circle"/>
            <c:size val="5"/>
            <c:spPr>
              <a:solidFill>
                <a:srgbClr val="FF0000"/>
              </a:solidFill>
              <a:ln w="9525">
                <a:solidFill>
                  <a:srgbClr val="FF0000"/>
                </a:solidFill>
              </a:ln>
              <a:effectLst/>
            </c:spPr>
          </c:marker>
          <c:cat>
            <c:numRef>
              <c:f>Sheet11!$A$2:$A$27</c:f>
              <c:numCache>
                <c:formatCode>General</c:formatCode>
                <c:ptCount val="26"/>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pt idx="25">
                  <c:v>2020</c:v>
                </c:pt>
              </c:numCache>
              <c:extLst xmlns:c15="http://schemas.microsoft.com/office/drawing/2012/chart"/>
            </c:numRef>
          </c:cat>
          <c:val>
            <c:numRef>
              <c:f>Sheet11!$E$2:$E$27</c:f>
              <c:numCache>
                <c:formatCode>0</c:formatCode>
                <c:ptCount val="26"/>
                <c:pt idx="0">
                  <c:v>32077</c:v>
                </c:pt>
                <c:pt idx="1">
                  <c:v>33872</c:v>
                </c:pt>
                <c:pt idx="2">
                  <c:v>35739</c:v>
                </c:pt>
                <c:pt idx="3">
                  <c:v>38097</c:v>
                </c:pt>
                <c:pt idx="4">
                  <c:v>39563</c:v>
                </c:pt>
                <c:pt idx="5">
                  <c:v>43344</c:v>
                </c:pt>
                <c:pt idx="6">
                  <c:v>44695</c:v>
                </c:pt>
                <c:pt idx="7">
                  <c:v>45136</c:v>
                </c:pt>
                <c:pt idx="8">
                  <c:v>46047</c:v>
                </c:pt>
                <c:pt idx="9">
                  <c:v>50201</c:v>
                </c:pt>
                <c:pt idx="10">
                  <c:v>53186</c:v>
                </c:pt>
                <c:pt idx="11">
                  <c:v>56075</c:v>
                </c:pt>
                <c:pt idx="12">
                  <c:v>60028</c:v>
                </c:pt>
                <c:pt idx="13">
                  <c:v>61117</c:v>
                </c:pt>
                <c:pt idx="14">
                  <c:v>60448</c:v>
                </c:pt>
                <c:pt idx="15">
                  <c:v>63582</c:v>
                </c:pt>
                <c:pt idx="16">
                  <c:v>67419</c:v>
                </c:pt>
                <c:pt idx="17">
                  <c:v>68397</c:v>
                </c:pt>
                <c:pt idx="18">
                  <c:v>67923</c:v>
                </c:pt>
                <c:pt idx="19">
                  <c:v>71354</c:v>
                </c:pt>
                <c:pt idx="20">
                  <c:v>75457</c:v>
                </c:pt>
                <c:pt idx="21">
                  <c:v>77828</c:v>
                </c:pt>
                <c:pt idx="22">
                  <c:v>79221</c:v>
                </c:pt>
                <c:pt idx="23">
                  <c:v>81243</c:v>
                </c:pt>
                <c:pt idx="24">
                  <c:v>83406</c:v>
                </c:pt>
                <c:pt idx="25" formatCode="General">
                  <c:v>87064</c:v>
                </c:pt>
              </c:numCache>
              <c:extLst xmlns:c15="http://schemas.microsoft.com/office/drawing/2012/chart"/>
            </c:numRef>
          </c:val>
          <c:smooth val="0"/>
          <c:extLst>
            <c:ext xmlns:c16="http://schemas.microsoft.com/office/drawing/2014/chart" uri="{C3380CC4-5D6E-409C-BE32-E72D297353CC}">
              <c16:uniqueId val="{00000001-F8D2-41F9-B3E6-C2EECB126102}"/>
            </c:ext>
          </c:extLst>
        </c:ser>
        <c:dLbls>
          <c:showLegendKey val="0"/>
          <c:showVal val="0"/>
          <c:showCatName val="0"/>
          <c:showSerName val="0"/>
          <c:showPercent val="0"/>
          <c:showBubbleSize val="0"/>
        </c:dLbls>
        <c:marker val="1"/>
        <c:smooth val="0"/>
        <c:axId val="638553424"/>
        <c:axId val="638554736"/>
      </c:lineChart>
      <c:catAx>
        <c:axId val="676587832"/>
        <c:scaling>
          <c:orientation val="minMax"/>
        </c:scaling>
        <c:delete val="0"/>
        <c:axPos val="b"/>
        <c:majorGridlines>
          <c:spPr>
            <a:ln w="9525" cap="flat" cmpd="sng" algn="ctr">
              <a:solidFill>
                <a:schemeClr val="tx1"/>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200" b="0" i="0" u="none" strike="noStrike" kern="1200" baseline="0">
                <a:solidFill>
                  <a:sysClr val="windowText" lastClr="000000"/>
                </a:solidFill>
                <a:latin typeface="Franklin Gothic Book" panose="020B0503020102020204" pitchFamily="34" charset="0"/>
                <a:ea typeface="+mn-ea"/>
                <a:cs typeface="Times New Roman" panose="02020603050405020304" pitchFamily="18" charset="0"/>
              </a:defRPr>
            </a:pPr>
            <a:endParaRPr lang="en-US"/>
          </a:p>
        </c:txPr>
        <c:crossAx val="676590128"/>
        <c:crosses val="autoZero"/>
        <c:auto val="1"/>
        <c:lblAlgn val="ctr"/>
        <c:lblOffset val="100"/>
        <c:noMultiLvlLbl val="0"/>
      </c:catAx>
      <c:valAx>
        <c:axId val="676590128"/>
        <c:scaling>
          <c:orientation val="minMax"/>
          <c:min val="80000"/>
        </c:scaling>
        <c:delete val="0"/>
        <c:axPos val="l"/>
        <c:majorGridlines>
          <c:spPr>
            <a:ln w="9525" cap="flat" cmpd="sng" algn="ctr">
              <a:solidFill>
                <a:schemeClr val="tx1"/>
              </a:solidFill>
              <a:round/>
            </a:ln>
            <a:effectLst/>
          </c:spPr>
        </c:majorGridlines>
        <c:title>
          <c:tx>
            <c:rich>
              <a:bodyPr rot="-5400000" spcFirstLastPara="1" vertOverflow="ellipsis" vert="horz" wrap="square" anchor="ctr" anchorCtr="1"/>
              <a:lstStyle/>
              <a:p>
                <a:pPr>
                  <a:defRPr sz="1200" b="0" i="0" u="none" strike="noStrike" kern="1200" baseline="0">
                    <a:solidFill>
                      <a:sysClr val="windowText" lastClr="000000"/>
                    </a:solidFill>
                    <a:latin typeface="Franklin Gothic Book" panose="020B0503020102020204" pitchFamily="34" charset="0"/>
                    <a:ea typeface="+mn-ea"/>
                    <a:cs typeface="Times New Roman" panose="02020603050405020304" pitchFamily="18" charset="0"/>
                  </a:defRPr>
                </a:pPr>
                <a:r>
                  <a:rPr lang="en-US" dirty="0"/>
                  <a:t># of People in Poverty</a:t>
                </a:r>
              </a:p>
            </c:rich>
          </c:tx>
          <c:layout>
            <c:manualLayout>
              <c:xMode val="edge"/>
              <c:yMode val="edge"/>
              <c:x val="1.2995564441411585E-2"/>
              <c:y val="0.29545273512727183"/>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ysClr val="windowText" lastClr="000000"/>
                  </a:solidFill>
                  <a:latin typeface="Franklin Gothic Book" panose="020B0503020102020204" pitchFamily="34" charset="0"/>
                  <a:ea typeface="+mn-ea"/>
                  <a:cs typeface="Times New Roman" panose="02020603050405020304" pitchFamily="18"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Franklin Gothic Book" panose="020B0503020102020204" pitchFamily="34" charset="0"/>
                <a:ea typeface="+mn-ea"/>
                <a:cs typeface="Times New Roman" panose="02020603050405020304" pitchFamily="18" charset="0"/>
              </a:defRPr>
            </a:pPr>
            <a:endParaRPr lang="en-US"/>
          </a:p>
        </c:txPr>
        <c:crossAx val="676587832"/>
        <c:crosses val="autoZero"/>
        <c:crossBetween val="between"/>
        <c:majorUnit val="5000"/>
      </c:valAx>
      <c:valAx>
        <c:axId val="638554736"/>
        <c:scaling>
          <c:orientation val="minMax"/>
          <c:min val="20000"/>
        </c:scaling>
        <c:delete val="0"/>
        <c:axPos val="r"/>
        <c:title>
          <c:tx>
            <c:rich>
              <a:bodyPr rot="-5400000" spcFirstLastPara="1" vertOverflow="ellipsis" vert="horz" wrap="square" anchor="ctr" anchorCtr="1"/>
              <a:lstStyle/>
              <a:p>
                <a:pPr>
                  <a:defRPr sz="1200" b="0" i="0" u="none" strike="noStrike" kern="1200" baseline="0">
                    <a:solidFill>
                      <a:sysClr val="windowText" lastClr="000000"/>
                    </a:solidFill>
                    <a:latin typeface="Franklin Gothic Book" panose="020B0503020102020204" pitchFamily="34" charset="0"/>
                    <a:ea typeface="+mn-ea"/>
                    <a:cs typeface="Times New Roman" panose="02020603050405020304" pitchFamily="18" charset="0"/>
                  </a:defRPr>
                </a:pPr>
                <a:r>
                  <a:rPr lang="en-US" dirty="0"/>
                  <a:t>Per Capita Income ($)</a:t>
                </a:r>
              </a:p>
            </c:rich>
          </c:tx>
          <c:overlay val="0"/>
          <c:spPr>
            <a:noFill/>
            <a:ln>
              <a:noFill/>
            </a:ln>
            <a:effectLst/>
          </c:spPr>
          <c:txPr>
            <a:bodyPr rot="-5400000" spcFirstLastPara="1" vertOverflow="ellipsis" vert="horz" wrap="square" anchor="ctr" anchorCtr="1"/>
            <a:lstStyle/>
            <a:p>
              <a:pPr>
                <a:defRPr sz="1200" b="0" i="0" u="none" strike="noStrike" kern="1200" baseline="0">
                  <a:solidFill>
                    <a:sysClr val="windowText" lastClr="000000"/>
                  </a:solidFill>
                  <a:latin typeface="Franklin Gothic Book" panose="020B0503020102020204" pitchFamily="34" charset="0"/>
                  <a:ea typeface="+mn-ea"/>
                  <a:cs typeface="Times New Roman" panose="02020603050405020304" pitchFamily="18" charset="0"/>
                </a:defRPr>
              </a:pPr>
              <a:endParaRPr lang="en-US"/>
            </a:p>
          </c:txPr>
        </c:title>
        <c:numFmt formatCode="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Franklin Gothic Book" panose="020B0503020102020204" pitchFamily="34" charset="0"/>
                <a:ea typeface="+mn-ea"/>
                <a:cs typeface="Times New Roman" panose="02020603050405020304" pitchFamily="18" charset="0"/>
              </a:defRPr>
            </a:pPr>
            <a:endParaRPr lang="en-US"/>
          </a:p>
        </c:txPr>
        <c:crossAx val="638553424"/>
        <c:crosses val="max"/>
        <c:crossBetween val="between"/>
      </c:valAx>
      <c:catAx>
        <c:axId val="638553424"/>
        <c:scaling>
          <c:orientation val="minMax"/>
        </c:scaling>
        <c:delete val="1"/>
        <c:axPos val="b"/>
        <c:numFmt formatCode="General" sourceLinked="1"/>
        <c:majorTickMark val="out"/>
        <c:minorTickMark val="none"/>
        <c:tickLblPos val="nextTo"/>
        <c:crossAx val="638554736"/>
        <c:crosses val="autoZero"/>
        <c:auto val="1"/>
        <c:lblAlgn val="ctr"/>
        <c:lblOffset val="100"/>
        <c:noMultiLvlLbl val="0"/>
      </c:catAx>
      <c:spPr>
        <a:noFill/>
        <a:ln w="19050">
          <a:solidFill>
            <a:schemeClr val="tx1"/>
          </a:solidFill>
        </a:ln>
        <a:effectLst/>
      </c:spPr>
    </c:plotArea>
    <c:legend>
      <c:legendPos val="b"/>
      <c:overlay val="0"/>
      <c:spPr>
        <a:noFill/>
        <a:ln>
          <a:solidFill>
            <a:sysClr val="windowText" lastClr="000000"/>
          </a:solidFill>
        </a:ln>
        <a:effectLst/>
      </c:spPr>
      <c:txPr>
        <a:bodyPr rot="0" spcFirstLastPara="1" vertOverflow="ellipsis" vert="horz" wrap="square" anchor="ctr" anchorCtr="1"/>
        <a:lstStyle/>
        <a:p>
          <a:pPr>
            <a:defRPr sz="1200" b="0" i="0" u="none" strike="noStrike" kern="1200" baseline="0">
              <a:solidFill>
                <a:sysClr val="windowText" lastClr="000000"/>
              </a:solidFill>
              <a:latin typeface="Franklin Gothic Book" panose="020B0503020102020204" pitchFamily="34" charset="0"/>
              <a:ea typeface="+mn-ea"/>
              <a:cs typeface="Times New Roman" panose="02020603050405020304" pitchFamily="18" charset="0"/>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solidFill>
      <a:schemeClr val="bg1"/>
    </a:solidFill>
    <a:ln w="28575" cap="flat" cmpd="sng" algn="ctr">
      <a:solidFill>
        <a:schemeClr val="tx1"/>
      </a:solidFill>
      <a:round/>
    </a:ln>
    <a:effectLst/>
  </c:spPr>
  <c:txPr>
    <a:bodyPr/>
    <a:lstStyle/>
    <a:p>
      <a:pPr>
        <a:defRPr sz="1200">
          <a:solidFill>
            <a:sysClr val="windowText" lastClr="000000"/>
          </a:solidFill>
          <a:latin typeface="Franklin Gothic Book" panose="020B0503020102020204" pitchFamily="34" charset="0"/>
          <a:cs typeface="Times New Roman" panose="02020603050405020304" pitchFamily="18"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sz="140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n-US" sz="1800" dirty="0"/>
              <a:t>Comparison of electricity consumption per month for low-income (RAD) and non-low-income (R</a:t>
            </a:r>
            <a:r>
              <a:rPr lang="en-US" sz="1800" baseline="0" dirty="0"/>
              <a:t>) c</a:t>
            </a:r>
            <a:r>
              <a:rPr lang="en-US" sz="1800" dirty="0"/>
              <a:t>ustomers pre- and post-Covid</a:t>
            </a:r>
          </a:p>
        </c:rich>
      </c:tx>
      <c:overlay val="0"/>
      <c:spPr>
        <a:noFill/>
        <a:ln>
          <a:noFill/>
        </a:ln>
        <a:effectLst/>
      </c:spPr>
      <c:txPr>
        <a:bodyPr rot="0" spcFirstLastPara="1" vertOverflow="ellipsis" vert="horz" wrap="square" anchor="ctr" anchorCtr="1"/>
        <a:lstStyle/>
        <a:p>
          <a:pPr algn="ctr" rtl="0">
            <a:defRPr sz="140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lineChart>
        <c:grouping val="standard"/>
        <c:varyColors val="0"/>
        <c:ser>
          <c:idx val="1"/>
          <c:order val="1"/>
          <c:tx>
            <c:strRef>
              <c:f>Sheet1!$E$1</c:f>
              <c:strCache>
                <c:ptCount val="1"/>
                <c:pt idx="0">
                  <c:v>R-KWh/month 2019</c:v>
                </c:pt>
              </c:strCache>
              <c:extLst xmlns:c15="http://schemas.microsoft.com/office/drawing/2012/chart"/>
            </c:strRef>
          </c:tx>
          <c:spPr>
            <a:ln w="53975" cap="rnd">
              <a:solidFill>
                <a:srgbClr val="FF66FF"/>
              </a:solidFill>
              <a:round/>
            </a:ln>
            <a:effectLst/>
          </c:spPr>
          <c:marker>
            <c:symbol val="circle"/>
            <c:size val="5"/>
            <c:spPr>
              <a:solidFill>
                <a:srgbClr val="FF66FF"/>
              </a:solidFill>
              <a:ln w="9525">
                <a:solidFill>
                  <a:srgbClr val="FF66FF"/>
                </a:solidFill>
              </a:ln>
              <a:effectLst/>
            </c:spPr>
          </c:marker>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extLst xmlns:c15="http://schemas.microsoft.com/office/drawing/2012/chart"/>
            </c:strRef>
          </c:cat>
          <c:val>
            <c:numRef>
              <c:f>Sheet1!$E$2:$E$13</c:f>
              <c:numCache>
                <c:formatCode>0</c:formatCode>
                <c:ptCount val="12"/>
                <c:pt idx="0">
                  <c:v>688.89156147708138</c:v>
                </c:pt>
                <c:pt idx="1">
                  <c:v>682.23377274008203</c:v>
                </c:pt>
                <c:pt idx="2">
                  <c:v>588.26816509631658</c:v>
                </c:pt>
                <c:pt idx="3">
                  <c:v>474.39691368544999</c:v>
                </c:pt>
                <c:pt idx="4">
                  <c:v>476.39948156830752</c:v>
                </c:pt>
                <c:pt idx="5">
                  <c:v>669.01357856167829</c:v>
                </c:pt>
                <c:pt idx="6">
                  <c:v>846.44985231140322</c:v>
                </c:pt>
                <c:pt idx="7">
                  <c:v>944.52659704658561</c:v>
                </c:pt>
                <c:pt idx="8">
                  <c:v>784.31442562742302</c:v>
                </c:pt>
                <c:pt idx="9">
                  <c:v>570.96059842230409</c:v>
                </c:pt>
                <c:pt idx="10">
                  <c:v>471.59586775182157</c:v>
                </c:pt>
                <c:pt idx="11">
                  <c:v>599.65361582662615</c:v>
                </c:pt>
              </c:numCache>
              <c:extLst xmlns:c15="http://schemas.microsoft.com/office/drawing/2012/chart"/>
            </c:numRef>
          </c:val>
          <c:smooth val="0"/>
          <c:extLst xmlns:c15="http://schemas.microsoft.com/office/drawing/2012/chart">
            <c:ext xmlns:c16="http://schemas.microsoft.com/office/drawing/2014/chart" uri="{C3380CC4-5D6E-409C-BE32-E72D297353CC}">
              <c16:uniqueId val="{00000000-C5C5-4D9B-9339-98D33CD5A2F7}"/>
            </c:ext>
          </c:extLst>
        </c:ser>
        <c:ser>
          <c:idx val="2"/>
          <c:order val="2"/>
          <c:tx>
            <c:strRef>
              <c:f>Sheet1!$H$1</c:f>
              <c:strCache>
                <c:ptCount val="1"/>
                <c:pt idx="0">
                  <c:v>RAD-KWh/month-2019</c:v>
                </c:pt>
              </c:strCache>
            </c:strRef>
          </c:tx>
          <c:spPr>
            <a:ln w="47625" cap="rnd">
              <a:solidFill>
                <a:srgbClr val="00B050"/>
              </a:solidFill>
              <a:round/>
            </a:ln>
            <a:effectLst/>
          </c:spPr>
          <c:marker>
            <c:symbol val="circle"/>
            <c:size val="5"/>
            <c:spPr>
              <a:solidFill>
                <a:srgbClr val="00B050"/>
              </a:solidFill>
              <a:ln w="9525">
                <a:solidFill>
                  <a:srgbClr val="00B050"/>
                </a:solidFill>
              </a:ln>
              <a:effectLst/>
            </c:spPr>
          </c:marker>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Sheet1!$H$2:$H$13</c:f>
              <c:numCache>
                <c:formatCode>0</c:formatCode>
                <c:ptCount val="12"/>
                <c:pt idx="0">
                  <c:v>976.32067958587731</c:v>
                </c:pt>
                <c:pt idx="1">
                  <c:v>921.95958621428952</c:v>
                </c:pt>
                <c:pt idx="2">
                  <c:v>785.66820771959999</c:v>
                </c:pt>
                <c:pt idx="3">
                  <c:v>577.32651268537177</c:v>
                </c:pt>
                <c:pt idx="4">
                  <c:v>571.45031969958393</c:v>
                </c:pt>
                <c:pt idx="5">
                  <c:v>702.39796728600925</c:v>
                </c:pt>
                <c:pt idx="6">
                  <c:v>958.02550210693369</c:v>
                </c:pt>
                <c:pt idx="7">
                  <c:v>945.40461960911</c:v>
                </c:pt>
                <c:pt idx="8">
                  <c:v>792.9362150764365</c:v>
                </c:pt>
                <c:pt idx="9">
                  <c:v>585.3398894915598</c:v>
                </c:pt>
                <c:pt idx="10">
                  <c:v>621.02358515124695</c:v>
                </c:pt>
                <c:pt idx="11">
                  <c:v>848.78978867644719</c:v>
                </c:pt>
              </c:numCache>
            </c:numRef>
          </c:val>
          <c:smooth val="0"/>
          <c:extLst>
            <c:ext xmlns:c16="http://schemas.microsoft.com/office/drawing/2014/chart" uri="{C3380CC4-5D6E-409C-BE32-E72D297353CC}">
              <c16:uniqueId val="{00000001-C5C5-4D9B-9339-98D33CD5A2F7}"/>
            </c:ext>
          </c:extLst>
        </c:ser>
        <c:ser>
          <c:idx val="3"/>
          <c:order val="3"/>
          <c:tx>
            <c:strRef>
              <c:f>Sheet1!$N$1</c:f>
              <c:strCache>
                <c:ptCount val="1"/>
                <c:pt idx="0">
                  <c:v>R-KWh/month-2020</c:v>
                </c:pt>
              </c:strCache>
              <c:extLst xmlns:c15="http://schemas.microsoft.com/office/drawing/2012/chart"/>
            </c:strRef>
          </c:tx>
          <c:spPr>
            <a:ln w="50800" cap="rnd">
              <a:solidFill>
                <a:srgbClr val="002060"/>
              </a:solidFill>
              <a:round/>
            </a:ln>
            <a:effectLst/>
          </c:spPr>
          <c:marker>
            <c:symbol val="circle"/>
            <c:size val="5"/>
            <c:spPr>
              <a:solidFill>
                <a:srgbClr val="002060"/>
              </a:solidFill>
              <a:ln w="9525">
                <a:solidFill>
                  <a:srgbClr val="002060"/>
                </a:solidFill>
              </a:ln>
              <a:effectLst/>
            </c:spPr>
          </c:marker>
          <c:val>
            <c:numRef>
              <c:f>Sheet1!$N$2:$N$13</c:f>
              <c:numCache>
                <c:formatCode>0</c:formatCode>
                <c:ptCount val="12"/>
                <c:pt idx="0">
                  <c:v>647.06772606886113</c:v>
                </c:pt>
                <c:pt idx="1">
                  <c:v>575.04924227197819</c:v>
                </c:pt>
                <c:pt idx="2">
                  <c:v>512.76514924328751</c:v>
                </c:pt>
                <c:pt idx="3">
                  <c:v>489.87078405606655</c:v>
                </c:pt>
                <c:pt idx="4">
                  <c:v>467.97113530203859</c:v>
                </c:pt>
                <c:pt idx="5">
                  <c:v>595.74457613103914</c:v>
                </c:pt>
                <c:pt idx="6">
                  <c:v>909.60098531798008</c:v>
                </c:pt>
                <c:pt idx="7">
                  <c:v>947.9500094715828</c:v>
                </c:pt>
                <c:pt idx="8">
                  <c:v>732.72198721291841</c:v>
                </c:pt>
                <c:pt idx="9">
                  <c:v>472.43088046624985</c:v>
                </c:pt>
                <c:pt idx="10">
                  <c:v>474.61916836666603</c:v>
                </c:pt>
                <c:pt idx="11">
                  <c:v>558.25171202767763</c:v>
                </c:pt>
              </c:numCache>
              <c:extLst xmlns:c15="http://schemas.microsoft.com/office/drawing/2012/chart"/>
            </c:numRef>
          </c:val>
          <c:smooth val="0"/>
          <c:extLst xmlns:c15="http://schemas.microsoft.com/office/drawing/2012/chart">
            <c:ext xmlns:c16="http://schemas.microsoft.com/office/drawing/2014/chart" uri="{C3380CC4-5D6E-409C-BE32-E72D297353CC}">
              <c16:uniqueId val="{00000002-C5C5-4D9B-9339-98D33CD5A2F7}"/>
            </c:ext>
          </c:extLst>
        </c:ser>
        <c:ser>
          <c:idx val="5"/>
          <c:order val="5"/>
          <c:tx>
            <c:strRef>
              <c:f>Sheet1!$Q$1</c:f>
              <c:strCache>
                <c:ptCount val="1"/>
                <c:pt idx="0">
                  <c:v>RAD-KWh/month-2020</c:v>
                </c:pt>
              </c:strCache>
            </c:strRef>
          </c:tx>
          <c:spPr>
            <a:ln w="53975" cap="rnd">
              <a:solidFill>
                <a:srgbClr val="FF0000"/>
              </a:solidFill>
              <a:round/>
            </a:ln>
            <a:effectLst/>
          </c:spPr>
          <c:marker>
            <c:symbol val="circle"/>
            <c:size val="5"/>
            <c:spPr>
              <a:solidFill>
                <a:srgbClr val="FF0000"/>
              </a:solidFill>
              <a:ln w="9525">
                <a:solidFill>
                  <a:srgbClr val="FF0000"/>
                </a:solidFill>
              </a:ln>
              <a:effectLst/>
            </c:spPr>
          </c:marker>
          <c:val>
            <c:numRef>
              <c:f>Sheet1!$Q$2:$Q$13</c:f>
              <c:numCache>
                <c:formatCode>0</c:formatCode>
                <c:ptCount val="12"/>
                <c:pt idx="0">
                  <c:v>882.11968276856521</c:v>
                </c:pt>
                <c:pt idx="1">
                  <c:v>758.28069634879068</c:v>
                </c:pt>
                <c:pt idx="2">
                  <c:v>675.16472377090724</c:v>
                </c:pt>
                <c:pt idx="3">
                  <c:v>620.85740346609907</c:v>
                </c:pt>
                <c:pt idx="4">
                  <c:v>590.61662198391423</c:v>
                </c:pt>
                <c:pt idx="5">
                  <c:v>717.00331302767984</c:v>
                </c:pt>
                <c:pt idx="6">
                  <c:v>1029.5735900962861</c:v>
                </c:pt>
                <c:pt idx="7">
                  <c:v>967.97173305978231</c:v>
                </c:pt>
                <c:pt idx="8">
                  <c:v>781.92211908535205</c:v>
                </c:pt>
                <c:pt idx="9">
                  <c:v>583.61708962415673</c:v>
                </c:pt>
                <c:pt idx="10">
                  <c:v>599.52973207103526</c:v>
                </c:pt>
                <c:pt idx="11">
                  <c:v>813.31049669684364</c:v>
                </c:pt>
              </c:numCache>
            </c:numRef>
          </c:val>
          <c:smooth val="0"/>
          <c:extLst>
            <c:ext xmlns:c16="http://schemas.microsoft.com/office/drawing/2014/chart" uri="{C3380CC4-5D6E-409C-BE32-E72D297353CC}">
              <c16:uniqueId val="{00000003-C5C5-4D9B-9339-98D33CD5A2F7}"/>
            </c:ext>
          </c:extLst>
        </c:ser>
        <c:dLbls>
          <c:showLegendKey val="0"/>
          <c:showVal val="0"/>
          <c:showCatName val="0"/>
          <c:showSerName val="0"/>
          <c:showPercent val="0"/>
          <c:showBubbleSize val="0"/>
        </c:dLbls>
        <c:marker val="1"/>
        <c:smooth val="0"/>
        <c:axId val="782391200"/>
        <c:axId val="782391528"/>
        <c:extLst>
          <c:ext xmlns:c15="http://schemas.microsoft.com/office/drawing/2012/chart" uri="{02D57815-91ED-43cb-92C2-25804820EDAC}">
            <c15:filteredLineSeries>
              <c15:ser>
                <c:idx val="0"/>
                <c:order val="0"/>
                <c:tx>
                  <c:strRef>
                    <c:extLst>
                      <c:ext uri="{02D57815-91ED-43cb-92C2-25804820EDAC}">
                        <c15:formulaRef>
                          <c15:sqref>Sheet1!$F$1</c15:sqref>
                        </c15:formulaRef>
                      </c:ext>
                    </c:extLst>
                    <c:strCache>
                      <c:ptCount val="1"/>
                      <c:pt idx="0">
                        <c:v>AE-KWh/month- 2019</c:v>
                      </c:pt>
                    </c:strCache>
                  </c:strRef>
                </c:tx>
                <c:spPr>
                  <a:ln w="28575" cap="rnd">
                    <a:solidFill>
                      <a:schemeClr val="accent1">
                        <a:shade val="76000"/>
                      </a:schemeClr>
                    </a:solidFill>
                    <a:round/>
                  </a:ln>
                  <a:effectLst/>
                </c:spPr>
                <c:marker>
                  <c:symbol val="circle"/>
                  <c:size val="5"/>
                  <c:spPr>
                    <a:solidFill>
                      <a:schemeClr val="accent1">
                        <a:shade val="76000"/>
                      </a:schemeClr>
                    </a:solidFill>
                    <a:ln w="9525">
                      <a:solidFill>
                        <a:schemeClr val="accent1">
                          <a:shade val="76000"/>
                        </a:schemeClr>
                      </a:solidFill>
                    </a:ln>
                    <a:effectLst/>
                  </c:spPr>
                </c:marker>
                <c:cat>
                  <c:strRef>
                    <c:extLst>
                      <c:ext uri="{02D57815-91ED-43cb-92C2-25804820EDAC}">
                        <c15:formulaRef>
                          <c15:sqref>Sheet1!$A$2:$A$13</c15:sqref>
                        </c15:formulaRef>
                      </c:ext>
                    </c:extLst>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extLst>
                      <c:ext uri="{02D57815-91ED-43cb-92C2-25804820EDAC}">
                        <c15:formulaRef>
                          <c15:sqref>Sheet1!$F$2:$F$13</c15:sqref>
                        </c15:formulaRef>
                      </c:ext>
                    </c:extLst>
                    <c:numCache>
                      <c:formatCode>0</c:formatCode>
                      <c:ptCount val="12"/>
                      <c:pt idx="0">
                        <c:v>849.14325577339514</c:v>
                      </c:pt>
                      <c:pt idx="1">
                        <c:v>907.20584383457992</c:v>
                      </c:pt>
                      <c:pt idx="2">
                        <c:v>737.88866891813211</c:v>
                      </c:pt>
                      <c:pt idx="3">
                        <c:v>519.54016263967708</c:v>
                      </c:pt>
                      <c:pt idx="4">
                        <c:v>474.29687041277668</c:v>
                      </c:pt>
                      <c:pt idx="5">
                        <c:v>571.92206917751071</c:v>
                      </c:pt>
                      <c:pt idx="6">
                        <c:v>665.50848199947438</c:v>
                      </c:pt>
                      <c:pt idx="7">
                        <c:v>716.77550364494311</c:v>
                      </c:pt>
                      <c:pt idx="8">
                        <c:v>620.08529532044167</c:v>
                      </c:pt>
                      <c:pt idx="9">
                        <c:v>499.22362523071513</c:v>
                      </c:pt>
                      <c:pt idx="10">
                        <c:v>506.48060203112442</c:v>
                      </c:pt>
                      <c:pt idx="11">
                        <c:v>713.50902253447225</c:v>
                      </c:pt>
                    </c:numCache>
                  </c:numRef>
                </c:val>
                <c:smooth val="0"/>
                <c:extLst>
                  <c:ext xmlns:c16="http://schemas.microsoft.com/office/drawing/2014/chart" uri="{C3380CC4-5D6E-409C-BE32-E72D297353CC}">
                    <c16:uniqueId val="{00000004-C5C5-4D9B-9339-98D33CD5A2F7}"/>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Sheet1!$O$1</c15:sqref>
                        </c15:formulaRef>
                      </c:ext>
                    </c:extLst>
                    <c:strCache>
                      <c:ptCount val="1"/>
                      <c:pt idx="0">
                        <c:v>AE-KWh/month-2020</c:v>
                      </c:pt>
                    </c:strCache>
                  </c:strRef>
                </c:tx>
                <c:spPr>
                  <a:ln w="28575" cap="rnd">
                    <a:solidFill>
                      <a:schemeClr val="accent5">
                        <a:shade val="76000"/>
                      </a:schemeClr>
                    </a:solidFill>
                    <a:round/>
                  </a:ln>
                  <a:effectLst/>
                </c:spPr>
                <c:marker>
                  <c:symbol val="circle"/>
                  <c:size val="5"/>
                  <c:spPr>
                    <a:solidFill>
                      <a:schemeClr val="accent5">
                        <a:shade val="76000"/>
                      </a:schemeClr>
                    </a:solidFill>
                    <a:ln w="9525">
                      <a:solidFill>
                        <a:schemeClr val="accent5">
                          <a:shade val="76000"/>
                        </a:schemeClr>
                      </a:solidFill>
                    </a:ln>
                    <a:effectLst/>
                  </c:spPr>
                </c:marker>
                <c:val>
                  <c:numRef>
                    <c:extLst xmlns:c15="http://schemas.microsoft.com/office/drawing/2012/chart">
                      <c:ext xmlns:c15="http://schemas.microsoft.com/office/drawing/2012/chart" uri="{02D57815-91ED-43cb-92C2-25804820EDAC}">
                        <c15:formulaRef>
                          <c15:sqref>Sheet1!$O$2:$O$13</c15:sqref>
                        </c15:formulaRef>
                      </c:ext>
                    </c:extLst>
                    <c:numCache>
                      <c:formatCode>0</c:formatCode>
                      <c:ptCount val="12"/>
                      <c:pt idx="0">
                        <c:v>797.97095102547257</c:v>
                      </c:pt>
                      <c:pt idx="1">
                        <c:v>701.72084130019118</c:v>
                      </c:pt>
                      <c:pt idx="2">
                        <c:v>613.60421193868774</c:v>
                      </c:pt>
                      <c:pt idx="3">
                        <c:v>536.1944383621634</c:v>
                      </c:pt>
                      <c:pt idx="4">
                        <c:v>483.59965136548516</c:v>
                      </c:pt>
                      <c:pt idx="5">
                        <c:v>544.68165501605893</c:v>
                      </c:pt>
                      <c:pt idx="6">
                        <c:v>743.50217076700437</c:v>
                      </c:pt>
                      <c:pt idx="7">
                        <c:v>732.50647640273814</c:v>
                      </c:pt>
                      <c:pt idx="8">
                        <c:v>622.79381980209473</c:v>
                      </c:pt>
                      <c:pt idx="9">
                        <c:v>451.15819330439643</c:v>
                      </c:pt>
                      <c:pt idx="10">
                        <c:v>484.32020695602182</c:v>
                      </c:pt>
                      <c:pt idx="11">
                        <c:v>659.54354458067121</c:v>
                      </c:pt>
                    </c:numCache>
                  </c:numRef>
                </c:val>
                <c:smooth val="0"/>
                <c:extLst xmlns:c15="http://schemas.microsoft.com/office/drawing/2012/chart">
                  <c:ext xmlns:c16="http://schemas.microsoft.com/office/drawing/2014/chart" uri="{C3380CC4-5D6E-409C-BE32-E72D297353CC}">
                    <c16:uniqueId val="{00000005-C5C5-4D9B-9339-98D33CD5A2F7}"/>
                  </c:ext>
                </c:extLst>
              </c15:ser>
            </c15:filteredLineSeries>
          </c:ext>
        </c:extLst>
      </c:lineChart>
      <c:catAx>
        <c:axId val="782391200"/>
        <c:scaling>
          <c:orientation val="minMax"/>
        </c:scaling>
        <c:delete val="0"/>
        <c:axPos val="b"/>
        <c:majorGridlines>
          <c:spPr>
            <a:ln w="9525" cap="flat" cmpd="sng" algn="ctr">
              <a:solidFill>
                <a:schemeClr val="tx1"/>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782391528"/>
        <c:crosses val="autoZero"/>
        <c:auto val="1"/>
        <c:lblAlgn val="ctr"/>
        <c:lblOffset val="100"/>
        <c:noMultiLvlLbl val="0"/>
      </c:catAx>
      <c:valAx>
        <c:axId val="782391528"/>
        <c:scaling>
          <c:orientation val="minMax"/>
          <c:min val="400"/>
        </c:scaling>
        <c:delete val="0"/>
        <c:axPos val="l"/>
        <c:majorGridlines>
          <c:spPr>
            <a:ln w="9525" cap="flat" cmpd="sng" algn="ctr">
              <a:solidFill>
                <a:schemeClr val="tx1"/>
              </a:solidFill>
              <a:round/>
            </a:ln>
            <a:effectLst/>
          </c:spPr>
        </c:majorGridlines>
        <c:title>
          <c:tx>
            <c:rich>
              <a:bodyPr rot="-540000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sz="1200" dirty="0"/>
                  <a:t>KWh/Month</a:t>
                </a:r>
              </a:p>
            </c:rich>
          </c:tx>
          <c:overlay val="0"/>
          <c:spPr>
            <a:noFill/>
            <a:ln>
              <a:noFill/>
            </a:ln>
            <a:effectLst/>
          </c:spPr>
          <c:txPr>
            <a:bodyPr rot="-540000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782391200"/>
        <c:crosses val="autoZero"/>
        <c:crossBetween val="between"/>
      </c:valAx>
      <c:spPr>
        <a:noFill/>
        <a:ln w="15875">
          <a:solidFill>
            <a:schemeClr val="tx1"/>
          </a:solidFill>
        </a:ln>
        <a:effectLst/>
      </c:spPr>
    </c:plotArea>
    <c:legend>
      <c:legendPos val="b"/>
      <c:overlay val="0"/>
      <c:spPr>
        <a:noFill/>
        <a:ln>
          <a:solidFill>
            <a:schemeClr val="tx1"/>
          </a:solidFill>
        </a:ln>
        <a:effectLst/>
      </c:spPr>
      <c:txPr>
        <a:bodyPr rot="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19050" cap="flat" cmpd="sng" algn="ctr">
      <a:solidFill>
        <a:schemeClr val="tx1"/>
      </a:solidFill>
      <a:round/>
    </a:ln>
    <a:effectLst/>
  </c:spPr>
  <c:txPr>
    <a:bodyPr/>
    <a:lstStyle/>
    <a:p>
      <a:pPr>
        <a:defRPr>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200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n-US" sz="2000" dirty="0">
                <a:solidFill>
                  <a:schemeClr val="tx1"/>
                </a:solidFill>
              </a:rPr>
              <a:t>Trends in RPS compliance  Cost and share of RPS cost in retail electricity price, 2014-2019</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lineChart>
        <c:grouping val="standard"/>
        <c:varyColors val="0"/>
        <c:ser>
          <c:idx val="2"/>
          <c:order val="2"/>
          <c:tx>
            <c:strRef>
              <c:f>Sheet4!$K$1</c:f>
              <c:strCache>
                <c:ptCount val="1"/>
                <c:pt idx="0">
                  <c:v>Total RPS Compliance</c:v>
                </c:pt>
              </c:strCache>
            </c:strRef>
          </c:tx>
          <c:spPr>
            <a:ln w="44450" cap="rnd">
              <a:solidFill>
                <a:srgbClr val="00B050"/>
              </a:solidFill>
              <a:round/>
            </a:ln>
            <a:effectLst/>
          </c:spPr>
          <c:marker>
            <c:symbol val="circle"/>
            <c:size val="5"/>
            <c:spPr>
              <a:solidFill>
                <a:srgbClr val="00B050"/>
              </a:solidFill>
              <a:ln w="9525">
                <a:solidFill>
                  <a:srgbClr val="00B050"/>
                </a:solidFill>
              </a:ln>
              <a:effectLst/>
            </c:spPr>
          </c:marker>
          <c:cat>
            <c:numRef>
              <c:f>Sheet4!$I$2:$I$7</c:f>
              <c:numCache>
                <c:formatCode>General</c:formatCode>
                <c:ptCount val="6"/>
                <c:pt idx="0">
                  <c:v>2014</c:v>
                </c:pt>
                <c:pt idx="1">
                  <c:v>2015</c:v>
                </c:pt>
                <c:pt idx="2">
                  <c:v>2016</c:v>
                </c:pt>
                <c:pt idx="3">
                  <c:v>2017</c:v>
                </c:pt>
                <c:pt idx="4">
                  <c:v>2018</c:v>
                </c:pt>
                <c:pt idx="5">
                  <c:v>2019</c:v>
                </c:pt>
              </c:numCache>
            </c:numRef>
          </c:cat>
          <c:val>
            <c:numRef>
              <c:f>Sheet4!$K$2:$K$7</c:f>
              <c:numCache>
                <c:formatCode>"$"#,##0</c:formatCode>
                <c:ptCount val="6"/>
                <c:pt idx="0">
                  <c:v>27400000</c:v>
                </c:pt>
                <c:pt idx="1">
                  <c:v>38500000</c:v>
                </c:pt>
                <c:pt idx="2">
                  <c:v>47200000</c:v>
                </c:pt>
                <c:pt idx="3">
                  <c:v>42700000</c:v>
                </c:pt>
                <c:pt idx="4">
                  <c:v>50600000</c:v>
                </c:pt>
                <c:pt idx="5">
                  <c:v>57300000</c:v>
                </c:pt>
              </c:numCache>
            </c:numRef>
          </c:val>
          <c:smooth val="0"/>
          <c:extLst>
            <c:ext xmlns:c16="http://schemas.microsoft.com/office/drawing/2014/chart" uri="{C3380CC4-5D6E-409C-BE32-E72D297353CC}">
              <c16:uniqueId val="{00000000-8750-4960-98C5-224AE9C0AAFE}"/>
            </c:ext>
          </c:extLst>
        </c:ser>
        <c:dLbls>
          <c:showLegendKey val="0"/>
          <c:showVal val="0"/>
          <c:showCatName val="0"/>
          <c:showSerName val="0"/>
          <c:showPercent val="0"/>
          <c:showBubbleSize val="0"/>
        </c:dLbls>
        <c:marker val="1"/>
        <c:smooth val="0"/>
        <c:axId val="765714872"/>
        <c:axId val="765717496"/>
        <c:extLst>
          <c:ext xmlns:c15="http://schemas.microsoft.com/office/drawing/2012/chart" uri="{02D57815-91ED-43cb-92C2-25804820EDAC}">
            <c15:filteredLineSeries>
              <c15:ser>
                <c:idx val="0"/>
                <c:order val="0"/>
                <c:tx>
                  <c:strRef>
                    <c:extLst>
                      <c:ext uri="{02D57815-91ED-43cb-92C2-25804820EDAC}">
                        <c15:formulaRef>
                          <c15:sqref>Sheet4!$I$1</c15:sqref>
                        </c15:formulaRef>
                      </c:ext>
                    </c:extLst>
                    <c:strCache>
                      <c:ptCount val="1"/>
                      <c:pt idx="0">
                        <c:v>Date</c:v>
                      </c:pt>
                    </c:strCache>
                  </c:strRef>
                </c:tx>
                <c:spPr>
                  <a:ln w="28575" cap="rnd">
                    <a:solidFill>
                      <a:schemeClr val="dk1">
                        <a:tint val="88000"/>
                      </a:schemeClr>
                    </a:solidFill>
                    <a:round/>
                  </a:ln>
                  <a:effectLst/>
                </c:spPr>
                <c:marker>
                  <c:symbol val="circle"/>
                  <c:size val="5"/>
                  <c:spPr>
                    <a:solidFill>
                      <a:schemeClr val="dk1">
                        <a:tint val="88000"/>
                      </a:schemeClr>
                    </a:solidFill>
                    <a:ln w="9525">
                      <a:solidFill>
                        <a:schemeClr val="dk1">
                          <a:tint val="88000"/>
                        </a:schemeClr>
                      </a:solidFill>
                    </a:ln>
                    <a:effectLst/>
                  </c:spPr>
                </c:marker>
                <c:cat>
                  <c:numRef>
                    <c:extLst>
                      <c:ext uri="{02D57815-91ED-43cb-92C2-25804820EDAC}">
                        <c15:formulaRef>
                          <c15:sqref>Sheet4!$I$2:$I$7</c15:sqref>
                        </c15:formulaRef>
                      </c:ext>
                    </c:extLst>
                    <c:numCache>
                      <c:formatCode>General</c:formatCode>
                      <c:ptCount val="6"/>
                      <c:pt idx="0">
                        <c:v>2014</c:v>
                      </c:pt>
                      <c:pt idx="1">
                        <c:v>2015</c:v>
                      </c:pt>
                      <c:pt idx="2">
                        <c:v>2016</c:v>
                      </c:pt>
                      <c:pt idx="3">
                        <c:v>2017</c:v>
                      </c:pt>
                      <c:pt idx="4">
                        <c:v>2018</c:v>
                      </c:pt>
                      <c:pt idx="5">
                        <c:v>2019</c:v>
                      </c:pt>
                    </c:numCache>
                  </c:numRef>
                </c:cat>
                <c:val>
                  <c:numRef>
                    <c:extLst>
                      <c:ext uri="{02D57815-91ED-43cb-92C2-25804820EDAC}">
                        <c15:formulaRef>
                          <c15:sqref>Sheet4!$I$2:$I$7</c15:sqref>
                        </c15:formulaRef>
                      </c:ext>
                    </c:extLst>
                    <c:numCache>
                      <c:formatCode>General</c:formatCode>
                      <c:ptCount val="6"/>
                      <c:pt idx="0">
                        <c:v>2014</c:v>
                      </c:pt>
                      <c:pt idx="1">
                        <c:v>2015</c:v>
                      </c:pt>
                      <c:pt idx="2">
                        <c:v>2016</c:v>
                      </c:pt>
                      <c:pt idx="3">
                        <c:v>2017</c:v>
                      </c:pt>
                      <c:pt idx="4">
                        <c:v>2018</c:v>
                      </c:pt>
                      <c:pt idx="5">
                        <c:v>2019</c:v>
                      </c:pt>
                    </c:numCache>
                  </c:numRef>
                </c:val>
                <c:smooth val="0"/>
                <c:extLst>
                  <c:ext xmlns:c16="http://schemas.microsoft.com/office/drawing/2014/chart" uri="{C3380CC4-5D6E-409C-BE32-E72D297353CC}">
                    <c16:uniqueId val="{00000002-8750-4960-98C5-224AE9C0AAFE}"/>
                  </c:ext>
                </c:extLst>
              </c15:ser>
            </c15:filteredLineSeries>
          </c:ext>
        </c:extLst>
      </c:lineChart>
      <c:lineChart>
        <c:grouping val="standard"/>
        <c:varyColors val="0"/>
        <c:ser>
          <c:idx val="1"/>
          <c:order val="1"/>
          <c:tx>
            <c:strRef>
              <c:f>Sheet4!$J$1</c:f>
              <c:strCache>
                <c:ptCount val="1"/>
                <c:pt idx="0">
                  <c:v>Share of RPC Compliance in retail price of electricity</c:v>
                </c:pt>
              </c:strCache>
            </c:strRef>
          </c:tx>
          <c:spPr>
            <a:ln w="44450" cap="rnd">
              <a:solidFill>
                <a:srgbClr val="FF0000"/>
              </a:solidFill>
              <a:round/>
            </a:ln>
            <a:effectLst/>
          </c:spPr>
          <c:marker>
            <c:symbol val="circle"/>
            <c:size val="5"/>
            <c:spPr>
              <a:solidFill>
                <a:srgbClr val="FF0000"/>
              </a:solidFill>
              <a:ln w="9525">
                <a:solidFill>
                  <a:srgbClr val="FF0000"/>
                </a:solidFill>
              </a:ln>
              <a:effectLst/>
            </c:spPr>
          </c:marker>
          <c:cat>
            <c:numRef>
              <c:f>Sheet4!$I$2:$I$7</c:f>
              <c:numCache>
                <c:formatCode>General</c:formatCode>
                <c:ptCount val="6"/>
                <c:pt idx="0">
                  <c:v>2014</c:v>
                </c:pt>
                <c:pt idx="1">
                  <c:v>2015</c:v>
                </c:pt>
                <c:pt idx="2">
                  <c:v>2016</c:v>
                </c:pt>
                <c:pt idx="3">
                  <c:v>2017</c:v>
                </c:pt>
                <c:pt idx="4">
                  <c:v>2018</c:v>
                </c:pt>
                <c:pt idx="5">
                  <c:v>2019</c:v>
                </c:pt>
              </c:numCache>
            </c:numRef>
          </c:cat>
          <c:val>
            <c:numRef>
              <c:f>Sheet4!$J$2:$J$7</c:f>
              <c:numCache>
                <c:formatCode>0.0%</c:formatCode>
                <c:ptCount val="6"/>
                <c:pt idx="0">
                  <c:v>2.1486924315865893E-2</c:v>
                </c:pt>
                <c:pt idx="1">
                  <c:v>2.8929380547680093E-2</c:v>
                </c:pt>
                <c:pt idx="2">
                  <c:v>3.7359178265953828E-2</c:v>
                </c:pt>
                <c:pt idx="3">
                  <c:v>3.5327946840186766E-2</c:v>
                </c:pt>
                <c:pt idx="4">
                  <c:v>4.0414927892268714E-2</c:v>
                </c:pt>
                <c:pt idx="5">
                  <c:v>4.6513051501979319E-2</c:v>
                </c:pt>
              </c:numCache>
            </c:numRef>
          </c:val>
          <c:smooth val="0"/>
          <c:extLst>
            <c:ext xmlns:c16="http://schemas.microsoft.com/office/drawing/2014/chart" uri="{C3380CC4-5D6E-409C-BE32-E72D297353CC}">
              <c16:uniqueId val="{00000001-8750-4960-98C5-224AE9C0AAFE}"/>
            </c:ext>
          </c:extLst>
        </c:ser>
        <c:dLbls>
          <c:showLegendKey val="0"/>
          <c:showVal val="0"/>
          <c:showCatName val="0"/>
          <c:showSerName val="0"/>
          <c:showPercent val="0"/>
          <c:showBubbleSize val="0"/>
        </c:dLbls>
        <c:marker val="1"/>
        <c:smooth val="0"/>
        <c:axId val="883629216"/>
        <c:axId val="883622000"/>
      </c:lineChart>
      <c:catAx>
        <c:axId val="765714872"/>
        <c:scaling>
          <c:orientation val="minMax"/>
        </c:scaling>
        <c:delete val="0"/>
        <c:axPos val="b"/>
        <c:majorGridlines>
          <c:spPr>
            <a:ln w="12700" cap="flat" cmpd="sng" algn="ctr">
              <a:solidFill>
                <a:schemeClr val="tx1"/>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765717496"/>
        <c:crosses val="autoZero"/>
        <c:auto val="1"/>
        <c:lblAlgn val="ctr"/>
        <c:lblOffset val="100"/>
        <c:noMultiLvlLbl val="0"/>
      </c:catAx>
      <c:valAx>
        <c:axId val="765717496"/>
        <c:scaling>
          <c:orientation val="minMax"/>
          <c:min val="20000000"/>
        </c:scaling>
        <c:delete val="0"/>
        <c:axPos val="l"/>
        <c:majorGridlines>
          <c:spPr>
            <a:ln w="12700" cap="flat" cmpd="sng" algn="ctr">
              <a:solidFill>
                <a:schemeClr val="tx1"/>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b="1" dirty="0"/>
                  <a:t>Compliance Cost ($)</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765714872"/>
        <c:crosses val="autoZero"/>
        <c:crossBetween val="between"/>
        <c:dispUnits>
          <c:builtInUnit val="millions"/>
          <c:dispUnitsLbl>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dispUnitsLbl>
        </c:dispUnits>
      </c:valAx>
      <c:valAx>
        <c:axId val="883622000"/>
        <c:scaling>
          <c:orientation val="minMax"/>
          <c:min val="2.0000000000000004E-2"/>
        </c:scaling>
        <c:delete val="0"/>
        <c:axPos val="r"/>
        <c:title>
          <c:tx>
            <c:rich>
              <a:bodyPr rot="-5400000" spcFirstLastPara="1" vertOverflow="ellipsis" vert="horz" wrap="square" anchor="ctr" anchorCtr="1"/>
              <a:lstStyle/>
              <a:p>
                <a:pPr>
                  <a:defRPr sz="105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050" b="1" dirty="0"/>
                  <a:t>Share of RPS cost in retail prices</a:t>
                </a:r>
              </a:p>
            </c:rich>
          </c:tx>
          <c:overlay val="0"/>
          <c:spPr>
            <a:noFill/>
            <a:ln>
              <a:noFill/>
            </a:ln>
            <a:effectLst/>
          </c:spPr>
          <c:txPr>
            <a:bodyPr rot="-5400000" spcFirstLastPara="1" vertOverflow="ellipsis" vert="horz" wrap="square" anchor="ctr" anchorCtr="1"/>
            <a:lstStyle/>
            <a:p>
              <a:pPr>
                <a:defRPr sz="105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883629216"/>
        <c:crosses val="max"/>
        <c:crossBetween val="between"/>
      </c:valAx>
      <c:catAx>
        <c:axId val="883629216"/>
        <c:scaling>
          <c:orientation val="minMax"/>
        </c:scaling>
        <c:delete val="1"/>
        <c:axPos val="b"/>
        <c:numFmt formatCode="General" sourceLinked="1"/>
        <c:majorTickMark val="out"/>
        <c:minorTickMark val="none"/>
        <c:tickLblPos val="nextTo"/>
        <c:crossAx val="883622000"/>
        <c:crosses val="autoZero"/>
        <c:auto val="1"/>
        <c:lblAlgn val="ctr"/>
        <c:lblOffset val="100"/>
        <c:noMultiLvlLbl val="0"/>
      </c:catAx>
      <c:spPr>
        <a:noFill/>
        <a:ln w="15875">
          <a:solidFill>
            <a:schemeClr val="tx1"/>
          </a:solidFill>
        </a:ln>
        <a:effectLst/>
      </c:spPr>
    </c:plotArea>
    <c:legend>
      <c:legendPos val="b"/>
      <c:overlay val="0"/>
      <c:spPr>
        <a:noFill/>
        <a:ln>
          <a:solidFill>
            <a:schemeClr val="tx1"/>
          </a:solid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44450" cap="flat" cmpd="sng" algn="ctr">
      <a:solidFill>
        <a:schemeClr val="tx1"/>
      </a:solidFill>
      <a:round/>
    </a:ln>
    <a:effectLst/>
  </c:spPr>
  <c:txPr>
    <a:bodyPr/>
    <a:lstStyle/>
    <a:p>
      <a:pPr>
        <a:defRPr>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n-US" sz="1600" dirty="0">
                <a:solidFill>
                  <a:schemeClr val="tx1"/>
                </a:solidFill>
              </a:rPr>
              <a:t>Trends in number of Low-income electricity customers, number in arears and $ amount of arrears</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manualLayout>
          <c:layoutTarget val="inner"/>
          <c:xMode val="edge"/>
          <c:yMode val="edge"/>
          <c:x val="9.9235300299282778E-2"/>
          <c:y val="0.1193437554535163"/>
          <c:w val="0.80092009170329848"/>
          <c:h val="0.65054314741075614"/>
        </c:manualLayout>
      </c:layout>
      <c:lineChart>
        <c:grouping val="standard"/>
        <c:varyColors val="0"/>
        <c:ser>
          <c:idx val="1"/>
          <c:order val="0"/>
          <c:tx>
            <c:strRef>
              <c:f>Sheet8!$B$1</c:f>
              <c:strCache>
                <c:ptCount val="1"/>
                <c:pt idx="0">
                  <c:v>  No. of low income residential customers</c:v>
                </c:pt>
              </c:strCache>
            </c:strRef>
          </c:tx>
          <c:spPr>
            <a:ln w="44450" cap="rnd">
              <a:solidFill>
                <a:srgbClr val="00B050"/>
              </a:solidFill>
              <a:round/>
            </a:ln>
            <a:effectLst/>
          </c:spPr>
          <c:marker>
            <c:symbol val="circle"/>
            <c:size val="5"/>
            <c:spPr>
              <a:solidFill>
                <a:srgbClr val="00B050"/>
              </a:solidFill>
              <a:ln w="9525">
                <a:solidFill>
                  <a:srgbClr val="00B050"/>
                </a:solidFill>
              </a:ln>
              <a:effectLst/>
            </c:spPr>
          </c:marker>
          <c:cat>
            <c:numRef>
              <c:f>Sheet8!$A$2:$A$13</c:f>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f>Sheet8!$B$2:$B$13</c:f>
              <c:numCache>
                <c:formatCode>0</c:formatCode>
                <c:ptCount val="12"/>
                <c:pt idx="0">
                  <c:v>18230.583330000001</c:v>
                </c:pt>
                <c:pt idx="1">
                  <c:v>21040.416669999999</c:v>
                </c:pt>
                <c:pt idx="2">
                  <c:v>19501.333330000001</c:v>
                </c:pt>
                <c:pt idx="3">
                  <c:v>17614.083330000001</c:v>
                </c:pt>
                <c:pt idx="4">
                  <c:v>17756.5</c:v>
                </c:pt>
                <c:pt idx="5">
                  <c:v>16996.916669999999</c:v>
                </c:pt>
                <c:pt idx="6">
                  <c:v>17512.5</c:v>
                </c:pt>
                <c:pt idx="7">
                  <c:v>10309.416670000001</c:v>
                </c:pt>
                <c:pt idx="8">
                  <c:v>17129</c:v>
                </c:pt>
                <c:pt idx="9">
                  <c:v>18012</c:v>
                </c:pt>
                <c:pt idx="10">
                  <c:v>18229</c:v>
                </c:pt>
                <c:pt idx="11">
                  <c:v>17637</c:v>
                </c:pt>
              </c:numCache>
            </c:numRef>
          </c:val>
          <c:smooth val="0"/>
          <c:extLst>
            <c:ext xmlns:c16="http://schemas.microsoft.com/office/drawing/2014/chart" uri="{C3380CC4-5D6E-409C-BE32-E72D297353CC}">
              <c16:uniqueId val="{00000001-3EDB-4AC1-A897-2F909F800BC9}"/>
            </c:ext>
          </c:extLst>
        </c:ser>
        <c:ser>
          <c:idx val="2"/>
          <c:order val="1"/>
          <c:tx>
            <c:strRef>
              <c:f>Sheet8!$C$1</c:f>
              <c:strCache>
                <c:ptCount val="1"/>
                <c:pt idx="0">
                  <c:v> No. of Low income in customers in arrears</c:v>
                </c:pt>
              </c:strCache>
            </c:strRef>
          </c:tx>
          <c:spPr>
            <a:ln w="44450" cap="rnd">
              <a:solidFill>
                <a:srgbClr val="FF0000"/>
              </a:solidFill>
              <a:round/>
            </a:ln>
            <a:effectLst/>
          </c:spPr>
          <c:marker>
            <c:symbol val="circle"/>
            <c:size val="5"/>
            <c:spPr>
              <a:solidFill>
                <a:srgbClr val="FF0000"/>
              </a:solidFill>
              <a:ln w="9525">
                <a:solidFill>
                  <a:srgbClr val="FF0000"/>
                </a:solidFill>
              </a:ln>
              <a:effectLst/>
            </c:spPr>
          </c:marker>
          <c:cat>
            <c:numRef>
              <c:f>Sheet8!$A$2:$A$13</c:f>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f>Sheet8!$C$2:$C$13</c:f>
              <c:numCache>
                <c:formatCode>0</c:formatCode>
                <c:ptCount val="12"/>
                <c:pt idx="0">
                  <c:v>9096.6666669999995</c:v>
                </c:pt>
                <c:pt idx="1">
                  <c:v>11530.5</c:v>
                </c:pt>
                <c:pt idx="2">
                  <c:v>10554.916670000001</c:v>
                </c:pt>
                <c:pt idx="3">
                  <c:v>8518.5</c:v>
                </c:pt>
                <c:pt idx="4">
                  <c:v>8968.0833330000005</c:v>
                </c:pt>
                <c:pt idx="5">
                  <c:v>9675.5</c:v>
                </c:pt>
                <c:pt idx="6">
                  <c:v>11676.333329999999</c:v>
                </c:pt>
                <c:pt idx="7">
                  <c:v>9933.9166669999995</c:v>
                </c:pt>
                <c:pt idx="8">
                  <c:v>13281</c:v>
                </c:pt>
                <c:pt idx="9">
                  <c:v>14069</c:v>
                </c:pt>
                <c:pt idx="10">
                  <c:v>12298</c:v>
                </c:pt>
                <c:pt idx="11">
                  <c:v>12942</c:v>
                </c:pt>
              </c:numCache>
            </c:numRef>
          </c:val>
          <c:smooth val="0"/>
          <c:extLst>
            <c:ext xmlns:c16="http://schemas.microsoft.com/office/drawing/2014/chart" uri="{C3380CC4-5D6E-409C-BE32-E72D297353CC}">
              <c16:uniqueId val="{00000002-3EDB-4AC1-A897-2F909F800BC9}"/>
            </c:ext>
          </c:extLst>
        </c:ser>
        <c:dLbls>
          <c:showLegendKey val="0"/>
          <c:showVal val="0"/>
          <c:showCatName val="0"/>
          <c:showSerName val="0"/>
          <c:showPercent val="0"/>
          <c:showBubbleSize val="0"/>
        </c:dLbls>
        <c:marker val="1"/>
        <c:smooth val="0"/>
        <c:axId val="1235978080"/>
        <c:axId val="1235976440"/>
      </c:lineChart>
      <c:lineChart>
        <c:grouping val="standard"/>
        <c:varyColors val="0"/>
        <c:ser>
          <c:idx val="3"/>
          <c:order val="2"/>
          <c:tx>
            <c:strRef>
              <c:f>Sheet8!$D$1</c:f>
              <c:strCache>
                <c:ptCount val="1"/>
                <c:pt idx="0">
                  <c:v>  $ low-income customers arrears</c:v>
                </c:pt>
              </c:strCache>
            </c:strRef>
          </c:tx>
          <c:spPr>
            <a:ln w="44450" cap="rnd">
              <a:solidFill>
                <a:srgbClr val="00B0F0"/>
              </a:solidFill>
              <a:round/>
            </a:ln>
            <a:effectLst/>
          </c:spPr>
          <c:marker>
            <c:symbol val="circle"/>
            <c:size val="5"/>
            <c:spPr>
              <a:solidFill>
                <a:srgbClr val="00B0F0"/>
              </a:solidFill>
              <a:ln w="9525">
                <a:solidFill>
                  <a:srgbClr val="00B0F0"/>
                </a:solidFill>
              </a:ln>
              <a:effectLst/>
            </c:spPr>
          </c:marker>
          <c:cat>
            <c:numRef>
              <c:f>Sheet8!$A$2:$A$13</c:f>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f>Sheet8!$D$2:$D$13</c:f>
              <c:numCache>
                <c:formatCode>_(* #,##0_);_(* \(#,##0\);_(* "-"??_);_(@_)</c:formatCode>
                <c:ptCount val="12"/>
                <c:pt idx="0">
                  <c:v>2551107.1660000002</c:v>
                </c:pt>
                <c:pt idx="1">
                  <c:v>3890346.523</c:v>
                </c:pt>
                <c:pt idx="2">
                  <c:v>4172568.0619999999</c:v>
                </c:pt>
                <c:pt idx="3">
                  <c:v>2180113.3829999999</c:v>
                </c:pt>
                <c:pt idx="4">
                  <c:v>2264111.5830000001</c:v>
                </c:pt>
                <c:pt idx="5">
                  <c:v>3265525.75</c:v>
                </c:pt>
                <c:pt idx="6">
                  <c:v>2894638.8629999999</c:v>
                </c:pt>
                <c:pt idx="7">
                  <c:v>1768534.1629999999</c:v>
                </c:pt>
                <c:pt idx="8">
                  <c:v>1677376</c:v>
                </c:pt>
                <c:pt idx="9">
                  <c:v>3011512</c:v>
                </c:pt>
                <c:pt idx="10">
                  <c:v>3169682</c:v>
                </c:pt>
                <c:pt idx="11">
                  <c:v>4138294</c:v>
                </c:pt>
              </c:numCache>
            </c:numRef>
          </c:val>
          <c:smooth val="0"/>
          <c:extLst>
            <c:ext xmlns:c16="http://schemas.microsoft.com/office/drawing/2014/chart" uri="{C3380CC4-5D6E-409C-BE32-E72D297353CC}">
              <c16:uniqueId val="{00000003-3EDB-4AC1-A897-2F909F800BC9}"/>
            </c:ext>
          </c:extLst>
        </c:ser>
        <c:dLbls>
          <c:showLegendKey val="0"/>
          <c:showVal val="0"/>
          <c:showCatName val="0"/>
          <c:showSerName val="0"/>
          <c:showPercent val="0"/>
          <c:showBubbleSize val="0"/>
        </c:dLbls>
        <c:marker val="1"/>
        <c:smooth val="0"/>
        <c:axId val="1293190680"/>
        <c:axId val="1293200520"/>
      </c:lineChart>
      <c:catAx>
        <c:axId val="1235978080"/>
        <c:scaling>
          <c:orientation val="minMax"/>
        </c:scaling>
        <c:delete val="0"/>
        <c:axPos val="b"/>
        <c:majorGridlines>
          <c:spPr>
            <a:ln w="9525" cap="flat" cmpd="sng" algn="ctr">
              <a:solidFill>
                <a:schemeClr val="tx1"/>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1235976440"/>
        <c:crosses val="autoZero"/>
        <c:auto val="1"/>
        <c:lblAlgn val="ctr"/>
        <c:lblOffset val="100"/>
        <c:noMultiLvlLbl val="0"/>
      </c:catAx>
      <c:valAx>
        <c:axId val="1235976440"/>
        <c:scaling>
          <c:orientation val="minMax"/>
          <c:min val="5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lgn="ctr" rtl="0">
                  <a:defRPr sz="14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400" b="1" dirty="0"/>
                  <a:t>Number of low income customers</a:t>
                </a:r>
              </a:p>
              <a:p>
                <a:pPr algn="ctr" rtl="0">
                  <a:defRPr sz="1400" b="1"/>
                </a:pPr>
                <a:endParaRPr lang="en-US" sz="1400" b="1" dirty="0"/>
              </a:p>
            </c:rich>
          </c:tx>
          <c:overlay val="0"/>
          <c:spPr>
            <a:noFill/>
            <a:ln>
              <a:noFill/>
            </a:ln>
            <a:effectLst/>
          </c:spPr>
          <c:txPr>
            <a:bodyPr rot="-5400000" spcFirstLastPara="1" vertOverflow="ellipsis" vert="horz" wrap="square" anchor="ctr" anchorCtr="1"/>
            <a:lstStyle/>
            <a:p>
              <a:pPr algn="ctr" rtl="0">
                <a:defRPr sz="14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1235978080"/>
        <c:crosses val="autoZero"/>
        <c:crossBetween val="between"/>
        <c:majorUnit val="1500"/>
      </c:valAx>
      <c:valAx>
        <c:axId val="1293200520"/>
        <c:scaling>
          <c:orientation val="minMax"/>
          <c:min val="1500000"/>
        </c:scaling>
        <c:delete val="0"/>
        <c:axPos val="r"/>
        <c:title>
          <c:tx>
            <c:rich>
              <a:bodyPr rot="-5400000" spcFirstLastPara="1" vertOverflow="ellipsis" vert="horz" wrap="square" anchor="ctr" anchorCtr="1"/>
              <a:lstStyle/>
              <a:p>
                <a:pPr algn="ctr" rtl="0">
                  <a:defRPr sz="14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400" b="1" dirty="0"/>
                  <a:t> amount of arrears($)</a:t>
                </a:r>
              </a:p>
            </c:rich>
          </c:tx>
          <c:overlay val="0"/>
          <c:spPr>
            <a:noFill/>
            <a:ln>
              <a:noFill/>
            </a:ln>
            <a:effectLst/>
          </c:spPr>
          <c:txPr>
            <a:bodyPr rot="-5400000" spcFirstLastPara="1" vertOverflow="ellipsis" vert="horz" wrap="square" anchor="ctr" anchorCtr="1"/>
            <a:lstStyle/>
            <a:p>
              <a:pPr algn="ctr" rtl="0">
                <a:defRPr sz="14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quot;$&quot;#,##0.00" sourceLinked="0"/>
        <c:majorTickMark val="out"/>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1293190680"/>
        <c:crosses val="max"/>
        <c:crossBetween val="between"/>
        <c:majorUnit val="250000"/>
        <c:dispUnits>
          <c:builtInUnit val="millions"/>
          <c:dispUnitsLbl>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dispUnitsLbl>
        </c:dispUnits>
      </c:valAx>
      <c:catAx>
        <c:axId val="1293190680"/>
        <c:scaling>
          <c:orientation val="minMax"/>
        </c:scaling>
        <c:delete val="1"/>
        <c:axPos val="b"/>
        <c:numFmt formatCode="General" sourceLinked="1"/>
        <c:majorTickMark val="out"/>
        <c:minorTickMark val="none"/>
        <c:tickLblPos val="nextTo"/>
        <c:crossAx val="1293200520"/>
        <c:crosses val="autoZero"/>
        <c:auto val="1"/>
        <c:lblAlgn val="ctr"/>
        <c:lblOffset val="100"/>
        <c:noMultiLvlLbl val="0"/>
      </c:catAx>
      <c:spPr>
        <a:noFill/>
        <a:ln w="22225">
          <a:solidFill>
            <a:schemeClr val="tx1"/>
          </a:solidFill>
        </a:ln>
        <a:effectLst/>
      </c:spPr>
    </c:plotArea>
    <c:legend>
      <c:legendPos val="b"/>
      <c:layout>
        <c:manualLayout>
          <c:xMode val="edge"/>
          <c:yMode val="edge"/>
          <c:x val="1.1608921019427291E-2"/>
          <c:y val="0.86483588315719073"/>
          <c:w val="0.97049249396492532"/>
          <c:h val="0.10891739768270411"/>
        </c:manualLayout>
      </c:layout>
      <c:overlay val="0"/>
      <c:spPr>
        <a:noFill/>
        <a:ln>
          <a:solidFill>
            <a:sysClr val="windowText" lastClr="000000"/>
          </a:solid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38100" cap="flat" cmpd="sng" algn="ctr">
      <a:solidFill>
        <a:schemeClr val="tx1"/>
      </a:solidFill>
      <a:round/>
    </a:ln>
    <a:effectLst/>
  </c:spPr>
  <c:txPr>
    <a:bodyPr/>
    <a:lstStyle/>
    <a:p>
      <a:pPr>
        <a:defRPr>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180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n-US" sz="1800" dirty="0">
                <a:solidFill>
                  <a:schemeClr val="tx1"/>
                </a:solidFill>
              </a:rPr>
              <a:t>Trends in Low-income electricity customers in arrears and received disconnection notices</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manualLayout>
          <c:layoutTarget val="inner"/>
          <c:xMode val="edge"/>
          <c:yMode val="edge"/>
          <c:x val="0.10458092738407698"/>
          <c:y val="0.12327983040581465"/>
          <c:w val="0.84153840144981873"/>
          <c:h val="0.6375522410660206"/>
        </c:manualLayout>
      </c:layout>
      <c:lineChart>
        <c:grouping val="standard"/>
        <c:varyColors val="0"/>
        <c:ser>
          <c:idx val="4"/>
          <c:order val="4"/>
          <c:tx>
            <c:strRef>
              <c:f>Sheet8!$E$1</c:f>
              <c:strCache>
                <c:ptCount val="1"/>
                <c:pt idx="0">
                  <c:v>No. of disconnection notices issued to low-income electricty customers </c:v>
                </c:pt>
              </c:strCache>
            </c:strRef>
          </c:tx>
          <c:spPr>
            <a:ln w="44450" cap="rnd">
              <a:solidFill>
                <a:srgbClr val="FFC000"/>
              </a:solidFill>
              <a:round/>
            </a:ln>
            <a:effectLst/>
          </c:spPr>
          <c:marker>
            <c:symbol val="circle"/>
            <c:size val="5"/>
            <c:spPr>
              <a:solidFill>
                <a:srgbClr val="FFC000"/>
              </a:solidFill>
              <a:ln w="9525">
                <a:solidFill>
                  <a:srgbClr val="FFC000"/>
                </a:solidFill>
              </a:ln>
              <a:effectLst/>
            </c:spPr>
          </c:marker>
          <c:cat>
            <c:numRef>
              <c:f>Sheet8!$A$2:$A$13</c:f>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f>Sheet8!$E$2:$E$13</c:f>
              <c:numCache>
                <c:formatCode>0</c:formatCode>
                <c:ptCount val="12"/>
                <c:pt idx="0">
                  <c:v>4960</c:v>
                </c:pt>
                <c:pt idx="1">
                  <c:v>6575.25</c:v>
                </c:pt>
                <c:pt idx="2">
                  <c:v>6478.3333329999996</c:v>
                </c:pt>
                <c:pt idx="3">
                  <c:v>4587</c:v>
                </c:pt>
                <c:pt idx="4">
                  <c:v>4248.0833329999996</c:v>
                </c:pt>
                <c:pt idx="5">
                  <c:v>5089.6666670000004</c:v>
                </c:pt>
                <c:pt idx="6">
                  <c:v>1409.833333</c:v>
                </c:pt>
                <c:pt idx="7">
                  <c:v>2116.833333</c:v>
                </c:pt>
                <c:pt idx="8">
                  <c:v>2810</c:v>
                </c:pt>
                <c:pt idx="9">
                  <c:v>3492</c:v>
                </c:pt>
                <c:pt idx="10">
                  <c:v>3240</c:v>
                </c:pt>
                <c:pt idx="11">
                  <c:v>684</c:v>
                </c:pt>
              </c:numCache>
            </c:numRef>
          </c:val>
          <c:smooth val="0"/>
          <c:extLst>
            <c:ext xmlns:c16="http://schemas.microsoft.com/office/drawing/2014/chart" uri="{C3380CC4-5D6E-409C-BE32-E72D297353CC}">
              <c16:uniqueId val="{00000000-9B32-4403-87C6-27CF83106324}"/>
            </c:ext>
          </c:extLst>
        </c:ser>
        <c:ser>
          <c:idx val="2"/>
          <c:order val="2"/>
          <c:tx>
            <c:strRef>
              <c:f>Sheet8!$C$1</c:f>
              <c:strCache>
                <c:ptCount val="1"/>
                <c:pt idx="0">
                  <c:v>No. of low-income electricty customers in arrears</c:v>
                </c:pt>
              </c:strCache>
            </c:strRef>
          </c:tx>
          <c:spPr>
            <a:ln w="44450" cap="rnd">
              <a:solidFill>
                <a:srgbClr val="FF0000"/>
              </a:solidFill>
              <a:round/>
            </a:ln>
            <a:effectLst/>
          </c:spPr>
          <c:marker>
            <c:symbol val="circle"/>
            <c:size val="5"/>
            <c:spPr>
              <a:solidFill>
                <a:srgbClr val="FF0000"/>
              </a:solidFill>
              <a:ln w="9525">
                <a:solidFill>
                  <a:srgbClr val="FF0000"/>
                </a:solidFill>
              </a:ln>
              <a:effectLst/>
            </c:spPr>
          </c:marker>
          <c:cat>
            <c:numRef>
              <c:f>Sheet8!$A$2:$A$13</c:f>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f>Sheet8!$C$2:$C$13</c:f>
              <c:numCache>
                <c:formatCode>0</c:formatCode>
                <c:ptCount val="12"/>
                <c:pt idx="0">
                  <c:v>9096.6666669999995</c:v>
                </c:pt>
                <c:pt idx="1">
                  <c:v>11530.5</c:v>
                </c:pt>
                <c:pt idx="2">
                  <c:v>10554.916670000001</c:v>
                </c:pt>
                <c:pt idx="3">
                  <c:v>8518.5</c:v>
                </c:pt>
                <c:pt idx="4">
                  <c:v>8968.0833330000005</c:v>
                </c:pt>
                <c:pt idx="5">
                  <c:v>9675.5</c:v>
                </c:pt>
                <c:pt idx="6">
                  <c:v>11676.333329999999</c:v>
                </c:pt>
                <c:pt idx="7">
                  <c:v>9933.9166669999995</c:v>
                </c:pt>
                <c:pt idx="8">
                  <c:v>13281</c:v>
                </c:pt>
                <c:pt idx="9">
                  <c:v>14069</c:v>
                </c:pt>
                <c:pt idx="10">
                  <c:v>12298</c:v>
                </c:pt>
                <c:pt idx="11">
                  <c:v>12942</c:v>
                </c:pt>
              </c:numCache>
            </c:numRef>
          </c:val>
          <c:smooth val="0"/>
          <c:extLst>
            <c:ext xmlns:c16="http://schemas.microsoft.com/office/drawing/2014/chart" uri="{C3380CC4-5D6E-409C-BE32-E72D297353CC}">
              <c16:uniqueId val="{00000001-9B32-4403-87C6-27CF83106324}"/>
            </c:ext>
          </c:extLst>
        </c:ser>
        <c:dLbls>
          <c:showLegendKey val="0"/>
          <c:showVal val="0"/>
          <c:showCatName val="0"/>
          <c:showSerName val="0"/>
          <c:showPercent val="0"/>
          <c:showBubbleSize val="0"/>
        </c:dLbls>
        <c:marker val="1"/>
        <c:smooth val="0"/>
        <c:axId val="1235978080"/>
        <c:axId val="1235976440"/>
        <c:extLst>
          <c:ext xmlns:c15="http://schemas.microsoft.com/office/drawing/2012/chart" uri="{02D57815-91ED-43cb-92C2-25804820EDAC}">
            <c15:filteredLineSeries>
              <c15:ser>
                <c:idx val="0"/>
                <c:order val="0"/>
                <c:tx>
                  <c:strRef>
                    <c:extLst>
                      <c:ext uri="{02D57815-91ED-43cb-92C2-25804820EDAC}">
                        <c15:formulaRef>
                          <c15:sqref>Sheet8!$A$1</c15:sqref>
                        </c15:formulaRef>
                      </c:ext>
                    </c:extLst>
                    <c:strCache>
                      <c:ptCount val="1"/>
                      <c:pt idx="0">
                        <c:v>year</c:v>
                      </c:pt>
                    </c:strCache>
                  </c:strRef>
                </c:tx>
                <c:spPr>
                  <a:ln w="28575" cap="rnd">
                    <a:solidFill>
                      <a:schemeClr val="dk1">
                        <a:tint val="88000"/>
                      </a:schemeClr>
                    </a:solidFill>
                    <a:round/>
                  </a:ln>
                  <a:effectLst/>
                </c:spPr>
                <c:marker>
                  <c:symbol val="circle"/>
                  <c:size val="5"/>
                  <c:spPr>
                    <a:solidFill>
                      <a:schemeClr val="dk1">
                        <a:tint val="88000"/>
                      </a:schemeClr>
                    </a:solidFill>
                    <a:ln w="9525">
                      <a:solidFill>
                        <a:schemeClr val="dk1">
                          <a:tint val="88000"/>
                        </a:schemeClr>
                      </a:solidFill>
                    </a:ln>
                    <a:effectLst/>
                  </c:spPr>
                </c:marker>
                <c:cat>
                  <c:numRef>
                    <c:extLst>
                      <c:ext uri="{02D57815-91ED-43cb-92C2-25804820EDAC}">
                        <c15:formulaRef>
                          <c15:sqref>Sheet8!$A$2:$A$13</c15:sqref>
                        </c15:formulaRef>
                      </c:ext>
                    </c:extLst>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extLst>
                      <c:ext uri="{02D57815-91ED-43cb-92C2-25804820EDAC}">
                        <c15:formulaRef>
                          <c15:sqref>Sheet8!$A$2:$A$13</c15:sqref>
                        </c15:formulaRef>
                      </c:ext>
                    </c:extLst>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val>
                <c:smooth val="0"/>
                <c:extLst>
                  <c:ext xmlns:c16="http://schemas.microsoft.com/office/drawing/2014/chart" uri="{C3380CC4-5D6E-409C-BE32-E72D297353CC}">
                    <c16:uniqueId val="{00000002-9B32-4403-87C6-27CF83106324}"/>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Sheet8!$B$1</c15:sqref>
                        </c15:formulaRef>
                      </c:ext>
                    </c:extLst>
                    <c:strCache>
                      <c:ptCount val="1"/>
                      <c:pt idx="0">
                        <c:v>No. of low income residential electricty customers</c:v>
                      </c:pt>
                    </c:strCache>
                  </c:strRef>
                </c:tx>
                <c:spPr>
                  <a:ln w="28575" cap="rnd">
                    <a:solidFill>
                      <a:schemeClr val="dk1">
                        <a:tint val="55000"/>
                      </a:schemeClr>
                    </a:solidFill>
                    <a:round/>
                  </a:ln>
                  <a:effectLst/>
                </c:spPr>
                <c:marker>
                  <c:symbol val="circle"/>
                  <c:size val="5"/>
                  <c:spPr>
                    <a:solidFill>
                      <a:schemeClr val="dk1">
                        <a:tint val="55000"/>
                      </a:schemeClr>
                    </a:solidFill>
                    <a:ln w="9525">
                      <a:solidFill>
                        <a:schemeClr val="dk1">
                          <a:tint val="55000"/>
                        </a:schemeClr>
                      </a:solidFill>
                    </a:ln>
                    <a:effectLst/>
                  </c:spPr>
                </c:marker>
                <c:cat>
                  <c:numRef>
                    <c:extLst xmlns:c15="http://schemas.microsoft.com/office/drawing/2012/chart">
                      <c:ext xmlns:c15="http://schemas.microsoft.com/office/drawing/2012/chart" uri="{02D57815-91ED-43cb-92C2-25804820EDAC}">
                        <c15:formulaRef>
                          <c15:sqref>Sheet8!$A$2:$A$13</c15:sqref>
                        </c15:formulaRef>
                      </c:ext>
                    </c:extLst>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extLst xmlns:c15="http://schemas.microsoft.com/office/drawing/2012/chart">
                      <c:ext xmlns:c15="http://schemas.microsoft.com/office/drawing/2012/chart" uri="{02D57815-91ED-43cb-92C2-25804820EDAC}">
                        <c15:formulaRef>
                          <c15:sqref>Sheet8!$B$2:$B$13</c15:sqref>
                        </c15:formulaRef>
                      </c:ext>
                    </c:extLst>
                    <c:numCache>
                      <c:formatCode>0</c:formatCode>
                      <c:ptCount val="12"/>
                      <c:pt idx="0">
                        <c:v>18230.583330000001</c:v>
                      </c:pt>
                      <c:pt idx="1">
                        <c:v>21040.416669999999</c:v>
                      </c:pt>
                      <c:pt idx="2">
                        <c:v>19501.333330000001</c:v>
                      </c:pt>
                      <c:pt idx="3">
                        <c:v>17614.083330000001</c:v>
                      </c:pt>
                      <c:pt idx="4">
                        <c:v>17756.5</c:v>
                      </c:pt>
                      <c:pt idx="5">
                        <c:v>16996.916669999999</c:v>
                      </c:pt>
                      <c:pt idx="6">
                        <c:v>17512.5</c:v>
                      </c:pt>
                      <c:pt idx="7">
                        <c:v>10309.416670000001</c:v>
                      </c:pt>
                      <c:pt idx="8">
                        <c:v>17129</c:v>
                      </c:pt>
                      <c:pt idx="9">
                        <c:v>18012</c:v>
                      </c:pt>
                      <c:pt idx="10">
                        <c:v>18229</c:v>
                      </c:pt>
                      <c:pt idx="11">
                        <c:v>17637</c:v>
                      </c:pt>
                    </c:numCache>
                  </c:numRef>
                </c:val>
                <c:smooth val="0"/>
                <c:extLst xmlns:c15="http://schemas.microsoft.com/office/drawing/2012/chart">
                  <c:ext xmlns:c16="http://schemas.microsoft.com/office/drawing/2014/chart" uri="{C3380CC4-5D6E-409C-BE32-E72D297353CC}">
                    <c16:uniqueId val="{00000003-9B32-4403-87C6-27CF83106324}"/>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Sheet8!$D$1</c15:sqref>
                        </c15:formulaRef>
                      </c:ext>
                    </c:extLst>
                    <c:strCache>
                      <c:ptCount val="1"/>
                      <c:pt idx="0">
                        <c:v>$ low-income electricty customers arrears</c:v>
                      </c:pt>
                    </c:strCache>
                  </c:strRef>
                </c:tx>
                <c:spPr>
                  <a:ln w="28575" cap="rnd">
                    <a:solidFill>
                      <a:schemeClr val="dk1">
                        <a:tint val="92000"/>
                      </a:schemeClr>
                    </a:solidFill>
                    <a:round/>
                  </a:ln>
                  <a:effectLst/>
                </c:spPr>
                <c:marker>
                  <c:symbol val="circle"/>
                  <c:size val="5"/>
                  <c:spPr>
                    <a:solidFill>
                      <a:schemeClr val="dk1">
                        <a:tint val="92000"/>
                      </a:schemeClr>
                    </a:solidFill>
                    <a:ln w="9525">
                      <a:solidFill>
                        <a:schemeClr val="dk1">
                          <a:tint val="92000"/>
                        </a:schemeClr>
                      </a:solidFill>
                    </a:ln>
                    <a:effectLst/>
                  </c:spPr>
                </c:marker>
                <c:cat>
                  <c:numRef>
                    <c:extLst xmlns:c15="http://schemas.microsoft.com/office/drawing/2012/chart">
                      <c:ext xmlns:c15="http://schemas.microsoft.com/office/drawing/2012/chart" uri="{02D57815-91ED-43cb-92C2-25804820EDAC}">
                        <c15:formulaRef>
                          <c15:sqref>Sheet8!$A$2:$A$13</c15:sqref>
                        </c15:formulaRef>
                      </c:ext>
                    </c:extLst>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extLst xmlns:c15="http://schemas.microsoft.com/office/drawing/2012/chart">
                      <c:ext xmlns:c15="http://schemas.microsoft.com/office/drawing/2012/chart" uri="{02D57815-91ED-43cb-92C2-25804820EDAC}">
                        <c15:formulaRef>
                          <c15:sqref>Sheet8!$D$2:$D$13</c15:sqref>
                        </c15:formulaRef>
                      </c:ext>
                    </c:extLst>
                    <c:numCache>
                      <c:formatCode>_(* #,##0_);_(* \(#,##0\);_(* "-"??_);_(@_)</c:formatCode>
                      <c:ptCount val="12"/>
                      <c:pt idx="0">
                        <c:v>2551107.1660000002</c:v>
                      </c:pt>
                      <c:pt idx="1">
                        <c:v>3890346.523</c:v>
                      </c:pt>
                      <c:pt idx="2">
                        <c:v>4172568.0619999999</c:v>
                      </c:pt>
                      <c:pt idx="3">
                        <c:v>2180113.3829999999</c:v>
                      </c:pt>
                      <c:pt idx="4">
                        <c:v>2264111.5830000001</c:v>
                      </c:pt>
                      <c:pt idx="5">
                        <c:v>3265525.75</c:v>
                      </c:pt>
                      <c:pt idx="6">
                        <c:v>2894638.8629999999</c:v>
                      </c:pt>
                      <c:pt idx="7">
                        <c:v>1768534.1629999999</c:v>
                      </c:pt>
                      <c:pt idx="8">
                        <c:v>1677376</c:v>
                      </c:pt>
                      <c:pt idx="9">
                        <c:v>3011512</c:v>
                      </c:pt>
                      <c:pt idx="10">
                        <c:v>3169682</c:v>
                      </c:pt>
                      <c:pt idx="11">
                        <c:v>4138294</c:v>
                      </c:pt>
                    </c:numCache>
                  </c:numRef>
                </c:val>
                <c:smooth val="0"/>
                <c:extLst xmlns:c15="http://schemas.microsoft.com/office/drawing/2012/chart">
                  <c:ext xmlns:c16="http://schemas.microsoft.com/office/drawing/2014/chart" uri="{C3380CC4-5D6E-409C-BE32-E72D297353CC}">
                    <c16:uniqueId val="{00000004-9B32-4403-87C6-27CF83106324}"/>
                  </c:ext>
                </c:extLst>
              </c15:ser>
            </c15:filteredLineSeries>
          </c:ext>
        </c:extLst>
      </c:lineChart>
      <c:catAx>
        <c:axId val="1235978080"/>
        <c:scaling>
          <c:orientation val="minMax"/>
        </c:scaling>
        <c:delete val="0"/>
        <c:axPos val="b"/>
        <c:majorGridlines>
          <c:spPr>
            <a:ln w="9525" cap="flat" cmpd="sng" algn="ctr">
              <a:solidFill>
                <a:schemeClr val="tx1"/>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1235976440"/>
        <c:crosses val="autoZero"/>
        <c:auto val="1"/>
        <c:lblAlgn val="ctr"/>
        <c:lblOffset val="100"/>
        <c:noMultiLvlLbl val="0"/>
      </c:catAx>
      <c:valAx>
        <c:axId val="1235976440"/>
        <c:scaling>
          <c:orientation val="minMax"/>
          <c:min val="100"/>
        </c:scaling>
        <c:delete val="0"/>
        <c:axPos val="l"/>
        <c:majorGridlines>
          <c:spPr>
            <a:ln w="9525" cap="flat" cmpd="sng" algn="ctr">
              <a:solidFill>
                <a:schemeClr val="tx1"/>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400" dirty="0"/>
                  <a:t>No. of Low-income Customers</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1235978080"/>
        <c:crosses val="autoZero"/>
        <c:crossBetween val="between"/>
        <c:majorUnit val="1000"/>
      </c:valAx>
      <c:spPr>
        <a:noFill/>
        <a:ln w="25400">
          <a:solidFill>
            <a:schemeClr val="tx1"/>
          </a:solidFill>
        </a:ln>
        <a:effectLst/>
      </c:spPr>
    </c:plotArea>
    <c:legend>
      <c:legendPos val="b"/>
      <c:layout>
        <c:manualLayout>
          <c:xMode val="edge"/>
          <c:yMode val="edge"/>
          <c:x val="2.6334364454443194E-2"/>
          <c:y val="0.87252574197456101"/>
          <c:w val="0.94987355096237969"/>
          <c:h val="9.1612154249949534E-2"/>
        </c:manualLayout>
      </c:layout>
      <c:overlay val="0"/>
      <c:spPr>
        <a:noFill/>
        <a:ln>
          <a:solidFill>
            <a:sysClr val="windowText" lastClr="000000"/>
          </a:solidFill>
        </a:ln>
        <a:effectLst/>
      </c:spPr>
      <c:txPr>
        <a:bodyPr rot="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38100" cap="flat" cmpd="sng" algn="ctr">
      <a:solidFill>
        <a:schemeClr val="tx1"/>
      </a:solidFill>
      <a:round/>
    </a:ln>
    <a:effectLst/>
  </c:spPr>
  <c:txPr>
    <a:bodyPr/>
    <a:lstStyle/>
    <a:p>
      <a:pPr>
        <a:defRPr>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n-US" sz="1600" dirty="0">
                <a:solidFill>
                  <a:schemeClr val="tx1"/>
                </a:solidFill>
              </a:rPr>
              <a:t>Trends in number</a:t>
            </a:r>
            <a:r>
              <a:rPr lang="en-US" sz="1600" baseline="0" dirty="0">
                <a:solidFill>
                  <a:schemeClr val="tx1"/>
                </a:solidFill>
              </a:rPr>
              <a:t> of </a:t>
            </a:r>
            <a:r>
              <a:rPr lang="en-US" sz="1600" dirty="0">
                <a:solidFill>
                  <a:schemeClr val="tx1"/>
                </a:solidFill>
              </a:rPr>
              <a:t>Low-income natural gas customers, number in arears, number with</a:t>
            </a:r>
            <a:r>
              <a:rPr lang="en-US" sz="1600" baseline="0" dirty="0">
                <a:solidFill>
                  <a:schemeClr val="tx1"/>
                </a:solidFill>
              </a:rPr>
              <a:t> disconnection and $ amount of arrears</a:t>
            </a:r>
            <a:endParaRPr lang="en-US" sz="1600" dirty="0">
              <a:solidFill>
                <a:schemeClr val="tx1"/>
              </a:solidFill>
            </a:endParaRP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manualLayout>
          <c:layoutTarget val="inner"/>
          <c:xMode val="edge"/>
          <c:yMode val="edge"/>
          <c:x val="0.11857394822673882"/>
          <c:y val="0.11425395122057738"/>
          <c:w val="0.7598648938807161"/>
          <c:h val="0.69292781038508511"/>
        </c:manualLayout>
      </c:layout>
      <c:lineChart>
        <c:grouping val="standard"/>
        <c:varyColors val="0"/>
        <c:ser>
          <c:idx val="2"/>
          <c:order val="2"/>
          <c:tx>
            <c:strRef>
              <c:f>Sheet1!$A$3</c:f>
              <c:strCache>
                <c:ptCount val="1"/>
                <c:pt idx="0">
                  <c:v>No. of low-income gas customers</c:v>
                </c:pt>
              </c:strCache>
              <c:extLst xmlns:c15="http://schemas.microsoft.com/office/drawing/2012/chart"/>
            </c:strRef>
          </c:tx>
          <c:spPr>
            <a:ln w="44450" cap="rnd">
              <a:solidFill>
                <a:srgbClr val="00B050"/>
              </a:solidFill>
              <a:round/>
            </a:ln>
            <a:effectLst/>
          </c:spPr>
          <c:marker>
            <c:symbol val="circle"/>
            <c:size val="5"/>
            <c:spPr>
              <a:solidFill>
                <a:srgbClr val="00B050"/>
              </a:solidFill>
              <a:ln w="9525">
                <a:solidFill>
                  <a:srgbClr val="00B050"/>
                </a:solidFill>
              </a:ln>
              <a:effectLst/>
            </c:spPr>
          </c:marker>
          <c:cat>
            <c:numRef>
              <c:f>Sheet1!$F$1:$Q$1</c:f>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f>Sheet1!$F$3:$Q$3</c:f>
              <c:numCache>
                <c:formatCode>#,##0</c:formatCode>
                <c:ptCount val="12"/>
                <c:pt idx="0">
                  <c:v>11998.25</c:v>
                </c:pt>
                <c:pt idx="1">
                  <c:v>8101.666666666667</c:v>
                </c:pt>
                <c:pt idx="2">
                  <c:v>6463.083333333333</c:v>
                </c:pt>
                <c:pt idx="3">
                  <c:v>7605.916666666667</c:v>
                </c:pt>
                <c:pt idx="4">
                  <c:v>4488.083333333333</c:v>
                </c:pt>
                <c:pt idx="5">
                  <c:v>2535.6666666666665</c:v>
                </c:pt>
                <c:pt idx="6">
                  <c:v>5354.363636363636</c:v>
                </c:pt>
                <c:pt idx="7">
                  <c:v>5343.333333333333</c:v>
                </c:pt>
                <c:pt idx="8">
                  <c:v>5757.416666666667</c:v>
                </c:pt>
                <c:pt idx="9">
                  <c:v>5450.916666666667</c:v>
                </c:pt>
                <c:pt idx="10">
                  <c:v>2546.5833333333335</c:v>
                </c:pt>
                <c:pt idx="11">
                  <c:v>5426.666666666667</c:v>
                </c:pt>
              </c:numCache>
            </c:numRef>
          </c:val>
          <c:smooth val="0"/>
          <c:extLst xmlns:c15="http://schemas.microsoft.com/office/drawing/2012/chart">
            <c:ext xmlns:c16="http://schemas.microsoft.com/office/drawing/2014/chart" uri="{C3380CC4-5D6E-409C-BE32-E72D297353CC}">
              <c16:uniqueId val="{00000000-1947-42B3-96CE-B0356C5E1F19}"/>
            </c:ext>
          </c:extLst>
        </c:ser>
        <c:ser>
          <c:idx val="6"/>
          <c:order val="6"/>
          <c:tx>
            <c:strRef>
              <c:f>Sheet1!$A$7</c:f>
              <c:strCache>
                <c:ptCount val="1"/>
                <c:pt idx="0">
                  <c:v> No. of low-income gas customers in arrears</c:v>
                </c:pt>
              </c:strCache>
              <c:extLst xmlns:c15="http://schemas.microsoft.com/office/drawing/2012/chart"/>
            </c:strRef>
          </c:tx>
          <c:spPr>
            <a:ln w="44450" cap="rnd">
              <a:solidFill>
                <a:srgbClr val="FF0000"/>
              </a:solidFill>
              <a:round/>
            </a:ln>
            <a:effectLst/>
          </c:spPr>
          <c:marker>
            <c:symbol val="circle"/>
            <c:size val="5"/>
            <c:spPr>
              <a:solidFill>
                <a:srgbClr val="FF0000"/>
              </a:solidFill>
              <a:ln w="9525">
                <a:solidFill>
                  <a:srgbClr val="FF0000"/>
                </a:solidFill>
              </a:ln>
              <a:effectLst/>
            </c:spPr>
          </c:marker>
          <c:cat>
            <c:numRef>
              <c:f>Sheet1!$F$1:$Q$1</c:f>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f>Sheet1!$F$7:$Q$7</c:f>
              <c:numCache>
                <c:formatCode>#,##0</c:formatCode>
                <c:ptCount val="12"/>
                <c:pt idx="0">
                  <c:v>4723.333333333333</c:v>
                </c:pt>
                <c:pt idx="1">
                  <c:v>5651.25</c:v>
                </c:pt>
                <c:pt idx="2">
                  <c:v>5432.25</c:v>
                </c:pt>
                <c:pt idx="3">
                  <c:v>2889.75</c:v>
                </c:pt>
                <c:pt idx="4">
                  <c:v>1751.8333333333333</c:v>
                </c:pt>
                <c:pt idx="5">
                  <c:v>1241.1666666666667</c:v>
                </c:pt>
                <c:pt idx="6">
                  <c:v>2134.0833333333335</c:v>
                </c:pt>
                <c:pt idx="7">
                  <c:v>2050.9166666666665</c:v>
                </c:pt>
                <c:pt idx="8">
                  <c:v>2906.4166666666665</c:v>
                </c:pt>
                <c:pt idx="9">
                  <c:v>2566.5833333333335</c:v>
                </c:pt>
                <c:pt idx="10">
                  <c:v>1010.4166666666666</c:v>
                </c:pt>
                <c:pt idx="11">
                  <c:v>2323.0833333333335</c:v>
                </c:pt>
              </c:numCache>
            </c:numRef>
          </c:val>
          <c:smooth val="0"/>
          <c:extLst xmlns:c15="http://schemas.microsoft.com/office/drawing/2012/chart">
            <c:ext xmlns:c16="http://schemas.microsoft.com/office/drawing/2014/chart" uri="{C3380CC4-5D6E-409C-BE32-E72D297353CC}">
              <c16:uniqueId val="{00000001-1947-42B3-96CE-B0356C5E1F19}"/>
            </c:ext>
          </c:extLst>
        </c:ser>
        <c:dLbls>
          <c:showLegendKey val="0"/>
          <c:showVal val="0"/>
          <c:showCatName val="0"/>
          <c:showSerName val="0"/>
          <c:showPercent val="0"/>
          <c:showBubbleSize val="0"/>
        </c:dLbls>
        <c:marker val="1"/>
        <c:smooth val="0"/>
        <c:axId val="771290464"/>
        <c:axId val="771294400"/>
        <c:extLst>
          <c:ext xmlns:c15="http://schemas.microsoft.com/office/drawing/2012/chart" uri="{02D57815-91ED-43cb-92C2-25804820EDAC}">
            <c15:filteredLineSeries>
              <c15:ser>
                <c:idx val="0"/>
                <c:order val="0"/>
                <c:tx>
                  <c:strRef>
                    <c:extLst>
                      <c:ext uri="{02D57815-91ED-43cb-92C2-25804820EDAC}">
                        <c15:formulaRef>
                          <c15:sqref>Sheet1!$A$1</c15:sqref>
                        </c15:formulaRef>
                      </c:ext>
                    </c:extLst>
                    <c:strCache>
                      <c:ptCount val="1"/>
                      <c:pt idx="0">
                        <c:v>Desciption</c:v>
                      </c:pt>
                    </c:strCache>
                  </c:strRef>
                </c:tx>
                <c:spPr>
                  <a:ln w="28575" cap="rnd">
                    <a:solidFill>
                      <a:schemeClr val="accent1">
                        <a:shade val="58000"/>
                      </a:schemeClr>
                    </a:solidFill>
                    <a:round/>
                  </a:ln>
                  <a:effectLst/>
                </c:spPr>
                <c:marker>
                  <c:symbol val="circle"/>
                  <c:size val="5"/>
                  <c:spPr>
                    <a:solidFill>
                      <a:schemeClr val="dk1">
                        <a:tint val="88000"/>
                        <a:shade val="58000"/>
                      </a:schemeClr>
                    </a:solidFill>
                    <a:ln w="9525">
                      <a:solidFill>
                        <a:schemeClr val="dk1">
                          <a:tint val="88000"/>
                          <a:shade val="58000"/>
                        </a:schemeClr>
                      </a:solidFill>
                    </a:ln>
                    <a:effectLst/>
                  </c:spPr>
                </c:marker>
                <c:cat>
                  <c:numRef>
                    <c:extLst>
                      <c:ext uri="{02D57815-91ED-43cb-92C2-25804820EDAC}">
                        <c15:formulaRef>
                          <c15:sqref>Sheet1!$F$1:$Q$1</c15:sqref>
                        </c15:formulaRef>
                      </c:ext>
                    </c:extLst>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extLst>
                      <c:ext uri="{02D57815-91ED-43cb-92C2-25804820EDAC}">
                        <c15:formulaRef>
                          <c15:sqref>Sheet1!$B$1:$P$1</c15:sqref>
                        </c15:formulaRef>
                      </c:ext>
                    </c:extLst>
                    <c:numCache>
                      <c:formatCode>General</c:formatCode>
                      <c:ptCount val="15"/>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numCache>
                  </c:numRef>
                </c:val>
                <c:smooth val="0"/>
                <c:extLst>
                  <c:ext xmlns:c16="http://schemas.microsoft.com/office/drawing/2014/chart" uri="{C3380CC4-5D6E-409C-BE32-E72D297353CC}">
                    <c16:uniqueId val="{00000004-1947-42B3-96CE-B0356C5E1F19}"/>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Sheet1!$A$2</c15:sqref>
                        </c15:formulaRef>
                      </c:ext>
                    </c:extLst>
                    <c:strCache>
                      <c:ptCount val="1"/>
                      <c:pt idx="0">
                        <c:v>Number of residential gas customers</c:v>
                      </c:pt>
                    </c:strCache>
                  </c:strRef>
                </c:tx>
                <c:spPr>
                  <a:ln w="28575" cap="rnd">
                    <a:solidFill>
                      <a:schemeClr val="accent2">
                        <a:shade val="58000"/>
                      </a:schemeClr>
                    </a:solidFill>
                    <a:round/>
                  </a:ln>
                  <a:effectLst/>
                </c:spPr>
                <c:marker>
                  <c:symbol val="circle"/>
                  <c:size val="5"/>
                  <c:spPr>
                    <a:solidFill>
                      <a:schemeClr val="dk1">
                        <a:tint val="55000"/>
                        <a:shade val="58000"/>
                      </a:schemeClr>
                    </a:solidFill>
                    <a:ln w="9525">
                      <a:solidFill>
                        <a:schemeClr val="dk1">
                          <a:tint val="55000"/>
                          <a:shade val="58000"/>
                        </a:schemeClr>
                      </a:solidFill>
                    </a:ln>
                    <a:effectLst/>
                  </c:spPr>
                </c:marker>
                <c:cat>
                  <c:numRef>
                    <c:extLst xmlns:c15="http://schemas.microsoft.com/office/drawing/2012/chart">
                      <c:ext xmlns:c15="http://schemas.microsoft.com/office/drawing/2012/chart" uri="{02D57815-91ED-43cb-92C2-25804820EDAC}">
                        <c15:formulaRef>
                          <c15:sqref>Sheet1!$F$1:$Q$1</c15:sqref>
                        </c15:formulaRef>
                      </c:ext>
                    </c:extLst>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extLst xmlns:c15="http://schemas.microsoft.com/office/drawing/2012/chart">
                      <c:ext xmlns:c15="http://schemas.microsoft.com/office/drawing/2012/chart" uri="{02D57815-91ED-43cb-92C2-25804820EDAC}">
                        <c15:formulaRef>
                          <c15:sqref>Sheet1!$B$2:$P$2</c15:sqref>
                        </c15:formulaRef>
                      </c:ext>
                    </c:extLst>
                    <c:numCache>
                      <c:formatCode>#,##0</c:formatCode>
                      <c:ptCount val="15"/>
                      <c:pt idx="0">
                        <c:v>138145.08333333334</c:v>
                      </c:pt>
                      <c:pt idx="1">
                        <c:v>138965.25</c:v>
                      </c:pt>
                      <c:pt idx="2">
                        <c:v>139353.58333333334</c:v>
                      </c:pt>
                      <c:pt idx="3">
                        <c:v>140719</c:v>
                      </c:pt>
                      <c:pt idx="4">
                        <c:v>140319.75</c:v>
                      </c:pt>
                      <c:pt idx="5">
                        <c:v>140949.41666666666</c:v>
                      </c:pt>
                      <c:pt idx="6">
                        <c:v>141988.41666666666</c:v>
                      </c:pt>
                      <c:pt idx="7">
                        <c:v>142532.16666666666</c:v>
                      </c:pt>
                      <c:pt idx="8">
                        <c:v>138863.25</c:v>
                      </c:pt>
                      <c:pt idx="9">
                        <c:v>141626.83333333334</c:v>
                      </c:pt>
                      <c:pt idx="10">
                        <c:v>140413.33333333334</c:v>
                      </c:pt>
                      <c:pt idx="11">
                        <c:v>141223.91666666666</c:v>
                      </c:pt>
                      <c:pt idx="12">
                        <c:v>146080.5</c:v>
                      </c:pt>
                      <c:pt idx="13">
                        <c:v>148162.91666666666</c:v>
                      </c:pt>
                      <c:pt idx="14">
                        <c:v>151847.41666666666</c:v>
                      </c:pt>
                    </c:numCache>
                  </c:numRef>
                </c:val>
                <c:smooth val="0"/>
                <c:extLst xmlns:c15="http://schemas.microsoft.com/office/drawing/2012/chart">
                  <c:ext xmlns:c16="http://schemas.microsoft.com/office/drawing/2014/chart" uri="{C3380CC4-5D6E-409C-BE32-E72D297353CC}">
                    <c16:uniqueId val="{00000005-1947-42B3-96CE-B0356C5E1F19}"/>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Sheet1!$A$4</c15:sqref>
                        </c15:formulaRef>
                      </c:ext>
                    </c:extLst>
                    <c:strCache>
                      <c:ptCount val="1"/>
                      <c:pt idx="0">
                        <c:v>Total dollar amount of residential gas customers in arrears</c:v>
                      </c:pt>
                    </c:strCache>
                  </c:strRef>
                </c:tx>
                <c:spPr>
                  <a:ln w="28575" cap="rnd">
                    <a:solidFill>
                      <a:schemeClr val="dk1">
                        <a:tint val="92000"/>
                        <a:shade val="58000"/>
                      </a:schemeClr>
                    </a:solidFill>
                    <a:round/>
                  </a:ln>
                  <a:effectLst/>
                </c:spPr>
                <c:marker>
                  <c:symbol val="circle"/>
                  <c:size val="5"/>
                  <c:spPr>
                    <a:solidFill>
                      <a:schemeClr val="dk1">
                        <a:tint val="92000"/>
                        <a:shade val="58000"/>
                      </a:schemeClr>
                    </a:solidFill>
                    <a:ln w="9525">
                      <a:solidFill>
                        <a:schemeClr val="dk1">
                          <a:tint val="92000"/>
                          <a:shade val="58000"/>
                        </a:schemeClr>
                      </a:solidFill>
                    </a:ln>
                    <a:effectLst/>
                  </c:spPr>
                </c:marker>
                <c:cat>
                  <c:numRef>
                    <c:extLst xmlns:c15="http://schemas.microsoft.com/office/drawing/2012/chart">
                      <c:ext xmlns:c15="http://schemas.microsoft.com/office/drawing/2012/chart" uri="{02D57815-91ED-43cb-92C2-25804820EDAC}">
                        <c15:formulaRef>
                          <c15:sqref>Sheet1!$F$1:$Q$1</c15:sqref>
                        </c15:formulaRef>
                      </c:ext>
                    </c:extLst>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extLst xmlns:c15="http://schemas.microsoft.com/office/drawing/2012/chart">
                      <c:ext xmlns:c15="http://schemas.microsoft.com/office/drawing/2012/chart" uri="{02D57815-91ED-43cb-92C2-25804820EDAC}">
                        <c15:formulaRef>
                          <c15:sqref>Sheet1!$B$4:$P$4</c15:sqref>
                        </c15:formulaRef>
                      </c:ext>
                    </c:extLst>
                    <c:numCache>
                      <c:formatCode>#,##0</c:formatCode>
                      <c:ptCount val="15"/>
                      <c:pt idx="0">
                        <c:v>6531944.810833334</c:v>
                      </c:pt>
                      <c:pt idx="1">
                        <c:v>7024656.0858333344</c:v>
                      </c:pt>
                      <c:pt idx="2">
                        <c:v>6553509.6816666657</c:v>
                      </c:pt>
                      <c:pt idx="3">
                        <c:v>6947270.96</c:v>
                      </c:pt>
                      <c:pt idx="4">
                        <c:v>7874608.7183333337</c:v>
                      </c:pt>
                      <c:pt idx="5">
                        <c:v>6799035.8583333334</c:v>
                      </c:pt>
                      <c:pt idx="6">
                        <c:v>7276742.982499999</c:v>
                      </c:pt>
                      <c:pt idx="7">
                        <c:v>5414408.1541666668</c:v>
                      </c:pt>
                      <c:pt idx="8">
                        <c:v>6908105.3916666666</c:v>
                      </c:pt>
                      <c:pt idx="9">
                        <c:v>9657490.0449999999</c:v>
                      </c:pt>
                      <c:pt idx="10">
                        <c:v>10643167.915833334</c:v>
                      </c:pt>
                      <c:pt idx="11">
                        <c:v>11066247.351666667</c:v>
                      </c:pt>
                      <c:pt idx="12">
                        <c:v>14460061.021666666</c:v>
                      </c:pt>
                      <c:pt idx="13">
                        <c:v>14610987.899166668</c:v>
                      </c:pt>
                      <c:pt idx="14">
                        <c:v>13975581.220833331</c:v>
                      </c:pt>
                    </c:numCache>
                  </c:numRef>
                </c:val>
                <c:smooth val="0"/>
                <c:extLst xmlns:c15="http://schemas.microsoft.com/office/drawing/2012/chart">
                  <c:ext xmlns:c16="http://schemas.microsoft.com/office/drawing/2014/chart" uri="{C3380CC4-5D6E-409C-BE32-E72D297353CC}">
                    <c16:uniqueId val="{00000006-1947-42B3-96CE-B0356C5E1F19}"/>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Sheet1!$A$5</c15:sqref>
                        </c15:formulaRef>
                      </c:ext>
                    </c:extLst>
                    <c:strCache>
                      <c:ptCount val="1"/>
                      <c:pt idx="0">
                        <c:v> Number of residential gas customers in arrears</c:v>
                      </c:pt>
                    </c:strCache>
                  </c:strRef>
                </c:tx>
                <c:spPr>
                  <a:ln w="28575" cap="rnd">
                    <a:solidFill>
                      <a:schemeClr val="dk1">
                        <a:tint val="70000"/>
                        <a:shade val="58000"/>
                      </a:schemeClr>
                    </a:solidFill>
                    <a:round/>
                  </a:ln>
                  <a:effectLst/>
                </c:spPr>
                <c:marker>
                  <c:symbol val="circle"/>
                  <c:size val="5"/>
                  <c:spPr>
                    <a:solidFill>
                      <a:schemeClr val="dk1">
                        <a:tint val="70000"/>
                        <a:shade val="58000"/>
                      </a:schemeClr>
                    </a:solidFill>
                    <a:ln w="9525">
                      <a:solidFill>
                        <a:schemeClr val="dk1">
                          <a:tint val="70000"/>
                          <a:shade val="58000"/>
                        </a:schemeClr>
                      </a:solidFill>
                    </a:ln>
                    <a:effectLst/>
                  </c:spPr>
                </c:marker>
                <c:cat>
                  <c:numRef>
                    <c:extLst xmlns:c15="http://schemas.microsoft.com/office/drawing/2012/chart">
                      <c:ext xmlns:c15="http://schemas.microsoft.com/office/drawing/2012/chart" uri="{02D57815-91ED-43cb-92C2-25804820EDAC}">
                        <c15:formulaRef>
                          <c15:sqref>Sheet1!$F$1:$Q$1</c15:sqref>
                        </c15:formulaRef>
                      </c:ext>
                    </c:extLst>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extLst xmlns:c15="http://schemas.microsoft.com/office/drawing/2012/chart">
                      <c:ext xmlns:c15="http://schemas.microsoft.com/office/drawing/2012/chart" uri="{02D57815-91ED-43cb-92C2-25804820EDAC}">
                        <c15:formulaRef>
                          <c15:sqref>Sheet1!$B$5:$P$5</c15:sqref>
                        </c15:formulaRef>
                      </c:ext>
                    </c:extLst>
                    <c:numCache>
                      <c:formatCode>#,##0</c:formatCode>
                      <c:ptCount val="15"/>
                      <c:pt idx="0">
                        <c:v>29836.25</c:v>
                      </c:pt>
                      <c:pt idx="1">
                        <c:v>30667.666666666668</c:v>
                      </c:pt>
                      <c:pt idx="2">
                        <c:v>29693.083333333332</c:v>
                      </c:pt>
                      <c:pt idx="3">
                        <c:v>34378</c:v>
                      </c:pt>
                      <c:pt idx="4">
                        <c:v>30380.416666666668</c:v>
                      </c:pt>
                      <c:pt idx="5">
                        <c:v>27822.666666666668</c:v>
                      </c:pt>
                      <c:pt idx="6">
                        <c:v>27687.5</c:v>
                      </c:pt>
                      <c:pt idx="7">
                        <c:v>24596</c:v>
                      </c:pt>
                      <c:pt idx="8">
                        <c:v>26052.5</c:v>
                      </c:pt>
                      <c:pt idx="9">
                        <c:v>28027.083333333332</c:v>
                      </c:pt>
                      <c:pt idx="10">
                        <c:v>27658.583333333332</c:v>
                      </c:pt>
                      <c:pt idx="11">
                        <c:v>30413.416666666668</c:v>
                      </c:pt>
                      <c:pt idx="12">
                        <c:v>33309.333333333336</c:v>
                      </c:pt>
                      <c:pt idx="13">
                        <c:v>23973.583333333332</c:v>
                      </c:pt>
                      <c:pt idx="14">
                        <c:v>24673.416666666668</c:v>
                      </c:pt>
                    </c:numCache>
                  </c:numRef>
                </c:val>
                <c:smooth val="0"/>
                <c:extLst xmlns:c15="http://schemas.microsoft.com/office/drawing/2012/chart">
                  <c:ext xmlns:c16="http://schemas.microsoft.com/office/drawing/2014/chart" uri="{C3380CC4-5D6E-409C-BE32-E72D297353CC}">
                    <c16:uniqueId val="{00000007-1947-42B3-96CE-B0356C5E1F19}"/>
                  </c:ext>
                </c:extLst>
              </c15:ser>
            </c15:filteredLineSeries>
            <c15:filteredLineSeries>
              <c15:ser>
                <c:idx val="7"/>
                <c:order val="7"/>
                <c:tx>
                  <c:strRef>
                    <c:extLst xmlns:c15="http://schemas.microsoft.com/office/drawing/2012/chart">
                      <c:ext xmlns:c15="http://schemas.microsoft.com/office/drawing/2012/chart" uri="{02D57815-91ED-43cb-92C2-25804820EDAC}">
                        <c15:formulaRef>
                          <c15:sqref>Sheet1!$A$8</c15:sqref>
                        </c15:formulaRef>
                      </c:ext>
                    </c:extLst>
                    <c:strCache>
                      <c:ptCount val="1"/>
                      <c:pt idx="0">
                        <c:v> Number of residential terminations</c:v>
                      </c:pt>
                    </c:strCache>
                  </c:strRef>
                </c:tx>
                <c:spPr>
                  <a:ln w="28575" cap="rnd">
                    <a:solidFill>
                      <a:schemeClr val="dk1">
                        <a:tint val="55000"/>
                        <a:shade val="86000"/>
                      </a:schemeClr>
                    </a:solidFill>
                    <a:round/>
                  </a:ln>
                  <a:effectLst/>
                </c:spPr>
                <c:marker>
                  <c:symbol val="circle"/>
                  <c:size val="5"/>
                  <c:spPr>
                    <a:solidFill>
                      <a:schemeClr val="dk1">
                        <a:tint val="55000"/>
                        <a:shade val="86000"/>
                      </a:schemeClr>
                    </a:solidFill>
                    <a:ln w="9525">
                      <a:solidFill>
                        <a:schemeClr val="dk1">
                          <a:tint val="55000"/>
                          <a:shade val="86000"/>
                        </a:schemeClr>
                      </a:solidFill>
                    </a:ln>
                    <a:effectLst/>
                  </c:spPr>
                </c:marker>
                <c:cat>
                  <c:numRef>
                    <c:extLst xmlns:c15="http://schemas.microsoft.com/office/drawing/2012/chart">
                      <c:ext xmlns:c15="http://schemas.microsoft.com/office/drawing/2012/chart" uri="{02D57815-91ED-43cb-92C2-25804820EDAC}">
                        <c15:formulaRef>
                          <c15:sqref>Sheet1!$F$1:$Q$1</c15:sqref>
                        </c15:formulaRef>
                      </c:ext>
                    </c:extLst>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extLst xmlns:c15="http://schemas.microsoft.com/office/drawing/2012/chart">
                      <c:ext xmlns:c15="http://schemas.microsoft.com/office/drawing/2012/chart" uri="{02D57815-91ED-43cb-92C2-25804820EDAC}">
                        <c15:formulaRef>
                          <c15:sqref>Sheet1!$B$8:$P$8</c15:sqref>
                        </c15:formulaRef>
                      </c:ext>
                    </c:extLst>
                    <c:numCache>
                      <c:formatCode>#,##0</c:formatCode>
                      <c:ptCount val="15"/>
                      <c:pt idx="0">
                        <c:v>546.5</c:v>
                      </c:pt>
                      <c:pt idx="1">
                        <c:v>724.16666666666663</c:v>
                      </c:pt>
                      <c:pt idx="2">
                        <c:v>655.33333333333337</c:v>
                      </c:pt>
                      <c:pt idx="3">
                        <c:v>14</c:v>
                      </c:pt>
                      <c:pt idx="4">
                        <c:v>727.33333333333337</c:v>
                      </c:pt>
                      <c:pt idx="5">
                        <c:v>768.5</c:v>
                      </c:pt>
                      <c:pt idx="6">
                        <c:v>903.66666666666663</c:v>
                      </c:pt>
                      <c:pt idx="7">
                        <c:v>770.33333333333337</c:v>
                      </c:pt>
                      <c:pt idx="8">
                        <c:v>707.83333333333337</c:v>
                      </c:pt>
                      <c:pt idx="9">
                        <c:v>687.16666666666663</c:v>
                      </c:pt>
                      <c:pt idx="10">
                        <c:v>497.75</c:v>
                      </c:pt>
                      <c:pt idx="11">
                        <c:v>382.58333333333331</c:v>
                      </c:pt>
                      <c:pt idx="12">
                        <c:v>108.83333333333333</c:v>
                      </c:pt>
                      <c:pt idx="13">
                        <c:v>148.66666666666666</c:v>
                      </c:pt>
                      <c:pt idx="14">
                        <c:v>312.08333333333331</c:v>
                      </c:pt>
                    </c:numCache>
                  </c:numRef>
                </c:val>
                <c:smooth val="0"/>
                <c:extLst xmlns:c15="http://schemas.microsoft.com/office/drawing/2012/chart">
                  <c:ext xmlns:c16="http://schemas.microsoft.com/office/drawing/2014/chart" uri="{C3380CC4-5D6E-409C-BE32-E72D297353CC}">
                    <c16:uniqueId val="{00000008-1947-42B3-96CE-B0356C5E1F19}"/>
                  </c:ext>
                </c:extLst>
              </c15:ser>
            </c15:filteredLineSeries>
            <c15:filteredLineSeries>
              <c15:ser>
                <c:idx val="8"/>
                <c:order val="8"/>
                <c:tx>
                  <c:strRef>
                    <c:extLst xmlns:c15="http://schemas.microsoft.com/office/drawing/2012/chart">
                      <c:ext xmlns:c15="http://schemas.microsoft.com/office/drawing/2012/chart" uri="{02D57815-91ED-43cb-92C2-25804820EDAC}">
                        <c15:formulaRef>
                          <c15:sqref>Sheet1!$A$9</c15:sqref>
                        </c15:formulaRef>
                      </c:ext>
                    </c:extLst>
                    <c:strCache>
                      <c:ptCount val="1"/>
                      <c:pt idx="0">
                        <c:v>  Number of low income residential terminations</c:v>
                      </c:pt>
                    </c:strCache>
                  </c:strRef>
                </c:tx>
                <c:spPr>
                  <a:ln w="28575" cap="rnd">
                    <a:solidFill>
                      <a:schemeClr val="dk1">
                        <a:tint val="78000"/>
                        <a:shade val="86000"/>
                      </a:schemeClr>
                    </a:solidFill>
                    <a:round/>
                  </a:ln>
                  <a:effectLst/>
                </c:spPr>
                <c:marker>
                  <c:symbol val="circle"/>
                  <c:size val="5"/>
                  <c:spPr>
                    <a:solidFill>
                      <a:schemeClr val="dk1">
                        <a:tint val="78000"/>
                        <a:shade val="86000"/>
                      </a:schemeClr>
                    </a:solidFill>
                    <a:ln w="9525">
                      <a:solidFill>
                        <a:schemeClr val="dk1">
                          <a:tint val="78000"/>
                          <a:shade val="86000"/>
                        </a:schemeClr>
                      </a:solidFill>
                    </a:ln>
                    <a:effectLst/>
                  </c:spPr>
                </c:marker>
                <c:cat>
                  <c:numRef>
                    <c:extLst xmlns:c15="http://schemas.microsoft.com/office/drawing/2012/chart">
                      <c:ext xmlns:c15="http://schemas.microsoft.com/office/drawing/2012/chart" uri="{02D57815-91ED-43cb-92C2-25804820EDAC}">
                        <c15:formulaRef>
                          <c15:sqref>Sheet1!$F$1:$Q$1</c15:sqref>
                        </c15:formulaRef>
                      </c:ext>
                    </c:extLst>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extLst xmlns:c15="http://schemas.microsoft.com/office/drawing/2012/chart">
                      <c:ext xmlns:c15="http://schemas.microsoft.com/office/drawing/2012/chart" uri="{02D57815-91ED-43cb-92C2-25804820EDAC}">
                        <c15:formulaRef>
                          <c15:sqref>Sheet1!$B$9:$P$9</c15:sqref>
                        </c15:formulaRef>
                      </c:ext>
                    </c:extLst>
                    <c:numCache>
                      <c:formatCode>#,##0</c:formatCode>
                      <c:ptCount val="15"/>
                      <c:pt idx="0">
                        <c:v>73.583333333333329</c:v>
                      </c:pt>
                      <c:pt idx="1">
                        <c:v>95.25</c:v>
                      </c:pt>
                      <c:pt idx="2">
                        <c:v>82.416666666666671</c:v>
                      </c:pt>
                      <c:pt idx="3">
                        <c:v>2</c:v>
                      </c:pt>
                      <c:pt idx="4">
                        <c:v>139.5</c:v>
                      </c:pt>
                      <c:pt idx="5">
                        <c:v>90.416666666666671</c:v>
                      </c:pt>
                      <c:pt idx="6">
                        <c:v>57.5</c:v>
                      </c:pt>
                      <c:pt idx="7">
                        <c:v>28.833333333333332</c:v>
                      </c:pt>
                      <c:pt idx="8">
                        <c:v>44.083333333333336</c:v>
                      </c:pt>
                      <c:pt idx="9">
                        <c:v>35.666666666666664</c:v>
                      </c:pt>
                      <c:pt idx="10">
                        <c:v>122.25</c:v>
                      </c:pt>
                      <c:pt idx="11">
                        <c:v>63.083333333333336</c:v>
                      </c:pt>
                      <c:pt idx="12">
                        <c:v>30.666666666666668</c:v>
                      </c:pt>
                      <c:pt idx="13">
                        <c:v>36.333333333333336</c:v>
                      </c:pt>
                      <c:pt idx="14">
                        <c:v>21.416666666666668</c:v>
                      </c:pt>
                    </c:numCache>
                  </c:numRef>
                </c:val>
                <c:smooth val="0"/>
                <c:extLst xmlns:c15="http://schemas.microsoft.com/office/drawing/2012/chart">
                  <c:ext xmlns:c16="http://schemas.microsoft.com/office/drawing/2014/chart" uri="{C3380CC4-5D6E-409C-BE32-E72D297353CC}">
                    <c16:uniqueId val="{00000009-1947-42B3-96CE-B0356C5E1F19}"/>
                  </c:ext>
                </c:extLst>
              </c15:ser>
            </c15:filteredLineSeries>
            <c15:filteredLineSeries>
              <c15:ser>
                <c:idx val="9"/>
                <c:order val="9"/>
                <c:tx>
                  <c:strRef>
                    <c:extLst xmlns:c15="http://schemas.microsoft.com/office/drawing/2012/chart">
                      <c:ext xmlns:c15="http://schemas.microsoft.com/office/drawing/2012/chart" uri="{02D57815-91ED-43cb-92C2-25804820EDAC}">
                        <c15:formulaRef>
                          <c15:sqref>Sheet1!$A$10</c15:sqref>
                        </c15:formulaRef>
                      </c:ext>
                    </c:extLst>
                    <c:strCache>
                      <c:ptCount val="1"/>
                      <c:pt idx="0">
                        <c:v>  Number of residential arrearage related restorations</c:v>
                      </c:pt>
                    </c:strCache>
                  </c:strRef>
                </c:tx>
                <c:spPr>
                  <a:ln w="28575" cap="rnd">
                    <a:solidFill>
                      <a:schemeClr val="dk1">
                        <a:tint val="92000"/>
                        <a:shade val="86000"/>
                      </a:schemeClr>
                    </a:solidFill>
                    <a:round/>
                  </a:ln>
                  <a:effectLst/>
                </c:spPr>
                <c:marker>
                  <c:symbol val="circle"/>
                  <c:size val="5"/>
                  <c:spPr>
                    <a:solidFill>
                      <a:schemeClr val="dk1">
                        <a:tint val="92000"/>
                        <a:shade val="86000"/>
                      </a:schemeClr>
                    </a:solidFill>
                    <a:ln w="9525">
                      <a:solidFill>
                        <a:schemeClr val="dk1">
                          <a:tint val="92000"/>
                          <a:shade val="86000"/>
                        </a:schemeClr>
                      </a:solidFill>
                    </a:ln>
                    <a:effectLst/>
                  </c:spPr>
                </c:marker>
                <c:cat>
                  <c:numRef>
                    <c:extLst xmlns:c15="http://schemas.microsoft.com/office/drawing/2012/chart">
                      <c:ext xmlns:c15="http://schemas.microsoft.com/office/drawing/2012/chart" uri="{02D57815-91ED-43cb-92C2-25804820EDAC}">
                        <c15:formulaRef>
                          <c15:sqref>Sheet1!$F$1:$Q$1</c15:sqref>
                        </c15:formulaRef>
                      </c:ext>
                    </c:extLst>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extLst xmlns:c15="http://schemas.microsoft.com/office/drawing/2012/chart">
                      <c:ext xmlns:c15="http://schemas.microsoft.com/office/drawing/2012/chart" uri="{02D57815-91ED-43cb-92C2-25804820EDAC}">
                        <c15:formulaRef>
                          <c15:sqref>Sheet1!$B$10:$P$10</c15:sqref>
                        </c15:formulaRef>
                      </c:ext>
                    </c:extLst>
                    <c:numCache>
                      <c:formatCode>#,##0</c:formatCode>
                      <c:ptCount val="15"/>
                      <c:pt idx="0">
                        <c:v>468.33333333333331</c:v>
                      </c:pt>
                      <c:pt idx="1">
                        <c:v>536.5</c:v>
                      </c:pt>
                      <c:pt idx="2">
                        <c:v>499.66666666666669</c:v>
                      </c:pt>
                      <c:pt idx="3">
                        <c:v>125</c:v>
                      </c:pt>
                      <c:pt idx="4">
                        <c:v>464.58333333333331</c:v>
                      </c:pt>
                      <c:pt idx="5">
                        <c:v>485.91666666666669</c:v>
                      </c:pt>
                      <c:pt idx="6">
                        <c:v>576.5</c:v>
                      </c:pt>
                      <c:pt idx="7">
                        <c:v>568.75</c:v>
                      </c:pt>
                      <c:pt idx="8">
                        <c:v>512</c:v>
                      </c:pt>
                      <c:pt idx="9">
                        <c:v>498.58333333333331</c:v>
                      </c:pt>
                      <c:pt idx="10">
                        <c:v>361.16666666666669</c:v>
                      </c:pt>
                      <c:pt idx="11">
                        <c:v>346.58333333333331</c:v>
                      </c:pt>
                      <c:pt idx="12">
                        <c:v>62.833333333333336</c:v>
                      </c:pt>
                      <c:pt idx="13">
                        <c:v>89.333333333333329</c:v>
                      </c:pt>
                      <c:pt idx="14">
                        <c:v>191.41666666666666</c:v>
                      </c:pt>
                    </c:numCache>
                  </c:numRef>
                </c:val>
                <c:smooth val="0"/>
                <c:extLst xmlns:c15="http://schemas.microsoft.com/office/drawing/2012/chart">
                  <c:ext xmlns:c16="http://schemas.microsoft.com/office/drawing/2014/chart" uri="{C3380CC4-5D6E-409C-BE32-E72D297353CC}">
                    <c16:uniqueId val="{0000000A-1947-42B3-96CE-B0356C5E1F19}"/>
                  </c:ext>
                </c:extLst>
              </c15:ser>
            </c15:filteredLineSeries>
            <c15:filteredLineSeries>
              <c15:ser>
                <c:idx val="10"/>
                <c:order val="10"/>
                <c:tx>
                  <c:strRef>
                    <c:extLst xmlns:c15="http://schemas.microsoft.com/office/drawing/2012/chart">
                      <c:ext xmlns:c15="http://schemas.microsoft.com/office/drawing/2012/chart" uri="{02D57815-91ED-43cb-92C2-25804820EDAC}">
                        <c15:formulaRef>
                          <c15:sqref>Sheet1!$A$11</c15:sqref>
                        </c15:formulaRef>
                      </c:ext>
                    </c:extLst>
                    <c:strCache>
                      <c:ptCount val="1"/>
                      <c:pt idx="0">
                        <c:v>  Number of low income residential arrearage related restorations</c:v>
                      </c:pt>
                    </c:strCache>
                  </c:strRef>
                </c:tx>
                <c:spPr>
                  <a:ln w="28575" cap="rnd">
                    <a:solidFill>
                      <a:schemeClr val="dk1">
                        <a:tint val="70000"/>
                        <a:shade val="86000"/>
                      </a:schemeClr>
                    </a:solidFill>
                    <a:round/>
                  </a:ln>
                  <a:effectLst/>
                </c:spPr>
                <c:marker>
                  <c:symbol val="circle"/>
                  <c:size val="5"/>
                  <c:spPr>
                    <a:solidFill>
                      <a:schemeClr val="dk1">
                        <a:tint val="70000"/>
                        <a:shade val="86000"/>
                      </a:schemeClr>
                    </a:solidFill>
                    <a:ln w="9525">
                      <a:solidFill>
                        <a:schemeClr val="dk1">
                          <a:tint val="70000"/>
                          <a:shade val="86000"/>
                        </a:schemeClr>
                      </a:solidFill>
                    </a:ln>
                    <a:effectLst/>
                  </c:spPr>
                </c:marker>
                <c:cat>
                  <c:numRef>
                    <c:extLst xmlns:c15="http://schemas.microsoft.com/office/drawing/2012/chart">
                      <c:ext xmlns:c15="http://schemas.microsoft.com/office/drawing/2012/chart" uri="{02D57815-91ED-43cb-92C2-25804820EDAC}">
                        <c15:formulaRef>
                          <c15:sqref>Sheet1!$F$1:$Q$1</c15:sqref>
                        </c15:formulaRef>
                      </c:ext>
                    </c:extLst>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extLst xmlns:c15="http://schemas.microsoft.com/office/drawing/2012/chart">
                      <c:ext xmlns:c15="http://schemas.microsoft.com/office/drawing/2012/chart" uri="{02D57815-91ED-43cb-92C2-25804820EDAC}">
                        <c15:formulaRef>
                          <c15:sqref>Sheet1!$B$11:$P$11</c15:sqref>
                        </c15:formulaRef>
                      </c:ext>
                    </c:extLst>
                    <c:numCache>
                      <c:formatCode>#,##0</c:formatCode>
                      <c:ptCount val="15"/>
                      <c:pt idx="0">
                        <c:v>127.83333333333333</c:v>
                      </c:pt>
                      <c:pt idx="1">
                        <c:v>394.91666666666669</c:v>
                      </c:pt>
                      <c:pt idx="2">
                        <c:v>132</c:v>
                      </c:pt>
                      <c:pt idx="3">
                        <c:v>38</c:v>
                      </c:pt>
                      <c:pt idx="4">
                        <c:v>115.16666666666667</c:v>
                      </c:pt>
                      <c:pt idx="5">
                        <c:v>34.75</c:v>
                      </c:pt>
                      <c:pt idx="6">
                        <c:v>58.166666666666664</c:v>
                      </c:pt>
                      <c:pt idx="7">
                        <c:v>45.333333333333336</c:v>
                      </c:pt>
                      <c:pt idx="8">
                        <c:v>52.833333333333336</c:v>
                      </c:pt>
                      <c:pt idx="9">
                        <c:v>58.166666666666664</c:v>
                      </c:pt>
                      <c:pt idx="10">
                        <c:v>118.75</c:v>
                      </c:pt>
                      <c:pt idx="11">
                        <c:v>60.25</c:v>
                      </c:pt>
                      <c:pt idx="12">
                        <c:v>26.583333333333332</c:v>
                      </c:pt>
                      <c:pt idx="13">
                        <c:v>29.583333333333332</c:v>
                      </c:pt>
                      <c:pt idx="14">
                        <c:v>14.666666666666666</c:v>
                      </c:pt>
                    </c:numCache>
                  </c:numRef>
                </c:val>
                <c:smooth val="0"/>
                <c:extLst xmlns:c15="http://schemas.microsoft.com/office/drawing/2012/chart">
                  <c:ext xmlns:c16="http://schemas.microsoft.com/office/drawing/2014/chart" uri="{C3380CC4-5D6E-409C-BE32-E72D297353CC}">
                    <c16:uniqueId val="{0000000B-1947-42B3-96CE-B0356C5E1F19}"/>
                  </c:ext>
                </c:extLst>
              </c15:ser>
            </c15:filteredLineSeries>
            <c15:filteredLineSeries>
              <c15:ser>
                <c:idx val="11"/>
                <c:order val="11"/>
                <c:tx>
                  <c:strRef>
                    <c:extLst xmlns:c15="http://schemas.microsoft.com/office/drawing/2012/chart">
                      <c:ext xmlns:c15="http://schemas.microsoft.com/office/drawing/2012/chart" uri="{02D57815-91ED-43cb-92C2-25804820EDAC}">
                        <c15:formulaRef>
                          <c15:sqref>Sheet1!$A$12</c15:sqref>
                        </c15:formulaRef>
                      </c:ext>
                    </c:extLst>
                    <c:strCache>
                      <c:ptCount val="1"/>
                      <c:pt idx="0">
                        <c:v>Total dollar amount of low income residential charge offs</c:v>
                      </c:pt>
                    </c:strCache>
                  </c:strRef>
                </c:tx>
                <c:spPr>
                  <a:ln w="28575" cap="rnd">
                    <a:solidFill>
                      <a:schemeClr val="dk1">
                        <a:tint val="30000"/>
                        <a:shade val="86000"/>
                      </a:schemeClr>
                    </a:solidFill>
                    <a:round/>
                  </a:ln>
                  <a:effectLst/>
                </c:spPr>
                <c:marker>
                  <c:symbol val="circle"/>
                  <c:size val="5"/>
                  <c:spPr>
                    <a:solidFill>
                      <a:schemeClr val="dk1">
                        <a:tint val="30000"/>
                        <a:shade val="86000"/>
                      </a:schemeClr>
                    </a:solidFill>
                    <a:ln w="9525">
                      <a:solidFill>
                        <a:schemeClr val="dk1">
                          <a:tint val="30000"/>
                          <a:shade val="86000"/>
                        </a:schemeClr>
                      </a:solidFill>
                    </a:ln>
                    <a:effectLst/>
                  </c:spPr>
                </c:marker>
                <c:cat>
                  <c:numRef>
                    <c:extLst xmlns:c15="http://schemas.microsoft.com/office/drawing/2012/chart">
                      <c:ext xmlns:c15="http://schemas.microsoft.com/office/drawing/2012/chart" uri="{02D57815-91ED-43cb-92C2-25804820EDAC}">
                        <c15:formulaRef>
                          <c15:sqref>Sheet1!$F$1:$Q$1</c15:sqref>
                        </c15:formulaRef>
                      </c:ext>
                    </c:extLst>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extLst xmlns:c15="http://schemas.microsoft.com/office/drawing/2012/chart">
                      <c:ext xmlns:c15="http://schemas.microsoft.com/office/drawing/2012/chart" uri="{02D57815-91ED-43cb-92C2-25804820EDAC}">
                        <c15:formulaRef>
                          <c15:sqref>Sheet1!$B$12:$P$12</c15:sqref>
                        </c15:formulaRef>
                      </c:ext>
                    </c:extLst>
                    <c:numCache>
                      <c:formatCode>#,##0</c:formatCode>
                      <c:ptCount val="15"/>
                      <c:pt idx="0">
                        <c:v>80850.735000000001</c:v>
                      </c:pt>
                      <c:pt idx="1">
                        <c:v>64393.080833333341</c:v>
                      </c:pt>
                      <c:pt idx="2">
                        <c:v>65906.072499999995</c:v>
                      </c:pt>
                      <c:pt idx="3">
                        <c:v>140381.01</c:v>
                      </c:pt>
                      <c:pt idx="4">
                        <c:v>40233.099166666674</c:v>
                      </c:pt>
                      <c:pt idx="5">
                        <c:v>86675.979166666657</c:v>
                      </c:pt>
                      <c:pt idx="6">
                        <c:v>69852.09</c:v>
                      </c:pt>
                      <c:pt idx="7">
                        <c:v>18514.468166666669</c:v>
                      </c:pt>
                      <c:pt idx="8">
                        <c:v>3499.834166666667</c:v>
                      </c:pt>
                      <c:pt idx="9">
                        <c:v>740.07</c:v>
                      </c:pt>
                      <c:pt idx="10">
                        <c:v>2915.4550000000004</c:v>
                      </c:pt>
                      <c:pt idx="11">
                        <c:v>979.375</c:v>
                      </c:pt>
                      <c:pt idx="12">
                        <c:v>2717.9250000000002</c:v>
                      </c:pt>
                      <c:pt idx="13">
                        <c:v>13621.640833333333</c:v>
                      </c:pt>
                      <c:pt idx="14">
                        <c:v>21777.015833333335</c:v>
                      </c:pt>
                    </c:numCache>
                  </c:numRef>
                </c:val>
                <c:smooth val="0"/>
                <c:extLst xmlns:c15="http://schemas.microsoft.com/office/drawing/2012/chart">
                  <c:ext xmlns:c16="http://schemas.microsoft.com/office/drawing/2014/chart" uri="{C3380CC4-5D6E-409C-BE32-E72D297353CC}">
                    <c16:uniqueId val="{0000000C-1947-42B3-96CE-B0356C5E1F19}"/>
                  </c:ext>
                </c:extLst>
              </c15:ser>
            </c15:filteredLineSeries>
            <c15:filteredLineSeries>
              <c15:ser>
                <c:idx val="12"/>
                <c:order val="12"/>
                <c:tx>
                  <c:strRef>
                    <c:extLst xmlns:c15="http://schemas.microsoft.com/office/drawing/2012/chart">
                      <c:ext xmlns:c15="http://schemas.microsoft.com/office/drawing/2012/chart" uri="{02D57815-91ED-43cb-92C2-25804820EDAC}">
                        <c15:formulaRef>
                          <c15:sqref>Sheet1!$A$13</c15:sqref>
                        </c15:formulaRef>
                      </c:ext>
                    </c:extLst>
                    <c:strCache>
                      <c:ptCount val="1"/>
                      <c:pt idx="0">
                        <c:v>Total dollar amount of residential charge offs</c:v>
                      </c:pt>
                    </c:strCache>
                  </c:strRef>
                </c:tx>
                <c:spPr>
                  <a:ln w="28575" cap="rnd">
                    <a:solidFill>
                      <a:schemeClr val="dk1">
                        <a:tint val="88000"/>
                        <a:tint val="86000"/>
                      </a:schemeClr>
                    </a:solidFill>
                    <a:round/>
                  </a:ln>
                  <a:effectLst/>
                </c:spPr>
                <c:marker>
                  <c:symbol val="circle"/>
                  <c:size val="5"/>
                  <c:spPr>
                    <a:solidFill>
                      <a:schemeClr val="dk1">
                        <a:tint val="88000"/>
                        <a:tint val="86000"/>
                      </a:schemeClr>
                    </a:solidFill>
                    <a:ln w="9525">
                      <a:solidFill>
                        <a:schemeClr val="dk1">
                          <a:tint val="88000"/>
                          <a:tint val="86000"/>
                        </a:schemeClr>
                      </a:solidFill>
                    </a:ln>
                    <a:effectLst/>
                  </c:spPr>
                </c:marker>
                <c:cat>
                  <c:numRef>
                    <c:extLst xmlns:c15="http://schemas.microsoft.com/office/drawing/2012/chart">
                      <c:ext xmlns:c15="http://schemas.microsoft.com/office/drawing/2012/chart" uri="{02D57815-91ED-43cb-92C2-25804820EDAC}">
                        <c15:formulaRef>
                          <c15:sqref>Sheet1!$F$1:$Q$1</c15:sqref>
                        </c15:formulaRef>
                      </c:ext>
                    </c:extLst>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extLst xmlns:c15="http://schemas.microsoft.com/office/drawing/2012/chart">
                      <c:ext xmlns:c15="http://schemas.microsoft.com/office/drawing/2012/chart" uri="{02D57815-91ED-43cb-92C2-25804820EDAC}">
                        <c15:formulaRef>
                          <c15:sqref>Sheet1!$B$13:$P$13</c15:sqref>
                        </c15:formulaRef>
                      </c:ext>
                    </c:extLst>
                    <c:numCache>
                      <c:formatCode>#,##0</c:formatCode>
                      <c:ptCount val="15"/>
                      <c:pt idx="0">
                        <c:v>375728.2591666666</c:v>
                      </c:pt>
                      <c:pt idx="1">
                        <c:v>371582.35916666663</c:v>
                      </c:pt>
                      <c:pt idx="2">
                        <c:v>367350.86250000005</c:v>
                      </c:pt>
                      <c:pt idx="3">
                        <c:v>593993.34</c:v>
                      </c:pt>
                      <c:pt idx="4">
                        <c:v>336733.41499999998</c:v>
                      </c:pt>
                      <c:pt idx="5">
                        <c:v>359701.83083333331</c:v>
                      </c:pt>
                      <c:pt idx="6">
                        <c:v>338336.05583333329</c:v>
                      </c:pt>
                      <c:pt idx="7">
                        <c:v>261374.71183333328</c:v>
                      </c:pt>
                      <c:pt idx="8">
                        <c:v>224041.72833333336</c:v>
                      </c:pt>
                      <c:pt idx="9">
                        <c:v>266232.85166666663</c:v>
                      </c:pt>
                      <c:pt idx="10">
                        <c:v>316185.37333333335</c:v>
                      </c:pt>
                      <c:pt idx="11">
                        <c:v>278073.20333333337</c:v>
                      </c:pt>
                      <c:pt idx="12">
                        <c:v>228551.20363636364</c:v>
                      </c:pt>
                      <c:pt idx="13">
                        <c:v>394738.98500000004</c:v>
                      </c:pt>
                      <c:pt idx="14">
                        <c:v>1023959.1841666667</c:v>
                      </c:pt>
                    </c:numCache>
                  </c:numRef>
                </c:val>
                <c:smooth val="0"/>
                <c:extLst xmlns:c15="http://schemas.microsoft.com/office/drawing/2012/chart">
                  <c:ext xmlns:c16="http://schemas.microsoft.com/office/drawing/2014/chart" uri="{C3380CC4-5D6E-409C-BE32-E72D297353CC}">
                    <c16:uniqueId val="{0000000D-1947-42B3-96CE-B0356C5E1F19}"/>
                  </c:ext>
                </c:extLst>
              </c15:ser>
            </c15:filteredLineSeries>
            <c15:filteredLineSeries>
              <c15:ser>
                <c:idx val="13"/>
                <c:order val="13"/>
                <c:tx>
                  <c:strRef>
                    <c:extLst xmlns:c15="http://schemas.microsoft.com/office/drawing/2012/chart">
                      <c:ext xmlns:c15="http://schemas.microsoft.com/office/drawing/2012/chart" uri="{02D57815-91ED-43cb-92C2-25804820EDAC}">
                        <c15:formulaRef>
                          <c15:sqref>Sheet1!$A$14</c15:sqref>
                        </c15:formulaRef>
                      </c:ext>
                    </c:extLst>
                    <c:strCache>
                      <c:ptCount val="1"/>
                      <c:pt idx="0">
                        <c:v>The number of disconnection notices issued to residential gas customers</c:v>
                      </c:pt>
                    </c:strCache>
                  </c:strRef>
                </c:tx>
                <c:spPr>
                  <a:ln w="28575" cap="rnd">
                    <a:solidFill>
                      <a:schemeClr val="dk1">
                        <a:tint val="55000"/>
                        <a:tint val="86000"/>
                      </a:schemeClr>
                    </a:solidFill>
                    <a:round/>
                  </a:ln>
                  <a:effectLst/>
                </c:spPr>
                <c:marker>
                  <c:symbol val="circle"/>
                  <c:size val="5"/>
                  <c:spPr>
                    <a:solidFill>
                      <a:schemeClr val="dk1">
                        <a:tint val="55000"/>
                        <a:tint val="86000"/>
                      </a:schemeClr>
                    </a:solidFill>
                    <a:ln w="9525">
                      <a:solidFill>
                        <a:schemeClr val="dk1">
                          <a:tint val="55000"/>
                          <a:tint val="86000"/>
                        </a:schemeClr>
                      </a:solidFill>
                    </a:ln>
                    <a:effectLst/>
                  </c:spPr>
                </c:marker>
                <c:cat>
                  <c:numRef>
                    <c:extLst xmlns:c15="http://schemas.microsoft.com/office/drawing/2012/chart">
                      <c:ext xmlns:c15="http://schemas.microsoft.com/office/drawing/2012/chart" uri="{02D57815-91ED-43cb-92C2-25804820EDAC}">
                        <c15:formulaRef>
                          <c15:sqref>Sheet1!$F$1:$Q$1</c15:sqref>
                        </c15:formulaRef>
                      </c:ext>
                    </c:extLst>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extLst xmlns:c15="http://schemas.microsoft.com/office/drawing/2012/chart">
                      <c:ext xmlns:c15="http://schemas.microsoft.com/office/drawing/2012/chart" uri="{02D57815-91ED-43cb-92C2-25804820EDAC}">
                        <c15:formulaRef>
                          <c15:sqref>Sheet1!$B$14:$P$14</c15:sqref>
                        </c15:formulaRef>
                      </c:ext>
                    </c:extLst>
                    <c:numCache>
                      <c:formatCode>#,##0</c:formatCode>
                      <c:ptCount val="15"/>
                      <c:pt idx="0">
                        <c:v>17676.333333333332</c:v>
                      </c:pt>
                      <c:pt idx="1">
                        <c:v>18294.333333333332</c:v>
                      </c:pt>
                      <c:pt idx="2">
                        <c:v>18447.166666666668</c:v>
                      </c:pt>
                      <c:pt idx="3">
                        <c:v>17332</c:v>
                      </c:pt>
                      <c:pt idx="4">
                        <c:v>19590.166666666668</c:v>
                      </c:pt>
                      <c:pt idx="5">
                        <c:v>18235.75</c:v>
                      </c:pt>
                      <c:pt idx="6">
                        <c:v>18176.416666666668</c:v>
                      </c:pt>
                      <c:pt idx="7">
                        <c:v>15668.583333333334</c:v>
                      </c:pt>
                      <c:pt idx="8">
                        <c:v>17999.75</c:v>
                      </c:pt>
                      <c:pt idx="9">
                        <c:v>19529.25</c:v>
                      </c:pt>
                      <c:pt idx="10">
                        <c:v>18042.166666666668</c:v>
                      </c:pt>
                      <c:pt idx="11">
                        <c:v>19364</c:v>
                      </c:pt>
                      <c:pt idx="12">
                        <c:v>7631.666666666667</c:v>
                      </c:pt>
                      <c:pt idx="13">
                        <c:v>12041.75</c:v>
                      </c:pt>
                      <c:pt idx="14">
                        <c:v>13022.666666666666</c:v>
                      </c:pt>
                    </c:numCache>
                  </c:numRef>
                </c:val>
                <c:smooth val="0"/>
                <c:extLst xmlns:c15="http://schemas.microsoft.com/office/drawing/2012/chart">
                  <c:ext xmlns:c16="http://schemas.microsoft.com/office/drawing/2014/chart" uri="{C3380CC4-5D6E-409C-BE32-E72D297353CC}">
                    <c16:uniqueId val="{0000000E-1947-42B3-96CE-B0356C5E1F19}"/>
                  </c:ext>
                </c:extLst>
              </c15:ser>
            </c15:filteredLineSeries>
            <c15:filteredLineSeries>
              <c15:ser>
                <c:idx val="15"/>
                <c:order val="14"/>
                <c:tx>
                  <c:strRef>
                    <c:extLst xmlns:c15="http://schemas.microsoft.com/office/drawing/2012/chart">
                      <c:ext xmlns:c15="http://schemas.microsoft.com/office/drawing/2012/chart" uri="{02D57815-91ED-43cb-92C2-25804820EDAC}">
                        <c15:formulaRef>
                          <c15:sqref>Sheet1!$A$16</c15:sqref>
                        </c15:formulaRef>
                      </c:ext>
                    </c:extLst>
                    <c:strCache>
                      <c:ptCount val="1"/>
                      <c:pt idx="0">
                        <c:v>Total revenues for low income residential customers</c:v>
                      </c:pt>
                    </c:strCache>
                  </c:strRef>
                </c:tx>
                <c:spPr>
                  <a:ln w="28575" cap="rnd">
                    <a:solidFill>
                      <a:schemeClr val="dk1">
                        <a:tint val="92000"/>
                        <a:tint val="86000"/>
                      </a:schemeClr>
                    </a:solidFill>
                    <a:round/>
                  </a:ln>
                  <a:effectLst/>
                </c:spPr>
                <c:marker>
                  <c:symbol val="circle"/>
                  <c:size val="5"/>
                  <c:spPr>
                    <a:solidFill>
                      <a:schemeClr val="dk1">
                        <a:tint val="92000"/>
                        <a:tint val="86000"/>
                      </a:schemeClr>
                    </a:solidFill>
                    <a:ln w="9525">
                      <a:solidFill>
                        <a:schemeClr val="dk1">
                          <a:tint val="92000"/>
                          <a:tint val="86000"/>
                        </a:schemeClr>
                      </a:solidFill>
                    </a:ln>
                    <a:effectLst/>
                  </c:spPr>
                </c:marker>
                <c:cat>
                  <c:numRef>
                    <c:extLst xmlns:c15="http://schemas.microsoft.com/office/drawing/2012/chart">
                      <c:ext xmlns:c15="http://schemas.microsoft.com/office/drawing/2012/chart" uri="{02D57815-91ED-43cb-92C2-25804820EDAC}">
                        <c15:formulaRef>
                          <c15:sqref>Sheet1!$F$1:$Q$1</c15:sqref>
                        </c15:formulaRef>
                      </c:ext>
                    </c:extLst>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extLst xmlns:c15="http://schemas.microsoft.com/office/drawing/2012/chart">
                      <c:ext xmlns:c15="http://schemas.microsoft.com/office/drawing/2012/chart" uri="{02D57815-91ED-43cb-92C2-25804820EDAC}">
                        <c15:formulaRef>
                          <c15:sqref>Sheet1!$B$16:$P$16</c15:sqref>
                        </c15:formulaRef>
                      </c:ext>
                    </c:extLst>
                    <c:numCache>
                      <c:formatCode>#,##0</c:formatCode>
                      <c:ptCount val="15"/>
                      <c:pt idx="0">
                        <c:v>1194376.2874999999</c:v>
                      </c:pt>
                      <c:pt idx="1">
                        <c:v>1038065.0124999998</c:v>
                      </c:pt>
                      <c:pt idx="2">
                        <c:v>1007854.6625</c:v>
                      </c:pt>
                      <c:pt idx="3">
                        <c:v>1396334.9</c:v>
                      </c:pt>
                      <c:pt idx="4">
                        <c:v>946021.60166666692</c:v>
                      </c:pt>
                      <c:pt idx="5">
                        <c:v>1225157.1116666666</c:v>
                      </c:pt>
                      <c:pt idx="6">
                        <c:v>1102347.1300000001</c:v>
                      </c:pt>
                      <c:pt idx="7">
                        <c:v>462928.22083333338</c:v>
                      </c:pt>
                      <c:pt idx="8">
                        <c:v>338765.10166666663</c:v>
                      </c:pt>
                      <c:pt idx="9">
                        <c:v>217093.7416666667</c:v>
                      </c:pt>
                      <c:pt idx="10">
                        <c:v>277683.07583333331</c:v>
                      </c:pt>
                      <c:pt idx="11">
                        <c:v>181289.61916666667</c:v>
                      </c:pt>
                      <c:pt idx="12">
                        <c:v>277165.18</c:v>
                      </c:pt>
                      <c:pt idx="13">
                        <c:v>183604.57666666669</c:v>
                      </c:pt>
                      <c:pt idx="14">
                        <c:v>114023.02500000001</c:v>
                      </c:pt>
                    </c:numCache>
                  </c:numRef>
                </c:val>
                <c:smooth val="0"/>
                <c:extLst xmlns:c15="http://schemas.microsoft.com/office/drawing/2012/chart">
                  <c:ext xmlns:c16="http://schemas.microsoft.com/office/drawing/2014/chart" uri="{C3380CC4-5D6E-409C-BE32-E72D297353CC}">
                    <c16:uniqueId val="{0000000F-1947-42B3-96CE-B0356C5E1F19}"/>
                  </c:ext>
                </c:extLst>
              </c15:ser>
            </c15:filteredLineSeries>
            <c15:filteredLineSeries>
              <c15:ser>
                <c:idx val="16"/>
                <c:order val="15"/>
                <c:tx>
                  <c:strRef>
                    <c:extLst xmlns:c15="http://schemas.microsoft.com/office/drawing/2012/chart">
                      <c:ext xmlns:c15="http://schemas.microsoft.com/office/drawing/2012/chart" uri="{02D57815-91ED-43cb-92C2-25804820EDAC}">
                        <c15:formulaRef>
                          <c15:sqref>Sheet1!$A$17</c15:sqref>
                        </c15:formulaRef>
                      </c:ext>
                    </c:extLst>
                    <c:strCache>
                      <c:ptCount val="1"/>
                      <c:pt idx="0">
                        <c:v>Total revenues for residential customers</c:v>
                      </c:pt>
                    </c:strCache>
                  </c:strRef>
                </c:tx>
                <c:spPr>
                  <a:ln w="28575" cap="rnd">
                    <a:solidFill>
                      <a:schemeClr val="dk1">
                        <a:tint val="70000"/>
                        <a:tint val="86000"/>
                      </a:schemeClr>
                    </a:solidFill>
                    <a:round/>
                  </a:ln>
                  <a:effectLst/>
                </c:spPr>
                <c:marker>
                  <c:symbol val="circle"/>
                  <c:size val="5"/>
                  <c:spPr>
                    <a:solidFill>
                      <a:schemeClr val="dk1">
                        <a:tint val="70000"/>
                        <a:tint val="86000"/>
                      </a:schemeClr>
                    </a:solidFill>
                    <a:ln w="9525">
                      <a:solidFill>
                        <a:schemeClr val="dk1">
                          <a:tint val="70000"/>
                          <a:tint val="86000"/>
                        </a:schemeClr>
                      </a:solidFill>
                    </a:ln>
                    <a:effectLst/>
                  </c:spPr>
                </c:marker>
                <c:cat>
                  <c:numRef>
                    <c:extLst xmlns:c15="http://schemas.microsoft.com/office/drawing/2012/chart">
                      <c:ext xmlns:c15="http://schemas.microsoft.com/office/drawing/2012/chart" uri="{02D57815-91ED-43cb-92C2-25804820EDAC}">
                        <c15:formulaRef>
                          <c15:sqref>Sheet1!$F$1:$Q$1</c15:sqref>
                        </c15:formulaRef>
                      </c:ext>
                    </c:extLst>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extLst xmlns:c15="http://schemas.microsoft.com/office/drawing/2012/chart">
                      <c:ext xmlns:c15="http://schemas.microsoft.com/office/drawing/2012/chart" uri="{02D57815-91ED-43cb-92C2-25804820EDAC}">
                        <c15:formulaRef>
                          <c15:sqref>Sheet1!$B$17:$P$17</c15:sqref>
                        </c15:formulaRef>
                      </c:ext>
                    </c:extLst>
                    <c:numCache>
                      <c:formatCode>#,##0</c:formatCode>
                      <c:ptCount val="15"/>
                      <c:pt idx="0">
                        <c:v>14735857.845000001</c:v>
                      </c:pt>
                      <c:pt idx="1">
                        <c:v>14034963.026666665</c:v>
                      </c:pt>
                      <c:pt idx="2">
                        <c:v>13918704.4</c:v>
                      </c:pt>
                      <c:pt idx="3">
                        <c:v>26354966.139999997</c:v>
                      </c:pt>
                      <c:pt idx="4">
                        <c:v>12287792.762499997</c:v>
                      </c:pt>
                      <c:pt idx="5">
                        <c:v>11747027.65</c:v>
                      </c:pt>
                      <c:pt idx="6">
                        <c:v>11250436.333333334</c:v>
                      </c:pt>
                      <c:pt idx="7">
                        <c:v>8619447.3650883846</c:v>
                      </c:pt>
                      <c:pt idx="8">
                        <c:v>11289440.220833331</c:v>
                      </c:pt>
                      <c:pt idx="9">
                        <c:v>12111830.155833332</c:v>
                      </c:pt>
                      <c:pt idx="10">
                        <c:v>10331243.696666667</c:v>
                      </c:pt>
                      <c:pt idx="11">
                        <c:v>7842089.104166667</c:v>
                      </c:pt>
                      <c:pt idx="12">
                        <c:v>8458355.7133337259</c:v>
                      </c:pt>
                      <c:pt idx="13">
                        <c:v>9315778.8475000001</c:v>
                      </c:pt>
                      <c:pt idx="14">
                        <c:v>9090643.3816666659</c:v>
                      </c:pt>
                    </c:numCache>
                  </c:numRef>
                </c:val>
                <c:smooth val="0"/>
                <c:extLst xmlns:c15="http://schemas.microsoft.com/office/drawing/2012/chart">
                  <c:ext xmlns:c16="http://schemas.microsoft.com/office/drawing/2014/chart" uri="{C3380CC4-5D6E-409C-BE32-E72D297353CC}">
                    <c16:uniqueId val="{00000010-1947-42B3-96CE-B0356C5E1F19}"/>
                  </c:ext>
                </c:extLst>
              </c15:ser>
            </c15:filteredLineSeries>
            <c15:filteredLineSeries>
              <c15:ser>
                <c:idx val="17"/>
                <c:order val="16"/>
                <c:tx>
                  <c:strRef>
                    <c:extLst xmlns:c15="http://schemas.microsoft.com/office/drawing/2012/chart">
                      <c:ext xmlns:c15="http://schemas.microsoft.com/office/drawing/2012/chart" uri="{02D57815-91ED-43cb-92C2-25804820EDAC}">
                        <c15:formulaRef>
                          <c15:sqref>Sheet1!$A$18</c15:sqref>
                        </c15:formulaRef>
                      </c:ext>
                    </c:extLst>
                    <c:strCache>
                      <c:ptCount val="1"/>
                      <c:pt idx="0">
                        <c:v>Total number of new pay agreements for low income residential customers.</c:v>
                      </c:pt>
                    </c:strCache>
                  </c:strRef>
                </c:tx>
                <c:spPr>
                  <a:ln w="28575" cap="rnd">
                    <a:solidFill>
                      <a:srgbClr val="00B050"/>
                    </a:solidFill>
                    <a:round/>
                  </a:ln>
                  <a:effectLst/>
                </c:spPr>
                <c:marker>
                  <c:symbol val="circle"/>
                  <c:size val="5"/>
                  <c:spPr>
                    <a:solidFill>
                      <a:srgbClr val="00B050"/>
                    </a:solidFill>
                    <a:ln w="9525">
                      <a:solidFill>
                        <a:srgbClr val="00B050"/>
                      </a:solidFill>
                    </a:ln>
                    <a:effectLst/>
                  </c:spPr>
                </c:marker>
                <c:cat>
                  <c:numRef>
                    <c:extLst xmlns:c15="http://schemas.microsoft.com/office/drawing/2012/chart">
                      <c:ext xmlns:c15="http://schemas.microsoft.com/office/drawing/2012/chart" uri="{02D57815-91ED-43cb-92C2-25804820EDAC}">
                        <c15:formulaRef>
                          <c15:sqref>Sheet1!$F$1:$Q$1</c15:sqref>
                        </c15:formulaRef>
                      </c:ext>
                    </c:extLst>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extLst xmlns:c15="http://schemas.microsoft.com/office/drawing/2012/chart">
                      <c:ext xmlns:c15="http://schemas.microsoft.com/office/drawing/2012/chart" uri="{02D57815-91ED-43cb-92C2-25804820EDAC}">
                        <c15:formulaRef>
                          <c15:sqref>Sheet1!$B$18:$P$18</c15:sqref>
                        </c15:formulaRef>
                      </c:ext>
                    </c:extLst>
                    <c:numCache>
                      <c:formatCode>#,##0</c:formatCode>
                      <c:ptCount val="15"/>
                      <c:pt idx="0">
                        <c:v>97.416666666666671</c:v>
                      </c:pt>
                      <c:pt idx="1">
                        <c:v>102.08333333333333</c:v>
                      </c:pt>
                      <c:pt idx="2">
                        <c:v>63.333333333333336</c:v>
                      </c:pt>
                      <c:pt idx="3">
                        <c:v>88</c:v>
                      </c:pt>
                      <c:pt idx="4">
                        <c:v>63</c:v>
                      </c:pt>
                      <c:pt idx="5">
                        <c:v>112.08333333333333</c:v>
                      </c:pt>
                      <c:pt idx="6">
                        <c:v>116.5</c:v>
                      </c:pt>
                      <c:pt idx="7">
                        <c:v>58.833333333333336</c:v>
                      </c:pt>
                      <c:pt idx="8">
                        <c:v>41.583333333333336</c:v>
                      </c:pt>
                      <c:pt idx="9">
                        <c:v>44.166666666666664</c:v>
                      </c:pt>
                      <c:pt idx="10">
                        <c:v>63</c:v>
                      </c:pt>
                      <c:pt idx="11">
                        <c:v>36.416666666666664</c:v>
                      </c:pt>
                      <c:pt idx="12">
                        <c:v>107.41666666666667</c:v>
                      </c:pt>
                      <c:pt idx="13">
                        <c:v>58.166666666666664</c:v>
                      </c:pt>
                      <c:pt idx="14">
                        <c:v>22.916666666666668</c:v>
                      </c:pt>
                    </c:numCache>
                  </c:numRef>
                </c:val>
                <c:smooth val="0"/>
                <c:extLst xmlns:c15="http://schemas.microsoft.com/office/drawing/2012/chart">
                  <c:ext xmlns:c16="http://schemas.microsoft.com/office/drawing/2014/chart" uri="{C3380CC4-5D6E-409C-BE32-E72D297353CC}">
                    <c16:uniqueId val="{00000011-1947-42B3-96CE-B0356C5E1F19}"/>
                  </c:ext>
                </c:extLst>
              </c15:ser>
            </c15:filteredLineSeries>
            <c15:filteredLineSeries>
              <c15:ser>
                <c:idx val="18"/>
                <c:order val="17"/>
                <c:tx>
                  <c:strRef>
                    <c:extLst xmlns:c15="http://schemas.microsoft.com/office/drawing/2012/chart">
                      <c:ext xmlns:c15="http://schemas.microsoft.com/office/drawing/2012/chart" uri="{02D57815-91ED-43cb-92C2-25804820EDAC}">
                        <c15:formulaRef>
                          <c15:sqref>Sheet1!$A$19</c15:sqref>
                        </c15:formulaRef>
                      </c:ext>
                    </c:extLst>
                    <c:strCache>
                      <c:ptCount val="1"/>
                      <c:pt idx="0">
                        <c:v>Total dollar amount of new pay agreements  for low income residential customers.</c:v>
                      </c:pt>
                    </c:strCache>
                  </c:strRef>
                </c:tx>
                <c:spPr>
                  <a:ln w="28575" cap="rnd">
                    <a:solidFill>
                      <a:schemeClr val="dk1">
                        <a:tint val="88000"/>
                        <a:tint val="58000"/>
                      </a:schemeClr>
                    </a:solidFill>
                    <a:round/>
                  </a:ln>
                  <a:effectLst/>
                </c:spPr>
                <c:marker>
                  <c:symbol val="circle"/>
                  <c:size val="5"/>
                  <c:spPr>
                    <a:solidFill>
                      <a:schemeClr val="dk1">
                        <a:tint val="88000"/>
                        <a:tint val="58000"/>
                      </a:schemeClr>
                    </a:solidFill>
                    <a:ln w="9525">
                      <a:solidFill>
                        <a:schemeClr val="dk1">
                          <a:tint val="88000"/>
                          <a:tint val="58000"/>
                        </a:schemeClr>
                      </a:solidFill>
                    </a:ln>
                    <a:effectLst/>
                  </c:spPr>
                </c:marker>
                <c:cat>
                  <c:numRef>
                    <c:extLst xmlns:c15="http://schemas.microsoft.com/office/drawing/2012/chart">
                      <c:ext xmlns:c15="http://schemas.microsoft.com/office/drawing/2012/chart" uri="{02D57815-91ED-43cb-92C2-25804820EDAC}">
                        <c15:formulaRef>
                          <c15:sqref>Sheet1!$F$1:$Q$1</c15:sqref>
                        </c15:formulaRef>
                      </c:ext>
                    </c:extLst>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extLst xmlns:c15="http://schemas.microsoft.com/office/drawing/2012/chart">
                      <c:ext xmlns:c15="http://schemas.microsoft.com/office/drawing/2012/chart" uri="{02D57815-91ED-43cb-92C2-25804820EDAC}">
                        <c15:formulaRef>
                          <c15:sqref>Sheet1!$B$19:$P$19</c15:sqref>
                        </c15:formulaRef>
                      </c:ext>
                    </c:extLst>
                    <c:numCache>
                      <c:formatCode>#,##0</c:formatCode>
                      <c:ptCount val="15"/>
                      <c:pt idx="0">
                        <c:v>40599.879999999997</c:v>
                      </c:pt>
                      <c:pt idx="1">
                        <c:v>40683.961666666662</c:v>
                      </c:pt>
                      <c:pt idx="2">
                        <c:v>24718.840833333335</c:v>
                      </c:pt>
                      <c:pt idx="3">
                        <c:v>27120.400000000001</c:v>
                      </c:pt>
                      <c:pt idx="4">
                        <c:v>25573.938333333335</c:v>
                      </c:pt>
                      <c:pt idx="5">
                        <c:v>43877.088333333326</c:v>
                      </c:pt>
                      <c:pt idx="6">
                        <c:v>46856.67083333333</c:v>
                      </c:pt>
                      <c:pt idx="7">
                        <c:v>20265.415833333336</c:v>
                      </c:pt>
                      <c:pt idx="8">
                        <c:v>19719.654166666667</c:v>
                      </c:pt>
                      <c:pt idx="9">
                        <c:v>17396.005000000001</c:v>
                      </c:pt>
                      <c:pt idx="10">
                        <c:v>21725.443333333333</c:v>
                      </c:pt>
                      <c:pt idx="11">
                        <c:v>13560.442499999999</c:v>
                      </c:pt>
                      <c:pt idx="12">
                        <c:v>55576.821666666656</c:v>
                      </c:pt>
                      <c:pt idx="13">
                        <c:v>29124.995833333334</c:v>
                      </c:pt>
                      <c:pt idx="14">
                        <c:v>11190.2325</c:v>
                      </c:pt>
                    </c:numCache>
                  </c:numRef>
                </c:val>
                <c:smooth val="0"/>
                <c:extLst xmlns:c15="http://schemas.microsoft.com/office/drawing/2012/chart">
                  <c:ext xmlns:c16="http://schemas.microsoft.com/office/drawing/2014/chart" uri="{C3380CC4-5D6E-409C-BE32-E72D297353CC}">
                    <c16:uniqueId val="{00000012-1947-42B3-96CE-B0356C5E1F19}"/>
                  </c:ext>
                </c:extLst>
              </c15:ser>
            </c15:filteredLineSeries>
            <c15:filteredLineSeries>
              <c15:ser>
                <c:idx val="19"/>
                <c:order val="18"/>
                <c:tx>
                  <c:strRef>
                    <c:extLst xmlns:c15="http://schemas.microsoft.com/office/drawing/2012/chart">
                      <c:ext xmlns:c15="http://schemas.microsoft.com/office/drawing/2012/chart" uri="{02D57815-91ED-43cb-92C2-25804820EDAC}">
                        <c15:formulaRef>
                          <c15:sqref>Sheet1!$A$20</c15:sqref>
                        </c15:formulaRef>
                      </c:ext>
                    </c:extLst>
                    <c:strCache>
                      <c:ptCount val="1"/>
                      <c:pt idx="0">
                        <c:v>Total number of new pay agreements for residential customers.</c:v>
                      </c:pt>
                    </c:strCache>
                  </c:strRef>
                </c:tx>
                <c:spPr>
                  <a:ln w="28575" cap="rnd">
                    <a:solidFill>
                      <a:schemeClr val="dk1">
                        <a:tint val="55000"/>
                        <a:tint val="58000"/>
                      </a:schemeClr>
                    </a:solidFill>
                    <a:round/>
                  </a:ln>
                  <a:effectLst/>
                </c:spPr>
                <c:marker>
                  <c:symbol val="circle"/>
                  <c:size val="5"/>
                  <c:spPr>
                    <a:solidFill>
                      <a:schemeClr val="dk1">
                        <a:tint val="55000"/>
                        <a:tint val="58000"/>
                      </a:schemeClr>
                    </a:solidFill>
                    <a:ln w="9525">
                      <a:solidFill>
                        <a:schemeClr val="dk1">
                          <a:tint val="55000"/>
                          <a:tint val="58000"/>
                        </a:schemeClr>
                      </a:solidFill>
                    </a:ln>
                    <a:effectLst/>
                  </c:spPr>
                </c:marker>
                <c:cat>
                  <c:numRef>
                    <c:extLst xmlns:c15="http://schemas.microsoft.com/office/drawing/2012/chart">
                      <c:ext xmlns:c15="http://schemas.microsoft.com/office/drawing/2012/chart" uri="{02D57815-91ED-43cb-92C2-25804820EDAC}">
                        <c15:formulaRef>
                          <c15:sqref>Sheet1!$F$1:$Q$1</c15:sqref>
                        </c15:formulaRef>
                      </c:ext>
                    </c:extLst>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extLst xmlns:c15="http://schemas.microsoft.com/office/drawing/2012/chart">
                      <c:ext xmlns:c15="http://schemas.microsoft.com/office/drawing/2012/chart" uri="{02D57815-91ED-43cb-92C2-25804820EDAC}">
                        <c15:formulaRef>
                          <c15:sqref>Sheet1!$B$20:$P$20</c15:sqref>
                        </c15:formulaRef>
                      </c:ext>
                    </c:extLst>
                    <c:numCache>
                      <c:formatCode>#,##0</c:formatCode>
                      <c:ptCount val="15"/>
                      <c:pt idx="0">
                        <c:v>645</c:v>
                      </c:pt>
                      <c:pt idx="1">
                        <c:v>1049.0833333333333</c:v>
                      </c:pt>
                      <c:pt idx="2">
                        <c:v>454.83333333333331</c:v>
                      </c:pt>
                      <c:pt idx="3">
                        <c:v>1177</c:v>
                      </c:pt>
                      <c:pt idx="4">
                        <c:v>703.83333333333337</c:v>
                      </c:pt>
                      <c:pt idx="5">
                        <c:v>617.91666666666663</c:v>
                      </c:pt>
                      <c:pt idx="6">
                        <c:v>554.66666666666663</c:v>
                      </c:pt>
                      <c:pt idx="7">
                        <c:v>389.75</c:v>
                      </c:pt>
                      <c:pt idx="8">
                        <c:v>635</c:v>
                      </c:pt>
                      <c:pt idx="9">
                        <c:v>931.5</c:v>
                      </c:pt>
                      <c:pt idx="10">
                        <c:v>706</c:v>
                      </c:pt>
                      <c:pt idx="11">
                        <c:v>335.91666666666669</c:v>
                      </c:pt>
                      <c:pt idx="12">
                        <c:v>745.08333333333337</c:v>
                      </c:pt>
                      <c:pt idx="13">
                        <c:v>481.83333333333331</c:v>
                      </c:pt>
                      <c:pt idx="14">
                        <c:v>466.75</c:v>
                      </c:pt>
                    </c:numCache>
                  </c:numRef>
                </c:val>
                <c:smooth val="0"/>
                <c:extLst xmlns:c15="http://schemas.microsoft.com/office/drawing/2012/chart">
                  <c:ext xmlns:c16="http://schemas.microsoft.com/office/drawing/2014/chart" uri="{C3380CC4-5D6E-409C-BE32-E72D297353CC}">
                    <c16:uniqueId val="{00000013-1947-42B3-96CE-B0356C5E1F19}"/>
                  </c:ext>
                </c:extLst>
              </c15:ser>
            </c15:filteredLineSeries>
            <c15:filteredLineSeries>
              <c15:ser>
                <c:idx val="20"/>
                <c:order val="19"/>
                <c:tx>
                  <c:strRef>
                    <c:extLst xmlns:c15="http://schemas.microsoft.com/office/drawing/2012/chart">
                      <c:ext xmlns:c15="http://schemas.microsoft.com/office/drawing/2012/chart" uri="{02D57815-91ED-43cb-92C2-25804820EDAC}">
                        <c15:formulaRef>
                          <c15:sqref>Sheet1!$A$21</c15:sqref>
                        </c15:formulaRef>
                      </c:ext>
                    </c:extLst>
                    <c:strCache>
                      <c:ptCount val="1"/>
                      <c:pt idx="0">
                        <c:v>Total dollar amount of new pay agreements  for residential customers.</c:v>
                      </c:pt>
                    </c:strCache>
                  </c:strRef>
                </c:tx>
                <c:spPr>
                  <a:ln w="28575" cap="rnd">
                    <a:solidFill>
                      <a:schemeClr val="dk1">
                        <a:tint val="78000"/>
                        <a:tint val="58000"/>
                      </a:schemeClr>
                    </a:solidFill>
                    <a:round/>
                  </a:ln>
                  <a:effectLst/>
                </c:spPr>
                <c:marker>
                  <c:symbol val="circle"/>
                  <c:size val="5"/>
                  <c:spPr>
                    <a:solidFill>
                      <a:schemeClr val="dk1">
                        <a:tint val="78000"/>
                        <a:tint val="58000"/>
                      </a:schemeClr>
                    </a:solidFill>
                    <a:ln w="9525">
                      <a:solidFill>
                        <a:schemeClr val="dk1">
                          <a:tint val="78000"/>
                          <a:tint val="58000"/>
                        </a:schemeClr>
                      </a:solidFill>
                    </a:ln>
                    <a:effectLst/>
                  </c:spPr>
                </c:marker>
                <c:cat>
                  <c:numRef>
                    <c:extLst xmlns:c15="http://schemas.microsoft.com/office/drawing/2012/chart">
                      <c:ext xmlns:c15="http://schemas.microsoft.com/office/drawing/2012/chart" uri="{02D57815-91ED-43cb-92C2-25804820EDAC}">
                        <c15:formulaRef>
                          <c15:sqref>Sheet1!$F$1:$Q$1</c15:sqref>
                        </c15:formulaRef>
                      </c:ext>
                    </c:extLst>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extLst xmlns:c15="http://schemas.microsoft.com/office/drawing/2012/chart">
                      <c:ext xmlns:c15="http://schemas.microsoft.com/office/drawing/2012/chart" uri="{02D57815-91ED-43cb-92C2-25804820EDAC}">
                        <c15:formulaRef>
                          <c15:sqref>Sheet1!$B$21:$P$21</c15:sqref>
                        </c15:formulaRef>
                      </c:ext>
                    </c:extLst>
                    <c:numCache>
                      <c:formatCode>#,##0</c:formatCode>
                      <c:ptCount val="15"/>
                      <c:pt idx="0">
                        <c:v>266712.20749999996</c:v>
                      </c:pt>
                      <c:pt idx="1">
                        <c:v>463238.55500000011</c:v>
                      </c:pt>
                      <c:pt idx="2">
                        <c:v>185322.10749999995</c:v>
                      </c:pt>
                      <c:pt idx="3">
                        <c:v>380165.32</c:v>
                      </c:pt>
                      <c:pt idx="4">
                        <c:v>261058.43500000003</c:v>
                      </c:pt>
                      <c:pt idx="5">
                        <c:v>220100.31500000003</c:v>
                      </c:pt>
                      <c:pt idx="6">
                        <c:v>204951.00666666668</c:v>
                      </c:pt>
                      <c:pt idx="7">
                        <c:v>118763.98</c:v>
                      </c:pt>
                      <c:pt idx="8">
                        <c:v>200249.02666666664</c:v>
                      </c:pt>
                      <c:pt idx="9">
                        <c:v>340639.00083333335</c:v>
                      </c:pt>
                      <c:pt idx="10">
                        <c:v>251355.05083333328</c:v>
                      </c:pt>
                      <c:pt idx="11">
                        <c:v>111395.70250000001</c:v>
                      </c:pt>
                      <c:pt idx="12">
                        <c:v>392488.89000000007</c:v>
                      </c:pt>
                      <c:pt idx="13">
                        <c:v>262799.19083333336</c:v>
                      </c:pt>
                      <c:pt idx="14">
                        <c:v>256877.98833333337</c:v>
                      </c:pt>
                    </c:numCache>
                  </c:numRef>
                </c:val>
                <c:smooth val="0"/>
                <c:extLst xmlns:c15="http://schemas.microsoft.com/office/drawing/2012/chart">
                  <c:ext xmlns:c16="http://schemas.microsoft.com/office/drawing/2014/chart" uri="{C3380CC4-5D6E-409C-BE32-E72D297353CC}">
                    <c16:uniqueId val="{00000014-1947-42B3-96CE-B0356C5E1F19}"/>
                  </c:ext>
                </c:extLst>
              </c15:ser>
            </c15:filteredLineSeries>
          </c:ext>
        </c:extLst>
      </c:lineChart>
      <c:lineChart>
        <c:grouping val="standard"/>
        <c:varyColors val="0"/>
        <c:ser>
          <c:idx val="5"/>
          <c:order val="5"/>
          <c:tx>
            <c:strRef>
              <c:f>Sheet1!$A$6</c:f>
              <c:strCache>
                <c:ptCount val="1"/>
                <c:pt idx="0">
                  <c:v>$ amount of low-income gas customers arrears</c:v>
                </c:pt>
              </c:strCache>
              <c:extLst xmlns:c15="http://schemas.microsoft.com/office/drawing/2012/chart"/>
            </c:strRef>
          </c:tx>
          <c:spPr>
            <a:ln w="44450" cap="rnd">
              <a:solidFill>
                <a:srgbClr val="00B0F0"/>
              </a:solidFill>
              <a:round/>
            </a:ln>
            <a:effectLst/>
          </c:spPr>
          <c:marker>
            <c:symbol val="circle"/>
            <c:size val="5"/>
            <c:spPr>
              <a:solidFill>
                <a:srgbClr val="00B0F0"/>
              </a:solidFill>
              <a:ln w="9525">
                <a:solidFill>
                  <a:srgbClr val="00B0F0"/>
                </a:solidFill>
              </a:ln>
              <a:effectLst/>
            </c:spPr>
          </c:marker>
          <c:cat>
            <c:numRef>
              <c:f>Sheet1!$B$1:$Q$1</c:f>
              <c:numCache>
                <c:formatCode>General</c:formatCode>
                <c:ptCount val="16"/>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numCache>
            </c:numRef>
          </c:cat>
          <c:val>
            <c:numRef>
              <c:f>Sheet1!$F$6:$Q$6</c:f>
              <c:numCache>
                <c:formatCode>#,##0</c:formatCode>
                <c:ptCount val="12"/>
                <c:pt idx="0">
                  <c:v>1770741.1541666668</c:v>
                </c:pt>
                <c:pt idx="1">
                  <c:v>2168675.355833333</c:v>
                </c:pt>
                <c:pt idx="2">
                  <c:v>2329613.0241666674</c:v>
                </c:pt>
                <c:pt idx="3">
                  <c:v>974542.50166666682</c:v>
                </c:pt>
                <c:pt idx="4">
                  <c:v>595992.12</c:v>
                </c:pt>
                <c:pt idx="5">
                  <c:v>532423.91583333339</c:v>
                </c:pt>
                <c:pt idx="6">
                  <c:v>994204.95750000002</c:v>
                </c:pt>
                <c:pt idx="7">
                  <c:v>1009902.2583333334</c:v>
                </c:pt>
                <c:pt idx="8">
                  <c:v>1436083.3883333334</c:v>
                </c:pt>
                <c:pt idx="9">
                  <c:v>1638858.6108333336</c:v>
                </c:pt>
                <c:pt idx="10">
                  <c:v>688963.53166666662</c:v>
                </c:pt>
                <c:pt idx="11">
                  <c:v>1163286.0366666666</c:v>
                </c:pt>
              </c:numCache>
            </c:numRef>
          </c:val>
          <c:smooth val="0"/>
          <c:extLst xmlns:c15="http://schemas.microsoft.com/office/drawing/2012/chart">
            <c:ext xmlns:c16="http://schemas.microsoft.com/office/drawing/2014/chart" uri="{C3380CC4-5D6E-409C-BE32-E72D297353CC}">
              <c16:uniqueId val="{00000003-1947-42B3-96CE-B0356C5E1F19}"/>
            </c:ext>
          </c:extLst>
        </c:ser>
        <c:dLbls>
          <c:showLegendKey val="0"/>
          <c:showVal val="0"/>
          <c:showCatName val="0"/>
          <c:showSerName val="0"/>
          <c:showPercent val="0"/>
          <c:showBubbleSize val="0"/>
        </c:dLbls>
        <c:marker val="1"/>
        <c:smooth val="0"/>
        <c:axId val="1293155912"/>
        <c:axId val="1293151320"/>
      </c:lineChart>
      <c:catAx>
        <c:axId val="771290464"/>
        <c:scaling>
          <c:orientation val="minMax"/>
        </c:scaling>
        <c:delete val="0"/>
        <c:axPos val="b"/>
        <c:majorGridlines>
          <c:spPr>
            <a:ln w="9525" cap="flat" cmpd="sng" algn="ctr">
              <a:solidFill>
                <a:schemeClr val="tx1"/>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771294400"/>
        <c:crosses val="autoZero"/>
        <c:auto val="1"/>
        <c:lblAlgn val="ctr"/>
        <c:lblOffset val="100"/>
        <c:noMultiLvlLbl val="0"/>
      </c:catAx>
      <c:valAx>
        <c:axId val="771294400"/>
        <c:scaling>
          <c:orientation val="minMax"/>
          <c:min val="100"/>
        </c:scaling>
        <c:delete val="0"/>
        <c:axPos val="l"/>
        <c:majorGridlines>
          <c:spPr>
            <a:ln w="9525" cap="flat" cmpd="sng" algn="ctr">
              <a:solidFill>
                <a:schemeClr val="tx1"/>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400" dirty="0"/>
                  <a:t>Number of low income customers</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771290464"/>
        <c:crosses val="autoZero"/>
        <c:crossBetween val="between"/>
        <c:majorUnit val="1000"/>
      </c:valAx>
      <c:valAx>
        <c:axId val="1293151320"/>
        <c:scaling>
          <c:orientation val="minMax"/>
          <c:min val="200000"/>
        </c:scaling>
        <c:delete val="0"/>
        <c:axPos val="r"/>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400" dirty="0"/>
                  <a:t>$ amount of arrears</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quot;$&quot;#,##0.00" sourceLinked="0"/>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1293155912"/>
        <c:crosses val="max"/>
        <c:crossBetween val="between"/>
        <c:majorUnit val="200000"/>
        <c:dispUnits>
          <c:builtInUnit val="millions"/>
          <c:dispUnitsLbl>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dispUnitsLbl>
        </c:dispUnits>
      </c:valAx>
      <c:catAx>
        <c:axId val="1293155912"/>
        <c:scaling>
          <c:orientation val="minMax"/>
        </c:scaling>
        <c:delete val="1"/>
        <c:axPos val="b"/>
        <c:numFmt formatCode="General" sourceLinked="1"/>
        <c:majorTickMark val="out"/>
        <c:minorTickMark val="none"/>
        <c:tickLblPos val="nextTo"/>
        <c:crossAx val="1293151320"/>
        <c:crosses val="autoZero"/>
        <c:auto val="1"/>
        <c:lblAlgn val="ctr"/>
        <c:lblOffset val="100"/>
        <c:noMultiLvlLbl val="0"/>
      </c:catAx>
      <c:spPr>
        <a:noFill/>
        <a:ln w="15875">
          <a:solidFill>
            <a:schemeClr val="tx1"/>
          </a:solidFill>
        </a:ln>
        <a:effectLst/>
      </c:spPr>
    </c:plotArea>
    <c:legend>
      <c:legendPos val="b"/>
      <c:layout>
        <c:manualLayout>
          <c:xMode val="edge"/>
          <c:yMode val="edge"/>
          <c:x val="1.9347967696139654E-2"/>
          <c:y val="0.9055073886198729"/>
          <c:w val="0.95001110229250907"/>
          <c:h val="7.9229657872758777E-2"/>
        </c:manualLayout>
      </c:layout>
      <c:overlay val="0"/>
      <c:spPr>
        <a:noFill/>
        <a:ln>
          <a:solidFill>
            <a:schemeClr val="tx1"/>
          </a:solid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19050" cap="flat" cmpd="sng" algn="ctr">
      <a:solidFill>
        <a:schemeClr val="tx1"/>
      </a:solidFill>
      <a:round/>
    </a:ln>
    <a:effectLst/>
  </c:spPr>
  <c:txPr>
    <a:bodyPr/>
    <a:lstStyle/>
    <a:p>
      <a:pPr>
        <a:defRPr>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n-US" sz="1600" dirty="0">
                <a:solidFill>
                  <a:schemeClr val="tx1"/>
                </a:solidFill>
              </a:rPr>
              <a:t>Trends in Low-income natural gas customers in arrears and received disconnection notices</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manualLayout>
          <c:layoutTarget val="inner"/>
          <c:xMode val="edge"/>
          <c:yMode val="edge"/>
          <c:x val="9.1748474784749373E-2"/>
          <c:y val="0.11183605604593458"/>
          <c:w val="0.88950387197457992"/>
          <c:h val="0.69534574538251481"/>
        </c:manualLayout>
      </c:layout>
      <c:lineChart>
        <c:grouping val="standard"/>
        <c:varyColors val="0"/>
        <c:ser>
          <c:idx val="6"/>
          <c:order val="4"/>
          <c:tx>
            <c:strRef>
              <c:f>Sheet1!$A$7</c:f>
              <c:strCache>
                <c:ptCount val="1"/>
                <c:pt idx="0">
                  <c:v> No. of low-income customers in arrears</c:v>
                </c:pt>
              </c:strCache>
              <c:extLst xmlns:c15="http://schemas.microsoft.com/office/drawing/2012/chart"/>
            </c:strRef>
          </c:tx>
          <c:spPr>
            <a:ln w="44450" cap="rnd">
              <a:solidFill>
                <a:srgbClr val="FF0000"/>
              </a:solidFill>
              <a:round/>
            </a:ln>
            <a:effectLst/>
          </c:spPr>
          <c:marker>
            <c:symbol val="circle"/>
            <c:size val="5"/>
            <c:spPr>
              <a:solidFill>
                <a:schemeClr val="accent1">
                  <a:lumMod val="60000"/>
                </a:schemeClr>
              </a:solidFill>
              <a:ln w="9525">
                <a:solidFill>
                  <a:srgbClr val="FF0000"/>
                </a:solidFill>
              </a:ln>
              <a:effectLst/>
            </c:spPr>
          </c:marker>
          <c:cat>
            <c:numRef>
              <c:f>Sheet1!$F$1:$Q$1</c:f>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f>Sheet1!$F$7:$Q$7</c:f>
              <c:numCache>
                <c:formatCode>#,##0</c:formatCode>
                <c:ptCount val="12"/>
                <c:pt idx="0">
                  <c:v>4723.333333333333</c:v>
                </c:pt>
                <c:pt idx="1">
                  <c:v>5651.25</c:v>
                </c:pt>
                <c:pt idx="2">
                  <c:v>5432.25</c:v>
                </c:pt>
                <c:pt idx="3">
                  <c:v>2889.75</c:v>
                </c:pt>
                <c:pt idx="4">
                  <c:v>1751.8333333333333</c:v>
                </c:pt>
                <c:pt idx="5">
                  <c:v>1241.1666666666667</c:v>
                </c:pt>
                <c:pt idx="6">
                  <c:v>2134.0833333333335</c:v>
                </c:pt>
                <c:pt idx="7">
                  <c:v>2050.9166666666665</c:v>
                </c:pt>
                <c:pt idx="8">
                  <c:v>2906.4166666666665</c:v>
                </c:pt>
                <c:pt idx="9">
                  <c:v>2566.5833333333335</c:v>
                </c:pt>
                <c:pt idx="10">
                  <c:v>1010.4166666666666</c:v>
                </c:pt>
                <c:pt idx="11">
                  <c:v>2323.0833333333335</c:v>
                </c:pt>
              </c:numCache>
            </c:numRef>
          </c:val>
          <c:smooth val="0"/>
          <c:extLst xmlns:c15="http://schemas.microsoft.com/office/drawing/2012/chart">
            <c:ext xmlns:c16="http://schemas.microsoft.com/office/drawing/2014/chart" uri="{C3380CC4-5D6E-409C-BE32-E72D297353CC}">
              <c16:uniqueId val="{00000000-62DD-4D07-BC22-90E7FD01F45A}"/>
            </c:ext>
          </c:extLst>
        </c:ser>
        <c:ser>
          <c:idx val="14"/>
          <c:order val="12"/>
          <c:tx>
            <c:strRef>
              <c:f>Sheet1!$A$15</c:f>
              <c:strCache>
                <c:ptCount val="1"/>
                <c:pt idx="0">
                  <c:v>No. of disconnection notices issued to low-income customers</c:v>
                </c:pt>
              </c:strCache>
              <c:extLst xmlns:c15="http://schemas.microsoft.com/office/drawing/2012/chart"/>
            </c:strRef>
          </c:tx>
          <c:spPr>
            <a:ln w="44450" cap="rnd">
              <a:solidFill>
                <a:srgbClr val="FFC000"/>
              </a:solidFill>
              <a:round/>
            </a:ln>
            <a:effectLst/>
          </c:spPr>
          <c:marker>
            <c:symbol val="circle"/>
            <c:size val="5"/>
            <c:spPr>
              <a:solidFill>
                <a:srgbClr val="FFC000"/>
              </a:solidFill>
              <a:ln w="9525">
                <a:solidFill>
                  <a:srgbClr val="FFC000"/>
                </a:solidFill>
              </a:ln>
              <a:effectLst/>
            </c:spPr>
          </c:marker>
          <c:cat>
            <c:numRef>
              <c:f>Sheet1!$F$1:$Q$1</c:f>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f>Sheet1!$F$15:$Q$15</c:f>
              <c:numCache>
                <c:formatCode>#,##0</c:formatCode>
                <c:ptCount val="12"/>
                <c:pt idx="0">
                  <c:v>3688.5</c:v>
                </c:pt>
                <c:pt idx="1">
                  <c:v>4206.083333333333</c:v>
                </c:pt>
                <c:pt idx="2">
                  <c:v>4056</c:v>
                </c:pt>
                <c:pt idx="3">
                  <c:v>1900</c:v>
                </c:pt>
                <c:pt idx="4">
                  <c:v>1360.5</c:v>
                </c:pt>
                <c:pt idx="5">
                  <c:v>1041.4166666666667</c:v>
                </c:pt>
                <c:pt idx="6">
                  <c:v>1605.3333333333333</c:v>
                </c:pt>
                <c:pt idx="7">
                  <c:v>1561.9166666666667</c:v>
                </c:pt>
                <c:pt idx="8">
                  <c:v>939.75</c:v>
                </c:pt>
                <c:pt idx="9">
                  <c:v>1296.0833333333333</c:v>
                </c:pt>
                <c:pt idx="10">
                  <c:v>518.25</c:v>
                </c:pt>
                <c:pt idx="11">
                  <c:v>351.91666666666669</c:v>
                </c:pt>
              </c:numCache>
            </c:numRef>
          </c:val>
          <c:smooth val="0"/>
          <c:extLst xmlns:c15="http://schemas.microsoft.com/office/drawing/2012/chart">
            <c:ext xmlns:c16="http://schemas.microsoft.com/office/drawing/2014/chart" uri="{C3380CC4-5D6E-409C-BE32-E72D297353CC}">
              <c16:uniqueId val="{00000001-62DD-4D07-BC22-90E7FD01F45A}"/>
            </c:ext>
          </c:extLst>
        </c:ser>
        <c:dLbls>
          <c:showLegendKey val="0"/>
          <c:showVal val="0"/>
          <c:showCatName val="0"/>
          <c:showSerName val="0"/>
          <c:showPercent val="0"/>
          <c:showBubbleSize val="0"/>
        </c:dLbls>
        <c:marker val="1"/>
        <c:smooth val="0"/>
        <c:axId val="771290464"/>
        <c:axId val="771294400"/>
        <c:extLst>
          <c:ext xmlns:c15="http://schemas.microsoft.com/office/drawing/2012/chart" uri="{02D57815-91ED-43cb-92C2-25804820EDAC}">
            <c15:filteredLineSeries>
              <c15:ser>
                <c:idx val="0"/>
                <c:order val="0"/>
                <c:tx>
                  <c:strRef>
                    <c:extLst>
                      <c:ext uri="{02D57815-91ED-43cb-92C2-25804820EDAC}">
                        <c15:formulaRef>
                          <c15:sqref>Sheet1!$A$1</c15:sqref>
                        </c15:formulaRef>
                      </c:ext>
                    </c:extLst>
                    <c:strCache>
                      <c:ptCount val="1"/>
                      <c:pt idx="0">
                        <c:v>Desciption</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extLst>
                      <c:ext uri="{02D57815-91ED-43cb-92C2-25804820EDAC}">
                        <c15:formulaRef>
                          <c15:sqref>Sheet1!$F$1:$Q$1</c15:sqref>
                        </c15:formulaRef>
                      </c:ext>
                    </c:extLst>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extLst>
                      <c:ext uri="{02D57815-91ED-43cb-92C2-25804820EDAC}">
                        <c15:formulaRef>
                          <c15:sqref>Sheet1!$B$1:$P$1</c15:sqref>
                        </c15:formulaRef>
                      </c:ext>
                    </c:extLst>
                    <c:numCache>
                      <c:formatCode>General</c:formatCode>
                      <c:ptCount val="15"/>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numCache>
                  </c:numRef>
                </c:val>
                <c:smooth val="0"/>
                <c:extLst>
                  <c:ext xmlns:c16="http://schemas.microsoft.com/office/drawing/2014/chart" uri="{C3380CC4-5D6E-409C-BE32-E72D297353CC}">
                    <c16:uniqueId val="{00000002-62DD-4D07-BC22-90E7FD01F45A}"/>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Sheet1!$A$2</c15:sqref>
                        </c15:formulaRef>
                      </c:ext>
                    </c:extLst>
                    <c:strCache>
                      <c:ptCount val="1"/>
                      <c:pt idx="0">
                        <c:v>Number of residential customers</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extLst xmlns:c15="http://schemas.microsoft.com/office/drawing/2012/chart">
                      <c:ext xmlns:c15="http://schemas.microsoft.com/office/drawing/2012/chart" uri="{02D57815-91ED-43cb-92C2-25804820EDAC}">
                        <c15:formulaRef>
                          <c15:sqref>Sheet1!$F$1:$Q$1</c15:sqref>
                        </c15:formulaRef>
                      </c:ext>
                    </c:extLst>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extLst xmlns:c15="http://schemas.microsoft.com/office/drawing/2012/chart">
                      <c:ext xmlns:c15="http://schemas.microsoft.com/office/drawing/2012/chart" uri="{02D57815-91ED-43cb-92C2-25804820EDAC}">
                        <c15:formulaRef>
                          <c15:sqref>Sheet1!$B$2:$P$2</c15:sqref>
                        </c15:formulaRef>
                      </c:ext>
                    </c:extLst>
                    <c:numCache>
                      <c:formatCode>#,##0</c:formatCode>
                      <c:ptCount val="15"/>
                      <c:pt idx="0">
                        <c:v>138145.08333333334</c:v>
                      </c:pt>
                      <c:pt idx="1">
                        <c:v>138965.25</c:v>
                      </c:pt>
                      <c:pt idx="2">
                        <c:v>139353.58333333334</c:v>
                      </c:pt>
                      <c:pt idx="3">
                        <c:v>140719</c:v>
                      </c:pt>
                      <c:pt idx="4">
                        <c:v>140319.75</c:v>
                      </c:pt>
                      <c:pt idx="5">
                        <c:v>140949.41666666666</c:v>
                      </c:pt>
                      <c:pt idx="6">
                        <c:v>141988.41666666666</c:v>
                      </c:pt>
                      <c:pt idx="7">
                        <c:v>142532.16666666666</c:v>
                      </c:pt>
                      <c:pt idx="8">
                        <c:v>138863.25</c:v>
                      </c:pt>
                      <c:pt idx="9">
                        <c:v>141626.83333333334</c:v>
                      </c:pt>
                      <c:pt idx="10">
                        <c:v>140413.33333333334</c:v>
                      </c:pt>
                      <c:pt idx="11">
                        <c:v>141223.91666666666</c:v>
                      </c:pt>
                      <c:pt idx="12">
                        <c:v>146080.5</c:v>
                      </c:pt>
                      <c:pt idx="13">
                        <c:v>148162.91666666666</c:v>
                      </c:pt>
                      <c:pt idx="14">
                        <c:v>151847.41666666666</c:v>
                      </c:pt>
                    </c:numCache>
                  </c:numRef>
                </c:val>
                <c:smooth val="0"/>
                <c:extLst xmlns:c15="http://schemas.microsoft.com/office/drawing/2012/chart">
                  <c:ext xmlns:c16="http://schemas.microsoft.com/office/drawing/2014/chart" uri="{C3380CC4-5D6E-409C-BE32-E72D297353CC}">
                    <c16:uniqueId val="{00000003-62DD-4D07-BC22-90E7FD01F45A}"/>
                  </c:ext>
                </c:extLst>
              </c15:ser>
            </c15:filteredLineSeries>
            <c15:filteredLineSeries>
              <c15:ser>
                <c:idx val="3"/>
                <c:order val="2"/>
                <c:tx>
                  <c:strRef>
                    <c:extLst xmlns:c15="http://schemas.microsoft.com/office/drawing/2012/chart">
                      <c:ext xmlns:c15="http://schemas.microsoft.com/office/drawing/2012/chart" uri="{02D57815-91ED-43cb-92C2-25804820EDAC}">
                        <c15:formulaRef>
                          <c15:sqref>Sheet1!$A$4</c15:sqref>
                        </c15:formulaRef>
                      </c:ext>
                    </c:extLst>
                    <c:strCache>
                      <c:ptCount val="1"/>
                      <c:pt idx="0">
                        <c:v>Total dollar amount of residential customers in arrears</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extLst xmlns:c15="http://schemas.microsoft.com/office/drawing/2012/chart">
                      <c:ext xmlns:c15="http://schemas.microsoft.com/office/drawing/2012/chart" uri="{02D57815-91ED-43cb-92C2-25804820EDAC}">
                        <c15:formulaRef>
                          <c15:sqref>Sheet1!$F$1:$Q$1</c15:sqref>
                        </c15:formulaRef>
                      </c:ext>
                    </c:extLst>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extLst xmlns:c15="http://schemas.microsoft.com/office/drawing/2012/chart">
                      <c:ext xmlns:c15="http://schemas.microsoft.com/office/drawing/2012/chart" uri="{02D57815-91ED-43cb-92C2-25804820EDAC}">
                        <c15:formulaRef>
                          <c15:sqref>Sheet1!$B$4:$P$4</c15:sqref>
                        </c15:formulaRef>
                      </c:ext>
                    </c:extLst>
                    <c:numCache>
                      <c:formatCode>#,##0</c:formatCode>
                      <c:ptCount val="15"/>
                      <c:pt idx="0">
                        <c:v>6531944.810833334</c:v>
                      </c:pt>
                      <c:pt idx="1">
                        <c:v>7024656.0858333344</c:v>
                      </c:pt>
                      <c:pt idx="2">
                        <c:v>6553509.6816666657</c:v>
                      </c:pt>
                      <c:pt idx="3">
                        <c:v>6947270.96</c:v>
                      </c:pt>
                      <c:pt idx="4">
                        <c:v>7874608.7183333337</c:v>
                      </c:pt>
                      <c:pt idx="5">
                        <c:v>6799035.8583333334</c:v>
                      </c:pt>
                      <c:pt idx="6">
                        <c:v>7276742.982499999</c:v>
                      </c:pt>
                      <c:pt idx="7">
                        <c:v>5414408.1541666668</c:v>
                      </c:pt>
                      <c:pt idx="8">
                        <c:v>6908105.3916666666</c:v>
                      </c:pt>
                      <c:pt idx="9">
                        <c:v>9657490.0449999999</c:v>
                      </c:pt>
                      <c:pt idx="10">
                        <c:v>10643167.915833334</c:v>
                      </c:pt>
                      <c:pt idx="11">
                        <c:v>11066247.351666667</c:v>
                      </c:pt>
                      <c:pt idx="12">
                        <c:v>14460061.021666666</c:v>
                      </c:pt>
                      <c:pt idx="13">
                        <c:v>14610987.899166668</c:v>
                      </c:pt>
                      <c:pt idx="14">
                        <c:v>13975581.220833331</c:v>
                      </c:pt>
                    </c:numCache>
                  </c:numRef>
                </c:val>
                <c:smooth val="0"/>
                <c:extLst xmlns:c15="http://schemas.microsoft.com/office/drawing/2012/chart">
                  <c:ext xmlns:c16="http://schemas.microsoft.com/office/drawing/2014/chart" uri="{C3380CC4-5D6E-409C-BE32-E72D297353CC}">
                    <c16:uniqueId val="{00000004-62DD-4D07-BC22-90E7FD01F45A}"/>
                  </c:ext>
                </c:extLst>
              </c15:ser>
            </c15:filteredLineSeries>
            <c15:filteredLineSeries>
              <c15:ser>
                <c:idx val="4"/>
                <c:order val="3"/>
                <c:tx>
                  <c:strRef>
                    <c:extLst xmlns:c15="http://schemas.microsoft.com/office/drawing/2012/chart">
                      <c:ext xmlns:c15="http://schemas.microsoft.com/office/drawing/2012/chart" uri="{02D57815-91ED-43cb-92C2-25804820EDAC}">
                        <c15:formulaRef>
                          <c15:sqref>Sheet1!$A$5</c15:sqref>
                        </c15:formulaRef>
                      </c:ext>
                    </c:extLst>
                    <c:strCache>
                      <c:ptCount val="1"/>
                      <c:pt idx="0">
                        <c:v> Number of residential customers in arrears</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numRef>
                    <c:extLst xmlns:c15="http://schemas.microsoft.com/office/drawing/2012/chart">
                      <c:ext xmlns:c15="http://schemas.microsoft.com/office/drawing/2012/chart" uri="{02D57815-91ED-43cb-92C2-25804820EDAC}">
                        <c15:formulaRef>
                          <c15:sqref>Sheet1!$F$1:$Q$1</c15:sqref>
                        </c15:formulaRef>
                      </c:ext>
                    </c:extLst>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extLst xmlns:c15="http://schemas.microsoft.com/office/drawing/2012/chart">
                      <c:ext xmlns:c15="http://schemas.microsoft.com/office/drawing/2012/chart" uri="{02D57815-91ED-43cb-92C2-25804820EDAC}">
                        <c15:formulaRef>
                          <c15:sqref>Sheet1!$B$5:$P$5</c15:sqref>
                        </c15:formulaRef>
                      </c:ext>
                    </c:extLst>
                    <c:numCache>
                      <c:formatCode>#,##0</c:formatCode>
                      <c:ptCount val="15"/>
                      <c:pt idx="0">
                        <c:v>29836.25</c:v>
                      </c:pt>
                      <c:pt idx="1">
                        <c:v>30667.666666666668</c:v>
                      </c:pt>
                      <c:pt idx="2">
                        <c:v>29693.083333333332</c:v>
                      </c:pt>
                      <c:pt idx="3">
                        <c:v>34378</c:v>
                      </c:pt>
                      <c:pt idx="4">
                        <c:v>30380.416666666668</c:v>
                      </c:pt>
                      <c:pt idx="5">
                        <c:v>27822.666666666668</c:v>
                      </c:pt>
                      <c:pt idx="6">
                        <c:v>27687.5</c:v>
                      </c:pt>
                      <c:pt idx="7">
                        <c:v>24596</c:v>
                      </c:pt>
                      <c:pt idx="8">
                        <c:v>26052.5</c:v>
                      </c:pt>
                      <c:pt idx="9">
                        <c:v>28027.083333333332</c:v>
                      </c:pt>
                      <c:pt idx="10">
                        <c:v>27658.583333333332</c:v>
                      </c:pt>
                      <c:pt idx="11">
                        <c:v>30413.416666666668</c:v>
                      </c:pt>
                      <c:pt idx="12">
                        <c:v>33309.333333333336</c:v>
                      </c:pt>
                      <c:pt idx="13">
                        <c:v>23973.583333333332</c:v>
                      </c:pt>
                      <c:pt idx="14">
                        <c:v>24673.416666666668</c:v>
                      </c:pt>
                    </c:numCache>
                  </c:numRef>
                </c:val>
                <c:smooth val="0"/>
                <c:extLst xmlns:c15="http://schemas.microsoft.com/office/drawing/2012/chart">
                  <c:ext xmlns:c16="http://schemas.microsoft.com/office/drawing/2014/chart" uri="{C3380CC4-5D6E-409C-BE32-E72D297353CC}">
                    <c16:uniqueId val="{00000005-62DD-4D07-BC22-90E7FD01F45A}"/>
                  </c:ext>
                </c:extLst>
              </c15:ser>
            </c15:filteredLineSeries>
            <c15:filteredLineSeries>
              <c15:ser>
                <c:idx val="7"/>
                <c:order val="5"/>
                <c:tx>
                  <c:strRef>
                    <c:extLst xmlns:c15="http://schemas.microsoft.com/office/drawing/2012/chart">
                      <c:ext xmlns:c15="http://schemas.microsoft.com/office/drawing/2012/chart" uri="{02D57815-91ED-43cb-92C2-25804820EDAC}">
                        <c15:formulaRef>
                          <c15:sqref>Sheet1!$A$8</c15:sqref>
                        </c15:formulaRef>
                      </c:ext>
                    </c:extLst>
                    <c:strCache>
                      <c:ptCount val="1"/>
                      <c:pt idx="0">
                        <c:v> Number of residential terminations</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numRef>
                    <c:extLst xmlns:c15="http://schemas.microsoft.com/office/drawing/2012/chart">
                      <c:ext xmlns:c15="http://schemas.microsoft.com/office/drawing/2012/chart" uri="{02D57815-91ED-43cb-92C2-25804820EDAC}">
                        <c15:formulaRef>
                          <c15:sqref>Sheet1!$F$1:$Q$1</c15:sqref>
                        </c15:formulaRef>
                      </c:ext>
                    </c:extLst>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extLst xmlns:c15="http://schemas.microsoft.com/office/drawing/2012/chart">
                      <c:ext xmlns:c15="http://schemas.microsoft.com/office/drawing/2012/chart" uri="{02D57815-91ED-43cb-92C2-25804820EDAC}">
                        <c15:formulaRef>
                          <c15:sqref>Sheet1!$B$8:$P$8</c15:sqref>
                        </c15:formulaRef>
                      </c:ext>
                    </c:extLst>
                    <c:numCache>
                      <c:formatCode>#,##0</c:formatCode>
                      <c:ptCount val="15"/>
                      <c:pt idx="0">
                        <c:v>546.5</c:v>
                      </c:pt>
                      <c:pt idx="1">
                        <c:v>724.16666666666663</c:v>
                      </c:pt>
                      <c:pt idx="2">
                        <c:v>655.33333333333337</c:v>
                      </c:pt>
                      <c:pt idx="3">
                        <c:v>14</c:v>
                      </c:pt>
                      <c:pt idx="4">
                        <c:v>727.33333333333337</c:v>
                      </c:pt>
                      <c:pt idx="5">
                        <c:v>768.5</c:v>
                      </c:pt>
                      <c:pt idx="6">
                        <c:v>903.66666666666663</c:v>
                      </c:pt>
                      <c:pt idx="7">
                        <c:v>770.33333333333337</c:v>
                      </c:pt>
                      <c:pt idx="8">
                        <c:v>707.83333333333337</c:v>
                      </c:pt>
                      <c:pt idx="9">
                        <c:v>687.16666666666663</c:v>
                      </c:pt>
                      <c:pt idx="10">
                        <c:v>497.75</c:v>
                      </c:pt>
                      <c:pt idx="11">
                        <c:v>382.58333333333331</c:v>
                      </c:pt>
                      <c:pt idx="12">
                        <c:v>108.83333333333333</c:v>
                      </c:pt>
                      <c:pt idx="13">
                        <c:v>148.66666666666666</c:v>
                      </c:pt>
                      <c:pt idx="14">
                        <c:v>312.08333333333331</c:v>
                      </c:pt>
                    </c:numCache>
                  </c:numRef>
                </c:val>
                <c:smooth val="0"/>
                <c:extLst xmlns:c15="http://schemas.microsoft.com/office/drawing/2012/chart">
                  <c:ext xmlns:c16="http://schemas.microsoft.com/office/drawing/2014/chart" uri="{C3380CC4-5D6E-409C-BE32-E72D297353CC}">
                    <c16:uniqueId val="{00000006-62DD-4D07-BC22-90E7FD01F45A}"/>
                  </c:ext>
                </c:extLst>
              </c15:ser>
            </c15:filteredLineSeries>
            <c15:filteredLineSeries>
              <c15:ser>
                <c:idx val="8"/>
                <c:order val="6"/>
                <c:tx>
                  <c:strRef>
                    <c:extLst xmlns:c15="http://schemas.microsoft.com/office/drawing/2012/chart">
                      <c:ext xmlns:c15="http://schemas.microsoft.com/office/drawing/2012/chart" uri="{02D57815-91ED-43cb-92C2-25804820EDAC}">
                        <c15:formulaRef>
                          <c15:sqref>Sheet1!$A$9</c15:sqref>
                        </c15:formulaRef>
                      </c:ext>
                    </c:extLst>
                    <c:strCache>
                      <c:ptCount val="1"/>
                      <c:pt idx="0">
                        <c:v>  Number of low income residential terminations</c:v>
                      </c:pt>
                    </c:strCache>
                  </c:strRef>
                </c:tx>
                <c:spPr>
                  <a:ln w="28575"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cat>
                  <c:numRef>
                    <c:extLst xmlns:c15="http://schemas.microsoft.com/office/drawing/2012/chart">
                      <c:ext xmlns:c15="http://schemas.microsoft.com/office/drawing/2012/chart" uri="{02D57815-91ED-43cb-92C2-25804820EDAC}">
                        <c15:formulaRef>
                          <c15:sqref>Sheet1!$F$1:$Q$1</c15:sqref>
                        </c15:formulaRef>
                      </c:ext>
                    </c:extLst>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extLst xmlns:c15="http://schemas.microsoft.com/office/drawing/2012/chart">
                      <c:ext xmlns:c15="http://schemas.microsoft.com/office/drawing/2012/chart" uri="{02D57815-91ED-43cb-92C2-25804820EDAC}">
                        <c15:formulaRef>
                          <c15:sqref>Sheet1!$B$9:$P$9</c15:sqref>
                        </c15:formulaRef>
                      </c:ext>
                    </c:extLst>
                    <c:numCache>
                      <c:formatCode>#,##0</c:formatCode>
                      <c:ptCount val="15"/>
                      <c:pt idx="0">
                        <c:v>73.583333333333329</c:v>
                      </c:pt>
                      <c:pt idx="1">
                        <c:v>95.25</c:v>
                      </c:pt>
                      <c:pt idx="2">
                        <c:v>82.416666666666671</c:v>
                      </c:pt>
                      <c:pt idx="3">
                        <c:v>2</c:v>
                      </c:pt>
                      <c:pt idx="4">
                        <c:v>139.5</c:v>
                      </c:pt>
                      <c:pt idx="5">
                        <c:v>90.416666666666671</c:v>
                      </c:pt>
                      <c:pt idx="6">
                        <c:v>57.5</c:v>
                      </c:pt>
                      <c:pt idx="7">
                        <c:v>28.833333333333332</c:v>
                      </c:pt>
                      <c:pt idx="8">
                        <c:v>44.083333333333336</c:v>
                      </c:pt>
                      <c:pt idx="9">
                        <c:v>35.666666666666664</c:v>
                      </c:pt>
                      <c:pt idx="10">
                        <c:v>122.25</c:v>
                      </c:pt>
                      <c:pt idx="11">
                        <c:v>63.083333333333336</c:v>
                      </c:pt>
                      <c:pt idx="12">
                        <c:v>30.666666666666668</c:v>
                      </c:pt>
                      <c:pt idx="13">
                        <c:v>36.333333333333336</c:v>
                      </c:pt>
                      <c:pt idx="14">
                        <c:v>21.416666666666668</c:v>
                      </c:pt>
                    </c:numCache>
                  </c:numRef>
                </c:val>
                <c:smooth val="0"/>
                <c:extLst xmlns:c15="http://schemas.microsoft.com/office/drawing/2012/chart">
                  <c:ext xmlns:c16="http://schemas.microsoft.com/office/drawing/2014/chart" uri="{C3380CC4-5D6E-409C-BE32-E72D297353CC}">
                    <c16:uniqueId val="{00000007-62DD-4D07-BC22-90E7FD01F45A}"/>
                  </c:ext>
                </c:extLst>
              </c15:ser>
            </c15:filteredLineSeries>
            <c15:filteredLineSeries>
              <c15:ser>
                <c:idx val="9"/>
                <c:order val="7"/>
                <c:tx>
                  <c:strRef>
                    <c:extLst xmlns:c15="http://schemas.microsoft.com/office/drawing/2012/chart">
                      <c:ext xmlns:c15="http://schemas.microsoft.com/office/drawing/2012/chart" uri="{02D57815-91ED-43cb-92C2-25804820EDAC}">
                        <c15:formulaRef>
                          <c15:sqref>Sheet1!$A$10</c15:sqref>
                        </c15:formulaRef>
                      </c:ext>
                    </c:extLst>
                    <c:strCache>
                      <c:ptCount val="1"/>
                      <c:pt idx="0">
                        <c:v>  Number of residential arrearage related restorations</c:v>
                      </c:pt>
                    </c:strCache>
                  </c:strRef>
                </c:tx>
                <c:spPr>
                  <a:ln w="28575" cap="rnd">
                    <a:solidFill>
                      <a:schemeClr val="accent4">
                        <a:lumMod val="60000"/>
                      </a:schemeClr>
                    </a:solidFill>
                    <a:round/>
                  </a:ln>
                  <a:effectLst/>
                </c:spPr>
                <c:marker>
                  <c:symbol val="circle"/>
                  <c:size val="5"/>
                  <c:spPr>
                    <a:solidFill>
                      <a:schemeClr val="accent4">
                        <a:lumMod val="60000"/>
                      </a:schemeClr>
                    </a:solidFill>
                    <a:ln w="9525">
                      <a:solidFill>
                        <a:schemeClr val="accent4">
                          <a:lumMod val="60000"/>
                        </a:schemeClr>
                      </a:solidFill>
                    </a:ln>
                    <a:effectLst/>
                  </c:spPr>
                </c:marker>
                <c:cat>
                  <c:numRef>
                    <c:extLst xmlns:c15="http://schemas.microsoft.com/office/drawing/2012/chart">
                      <c:ext xmlns:c15="http://schemas.microsoft.com/office/drawing/2012/chart" uri="{02D57815-91ED-43cb-92C2-25804820EDAC}">
                        <c15:formulaRef>
                          <c15:sqref>Sheet1!$F$1:$Q$1</c15:sqref>
                        </c15:formulaRef>
                      </c:ext>
                    </c:extLst>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extLst xmlns:c15="http://schemas.microsoft.com/office/drawing/2012/chart">
                      <c:ext xmlns:c15="http://schemas.microsoft.com/office/drawing/2012/chart" uri="{02D57815-91ED-43cb-92C2-25804820EDAC}">
                        <c15:formulaRef>
                          <c15:sqref>Sheet1!$B$10:$P$10</c15:sqref>
                        </c15:formulaRef>
                      </c:ext>
                    </c:extLst>
                    <c:numCache>
                      <c:formatCode>#,##0</c:formatCode>
                      <c:ptCount val="15"/>
                      <c:pt idx="0">
                        <c:v>468.33333333333331</c:v>
                      </c:pt>
                      <c:pt idx="1">
                        <c:v>536.5</c:v>
                      </c:pt>
                      <c:pt idx="2">
                        <c:v>499.66666666666669</c:v>
                      </c:pt>
                      <c:pt idx="3">
                        <c:v>125</c:v>
                      </c:pt>
                      <c:pt idx="4">
                        <c:v>464.58333333333331</c:v>
                      </c:pt>
                      <c:pt idx="5">
                        <c:v>485.91666666666669</c:v>
                      </c:pt>
                      <c:pt idx="6">
                        <c:v>576.5</c:v>
                      </c:pt>
                      <c:pt idx="7">
                        <c:v>568.75</c:v>
                      </c:pt>
                      <c:pt idx="8">
                        <c:v>512</c:v>
                      </c:pt>
                      <c:pt idx="9">
                        <c:v>498.58333333333331</c:v>
                      </c:pt>
                      <c:pt idx="10">
                        <c:v>361.16666666666669</c:v>
                      </c:pt>
                      <c:pt idx="11">
                        <c:v>346.58333333333331</c:v>
                      </c:pt>
                      <c:pt idx="12">
                        <c:v>62.833333333333336</c:v>
                      </c:pt>
                      <c:pt idx="13">
                        <c:v>89.333333333333329</c:v>
                      </c:pt>
                      <c:pt idx="14">
                        <c:v>191.41666666666666</c:v>
                      </c:pt>
                    </c:numCache>
                  </c:numRef>
                </c:val>
                <c:smooth val="0"/>
                <c:extLst xmlns:c15="http://schemas.microsoft.com/office/drawing/2012/chart">
                  <c:ext xmlns:c16="http://schemas.microsoft.com/office/drawing/2014/chart" uri="{C3380CC4-5D6E-409C-BE32-E72D297353CC}">
                    <c16:uniqueId val="{00000008-62DD-4D07-BC22-90E7FD01F45A}"/>
                  </c:ext>
                </c:extLst>
              </c15:ser>
            </c15:filteredLineSeries>
            <c15:filteredLineSeries>
              <c15:ser>
                <c:idx val="10"/>
                <c:order val="8"/>
                <c:tx>
                  <c:strRef>
                    <c:extLst xmlns:c15="http://schemas.microsoft.com/office/drawing/2012/chart">
                      <c:ext xmlns:c15="http://schemas.microsoft.com/office/drawing/2012/chart" uri="{02D57815-91ED-43cb-92C2-25804820EDAC}">
                        <c15:formulaRef>
                          <c15:sqref>Sheet1!$A$11</c15:sqref>
                        </c15:formulaRef>
                      </c:ext>
                    </c:extLst>
                    <c:strCache>
                      <c:ptCount val="1"/>
                      <c:pt idx="0">
                        <c:v>  Number of low income residential arrearage related restorations</c:v>
                      </c:pt>
                    </c:strCache>
                  </c:strRef>
                </c:tx>
                <c:spPr>
                  <a:ln w="28575" cap="rnd">
                    <a:solidFill>
                      <a:schemeClr val="accent5">
                        <a:lumMod val="60000"/>
                      </a:schemeClr>
                    </a:solidFill>
                    <a:round/>
                  </a:ln>
                  <a:effectLst/>
                </c:spPr>
                <c:marker>
                  <c:symbol val="circle"/>
                  <c:size val="5"/>
                  <c:spPr>
                    <a:solidFill>
                      <a:schemeClr val="accent5">
                        <a:lumMod val="60000"/>
                      </a:schemeClr>
                    </a:solidFill>
                    <a:ln w="9525">
                      <a:solidFill>
                        <a:schemeClr val="accent5">
                          <a:lumMod val="60000"/>
                        </a:schemeClr>
                      </a:solidFill>
                    </a:ln>
                    <a:effectLst/>
                  </c:spPr>
                </c:marker>
                <c:cat>
                  <c:numRef>
                    <c:extLst xmlns:c15="http://schemas.microsoft.com/office/drawing/2012/chart">
                      <c:ext xmlns:c15="http://schemas.microsoft.com/office/drawing/2012/chart" uri="{02D57815-91ED-43cb-92C2-25804820EDAC}">
                        <c15:formulaRef>
                          <c15:sqref>Sheet1!$F$1:$Q$1</c15:sqref>
                        </c15:formulaRef>
                      </c:ext>
                    </c:extLst>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extLst xmlns:c15="http://schemas.microsoft.com/office/drawing/2012/chart">
                      <c:ext xmlns:c15="http://schemas.microsoft.com/office/drawing/2012/chart" uri="{02D57815-91ED-43cb-92C2-25804820EDAC}">
                        <c15:formulaRef>
                          <c15:sqref>Sheet1!$B$11:$P$11</c15:sqref>
                        </c15:formulaRef>
                      </c:ext>
                    </c:extLst>
                    <c:numCache>
                      <c:formatCode>#,##0</c:formatCode>
                      <c:ptCount val="15"/>
                      <c:pt idx="0">
                        <c:v>127.83333333333333</c:v>
                      </c:pt>
                      <c:pt idx="1">
                        <c:v>394.91666666666669</c:v>
                      </c:pt>
                      <c:pt idx="2">
                        <c:v>132</c:v>
                      </c:pt>
                      <c:pt idx="3">
                        <c:v>38</c:v>
                      </c:pt>
                      <c:pt idx="4">
                        <c:v>115.16666666666667</c:v>
                      </c:pt>
                      <c:pt idx="5">
                        <c:v>34.75</c:v>
                      </c:pt>
                      <c:pt idx="6">
                        <c:v>58.166666666666664</c:v>
                      </c:pt>
                      <c:pt idx="7">
                        <c:v>45.333333333333336</c:v>
                      </c:pt>
                      <c:pt idx="8">
                        <c:v>52.833333333333336</c:v>
                      </c:pt>
                      <c:pt idx="9">
                        <c:v>58.166666666666664</c:v>
                      </c:pt>
                      <c:pt idx="10">
                        <c:v>118.75</c:v>
                      </c:pt>
                      <c:pt idx="11">
                        <c:v>60.25</c:v>
                      </c:pt>
                      <c:pt idx="12">
                        <c:v>26.583333333333332</c:v>
                      </c:pt>
                      <c:pt idx="13">
                        <c:v>29.583333333333332</c:v>
                      </c:pt>
                      <c:pt idx="14">
                        <c:v>14.666666666666666</c:v>
                      </c:pt>
                    </c:numCache>
                  </c:numRef>
                </c:val>
                <c:smooth val="0"/>
                <c:extLst xmlns:c15="http://schemas.microsoft.com/office/drawing/2012/chart">
                  <c:ext xmlns:c16="http://schemas.microsoft.com/office/drawing/2014/chart" uri="{C3380CC4-5D6E-409C-BE32-E72D297353CC}">
                    <c16:uniqueId val="{00000009-62DD-4D07-BC22-90E7FD01F45A}"/>
                  </c:ext>
                </c:extLst>
              </c15:ser>
            </c15:filteredLineSeries>
            <c15:filteredLineSeries>
              <c15:ser>
                <c:idx val="11"/>
                <c:order val="9"/>
                <c:tx>
                  <c:strRef>
                    <c:extLst xmlns:c15="http://schemas.microsoft.com/office/drawing/2012/chart">
                      <c:ext xmlns:c15="http://schemas.microsoft.com/office/drawing/2012/chart" uri="{02D57815-91ED-43cb-92C2-25804820EDAC}">
                        <c15:formulaRef>
                          <c15:sqref>Sheet1!$A$12</c15:sqref>
                        </c15:formulaRef>
                      </c:ext>
                    </c:extLst>
                    <c:strCache>
                      <c:ptCount val="1"/>
                      <c:pt idx="0">
                        <c:v>Total dollar amount of low income residential charge offs</c:v>
                      </c:pt>
                    </c:strCache>
                  </c:strRef>
                </c:tx>
                <c:spPr>
                  <a:ln w="28575" cap="rnd">
                    <a:solidFill>
                      <a:schemeClr val="accent6">
                        <a:lumMod val="60000"/>
                      </a:schemeClr>
                    </a:solidFill>
                    <a:round/>
                  </a:ln>
                  <a:effectLst/>
                </c:spPr>
                <c:marker>
                  <c:symbol val="circle"/>
                  <c:size val="5"/>
                  <c:spPr>
                    <a:solidFill>
                      <a:schemeClr val="accent6">
                        <a:lumMod val="60000"/>
                      </a:schemeClr>
                    </a:solidFill>
                    <a:ln w="9525">
                      <a:solidFill>
                        <a:schemeClr val="accent6">
                          <a:lumMod val="60000"/>
                        </a:schemeClr>
                      </a:solidFill>
                    </a:ln>
                    <a:effectLst/>
                  </c:spPr>
                </c:marker>
                <c:cat>
                  <c:numRef>
                    <c:extLst xmlns:c15="http://schemas.microsoft.com/office/drawing/2012/chart">
                      <c:ext xmlns:c15="http://schemas.microsoft.com/office/drawing/2012/chart" uri="{02D57815-91ED-43cb-92C2-25804820EDAC}">
                        <c15:formulaRef>
                          <c15:sqref>Sheet1!$F$1:$Q$1</c15:sqref>
                        </c15:formulaRef>
                      </c:ext>
                    </c:extLst>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extLst xmlns:c15="http://schemas.microsoft.com/office/drawing/2012/chart">
                      <c:ext xmlns:c15="http://schemas.microsoft.com/office/drawing/2012/chart" uri="{02D57815-91ED-43cb-92C2-25804820EDAC}">
                        <c15:formulaRef>
                          <c15:sqref>Sheet1!$B$12:$P$12</c15:sqref>
                        </c15:formulaRef>
                      </c:ext>
                    </c:extLst>
                    <c:numCache>
                      <c:formatCode>#,##0</c:formatCode>
                      <c:ptCount val="15"/>
                      <c:pt idx="0">
                        <c:v>80850.735000000001</c:v>
                      </c:pt>
                      <c:pt idx="1">
                        <c:v>64393.080833333341</c:v>
                      </c:pt>
                      <c:pt idx="2">
                        <c:v>65906.072499999995</c:v>
                      </c:pt>
                      <c:pt idx="3">
                        <c:v>140381.01</c:v>
                      </c:pt>
                      <c:pt idx="4">
                        <c:v>40233.099166666674</c:v>
                      </c:pt>
                      <c:pt idx="5">
                        <c:v>86675.979166666657</c:v>
                      </c:pt>
                      <c:pt idx="6">
                        <c:v>69852.09</c:v>
                      </c:pt>
                      <c:pt idx="7">
                        <c:v>18514.468166666669</c:v>
                      </c:pt>
                      <c:pt idx="8">
                        <c:v>3499.834166666667</c:v>
                      </c:pt>
                      <c:pt idx="9">
                        <c:v>740.07</c:v>
                      </c:pt>
                      <c:pt idx="10">
                        <c:v>2915.4550000000004</c:v>
                      </c:pt>
                      <c:pt idx="11">
                        <c:v>979.375</c:v>
                      </c:pt>
                      <c:pt idx="12">
                        <c:v>2717.9250000000002</c:v>
                      </c:pt>
                      <c:pt idx="13">
                        <c:v>13621.640833333333</c:v>
                      </c:pt>
                      <c:pt idx="14">
                        <c:v>21777.015833333335</c:v>
                      </c:pt>
                    </c:numCache>
                  </c:numRef>
                </c:val>
                <c:smooth val="0"/>
                <c:extLst xmlns:c15="http://schemas.microsoft.com/office/drawing/2012/chart">
                  <c:ext xmlns:c16="http://schemas.microsoft.com/office/drawing/2014/chart" uri="{C3380CC4-5D6E-409C-BE32-E72D297353CC}">
                    <c16:uniqueId val="{0000000A-62DD-4D07-BC22-90E7FD01F45A}"/>
                  </c:ext>
                </c:extLst>
              </c15:ser>
            </c15:filteredLineSeries>
            <c15:filteredLineSeries>
              <c15:ser>
                <c:idx val="12"/>
                <c:order val="10"/>
                <c:tx>
                  <c:strRef>
                    <c:extLst xmlns:c15="http://schemas.microsoft.com/office/drawing/2012/chart">
                      <c:ext xmlns:c15="http://schemas.microsoft.com/office/drawing/2012/chart" uri="{02D57815-91ED-43cb-92C2-25804820EDAC}">
                        <c15:formulaRef>
                          <c15:sqref>Sheet1!$A$13</c15:sqref>
                        </c15:formulaRef>
                      </c:ext>
                    </c:extLst>
                    <c:strCache>
                      <c:ptCount val="1"/>
                      <c:pt idx="0">
                        <c:v>Total dollar amount of residential charge offs</c:v>
                      </c:pt>
                    </c:strCache>
                  </c:strRef>
                </c:tx>
                <c:spPr>
                  <a:ln w="28575" cap="rnd">
                    <a:solidFill>
                      <a:schemeClr val="accent1">
                        <a:lumMod val="80000"/>
                        <a:lumOff val="20000"/>
                      </a:schemeClr>
                    </a:solidFill>
                    <a:round/>
                  </a:ln>
                  <a:effectLst/>
                </c:spPr>
                <c:marker>
                  <c:symbol val="circle"/>
                  <c:size val="5"/>
                  <c:spPr>
                    <a:solidFill>
                      <a:schemeClr val="accent1">
                        <a:lumMod val="80000"/>
                        <a:lumOff val="20000"/>
                      </a:schemeClr>
                    </a:solidFill>
                    <a:ln w="9525">
                      <a:solidFill>
                        <a:schemeClr val="accent1">
                          <a:lumMod val="80000"/>
                          <a:lumOff val="20000"/>
                        </a:schemeClr>
                      </a:solidFill>
                    </a:ln>
                    <a:effectLst/>
                  </c:spPr>
                </c:marker>
                <c:cat>
                  <c:numRef>
                    <c:extLst xmlns:c15="http://schemas.microsoft.com/office/drawing/2012/chart">
                      <c:ext xmlns:c15="http://schemas.microsoft.com/office/drawing/2012/chart" uri="{02D57815-91ED-43cb-92C2-25804820EDAC}">
                        <c15:formulaRef>
                          <c15:sqref>Sheet1!$F$1:$Q$1</c15:sqref>
                        </c15:formulaRef>
                      </c:ext>
                    </c:extLst>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extLst xmlns:c15="http://schemas.microsoft.com/office/drawing/2012/chart">
                      <c:ext xmlns:c15="http://schemas.microsoft.com/office/drawing/2012/chart" uri="{02D57815-91ED-43cb-92C2-25804820EDAC}">
                        <c15:formulaRef>
                          <c15:sqref>Sheet1!$B$13:$P$13</c15:sqref>
                        </c15:formulaRef>
                      </c:ext>
                    </c:extLst>
                    <c:numCache>
                      <c:formatCode>#,##0</c:formatCode>
                      <c:ptCount val="15"/>
                      <c:pt idx="0">
                        <c:v>375728.2591666666</c:v>
                      </c:pt>
                      <c:pt idx="1">
                        <c:v>371582.35916666663</c:v>
                      </c:pt>
                      <c:pt idx="2">
                        <c:v>367350.86250000005</c:v>
                      </c:pt>
                      <c:pt idx="3">
                        <c:v>593993.34</c:v>
                      </c:pt>
                      <c:pt idx="4">
                        <c:v>336733.41499999998</c:v>
                      </c:pt>
                      <c:pt idx="5">
                        <c:v>359701.83083333331</c:v>
                      </c:pt>
                      <c:pt idx="6">
                        <c:v>338336.05583333329</c:v>
                      </c:pt>
                      <c:pt idx="7">
                        <c:v>261374.71183333328</c:v>
                      </c:pt>
                      <c:pt idx="8">
                        <c:v>224041.72833333336</c:v>
                      </c:pt>
                      <c:pt idx="9">
                        <c:v>266232.85166666663</c:v>
                      </c:pt>
                      <c:pt idx="10">
                        <c:v>316185.37333333335</c:v>
                      </c:pt>
                      <c:pt idx="11">
                        <c:v>278073.20333333337</c:v>
                      </c:pt>
                      <c:pt idx="12">
                        <c:v>228551.20363636364</c:v>
                      </c:pt>
                      <c:pt idx="13">
                        <c:v>394738.98500000004</c:v>
                      </c:pt>
                      <c:pt idx="14">
                        <c:v>1023959.1841666667</c:v>
                      </c:pt>
                    </c:numCache>
                  </c:numRef>
                </c:val>
                <c:smooth val="0"/>
                <c:extLst xmlns:c15="http://schemas.microsoft.com/office/drawing/2012/chart">
                  <c:ext xmlns:c16="http://schemas.microsoft.com/office/drawing/2014/chart" uri="{C3380CC4-5D6E-409C-BE32-E72D297353CC}">
                    <c16:uniqueId val="{0000000B-62DD-4D07-BC22-90E7FD01F45A}"/>
                  </c:ext>
                </c:extLst>
              </c15:ser>
            </c15:filteredLineSeries>
            <c15:filteredLineSeries>
              <c15:ser>
                <c:idx val="13"/>
                <c:order val="11"/>
                <c:tx>
                  <c:strRef>
                    <c:extLst xmlns:c15="http://schemas.microsoft.com/office/drawing/2012/chart">
                      <c:ext xmlns:c15="http://schemas.microsoft.com/office/drawing/2012/chart" uri="{02D57815-91ED-43cb-92C2-25804820EDAC}">
                        <c15:formulaRef>
                          <c15:sqref>Sheet1!$A$14</c15:sqref>
                        </c15:formulaRef>
                      </c:ext>
                    </c:extLst>
                    <c:strCache>
                      <c:ptCount val="1"/>
                      <c:pt idx="0">
                        <c:v>The number of turn off notices issued to residential customers</c:v>
                      </c:pt>
                    </c:strCache>
                  </c:strRef>
                </c:tx>
                <c:spPr>
                  <a:ln w="28575" cap="rnd">
                    <a:solidFill>
                      <a:schemeClr val="accent2">
                        <a:lumMod val="80000"/>
                        <a:lumOff val="20000"/>
                      </a:schemeClr>
                    </a:solid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cat>
                  <c:numRef>
                    <c:extLst xmlns:c15="http://schemas.microsoft.com/office/drawing/2012/chart">
                      <c:ext xmlns:c15="http://schemas.microsoft.com/office/drawing/2012/chart" uri="{02D57815-91ED-43cb-92C2-25804820EDAC}">
                        <c15:formulaRef>
                          <c15:sqref>Sheet1!$F$1:$Q$1</c15:sqref>
                        </c15:formulaRef>
                      </c:ext>
                    </c:extLst>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extLst xmlns:c15="http://schemas.microsoft.com/office/drawing/2012/chart">
                      <c:ext xmlns:c15="http://schemas.microsoft.com/office/drawing/2012/chart" uri="{02D57815-91ED-43cb-92C2-25804820EDAC}">
                        <c15:formulaRef>
                          <c15:sqref>Sheet1!$B$14:$P$14</c15:sqref>
                        </c15:formulaRef>
                      </c:ext>
                    </c:extLst>
                    <c:numCache>
                      <c:formatCode>#,##0</c:formatCode>
                      <c:ptCount val="15"/>
                      <c:pt idx="0">
                        <c:v>17676.333333333332</c:v>
                      </c:pt>
                      <c:pt idx="1">
                        <c:v>18294.333333333332</c:v>
                      </c:pt>
                      <c:pt idx="2">
                        <c:v>18447.166666666668</c:v>
                      </c:pt>
                      <c:pt idx="3">
                        <c:v>17332</c:v>
                      </c:pt>
                      <c:pt idx="4">
                        <c:v>19590.166666666668</c:v>
                      </c:pt>
                      <c:pt idx="5">
                        <c:v>18235.75</c:v>
                      </c:pt>
                      <c:pt idx="6">
                        <c:v>18176.416666666668</c:v>
                      </c:pt>
                      <c:pt idx="7">
                        <c:v>15668.583333333334</c:v>
                      </c:pt>
                      <c:pt idx="8">
                        <c:v>17999.75</c:v>
                      </c:pt>
                      <c:pt idx="9">
                        <c:v>19529.25</c:v>
                      </c:pt>
                      <c:pt idx="10">
                        <c:v>18042.166666666668</c:v>
                      </c:pt>
                      <c:pt idx="11">
                        <c:v>19364</c:v>
                      </c:pt>
                      <c:pt idx="12">
                        <c:v>7631.666666666667</c:v>
                      </c:pt>
                      <c:pt idx="13">
                        <c:v>12041.75</c:v>
                      </c:pt>
                      <c:pt idx="14">
                        <c:v>13022.666666666666</c:v>
                      </c:pt>
                    </c:numCache>
                  </c:numRef>
                </c:val>
                <c:smooth val="0"/>
                <c:extLst xmlns:c15="http://schemas.microsoft.com/office/drawing/2012/chart">
                  <c:ext xmlns:c16="http://schemas.microsoft.com/office/drawing/2014/chart" uri="{C3380CC4-5D6E-409C-BE32-E72D297353CC}">
                    <c16:uniqueId val="{0000000C-62DD-4D07-BC22-90E7FD01F45A}"/>
                  </c:ext>
                </c:extLst>
              </c15:ser>
            </c15:filteredLineSeries>
            <c15:filteredLineSeries>
              <c15:ser>
                <c:idx val="15"/>
                <c:order val="13"/>
                <c:tx>
                  <c:strRef>
                    <c:extLst xmlns:c15="http://schemas.microsoft.com/office/drawing/2012/chart">
                      <c:ext xmlns:c15="http://schemas.microsoft.com/office/drawing/2012/chart" uri="{02D57815-91ED-43cb-92C2-25804820EDAC}">
                        <c15:formulaRef>
                          <c15:sqref>Sheet1!$A$16</c15:sqref>
                        </c15:formulaRef>
                      </c:ext>
                    </c:extLst>
                    <c:strCache>
                      <c:ptCount val="1"/>
                      <c:pt idx="0">
                        <c:v>Total revenues for low income residential customers</c:v>
                      </c:pt>
                    </c:strCache>
                  </c:strRef>
                </c:tx>
                <c:spPr>
                  <a:ln w="28575" cap="rnd">
                    <a:solidFill>
                      <a:schemeClr val="accent4">
                        <a:lumMod val="80000"/>
                        <a:lumOff val="20000"/>
                      </a:schemeClr>
                    </a:solidFill>
                    <a:round/>
                  </a:ln>
                  <a:effectLst/>
                </c:spPr>
                <c:marker>
                  <c:symbol val="circle"/>
                  <c:size val="5"/>
                  <c:spPr>
                    <a:solidFill>
                      <a:schemeClr val="accent4">
                        <a:lumMod val="80000"/>
                        <a:lumOff val="20000"/>
                      </a:schemeClr>
                    </a:solidFill>
                    <a:ln w="9525">
                      <a:solidFill>
                        <a:schemeClr val="accent4">
                          <a:lumMod val="80000"/>
                          <a:lumOff val="20000"/>
                        </a:schemeClr>
                      </a:solidFill>
                    </a:ln>
                    <a:effectLst/>
                  </c:spPr>
                </c:marker>
                <c:cat>
                  <c:numRef>
                    <c:extLst xmlns:c15="http://schemas.microsoft.com/office/drawing/2012/chart">
                      <c:ext xmlns:c15="http://schemas.microsoft.com/office/drawing/2012/chart" uri="{02D57815-91ED-43cb-92C2-25804820EDAC}">
                        <c15:formulaRef>
                          <c15:sqref>Sheet1!$F$1:$Q$1</c15:sqref>
                        </c15:formulaRef>
                      </c:ext>
                    </c:extLst>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extLst xmlns:c15="http://schemas.microsoft.com/office/drawing/2012/chart">
                      <c:ext xmlns:c15="http://schemas.microsoft.com/office/drawing/2012/chart" uri="{02D57815-91ED-43cb-92C2-25804820EDAC}">
                        <c15:formulaRef>
                          <c15:sqref>Sheet1!$B$16:$P$16</c15:sqref>
                        </c15:formulaRef>
                      </c:ext>
                    </c:extLst>
                    <c:numCache>
                      <c:formatCode>#,##0</c:formatCode>
                      <c:ptCount val="15"/>
                      <c:pt idx="0">
                        <c:v>1194376.2874999999</c:v>
                      </c:pt>
                      <c:pt idx="1">
                        <c:v>1038065.0124999998</c:v>
                      </c:pt>
                      <c:pt idx="2">
                        <c:v>1007854.6625</c:v>
                      </c:pt>
                      <c:pt idx="3">
                        <c:v>1396334.9</c:v>
                      </c:pt>
                      <c:pt idx="4">
                        <c:v>946021.60166666692</c:v>
                      </c:pt>
                      <c:pt idx="5">
                        <c:v>1225157.1116666666</c:v>
                      </c:pt>
                      <c:pt idx="6">
                        <c:v>1102347.1300000001</c:v>
                      </c:pt>
                      <c:pt idx="7">
                        <c:v>462928.22083333338</c:v>
                      </c:pt>
                      <c:pt idx="8">
                        <c:v>338765.10166666663</c:v>
                      </c:pt>
                      <c:pt idx="9">
                        <c:v>217093.7416666667</c:v>
                      </c:pt>
                      <c:pt idx="10">
                        <c:v>277683.07583333331</c:v>
                      </c:pt>
                      <c:pt idx="11">
                        <c:v>181289.61916666667</c:v>
                      </c:pt>
                      <c:pt idx="12">
                        <c:v>277165.18</c:v>
                      </c:pt>
                      <c:pt idx="13">
                        <c:v>183604.57666666669</c:v>
                      </c:pt>
                      <c:pt idx="14">
                        <c:v>114023.02500000001</c:v>
                      </c:pt>
                    </c:numCache>
                  </c:numRef>
                </c:val>
                <c:smooth val="0"/>
                <c:extLst xmlns:c15="http://schemas.microsoft.com/office/drawing/2012/chart">
                  <c:ext xmlns:c16="http://schemas.microsoft.com/office/drawing/2014/chart" uri="{C3380CC4-5D6E-409C-BE32-E72D297353CC}">
                    <c16:uniqueId val="{0000000D-62DD-4D07-BC22-90E7FD01F45A}"/>
                  </c:ext>
                </c:extLst>
              </c15:ser>
            </c15:filteredLineSeries>
            <c15:filteredLineSeries>
              <c15:ser>
                <c:idx val="16"/>
                <c:order val="14"/>
                <c:tx>
                  <c:strRef>
                    <c:extLst xmlns:c15="http://schemas.microsoft.com/office/drawing/2012/chart">
                      <c:ext xmlns:c15="http://schemas.microsoft.com/office/drawing/2012/chart" uri="{02D57815-91ED-43cb-92C2-25804820EDAC}">
                        <c15:formulaRef>
                          <c15:sqref>Sheet1!$A$17</c15:sqref>
                        </c15:formulaRef>
                      </c:ext>
                    </c:extLst>
                    <c:strCache>
                      <c:ptCount val="1"/>
                      <c:pt idx="0">
                        <c:v>Total revenues for residential customers</c:v>
                      </c:pt>
                    </c:strCache>
                  </c:strRef>
                </c:tx>
                <c:spPr>
                  <a:ln w="28575" cap="rnd">
                    <a:solidFill>
                      <a:schemeClr val="accent5">
                        <a:lumMod val="80000"/>
                        <a:lumOff val="20000"/>
                      </a:schemeClr>
                    </a:solidFill>
                    <a:round/>
                  </a:ln>
                  <a:effectLst/>
                </c:spPr>
                <c:marker>
                  <c:symbol val="circle"/>
                  <c:size val="5"/>
                  <c:spPr>
                    <a:solidFill>
                      <a:schemeClr val="accent5">
                        <a:lumMod val="80000"/>
                        <a:lumOff val="20000"/>
                      </a:schemeClr>
                    </a:solidFill>
                    <a:ln w="9525">
                      <a:solidFill>
                        <a:schemeClr val="accent5">
                          <a:lumMod val="80000"/>
                          <a:lumOff val="20000"/>
                        </a:schemeClr>
                      </a:solidFill>
                    </a:ln>
                    <a:effectLst/>
                  </c:spPr>
                </c:marker>
                <c:cat>
                  <c:numRef>
                    <c:extLst xmlns:c15="http://schemas.microsoft.com/office/drawing/2012/chart">
                      <c:ext xmlns:c15="http://schemas.microsoft.com/office/drawing/2012/chart" uri="{02D57815-91ED-43cb-92C2-25804820EDAC}">
                        <c15:formulaRef>
                          <c15:sqref>Sheet1!$F$1:$Q$1</c15:sqref>
                        </c15:formulaRef>
                      </c:ext>
                    </c:extLst>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extLst xmlns:c15="http://schemas.microsoft.com/office/drawing/2012/chart">
                      <c:ext xmlns:c15="http://schemas.microsoft.com/office/drawing/2012/chart" uri="{02D57815-91ED-43cb-92C2-25804820EDAC}">
                        <c15:formulaRef>
                          <c15:sqref>Sheet1!$B$17:$P$17</c15:sqref>
                        </c15:formulaRef>
                      </c:ext>
                    </c:extLst>
                    <c:numCache>
                      <c:formatCode>#,##0</c:formatCode>
                      <c:ptCount val="15"/>
                      <c:pt idx="0">
                        <c:v>14735857.845000001</c:v>
                      </c:pt>
                      <c:pt idx="1">
                        <c:v>14034963.026666665</c:v>
                      </c:pt>
                      <c:pt idx="2">
                        <c:v>13918704.4</c:v>
                      </c:pt>
                      <c:pt idx="3">
                        <c:v>26354966.139999997</c:v>
                      </c:pt>
                      <c:pt idx="4">
                        <c:v>12287792.762499997</c:v>
                      </c:pt>
                      <c:pt idx="5">
                        <c:v>11747027.65</c:v>
                      </c:pt>
                      <c:pt idx="6">
                        <c:v>11250436.333333334</c:v>
                      </c:pt>
                      <c:pt idx="7">
                        <c:v>8619447.3650883846</c:v>
                      </c:pt>
                      <c:pt idx="8">
                        <c:v>11289440.220833331</c:v>
                      </c:pt>
                      <c:pt idx="9">
                        <c:v>12111830.155833332</c:v>
                      </c:pt>
                      <c:pt idx="10">
                        <c:v>10331243.696666667</c:v>
                      </c:pt>
                      <c:pt idx="11">
                        <c:v>7842089.104166667</c:v>
                      </c:pt>
                      <c:pt idx="12">
                        <c:v>8458355.7133337259</c:v>
                      </c:pt>
                      <c:pt idx="13">
                        <c:v>9315778.8475000001</c:v>
                      </c:pt>
                      <c:pt idx="14">
                        <c:v>9090643.3816666659</c:v>
                      </c:pt>
                    </c:numCache>
                  </c:numRef>
                </c:val>
                <c:smooth val="0"/>
                <c:extLst xmlns:c15="http://schemas.microsoft.com/office/drawing/2012/chart">
                  <c:ext xmlns:c16="http://schemas.microsoft.com/office/drawing/2014/chart" uri="{C3380CC4-5D6E-409C-BE32-E72D297353CC}">
                    <c16:uniqueId val="{0000000E-62DD-4D07-BC22-90E7FD01F45A}"/>
                  </c:ext>
                </c:extLst>
              </c15:ser>
            </c15:filteredLineSeries>
            <c15:filteredLineSeries>
              <c15:ser>
                <c:idx val="17"/>
                <c:order val="15"/>
                <c:tx>
                  <c:strRef>
                    <c:extLst xmlns:c15="http://schemas.microsoft.com/office/drawing/2012/chart">
                      <c:ext xmlns:c15="http://schemas.microsoft.com/office/drawing/2012/chart" uri="{02D57815-91ED-43cb-92C2-25804820EDAC}">
                        <c15:formulaRef>
                          <c15:sqref>Sheet1!$A$18</c15:sqref>
                        </c15:formulaRef>
                      </c:ext>
                    </c:extLst>
                    <c:strCache>
                      <c:ptCount val="1"/>
                      <c:pt idx="0">
                        <c:v>Total number of new pay agreements for low income residential customers.</c:v>
                      </c:pt>
                    </c:strCache>
                  </c:strRef>
                </c:tx>
                <c:spPr>
                  <a:ln w="28575" cap="rnd">
                    <a:solidFill>
                      <a:srgbClr val="00B050"/>
                    </a:solidFill>
                    <a:round/>
                  </a:ln>
                  <a:effectLst/>
                </c:spPr>
                <c:marker>
                  <c:symbol val="circle"/>
                  <c:size val="5"/>
                  <c:spPr>
                    <a:solidFill>
                      <a:srgbClr val="00B050"/>
                    </a:solidFill>
                    <a:ln w="9525">
                      <a:solidFill>
                        <a:srgbClr val="00B050"/>
                      </a:solidFill>
                    </a:ln>
                    <a:effectLst/>
                  </c:spPr>
                </c:marker>
                <c:cat>
                  <c:numRef>
                    <c:extLst xmlns:c15="http://schemas.microsoft.com/office/drawing/2012/chart">
                      <c:ext xmlns:c15="http://schemas.microsoft.com/office/drawing/2012/chart" uri="{02D57815-91ED-43cb-92C2-25804820EDAC}">
                        <c15:formulaRef>
                          <c15:sqref>Sheet1!$F$1:$Q$1</c15:sqref>
                        </c15:formulaRef>
                      </c:ext>
                    </c:extLst>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extLst xmlns:c15="http://schemas.microsoft.com/office/drawing/2012/chart">
                      <c:ext xmlns:c15="http://schemas.microsoft.com/office/drawing/2012/chart" uri="{02D57815-91ED-43cb-92C2-25804820EDAC}">
                        <c15:formulaRef>
                          <c15:sqref>Sheet1!$B$18:$P$18</c15:sqref>
                        </c15:formulaRef>
                      </c:ext>
                    </c:extLst>
                    <c:numCache>
                      <c:formatCode>#,##0</c:formatCode>
                      <c:ptCount val="15"/>
                      <c:pt idx="0">
                        <c:v>97.416666666666671</c:v>
                      </c:pt>
                      <c:pt idx="1">
                        <c:v>102.08333333333333</c:v>
                      </c:pt>
                      <c:pt idx="2">
                        <c:v>63.333333333333336</c:v>
                      </c:pt>
                      <c:pt idx="3">
                        <c:v>88</c:v>
                      </c:pt>
                      <c:pt idx="4">
                        <c:v>63</c:v>
                      </c:pt>
                      <c:pt idx="5">
                        <c:v>112.08333333333333</c:v>
                      </c:pt>
                      <c:pt idx="6">
                        <c:v>116.5</c:v>
                      </c:pt>
                      <c:pt idx="7">
                        <c:v>58.833333333333336</c:v>
                      </c:pt>
                      <c:pt idx="8">
                        <c:v>41.583333333333336</c:v>
                      </c:pt>
                      <c:pt idx="9">
                        <c:v>44.166666666666664</c:v>
                      </c:pt>
                      <c:pt idx="10">
                        <c:v>63</c:v>
                      </c:pt>
                      <c:pt idx="11">
                        <c:v>36.416666666666664</c:v>
                      </c:pt>
                      <c:pt idx="12">
                        <c:v>107.41666666666667</c:v>
                      </c:pt>
                      <c:pt idx="13">
                        <c:v>58.166666666666664</c:v>
                      </c:pt>
                      <c:pt idx="14">
                        <c:v>22.916666666666668</c:v>
                      </c:pt>
                    </c:numCache>
                  </c:numRef>
                </c:val>
                <c:smooth val="0"/>
                <c:extLst xmlns:c15="http://schemas.microsoft.com/office/drawing/2012/chart">
                  <c:ext xmlns:c16="http://schemas.microsoft.com/office/drawing/2014/chart" uri="{C3380CC4-5D6E-409C-BE32-E72D297353CC}">
                    <c16:uniqueId val="{0000000F-62DD-4D07-BC22-90E7FD01F45A}"/>
                  </c:ext>
                </c:extLst>
              </c15:ser>
            </c15:filteredLineSeries>
            <c15:filteredLineSeries>
              <c15:ser>
                <c:idx val="18"/>
                <c:order val="16"/>
                <c:tx>
                  <c:strRef>
                    <c:extLst xmlns:c15="http://schemas.microsoft.com/office/drawing/2012/chart">
                      <c:ext xmlns:c15="http://schemas.microsoft.com/office/drawing/2012/chart" uri="{02D57815-91ED-43cb-92C2-25804820EDAC}">
                        <c15:formulaRef>
                          <c15:sqref>Sheet1!$A$19</c15:sqref>
                        </c15:formulaRef>
                      </c:ext>
                    </c:extLst>
                    <c:strCache>
                      <c:ptCount val="1"/>
                      <c:pt idx="0">
                        <c:v>Total dollar amount of new pay agreements  for low income residential customers.</c:v>
                      </c:pt>
                    </c:strCache>
                  </c:strRef>
                </c:tx>
                <c:spPr>
                  <a:ln w="28575" cap="rnd">
                    <a:solidFill>
                      <a:schemeClr val="accent1">
                        <a:lumMod val="80000"/>
                      </a:schemeClr>
                    </a:solidFill>
                    <a:round/>
                  </a:ln>
                  <a:effectLst/>
                </c:spPr>
                <c:marker>
                  <c:symbol val="circle"/>
                  <c:size val="5"/>
                  <c:spPr>
                    <a:solidFill>
                      <a:schemeClr val="accent1">
                        <a:lumMod val="80000"/>
                      </a:schemeClr>
                    </a:solidFill>
                    <a:ln w="9525">
                      <a:solidFill>
                        <a:schemeClr val="accent1">
                          <a:lumMod val="80000"/>
                        </a:schemeClr>
                      </a:solidFill>
                    </a:ln>
                    <a:effectLst/>
                  </c:spPr>
                </c:marker>
                <c:cat>
                  <c:numRef>
                    <c:extLst xmlns:c15="http://schemas.microsoft.com/office/drawing/2012/chart">
                      <c:ext xmlns:c15="http://schemas.microsoft.com/office/drawing/2012/chart" uri="{02D57815-91ED-43cb-92C2-25804820EDAC}">
                        <c15:formulaRef>
                          <c15:sqref>Sheet1!$F$1:$Q$1</c15:sqref>
                        </c15:formulaRef>
                      </c:ext>
                    </c:extLst>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extLst xmlns:c15="http://schemas.microsoft.com/office/drawing/2012/chart">
                      <c:ext xmlns:c15="http://schemas.microsoft.com/office/drawing/2012/chart" uri="{02D57815-91ED-43cb-92C2-25804820EDAC}">
                        <c15:formulaRef>
                          <c15:sqref>Sheet1!$B$19:$P$19</c15:sqref>
                        </c15:formulaRef>
                      </c:ext>
                    </c:extLst>
                    <c:numCache>
                      <c:formatCode>#,##0</c:formatCode>
                      <c:ptCount val="15"/>
                      <c:pt idx="0">
                        <c:v>40599.879999999997</c:v>
                      </c:pt>
                      <c:pt idx="1">
                        <c:v>40683.961666666662</c:v>
                      </c:pt>
                      <c:pt idx="2">
                        <c:v>24718.840833333335</c:v>
                      </c:pt>
                      <c:pt idx="3">
                        <c:v>27120.400000000001</c:v>
                      </c:pt>
                      <c:pt idx="4">
                        <c:v>25573.938333333335</c:v>
                      </c:pt>
                      <c:pt idx="5">
                        <c:v>43877.088333333326</c:v>
                      </c:pt>
                      <c:pt idx="6">
                        <c:v>46856.67083333333</c:v>
                      </c:pt>
                      <c:pt idx="7">
                        <c:v>20265.415833333336</c:v>
                      </c:pt>
                      <c:pt idx="8">
                        <c:v>19719.654166666667</c:v>
                      </c:pt>
                      <c:pt idx="9">
                        <c:v>17396.005000000001</c:v>
                      </c:pt>
                      <c:pt idx="10">
                        <c:v>21725.443333333333</c:v>
                      </c:pt>
                      <c:pt idx="11">
                        <c:v>13560.442499999999</c:v>
                      </c:pt>
                      <c:pt idx="12">
                        <c:v>55576.821666666656</c:v>
                      </c:pt>
                      <c:pt idx="13">
                        <c:v>29124.995833333334</c:v>
                      </c:pt>
                      <c:pt idx="14">
                        <c:v>11190.2325</c:v>
                      </c:pt>
                    </c:numCache>
                  </c:numRef>
                </c:val>
                <c:smooth val="0"/>
                <c:extLst xmlns:c15="http://schemas.microsoft.com/office/drawing/2012/chart">
                  <c:ext xmlns:c16="http://schemas.microsoft.com/office/drawing/2014/chart" uri="{C3380CC4-5D6E-409C-BE32-E72D297353CC}">
                    <c16:uniqueId val="{00000010-62DD-4D07-BC22-90E7FD01F45A}"/>
                  </c:ext>
                </c:extLst>
              </c15:ser>
            </c15:filteredLineSeries>
            <c15:filteredLineSeries>
              <c15:ser>
                <c:idx val="19"/>
                <c:order val="17"/>
                <c:tx>
                  <c:strRef>
                    <c:extLst xmlns:c15="http://schemas.microsoft.com/office/drawing/2012/chart">
                      <c:ext xmlns:c15="http://schemas.microsoft.com/office/drawing/2012/chart" uri="{02D57815-91ED-43cb-92C2-25804820EDAC}">
                        <c15:formulaRef>
                          <c15:sqref>Sheet1!$A$20</c15:sqref>
                        </c15:formulaRef>
                      </c:ext>
                    </c:extLst>
                    <c:strCache>
                      <c:ptCount val="1"/>
                      <c:pt idx="0">
                        <c:v>Total number of new pay agreements for residential customers.</c:v>
                      </c:pt>
                    </c:strCache>
                  </c:strRef>
                </c:tx>
                <c:spPr>
                  <a:ln w="28575" cap="rnd">
                    <a:solidFill>
                      <a:schemeClr val="accent2">
                        <a:lumMod val="80000"/>
                      </a:schemeClr>
                    </a:solidFill>
                    <a:round/>
                  </a:ln>
                  <a:effectLst/>
                </c:spPr>
                <c:marker>
                  <c:symbol val="circle"/>
                  <c:size val="5"/>
                  <c:spPr>
                    <a:solidFill>
                      <a:schemeClr val="accent2">
                        <a:lumMod val="80000"/>
                      </a:schemeClr>
                    </a:solidFill>
                    <a:ln w="9525">
                      <a:solidFill>
                        <a:schemeClr val="accent2">
                          <a:lumMod val="80000"/>
                        </a:schemeClr>
                      </a:solidFill>
                    </a:ln>
                    <a:effectLst/>
                  </c:spPr>
                </c:marker>
                <c:cat>
                  <c:numRef>
                    <c:extLst xmlns:c15="http://schemas.microsoft.com/office/drawing/2012/chart">
                      <c:ext xmlns:c15="http://schemas.microsoft.com/office/drawing/2012/chart" uri="{02D57815-91ED-43cb-92C2-25804820EDAC}">
                        <c15:formulaRef>
                          <c15:sqref>Sheet1!$F$1:$Q$1</c15:sqref>
                        </c15:formulaRef>
                      </c:ext>
                    </c:extLst>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extLst xmlns:c15="http://schemas.microsoft.com/office/drawing/2012/chart">
                      <c:ext xmlns:c15="http://schemas.microsoft.com/office/drawing/2012/chart" uri="{02D57815-91ED-43cb-92C2-25804820EDAC}">
                        <c15:formulaRef>
                          <c15:sqref>Sheet1!$B$20:$P$20</c15:sqref>
                        </c15:formulaRef>
                      </c:ext>
                    </c:extLst>
                    <c:numCache>
                      <c:formatCode>#,##0</c:formatCode>
                      <c:ptCount val="15"/>
                      <c:pt idx="0">
                        <c:v>645</c:v>
                      </c:pt>
                      <c:pt idx="1">
                        <c:v>1049.0833333333333</c:v>
                      </c:pt>
                      <c:pt idx="2">
                        <c:v>454.83333333333331</c:v>
                      </c:pt>
                      <c:pt idx="3">
                        <c:v>1177</c:v>
                      </c:pt>
                      <c:pt idx="4">
                        <c:v>703.83333333333337</c:v>
                      </c:pt>
                      <c:pt idx="5">
                        <c:v>617.91666666666663</c:v>
                      </c:pt>
                      <c:pt idx="6">
                        <c:v>554.66666666666663</c:v>
                      </c:pt>
                      <c:pt idx="7">
                        <c:v>389.75</c:v>
                      </c:pt>
                      <c:pt idx="8">
                        <c:v>635</c:v>
                      </c:pt>
                      <c:pt idx="9">
                        <c:v>931.5</c:v>
                      </c:pt>
                      <c:pt idx="10">
                        <c:v>706</c:v>
                      </c:pt>
                      <c:pt idx="11">
                        <c:v>335.91666666666669</c:v>
                      </c:pt>
                      <c:pt idx="12">
                        <c:v>745.08333333333337</c:v>
                      </c:pt>
                      <c:pt idx="13">
                        <c:v>481.83333333333331</c:v>
                      </c:pt>
                      <c:pt idx="14">
                        <c:v>466.75</c:v>
                      </c:pt>
                    </c:numCache>
                  </c:numRef>
                </c:val>
                <c:smooth val="0"/>
                <c:extLst xmlns:c15="http://schemas.microsoft.com/office/drawing/2012/chart">
                  <c:ext xmlns:c16="http://schemas.microsoft.com/office/drawing/2014/chart" uri="{C3380CC4-5D6E-409C-BE32-E72D297353CC}">
                    <c16:uniqueId val="{00000011-62DD-4D07-BC22-90E7FD01F45A}"/>
                  </c:ext>
                </c:extLst>
              </c15:ser>
            </c15:filteredLineSeries>
            <c15:filteredLineSeries>
              <c15:ser>
                <c:idx val="20"/>
                <c:order val="18"/>
                <c:tx>
                  <c:strRef>
                    <c:extLst xmlns:c15="http://schemas.microsoft.com/office/drawing/2012/chart">
                      <c:ext xmlns:c15="http://schemas.microsoft.com/office/drawing/2012/chart" uri="{02D57815-91ED-43cb-92C2-25804820EDAC}">
                        <c15:formulaRef>
                          <c15:sqref>Sheet1!$A$21</c15:sqref>
                        </c15:formulaRef>
                      </c:ext>
                    </c:extLst>
                    <c:strCache>
                      <c:ptCount val="1"/>
                      <c:pt idx="0">
                        <c:v>Total dollar amount of new pay agreements  for residential customers.</c:v>
                      </c:pt>
                    </c:strCache>
                  </c:strRef>
                </c:tx>
                <c:spPr>
                  <a:ln w="28575" cap="rnd">
                    <a:solidFill>
                      <a:schemeClr val="accent3">
                        <a:lumMod val="80000"/>
                      </a:schemeClr>
                    </a:solidFill>
                    <a:round/>
                  </a:ln>
                  <a:effectLst/>
                </c:spPr>
                <c:marker>
                  <c:symbol val="circle"/>
                  <c:size val="5"/>
                  <c:spPr>
                    <a:solidFill>
                      <a:schemeClr val="accent3">
                        <a:lumMod val="80000"/>
                      </a:schemeClr>
                    </a:solidFill>
                    <a:ln w="9525">
                      <a:solidFill>
                        <a:schemeClr val="accent3">
                          <a:lumMod val="80000"/>
                        </a:schemeClr>
                      </a:solidFill>
                    </a:ln>
                    <a:effectLst/>
                  </c:spPr>
                </c:marker>
                <c:cat>
                  <c:numRef>
                    <c:extLst xmlns:c15="http://schemas.microsoft.com/office/drawing/2012/chart">
                      <c:ext xmlns:c15="http://schemas.microsoft.com/office/drawing/2012/chart" uri="{02D57815-91ED-43cb-92C2-25804820EDAC}">
                        <c15:formulaRef>
                          <c15:sqref>Sheet1!$F$1:$Q$1</c15:sqref>
                        </c15:formulaRef>
                      </c:ext>
                    </c:extLst>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extLst xmlns:c15="http://schemas.microsoft.com/office/drawing/2012/chart">
                      <c:ext xmlns:c15="http://schemas.microsoft.com/office/drawing/2012/chart" uri="{02D57815-91ED-43cb-92C2-25804820EDAC}">
                        <c15:formulaRef>
                          <c15:sqref>Sheet1!$B$21:$P$21</c15:sqref>
                        </c15:formulaRef>
                      </c:ext>
                    </c:extLst>
                    <c:numCache>
                      <c:formatCode>#,##0</c:formatCode>
                      <c:ptCount val="15"/>
                      <c:pt idx="0">
                        <c:v>266712.20749999996</c:v>
                      </c:pt>
                      <c:pt idx="1">
                        <c:v>463238.55500000011</c:v>
                      </c:pt>
                      <c:pt idx="2">
                        <c:v>185322.10749999995</c:v>
                      </c:pt>
                      <c:pt idx="3">
                        <c:v>380165.32</c:v>
                      </c:pt>
                      <c:pt idx="4">
                        <c:v>261058.43500000003</c:v>
                      </c:pt>
                      <c:pt idx="5">
                        <c:v>220100.31500000003</c:v>
                      </c:pt>
                      <c:pt idx="6">
                        <c:v>204951.00666666668</c:v>
                      </c:pt>
                      <c:pt idx="7">
                        <c:v>118763.98</c:v>
                      </c:pt>
                      <c:pt idx="8">
                        <c:v>200249.02666666664</c:v>
                      </c:pt>
                      <c:pt idx="9">
                        <c:v>340639.00083333335</c:v>
                      </c:pt>
                      <c:pt idx="10">
                        <c:v>251355.05083333328</c:v>
                      </c:pt>
                      <c:pt idx="11">
                        <c:v>111395.70250000001</c:v>
                      </c:pt>
                      <c:pt idx="12">
                        <c:v>392488.89000000007</c:v>
                      </c:pt>
                      <c:pt idx="13">
                        <c:v>262799.19083333336</c:v>
                      </c:pt>
                      <c:pt idx="14">
                        <c:v>256877.98833333337</c:v>
                      </c:pt>
                    </c:numCache>
                  </c:numRef>
                </c:val>
                <c:smooth val="0"/>
                <c:extLst xmlns:c15="http://schemas.microsoft.com/office/drawing/2012/chart">
                  <c:ext xmlns:c16="http://schemas.microsoft.com/office/drawing/2014/chart" uri="{C3380CC4-5D6E-409C-BE32-E72D297353CC}">
                    <c16:uniqueId val="{00000012-62DD-4D07-BC22-90E7FD01F45A}"/>
                  </c:ext>
                </c:extLst>
              </c15:ser>
            </c15:filteredLineSeries>
          </c:ext>
        </c:extLst>
      </c:lineChart>
      <c:catAx>
        <c:axId val="771290464"/>
        <c:scaling>
          <c:orientation val="minMax"/>
        </c:scaling>
        <c:delete val="0"/>
        <c:axPos val="b"/>
        <c:majorGridlines>
          <c:spPr>
            <a:ln w="9525" cap="flat" cmpd="sng" algn="ctr">
              <a:solidFill>
                <a:schemeClr val="tx1"/>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771294400"/>
        <c:crosses val="autoZero"/>
        <c:auto val="1"/>
        <c:lblAlgn val="ctr"/>
        <c:lblOffset val="100"/>
        <c:noMultiLvlLbl val="0"/>
      </c:catAx>
      <c:valAx>
        <c:axId val="771294400"/>
        <c:scaling>
          <c:orientation val="minMax"/>
          <c:min val="100"/>
        </c:scaling>
        <c:delete val="0"/>
        <c:axPos val="l"/>
        <c:majorGridlines>
          <c:spPr>
            <a:ln w="9525" cap="flat" cmpd="sng" algn="ctr">
              <a:solidFill>
                <a:schemeClr val="tx1"/>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dirty="0"/>
                  <a:t>No. of Low-income Customers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771290464"/>
        <c:crosses val="autoZero"/>
        <c:crossBetween val="between"/>
        <c:majorUnit val="1000"/>
      </c:valAx>
      <c:spPr>
        <a:noFill/>
        <a:ln w="15875">
          <a:solidFill>
            <a:schemeClr val="tx1"/>
          </a:solidFill>
        </a:ln>
        <a:effectLst/>
      </c:spPr>
    </c:plotArea>
    <c:legend>
      <c:legendPos val="b"/>
      <c:layout>
        <c:manualLayout>
          <c:xMode val="edge"/>
          <c:yMode val="edge"/>
          <c:x val="1.1246689966056204E-2"/>
          <c:y val="0.88436926245463332"/>
          <c:w val="0.98875331003394384"/>
          <c:h val="0.10287156689145913"/>
        </c:manualLayout>
      </c:layout>
      <c:overlay val="0"/>
      <c:spPr>
        <a:noFill/>
        <a:ln>
          <a:solidFill>
            <a:schemeClr val="tx1"/>
          </a:solid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19050" cap="flat" cmpd="sng" algn="ctr">
      <a:solidFill>
        <a:schemeClr val="tx1"/>
      </a:solidFill>
      <a:round/>
    </a:ln>
    <a:effectLst/>
  </c:spPr>
  <c:txPr>
    <a:bodyPr/>
    <a:lstStyle/>
    <a:p>
      <a:pPr>
        <a:defRPr>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180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n-US" sz="1800" dirty="0">
                <a:solidFill>
                  <a:schemeClr val="tx1"/>
                </a:solidFill>
                <a:latin typeface="Times New Roman" panose="02020603050405020304" pitchFamily="18" charset="0"/>
                <a:cs typeface="Times New Roman" panose="02020603050405020304" pitchFamily="18" charset="0"/>
              </a:rPr>
              <a:t>Trends in No. of customers in arrears, unemployment rate, poverty</a:t>
            </a:r>
            <a:r>
              <a:rPr lang="en-US" sz="1800" baseline="0" dirty="0">
                <a:solidFill>
                  <a:schemeClr val="tx1"/>
                </a:solidFill>
                <a:latin typeface="Times New Roman" panose="02020603050405020304" pitchFamily="18" charset="0"/>
                <a:cs typeface="Times New Roman" panose="02020603050405020304" pitchFamily="18" charset="0"/>
              </a:rPr>
              <a:t> and minimum wage</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manualLayout>
          <c:layoutTarget val="inner"/>
          <c:xMode val="edge"/>
          <c:yMode val="edge"/>
          <c:x val="8.5073971130885315E-2"/>
          <c:y val="0.12433725815931972"/>
          <c:w val="0.8285026960901567"/>
          <c:h val="0.69476992735487086"/>
        </c:manualLayout>
      </c:layout>
      <c:lineChart>
        <c:grouping val="standard"/>
        <c:varyColors val="0"/>
        <c:ser>
          <c:idx val="9"/>
          <c:order val="8"/>
          <c:tx>
            <c:strRef>
              <c:f>Sheet1!$D$1</c:f>
              <c:strCache>
                <c:ptCount val="1"/>
                <c:pt idx="0">
                  <c:v> No. of Low income in customers in arrears</c:v>
                </c:pt>
              </c:strCache>
            </c:strRef>
          </c:tx>
          <c:spPr>
            <a:ln w="44450" cap="rnd">
              <a:solidFill>
                <a:srgbClr val="FF0000"/>
              </a:solidFill>
              <a:round/>
            </a:ln>
            <a:effectLst/>
          </c:spPr>
          <c:marker>
            <c:symbol val="circle"/>
            <c:size val="5"/>
            <c:spPr>
              <a:solidFill>
                <a:srgbClr val="FF0000"/>
              </a:solidFill>
              <a:ln w="9525">
                <a:solidFill>
                  <a:srgbClr val="FF0000"/>
                </a:solidFill>
              </a:ln>
              <a:effectLst/>
            </c:spPr>
          </c:marker>
          <c:cat>
            <c:numRef>
              <c:f>Sheet1!$A$2:$A$13</c:f>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f>Sheet1!$D$2:$D$13</c:f>
              <c:numCache>
                <c:formatCode>0</c:formatCode>
                <c:ptCount val="12"/>
                <c:pt idx="0">
                  <c:v>9096.6666669999995</c:v>
                </c:pt>
                <c:pt idx="1">
                  <c:v>11530.5</c:v>
                </c:pt>
                <c:pt idx="2">
                  <c:v>10554.916670000001</c:v>
                </c:pt>
                <c:pt idx="3">
                  <c:v>8518.5</c:v>
                </c:pt>
                <c:pt idx="4">
                  <c:v>8968.0833330000005</c:v>
                </c:pt>
                <c:pt idx="5">
                  <c:v>9675.5</c:v>
                </c:pt>
                <c:pt idx="6">
                  <c:v>11676.333329999999</c:v>
                </c:pt>
                <c:pt idx="7">
                  <c:v>9933.9166669999995</c:v>
                </c:pt>
                <c:pt idx="8">
                  <c:v>13281</c:v>
                </c:pt>
                <c:pt idx="9">
                  <c:v>14069</c:v>
                </c:pt>
                <c:pt idx="10">
                  <c:v>12298</c:v>
                </c:pt>
                <c:pt idx="11">
                  <c:v>12942</c:v>
                </c:pt>
              </c:numCache>
            </c:numRef>
          </c:val>
          <c:smooth val="0"/>
          <c:extLst>
            <c:ext xmlns:c16="http://schemas.microsoft.com/office/drawing/2014/chart" uri="{C3380CC4-5D6E-409C-BE32-E72D297353CC}">
              <c16:uniqueId val="{00000000-7C61-4393-A74B-43E77778373E}"/>
            </c:ext>
          </c:extLst>
        </c:ser>
        <c:ser>
          <c:idx val="10"/>
          <c:order val="9"/>
          <c:tx>
            <c:strRef>
              <c:f>Sheet1!$E$1</c:f>
              <c:strCache>
                <c:ptCount val="1"/>
                <c:pt idx="0">
                  <c:v>Low-income gas customers in arears</c:v>
                </c:pt>
              </c:strCache>
            </c:strRef>
          </c:tx>
          <c:spPr>
            <a:ln w="44450" cap="rnd">
              <a:solidFill>
                <a:srgbClr val="7030A0"/>
              </a:solidFill>
              <a:round/>
            </a:ln>
            <a:effectLst/>
          </c:spPr>
          <c:marker>
            <c:symbol val="circle"/>
            <c:size val="5"/>
            <c:spPr>
              <a:solidFill>
                <a:srgbClr val="7030A0"/>
              </a:solidFill>
              <a:ln w="9525">
                <a:solidFill>
                  <a:srgbClr val="7030A0"/>
                </a:solidFill>
              </a:ln>
              <a:effectLst/>
            </c:spPr>
          </c:marker>
          <c:cat>
            <c:numRef>
              <c:f>Sheet1!$A$2:$A$13</c:f>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f>Sheet1!$E$2:$E$13</c:f>
              <c:numCache>
                <c:formatCode>0</c:formatCode>
                <c:ptCount val="12"/>
                <c:pt idx="0">
                  <c:v>4723.333333333333</c:v>
                </c:pt>
                <c:pt idx="1">
                  <c:v>5651.25</c:v>
                </c:pt>
                <c:pt idx="2">
                  <c:v>5432.25</c:v>
                </c:pt>
                <c:pt idx="3">
                  <c:v>2889.75</c:v>
                </c:pt>
                <c:pt idx="4">
                  <c:v>1751.8333333333333</c:v>
                </c:pt>
                <c:pt idx="5">
                  <c:v>1241.1666666666667</c:v>
                </c:pt>
                <c:pt idx="6">
                  <c:v>2134.0833333333335</c:v>
                </c:pt>
                <c:pt idx="7">
                  <c:v>2050.9166666666665</c:v>
                </c:pt>
                <c:pt idx="8">
                  <c:v>2906.4166666666665</c:v>
                </c:pt>
                <c:pt idx="9">
                  <c:v>2566.5833333333335</c:v>
                </c:pt>
                <c:pt idx="10">
                  <c:v>1010.4166666666666</c:v>
                </c:pt>
                <c:pt idx="11">
                  <c:v>2323.0833333333335</c:v>
                </c:pt>
              </c:numCache>
            </c:numRef>
          </c:val>
          <c:smooth val="0"/>
          <c:extLst>
            <c:ext xmlns:c16="http://schemas.microsoft.com/office/drawing/2014/chart" uri="{C3380CC4-5D6E-409C-BE32-E72D297353CC}">
              <c16:uniqueId val="{00000001-7C61-4393-A74B-43E77778373E}"/>
            </c:ext>
          </c:extLst>
        </c:ser>
        <c:dLbls>
          <c:showLegendKey val="0"/>
          <c:showVal val="0"/>
          <c:showCatName val="0"/>
          <c:showSerName val="0"/>
          <c:showPercent val="0"/>
          <c:showBubbleSize val="0"/>
        </c:dLbls>
        <c:marker val="1"/>
        <c:smooth val="0"/>
        <c:axId val="429831208"/>
        <c:axId val="429828256"/>
        <c:extLst>
          <c:ext xmlns:c15="http://schemas.microsoft.com/office/drawing/2012/chart" uri="{02D57815-91ED-43cb-92C2-25804820EDAC}">
            <c15:filteredLineSeries>
              <c15:ser>
                <c:idx val="0"/>
                <c:order val="0"/>
                <c:spPr>
                  <a:ln w="28575" cap="rnd">
                    <a:solidFill>
                      <a:schemeClr val="dk1">
                        <a:tint val="88000"/>
                        <a:shade val="58000"/>
                      </a:schemeClr>
                    </a:solidFill>
                    <a:round/>
                  </a:ln>
                  <a:effectLst/>
                </c:spPr>
                <c:marker>
                  <c:symbol val="circle"/>
                  <c:size val="5"/>
                  <c:spPr>
                    <a:solidFill>
                      <a:schemeClr val="dk1">
                        <a:tint val="88000"/>
                        <a:shade val="58000"/>
                      </a:schemeClr>
                    </a:solidFill>
                    <a:ln w="9525">
                      <a:solidFill>
                        <a:schemeClr val="dk1">
                          <a:tint val="88000"/>
                          <a:shade val="58000"/>
                        </a:schemeClr>
                      </a:solidFill>
                    </a:ln>
                    <a:effectLst/>
                  </c:spPr>
                </c:marker>
                <c:cat>
                  <c:numRef>
                    <c:extLst>
                      <c:ext uri="{02D57815-91ED-43cb-92C2-25804820EDAC}">
                        <c15:formulaRef>
                          <c15:sqref>Sheet1!$A$2:$A$13</c15:sqref>
                        </c15:formulaRef>
                      </c:ext>
                    </c:extLst>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extLst>
                      <c:ext uri="{02D57815-91ED-43cb-92C2-25804820EDAC}">
                        <c15:formulaRef>
                          <c15:sqref>Sheet1!$B$2:$O$2</c15:sqref>
                        </c15:formulaRef>
                      </c:ext>
                    </c:extLst>
                    <c:numCache>
                      <c:formatCode>0</c:formatCode>
                      <c:ptCount val="14"/>
                      <c:pt idx="0" formatCode="General">
                        <c:v>753</c:v>
                      </c:pt>
                      <c:pt idx="1">
                        <c:v>60448</c:v>
                      </c:pt>
                      <c:pt idx="2">
                        <c:v>9096.6666669999995</c:v>
                      </c:pt>
                      <c:pt idx="3">
                        <c:v>4723.333333333333</c:v>
                      </c:pt>
                      <c:pt idx="4">
                        <c:v>4960</c:v>
                      </c:pt>
                      <c:pt idx="5">
                        <c:v>3688.5</c:v>
                      </c:pt>
                      <c:pt idx="6" formatCode="0.0">
                        <c:v>17.600000000000001</c:v>
                      </c:pt>
                      <c:pt idx="7">
                        <c:v>100489</c:v>
                      </c:pt>
                      <c:pt idx="8" formatCode="0.00">
                        <c:v>7.55</c:v>
                      </c:pt>
                      <c:pt idx="10" formatCode="0.0">
                        <c:v>44.9</c:v>
                      </c:pt>
                      <c:pt idx="11">
                        <c:v>100916.9</c:v>
                      </c:pt>
                      <c:pt idx="12" formatCode="0.00">
                        <c:v>7.55</c:v>
                      </c:pt>
                      <c:pt idx="13" formatCode="0.0">
                        <c:v>9.3000000000000007</c:v>
                      </c:pt>
                    </c:numCache>
                  </c:numRef>
                </c:val>
                <c:smooth val="0"/>
                <c:extLst>
                  <c:ext xmlns:c16="http://schemas.microsoft.com/office/drawing/2014/chart" uri="{C3380CC4-5D6E-409C-BE32-E72D297353CC}">
                    <c16:uniqueId val="{00000006-7C61-4393-A74B-43E77778373E}"/>
                  </c:ext>
                </c:extLst>
              </c15:ser>
            </c15:filteredLineSeries>
            <c15:filteredLineSeries>
              <c15:ser>
                <c:idx val="1"/>
                <c:order val="1"/>
                <c:spPr>
                  <a:ln w="28575" cap="rnd">
                    <a:solidFill>
                      <a:schemeClr val="dk1">
                        <a:tint val="55000"/>
                        <a:shade val="58000"/>
                      </a:schemeClr>
                    </a:solidFill>
                    <a:round/>
                  </a:ln>
                  <a:effectLst/>
                </c:spPr>
                <c:marker>
                  <c:symbol val="circle"/>
                  <c:size val="5"/>
                  <c:spPr>
                    <a:solidFill>
                      <a:schemeClr val="dk1">
                        <a:tint val="55000"/>
                        <a:shade val="58000"/>
                      </a:schemeClr>
                    </a:solidFill>
                    <a:ln w="9525">
                      <a:solidFill>
                        <a:schemeClr val="dk1">
                          <a:tint val="55000"/>
                          <a:shade val="58000"/>
                        </a:schemeClr>
                      </a:solidFill>
                    </a:ln>
                    <a:effectLst/>
                  </c:spPr>
                </c:marker>
                <c:cat>
                  <c:numRef>
                    <c:extLst xmlns:c15="http://schemas.microsoft.com/office/drawing/2012/chart">
                      <c:ext xmlns:c15="http://schemas.microsoft.com/office/drawing/2012/chart" uri="{02D57815-91ED-43cb-92C2-25804820EDAC}">
                        <c15:formulaRef>
                          <c15:sqref>Sheet1!$A$2:$A$13</c15:sqref>
                        </c15:formulaRef>
                      </c:ext>
                    </c:extLst>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extLst xmlns:c15="http://schemas.microsoft.com/office/drawing/2012/chart">
                      <c:ext xmlns:c15="http://schemas.microsoft.com/office/drawing/2012/chart" uri="{02D57815-91ED-43cb-92C2-25804820EDAC}">
                        <c15:formulaRef>
                          <c15:sqref>Sheet1!$B$3:$O$3</c15:sqref>
                        </c15:formulaRef>
                      </c:ext>
                    </c:extLst>
                    <c:numCache>
                      <c:formatCode>0</c:formatCode>
                      <c:ptCount val="14"/>
                      <c:pt idx="0" formatCode="General">
                        <c:v>816</c:v>
                      </c:pt>
                      <c:pt idx="1">
                        <c:v>63582</c:v>
                      </c:pt>
                      <c:pt idx="2">
                        <c:v>11530.5</c:v>
                      </c:pt>
                      <c:pt idx="3">
                        <c:v>5651.25</c:v>
                      </c:pt>
                      <c:pt idx="4">
                        <c:v>6575.25</c:v>
                      </c:pt>
                      <c:pt idx="5">
                        <c:v>4206.083333333333</c:v>
                      </c:pt>
                      <c:pt idx="6" formatCode="0.0">
                        <c:v>18.8</c:v>
                      </c:pt>
                      <c:pt idx="7">
                        <c:v>107279</c:v>
                      </c:pt>
                      <c:pt idx="8" formatCode="0.00">
                        <c:v>8.25</c:v>
                      </c:pt>
                      <c:pt idx="10" formatCode="0.0">
                        <c:v>45.6</c:v>
                      </c:pt>
                      <c:pt idx="11">
                        <c:v>106097.8</c:v>
                      </c:pt>
                      <c:pt idx="12" formatCode="0.00">
                        <c:v>8.25</c:v>
                      </c:pt>
                      <c:pt idx="13" formatCode="0.0">
                        <c:v>9.4</c:v>
                      </c:pt>
                    </c:numCache>
                  </c:numRef>
                </c:val>
                <c:smooth val="0"/>
                <c:extLst xmlns:c15="http://schemas.microsoft.com/office/drawing/2012/chart">
                  <c:ext xmlns:c16="http://schemas.microsoft.com/office/drawing/2014/chart" uri="{C3380CC4-5D6E-409C-BE32-E72D297353CC}">
                    <c16:uniqueId val="{00000007-7C61-4393-A74B-43E77778373E}"/>
                  </c:ext>
                </c:extLst>
              </c15:ser>
            </c15:filteredLineSeries>
            <c15:filteredLineSeries>
              <c15:ser>
                <c:idx val="2"/>
                <c:order val="2"/>
                <c:spPr>
                  <a:ln w="28575" cap="rnd">
                    <a:solidFill>
                      <a:schemeClr val="dk1">
                        <a:tint val="78000"/>
                        <a:shade val="58000"/>
                      </a:schemeClr>
                    </a:solidFill>
                    <a:round/>
                  </a:ln>
                  <a:effectLst/>
                </c:spPr>
                <c:marker>
                  <c:symbol val="circle"/>
                  <c:size val="5"/>
                  <c:spPr>
                    <a:solidFill>
                      <a:schemeClr val="dk1">
                        <a:tint val="78000"/>
                        <a:shade val="58000"/>
                      </a:schemeClr>
                    </a:solidFill>
                    <a:ln w="9525">
                      <a:solidFill>
                        <a:schemeClr val="dk1">
                          <a:tint val="78000"/>
                          <a:shade val="58000"/>
                        </a:schemeClr>
                      </a:solidFill>
                    </a:ln>
                    <a:effectLst/>
                  </c:spPr>
                </c:marker>
                <c:cat>
                  <c:numRef>
                    <c:extLst xmlns:c15="http://schemas.microsoft.com/office/drawing/2012/chart">
                      <c:ext xmlns:c15="http://schemas.microsoft.com/office/drawing/2012/chart" uri="{02D57815-91ED-43cb-92C2-25804820EDAC}">
                        <c15:formulaRef>
                          <c15:sqref>Sheet1!$A$2:$A$13</c15:sqref>
                        </c15:formulaRef>
                      </c:ext>
                    </c:extLst>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extLst xmlns:c15="http://schemas.microsoft.com/office/drawing/2012/chart">
                      <c:ext xmlns:c15="http://schemas.microsoft.com/office/drawing/2012/chart" uri="{02D57815-91ED-43cb-92C2-25804820EDAC}">
                        <c15:formulaRef>
                          <c15:sqref>Sheet1!$B$4:$O$4</c15:sqref>
                        </c15:formulaRef>
                      </c:ext>
                    </c:extLst>
                    <c:numCache>
                      <c:formatCode>0</c:formatCode>
                      <c:ptCount val="14"/>
                      <c:pt idx="0" formatCode="General">
                        <c:v>766</c:v>
                      </c:pt>
                      <c:pt idx="1">
                        <c:v>67419</c:v>
                      </c:pt>
                      <c:pt idx="2">
                        <c:v>10554.916670000001</c:v>
                      </c:pt>
                      <c:pt idx="3">
                        <c:v>5432.25</c:v>
                      </c:pt>
                      <c:pt idx="4">
                        <c:v>6478.3333329999996</c:v>
                      </c:pt>
                      <c:pt idx="5">
                        <c:v>4056</c:v>
                      </c:pt>
                      <c:pt idx="6" formatCode="0.0">
                        <c:v>19.100000000000001</c:v>
                      </c:pt>
                      <c:pt idx="7">
                        <c:v>111906</c:v>
                      </c:pt>
                      <c:pt idx="8" formatCode="0.00">
                        <c:v>8.25</c:v>
                      </c:pt>
                      <c:pt idx="9" formatCode="General">
                        <c:v>236.7318333333333</c:v>
                      </c:pt>
                      <c:pt idx="10" formatCode="0.0">
                        <c:v>44.8</c:v>
                      </c:pt>
                      <c:pt idx="11">
                        <c:v>109998.8</c:v>
                      </c:pt>
                      <c:pt idx="12" formatCode="0.00">
                        <c:v>8.25</c:v>
                      </c:pt>
                      <c:pt idx="13" formatCode="0.0">
                        <c:v>10.199999999999999</c:v>
                      </c:pt>
                    </c:numCache>
                  </c:numRef>
                </c:val>
                <c:smooth val="0"/>
                <c:extLst xmlns:c15="http://schemas.microsoft.com/office/drawing/2012/chart">
                  <c:ext xmlns:c16="http://schemas.microsoft.com/office/drawing/2014/chart" uri="{C3380CC4-5D6E-409C-BE32-E72D297353CC}">
                    <c16:uniqueId val="{00000008-7C61-4393-A74B-43E77778373E}"/>
                  </c:ext>
                </c:extLst>
              </c15:ser>
            </c15:filteredLineSeries>
            <c15:filteredLineSeries>
              <c15:ser>
                <c:idx val="3"/>
                <c:order val="3"/>
                <c:spPr>
                  <a:ln w="28575" cap="rnd">
                    <a:solidFill>
                      <a:schemeClr val="dk1">
                        <a:tint val="92000"/>
                        <a:shade val="58000"/>
                      </a:schemeClr>
                    </a:solidFill>
                    <a:round/>
                  </a:ln>
                  <a:effectLst/>
                </c:spPr>
                <c:marker>
                  <c:symbol val="circle"/>
                  <c:size val="5"/>
                  <c:spPr>
                    <a:solidFill>
                      <a:schemeClr val="dk1">
                        <a:tint val="92000"/>
                        <a:shade val="58000"/>
                      </a:schemeClr>
                    </a:solidFill>
                    <a:ln w="9525">
                      <a:solidFill>
                        <a:schemeClr val="dk1">
                          <a:tint val="92000"/>
                          <a:shade val="58000"/>
                        </a:schemeClr>
                      </a:solidFill>
                    </a:ln>
                    <a:effectLst/>
                  </c:spPr>
                </c:marker>
                <c:cat>
                  <c:numRef>
                    <c:extLst xmlns:c15="http://schemas.microsoft.com/office/drawing/2012/chart">
                      <c:ext xmlns:c15="http://schemas.microsoft.com/office/drawing/2012/chart" uri="{02D57815-91ED-43cb-92C2-25804820EDAC}">
                        <c15:formulaRef>
                          <c15:sqref>Sheet1!$A$2:$A$13</c15:sqref>
                        </c15:formulaRef>
                      </c:ext>
                    </c:extLst>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extLst xmlns:c15="http://schemas.microsoft.com/office/drawing/2012/chart">
                      <c:ext xmlns:c15="http://schemas.microsoft.com/office/drawing/2012/chart" uri="{02D57815-91ED-43cb-92C2-25804820EDAC}">
                        <c15:formulaRef>
                          <c15:sqref>Sheet1!$B$5:$O$5</c15:sqref>
                        </c15:formulaRef>
                      </c:ext>
                    </c:extLst>
                    <c:numCache>
                      <c:formatCode>0</c:formatCode>
                      <c:ptCount val="14"/>
                      <c:pt idx="0" formatCode="General">
                        <c:v>752</c:v>
                      </c:pt>
                      <c:pt idx="1">
                        <c:v>68397</c:v>
                      </c:pt>
                      <c:pt idx="2">
                        <c:v>8518.5</c:v>
                      </c:pt>
                      <c:pt idx="3">
                        <c:v>2889.75</c:v>
                      </c:pt>
                      <c:pt idx="4">
                        <c:v>4587</c:v>
                      </c:pt>
                      <c:pt idx="5">
                        <c:v>1900</c:v>
                      </c:pt>
                      <c:pt idx="6" formatCode="0.0">
                        <c:v>18.8</c:v>
                      </c:pt>
                      <c:pt idx="7">
                        <c:v>112719</c:v>
                      </c:pt>
                      <c:pt idx="8" formatCode="0.00">
                        <c:v>8.25</c:v>
                      </c:pt>
                      <c:pt idx="9" formatCode="General">
                        <c:v>242.22300000000004</c:v>
                      </c:pt>
                      <c:pt idx="10" formatCode="0.0">
                        <c:v>45</c:v>
                      </c:pt>
                      <c:pt idx="11">
                        <c:v>112610</c:v>
                      </c:pt>
                      <c:pt idx="12" formatCode="0.00">
                        <c:v>8.25</c:v>
                      </c:pt>
                      <c:pt idx="13" formatCode="0.0">
                        <c:v>9</c:v>
                      </c:pt>
                    </c:numCache>
                  </c:numRef>
                </c:val>
                <c:smooth val="0"/>
                <c:extLst xmlns:c15="http://schemas.microsoft.com/office/drawing/2012/chart">
                  <c:ext xmlns:c16="http://schemas.microsoft.com/office/drawing/2014/chart" uri="{C3380CC4-5D6E-409C-BE32-E72D297353CC}">
                    <c16:uniqueId val="{00000009-7C61-4393-A74B-43E77778373E}"/>
                  </c:ext>
                </c:extLst>
              </c15:ser>
            </c15:filteredLineSeries>
            <c15:filteredLineSeries>
              <c15:ser>
                <c:idx val="4"/>
                <c:order val="4"/>
                <c:spPr>
                  <a:ln w="28575" cap="rnd">
                    <a:solidFill>
                      <a:schemeClr val="dk1">
                        <a:tint val="70000"/>
                        <a:shade val="58000"/>
                      </a:schemeClr>
                    </a:solidFill>
                    <a:round/>
                  </a:ln>
                  <a:effectLst/>
                </c:spPr>
                <c:marker>
                  <c:symbol val="circle"/>
                  <c:size val="5"/>
                  <c:spPr>
                    <a:solidFill>
                      <a:schemeClr val="dk1">
                        <a:tint val="70000"/>
                        <a:shade val="58000"/>
                      </a:schemeClr>
                    </a:solidFill>
                    <a:ln w="9525">
                      <a:solidFill>
                        <a:schemeClr val="dk1">
                          <a:tint val="70000"/>
                          <a:shade val="58000"/>
                        </a:schemeClr>
                      </a:solidFill>
                    </a:ln>
                    <a:effectLst/>
                  </c:spPr>
                </c:marker>
                <c:cat>
                  <c:numRef>
                    <c:extLst xmlns:c15="http://schemas.microsoft.com/office/drawing/2012/chart">
                      <c:ext xmlns:c15="http://schemas.microsoft.com/office/drawing/2012/chart" uri="{02D57815-91ED-43cb-92C2-25804820EDAC}">
                        <c15:formulaRef>
                          <c15:sqref>Sheet1!$A$2:$A$13</c15:sqref>
                        </c15:formulaRef>
                      </c:ext>
                    </c:extLst>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extLst xmlns:c15="http://schemas.microsoft.com/office/drawing/2012/chart">
                      <c:ext xmlns:c15="http://schemas.microsoft.com/office/drawing/2012/chart" uri="{02D57815-91ED-43cb-92C2-25804820EDAC}">
                        <c15:formulaRef>
                          <c15:sqref>Sheet1!$B$6:$O$6</c15:sqref>
                        </c15:formulaRef>
                      </c:ext>
                    </c:extLst>
                    <c:numCache>
                      <c:formatCode>0</c:formatCode>
                      <c:ptCount val="14"/>
                      <c:pt idx="0" formatCode="General">
                        <c:v>775</c:v>
                      </c:pt>
                      <c:pt idx="1">
                        <c:v>67923</c:v>
                      </c:pt>
                      <c:pt idx="2">
                        <c:v>8968.0833330000005</c:v>
                      </c:pt>
                      <c:pt idx="3">
                        <c:v>1751.8333333333333</c:v>
                      </c:pt>
                      <c:pt idx="4">
                        <c:v>4248.0833329999996</c:v>
                      </c:pt>
                      <c:pt idx="5">
                        <c:v>1360.5</c:v>
                      </c:pt>
                      <c:pt idx="6" formatCode="0.0">
                        <c:v>18.8</c:v>
                      </c:pt>
                      <c:pt idx="7">
                        <c:v>115096</c:v>
                      </c:pt>
                      <c:pt idx="8" formatCode="0.00">
                        <c:v>8.25</c:v>
                      </c:pt>
                      <c:pt idx="9" formatCode="General">
                        <c:v>245.95483333333337</c:v>
                      </c:pt>
                      <c:pt idx="10" formatCode="0.0">
                        <c:v>44.6</c:v>
                      </c:pt>
                      <c:pt idx="11">
                        <c:v>115021.1</c:v>
                      </c:pt>
                      <c:pt idx="12" formatCode="0.00">
                        <c:v>8.25</c:v>
                      </c:pt>
                      <c:pt idx="13" formatCode="0.0">
                        <c:v>8.5</c:v>
                      </c:pt>
                    </c:numCache>
                  </c:numRef>
                </c:val>
                <c:smooth val="0"/>
                <c:extLst xmlns:c15="http://schemas.microsoft.com/office/drawing/2012/chart">
                  <c:ext xmlns:c16="http://schemas.microsoft.com/office/drawing/2014/chart" uri="{C3380CC4-5D6E-409C-BE32-E72D297353CC}">
                    <c16:uniqueId val="{0000000A-7C61-4393-A74B-43E77778373E}"/>
                  </c:ext>
                </c:extLst>
              </c15:ser>
            </c15:filteredLineSeries>
            <c15:filteredLineSeries>
              <c15:ser>
                <c:idx val="5"/>
                <c:order val="5"/>
                <c:spPr>
                  <a:ln w="28575" cap="rnd">
                    <a:solidFill>
                      <a:schemeClr val="dk1">
                        <a:tint val="30000"/>
                        <a:shade val="58000"/>
                      </a:schemeClr>
                    </a:solidFill>
                    <a:round/>
                  </a:ln>
                  <a:effectLst/>
                </c:spPr>
                <c:marker>
                  <c:symbol val="circle"/>
                  <c:size val="5"/>
                  <c:spPr>
                    <a:solidFill>
                      <a:schemeClr val="dk1">
                        <a:tint val="30000"/>
                        <a:shade val="58000"/>
                      </a:schemeClr>
                    </a:solidFill>
                    <a:ln w="9525">
                      <a:solidFill>
                        <a:schemeClr val="dk1">
                          <a:tint val="30000"/>
                          <a:shade val="58000"/>
                        </a:schemeClr>
                      </a:solidFill>
                    </a:ln>
                    <a:effectLst/>
                  </c:spPr>
                </c:marker>
                <c:cat>
                  <c:numRef>
                    <c:extLst xmlns:c15="http://schemas.microsoft.com/office/drawing/2012/chart">
                      <c:ext xmlns:c15="http://schemas.microsoft.com/office/drawing/2012/chart" uri="{02D57815-91ED-43cb-92C2-25804820EDAC}">
                        <c15:formulaRef>
                          <c15:sqref>Sheet1!$A$2:$A$13</c15:sqref>
                        </c15:formulaRef>
                      </c:ext>
                    </c:extLst>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extLst xmlns:c15="http://schemas.microsoft.com/office/drawing/2012/chart">
                      <c:ext xmlns:c15="http://schemas.microsoft.com/office/drawing/2012/chart" uri="{02D57815-91ED-43cb-92C2-25804820EDAC}">
                        <c15:formulaRef>
                          <c15:sqref>Sheet1!$B$7:$O$7</c15:sqref>
                        </c15:formulaRef>
                      </c:ext>
                    </c:extLst>
                    <c:numCache>
                      <c:formatCode>0</c:formatCode>
                      <c:ptCount val="14"/>
                      <c:pt idx="0" formatCode="General">
                        <c:v>775</c:v>
                      </c:pt>
                      <c:pt idx="1">
                        <c:v>71354</c:v>
                      </c:pt>
                      <c:pt idx="2">
                        <c:v>9675.5</c:v>
                      </c:pt>
                      <c:pt idx="3">
                        <c:v>1241.1666666666667</c:v>
                      </c:pt>
                      <c:pt idx="4">
                        <c:v>5089.6666670000004</c:v>
                      </c:pt>
                      <c:pt idx="5">
                        <c:v>1041.4166666666667</c:v>
                      </c:pt>
                      <c:pt idx="6" formatCode="0.0">
                        <c:v>18.399999999999999</c:v>
                      </c:pt>
                      <c:pt idx="7">
                        <c:v>114790</c:v>
                      </c:pt>
                      <c:pt idx="8" formatCode="0.00">
                        <c:v>9.5</c:v>
                      </c:pt>
                      <c:pt idx="9" formatCode="General">
                        <c:v>249.77416666666667</c:v>
                      </c:pt>
                      <c:pt idx="10" formatCode="0.0">
                        <c:v>41.5</c:v>
                      </c:pt>
                      <c:pt idx="11">
                        <c:v>119722.8</c:v>
                      </c:pt>
                      <c:pt idx="12" formatCode="0.00">
                        <c:v>9.5</c:v>
                      </c:pt>
                      <c:pt idx="13" formatCode="0.0">
                        <c:v>7.8</c:v>
                      </c:pt>
                    </c:numCache>
                  </c:numRef>
                </c:val>
                <c:smooth val="0"/>
                <c:extLst xmlns:c15="http://schemas.microsoft.com/office/drawing/2012/chart">
                  <c:ext xmlns:c16="http://schemas.microsoft.com/office/drawing/2014/chart" uri="{C3380CC4-5D6E-409C-BE32-E72D297353CC}">
                    <c16:uniqueId val="{0000000B-7C61-4393-A74B-43E77778373E}"/>
                  </c:ext>
                </c:extLst>
              </c15:ser>
            </c15:filteredLineSeries>
            <c15:filteredLineSeries>
              <c15:ser>
                <c:idx val="6"/>
                <c:order val="6"/>
                <c:spPr>
                  <a:ln w="28575" cap="rnd">
                    <a:solidFill>
                      <a:schemeClr val="dk1">
                        <a:tint val="88000"/>
                        <a:shade val="86000"/>
                      </a:schemeClr>
                    </a:solidFill>
                    <a:round/>
                  </a:ln>
                  <a:effectLst/>
                </c:spPr>
                <c:marker>
                  <c:symbol val="circle"/>
                  <c:size val="5"/>
                  <c:spPr>
                    <a:solidFill>
                      <a:schemeClr val="dk1">
                        <a:tint val="88000"/>
                        <a:shade val="86000"/>
                      </a:schemeClr>
                    </a:solidFill>
                    <a:ln w="9525">
                      <a:solidFill>
                        <a:schemeClr val="dk1">
                          <a:tint val="88000"/>
                          <a:shade val="86000"/>
                        </a:schemeClr>
                      </a:solidFill>
                    </a:ln>
                    <a:effectLst/>
                  </c:spPr>
                </c:marker>
                <c:cat>
                  <c:numRef>
                    <c:extLst xmlns:c15="http://schemas.microsoft.com/office/drawing/2012/chart">
                      <c:ext xmlns:c15="http://schemas.microsoft.com/office/drawing/2012/chart" uri="{02D57815-91ED-43cb-92C2-25804820EDAC}">
                        <c15:formulaRef>
                          <c15:sqref>Sheet1!$A$2:$A$13</c15:sqref>
                        </c15:formulaRef>
                      </c:ext>
                    </c:extLst>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extLst xmlns:c15="http://schemas.microsoft.com/office/drawing/2012/chart">
                      <c:ext xmlns:c15="http://schemas.microsoft.com/office/drawing/2012/chart" uri="{02D57815-91ED-43cb-92C2-25804820EDAC}">
                        <c15:formulaRef>
                          <c15:sqref>Sheet1!$B$8:$O$8</c15:sqref>
                        </c15:formulaRef>
                      </c:ext>
                    </c:extLst>
                    <c:numCache>
                      <c:formatCode>0</c:formatCode>
                      <c:ptCount val="14"/>
                      <c:pt idx="0" formatCode="General">
                        <c:v>678</c:v>
                      </c:pt>
                      <c:pt idx="1">
                        <c:v>75457</c:v>
                      </c:pt>
                      <c:pt idx="2">
                        <c:v>11676.333329999999</c:v>
                      </c:pt>
                      <c:pt idx="3">
                        <c:v>2134.0833333333335</c:v>
                      </c:pt>
                      <c:pt idx="4">
                        <c:v>1409.833333</c:v>
                      </c:pt>
                      <c:pt idx="5">
                        <c:v>1605.3333333333333</c:v>
                      </c:pt>
                      <c:pt idx="6" formatCode="0.0">
                        <c:v>17.7</c:v>
                      </c:pt>
                      <c:pt idx="7">
                        <c:v>113185</c:v>
                      </c:pt>
                      <c:pt idx="8" formatCode="0.00">
                        <c:v>10.5</c:v>
                      </c:pt>
                      <c:pt idx="9" formatCode="General">
                        <c:v>250.60533333333333</c:v>
                      </c:pt>
                      <c:pt idx="10" formatCode="0.0">
                        <c:v>40.4</c:v>
                      </c:pt>
                      <c:pt idx="11">
                        <c:v>124853.7</c:v>
                      </c:pt>
                      <c:pt idx="12" formatCode="0.00">
                        <c:v>10.5</c:v>
                      </c:pt>
                      <c:pt idx="13" formatCode="0.0">
                        <c:v>6.9</c:v>
                      </c:pt>
                    </c:numCache>
                  </c:numRef>
                </c:val>
                <c:smooth val="0"/>
                <c:extLst xmlns:c15="http://schemas.microsoft.com/office/drawing/2012/chart">
                  <c:ext xmlns:c16="http://schemas.microsoft.com/office/drawing/2014/chart" uri="{C3380CC4-5D6E-409C-BE32-E72D297353CC}">
                    <c16:uniqueId val="{0000000C-7C61-4393-A74B-43E77778373E}"/>
                  </c:ext>
                </c:extLst>
              </c15:ser>
            </c15:filteredLineSeries>
            <c15:filteredLineSeries>
              <c15:ser>
                <c:idx val="7"/>
                <c:order val="7"/>
                <c:spPr>
                  <a:ln w="28575" cap="rnd">
                    <a:solidFill>
                      <a:schemeClr val="dk1">
                        <a:tint val="55000"/>
                        <a:shade val="86000"/>
                      </a:schemeClr>
                    </a:solidFill>
                    <a:round/>
                  </a:ln>
                  <a:effectLst/>
                </c:spPr>
                <c:marker>
                  <c:symbol val="circle"/>
                  <c:size val="5"/>
                  <c:spPr>
                    <a:solidFill>
                      <a:schemeClr val="dk1">
                        <a:tint val="55000"/>
                        <a:shade val="86000"/>
                      </a:schemeClr>
                    </a:solidFill>
                    <a:ln w="9525">
                      <a:solidFill>
                        <a:schemeClr val="dk1">
                          <a:tint val="55000"/>
                          <a:shade val="86000"/>
                        </a:schemeClr>
                      </a:solidFill>
                    </a:ln>
                    <a:effectLst/>
                  </c:spPr>
                </c:marker>
                <c:cat>
                  <c:numRef>
                    <c:extLst xmlns:c15="http://schemas.microsoft.com/office/drawing/2012/chart">
                      <c:ext xmlns:c15="http://schemas.microsoft.com/office/drawing/2012/chart" uri="{02D57815-91ED-43cb-92C2-25804820EDAC}">
                        <c15:formulaRef>
                          <c15:sqref>Sheet1!$A$2:$A$13</c15:sqref>
                        </c15:formulaRef>
                      </c:ext>
                    </c:extLst>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extLst xmlns:c15="http://schemas.microsoft.com/office/drawing/2012/chart">
                      <c:ext xmlns:c15="http://schemas.microsoft.com/office/drawing/2012/chart" uri="{02D57815-91ED-43cb-92C2-25804820EDAC}">
                        <c15:formulaRef>
                          <c15:sqref>Sheet1!$B$9:$O$9</c15:sqref>
                        </c15:formulaRef>
                      </c:ext>
                    </c:extLst>
                    <c:numCache>
                      <c:formatCode>0</c:formatCode>
                      <c:ptCount val="14"/>
                      <c:pt idx="0" formatCode="General">
                        <c:v>695</c:v>
                      </c:pt>
                      <c:pt idx="1">
                        <c:v>77828</c:v>
                      </c:pt>
                      <c:pt idx="2">
                        <c:v>9933.9166669999995</c:v>
                      </c:pt>
                      <c:pt idx="3">
                        <c:v>2050.9166666666665</c:v>
                      </c:pt>
                      <c:pt idx="4">
                        <c:v>2116.833333</c:v>
                      </c:pt>
                      <c:pt idx="5">
                        <c:v>1561.9166666666667</c:v>
                      </c:pt>
                      <c:pt idx="6" formatCode="0.0">
                        <c:v>18.5</c:v>
                      </c:pt>
                      <c:pt idx="7">
                        <c:v>119778</c:v>
                      </c:pt>
                      <c:pt idx="8" formatCode="0.00">
                        <c:v>11.5</c:v>
                      </c:pt>
                      <c:pt idx="9" formatCode="General">
                        <c:v>253.36366666666666</c:v>
                      </c:pt>
                      <c:pt idx="10" formatCode="0.0">
                        <c:v>40.799999999999997</c:v>
                      </c:pt>
                      <c:pt idx="11">
                        <c:v>129477.1</c:v>
                      </c:pt>
                      <c:pt idx="12" formatCode="0.00">
                        <c:v>11.5</c:v>
                      </c:pt>
                      <c:pt idx="13" formatCode="0.0">
                        <c:v>6.1</c:v>
                      </c:pt>
                    </c:numCache>
                  </c:numRef>
                </c:val>
                <c:smooth val="0"/>
                <c:extLst xmlns:c15="http://schemas.microsoft.com/office/drawing/2012/chart">
                  <c:ext xmlns:c16="http://schemas.microsoft.com/office/drawing/2014/chart" uri="{C3380CC4-5D6E-409C-BE32-E72D297353CC}">
                    <c16:uniqueId val="{0000000D-7C61-4393-A74B-43E77778373E}"/>
                  </c:ext>
                </c:extLst>
              </c15:ser>
            </c15:filteredLineSeries>
          </c:ext>
        </c:extLst>
      </c:lineChart>
      <c:lineChart>
        <c:grouping val="standard"/>
        <c:varyColors val="0"/>
        <c:ser>
          <c:idx val="18"/>
          <c:order val="10"/>
          <c:tx>
            <c:strRef>
              <c:f>Sheet1!$O$1</c:f>
              <c:strCache>
                <c:ptCount val="1"/>
                <c:pt idx="0">
                  <c:v>% Unemployment Rate</c:v>
                </c:pt>
              </c:strCache>
            </c:strRef>
          </c:tx>
          <c:spPr>
            <a:ln w="44450" cap="rnd">
              <a:solidFill>
                <a:srgbClr val="00B050"/>
              </a:solidFill>
              <a:round/>
            </a:ln>
            <a:effectLst/>
          </c:spPr>
          <c:marker>
            <c:symbol val="circle"/>
            <c:size val="5"/>
            <c:spPr>
              <a:solidFill>
                <a:schemeClr val="dk1">
                  <a:tint val="88000"/>
                  <a:tint val="58000"/>
                </a:schemeClr>
              </a:solidFill>
              <a:ln w="9525">
                <a:solidFill>
                  <a:srgbClr val="00B050"/>
                </a:solidFill>
              </a:ln>
              <a:effectLst/>
            </c:spPr>
          </c:marker>
          <c:dPt>
            <c:idx val="11"/>
            <c:marker>
              <c:symbol val="circle"/>
              <c:size val="5"/>
              <c:spPr>
                <a:solidFill>
                  <a:srgbClr val="00B050"/>
                </a:solidFill>
                <a:ln w="9525">
                  <a:solidFill>
                    <a:srgbClr val="00B050"/>
                  </a:solidFill>
                </a:ln>
                <a:effectLst/>
              </c:spPr>
            </c:marker>
            <c:bubble3D val="0"/>
            <c:extLst>
              <c:ext xmlns:c16="http://schemas.microsoft.com/office/drawing/2014/chart" uri="{C3380CC4-5D6E-409C-BE32-E72D297353CC}">
                <c16:uniqueId val="{00000002-7C61-4393-A74B-43E77778373E}"/>
              </c:ext>
            </c:extLst>
          </c:dPt>
          <c:cat>
            <c:numRef>
              <c:f>Sheet1!$A$2:$A$13</c:f>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f>Sheet1!$O$2:$O$13</c:f>
              <c:numCache>
                <c:formatCode>0.0</c:formatCode>
                <c:ptCount val="12"/>
                <c:pt idx="0">
                  <c:v>9.3000000000000007</c:v>
                </c:pt>
                <c:pt idx="1">
                  <c:v>9.4</c:v>
                </c:pt>
                <c:pt idx="2">
                  <c:v>10.199999999999999</c:v>
                </c:pt>
                <c:pt idx="3">
                  <c:v>9</c:v>
                </c:pt>
                <c:pt idx="4">
                  <c:v>8.5</c:v>
                </c:pt>
                <c:pt idx="5">
                  <c:v>7.8</c:v>
                </c:pt>
                <c:pt idx="6">
                  <c:v>6.9</c:v>
                </c:pt>
                <c:pt idx="7">
                  <c:v>6.1</c:v>
                </c:pt>
                <c:pt idx="8">
                  <c:v>6.1</c:v>
                </c:pt>
                <c:pt idx="9">
                  <c:v>5.7</c:v>
                </c:pt>
                <c:pt idx="10">
                  <c:v>5.5</c:v>
                </c:pt>
                <c:pt idx="11" formatCode="General">
                  <c:v>8.8000000000000007</c:v>
                </c:pt>
              </c:numCache>
            </c:numRef>
          </c:val>
          <c:smooth val="0"/>
          <c:extLst>
            <c:ext xmlns:c16="http://schemas.microsoft.com/office/drawing/2014/chart" uri="{C3380CC4-5D6E-409C-BE32-E72D297353CC}">
              <c16:uniqueId val="{00000003-7C61-4393-A74B-43E77778373E}"/>
            </c:ext>
          </c:extLst>
        </c:ser>
        <c:ser>
          <c:idx val="8"/>
          <c:order val="11"/>
          <c:tx>
            <c:strRef>
              <c:f>Sheet1!$H$1</c:f>
              <c:strCache>
                <c:ptCount val="1"/>
                <c:pt idx="0">
                  <c:v>% of People  in Poverty</c:v>
                </c:pt>
              </c:strCache>
            </c:strRef>
          </c:tx>
          <c:spPr>
            <a:ln w="44450" cap="rnd">
              <a:solidFill>
                <a:srgbClr val="00FFFF"/>
              </a:solidFill>
              <a:round/>
            </a:ln>
            <a:effectLst/>
          </c:spPr>
          <c:marker>
            <c:symbol val="circle"/>
            <c:size val="5"/>
            <c:spPr>
              <a:solidFill>
                <a:srgbClr val="00FFFF"/>
              </a:solidFill>
              <a:ln w="9525">
                <a:solidFill>
                  <a:srgbClr val="00FFFF"/>
                </a:solidFill>
              </a:ln>
              <a:effectLst/>
            </c:spPr>
          </c:marker>
          <c:cat>
            <c:numRef>
              <c:f>Sheet1!$A$2:$A$13</c:f>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f>Sheet1!$H$2:$H$13</c:f>
              <c:numCache>
                <c:formatCode>0.0</c:formatCode>
                <c:ptCount val="12"/>
                <c:pt idx="0">
                  <c:v>17.600000000000001</c:v>
                </c:pt>
                <c:pt idx="1">
                  <c:v>18.8</c:v>
                </c:pt>
                <c:pt idx="2">
                  <c:v>19.100000000000001</c:v>
                </c:pt>
                <c:pt idx="3">
                  <c:v>18.8</c:v>
                </c:pt>
                <c:pt idx="4">
                  <c:v>18.8</c:v>
                </c:pt>
                <c:pt idx="5">
                  <c:v>18.399999999999999</c:v>
                </c:pt>
                <c:pt idx="6">
                  <c:v>17.7</c:v>
                </c:pt>
                <c:pt idx="7">
                  <c:v>18.5</c:v>
                </c:pt>
                <c:pt idx="8">
                  <c:v>16.600000000000001</c:v>
                </c:pt>
                <c:pt idx="9">
                  <c:v>16.100000000000001</c:v>
                </c:pt>
                <c:pt idx="10" formatCode="##0.0">
                  <c:v>12.5</c:v>
                </c:pt>
                <c:pt idx="11">
                  <c:v>16.600000000000001</c:v>
                </c:pt>
              </c:numCache>
            </c:numRef>
          </c:val>
          <c:smooth val="0"/>
          <c:extLst>
            <c:ext xmlns:c16="http://schemas.microsoft.com/office/drawing/2014/chart" uri="{C3380CC4-5D6E-409C-BE32-E72D297353CC}">
              <c16:uniqueId val="{00000004-7C61-4393-A74B-43E77778373E}"/>
            </c:ext>
          </c:extLst>
        </c:ser>
        <c:ser>
          <c:idx val="11"/>
          <c:order val="12"/>
          <c:tx>
            <c:strRef>
              <c:f>Sheet1!$J$1</c:f>
              <c:strCache>
                <c:ptCount val="1"/>
                <c:pt idx="0">
                  <c:v>State Minimum Wage, $/hr</c:v>
                </c:pt>
              </c:strCache>
            </c:strRef>
          </c:tx>
          <c:spPr>
            <a:ln w="44450" cap="rnd">
              <a:solidFill>
                <a:srgbClr val="FFC000"/>
              </a:solidFill>
              <a:round/>
            </a:ln>
            <a:effectLst/>
          </c:spPr>
          <c:marker>
            <c:symbol val="circle"/>
            <c:size val="5"/>
            <c:spPr>
              <a:solidFill>
                <a:srgbClr val="FFC000"/>
              </a:solidFill>
              <a:ln w="9525">
                <a:solidFill>
                  <a:srgbClr val="FFC000"/>
                </a:solidFill>
              </a:ln>
              <a:effectLst/>
            </c:spPr>
          </c:marker>
          <c:cat>
            <c:numRef>
              <c:f>Sheet1!$A$2:$A$13</c:f>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f>Sheet1!$J$2:$J$13</c:f>
              <c:numCache>
                <c:formatCode>0.00</c:formatCode>
                <c:ptCount val="12"/>
                <c:pt idx="0">
                  <c:v>7.55</c:v>
                </c:pt>
                <c:pt idx="1">
                  <c:v>8.25</c:v>
                </c:pt>
                <c:pt idx="2">
                  <c:v>8.25</c:v>
                </c:pt>
                <c:pt idx="3">
                  <c:v>8.25</c:v>
                </c:pt>
                <c:pt idx="4">
                  <c:v>8.25</c:v>
                </c:pt>
                <c:pt idx="5">
                  <c:v>9.5</c:v>
                </c:pt>
                <c:pt idx="6">
                  <c:v>10.5</c:v>
                </c:pt>
                <c:pt idx="7">
                  <c:v>11.5</c:v>
                </c:pt>
                <c:pt idx="8">
                  <c:v>12.5</c:v>
                </c:pt>
                <c:pt idx="9">
                  <c:v>13.25</c:v>
                </c:pt>
                <c:pt idx="10">
                  <c:v>14</c:v>
                </c:pt>
                <c:pt idx="11">
                  <c:v>14</c:v>
                </c:pt>
              </c:numCache>
            </c:numRef>
          </c:val>
          <c:smooth val="0"/>
          <c:extLst>
            <c:ext xmlns:c16="http://schemas.microsoft.com/office/drawing/2014/chart" uri="{C3380CC4-5D6E-409C-BE32-E72D297353CC}">
              <c16:uniqueId val="{00000005-7C61-4393-A74B-43E77778373E}"/>
            </c:ext>
          </c:extLst>
        </c:ser>
        <c:dLbls>
          <c:showLegendKey val="0"/>
          <c:showVal val="0"/>
          <c:showCatName val="0"/>
          <c:showSerName val="0"/>
          <c:showPercent val="0"/>
          <c:showBubbleSize val="0"/>
        </c:dLbls>
        <c:marker val="1"/>
        <c:smooth val="0"/>
        <c:axId val="1267617248"/>
        <c:axId val="1267616920"/>
      </c:lineChart>
      <c:catAx>
        <c:axId val="429831208"/>
        <c:scaling>
          <c:orientation val="minMax"/>
        </c:scaling>
        <c:delete val="0"/>
        <c:axPos val="b"/>
        <c:majorGridlines>
          <c:spPr>
            <a:ln w="9525" cap="flat" cmpd="sng" algn="ctr">
              <a:solidFill>
                <a:schemeClr val="tx1"/>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429828256"/>
        <c:crosses val="autoZero"/>
        <c:auto val="1"/>
        <c:lblAlgn val="ctr"/>
        <c:lblOffset val="100"/>
        <c:noMultiLvlLbl val="0"/>
      </c:catAx>
      <c:valAx>
        <c:axId val="429828256"/>
        <c:scaling>
          <c:orientation val="minMax"/>
          <c:min val="200"/>
        </c:scaling>
        <c:delete val="0"/>
        <c:axPos val="l"/>
        <c:majorGridlines>
          <c:spPr>
            <a:ln w="12700" cap="flat" cmpd="sng" algn="ctr">
              <a:solidFill>
                <a:schemeClr val="tx1"/>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dirty="0"/>
                  <a:t>No. of low-income Customers</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429831208"/>
        <c:crosses val="autoZero"/>
        <c:crossBetween val="between"/>
      </c:valAx>
      <c:valAx>
        <c:axId val="1267616920"/>
        <c:scaling>
          <c:orientation val="minMax"/>
          <c:min val="1"/>
        </c:scaling>
        <c:delete val="0"/>
        <c:axPos val="r"/>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dirty="0"/>
                  <a:t>Percent unemployment or poverty or $ wage/hr</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267617248"/>
        <c:crosses val="max"/>
        <c:crossBetween val="between"/>
        <c:majorUnit val="2"/>
      </c:valAx>
      <c:catAx>
        <c:axId val="1267617248"/>
        <c:scaling>
          <c:orientation val="minMax"/>
        </c:scaling>
        <c:delete val="1"/>
        <c:axPos val="b"/>
        <c:numFmt formatCode="General" sourceLinked="1"/>
        <c:majorTickMark val="out"/>
        <c:minorTickMark val="none"/>
        <c:tickLblPos val="nextTo"/>
        <c:crossAx val="1267616920"/>
        <c:crosses val="autoZero"/>
        <c:auto val="1"/>
        <c:lblAlgn val="ctr"/>
        <c:lblOffset val="100"/>
        <c:noMultiLvlLbl val="0"/>
      </c:catAx>
      <c:spPr>
        <a:noFill/>
        <a:ln w="19050">
          <a:solidFill>
            <a:schemeClr val="tx1"/>
          </a:solidFill>
        </a:ln>
        <a:effectLst/>
      </c:spPr>
    </c:plotArea>
    <c:legend>
      <c:legendPos val="b"/>
      <c:layout>
        <c:manualLayout>
          <c:xMode val="edge"/>
          <c:yMode val="edge"/>
          <c:x val="6.7195305728535793E-3"/>
          <c:y val="0.87435816676761557"/>
          <c:w val="0.99172886947109418"/>
          <c:h val="0.11196661955717074"/>
        </c:manualLayout>
      </c:layout>
      <c:overlay val="0"/>
      <c:spPr>
        <a:noFill/>
        <a:ln>
          <a:solidFill>
            <a:schemeClr val="tx1"/>
          </a:solid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38100" cap="flat" cmpd="sng" algn="ctr">
      <a:solidFill>
        <a:schemeClr val="tx1"/>
      </a:solidFill>
      <a:round/>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6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n-US" dirty="0"/>
              <a:t>Trends in Gini Coefficient (as measure of Inequality) for US and DC, 2005-2019</a:t>
            </a:r>
          </a:p>
        </c:rich>
      </c:tx>
      <c:overlay val="0"/>
      <c:spPr>
        <a:noFill/>
        <a:ln>
          <a:noFill/>
        </a:ln>
        <a:effectLst/>
      </c:spPr>
      <c:txPr>
        <a:bodyPr rot="0" spcFirstLastPara="1" vertOverflow="ellipsis" vert="horz" wrap="square" anchor="ctr" anchorCtr="1"/>
        <a:lstStyle/>
        <a:p>
          <a:pPr>
            <a:defRPr sz="126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manualLayout>
          <c:layoutTarget val="inner"/>
          <c:xMode val="edge"/>
          <c:yMode val="edge"/>
          <c:x val="0.10537814256290301"/>
          <c:y val="9.4709457237357755E-2"/>
          <c:w val="0.87534298656896126"/>
          <c:h val="0.71379375136353929"/>
        </c:manualLayout>
      </c:layout>
      <c:lineChart>
        <c:grouping val="standard"/>
        <c:varyColors val="0"/>
        <c:ser>
          <c:idx val="0"/>
          <c:order val="0"/>
          <c:tx>
            <c:strRef>
              <c:f>Sheet5!$C$2</c:f>
              <c:strCache>
                <c:ptCount val="1"/>
                <c:pt idx="0">
                  <c:v>District of Columbia</c:v>
                </c:pt>
              </c:strCache>
            </c:strRef>
          </c:tx>
          <c:spPr>
            <a:ln w="28575" cap="rnd">
              <a:solidFill>
                <a:srgbClr val="FF0000"/>
              </a:solidFill>
              <a:round/>
            </a:ln>
            <a:effectLst/>
          </c:spPr>
          <c:marker>
            <c:symbol val="circle"/>
            <c:size val="5"/>
            <c:spPr>
              <a:solidFill>
                <a:srgbClr val="FF0000"/>
              </a:solidFill>
              <a:ln w="9525">
                <a:solidFill>
                  <a:srgbClr val="FF0000"/>
                </a:solidFill>
              </a:ln>
              <a:effectLst/>
            </c:spPr>
          </c:marker>
          <c:cat>
            <c:numRef>
              <c:f>Sheet5!$A$3:$A$14</c:f>
              <c:numCache>
                <c:formatCode>0</c:formatCode>
                <c:ptCount val="12"/>
                <c:pt idx="0">
                  <c:v>2005</c:v>
                </c:pt>
                <c:pt idx="1">
                  <c:v>2005</c:v>
                </c:pt>
                <c:pt idx="2">
                  <c:v>2010</c:v>
                </c:pt>
                <c:pt idx="3">
                  <c:v>2011</c:v>
                </c:pt>
                <c:pt idx="4">
                  <c:v>2012</c:v>
                </c:pt>
                <c:pt idx="5">
                  <c:v>2013</c:v>
                </c:pt>
                <c:pt idx="6">
                  <c:v>2014</c:v>
                </c:pt>
                <c:pt idx="7">
                  <c:v>2015</c:v>
                </c:pt>
                <c:pt idx="8">
                  <c:v>2016</c:v>
                </c:pt>
                <c:pt idx="9">
                  <c:v>2017</c:v>
                </c:pt>
                <c:pt idx="10">
                  <c:v>2018</c:v>
                </c:pt>
                <c:pt idx="11">
                  <c:v>2019</c:v>
                </c:pt>
              </c:numCache>
            </c:numRef>
          </c:cat>
          <c:val>
            <c:numRef>
              <c:f>Sheet5!$C$3:$C$14</c:f>
              <c:numCache>
                <c:formatCode>0.000</c:formatCode>
                <c:ptCount val="12"/>
                <c:pt idx="0">
                  <c:v>0.54400000000000004</c:v>
                </c:pt>
                <c:pt idx="1">
                  <c:v>0.53200000000000003</c:v>
                </c:pt>
                <c:pt idx="2">
                  <c:v>0.53400000000000003</c:v>
                </c:pt>
                <c:pt idx="3">
                  <c:v>0.53400000000000003</c:v>
                </c:pt>
                <c:pt idx="4">
                  <c:v>0.53200000000000003</c:v>
                </c:pt>
                <c:pt idx="5">
                  <c:v>0.52200000000000002</c:v>
                </c:pt>
                <c:pt idx="6">
                  <c:v>0.53500000000000003</c:v>
                </c:pt>
                <c:pt idx="7">
                  <c:v>0.53500000000000003</c:v>
                </c:pt>
                <c:pt idx="8" formatCode="General">
                  <c:v>0.54200000000000004</c:v>
                </c:pt>
                <c:pt idx="9" formatCode="General">
                  <c:v>0.52800000000000002</c:v>
                </c:pt>
                <c:pt idx="10" formatCode="General">
                  <c:v>0.52400000000000002</c:v>
                </c:pt>
                <c:pt idx="11" formatCode="General">
                  <c:v>0.51200000000000001</c:v>
                </c:pt>
              </c:numCache>
            </c:numRef>
          </c:val>
          <c:smooth val="0"/>
          <c:extLst>
            <c:ext xmlns:c16="http://schemas.microsoft.com/office/drawing/2014/chart" uri="{C3380CC4-5D6E-409C-BE32-E72D297353CC}">
              <c16:uniqueId val="{00000000-E33B-4823-98B5-EFFC64138330}"/>
            </c:ext>
          </c:extLst>
        </c:ser>
        <c:ser>
          <c:idx val="1"/>
          <c:order val="1"/>
          <c:tx>
            <c:strRef>
              <c:f>Sheet5!$B$2</c:f>
              <c:strCache>
                <c:ptCount val="1"/>
                <c:pt idx="0">
                  <c:v>United States</c:v>
                </c:pt>
              </c:strCache>
            </c:strRef>
          </c:tx>
          <c:spPr>
            <a:ln w="28575" cap="rnd">
              <a:solidFill>
                <a:srgbClr val="00B050"/>
              </a:solidFill>
              <a:round/>
            </a:ln>
            <a:effectLst/>
          </c:spPr>
          <c:marker>
            <c:symbol val="circle"/>
            <c:size val="5"/>
            <c:spPr>
              <a:solidFill>
                <a:srgbClr val="00B050"/>
              </a:solidFill>
              <a:ln w="9525">
                <a:solidFill>
                  <a:srgbClr val="00B050"/>
                </a:solidFill>
              </a:ln>
              <a:effectLst/>
            </c:spPr>
          </c:marker>
          <c:cat>
            <c:numRef>
              <c:f>Sheet5!$A$3:$A$14</c:f>
              <c:numCache>
                <c:formatCode>0</c:formatCode>
                <c:ptCount val="12"/>
                <c:pt idx="0">
                  <c:v>2005</c:v>
                </c:pt>
                <c:pt idx="1">
                  <c:v>2005</c:v>
                </c:pt>
                <c:pt idx="2">
                  <c:v>2010</c:v>
                </c:pt>
                <c:pt idx="3">
                  <c:v>2011</c:v>
                </c:pt>
                <c:pt idx="4">
                  <c:v>2012</c:v>
                </c:pt>
                <c:pt idx="5">
                  <c:v>2013</c:v>
                </c:pt>
                <c:pt idx="6">
                  <c:v>2014</c:v>
                </c:pt>
                <c:pt idx="7">
                  <c:v>2015</c:v>
                </c:pt>
                <c:pt idx="8">
                  <c:v>2016</c:v>
                </c:pt>
                <c:pt idx="9">
                  <c:v>2017</c:v>
                </c:pt>
                <c:pt idx="10">
                  <c:v>2018</c:v>
                </c:pt>
                <c:pt idx="11">
                  <c:v>2019</c:v>
                </c:pt>
              </c:numCache>
            </c:numRef>
          </c:cat>
          <c:val>
            <c:numRef>
              <c:f>Sheet5!$B$3:$B$14</c:f>
              <c:numCache>
                <c:formatCode>0.000</c:formatCode>
                <c:ptCount val="12"/>
                <c:pt idx="0">
                  <c:v>0.46400000000000002</c:v>
                </c:pt>
                <c:pt idx="1">
                  <c:v>0.46899999999999997</c:v>
                </c:pt>
                <c:pt idx="2">
                  <c:v>0.47499999999999998</c:v>
                </c:pt>
                <c:pt idx="3">
                  <c:v>0.47599999999999998</c:v>
                </c:pt>
                <c:pt idx="4">
                  <c:v>0.48099999999999998</c:v>
                </c:pt>
                <c:pt idx="5">
                  <c:v>0.48</c:v>
                </c:pt>
                <c:pt idx="6">
                  <c:v>0.48199999999999998</c:v>
                </c:pt>
                <c:pt idx="7">
                  <c:v>0.48199999999999998</c:v>
                </c:pt>
                <c:pt idx="8" formatCode="General">
                  <c:v>0.48199999999999998</c:v>
                </c:pt>
                <c:pt idx="9" formatCode="General">
                  <c:v>0.48199999999999998</c:v>
                </c:pt>
                <c:pt idx="10" formatCode="General">
                  <c:v>0.48499999999999999</c:v>
                </c:pt>
                <c:pt idx="11" formatCode="General">
                  <c:v>0.48099999999999998</c:v>
                </c:pt>
              </c:numCache>
            </c:numRef>
          </c:val>
          <c:smooth val="0"/>
          <c:extLst>
            <c:ext xmlns:c16="http://schemas.microsoft.com/office/drawing/2014/chart" uri="{C3380CC4-5D6E-409C-BE32-E72D297353CC}">
              <c16:uniqueId val="{00000001-E33B-4823-98B5-EFFC64138330}"/>
            </c:ext>
          </c:extLst>
        </c:ser>
        <c:dLbls>
          <c:showLegendKey val="0"/>
          <c:showVal val="0"/>
          <c:showCatName val="0"/>
          <c:showSerName val="0"/>
          <c:showPercent val="0"/>
          <c:showBubbleSize val="0"/>
        </c:dLbls>
        <c:marker val="1"/>
        <c:smooth val="0"/>
        <c:axId val="637524480"/>
        <c:axId val="637526120"/>
      </c:lineChart>
      <c:catAx>
        <c:axId val="637524480"/>
        <c:scaling>
          <c:orientation val="minMax"/>
        </c:scaling>
        <c:delete val="0"/>
        <c:axPos val="b"/>
        <c:majorGridlines>
          <c:spPr>
            <a:ln w="9525" cap="flat" cmpd="sng" algn="ctr">
              <a:solidFill>
                <a:schemeClr val="tx1"/>
              </a:solidFill>
              <a:round/>
            </a:ln>
            <a:effectLst/>
          </c:spPr>
        </c:majorGridlines>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05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637526120"/>
        <c:crosses val="autoZero"/>
        <c:auto val="1"/>
        <c:lblAlgn val="ctr"/>
        <c:lblOffset val="100"/>
        <c:noMultiLvlLbl val="0"/>
      </c:catAx>
      <c:valAx>
        <c:axId val="637526120"/>
        <c:scaling>
          <c:orientation val="minMax"/>
        </c:scaling>
        <c:delete val="0"/>
        <c:axPos val="l"/>
        <c:majorGridlines>
          <c:spPr>
            <a:ln w="9525" cap="flat" cmpd="sng" algn="ctr">
              <a:solidFill>
                <a:schemeClr val="tx1"/>
              </a:solidFill>
              <a:round/>
            </a:ln>
            <a:effectLst/>
          </c:spPr>
        </c:majorGridlines>
        <c:title>
          <c:tx>
            <c:rich>
              <a:bodyPr rot="-5400000" spcFirstLastPara="1" vertOverflow="ellipsis" vert="horz" wrap="square" anchor="ctr" anchorCtr="1"/>
              <a:lstStyle/>
              <a:p>
                <a:pPr algn="ctr" rtl="0">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sz="1200" dirty="0"/>
                  <a:t>Gini Coefficient</a:t>
                </a:r>
              </a:p>
            </c:rich>
          </c:tx>
          <c:overlay val="0"/>
          <c:spPr>
            <a:noFill/>
            <a:ln>
              <a:noFill/>
            </a:ln>
            <a:effectLst/>
          </c:spPr>
          <c:txPr>
            <a:bodyPr rot="-5400000" spcFirstLastPara="1" vertOverflow="ellipsis" vert="horz" wrap="square" anchor="ctr" anchorCtr="1"/>
            <a:lstStyle/>
            <a:p>
              <a:pPr algn="ctr" rtl="0">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0.00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637524480"/>
        <c:crosses val="autoZero"/>
        <c:crossBetween val="between"/>
      </c:valAx>
      <c:spPr>
        <a:noFill/>
        <a:ln w="15875">
          <a:solidFill>
            <a:schemeClr val="tx1"/>
          </a:solidFill>
        </a:ln>
        <a:effectLst/>
      </c:spPr>
    </c:plotArea>
    <c:legend>
      <c:legendPos val="b"/>
      <c:layout>
        <c:manualLayout>
          <c:xMode val="edge"/>
          <c:yMode val="edge"/>
          <c:x val="0.17103325501723299"/>
          <c:y val="0.93544505593943061"/>
          <c:w val="0.5808180064929912"/>
          <c:h val="4.8078958458245592E-2"/>
        </c:manualLayout>
      </c:layout>
      <c:overlay val="0"/>
      <c:spPr>
        <a:noFill/>
        <a:ln>
          <a:solidFill>
            <a:schemeClr val="tx1"/>
          </a:solidFill>
        </a:ln>
        <a:effectLst/>
      </c:spPr>
      <c:txPr>
        <a:bodyPr rot="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38100" cap="flat" cmpd="sng" algn="ctr">
      <a:solidFill>
        <a:schemeClr val="tx1"/>
      </a:solidFill>
      <a:round/>
    </a:ln>
    <a:effectLst/>
  </c:spPr>
  <c:txPr>
    <a:bodyPr/>
    <a:lstStyle/>
    <a:p>
      <a:pPr>
        <a:defRPr sz="1050">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200" b="1" dirty="0"/>
              <a:t>Average Water Burden, DC</a:t>
            </a:r>
          </a:p>
        </c:rich>
      </c:tx>
      <c:layout>
        <c:manualLayout>
          <c:xMode val="edge"/>
          <c:yMode val="edge"/>
          <c:x val="0.28211111111111109"/>
          <c:y val="1.8518518518518517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manualLayout>
          <c:layoutTarget val="inner"/>
          <c:xMode val="edge"/>
          <c:yMode val="edge"/>
          <c:x val="0.14743453259529152"/>
          <c:y val="0.12370556897883163"/>
          <c:w val="0.8302181764258636"/>
          <c:h val="0.66544049592640042"/>
        </c:manualLayout>
      </c:layout>
      <c:barChart>
        <c:barDir val="col"/>
        <c:grouping val="clustered"/>
        <c:varyColors val="0"/>
        <c:ser>
          <c:idx val="0"/>
          <c:order val="0"/>
          <c:tx>
            <c:strRef>
              <c:f>Sheet5!$B$2</c:f>
              <c:strCache>
                <c:ptCount val="1"/>
                <c:pt idx="0">
                  <c:v>Average Water Burden</c:v>
                </c:pt>
              </c:strCache>
            </c:strRef>
          </c:tx>
          <c:spPr>
            <a:solidFill>
              <a:srgbClr val="FF0000"/>
            </a:solidFill>
            <a:ln>
              <a:solidFill>
                <a:srgbClr val="FF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Sheet5!$A$3:$A$8</c:f>
              <c:strCache>
                <c:ptCount val="6"/>
                <c:pt idx="0">
                  <c:v>SNAP Eligible</c:v>
                </c:pt>
                <c:pt idx="1">
                  <c:v>Non-SNAP CAP</c:v>
                </c:pt>
                <c:pt idx="2">
                  <c:v>CAP2 Eligible</c:v>
                </c:pt>
                <c:pt idx="3">
                  <c:v>CAP3 Eligible</c:v>
                </c:pt>
                <c:pt idx="4">
                  <c:v>All LMI Households</c:v>
                </c:pt>
                <c:pt idx="5">
                  <c:v>Non-LMI Households</c:v>
                </c:pt>
              </c:strCache>
            </c:strRef>
          </c:cat>
          <c:val>
            <c:numRef>
              <c:f>Sheet5!$B$3:$B$8</c:f>
              <c:numCache>
                <c:formatCode>0.00%</c:formatCode>
                <c:ptCount val="6"/>
                <c:pt idx="0">
                  <c:v>9.4E-2</c:v>
                </c:pt>
                <c:pt idx="1">
                  <c:v>3.6999999999999998E-2</c:v>
                </c:pt>
                <c:pt idx="2">
                  <c:v>1.7999999999999999E-2</c:v>
                </c:pt>
                <c:pt idx="3">
                  <c:v>1.2999999999999999E-2</c:v>
                </c:pt>
                <c:pt idx="4">
                  <c:v>2.3E-2</c:v>
                </c:pt>
                <c:pt idx="5">
                  <c:v>5.0000000000000001E-3</c:v>
                </c:pt>
              </c:numCache>
            </c:numRef>
          </c:val>
          <c:extLst>
            <c:ext xmlns:c16="http://schemas.microsoft.com/office/drawing/2014/chart" uri="{C3380CC4-5D6E-409C-BE32-E72D297353CC}">
              <c16:uniqueId val="{00000000-3B1A-4F73-B55B-214D0E1AFE32}"/>
            </c:ext>
          </c:extLst>
        </c:ser>
        <c:dLbls>
          <c:showLegendKey val="0"/>
          <c:showVal val="0"/>
          <c:showCatName val="0"/>
          <c:showSerName val="0"/>
          <c:showPercent val="0"/>
          <c:showBubbleSize val="0"/>
        </c:dLbls>
        <c:gapWidth val="219"/>
        <c:overlap val="-27"/>
        <c:axId val="698743168"/>
        <c:axId val="698742184"/>
      </c:barChart>
      <c:catAx>
        <c:axId val="698743168"/>
        <c:scaling>
          <c:orientation val="minMax"/>
        </c:scaling>
        <c:delete val="0"/>
        <c:axPos val="b"/>
        <c:majorGridlines>
          <c:spPr>
            <a:ln w="9525" cap="flat" cmpd="sng" algn="ctr">
              <a:solidFill>
                <a:schemeClr val="tx1"/>
              </a:solidFill>
              <a:round/>
            </a:ln>
            <a:effectLst/>
          </c:spPr>
        </c:majorGridlines>
        <c:numFmt formatCode="General" sourceLinked="1"/>
        <c:majorTickMark val="none"/>
        <c:minorTickMark val="none"/>
        <c:tickLblPos val="nextTo"/>
        <c:spPr>
          <a:noFill/>
          <a:ln w="9525" cap="flat" cmpd="sng" algn="ctr">
            <a:solidFill>
              <a:schemeClr val="tx1"/>
            </a:solidFill>
            <a:round/>
          </a:ln>
          <a:effectLst/>
        </c:spPr>
        <c:txPr>
          <a:bodyPr rot="0" spcFirstLastPara="1" vertOverflow="ellipsis"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698742184"/>
        <c:crosses val="autoZero"/>
        <c:auto val="1"/>
        <c:lblAlgn val="ctr"/>
        <c:lblOffset val="100"/>
        <c:noMultiLvlLbl val="0"/>
      </c:catAx>
      <c:valAx>
        <c:axId val="698742184"/>
        <c:scaling>
          <c:orientation val="minMax"/>
          <c:min val="1.0000000000000002E-3"/>
        </c:scaling>
        <c:delete val="0"/>
        <c:axPos val="l"/>
        <c:majorGridlines>
          <c:spPr>
            <a:ln w="9525" cap="flat" cmpd="sng" algn="ctr">
              <a:solidFill>
                <a:schemeClr val="tx1"/>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200" dirty="0"/>
                  <a:t>Water Burden (% of Income)</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698743168"/>
        <c:crosses val="autoZero"/>
        <c:crossBetween val="between"/>
      </c:valAx>
      <c:spPr>
        <a:noFill/>
        <a:ln w="12700">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38100" cap="flat" cmpd="sng" algn="ctr">
      <a:solidFill>
        <a:schemeClr val="tx1"/>
      </a:solidFill>
      <a:round/>
    </a:ln>
    <a:effectLst/>
  </c:spPr>
  <c:txPr>
    <a:bodyPr/>
    <a:lstStyle/>
    <a:p>
      <a:pPr>
        <a:defRPr sz="1400">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200" b="1" dirty="0"/>
              <a:t>Average Energy Burden, DC </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manualLayout>
          <c:layoutTarget val="inner"/>
          <c:xMode val="edge"/>
          <c:yMode val="edge"/>
          <c:x val="0.16659264771781576"/>
          <c:y val="0.16700240594925633"/>
          <c:w val="0.81562279943665583"/>
          <c:h val="0.63711244537478673"/>
        </c:manualLayout>
      </c:layout>
      <c:barChart>
        <c:barDir val="col"/>
        <c:grouping val="clustered"/>
        <c:varyColors val="0"/>
        <c:ser>
          <c:idx val="0"/>
          <c:order val="0"/>
          <c:tx>
            <c:strRef>
              <c:f>Sheet5!$H$2</c:f>
              <c:strCache>
                <c:ptCount val="1"/>
                <c:pt idx="0">
                  <c:v>Average Energy Burden</c:v>
                </c:pt>
              </c:strCache>
            </c:strRef>
          </c:tx>
          <c:spPr>
            <a:solidFill>
              <a:srgbClr val="7030A0"/>
            </a:solidFill>
            <a:ln>
              <a:solidFill>
                <a:srgbClr val="7030A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Sheet5!$G$3:$G$7</c:f>
              <c:strCache>
                <c:ptCount val="5"/>
                <c:pt idx="0">
                  <c:v>SNAP Eligible</c:v>
                </c:pt>
                <c:pt idx="1">
                  <c:v>Non-SNAP LIHEAP</c:v>
                </c:pt>
                <c:pt idx="2">
                  <c:v>Moderate-Income</c:v>
                </c:pt>
                <c:pt idx="3">
                  <c:v>All LMI Households</c:v>
                </c:pt>
                <c:pt idx="4">
                  <c:v>Non-LMI Households</c:v>
                </c:pt>
              </c:strCache>
            </c:strRef>
          </c:cat>
          <c:val>
            <c:numRef>
              <c:f>Sheet5!$H$3:$H$7</c:f>
              <c:numCache>
                <c:formatCode>0.00%</c:formatCode>
                <c:ptCount val="5"/>
                <c:pt idx="0">
                  <c:v>0.20499999999999999</c:v>
                </c:pt>
                <c:pt idx="1">
                  <c:v>7.0999999999999994E-2</c:v>
                </c:pt>
                <c:pt idx="2">
                  <c:v>4.1000000000000002E-2</c:v>
                </c:pt>
                <c:pt idx="3">
                  <c:v>7.8E-2</c:v>
                </c:pt>
                <c:pt idx="4">
                  <c:v>1.2E-2</c:v>
                </c:pt>
              </c:numCache>
            </c:numRef>
          </c:val>
          <c:extLst>
            <c:ext xmlns:c16="http://schemas.microsoft.com/office/drawing/2014/chart" uri="{C3380CC4-5D6E-409C-BE32-E72D297353CC}">
              <c16:uniqueId val="{00000000-D88B-4E7C-80C9-CD3B8F9B1CCC}"/>
            </c:ext>
          </c:extLst>
        </c:ser>
        <c:dLbls>
          <c:showLegendKey val="0"/>
          <c:showVal val="0"/>
          <c:showCatName val="0"/>
          <c:showSerName val="0"/>
          <c:showPercent val="0"/>
          <c:showBubbleSize val="0"/>
        </c:dLbls>
        <c:gapWidth val="219"/>
        <c:overlap val="-27"/>
        <c:axId val="698730704"/>
        <c:axId val="698729392"/>
      </c:barChart>
      <c:catAx>
        <c:axId val="698730704"/>
        <c:scaling>
          <c:orientation val="minMax"/>
        </c:scaling>
        <c:delete val="0"/>
        <c:axPos val="b"/>
        <c:majorGridlines>
          <c:spPr>
            <a:ln w="9525" cap="flat" cmpd="sng" algn="ctr">
              <a:solidFill>
                <a:schemeClr val="tx1"/>
              </a:solidFill>
              <a:round/>
            </a:ln>
            <a:effectLst/>
          </c:spPr>
        </c:majorGridlines>
        <c:numFmt formatCode="General" sourceLinked="1"/>
        <c:majorTickMark val="out"/>
        <c:minorTickMark val="none"/>
        <c:tickLblPos val="nextTo"/>
        <c:spPr>
          <a:noFill/>
          <a:ln w="9525" cap="flat" cmpd="sng" algn="ctr">
            <a:solidFill>
              <a:schemeClr val="tx1"/>
            </a:solidFill>
            <a:round/>
          </a:ln>
          <a:effectLst/>
        </c:spPr>
        <c:txPr>
          <a:bodyPr rot="0" spcFirstLastPara="1" vertOverflow="ellipsis" wrap="square" anchor="b" anchorCtr="1"/>
          <a:lstStyle/>
          <a:p>
            <a:pPr>
              <a:defRPr sz="11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698729392"/>
        <c:crosses val="autoZero"/>
        <c:auto val="1"/>
        <c:lblAlgn val="ctr"/>
        <c:lblOffset val="100"/>
        <c:noMultiLvlLbl val="0"/>
      </c:catAx>
      <c:valAx>
        <c:axId val="698729392"/>
        <c:scaling>
          <c:orientation val="minMax"/>
          <c:min val="1.0000000000000002E-3"/>
        </c:scaling>
        <c:delete val="0"/>
        <c:axPos val="l"/>
        <c:majorGridlines>
          <c:spPr>
            <a:ln w="9525" cap="flat" cmpd="sng" algn="ctr">
              <a:solidFill>
                <a:schemeClr val="tx1"/>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dirty="0"/>
                  <a:t>Energy Burden (#% of income)</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0.0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698730704"/>
        <c:crosses val="autoZero"/>
        <c:crossBetween val="between"/>
      </c:valAx>
      <c:spPr>
        <a:noFill/>
        <a:ln w="15875">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38100" cap="flat" cmpd="sng" algn="ctr">
      <a:solidFill>
        <a:schemeClr val="tx1"/>
      </a:solidFill>
      <a:round/>
    </a:ln>
    <a:effectLst/>
  </c:spPr>
  <c:txPr>
    <a:bodyPr/>
    <a:lstStyle/>
    <a:p>
      <a:pPr>
        <a:defRPr sz="1400">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0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n-US" sz="1600" dirty="0"/>
              <a:t>Trends in income, % in poverty and % home ownership in the District of Columba,</a:t>
            </a:r>
            <a:r>
              <a:rPr lang="en-US" sz="1600" baseline="0" dirty="0"/>
              <a:t> 1995-2020</a:t>
            </a:r>
            <a:endParaRPr lang="en-US" sz="1600" dirty="0"/>
          </a:p>
        </c:rich>
      </c:tx>
      <c:overlay val="0"/>
      <c:spPr>
        <a:noFill/>
        <a:ln>
          <a:noFill/>
        </a:ln>
        <a:effectLst/>
      </c:spPr>
      <c:txPr>
        <a:bodyPr rot="0" spcFirstLastPara="1" vertOverflow="ellipsis" vert="horz" wrap="square" anchor="ctr" anchorCtr="1"/>
        <a:lstStyle/>
        <a:p>
          <a:pPr>
            <a:defRPr sz="180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manualLayout>
          <c:layoutTarget val="inner"/>
          <c:xMode val="edge"/>
          <c:yMode val="edge"/>
          <c:x val="7.380902589871853E-2"/>
          <c:y val="0.12470066541387542"/>
          <c:w val="0.79978793335638032"/>
          <c:h val="0.66236287050299225"/>
        </c:manualLayout>
      </c:layout>
      <c:lineChart>
        <c:grouping val="stacked"/>
        <c:varyColors val="0"/>
        <c:ser>
          <c:idx val="1"/>
          <c:order val="1"/>
          <c:tx>
            <c:strRef>
              <c:f>Sheet11!$B$1</c:f>
              <c:strCache>
                <c:ptCount val="1"/>
                <c:pt idx="0">
                  <c:v>% Home ownership</c:v>
                </c:pt>
              </c:strCache>
              <c:extLst xmlns:c15="http://schemas.microsoft.com/office/drawing/2012/chart"/>
            </c:strRef>
          </c:tx>
          <c:spPr>
            <a:ln w="44450" cap="rnd">
              <a:solidFill>
                <a:srgbClr val="7030A0"/>
              </a:solidFill>
              <a:round/>
            </a:ln>
            <a:effectLst/>
          </c:spPr>
          <c:marker>
            <c:symbol val="circle"/>
            <c:size val="5"/>
            <c:spPr>
              <a:solidFill>
                <a:srgbClr val="00B0F0"/>
              </a:solidFill>
              <a:ln w="9525">
                <a:solidFill>
                  <a:srgbClr val="7030A0"/>
                </a:solidFill>
              </a:ln>
              <a:effectLst/>
            </c:spPr>
          </c:marker>
          <c:cat>
            <c:numRef>
              <c:f>Sheet11!$A$2:$A$27</c:f>
              <c:numCache>
                <c:formatCode>General</c:formatCode>
                <c:ptCount val="26"/>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pt idx="25">
                  <c:v>2020</c:v>
                </c:pt>
              </c:numCache>
              <c:extLst xmlns:c15="http://schemas.microsoft.com/office/drawing/2012/chart"/>
            </c:numRef>
          </c:cat>
          <c:val>
            <c:numRef>
              <c:f>Sheet11!$B$2:$B$27</c:f>
              <c:numCache>
                <c:formatCode>0.0</c:formatCode>
                <c:ptCount val="26"/>
                <c:pt idx="0">
                  <c:v>39.200000000000003</c:v>
                </c:pt>
                <c:pt idx="1">
                  <c:v>40.4</c:v>
                </c:pt>
                <c:pt idx="2">
                  <c:v>42.5</c:v>
                </c:pt>
                <c:pt idx="3">
                  <c:v>40.299999999999997</c:v>
                </c:pt>
                <c:pt idx="4">
                  <c:v>40</c:v>
                </c:pt>
                <c:pt idx="5">
                  <c:v>41.9</c:v>
                </c:pt>
                <c:pt idx="6">
                  <c:v>42.7</c:v>
                </c:pt>
                <c:pt idx="7">
                  <c:v>44.1</c:v>
                </c:pt>
                <c:pt idx="8">
                  <c:v>43</c:v>
                </c:pt>
                <c:pt idx="9">
                  <c:v>45.6</c:v>
                </c:pt>
                <c:pt idx="10">
                  <c:v>45.8</c:v>
                </c:pt>
                <c:pt idx="11">
                  <c:v>45.9</c:v>
                </c:pt>
                <c:pt idx="12">
                  <c:v>47.2</c:v>
                </c:pt>
                <c:pt idx="13">
                  <c:v>44.1</c:v>
                </c:pt>
                <c:pt idx="14">
                  <c:v>44.9</c:v>
                </c:pt>
                <c:pt idx="15">
                  <c:v>45.6</c:v>
                </c:pt>
                <c:pt idx="16">
                  <c:v>44.8</c:v>
                </c:pt>
                <c:pt idx="17">
                  <c:v>45</c:v>
                </c:pt>
                <c:pt idx="18">
                  <c:v>44.6</c:v>
                </c:pt>
                <c:pt idx="19">
                  <c:v>41.5</c:v>
                </c:pt>
                <c:pt idx="20">
                  <c:v>40.4</c:v>
                </c:pt>
                <c:pt idx="21">
                  <c:v>40.799999999999997</c:v>
                </c:pt>
                <c:pt idx="22">
                  <c:v>40.299999999999997</c:v>
                </c:pt>
                <c:pt idx="23">
                  <c:v>39.9</c:v>
                </c:pt>
                <c:pt idx="24">
                  <c:v>40.200000000000003</c:v>
                </c:pt>
                <c:pt idx="25" formatCode="General">
                  <c:v>42.5</c:v>
                </c:pt>
              </c:numCache>
              <c:extLst xmlns:c15="http://schemas.microsoft.com/office/drawing/2012/chart"/>
            </c:numRef>
          </c:val>
          <c:smooth val="0"/>
          <c:extLst>
            <c:ext xmlns:c16="http://schemas.microsoft.com/office/drawing/2014/chart" uri="{C3380CC4-5D6E-409C-BE32-E72D297353CC}">
              <c16:uniqueId val="{00000000-0B23-4044-B8A7-3FD91B9F8E50}"/>
            </c:ext>
          </c:extLst>
        </c:ser>
        <c:ser>
          <c:idx val="8"/>
          <c:order val="6"/>
          <c:tx>
            <c:strRef>
              <c:f>Sheet11!$I$1</c:f>
              <c:strCache>
                <c:ptCount val="1"/>
                <c:pt idx="0">
                  <c:v>% of People  in Poverty</c:v>
                </c:pt>
              </c:strCache>
              <c:extLst xmlns:c15="http://schemas.microsoft.com/office/drawing/2012/chart"/>
            </c:strRef>
          </c:tx>
          <c:spPr>
            <a:ln w="44450" cap="rnd">
              <a:solidFill>
                <a:srgbClr val="FF0000"/>
              </a:solidFill>
              <a:round/>
            </a:ln>
            <a:effectLst/>
          </c:spPr>
          <c:marker>
            <c:symbol val="circle"/>
            <c:size val="5"/>
            <c:spPr>
              <a:solidFill>
                <a:srgbClr val="FF0000"/>
              </a:solidFill>
              <a:ln w="9525">
                <a:solidFill>
                  <a:srgbClr val="FF0000"/>
                </a:solidFill>
              </a:ln>
              <a:effectLst/>
            </c:spPr>
          </c:marker>
          <c:cat>
            <c:numRef>
              <c:f>Sheet11!$A$2:$A$27</c:f>
              <c:numCache>
                <c:formatCode>General</c:formatCode>
                <c:ptCount val="26"/>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pt idx="25">
                  <c:v>2020</c:v>
                </c:pt>
              </c:numCache>
              <c:extLst xmlns:c15="http://schemas.microsoft.com/office/drawing/2012/chart"/>
            </c:numRef>
          </c:cat>
          <c:val>
            <c:numRef>
              <c:f>Sheet11!$I$2:$I$27</c:f>
              <c:numCache>
                <c:formatCode>0.0</c:formatCode>
                <c:ptCount val="26"/>
                <c:pt idx="0">
                  <c:v>20.8</c:v>
                </c:pt>
                <c:pt idx="1">
                  <c:v>21.9</c:v>
                </c:pt>
                <c:pt idx="2">
                  <c:v>19.3</c:v>
                </c:pt>
                <c:pt idx="3">
                  <c:v>18.2</c:v>
                </c:pt>
                <c:pt idx="4">
                  <c:v>17.3</c:v>
                </c:pt>
                <c:pt idx="5">
                  <c:v>16.3</c:v>
                </c:pt>
                <c:pt idx="6">
                  <c:v>17.5</c:v>
                </c:pt>
                <c:pt idx="7">
                  <c:v>17.2</c:v>
                </c:pt>
                <c:pt idx="8">
                  <c:v>17.5</c:v>
                </c:pt>
                <c:pt idx="9">
                  <c:v>18.3</c:v>
                </c:pt>
                <c:pt idx="10">
                  <c:v>18.3</c:v>
                </c:pt>
                <c:pt idx="11">
                  <c:v>18.100000000000001</c:v>
                </c:pt>
                <c:pt idx="12">
                  <c:v>17.100000000000001</c:v>
                </c:pt>
                <c:pt idx="13">
                  <c:v>16.899999999999999</c:v>
                </c:pt>
                <c:pt idx="14">
                  <c:v>17.600000000000001</c:v>
                </c:pt>
                <c:pt idx="15">
                  <c:v>18.8</c:v>
                </c:pt>
                <c:pt idx="16">
                  <c:v>19.100000000000001</c:v>
                </c:pt>
                <c:pt idx="17">
                  <c:v>18.8</c:v>
                </c:pt>
                <c:pt idx="18">
                  <c:v>18.8</c:v>
                </c:pt>
                <c:pt idx="19">
                  <c:v>18.399999999999999</c:v>
                </c:pt>
                <c:pt idx="20">
                  <c:v>17.7</c:v>
                </c:pt>
                <c:pt idx="21">
                  <c:v>18.5</c:v>
                </c:pt>
                <c:pt idx="22">
                  <c:v>16.600000000000001</c:v>
                </c:pt>
                <c:pt idx="23">
                  <c:v>16.100000000000001</c:v>
                </c:pt>
                <c:pt idx="24" formatCode="##0.0">
                  <c:v>12.5</c:v>
                </c:pt>
                <c:pt idx="25">
                  <c:v>16.600000000000001</c:v>
                </c:pt>
              </c:numCache>
              <c:extLst xmlns:c15="http://schemas.microsoft.com/office/drawing/2012/chart"/>
            </c:numRef>
          </c:val>
          <c:smooth val="0"/>
          <c:extLst>
            <c:ext xmlns:c16="http://schemas.microsoft.com/office/drawing/2014/chart" uri="{C3380CC4-5D6E-409C-BE32-E72D297353CC}">
              <c16:uniqueId val="{00000001-0B23-4044-B8A7-3FD91B9F8E50}"/>
            </c:ext>
          </c:extLst>
        </c:ser>
        <c:dLbls>
          <c:showLegendKey val="0"/>
          <c:showVal val="0"/>
          <c:showCatName val="0"/>
          <c:showSerName val="0"/>
          <c:showPercent val="0"/>
          <c:showBubbleSize val="0"/>
        </c:dLbls>
        <c:marker val="1"/>
        <c:smooth val="0"/>
        <c:axId val="676587832"/>
        <c:axId val="676590128"/>
        <c:extLst>
          <c:ext xmlns:c15="http://schemas.microsoft.com/office/drawing/2012/chart" uri="{02D57815-91ED-43cb-92C2-25804820EDAC}">
            <c15:filteredLineSeries>
              <c15:ser>
                <c:idx val="0"/>
                <c:order val="0"/>
                <c:tx>
                  <c:strRef>
                    <c:extLst>
                      <c:ext uri="{02D57815-91ED-43cb-92C2-25804820EDAC}">
                        <c15:formulaRef>
                          <c15:sqref>Sheet11!$A$1</c15:sqref>
                        </c15:formulaRef>
                      </c:ext>
                    </c:extLst>
                    <c:strCache>
                      <c:ptCount val="1"/>
                      <c:pt idx="0">
                        <c:v>Date</c:v>
                      </c:pt>
                    </c:strCache>
                  </c:strRef>
                </c:tx>
                <c:spPr>
                  <a:ln w="28575" cap="rnd">
                    <a:solidFill>
                      <a:schemeClr val="accent1">
                        <a:shade val="40000"/>
                      </a:schemeClr>
                    </a:solidFill>
                    <a:round/>
                  </a:ln>
                  <a:effectLst/>
                </c:spPr>
                <c:marker>
                  <c:symbol val="circle"/>
                  <c:size val="5"/>
                  <c:spPr>
                    <a:solidFill>
                      <a:schemeClr val="accent1">
                        <a:shade val="65000"/>
                      </a:schemeClr>
                    </a:solidFill>
                    <a:ln w="9525">
                      <a:solidFill>
                        <a:schemeClr val="accent1">
                          <a:shade val="65000"/>
                        </a:schemeClr>
                      </a:solidFill>
                    </a:ln>
                    <a:effectLst/>
                  </c:spPr>
                </c:marker>
                <c:cat>
                  <c:numRef>
                    <c:extLst>
                      <c:ext uri="{02D57815-91ED-43cb-92C2-25804820EDAC}">
                        <c15:formulaRef>
                          <c15:sqref>Sheet11!$A$2:$A$27</c15:sqref>
                        </c15:formulaRef>
                      </c:ext>
                    </c:extLst>
                    <c:numCache>
                      <c:formatCode>General</c:formatCode>
                      <c:ptCount val="26"/>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pt idx="25">
                        <c:v>2020</c:v>
                      </c:pt>
                    </c:numCache>
                  </c:numRef>
                </c:cat>
                <c:val>
                  <c:numRef>
                    <c:extLst>
                      <c:ext uri="{02D57815-91ED-43cb-92C2-25804820EDAC}">
                        <c15:formulaRef>
                          <c15:sqref>Sheet11!$A$2:$A$27</c15:sqref>
                        </c15:formulaRef>
                      </c:ext>
                    </c:extLst>
                    <c:numCache>
                      <c:formatCode>General</c:formatCode>
                      <c:ptCount val="26"/>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pt idx="25">
                        <c:v>2020</c:v>
                      </c:pt>
                    </c:numCache>
                  </c:numRef>
                </c:val>
                <c:smooth val="0"/>
                <c:extLst>
                  <c:ext xmlns:c16="http://schemas.microsoft.com/office/drawing/2014/chart" uri="{C3380CC4-5D6E-409C-BE32-E72D297353CC}">
                    <c16:uniqueId val="{00000003-0B23-4044-B8A7-3FD91B9F8E50}"/>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Sheet11!$C$1</c15:sqref>
                        </c15:formulaRef>
                      </c:ext>
                    </c:extLst>
                    <c:strCache>
                      <c:ptCount val="1"/>
                      <c:pt idx="0">
                        <c:v>Total GDP, Millions of $</c:v>
                      </c:pt>
                    </c:strCache>
                  </c:strRef>
                </c:tx>
                <c:spPr>
                  <a:ln w="28575" cap="rnd">
                    <a:solidFill>
                      <a:srgbClr val="FF0000"/>
                    </a:solidFill>
                    <a:round/>
                  </a:ln>
                  <a:effectLst/>
                </c:spPr>
                <c:marker>
                  <c:symbol val="circle"/>
                  <c:size val="5"/>
                  <c:spPr>
                    <a:solidFill>
                      <a:srgbClr val="FF0000"/>
                    </a:solidFill>
                    <a:ln w="9525">
                      <a:solidFill>
                        <a:srgbClr val="FF0000"/>
                      </a:solidFill>
                    </a:ln>
                    <a:effectLst/>
                  </c:spPr>
                </c:marker>
                <c:cat>
                  <c:numRef>
                    <c:extLst xmlns:c15="http://schemas.microsoft.com/office/drawing/2012/chart">
                      <c:ext xmlns:c15="http://schemas.microsoft.com/office/drawing/2012/chart" uri="{02D57815-91ED-43cb-92C2-25804820EDAC}">
                        <c15:formulaRef>
                          <c15:sqref>Sheet11!$A$2:$A$27</c15:sqref>
                        </c15:formulaRef>
                      </c:ext>
                    </c:extLst>
                    <c:numCache>
                      <c:formatCode>General</c:formatCode>
                      <c:ptCount val="26"/>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pt idx="25">
                        <c:v>2020</c:v>
                      </c:pt>
                    </c:numCache>
                  </c:numRef>
                </c:cat>
                <c:val>
                  <c:numRef>
                    <c:extLst xmlns:c15="http://schemas.microsoft.com/office/drawing/2012/chart">
                      <c:ext xmlns:c15="http://schemas.microsoft.com/office/drawing/2012/chart" uri="{02D57815-91ED-43cb-92C2-25804820EDAC}">
                        <c15:formulaRef>
                          <c15:sqref>Sheet11!$C$2:$C$27</c15:sqref>
                        </c15:formulaRef>
                      </c:ext>
                    </c:extLst>
                    <c:numCache>
                      <c:formatCode>General</c:formatCode>
                      <c:ptCount val="26"/>
                      <c:pt idx="0">
                        <c:v>46700</c:v>
                      </c:pt>
                      <c:pt idx="1">
                        <c:v>47800</c:v>
                      </c:pt>
                      <c:pt idx="2" formatCode="0">
                        <c:v>52483.3</c:v>
                      </c:pt>
                      <c:pt idx="3" formatCode="0">
                        <c:v>54780.2</c:v>
                      </c:pt>
                      <c:pt idx="4" formatCode="0">
                        <c:v>58751.3</c:v>
                      </c:pt>
                      <c:pt idx="5" formatCode="0">
                        <c:v>61033.2</c:v>
                      </c:pt>
                      <c:pt idx="6" formatCode="0">
                        <c:v>65518.400000000001</c:v>
                      </c:pt>
                      <c:pt idx="7" formatCode="0">
                        <c:v>70072.600000000006</c:v>
                      </c:pt>
                      <c:pt idx="8" formatCode="0">
                        <c:v>74178.3</c:v>
                      </c:pt>
                      <c:pt idx="9" formatCode="0">
                        <c:v>80557.399999999994</c:v>
                      </c:pt>
                      <c:pt idx="10" formatCode="0">
                        <c:v>85349.2</c:v>
                      </c:pt>
                      <c:pt idx="11" formatCode="0">
                        <c:v>88580.5</c:v>
                      </c:pt>
                      <c:pt idx="12" formatCode="0">
                        <c:v>94036.800000000003</c:v>
                      </c:pt>
                      <c:pt idx="13" formatCode="0">
                        <c:v>99532.3</c:v>
                      </c:pt>
                      <c:pt idx="14" formatCode="0">
                        <c:v>100916.9</c:v>
                      </c:pt>
                      <c:pt idx="15" formatCode="0">
                        <c:v>106097.8</c:v>
                      </c:pt>
                      <c:pt idx="16" formatCode="0">
                        <c:v>109998.8</c:v>
                      </c:pt>
                      <c:pt idx="17" formatCode="0">
                        <c:v>112610</c:v>
                      </c:pt>
                      <c:pt idx="18" formatCode="0">
                        <c:v>115021.1</c:v>
                      </c:pt>
                      <c:pt idx="19" formatCode="0">
                        <c:v>119722.8</c:v>
                      </c:pt>
                      <c:pt idx="20" formatCode="0">
                        <c:v>124853.7</c:v>
                      </c:pt>
                      <c:pt idx="21" formatCode="0">
                        <c:v>129477.1</c:v>
                      </c:pt>
                      <c:pt idx="22" formatCode="0">
                        <c:v>132853.6</c:v>
                      </c:pt>
                      <c:pt idx="23" formatCode="0">
                        <c:v>138773.5</c:v>
                      </c:pt>
                      <c:pt idx="24" formatCode="0">
                        <c:v>143389.29999999999</c:v>
                      </c:pt>
                      <c:pt idx="25" formatCode="0">
                        <c:v>143532.70000000001</c:v>
                      </c:pt>
                    </c:numCache>
                  </c:numRef>
                </c:val>
                <c:smooth val="0"/>
                <c:extLst xmlns:c15="http://schemas.microsoft.com/office/drawing/2012/chart">
                  <c:ext xmlns:c16="http://schemas.microsoft.com/office/drawing/2014/chart" uri="{C3380CC4-5D6E-409C-BE32-E72D297353CC}">
                    <c16:uniqueId val="{00000004-0B23-4044-B8A7-3FD91B9F8E50}"/>
                  </c:ext>
                </c:extLst>
              </c15:ser>
            </c15:filteredLineSeries>
            <c15:filteredLineSeries>
              <c15:ser>
                <c:idx val="6"/>
                <c:order val="4"/>
                <c:tx>
                  <c:strRef>
                    <c:extLst xmlns:c15="http://schemas.microsoft.com/office/drawing/2012/chart">
                      <c:ext xmlns:c15="http://schemas.microsoft.com/office/drawing/2012/chart" uri="{02D57815-91ED-43cb-92C2-25804820EDAC}">
                        <c15:formulaRef>
                          <c15:sqref>Sheet11!$G$1</c15:sqref>
                        </c15:formulaRef>
                      </c:ext>
                    </c:extLst>
                    <c:strCache>
                      <c:ptCount val="1"/>
                      <c:pt idx="0">
                        <c:v>Real Median Household Income in 2019 $</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extLst xmlns:c15="http://schemas.microsoft.com/office/drawing/2012/chart">
                      <c:ext xmlns:c15="http://schemas.microsoft.com/office/drawing/2012/chart" uri="{02D57815-91ED-43cb-92C2-25804820EDAC}">
                        <c15:formulaRef>
                          <c15:sqref>Sheet11!$A$2:$A$27</c15:sqref>
                        </c15:formulaRef>
                      </c:ext>
                    </c:extLst>
                    <c:numCache>
                      <c:formatCode>General</c:formatCode>
                      <c:ptCount val="26"/>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pt idx="25">
                        <c:v>2020</c:v>
                      </c:pt>
                    </c:numCache>
                  </c:numRef>
                </c:cat>
                <c:val>
                  <c:numRef>
                    <c:extLst xmlns:c15="http://schemas.microsoft.com/office/drawing/2012/chart">
                      <c:ext xmlns:c15="http://schemas.microsoft.com/office/drawing/2012/chart" uri="{02D57815-91ED-43cb-92C2-25804820EDAC}">
                        <c15:formulaRef>
                          <c15:sqref>Sheet11!$G$2:$G$27</c15:sqref>
                        </c15:formulaRef>
                      </c:ext>
                    </c:extLst>
                    <c:numCache>
                      <c:formatCode>0</c:formatCode>
                      <c:ptCount val="26"/>
                      <c:pt idx="0">
                        <c:v>51383</c:v>
                      </c:pt>
                      <c:pt idx="1">
                        <c:v>52033</c:v>
                      </c:pt>
                      <c:pt idx="2">
                        <c:v>50763</c:v>
                      </c:pt>
                      <c:pt idx="3">
                        <c:v>52558</c:v>
                      </c:pt>
                      <c:pt idx="4">
                        <c:v>59523</c:v>
                      </c:pt>
                      <c:pt idx="5">
                        <c:v>61368</c:v>
                      </c:pt>
                      <c:pt idx="6">
                        <c:v>59593</c:v>
                      </c:pt>
                      <c:pt idx="7">
                        <c:v>55677</c:v>
                      </c:pt>
                      <c:pt idx="8">
                        <c:v>62765</c:v>
                      </c:pt>
                      <c:pt idx="9">
                        <c:v>58952</c:v>
                      </c:pt>
                      <c:pt idx="10">
                        <c:v>59044</c:v>
                      </c:pt>
                      <c:pt idx="11">
                        <c:v>61619</c:v>
                      </c:pt>
                      <c:pt idx="12">
                        <c:v>62770</c:v>
                      </c:pt>
                      <c:pt idx="13">
                        <c:v>66170</c:v>
                      </c:pt>
                      <c:pt idx="14">
                        <c:v>63476</c:v>
                      </c:pt>
                      <c:pt idx="15">
                        <c:v>66896</c:v>
                      </c:pt>
                      <c:pt idx="16">
                        <c:v>62941</c:v>
                      </c:pt>
                      <c:pt idx="17">
                        <c:v>72786</c:v>
                      </c:pt>
                      <c:pt idx="18">
                        <c:v>66019</c:v>
                      </c:pt>
                      <c:pt idx="19">
                        <c:v>73805</c:v>
                      </c:pt>
                      <c:pt idx="20">
                        <c:v>75614</c:v>
                      </c:pt>
                      <c:pt idx="21">
                        <c:v>75622</c:v>
                      </c:pt>
                      <c:pt idx="22">
                        <c:v>84772</c:v>
                      </c:pt>
                      <c:pt idx="23">
                        <c:v>87304</c:v>
                      </c:pt>
                      <c:pt idx="24">
                        <c:v>93111</c:v>
                      </c:pt>
                      <c:pt idx="25" formatCode="&quot;$&quot;#,##0_);[Red]\(&quot;$&quot;#,##0\)">
                        <c:v>92266</c:v>
                      </c:pt>
                    </c:numCache>
                  </c:numRef>
                </c:val>
                <c:smooth val="0"/>
                <c:extLst xmlns:c15="http://schemas.microsoft.com/office/drawing/2012/chart">
                  <c:ext xmlns:c16="http://schemas.microsoft.com/office/drawing/2014/chart" uri="{C3380CC4-5D6E-409C-BE32-E72D297353CC}">
                    <c16:uniqueId val="{00000005-0B23-4044-B8A7-3FD91B9F8E50}"/>
                  </c:ext>
                </c:extLst>
              </c15:ser>
            </c15:filteredLineSeries>
            <c15:filteredLineSeries>
              <c15:ser>
                <c:idx val="7"/>
                <c:order val="5"/>
                <c:tx>
                  <c:strRef>
                    <c:extLst xmlns:c15="http://schemas.microsoft.com/office/drawing/2012/chart">
                      <c:ext xmlns:c15="http://schemas.microsoft.com/office/drawing/2012/chart" uri="{02D57815-91ED-43cb-92C2-25804820EDAC}">
                        <c15:formulaRef>
                          <c15:sqref>Sheet11!$H$1</c15:sqref>
                        </c15:formulaRef>
                      </c:ext>
                    </c:extLst>
                    <c:strCache>
                      <c:ptCount val="1"/>
                      <c:pt idx="0">
                        <c:v>Population ('000)</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extLst xmlns:c15="http://schemas.microsoft.com/office/drawing/2012/chart">
                      <c:ext xmlns:c15="http://schemas.microsoft.com/office/drawing/2012/chart" uri="{02D57815-91ED-43cb-92C2-25804820EDAC}">
                        <c15:formulaRef>
                          <c15:sqref>Sheet11!$A$2:$A$27</c15:sqref>
                        </c15:formulaRef>
                      </c:ext>
                    </c:extLst>
                    <c:numCache>
                      <c:formatCode>General</c:formatCode>
                      <c:ptCount val="26"/>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pt idx="25">
                        <c:v>2020</c:v>
                      </c:pt>
                    </c:numCache>
                  </c:numRef>
                </c:cat>
                <c:val>
                  <c:numRef>
                    <c:extLst xmlns:c15="http://schemas.microsoft.com/office/drawing/2012/chart">
                      <c:ext xmlns:c15="http://schemas.microsoft.com/office/drawing/2012/chart" uri="{02D57815-91ED-43cb-92C2-25804820EDAC}">
                        <c15:formulaRef>
                          <c15:sqref>Sheet11!$H$2:$H$27</c15:sqref>
                        </c15:formulaRef>
                      </c:ext>
                    </c:extLst>
                    <c:numCache>
                      <c:formatCode>0.000</c:formatCode>
                      <c:ptCount val="26"/>
                      <c:pt idx="0">
                        <c:v>551.27300000000002</c:v>
                      </c:pt>
                      <c:pt idx="1">
                        <c:v>538.27300000000002</c:v>
                      </c:pt>
                      <c:pt idx="2">
                        <c:v>528.75199999999995</c:v>
                      </c:pt>
                      <c:pt idx="3">
                        <c:v>521.42600000000004</c:v>
                      </c:pt>
                      <c:pt idx="4">
                        <c:v>519</c:v>
                      </c:pt>
                      <c:pt idx="5">
                        <c:v>572.04600000000005</c:v>
                      </c:pt>
                      <c:pt idx="6">
                        <c:v>574.50400000000002</c:v>
                      </c:pt>
                      <c:pt idx="7">
                        <c:v>573.15800000000002</c:v>
                      </c:pt>
                      <c:pt idx="8">
                        <c:v>568.50199999999995</c:v>
                      </c:pt>
                      <c:pt idx="9">
                        <c:v>567.75400000000002</c:v>
                      </c:pt>
                      <c:pt idx="10">
                        <c:v>567.13599999999997</c:v>
                      </c:pt>
                      <c:pt idx="11">
                        <c:v>570.68100000000004</c:v>
                      </c:pt>
                      <c:pt idx="12">
                        <c:v>574.404</c:v>
                      </c:pt>
                      <c:pt idx="13">
                        <c:v>580.23599999999999</c:v>
                      </c:pt>
                      <c:pt idx="14">
                        <c:v>592.22799999999995</c:v>
                      </c:pt>
                      <c:pt idx="15">
                        <c:v>605.226</c:v>
                      </c:pt>
                      <c:pt idx="16">
                        <c:v>619.79999999999995</c:v>
                      </c:pt>
                      <c:pt idx="17">
                        <c:v>634.92399999999998</c:v>
                      </c:pt>
                      <c:pt idx="18">
                        <c:v>650.58100000000002</c:v>
                      </c:pt>
                      <c:pt idx="19">
                        <c:v>662.32799999999997</c:v>
                      </c:pt>
                      <c:pt idx="20">
                        <c:v>675.4</c:v>
                      </c:pt>
                      <c:pt idx="21">
                        <c:v>685.81500000000005</c:v>
                      </c:pt>
                      <c:pt idx="22">
                        <c:v>694.90599999999995</c:v>
                      </c:pt>
                      <c:pt idx="23">
                        <c:v>701.54700000000003</c:v>
                      </c:pt>
                      <c:pt idx="24">
                        <c:v>705.74900000000002</c:v>
                      </c:pt>
                      <c:pt idx="25">
                        <c:v>712.81600000000003</c:v>
                      </c:pt>
                    </c:numCache>
                  </c:numRef>
                </c:val>
                <c:smooth val="0"/>
                <c:extLst xmlns:c15="http://schemas.microsoft.com/office/drawing/2012/chart">
                  <c:ext xmlns:c16="http://schemas.microsoft.com/office/drawing/2014/chart" uri="{C3380CC4-5D6E-409C-BE32-E72D297353CC}">
                    <c16:uniqueId val="{00000006-0B23-4044-B8A7-3FD91B9F8E50}"/>
                  </c:ext>
                </c:extLst>
              </c15:ser>
            </c15:filteredLineSeries>
            <c15:filteredLineSeries>
              <c15:ser>
                <c:idx val="9"/>
                <c:order val="7"/>
                <c:tx>
                  <c:strRef>
                    <c:extLst xmlns:c15="http://schemas.microsoft.com/office/drawing/2012/chart">
                      <c:ext xmlns:c15="http://schemas.microsoft.com/office/drawing/2012/chart" uri="{02D57815-91ED-43cb-92C2-25804820EDAC}">
                        <c15:formulaRef>
                          <c15:sqref>Sheet11!$J$1</c15:sqref>
                        </c15:formulaRef>
                      </c:ext>
                    </c:extLst>
                    <c:strCache>
                      <c:ptCount val="1"/>
                      <c:pt idx="0">
                        <c:v>No. of people  in poverty</c:v>
                      </c:pt>
                    </c:strCache>
                  </c:strRef>
                </c:tx>
                <c:spPr>
                  <a:ln w="28575" cap="rnd">
                    <a:solidFill>
                      <a:srgbClr val="00B050"/>
                    </a:solidFill>
                    <a:round/>
                  </a:ln>
                  <a:effectLst/>
                </c:spPr>
                <c:marker>
                  <c:symbol val="circle"/>
                  <c:size val="5"/>
                  <c:spPr>
                    <a:solidFill>
                      <a:srgbClr val="00B050"/>
                    </a:solidFill>
                    <a:ln w="9525">
                      <a:solidFill>
                        <a:srgbClr val="00B050"/>
                      </a:solidFill>
                    </a:ln>
                    <a:effectLst/>
                  </c:spPr>
                </c:marker>
                <c:cat>
                  <c:numRef>
                    <c:extLst xmlns:c15="http://schemas.microsoft.com/office/drawing/2012/chart">
                      <c:ext xmlns:c15="http://schemas.microsoft.com/office/drawing/2012/chart" uri="{02D57815-91ED-43cb-92C2-25804820EDAC}">
                        <c15:formulaRef>
                          <c15:sqref>Sheet11!$A$2:$A$27</c15:sqref>
                        </c15:formulaRef>
                      </c:ext>
                    </c:extLst>
                    <c:numCache>
                      <c:formatCode>General</c:formatCode>
                      <c:ptCount val="26"/>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pt idx="25">
                        <c:v>2020</c:v>
                      </c:pt>
                    </c:numCache>
                  </c:numRef>
                </c:cat>
                <c:val>
                  <c:numRef>
                    <c:extLst xmlns:c15="http://schemas.microsoft.com/office/drawing/2012/chart">
                      <c:ext xmlns:c15="http://schemas.microsoft.com/office/drawing/2012/chart" uri="{02D57815-91ED-43cb-92C2-25804820EDAC}">
                        <c15:formulaRef>
                          <c15:sqref>Sheet11!$J$2:$J$27</c15:sqref>
                        </c15:formulaRef>
                      </c:ext>
                    </c:extLst>
                    <c:numCache>
                      <c:formatCode>0</c:formatCode>
                      <c:ptCount val="26"/>
                      <c:pt idx="0">
                        <c:v>107616</c:v>
                      </c:pt>
                      <c:pt idx="1">
                        <c:v>111970</c:v>
                      </c:pt>
                      <c:pt idx="2">
                        <c:v>96253</c:v>
                      </c:pt>
                      <c:pt idx="3">
                        <c:v>90664</c:v>
                      </c:pt>
                      <c:pt idx="4">
                        <c:v>95123</c:v>
                      </c:pt>
                      <c:pt idx="5">
                        <c:v>91435</c:v>
                      </c:pt>
                      <c:pt idx="6">
                        <c:v>97584</c:v>
                      </c:pt>
                      <c:pt idx="7">
                        <c:v>95179</c:v>
                      </c:pt>
                      <c:pt idx="8">
                        <c:v>94560</c:v>
                      </c:pt>
                      <c:pt idx="9">
                        <c:v>98309</c:v>
                      </c:pt>
                      <c:pt idx="10">
                        <c:v>93799</c:v>
                      </c:pt>
                      <c:pt idx="11">
                        <c:v>99671</c:v>
                      </c:pt>
                      <c:pt idx="12">
                        <c:v>95441</c:v>
                      </c:pt>
                      <c:pt idx="13">
                        <c:v>95232</c:v>
                      </c:pt>
                      <c:pt idx="14">
                        <c:v>100489</c:v>
                      </c:pt>
                      <c:pt idx="15">
                        <c:v>107279</c:v>
                      </c:pt>
                      <c:pt idx="16">
                        <c:v>111906</c:v>
                      </c:pt>
                      <c:pt idx="17">
                        <c:v>112719</c:v>
                      </c:pt>
                      <c:pt idx="18">
                        <c:v>115096</c:v>
                      </c:pt>
                      <c:pt idx="19">
                        <c:v>114790</c:v>
                      </c:pt>
                      <c:pt idx="20">
                        <c:v>113185</c:v>
                      </c:pt>
                      <c:pt idx="21">
                        <c:v>119778</c:v>
                      </c:pt>
                      <c:pt idx="22">
                        <c:v>109502</c:v>
                      </c:pt>
                      <c:pt idx="23">
                        <c:v>107806</c:v>
                      </c:pt>
                      <c:pt idx="24" formatCode="#,##0">
                        <c:v>107140</c:v>
                      </c:pt>
                      <c:pt idx="25">
                        <c:v>112713.000080853</c:v>
                      </c:pt>
                    </c:numCache>
                  </c:numRef>
                </c:val>
                <c:smooth val="0"/>
                <c:extLst xmlns:c15="http://schemas.microsoft.com/office/drawing/2012/chart">
                  <c:ext xmlns:c16="http://schemas.microsoft.com/office/drawing/2014/chart" uri="{C3380CC4-5D6E-409C-BE32-E72D297353CC}">
                    <c16:uniqueId val="{00000007-0B23-4044-B8A7-3FD91B9F8E50}"/>
                  </c:ext>
                </c:extLst>
              </c15:ser>
            </c15:filteredLineSeries>
            <c15:filteredLineSeries>
              <c15:ser>
                <c:idx val="10"/>
                <c:order val="8"/>
                <c:tx>
                  <c:strRef>
                    <c:extLst xmlns:c15="http://schemas.microsoft.com/office/drawing/2012/chart">
                      <c:ext xmlns:c15="http://schemas.microsoft.com/office/drawing/2012/chart" uri="{02D57815-91ED-43cb-92C2-25804820EDAC}">
                        <c15:formulaRef>
                          <c15:sqref>Sheet11!$K$1</c15:sqref>
                        </c15:formulaRef>
                      </c:ext>
                    </c:extLst>
                    <c:strCache>
                      <c:ptCount val="1"/>
                      <c:pt idx="0">
                        <c:v>Total employment ('000)</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numRef>
                    <c:extLst xmlns:c15="http://schemas.microsoft.com/office/drawing/2012/chart">
                      <c:ext xmlns:c15="http://schemas.microsoft.com/office/drawing/2012/chart" uri="{02D57815-91ED-43cb-92C2-25804820EDAC}">
                        <c15:formulaRef>
                          <c15:sqref>Sheet11!$A$2:$A$27</c15:sqref>
                        </c15:formulaRef>
                      </c:ext>
                    </c:extLst>
                    <c:numCache>
                      <c:formatCode>General</c:formatCode>
                      <c:ptCount val="26"/>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pt idx="25">
                        <c:v>2020</c:v>
                      </c:pt>
                    </c:numCache>
                  </c:numRef>
                </c:cat>
                <c:val>
                  <c:numRef>
                    <c:extLst xmlns:c15="http://schemas.microsoft.com/office/drawing/2012/chart">
                      <c:ext xmlns:c15="http://schemas.microsoft.com/office/drawing/2012/chart" uri="{02D57815-91ED-43cb-92C2-25804820EDAC}">
                        <c15:formulaRef>
                          <c15:sqref>Sheet11!$K$2:$K$27</c15:sqref>
                        </c15:formulaRef>
                      </c:ext>
                    </c:extLst>
                    <c:numCache>
                      <c:formatCode>General</c:formatCode>
                      <c:ptCount val="26"/>
                      <c:pt idx="0">
                        <c:v>643</c:v>
                      </c:pt>
                      <c:pt idx="1">
                        <c:v>623.5</c:v>
                      </c:pt>
                      <c:pt idx="2">
                        <c:v>618.70000000000005</c:v>
                      </c:pt>
                      <c:pt idx="3">
                        <c:v>613.5</c:v>
                      </c:pt>
                      <c:pt idx="4">
                        <c:v>627.5</c:v>
                      </c:pt>
                      <c:pt idx="5">
                        <c:v>650.4</c:v>
                      </c:pt>
                      <c:pt idx="6">
                        <c:v>653.70000000000005</c:v>
                      </c:pt>
                      <c:pt idx="7">
                        <c:v>664.5</c:v>
                      </c:pt>
                      <c:pt idx="8">
                        <c:v>665.8</c:v>
                      </c:pt>
                      <c:pt idx="9">
                        <c:v>674.3</c:v>
                      </c:pt>
                      <c:pt idx="10">
                        <c:v>682.3</c:v>
                      </c:pt>
                      <c:pt idx="11">
                        <c:v>687.6</c:v>
                      </c:pt>
                      <c:pt idx="12">
                        <c:v>693.7</c:v>
                      </c:pt>
                      <c:pt idx="13">
                        <c:v>704</c:v>
                      </c:pt>
                      <c:pt idx="14">
                        <c:v>701.6</c:v>
                      </c:pt>
                      <c:pt idx="15">
                        <c:v>712.2</c:v>
                      </c:pt>
                      <c:pt idx="16">
                        <c:v>726</c:v>
                      </c:pt>
                      <c:pt idx="17">
                        <c:v>732.7</c:v>
                      </c:pt>
                      <c:pt idx="18">
                        <c:v>743.4</c:v>
                      </c:pt>
                      <c:pt idx="19">
                        <c:v>748.2</c:v>
                      </c:pt>
                      <c:pt idx="20">
                        <c:v>763.7</c:v>
                      </c:pt>
                      <c:pt idx="21">
                        <c:v>777.2</c:v>
                      </c:pt>
                      <c:pt idx="22">
                        <c:v>784.3</c:v>
                      </c:pt>
                      <c:pt idx="23">
                        <c:v>792.7</c:v>
                      </c:pt>
                      <c:pt idx="24">
                        <c:v>798.4</c:v>
                      </c:pt>
                      <c:pt idx="25">
                        <c:v>760.9</c:v>
                      </c:pt>
                    </c:numCache>
                  </c:numRef>
                </c:val>
                <c:smooth val="0"/>
                <c:extLst xmlns:c15="http://schemas.microsoft.com/office/drawing/2012/chart">
                  <c:ext xmlns:c16="http://schemas.microsoft.com/office/drawing/2014/chart" uri="{C3380CC4-5D6E-409C-BE32-E72D297353CC}">
                    <c16:uniqueId val="{00000008-0B23-4044-B8A7-3FD91B9F8E50}"/>
                  </c:ext>
                </c:extLst>
              </c15:ser>
            </c15:filteredLineSeries>
            <c15:filteredLineSeries>
              <c15:ser>
                <c:idx val="11"/>
                <c:order val="9"/>
                <c:tx>
                  <c:strRef>
                    <c:extLst xmlns:c15="http://schemas.microsoft.com/office/drawing/2012/chart">
                      <c:ext xmlns:c15="http://schemas.microsoft.com/office/drawing/2012/chart" uri="{02D57815-91ED-43cb-92C2-25804820EDAC}">
                        <c15:formulaRef>
                          <c15:sqref>Sheet11!$L$1</c15:sqref>
                        </c15:formulaRef>
                      </c:ext>
                    </c:extLst>
                    <c:strCache>
                      <c:ptCount val="1"/>
                      <c:pt idx="0">
                        <c:v>Home Price Index, Jan 2000=100</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numRef>
                    <c:extLst xmlns:c15="http://schemas.microsoft.com/office/drawing/2012/chart">
                      <c:ext xmlns:c15="http://schemas.microsoft.com/office/drawing/2012/chart" uri="{02D57815-91ED-43cb-92C2-25804820EDAC}">
                        <c15:formulaRef>
                          <c15:sqref>Sheet11!$A$2:$A$27</c15:sqref>
                        </c15:formulaRef>
                      </c:ext>
                    </c:extLst>
                    <c:numCache>
                      <c:formatCode>General</c:formatCode>
                      <c:ptCount val="26"/>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pt idx="25">
                        <c:v>2020</c:v>
                      </c:pt>
                    </c:numCache>
                  </c:numRef>
                </c:cat>
                <c:val>
                  <c:numRef>
                    <c:extLst xmlns:c15="http://schemas.microsoft.com/office/drawing/2012/chart">
                      <c:ext xmlns:c15="http://schemas.microsoft.com/office/drawing/2012/chart" uri="{02D57815-91ED-43cb-92C2-25804820EDAC}">
                        <c15:formulaRef>
                          <c15:sqref>Sheet11!$L$2:$L$27</c15:sqref>
                        </c15:formulaRef>
                      </c:ext>
                    </c:extLst>
                    <c:numCache>
                      <c:formatCode>General</c:formatCode>
                      <c:ptCount val="26"/>
                      <c:pt idx="0">
                        <c:v>88.96</c:v>
                      </c:pt>
                      <c:pt idx="1">
                        <c:v>88.73</c:v>
                      </c:pt>
                      <c:pt idx="2">
                        <c:v>89.21</c:v>
                      </c:pt>
                      <c:pt idx="3">
                        <c:v>91.47</c:v>
                      </c:pt>
                      <c:pt idx="4">
                        <c:v>97</c:v>
                      </c:pt>
                      <c:pt idx="5">
                        <c:v>106.41</c:v>
                      </c:pt>
                      <c:pt idx="6">
                        <c:v>120.48</c:v>
                      </c:pt>
                      <c:pt idx="7">
                        <c:v>136.22</c:v>
                      </c:pt>
                      <c:pt idx="8">
                        <c:v>155.06</c:v>
                      </c:pt>
                      <c:pt idx="9">
                        <c:v>187.61</c:v>
                      </c:pt>
                      <c:pt idx="10">
                        <c:v>232.65</c:v>
                      </c:pt>
                      <c:pt idx="11">
                        <c:v>247.16</c:v>
                      </c:pt>
                      <c:pt idx="12">
                        <c:v>231.74</c:v>
                      </c:pt>
                      <c:pt idx="13">
                        <c:v>195.3</c:v>
                      </c:pt>
                      <c:pt idx="14">
                        <c:v>174.17</c:v>
                      </c:pt>
                      <c:pt idx="15">
                        <c:v>182.43</c:v>
                      </c:pt>
                      <c:pt idx="16">
                        <c:v>181.75</c:v>
                      </c:pt>
                      <c:pt idx="17">
                        <c:v>185.63</c:v>
                      </c:pt>
                      <c:pt idx="18">
                        <c:v>198.44</c:v>
                      </c:pt>
                      <c:pt idx="19">
                        <c:v>207.71</c:v>
                      </c:pt>
                      <c:pt idx="20">
                        <c:v>209.99</c:v>
                      </c:pt>
                      <c:pt idx="21">
                        <c:v>213.6</c:v>
                      </c:pt>
                      <c:pt idx="22">
                        <c:v>220.17</c:v>
                      </c:pt>
                      <c:pt idx="23">
                        <c:v>226.18</c:v>
                      </c:pt>
                      <c:pt idx="24">
                        <c:v>232.66</c:v>
                      </c:pt>
                      <c:pt idx="25">
                        <c:v>241.56</c:v>
                      </c:pt>
                    </c:numCache>
                  </c:numRef>
                </c:val>
                <c:smooth val="0"/>
                <c:extLst xmlns:c15="http://schemas.microsoft.com/office/drawing/2012/chart">
                  <c:ext xmlns:c16="http://schemas.microsoft.com/office/drawing/2014/chart" uri="{C3380CC4-5D6E-409C-BE32-E72D297353CC}">
                    <c16:uniqueId val="{00000009-0B23-4044-B8A7-3FD91B9F8E50}"/>
                  </c:ext>
                </c:extLst>
              </c15:ser>
            </c15:filteredLineSeries>
          </c:ext>
        </c:extLst>
      </c:lineChart>
      <c:lineChart>
        <c:grouping val="stacked"/>
        <c:varyColors val="0"/>
        <c:ser>
          <c:idx val="4"/>
          <c:order val="3"/>
          <c:tx>
            <c:strRef>
              <c:f>Sheet11!$E$1</c:f>
              <c:strCache>
                <c:ptCount val="1"/>
                <c:pt idx="0">
                  <c:v>Per Capita Personal Income, $</c:v>
                </c:pt>
              </c:strCache>
              <c:extLst xmlns:c15="http://schemas.microsoft.com/office/drawing/2012/chart"/>
            </c:strRef>
          </c:tx>
          <c:spPr>
            <a:ln w="44450" cap="rnd">
              <a:solidFill>
                <a:srgbClr val="00B0F0"/>
              </a:solidFill>
              <a:round/>
            </a:ln>
            <a:effectLst/>
          </c:spPr>
          <c:marker>
            <c:symbol val="circle"/>
            <c:size val="5"/>
            <c:spPr>
              <a:solidFill>
                <a:srgbClr val="00B0F0"/>
              </a:solidFill>
              <a:ln w="9525">
                <a:solidFill>
                  <a:srgbClr val="00B0F0"/>
                </a:solidFill>
              </a:ln>
              <a:effectLst/>
            </c:spPr>
          </c:marker>
          <c:cat>
            <c:numRef>
              <c:f>Sheet11!$A$2:$A$27</c:f>
              <c:numCache>
                <c:formatCode>General</c:formatCode>
                <c:ptCount val="26"/>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pt idx="25">
                  <c:v>2020</c:v>
                </c:pt>
              </c:numCache>
              <c:extLst xmlns:c15="http://schemas.microsoft.com/office/drawing/2012/chart"/>
            </c:numRef>
          </c:cat>
          <c:val>
            <c:numRef>
              <c:f>Sheet11!$E$2:$E$27</c:f>
              <c:numCache>
                <c:formatCode>0</c:formatCode>
                <c:ptCount val="26"/>
                <c:pt idx="0">
                  <c:v>32077</c:v>
                </c:pt>
                <c:pt idx="1">
                  <c:v>33872</c:v>
                </c:pt>
                <c:pt idx="2">
                  <c:v>35739</c:v>
                </c:pt>
                <c:pt idx="3">
                  <c:v>38097</c:v>
                </c:pt>
                <c:pt idx="4">
                  <c:v>39563</c:v>
                </c:pt>
                <c:pt idx="5">
                  <c:v>43344</c:v>
                </c:pt>
                <c:pt idx="6">
                  <c:v>44695</c:v>
                </c:pt>
                <c:pt idx="7">
                  <c:v>45136</c:v>
                </c:pt>
                <c:pt idx="8">
                  <c:v>46047</c:v>
                </c:pt>
                <c:pt idx="9">
                  <c:v>50201</c:v>
                </c:pt>
                <c:pt idx="10">
                  <c:v>53186</c:v>
                </c:pt>
                <c:pt idx="11">
                  <c:v>56075</c:v>
                </c:pt>
                <c:pt idx="12">
                  <c:v>60028</c:v>
                </c:pt>
                <c:pt idx="13">
                  <c:v>61117</c:v>
                </c:pt>
                <c:pt idx="14">
                  <c:v>60448</c:v>
                </c:pt>
                <c:pt idx="15">
                  <c:v>63582</c:v>
                </c:pt>
                <c:pt idx="16">
                  <c:v>67419</c:v>
                </c:pt>
                <c:pt idx="17">
                  <c:v>68397</c:v>
                </c:pt>
                <c:pt idx="18">
                  <c:v>67923</c:v>
                </c:pt>
                <c:pt idx="19">
                  <c:v>71354</c:v>
                </c:pt>
                <c:pt idx="20">
                  <c:v>75457</c:v>
                </c:pt>
                <c:pt idx="21">
                  <c:v>77828</c:v>
                </c:pt>
                <c:pt idx="22">
                  <c:v>79221</c:v>
                </c:pt>
                <c:pt idx="23">
                  <c:v>81243</c:v>
                </c:pt>
                <c:pt idx="24">
                  <c:v>83406</c:v>
                </c:pt>
                <c:pt idx="25" formatCode="General">
                  <c:v>87064</c:v>
                </c:pt>
              </c:numCache>
              <c:extLst xmlns:c15="http://schemas.microsoft.com/office/drawing/2012/chart"/>
            </c:numRef>
          </c:val>
          <c:smooth val="0"/>
          <c:extLst>
            <c:ext xmlns:c16="http://schemas.microsoft.com/office/drawing/2014/chart" uri="{C3380CC4-5D6E-409C-BE32-E72D297353CC}">
              <c16:uniqueId val="{00000002-0B23-4044-B8A7-3FD91B9F8E50}"/>
            </c:ext>
          </c:extLst>
        </c:ser>
        <c:dLbls>
          <c:showLegendKey val="0"/>
          <c:showVal val="0"/>
          <c:showCatName val="0"/>
          <c:showSerName val="0"/>
          <c:showPercent val="0"/>
          <c:showBubbleSize val="0"/>
        </c:dLbls>
        <c:marker val="1"/>
        <c:smooth val="0"/>
        <c:axId val="676585536"/>
        <c:axId val="676591440"/>
      </c:lineChart>
      <c:catAx>
        <c:axId val="676587832"/>
        <c:scaling>
          <c:orientation val="minMax"/>
        </c:scaling>
        <c:delete val="0"/>
        <c:axPos val="b"/>
        <c:majorGridlines>
          <c:spPr>
            <a:ln w="9525" cap="flat" cmpd="sng" algn="ctr">
              <a:solidFill>
                <a:schemeClr val="tx1"/>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676590128"/>
        <c:crosses val="autoZero"/>
        <c:auto val="1"/>
        <c:lblAlgn val="ctr"/>
        <c:lblOffset val="100"/>
        <c:noMultiLvlLbl val="0"/>
      </c:catAx>
      <c:valAx>
        <c:axId val="676590128"/>
        <c:scaling>
          <c:orientation val="minMax"/>
          <c:min val="30"/>
        </c:scaling>
        <c:delete val="0"/>
        <c:axPos val="l"/>
        <c:majorGridlines>
          <c:spPr>
            <a:ln w="9525" cap="flat" cmpd="sng" algn="ctr">
              <a:solidFill>
                <a:schemeClr val="tx1"/>
              </a:solidFill>
              <a:round/>
            </a:ln>
            <a:effectLst/>
          </c:spPr>
        </c:majorGridlines>
        <c:title>
          <c:tx>
            <c:rich>
              <a:bodyPr rot="-540000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sz="1400" dirty="0"/>
                  <a:t>Percentage</a:t>
                </a:r>
              </a:p>
            </c:rich>
          </c:tx>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676587832"/>
        <c:crosses val="autoZero"/>
        <c:crossBetween val="between"/>
        <c:majorUnit val="5"/>
      </c:valAx>
      <c:valAx>
        <c:axId val="676591440"/>
        <c:scaling>
          <c:orientation val="minMax"/>
          <c:min val="30000"/>
        </c:scaling>
        <c:delete val="0"/>
        <c:axPos val="r"/>
        <c:title>
          <c:tx>
            <c:rich>
              <a:bodyPr rot="-540000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sz="1400" dirty="0"/>
                  <a:t>Per Capita Income ($)</a:t>
                </a:r>
              </a:p>
            </c:rich>
          </c:tx>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676585536"/>
        <c:crosses val="max"/>
        <c:crossBetween val="between"/>
        <c:majorUnit val="5000"/>
      </c:valAx>
      <c:catAx>
        <c:axId val="676585536"/>
        <c:scaling>
          <c:orientation val="minMax"/>
        </c:scaling>
        <c:delete val="1"/>
        <c:axPos val="b"/>
        <c:numFmt formatCode="General" sourceLinked="1"/>
        <c:majorTickMark val="out"/>
        <c:minorTickMark val="none"/>
        <c:tickLblPos val="nextTo"/>
        <c:crossAx val="676591440"/>
        <c:crosses val="autoZero"/>
        <c:auto val="1"/>
        <c:lblAlgn val="ctr"/>
        <c:lblOffset val="100"/>
        <c:noMultiLvlLbl val="0"/>
      </c:catAx>
      <c:spPr>
        <a:noFill/>
        <a:ln w="22225">
          <a:solidFill>
            <a:schemeClr val="tx1"/>
          </a:solidFill>
        </a:ln>
        <a:effectLst/>
      </c:spPr>
    </c:plotArea>
    <c:legend>
      <c:legendPos val="b"/>
      <c:layout>
        <c:manualLayout>
          <c:xMode val="edge"/>
          <c:yMode val="edge"/>
          <c:x val="3.4016722344739146E-2"/>
          <c:y val="0.9154877295097994"/>
          <c:w val="0.91432980599647262"/>
          <c:h val="7.0236507963021E-2"/>
        </c:manualLayout>
      </c:layout>
      <c:overlay val="0"/>
      <c:spPr>
        <a:noFill/>
        <a:ln>
          <a:solidFill>
            <a:schemeClr val="tx1"/>
          </a:solidFill>
        </a:ln>
        <a:effectLst/>
      </c:spPr>
      <c:txPr>
        <a:bodyPr rot="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solidFill>
      <a:schemeClr val="bg1"/>
    </a:solidFill>
    <a:ln w="25400" cap="flat" cmpd="sng" algn="ctr">
      <a:solidFill>
        <a:schemeClr val="tx1"/>
      </a:solidFill>
      <a:round/>
    </a:ln>
    <a:effectLst/>
  </c:spPr>
  <c:txPr>
    <a:bodyPr/>
    <a:lstStyle/>
    <a:p>
      <a:pPr>
        <a:defRPr sz="1000">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800" dirty="0"/>
              <a:t>Trends in Average Monthly Electricity Price for Low-Income and Non-Low income Customers</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barChart>
        <c:barDir val="col"/>
        <c:grouping val="clustered"/>
        <c:varyColors val="0"/>
        <c:ser>
          <c:idx val="3"/>
          <c:order val="2"/>
          <c:tx>
            <c:strRef>
              <c:f>Sheet2!$D$1</c:f>
              <c:strCache>
                <c:ptCount val="1"/>
                <c:pt idx="0">
                  <c:v>UPC-RAD</c:v>
                </c:pt>
              </c:strCache>
            </c:strRef>
          </c:tx>
          <c:spPr>
            <a:solidFill>
              <a:srgbClr val="FF0000"/>
            </a:solidFill>
            <a:ln w="44450">
              <a:solidFill>
                <a:srgbClr val="FF0000"/>
              </a:solidFill>
            </a:ln>
            <a:effectLst/>
          </c:spPr>
          <c:invertIfNegative val="0"/>
          <c:cat>
            <c:numRef>
              <c:f>Sheet2!$A$2:$A$20</c:f>
              <c:numCache>
                <c:formatCode>General</c:formatCode>
                <c:ptCount val="1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numCache>
            </c:numRef>
          </c:cat>
          <c:val>
            <c:numRef>
              <c:f>Sheet2!$D$2:$D$20</c:f>
              <c:numCache>
                <c:formatCode>General</c:formatCode>
                <c:ptCount val="19"/>
                <c:pt idx="0">
                  <c:v>783</c:v>
                </c:pt>
                <c:pt idx="1">
                  <c:v>773</c:v>
                </c:pt>
                <c:pt idx="2">
                  <c:v>783</c:v>
                </c:pt>
                <c:pt idx="3">
                  <c:v>800</c:v>
                </c:pt>
                <c:pt idx="4">
                  <c:v>753</c:v>
                </c:pt>
                <c:pt idx="5">
                  <c:v>799</c:v>
                </c:pt>
                <c:pt idx="6">
                  <c:v>764</c:v>
                </c:pt>
                <c:pt idx="7">
                  <c:v>753</c:v>
                </c:pt>
                <c:pt idx="8">
                  <c:v>816</c:v>
                </c:pt>
                <c:pt idx="9">
                  <c:v>766</c:v>
                </c:pt>
                <c:pt idx="10">
                  <c:v>752</c:v>
                </c:pt>
                <c:pt idx="11">
                  <c:v>775</c:v>
                </c:pt>
                <c:pt idx="12">
                  <c:v>775</c:v>
                </c:pt>
                <c:pt idx="13">
                  <c:v>678</c:v>
                </c:pt>
                <c:pt idx="14">
                  <c:v>695</c:v>
                </c:pt>
                <c:pt idx="15">
                  <c:v>739</c:v>
                </c:pt>
                <c:pt idx="16">
                  <c:v>799</c:v>
                </c:pt>
                <c:pt idx="17">
                  <c:v>774</c:v>
                </c:pt>
                <c:pt idx="18">
                  <c:v>752</c:v>
                </c:pt>
              </c:numCache>
            </c:numRef>
          </c:val>
          <c:extLst>
            <c:ext xmlns:c16="http://schemas.microsoft.com/office/drawing/2014/chart" uri="{C3380CC4-5D6E-409C-BE32-E72D297353CC}">
              <c16:uniqueId val="{00000000-E4D9-49A2-8236-240421012917}"/>
            </c:ext>
          </c:extLst>
        </c:ser>
        <c:ser>
          <c:idx val="1"/>
          <c:order val="1"/>
          <c:tx>
            <c:strRef>
              <c:f>Sheet2!$B$1</c:f>
              <c:strCache>
                <c:ptCount val="1"/>
                <c:pt idx="0">
                  <c:v>UPC-R</c:v>
                </c:pt>
              </c:strCache>
            </c:strRef>
          </c:tx>
          <c:spPr>
            <a:solidFill>
              <a:srgbClr val="00B0F0"/>
            </a:solidFill>
            <a:ln w="44450">
              <a:solidFill>
                <a:srgbClr val="00B0F0"/>
              </a:solidFill>
            </a:ln>
            <a:effectLst/>
          </c:spPr>
          <c:invertIfNegative val="0"/>
          <c:cat>
            <c:numRef>
              <c:f>Sheet2!$A$2:$A$20</c:f>
              <c:numCache>
                <c:formatCode>General</c:formatCode>
                <c:ptCount val="1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numCache>
            </c:numRef>
          </c:cat>
          <c:val>
            <c:numRef>
              <c:f>Sheet2!$B$2:$B$20</c:f>
              <c:numCache>
                <c:formatCode>General</c:formatCode>
                <c:ptCount val="19"/>
                <c:pt idx="0">
                  <c:v>708</c:v>
                </c:pt>
                <c:pt idx="1">
                  <c:v>677</c:v>
                </c:pt>
                <c:pt idx="2">
                  <c:v>716</c:v>
                </c:pt>
                <c:pt idx="3">
                  <c:v>751</c:v>
                </c:pt>
                <c:pt idx="4">
                  <c:v>716</c:v>
                </c:pt>
                <c:pt idx="5">
                  <c:v>745</c:v>
                </c:pt>
                <c:pt idx="6">
                  <c:v>699</c:v>
                </c:pt>
                <c:pt idx="7">
                  <c:v>677</c:v>
                </c:pt>
                <c:pt idx="8">
                  <c:v>726</c:v>
                </c:pt>
                <c:pt idx="9">
                  <c:v>710</c:v>
                </c:pt>
                <c:pt idx="10">
                  <c:v>687</c:v>
                </c:pt>
                <c:pt idx="11">
                  <c:v>689</c:v>
                </c:pt>
                <c:pt idx="12">
                  <c:v>643</c:v>
                </c:pt>
                <c:pt idx="13">
                  <c:v>711</c:v>
                </c:pt>
                <c:pt idx="14">
                  <c:v>689</c:v>
                </c:pt>
                <c:pt idx="15">
                  <c:v>647</c:v>
                </c:pt>
                <c:pt idx="16">
                  <c:v>680</c:v>
                </c:pt>
                <c:pt idx="17">
                  <c:v>650</c:v>
                </c:pt>
                <c:pt idx="18">
                  <c:v>615</c:v>
                </c:pt>
              </c:numCache>
            </c:numRef>
          </c:val>
          <c:extLst>
            <c:ext xmlns:c16="http://schemas.microsoft.com/office/drawing/2014/chart" uri="{C3380CC4-5D6E-409C-BE32-E72D297353CC}">
              <c16:uniqueId val="{00000001-E4D9-49A2-8236-240421012917}"/>
            </c:ext>
          </c:extLst>
        </c:ser>
        <c:dLbls>
          <c:showLegendKey val="0"/>
          <c:showVal val="0"/>
          <c:showCatName val="0"/>
          <c:showSerName val="0"/>
          <c:showPercent val="0"/>
          <c:showBubbleSize val="0"/>
        </c:dLbls>
        <c:gapWidth val="150"/>
        <c:axId val="989651952"/>
        <c:axId val="989659496"/>
        <c:extLst>
          <c:ext xmlns:c15="http://schemas.microsoft.com/office/drawing/2012/chart" uri="{02D57815-91ED-43cb-92C2-25804820EDAC}">
            <c15:filteredBarSeries>
              <c15:ser>
                <c:idx val="0"/>
                <c:order val="0"/>
                <c:tx>
                  <c:strRef>
                    <c:extLst>
                      <c:ext uri="{02D57815-91ED-43cb-92C2-25804820EDAC}">
                        <c15:formulaRef>
                          <c15:sqref>Sheet2!$A$1</c15:sqref>
                        </c15:formulaRef>
                      </c:ext>
                    </c:extLst>
                    <c:strCache>
                      <c:ptCount val="1"/>
                      <c:pt idx="0">
                        <c:v>Year</c:v>
                      </c:pt>
                    </c:strCache>
                  </c:strRef>
                </c:tx>
                <c:spPr>
                  <a:solidFill>
                    <a:schemeClr val="accent1"/>
                  </a:solidFill>
                  <a:ln>
                    <a:noFill/>
                  </a:ln>
                  <a:effectLst/>
                </c:spPr>
                <c:invertIfNegative val="0"/>
                <c:cat>
                  <c:numRef>
                    <c:extLst>
                      <c:ext uri="{02D57815-91ED-43cb-92C2-25804820EDAC}">
                        <c15:formulaRef>
                          <c15:sqref>Sheet2!$A$2:$A$20</c15:sqref>
                        </c15:formulaRef>
                      </c:ext>
                    </c:extLst>
                    <c:numCache>
                      <c:formatCode>General</c:formatCode>
                      <c:ptCount val="1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numCache>
                  </c:numRef>
                </c:cat>
                <c:val>
                  <c:numRef>
                    <c:extLst>
                      <c:ext uri="{02D57815-91ED-43cb-92C2-25804820EDAC}">
                        <c15:formulaRef>
                          <c15:sqref>Sheet2!$A$2:$A$20</c15:sqref>
                        </c15:formulaRef>
                      </c:ext>
                    </c:extLst>
                    <c:numCache>
                      <c:formatCode>General</c:formatCode>
                      <c:ptCount val="1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numCache>
                  </c:numRef>
                </c:val>
                <c:extLst>
                  <c:ext xmlns:c16="http://schemas.microsoft.com/office/drawing/2014/chart" uri="{C3380CC4-5D6E-409C-BE32-E72D297353CC}">
                    <c16:uniqueId val="{00000003-E4D9-49A2-8236-240421012917}"/>
                  </c:ext>
                </c:extLst>
              </c15:ser>
            </c15:filteredBarSeries>
            <c15:filteredBarSeries>
              <c15:ser>
                <c:idx val="4"/>
                <c:order val="3"/>
                <c:tx>
                  <c:strRef>
                    <c:extLst xmlns:c15="http://schemas.microsoft.com/office/drawing/2012/chart">
                      <c:ext xmlns:c15="http://schemas.microsoft.com/office/drawing/2012/chart" uri="{02D57815-91ED-43cb-92C2-25804820EDAC}">
                        <c15:formulaRef>
                          <c15:sqref>Sheet2!$E$1</c15:sqref>
                        </c15:formulaRef>
                      </c:ext>
                    </c:extLst>
                    <c:strCache>
                      <c:ptCount val="1"/>
                      <c:pt idx="0">
                        <c:v>Gas-R</c:v>
                      </c:pt>
                    </c:strCache>
                  </c:strRef>
                </c:tx>
                <c:spPr>
                  <a:solidFill>
                    <a:schemeClr val="accent5"/>
                  </a:solidFill>
                  <a:ln>
                    <a:noFill/>
                  </a:ln>
                  <a:effectLst/>
                </c:spPr>
                <c:invertIfNegative val="0"/>
                <c:cat>
                  <c:numRef>
                    <c:extLst xmlns:c15="http://schemas.microsoft.com/office/drawing/2012/chart">
                      <c:ext xmlns:c15="http://schemas.microsoft.com/office/drawing/2012/chart" uri="{02D57815-91ED-43cb-92C2-25804820EDAC}">
                        <c15:formulaRef>
                          <c15:sqref>Sheet2!$A$2:$A$20</c15:sqref>
                        </c15:formulaRef>
                      </c:ext>
                    </c:extLst>
                    <c:numCache>
                      <c:formatCode>General</c:formatCode>
                      <c:ptCount val="1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numCache>
                  </c:numRef>
                </c:cat>
                <c:val>
                  <c:numRef>
                    <c:extLst xmlns:c15="http://schemas.microsoft.com/office/drawing/2012/chart">
                      <c:ext xmlns:c15="http://schemas.microsoft.com/office/drawing/2012/chart" uri="{02D57815-91ED-43cb-92C2-25804820EDAC}">
                        <c15:formulaRef>
                          <c15:sqref>Sheet2!$E$2:$E$20</c15:sqref>
                        </c15:formulaRef>
                      </c:ext>
                    </c:extLst>
                    <c:numCache>
                      <c:formatCode>General</c:formatCode>
                      <c:ptCount val="19"/>
                      <c:pt idx="0">
                        <c:v>58.03</c:v>
                      </c:pt>
                      <c:pt idx="1">
                        <c:v>74.87</c:v>
                      </c:pt>
                      <c:pt idx="2">
                        <c:v>66.930000000000007</c:v>
                      </c:pt>
                      <c:pt idx="3">
                        <c:v>66.61</c:v>
                      </c:pt>
                      <c:pt idx="4">
                        <c:v>56.09</c:v>
                      </c:pt>
                      <c:pt idx="5">
                        <c:v>60.45</c:v>
                      </c:pt>
                      <c:pt idx="6">
                        <c:v>60.25</c:v>
                      </c:pt>
                      <c:pt idx="7">
                        <c:v>60.99</c:v>
                      </c:pt>
                      <c:pt idx="8">
                        <c:v>60.69</c:v>
                      </c:pt>
                      <c:pt idx="9">
                        <c:v>59.52</c:v>
                      </c:pt>
                      <c:pt idx="10">
                        <c:v>49.7</c:v>
                      </c:pt>
                      <c:pt idx="11">
                        <c:v>59.6</c:v>
                      </c:pt>
                      <c:pt idx="12">
                        <c:v>64.14</c:v>
                      </c:pt>
                      <c:pt idx="13">
                        <c:v>59.93</c:v>
                      </c:pt>
                      <c:pt idx="14">
                        <c:v>49.51</c:v>
                      </c:pt>
                      <c:pt idx="15">
                        <c:v>50.85</c:v>
                      </c:pt>
                      <c:pt idx="16">
                        <c:v>57.66</c:v>
                      </c:pt>
                      <c:pt idx="17">
                        <c:v>51.74</c:v>
                      </c:pt>
                      <c:pt idx="18">
                        <c:v>45.49</c:v>
                      </c:pt>
                    </c:numCache>
                  </c:numRef>
                </c:val>
                <c:extLst xmlns:c15="http://schemas.microsoft.com/office/drawing/2012/chart">
                  <c:ext xmlns:c16="http://schemas.microsoft.com/office/drawing/2014/chart" uri="{C3380CC4-5D6E-409C-BE32-E72D297353CC}">
                    <c16:uniqueId val="{00000004-E4D9-49A2-8236-240421012917}"/>
                  </c:ext>
                </c:extLst>
              </c15:ser>
            </c15:filteredBarSeries>
          </c:ext>
        </c:extLst>
      </c:barChart>
      <c:lineChart>
        <c:grouping val="standard"/>
        <c:varyColors val="0"/>
        <c:ser>
          <c:idx val="5"/>
          <c:order val="4"/>
          <c:tx>
            <c:strRef>
              <c:f>Sheet2!$F$1</c:f>
              <c:strCache>
                <c:ptCount val="1"/>
                <c:pt idx="0">
                  <c:v>cents per kilowatthour</c:v>
                </c:pt>
              </c:strCache>
            </c:strRef>
          </c:tx>
          <c:spPr>
            <a:ln w="44450" cap="rnd">
              <a:solidFill>
                <a:schemeClr val="accent6"/>
              </a:solidFill>
              <a:round/>
            </a:ln>
            <a:effectLst/>
          </c:spPr>
          <c:marker>
            <c:symbol val="circle"/>
            <c:size val="5"/>
            <c:spPr>
              <a:solidFill>
                <a:schemeClr val="accent6"/>
              </a:solidFill>
              <a:ln w="9525">
                <a:solidFill>
                  <a:schemeClr val="accent6"/>
                </a:solidFill>
              </a:ln>
              <a:effectLst/>
            </c:spPr>
          </c:marker>
          <c:cat>
            <c:numRef>
              <c:f>Sheet2!$A$2:$A$20</c:f>
              <c:numCache>
                <c:formatCode>General</c:formatCode>
                <c:ptCount val="1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numCache>
            </c:numRef>
          </c:cat>
          <c:val>
            <c:numRef>
              <c:f>Sheet2!$F$2:$F$20</c:f>
              <c:numCache>
                <c:formatCode>General</c:formatCode>
                <c:ptCount val="19"/>
                <c:pt idx="0">
                  <c:v>7.98</c:v>
                </c:pt>
                <c:pt idx="1">
                  <c:v>7.84</c:v>
                </c:pt>
                <c:pt idx="2">
                  <c:v>8</c:v>
                </c:pt>
                <c:pt idx="3">
                  <c:v>9.1</c:v>
                </c:pt>
                <c:pt idx="4">
                  <c:v>9.8800000000000008</c:v>
                </c:pt>
                <c:pt idx="5">
                  <c:v>11.18</c:v>
                </c:pt>
                <c:pt idx="6">
                  <c:v>12.78</c:v>
                </c:pt>
                <c:pt idx="7">
                  <c:v>13.73</c:v>
                </c:pt>
                <c:pt idx="8">
                  <c:v>14.01</c:v>
                </c:pt>
                <c:pt idx="9">
                  <c:v>13.4</c:v>
                </c:pt>
                <c:pt idx="10">
                  <c:v>12.28</c:v>
                </c:pt>
                <c:pt idx="11">
                  <c:v>12.57</c:v>
                </c:pt>
                <c:pt idx="12">
                  <c:v>12.74</c:v>
                </c:pt>
                <c:pt idx="13">
                  <c:v>12.99</c:v>
                </c:pt>
                <c:pt idx="14">
                  <c:v>12.29</c:v>
                </c:pt>
                <c:pt idx="15">
                  <c:v>12.94</c:v>
                </c:pt>
                <c:pt idx="16">
                  <c:v>12.84</c:v>
                </c:pt>
                <c:pt idx="17">
                  <c:v>12.98</c:v>
                </c:pt>
                <c:pt idx="18">
                  <c:v>12.96</c:v>
                </c:pt>
              </c:numCache>
            </c:numRef>
          </c:val>
          <c:smooth val="0"/>
          <c:extLst>
            <c:ext xmlns:c16="http://schemas.microsoft.com/office/drawing/2014/chart" uri="{C3380CC4-5D6E-409C-BE32-E72D297353CC}">
              <c16:uniqueId val="{00000002-E4D9-49A2-8236-240421012917}"/>
            </c:ext>
          </c:extLst>
        </c:ser>
        <c:dLbls>
          <c:showLegendKey val="0"/>
          <c:showVal val="0"/>
          <c:showCatName val="0"/>
          <c:showSerName val="0"/>
          <c:showPercent val="0"/>
          <c:showBubbleSize val="0"/>
        </c:dLbls>
        <c:marker val="1"/>
        <c:smooth val="0"/>
        <c:axId val="989709024"/>
        <c:axId val="989707384"/>
      </c:lineChart>
      <c:catAx>
        <c:axId val="989651952"/>
        <c:scaling>
          <c:orientation val="minMax"/>
        </c:scaling>
        <c:delete val="0"/>
        <c:axPos val="b"/>
        <c:majorGridlines>
          <c:spPr>
            <a:ln w="9525" cap="flat" cmpd="sng" algn="ctr">
              <a:solidFill>
                <a:schemeClr val="tx1"/>
              </a:solidFill>
              <a:round/>
            </a:ln>
            <a:effectLst/>
          </c:spPr>
        </c:majorGridlines>
        <c:numFmt formatCode="General" sourceLinked="1"/>
        <c:majorTickMark val="none"/>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989659496"/>
        <c:crosses val="autoZero"/>
        <c:auto val="1"/>
        <c:lblAlgn val="ctr"/>
        <c:lblOffset val="100"/>
        <c:noMultiLvlLbl val="0"/>
      </c:catAx>
      <c:valAx>
        <c:axId val="989659496"/>
        <c:scaling>
          <c:orientation val="minMax"/>
          <c:min val="550"/>
        </c:scaling>
        <c:delete val="0"/>
        <c:axPos val="l"/>
        <c:majorGridlines>
          <c:spPr>
            <a:ln w="9525" cap="flat" cmpd="sng" algn="ctr">
              <a:solidFill>
                <a:schemeClr val="tx1"/>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800" dirty="0"/>
                  <a:t>KWh</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989651952"/>
        <c:crosses val="autoZero"/>
        <c:crossBetween val="between"/>
        <c:majorUnit val="50"/>
      </c:valAx>
      <c:valAx>
        <c:axId val="989707384"/>
        <c:scaling>
          <c:orientation val="minMax"/>
          <c:min val="6"/>
        </c:scaling>
        <c:delete val="0"/>
        <c:axPos val="r"/>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800" dirty="0"/>
                  <a:t> </a:t>
                </a:r>
                <a:r>
                  <a:rPr lang="en-US" sz="1600" dirty="0"/>
                  <a:t>Electricity Price Cents/KWh</a:t>
                </a:r>
                <a:endParaRPr lang="en-US" sz="1800" dirty="0"/>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0.00" sourceLinked="0"/>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989709024"/>
        <c:crosses val="max"/>
        <c:crossBetween val="between"/>
        <c:majorUnit val="1"/>
      </c:valAx>
      <c:catAx>
        <c:axId val="989709024"/>
        <c:scaling>
          <c:orientation val="minMax"/>
        </c:scaling>
        <c:delete val="1"/>
        <c:axPos val="b"/>
        <c:numFmt formatCode="General" sourceLinked="1"/>
        <c:majorTickMark val="out"/>
        <c:minorTickMark val="none"/>
        <c:tickLblPos val="nextTo"/>
        <c:crossAx val="989707384"/>
        <c:crosses val="autoZero"/>
        <c:auto val="1"/>
        <c:lblAlgn val="ctr"/>
        <c:lblOffset val="100"/>
        <c:noMultiLvlLbl val="0"/>
      </c:catAx>
      <c:spPr>
        <a:noFill/>
        <a:ln w="15875">
          <a:solidFill>
            <a:schemeClr val="tx1"/>
          </a:solidFill>
        </a:ln>
        <a:effectLst/>
      </c:spPr>
    </c:plotArea>
    <c:legend>
      <c:legendPos val="b"/>
      <c:overlay val="0"/>
      <c:spPr>
        <a:noFill/>
        <a:ln>
          <a:solidFill>
            <a:sysClr val="windowText" lastClr="000000"/>
          </a:solid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38100" cap="flat" cmpd="sng" algn="ctr">
      <a:solidFill>
        <a:schemeClr val="tx1"/>
      </a:solidFill>
      <a:round/>
    </a:ln>
    <a:effectLst/>
  </c:spPr>
  <c:txPr>
    <a:bodyPr/>
    <a:lstStyle/>
    <a:p>
      <a:pPr>
        <a:defRPr>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sz="2000" b="1"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n-US" sz="1900" b="1" dirty="0"/>
              <a:t>Comparison of low-income (RAD) electricity consumption in 2020 (post-Covid) </a:t>
            </a:r>
            <a:r>
              <a:rPr lang="en-US" sz="1900" b="1" baseline="0" dirty="0"/>
              <a:t>with</a:t>
            </a:r>
            <a:r>
              <a:rPr lang="en-US" sz="1900" b="1" dirty="0"/>
              <a:t> 2019 (pre-Covid) (in KWhs)</a:t>
            </a:r>
          </a:p>
        </c:rich>
      </c:tx>
      <c:overlay val="0"/>
      <c:spPr>
        <a:noFill/>
        <a:ln>
          <a:noFill/>
        </a:ln>
        <a:effectLst/>
      </c:spPr>
      <c:txPr>
        <a:bodyPr rot="0" spcFirstLastPara="1" vertOverflow="ellipsis" vert="horz" wrap="square" anchor="ctr" anchorCtr="1"/>
        <a:lstStyle/>
        <a:p>
          <a:pPr algn="ctr" rtl="0">
            <a:defRPr sz="2000" b="1"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manualLayout>
          <c:layoutTarget val="inner"/>
          <c:xMode val="edge"/>
          <c:yMode val="edge"/>
          <c:x val="0.13312199614377959"/>
          <c:y val="0.15389673285088146"/>
          <c:w val="0.84846169077309752"/>
          <c:h val="0.67195599952073215"/>
        </c:manualLayout>
      </c:layout>
      <c:barChart>
        <c:barDir val="col"/>
        <c:grouping val="clustered"/>
        <c:varyColors val="0"/>
        <c:ser>
          <c:idx val="2"/>
          <c:order val="2"/>
          <c:tx>
            <c:strRef>
              <c:f>Sheet1!$H$1</c:f>
              <c:strCache>
                <c:ptCount val="1"/>
                <c:pt idx="0">
                  <c:v>RAD-KWH/month-2019</c:v>
                </c:pt>
              </c:strCache>
              <c:extLst xmlns:c15="http://schemas.microsoft.com/office/drawing/2012/chart"/>
            </c:strRef>
          </c:tx>
          <c:spPr>
            <a:solidFill>
              <a:srgbClr val="00B050"/>
            </a:solidFill>
            <a:ln w="41275">
              <a:solidFill>
                <a:srgbClr val="00B050"/>
              </a:solidFill>
            </a:ln>
            <a:effectLst/>
          </c:spPr>
          <c:invertIfNegative val="0"/>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extLst xmlns:c15="http://schemas.microsoft.com/office/drawing/2012/chart"/>
            </c:strRef>
          </c:cat>
          <c:val>
            <c:numRef>
              <c:f>Sheet1!$H$2:$H$13</c:f>
              <c:numCache>
                <c:formatCode>0</c:formatCode>
                <c:ptCount val="12"/>
                <c:pt idx="0">
                  <c:v>976.32067958587731</c:v>
                </c:pt>
                <c:pt idx="1">
                  <c:v>921.95958621428952</c:v>
                </c:pt>
                <c:pt idx="2">
                  <c:v>785.66820771959999</c:v>
                </c:pt>
                <c:pt idx="3">
                  <c:v>577.32651268537177</c:v>
                </c:pt>
                <c:pt idx="4">
                  <c:v>571.45031969958393</c:v>
                </c:pt>
                <c:pt idx="5">
                  <c:v>702.39796728600925</c:v>
                </c:pt>
                <c:pt idx="6">
                  <c:v>958.02550210693369</c:v>
                </c:pt>
                <c:pt idx="7">
                  <c:v>945.40461960911</c:v>
                </c:pt>
                <c:pt idx="8">
                  <c:v>792.9362150764365</c:v>
                </c:pt>
                <c:pt idx="9">
                  <c:v>585.3398894915598</c:v>
                </c:pt>
                <c:pt idx="10">
                  <c:v>621.02358515124695</c:v>
                </c:pt>
                <c:pt idx="11">
                  <c:v>848.78978867644719</c:v>
                </c:pt>
              </c:numCache>
              <c:extLst xmlns:c15="http://schemas.microsoft.com/office/drawing/2012/chart"/>
            </c:numRef>
          </c:val>
          <c:extLst xmlns:c15="http://schemas.microsoft.com/office/drawing/2012/chart">
            <c:ext xmlns:c16="http://schemas.microsoft.com/office/drawing/2014/chart" uri="{C3380CC4-5D6E-409C-BE32-E72D297353CC}">
              <c16:uniqueId val="{00000000-9580-4053-8BC5-88CE9F803826}"/>
            </c:ext>
          </c:extLst>
        </c:ser>
        <c:dLbls>
          <c:showLegendKey val="0"/>
          <c:showVal val="0"/>
          <c:showCatName val="0"/>
          <c:showSerName val="0"/>
          <c:showPercent val="0"/>
          <c:showBubbleSize val="0"/>
        </c:dLbls>
        <c:gapWidth val="150"/>
        <c:axId val="782391200"/>
        <c:axId val="782391528"/>
        <c:extLst>
          <c:ext xmlns:c15="http://schemas.microsoft.com/office/drawing/2012/chart" uri="{02D57815-91ED-43cb-92C2-25804820EDAC}">
            <c15:filteredBarSeries>
              <c15:ser>
                <c:idx val="0"/>
                <c:order val="0"/>
                <c:tx>
                  <c:strRef>
                    <c:extLst>
                      <c:ext uri="{02D57815-91ED-43cb-92C2-25804820EDAC}">
                        <c15:formulaRef>
                          <c15:sqref>Sheet1!$F$1</c15:sqref>
                        </c15:formulaRef>
                      </c:ext>
                    </c:extLst>
                    <c:strCache>
                      <c:ptCount val="1"/>
                      <c:pt idx="0">
                        <c:v>AE-KWh/month- 2019</c:v>
                      </c:pt>
                    </c:strCache>
                  </c:strRef>
                </c:tx>
                <c:spPr>
                  <a:solidFill>
                    <a:schemeClr val="accent1">
                      <a:shade val="76000"/>
                    </a:schemeClr>
                  </a:solidFill>
                  <a:ln>
                    <a:solidFill>
                      <a:srgbClr val="00B050"/>
                    </a:solidFill>
                  </a:ln>
                  <a:effectLst/>
                </c:spPr>
                <c:invertIfNegative val="0"/>
                <c:cat>
                  <c:strRef>
                    <c:extLst>
                      <c:ext uri="{02D57815-91ED-43cb-92C2-25804820EDAC}">
                        <c15:formulaRef>
                          <c15:sqref>Sheet1!$A$2:$A$13</c15:sqref>
                        </c15:formulaRef>
                      </c:ext>
                    </c:extLst>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extLst>
                      <c:ext uri="{02D57815-91ED-43cb-92C2-25804820EDAC}">
                        <c15:formulaRef>
                          <c15:sqref>Sheet1!$F$2:$F$13</c15:sqref>
                        </c15:formulaRef>
                      </c:ext>
                    </c:extLst>
                    <c:numCache>
                      <c:formatCode>0</c:formatCode>
                      <c:ptCount val="12"/>
                      <c:pt idx="0">
                        <c:v>849.14325577339514</c:v>
                      </c:pt>
                      <c:pt idx="1">
                        <c:v>907.20584383457992</c:v>
                      </c:pt>
                      <c:pt idx="2">
                        <c:v>737.88866891813211</c:v>
                      </c:pt>
                      <c:pt idx="3">
                        <c:v>519.54016263967708</c:v>
                      </c:pt>
                      <c:pt idx="4">
                        <c:v>474.29687041277668</c:v>
                      </c:pt>
                      <c:pt idx="5">
                        <c:v>571.92206917751071</c:v>
                      </c:pt>
                      <c:pt idx="6">
                        <c:v>665.50848199947438</c:v>
                      </c:pt>
                      <c:pt idx="7">
                        <c:v>716.77550364494311</c:v>
                      </c:pt>
                      <c:pt idx="8">
                        <c:v>620.08529532044167</c:v>
                      </c:pt>
                      <c:pt idx="9">
                        <c:v>499.22362523071513</c:v>
                      </c:pt>
                      <c:pt idx="10">
                        <c:v>506.48060203112442</c:v>
                      </c:pt>
                      <c:pt idx="11">
                        <c:v>713.50902253447225</c:v>
                      </c:pt>
                    </c:numCache>
                  </c:numRef>
                </c:val>
                <c:extLst>
                  <c:ext xmlns:c16="http://schemas.microsoft.com/office/drawing/2014/chart" uri="{C3380CC4-5D6E-409C-BE32-E72D297353CC}">
                    <c16:uniqueId val="{00000002-9580-4053-8BC5-88CE9F803826}"/>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Sheet1!$E$1</c15:sqref>
                        </c15:formulaRef>
                      </c:ext>
                    </c:extLst>
                    <c:strCache>
                      <c:ptCount val="1"/>
                      <c:pt idx="0">
                        <c:v>R-KWh/month 2019</c:v>
                      </c:pt>
                    </c:strCache>
                  </c:strRef>
                </c:tx>
                <c:spPr>
                  <a:solidFill>
                    <a:schemeClr val="accent2">
                      <a:shade val="76000"/>
                    </a:schemeClr>
                  </a:solidFill>
                  <a:ln>
                    <a:solidFill>
                      <a:srgbClr val="00B050"/>
                    </a:solidFill>
                  </a:ln>
                  <a:effectLst/>
                </c:spPr>
                <c:invertIfNegative val="0"/>
                <c:cat>
                  <c:strRef>
                    <c:extLst xmlns:c15="http://schemas.microsoft.com/office/drawing/2012/chart">
                      <c:ext xmlns:c15="http://schemas.microsoft.com/office/drawing/2012/chart" uri="{02D57815-91ED-43cb-92C2-25804820EDAC}">
                        <c15:formulaRef>
                          <c15:sqref>Sheet1!$A$2:$A$13</c15:sqref>
                        </c15:formulaRef>
                      </c:ext>
                    </c:extLst>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extLst xmlns:c15="http://schemas.microsoft.com/office/drawing/2012/chart">
                      <c:ext xmlns:c15="http://schemas.microsoft.com/office/drawing/2012/chart" uri="{02D57815-91ED-43cb-92C2-25804820EDAC}">
                        <c15:formulaRef>
                          <c15:sqref>Sheet1!$E$2:$E$13</c15:sqref>
                        </c15:formulaRef>
                      </c:ext>
                    </c:extLst>
                    <c:numCache>
                      <c:formatCode>0</c:formatCode>
                      <c:ptCount val="12"/>
                      <c:pt idx="0">
                        <c:v>688.89156147708138</c:v>
                      </c:pt>
                      <c:pt idx="1">
                        <c:v>682.23377274008203</c:v>
                      </c:pt>
                      <c:pt idx="2">
                        <c:v>588.26816509631658</c:v>
                      </c:pt>
                      <c:pt idx="3">
                        <c:v>474.39691368544999</c:v>
                      </c:pt>
                      <c:pt idx="4">
                        <c:v>476.39948156830752</c:v>
                      </c:pt>
                      <c:pt idx="5">
                        <c:v>669.01357856167829</c:v>
                      </c:pt>
                      <c:pt idx="6">
                        <c:v>846.44985231140322</c:v>
                      </c:pt>
                      <c:pt idx="7">
                        <c:v>944.52659704658561</c:v>
                      </c:pt>
                      <c:pt idx="8">
                        <c:v>784.31442562742302</c:v>
                      </c:pt>
                      <c:pt idx="9">
                        <c:v>570.96059842230409</c:v>
                      </c:pt>
                      <c:pt idx="10">
                        <c:v>471.59586775182157</c:v>
                      </c:pt>
                      <c:pt idx="11">
                        <c:v>599.65361582662615</c:v>
                      </c:pt>
                    </c:numCache>
                  </c:numRef>
                </c:val>
                <c:extLst xmlns:c15="http://schemas.microsoft.com/office/drawing/2012/chart">
                  <c:ext xmlns:c16="http://schemas.microsoft.com/office/drawing/2014/chart" uri="{C3380CC4-5D6E-409C-BE32-E72D297353CC}">
                    <c16:uniqueId val="{00000003-9580-4053-8BC5-88CE9F803826}"/>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Sheet1!$N$1</c15:sqref>
                        </c15:formulaRef>
                      </c:ext>
                    </c:extLst>
                    <c:strCache>
                      <c:ptCount val="1"/>
                      <c:pt idx="0">
                        <c:v>R-KWh/month-2020</c:v>
                      </c:pt>
                    </c:strCache>
                  </c:strRef>
                </c:tx>
                <c:spPr>
                  <a:solidFill>
                    <a:schemeClr val="accent4">
                      <a:shade val="76000"/>
                    </a:schemeClr>
                  </a:solidFill>
                  <a:ln>
                    <a:solidFill>
                      <a:srgbClr val="FF0000"/>
                    </a:solidFill>
                  </a:ln>
                  <a:effectLst/>
                </c:spPr>
                <c:invertIfNegative val="0"/>
                <c:cat>
                  <c:strRef>
                    <c:extLst xmlns:c15="http://schemas.microsoft.com/office/drawing/2012/chart">
                      <c:ext xmlns:c15="http://schemas.microsoft.com/office/drawing/2012/chart" uri="{02D57815-91ED-43cb-92C2-25804820EDAC}">
                        <c15:formulaRef>
                          <c15:sqref>Sheet1!$A$2:$A$13</c15:sqref>
                        </c15:formulaRef>
                      </c:ext>
                    </c:extLst>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extLst xmlns:c15="http://schemas.microsoft.com/office/drawing/2012/chart">
                      <c:ext xmlns:c15="http://schemas.microsoft.com/office/drawing/2012/chart" uri="{02D57815-91ED-43cb-92C2-25804820EDAC}">
                        <c15:formulaRef>
                          <c15:sqref>Sheet1!$N$2:$N$13</c15:sqref>
                        </c15:formulaRef>
                      </c:ext>
                    </c:extLst>
                    <c:numCache>
                      <c:formatCode>0</c:formatCode>
                      <c:ptCount val="12"/>
                      <c:pt idx="0">
                        <c:v>647.06772606886113</c:v>
                      </c:pt>
                      <c:pt idx="1">
                        <c:v>575.04924227197819</c:v>
                      </c:pt>
                      <c:pt idx="2">
                        <c:v>512.76514924328751</c:v>
                      </c:pt>
                      <c:pt idx="3">
                        <c:v>489.87078405606655</c:v>
                      </c:pt>
                      <c:pt idx="4">
                        <c:v>467.97113530203859</c:v>
                      </c:pt>
                      <c:pt idx="5">
                        <c:v>595.74457613103914</c:v>
                      </c:pt>
                      <c:pt idx="6">
                        <c:v>909.60098531798008</c:v>
                      </c:pt>
                      <c:pt idx="7">
                        <c:v>947.9500094715828</c:v>
                      </c:pt>
                      <c:pt idx="8">
                        <c:v>732.72198721291841</c:v>
                      </c:pt>
                      <c:pt idx="9">
                        <c:v>472.43088046624985</c:v>
                      </c:pt>
                      <c:pt idx="10">
                        <c:v>474.61916836666603</c:v>
                      </c:pt>
                      <c:pt idx="11">
                        <c:v>558.25171202767763</c:v>
                      </c:pt>
                    </c:numCache>
                  </c:numRef>
                </c:val>
                <c:extLst xmlns:c15="http://schemas.microsoft.com/office/drawing/2012/chart">
                  <c:ext xmlns:c16="http://schemas.microsoft.com/office/drawing/2014/chart" uri="{C3380CC4-5D6E-409C-BE32-E72D297353CC}">
                    <c16:uniqueId val="{00000004-9580-4053-8BC5-88CE9F803826}"/>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Sheet1!$O$1</c15:sqref>
                        </c15:formulaRef>
                      </c:ext>
                    </c:extLst>
                    <c:strCache>
                      <c:ptCount val="1"/>
                      <c:pt idx="0">
                        <c:v>AE-KWh/month-2020</c:v>
                      </c:pt>
                    </c:strCache>
                  </c:strRef>
                </c:tx>
                <c:spPr>
                  <a:solidFill>
                    <a:schemeClr val="accent5">
                      <a:shade val="76000"/>
                    </a:schemeClr>
                  </a:solidFill>
                  <a:ln>
                    <a:solidFill>
                      <a:srgbClr val="FF0000"/>
                    </a:solidFill>
                  </a:ln>
                  <a:effectLst/>
                </c:spPr>
                <c:invertIfNegative val="0"/>
                <c:cat>
                  <c:strRef>
                    <c:extLst xmlns:c15="http://schemas.microsoft.com/office/drawing/2012/chart">
                      <c:ext xmlns:c15="http://schemas.microsoft.com/office/drawing/2012/chart" uri="{02D57815-91ED-43cb-92C2-25804820EDAC}">
                        <c15:formulaRef>
                          <c15:sqref>Sheet1!$A$2:$A$13</c15:sqref>
                        </c15:formulaRef>
                      </c:ext>
                    </c:extLst>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extLst xmlns:c15="http://schemas.microsoft.com/office/drawing/2012/chart">
                      <c:ext xmlns:c15="http://schemas.microsoft.com/office/drawing/2012/chart" uri="{02D57815-91ED-43cb-92C2-25804820EDAC}">
                        <c15:formulaRef>
                          <c15:sqref>Sheet1!$O$2:$O$13</c15:sqref>
                        </c15:formulaRef>
                      </c:ext>
                    </c:extLst>
                    <c:numCache>
                      <c:formatCode>0</c:formatCode>
                      <c:ptCount val="12"/>
                      <c:pt idx="0">
                        <c:v>797.97095102547257</c:v>
                      </c:pt>
                      <c:pt idx="1">
                        <c:v>701.72084130019118</c:v>
                      </c:pt>
                      <c:pt idx="2">
                        <c:v>613.60421193868774</c:v>
                      </c:pt>
                      <c:pt idx="3">
                        <c:v>536.1944383621634</c:v>
                      </c:pt>
                      <c:pt idx="4">
                        <c:v>483.59965136548516</c:v>
                      </c:pt>
                      <c:pt idx="5">
                        <c:v>544.68165501605893</c:v>
                      </c:pt>
                      <c:pt idx="6">
                        <c:v>743.50217076700437</c:v>
                      </c:pt>
                      <c:pt idx="7">
                        <c:v>732.50647640273814</c:v>
                      </c:pt>
                      <c:pt idx="8">
                        <c:v>622.79381980209473</c:v>
                      </c:pt>
                      <c:pt idx="9">
                        <c:v>451.15819330439643</c:v>
                      </c:pt>
                      <c:pt idx="10">
                        <c:v>484.32020695602182</c:v>
                      </c:pt>
                      <c:pt idx="11">
                        <c:v>659.54354458067121</c:v>
                      </c:pt>
                    </c:numCache>
                  </c:numRef>
                </c:val>
                <c:extLst xmlns:c15="http://schemas.microsoft.com/office/drawing/2012/chart">
                  <c:ext xmlns:c16="http://schemas.microsoft.com/office/drawing/2014/chart" uri="{C3380CC4-5D6E-409C-BE32-E72D297353CC}">
                    <c16:uniqueId val="{00000005-9580-4053-8BC5-88CE9F803826}"/>
                  </c:ext>
                </c:extLst>
              </c15:ser>
            </c15:filteredBarSeries>
          </c:ext>
        </c:extLst>
      </c:barChart>
      <c:lineChart>
        <c:grouping val="stacked"/>
        <c:varyColors val="0"/>
        <c:ser>
          <c:idx val="5"/>
          <c:order val="5"/>
          <c:tx>
            <c:strRef>
              <c:f>Sheet1!$Q$1</c:f>
              <c:strCache>
                <c:ptCount val="1"/>
                <c:pt idx="0">
                  <c:v>RAD-KWH/month-2020</c:v>
                </c:pt>
              </c:strCache>
              <c:extLst xmlns:c15="http://schemas.microsoft.com/office/drawing/2012/chart"/>
            </c:strRef>
          </c:tx>
          <c:spPr>
            <a:ln w="41275" cap="rnd">
              <a:solidFill>
                <a:srgbClr val="FF0000"/>
              </a:solidFill>
              <a:round/>
            </a:ln>
            <a:effectLst/>
          </c:spPr>
          <c:marker>
            <c:symbol val="circle"/>
            <c:size val="5"/>
            <c:spPr>
              <a:solidFill>
                <a:srgbClr val="FF0000"/>
              </a:solidFill>
              <a:ln w="9525">
                <a:solidFill>
                  <a:srgbClr val="FF0000"/>
                </a:solidFill>
              </a:ln>
              <a:effectLst/>
            </c:spPr>
          </c:marker>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extLst xmlns:c15="http://schemas.microsoft.com/office/drawing/2012/chart"/>
            </c:strRef>
          </c:cat>
          <c:val>
            <c:numRef>
              <c:f>Sheet1!$Q$2:$Q$13</c:f>
              <c:numCache>
                <c:formatCode>0</c:formatCode>
                <c:ptCount val="12"/>
                <c:pt idx="0">
                  <c:v>882.11968276856521</c:v>
                </c:pt>
                <c:pt idx="1">
                  <c:v>758.28069634879068</c:v>
                </c:pt>
                <c:pt idx="2">
                  <c:v>675.16472377090724</c:v>
                </c:pt>
                <c:pt idx="3">
                  <c:v>620.85740346609907</c:v>
                </c:pt>
                <c:pt idx="4">
                  <c:v>590.61662198391423</c:v>
                </c:pt>
                <c:pt idx="5">
                  <c:v>717.00331302767984</c:v>
                </c:pt>
                <c:pt idx="6">
                  <c:v>1029.5735900962861</c:v>
                </c:pt>
                <c:pt idx="7">
                  <c:v>967.97173305978231</c:v>
                </c:pt>
                <c:pt idx="8">
                  <c:v>781.92211908535205</c:v>
                </c:pt>
                <c:pt idx="9">
                  <c:v>583.61708962415673</c:v>
                </c:pt>
                <c:pt idx="10">
                  <c:v>599.52973207103526</c:v>
                </c:pt>
                <c:pt idx="11">
                  <c:v>813.31049669684364</c:v>
                </c:pt>
              </c:numCache>
              <c:extLst xmlns:c15="http://schemas.microsoft.com/office/drawing/2012/chart"/>
            </c:numRef>
          </c:val>
          <c:smooth val="0"/>
          <c:extLst xmlns:c15="http://schemas.microsoft.com/office/drawing/2012/chart">
            <c:ext xmlns:c16="http://schemas.microsoft.com/office/drawing/2014/chart" uri="{C3380CC4-5D6E-409C-BE32-E72D297353CC}">
              <c16:uniqueId val="{00000001-9580-4053-8BC5-88CE9F803826}"/>
            </c:ext>
          </c:extLst>
        </c:ser>
        <c:dLbls>
          <c:showLegendKey val="0"/>
          <c:showVal val="0"/>
          <c:showCatName val="0"/>
          <c:showSerName val="0"/>
          <c:showPercent val="0"/>
          <c:showBubbleSize val="0"/>
        </c:dLbls>
        <c:marker val="1"/>
        <c:smooth val="0"/>
        <c:axId val="782391200"/>
        <c:axId val="782391528"/>
      </c:lineChart>
      <c:catAx>
        <c:axId val="782391200"/>
        <c:scaling>
          <c:orientation val="minMax"/>
        </c:scaling>
        <c:delete val="0"/>
        <c:axPos val="b"/>
        <c:majorGridlines>
          <c:spPr>
            <a:ln w="9525" cap="flat" cmpd="sng" algn="ctr">
              <a:solidFill>
                <a:schemeClr val="tx1"/>
              </a:solidFill>
              <a:round/>
            </a:ln>
            <a:effectLst/>
          </c:spPr>
        </c:majorGridlines>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782391528"/>
        <c:crosses val="autoZero"/>
        <c:auto val="1"/>
        <c:lblAlgn val="ctr"/>
        <c:lblOffset val="100"/>
        <c:noMultiLvlLbl val="0"/>
      </c:catAx>
      <c:valAx>
        <c:axId val="782391528"/>
        <c:scaling>
          <c:orientation val="minMax"/>
          <c:min val="400"/>
        </c:scaling>
        <c:delete val="0"/>
        <c:axPos val="l"/>
        <c:majorGridlines>
          <c:spPr>
            <a:ln w="9525" cap="flat" cmpd="sng" algn="ctr">
              <a:solidFill>
                <a:schemeClr val="tx1"/>
              </a:solidFill>
              <a:round/>
            </a:ln>
            <a:effectLst/>
          </c:spPr>
        </c:majorGridlines>
        <c:title>
          <c:tx>
            <c:rich>
              <a:bodyPr rot="-5400000" spcFirstLastPara="1" vertOverflow="ellipsis" vert="horz" wrap="square" anchor="ctr" anchorCtr="1"/>
              <a:lstStyle/>
              <a:p>
                <a:pPr>
                  <a:defRPr sz="16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sz="1600" dirty="0"/>
                  <a:t>Consumption (KWhs)</a:t>
                </a:r>
              </a:p>
            </c:rich>
          </c:tx>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782391200"/>
        <c:crosses val="autoZero"/>
        <c:crossBetween val="between"/>
      </c:valAx>
      <c:spPr>
        <a:noFill/>
        <a:ln w="15875">
          <a:solidFill>
            <a:schemeClr val="tx1"/>
          </a:solidFill>
        </a:ln>
        <a:effectLst/>
      </c:spPr>
    </c:plotArea>
    <c:legend>
      <c:legendPos val="b"/>
      <c:overlay val="0"/>
      <c:spPr>
        <a:noFill/>
        <a:ln>
          <a:solidFill>
            <a:srgbClr val="00B050"/>
          </a:solidFill>
        </a:ln>
        <a:effectLst/>
      </c:spPr>
      <c:txPr>
        <a:bodyPr rot="0" spcFirstLastPara="1" vertOverflow="ellipsis" vert="horz" wrap="square" anchor="ctr" anchorCtr="1"/>
        <a:lstStyle/>
        <a:p>
          <a:pPr>
            <a:defRPr sz="18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19050" cap="flat" cmpd="sng" algn="ctr">
      <a:solidFill>
        <a:schemeClr val="tx1"/>
      </a:solidFill>
      <a:round/>
    </a:ln>
    <a:effectLst/>
  </c:spPr>
  <c:txPr>
    <a:bodyPr/>
    <a:lstStyle/>
    <a:p>
      <a:pPr>
        <a:defRPr>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800" dirty="0"/>
              <a:t>Trends in total energy consumption and economic growth, 2006-2018</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manualLayout>
          <c:layoutTarget val="inner"/>
          <c:xMode val="edge"/>
          <c:yMode val="edge"/>
          <c:x val="0.11436461443381528"/>
          <c:y val="0.13620488940628639"/>
          <c:w val="0.72182118619232916"/>
          <c:h val="0.67404954966723774"/>
        </c:manualLayout>
      </c:layout>
      <c:lineChart>
        <c:grouping val="standard"/>
        <c:varyColors val="0"/>
        <c:ser>
          <c:idx val="1"/>
          <c:order val="1"/>
          <c:tx>
            <c:strRef>
              <c:f>Sheet12!$D$1</c:f>
              <c:strCache>
                <c:ptCount val="1"/>
                <c:pt idx="0">
                  <c:v>Total GDP, Billion of $</c:v>
                </c:pt>
              </c:strCache>
            </c:strRef>
          </c:tx>
          <c:spPr>
            <a:ln w="28575" cap="rnd">
              <a:solidFill>
                <a:srgbClr val="FF0000"/>
              </a:solidFill>
              <a:round/>
            </a:ln>
            <a:effectLst/>
          </c:spPr>
          <c:marker>
            <c:symbol val="circle"/>
            <c:size val="5"/>
            <c:spPr>
              <a:solidFill>
                <a:srgbClr val="FF0000"/>
              </a:solidFill>
              <a:ln w="9525">
                <a:solidFill>
                  <a:srgbClr val="FF0000"/>
                </a:solidFill>
              </a:ln>
              <a:effectLst/>
            </c:spPr>
          </c:marker>
          <c:cat>
            <c:numRef>
              <c:f>Sheet12!$A$2:$A$14</c:f>
              <c:numCache>
                <c:formatCode>General</c:formatCode>
                <c:ptCount val="13"/>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numCache>
            </c:numRef>
          </c:cat>
          <c:val>
            <c:numRef>
              <c:f>Sheet12!$D$2:$D$14</c:f>
              <c:numCache>
                <c:formatCode>0.00</c:formatCode>
                <c:ptCount val="13"/>
                <c:pt idx="0">
                  <c:v>88.580500000000001</c:v>
                </c:pt>
                <c:pt idx="1">
                  <c:v>94.036799999999999</c:v>
                </c:pt>
                <c:pt idx="2">
                  <c:v>99.532300000000006</c:v>
                </c:pt>
                <c:pt idx="3">
                  <c:v>100.9169</c:v>
                </c:pt>
                <c:pt idx="4">
                  <c:v>106.09780000000001</c:v>
                </c:pt>
                <c:pt idx="5">
                  <c:v>109.9988</c:v>
                </c:pt>
                <c:pt idx="6">
                  <c:v>112.61</c:v>
                </c:pt>
                <c:pt idx="7">
                  <c:v>115.0211</c:v>
                </c:pt>
                <c:pt idx="8">
                  <c:v>119.72280000000001</c:v>
                </c:pt>
                <c:pt idx="9">
                  <c:v>124.8537</c:v>
                </c:pt>
                <c:pt idx="10">
                  <c:v>129.47710000000001</c:v>
                </c:pt>
                <c:pt idx="11">
                  <c:v>132.8536</c:v>
                </c:pt>
                <c:pt idx="12">
                  <c:v>138.77350000000001</c:v>
                </c:pt>
              </c:numCache>
            </c:numRef>
          </c:val>
          <c:smooth val="0"/>
          <c:extLst>
            <c:ext xmlns:c16="http://schemas.microsoft.com/office/drawing/2014/chart" uri="{C3380CC4-5D6E-409C-BE32-E72D297353CC}">
              <c16:uniqueId val="{00000000-DCFE-4112-9C6C-0E6371B3334E}"/>
            </c:ext>
          </c:extLst>
        </c:ser>
        <c:dLbls>
          <c:showLegendKey val="0"/>
          <c:showVal val="0"/>
          <c:showCatName val="0"/>
          <c:showSerName val="0"/>
          <c:showPercent val="0"/>
          <c:showBubbleSize val="0"/>
        </c:dLbls>
        <c:marker val="1"/>
        <c:smooth val="0"/>
        <c:axId val="888607632"/>
        <c:axId val="888610912"/>
        <c:extLst>
          <c:ext xmlns:c15="http://schemas.microsoft.com/office/drawing/2012/chart" uri="{02D57815-91ED-43cb-92C2-25804820EDAC}">
            <c15:filteredLineSeries>
              <c15:ser>
                <c:idx val="0"/>
                <c:order val="0"/>
                <c:spPr>
                  <a:ln w="28575" cap="rnd">
                    <a:solidFill>
                      <a:schemeClr val="accent1">
                        <a:shade val="58000"/>
                      </a:schemeClr>
                    </a:solidFill>
                    <a:round/>
                  </a:ln>
                  <a:effectLst/>
                </c:spPr>
                <c:marker>
                  <c:symbol val="circle"/>
                  <c:size val="5"/>
                  <c:spPr>
                    <a:solidFill>
                      <a:schemeClr val="accent1">
                        <a:shade val="58000"/>
                      </a:schemeClr>
                    </a:solidFill>
                    <a:ln w="9525">
                      <a:solidFill>
                        <a:schemeClr val="accent1">
                          <a:shade val="58000"/>
                        </a:schemeClr>
                      </a:solidFill>
                    </a:ln>
                    <a:effectLst/>
                  </c:spPr>
                </c:marker>
                <c:cat>
                  <c:numRef>
                    <c:extLst>
                      <c:ext uri="{02D57815-91ED-43cb-92C2-25804820EDAC}">
                        <c15:formulaRef>
                          <c15:sqref>Sheet12!$A$2:$A$14</c15:sqref>
                        </c15:formulaRef>
                      </c:ext>
                    </c:extLst>
                    <c:numCache>
                      <c:formatCode>General</c:formatCode>
                      <c:ptCount val="13"/>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numCache>
                  </c:numRef>
                </c:cat>
                <c:val>
                  <c:numRef>
                    <c:extLst>
                      <c:ext uri="{02D57815-91ED-43cb-92C2-25804820EDAC}">
                        <c15:formulaRef>
                          <c15:sqref>Sheet12!$D$1</c15:sqref>
                        </c15:formulaRef>
                      </c:ext>
                    </c:extLst>
                    <c:numCache>
                      <c:formatCode>General</c:formatCode>
                      <c:ptCount val="1"/>
                      <c:pt idx="0">
                        <c:v>0</c:v>
                      </c:pt>
                    </c:numCache>
                  </c:numRef>
                </c:val>
                <c:smooth val="0"/>
                <c:extLst>
                  <c:ext xmlns:c16="http://schemas.microsoft.com/office/drawing/2014/chart" uri="{C3380CC4-5D6E-409C-BE32-E72D297353CC}">
                    <c16:uniqueId val="{00000002-DCFE-4112-9C6C-0E6371B3334E}"/>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Sheet12!$F$1</c15:sqref>
                        </c15:formulaRef>
                      </c:ext>
                    </c:extLst>
                    <c:strCache>
                      <c:ptCount val="1"/>
                      <c:pt idx="0">
                        <c:v>Per Capita Personal Income, '000$</c:v>
                      </c:pt>
                    </c:strCache>
                  </c:strRef>
                </c:tx>
                <c:spPr>
                  <a:ln w="28575" cap="rnd">
                    <a:solidFill>
                      <a:schemeClr val="accent1">
                        <a:tint val="58000"/>
                      </a:schemeClr>
                    </a:solidFill>
                    <a:round/>
                  </a:ln>
                  <a:effectLst/>
                </c:spPr>
                <c:marker>
                  <c:symbol val="circle"/>
                  <c:size val="5"/>
                  <c:spPr>
                    <a:solidFill>
                      <a:schemeClr val="accent1">
                        <a:tint val="58000"/>
                      </a:schemeClr>
                    </a:solidFill>
                    <a:ln w="9525">
                      <a:solidFill>
                        <a:schemeClr val="accent1">
                          <a:tint val="58000"/>
                        </a:schemeClr>
                      </a:solidFill>
                    </a:ln>
                    <a:effectLst/>
                  </c:spPr>
                </c:marker>
                <c:cat>
                  <c:numRef>
                    <c:extLst xmlns:c15="http://schemas.microsoft.com/office/drawing/2012/chart">
                      <c:ext xmlns:c15="http://schemas.microsoft.com/office/drawing/2012/chart" uri="{02D57815-91ED-43cb-92C2-25804820EDAC}">
                        <c15:formulaRef>
                          <c15:sqref>Sheet12!$A$2:$A$14</c15:sqref>
                        </c15:formulaRef>
                      </c:ext>
                    </c:extLst>
                    <c:numCache>
                      <c:formatCode>General</c:formatCode>
                      <c:ptCount val="13"/>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numCache>
                  </c:numRef>
                </c:cat>
                <c:val>
                  <c:numRef>
                    <c:extLst xmlns:c15="http://schemas.microsoft.com/office/drawing/2012/chart">
                      <c:ext xmlns:c15="http://schemas.microsoft.com/office/drawing/2012/chart" uri="{02D57815-91ED-43cb-92C2-25804820EDAC}">
                        <c15:formulaRef>
                          <c15:sqref>Sheet12!$F$2:$F$15</c15:sqref>
                        </c15:formulaRef>
                      </c:ext>
                    </c:extLst>
                    <c:numCache>
                      <c:formatCode>0.00</c:formatCode>
                      <c:ptCount val="14"/>
                      <c:pt idx="0">
                        <c:v>56.075000000000003</c:v>
                      </c:pt>
                      <c:pt idx="1">
                        <c:v>60.027999999999999</c:v>
                      </c:pt>
                      <c:pt idx="2">
                        <c:v>61.116999999999997</c:v>
                      </c:pt>
                      <c:pt idx="3">
                        <c:v>60.448</c:v>
                      </c:pt>
                      <c:pt idx="4">
                        <c:v>63.582000000000001</c:v>
                      </c:pt>
                      <c:pt idx="5">
                        <c:v>67.418999999999997</c:v>
                      </c:pt>
                      <c:pt idx="6">
                        <c:v>68.397000000000006</c:v>
                      </c:pt>
                      <c:pt idx="7">
                        <c:v>67.923000000000002</c:v>
                      </c:pt>
                      <c:pt idx="8">
                        <c:v>71.353999999999999</c:v>
                      </c:pt>
                      <c:pt idx="9">
                        <c:v>75.456999999999994</c:v>
                      </c:pt>
                      <c:pt idx="10">
                        <c:v>77.828000000000003</c:v>
                      </c:pt>
                      <c:pt idx="11">
                        <c:v>79.221000000000004</c:v>
                      </c:pt>
                      <c:pt idx="12">
                        <c:v>81.242999999999995</c:v>
                      </c:pt>
                      <c:pt idx="13">
                        <c:v>83.406000000000006</c:v>
                      </c:pt>
                    </c:numCache>
                  </c:numRef>
                </c:val>
                <c:smooth val="0"/>
                <c:extLst xmlns:c15="http://schemas.microsoft.com/office/drawing/2012/chart">
                  <c:ext xmlns:c16="http://schemas.microsoft.com/office/drawing/2014/chart" uri="{C3380CC4-5D6E-409C-BE32-E72D297353CC}">
                    <c16:uniqueId val="{00000003-DCFE-4112-9C6C-0E6371B3334E}"/>
                  </c:ext>
                </c:extLst>
              </c15:ser>
            </c15:filteredLineSeries>
          </c:ext>
        </c:extLst>
      </c:lineChart>
      <c:lineChart>
        <c:grouping val="standard"/>
        <c:varyColors val="0"/>
        <c:ser>
          <c:idx val="2"/>
          <c:order val="2"/>
          <c:tx>
            <c:strRef>
              <c:f>Sheet12!$B$1</c:f>
              <c:strCache>
                <c:ptCount val="1"/>
                <c:pt idx="0">
                  <c:v>Totla Enegry Consumption Billion Btu</c:v>
                </c:pt>
              </c:strCache>
            </c:strRef>
          </c:tx>
          <c:spPr>
            <a:ln w="44450" cap="rnd">
              <a:solidFill>
                <a:srgbClr val="00B050"/>
              </a:solidFill>
              <a:round/>
            </a:ln>
            <a:effectLst/>
          </c:spPr>
          <c:marker>
            <c:symbol val="circle"/>
            <c:size val="5"/>
            <c:spPr>
              <a:solidFill>
                <a:srgbClr val="00B050"/>
              </a:solidFill>
              <a:ln w="9525">
                <a:solidFill>
                  <a:srgbClr val="00B050"/>
                </a:solidFill>
              </a:ln>
              <a:effectLst/>
            </c:spPr>
          </c:marker>
          <c:cat>
            <c:numRef>
              <c:f>Sheet12!$A$2:$A$14</c:f>
              <c:numCache>
                <c:formatCode>General</c:formatCode>
                <c:ptCount val="13"/>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numCache>
            </c:numRef>
          </c:cat>
          <c:val>
            <c:numRef>
              <c:f>Sheet12!$B$2:$B$14</c:f>
              <c:numCache>
                <c:formatCode>#,##0</c:formatCode>
                <c:ptCount val="13"/>
                <c:pt idx="0">
                  <c:v>182510</c:v>
                </c:pt>
                <c:pt idx="1">
                  <c:v>194920</c:v>
                </c:pt>
                <c:pt idx="2">
                  <c:v>186833</c:v>
                </c:pt>
                <c:pt idx="3">
                  <c:v>195105</c:v>
                </c:pt>
                <c:pt idx="4">
                  <c:v>190334</c:v>
                </c:pt>
                <c:pt idx="5">
                  <c:v>183642</c:v>
                </c:pt>
                <c:pt idx="6">
                  <c:v>172813</c:v>
                </c:pt>
                <c:pt idx="7">
                  <c:v>174775</c:v>
                </c:pt>
                <c:pt idx="8">
                  <c:v>179278</c:v>
                </c:pt>
                <c:pt idx="9">
                  <c:v>178216</c:v>
                </c:pt>
                <c:pt idx="10">
                  <c:v>174223</c:v>
                </c:pt>
                <c:pt idx="11">
                  <c:v>166870</c:v>
                </c:pt>
                <c:pt idx="12">
                  <c:v>175000</c:v>
                </c:pt>
              </c:numCache>
            </c:numRef>
          </c:val>
          <c:smooth val="0"/>
          <c:extLst>
            <c:ext xmlns:c16="http://schemas.microsoft.com/office/drawing/2014/chart" uri="{C3380CC4-5D6E-409C-BE32-E72D297353CC}">
              <c16:uniqueId val="{00000001-DCFE-4112-9C6C-0E6371B3334E}"/>
            </c:ext>
          </c:extLst>
        </c:ser>
        <c:dLbls>
          <c:showLegendKey val="0"/>
          <c:showVal val="0"/>
          <c:showCatName val="0"/>
          <c:showSerName val="0"/>
          <c:showPercent val="0"/>
          <c:showBubbleSize val="0"/>
        </c:dLbls>
        <c:marker val="1"/>
        <c:smooth val="0"/>
        <c:axId val="2106254232"/>
        <c:axId val="2106259152"/>
      </c:lineChart>
      <c:catAx>
        <c:axId val="888607632"/>
        <c:scaling>
          <c:orientation val="minMax"/>
        </c:scaling>
        <c:delete val="0"/>
        <c:axPos val="b"/>
        <c:majorGridlines>
          <c:spPr>
            <a:ln w="9525" cap="flat" cmpd="sng" algn="ctr">
              <a:solidFill>
                <a:schemeClr val="tx1"/>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888610912"/>
        <c:crosses val="autoZero"/>
        <c:auto val="1"/>
        <c:lblAlgn val="ctr"/>
        <c:lblOffset val="100"/>
        <c:noMultiLvlLbl val="0"/>
      </c:catAx>
      <c:valAx>
        <c:axId val="888610912"/>
        <c:scaling>
          <c:orientation val="minMax"/>
          <c:min val="40"/>
        </c:scaling>
        <c:delete val="0"/>
        <c:axPos val="l"/>
        <c:majorGridlines>
          <c:spPr>
            <a:ln w="9525" cap="flat" cmpd="sng" algn="ctr">
              <a:solidFill>
                <a:schemeClr val="tx1"/>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400" dirty="0"/>
                  <a:t>Gross Domestic Product (billion $)</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888607632"/>
        <c:crosses val="autoZero"/>
        <c:crossBetween val="between"/>
      </c:valAx>
      <c:valAx>
        <c:axId val="2106259152"/>
        <c:scaling>
          <c:orientation val="minMax"/>
        </c:scaling>
        <c:delete val="0"/>
        <c:axPos val="r"/>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400" dirty="0"/>
                  <a:t>Total</a:t>
                </a:r>
                <a:r>
                  <a:rPr lang="en-US" sz="1400" baseline="0" dirty="0"/>
                  <a:t> energy Consumption (billion of Btu)</a:t>
                </a:r>
                <a:endParaRPr lang="en-US" sz="1400" dirty="0"/>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2106254232"/>
        <c:crosses val="max"/>
        <c:crossBetween val="between"/>
      </c:valAx>
      <c:catAx>
        <c:axId val="2106254232"/>
        <c:scaling>
          <c:orientation val="minMax"/>
        </c:scaling>
        <c:delete val="1"/>
        <c:axPos val="b"/>
        <c:numFmt formatCode="General" sourceLinked="1"/>
        <c:majorTickMark val="out"/>
        <c:minorTickMark val="none"/>
        <c:tickLblPos val="nextTo"/>
        <c:crossAx val="2106259152"/>
        <c:crosses val="autoZero"/>
        <c:auto val="1"/>
        <c:lblAlgn val="ctr"/>
        <c:lblOffset val="100"/>
        <c:noMultiLvlLbl val="0"/>
      </c:catAx>
      <c:spPr>
        <a:noFill/>
        <a:ln w="44450">
          <a:solidFill>
            <a:schemeClr val="tx1"/>
          </a:solidFill>
        </a:ln>
        <a:effectLst/>
      </c:spPr>
    </c:plotArea>
    <c:legend>
      <c:legendPos val="b"/>
      <c:overlay val="0"/>
      <c:spPr>
        <a:noFill/>
        <a:ln>
          <a:solidFill>
            <a:sysClr val="windowText" lastClr="000000"/>
          </a:solid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41275" cap="flat" cmpd="sng" algn="ctr">
      <a:solidFill>
        <a:schemeClr val="tx1"/>
      </a:solidFill>
      <a:round/>
    </a:ln>
    <a:effectLst/>
  </c:spPr>
  <c:txPr>
    <a:bodyPr/>
    <a:lstStyle/>
    <a:p>
      <a:pPr>
        <a:defRPr>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800" dirty="0">
                <a:solidFill>
                  <a:schemeClr val="tx1"/>
                </a:solidFill>
              </a:rPr>
              <a:t>Trends in total LIHEAP funding and per/</a:t>
            </a:r>
            <a:r>
              <a:rPr lang="en-US" sz="1800" baseline="0" dirty="0">
                <a:solidFill>
                  <a:schemeClr val="tx1"/>
                </a:solidFill>
              </a:rPr>
              <a:t>poverty-person for DC, 2001-2020</a:t>
            </a:r>
            <a:endParaRPr lang="en-US" sz="1800" dirty="0">
              <a:solidFill>
                <a:schemeClr val="tx1"/>
              </a:solidFill>
            </a:endParaRP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manualLayout>
          <c:layoutTarget val="inner"/>
          <c:xMode val="edge"/>
          <c:yMode val="edge"/>
          <c:x val="0.11276484304248882"/>
          <c:y val="0.13864465333729956"/>
          <c:w val="0.78463326938980416"/>
          <c:h val="0.65400074643094086"/>
        </c:manualLayout>
      </c:layout>
      <c:barChart>
        <c:barDir val="col"/>
        <c:grouping val="clustered"/>
        <c:varyColors val="0"/>
        <c:ser>
          <c:idx val="3"/>
          <c:order val="3"/>
          <c:tx>
            <c:strRef>
              <c:f>Sheet6!$B$2</c:f>
              <c:strCache>
                <c:ptCount val="1"/>
                <c:pt idx="0">
                  <c:v>Total Liheap-DC</c:v>
                </c:pt>
              </c:strCache>
            </c:strRef>
          </c:tx>
          <c:spPr>
            <a:solidFill>
              <a:srgbClr val="00B050"/>
            </a:solidFill>
            <a:ln>
              <a:solidFill>
                <a:srgbClr val="00B050"/>
              </a:solidFill>
            </a:ln>
            <a:effectLst/>
          </c:spPr>
          <c:invertIfNegative val="0"/>
          <c:cat>
            <c:numRef>
              <c:f>Sheet6!$A$3:$A$22</c:f>
              <c:numCache>
                <c:formatCode>General</c:formatCode>
                <c:ptCount val="20"/>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numCache>
            </c:numRef>
          </c:cat>
          <c:val>
            <c:numRef>
              <c:f>Sheet6!$B$3:$B$22</c:f>
              <c:numCache>
                <c:formatCode>"$"#,##0_);[Red]\("$"#,##0\)</c:formatCode>
                <c:ptCount val="20"/>
                <c:pt idx="0">
                  <c:v>11322440</c:v>
                </c:pt>
                <c:pt idx="1">
                  <c:v>8836862</c:v>
                </c:pt>
                <c:pt idx="2">
                  <c:v>6536510</c:v>
                </c:pt>
                <c:pt idx="3">
                  <c:v>8020610</c:v>
                </c:pt>
                <c:pt idx="4">
                  <c:v>6823909</c:v>
                </c:pt>
                <c:pt idx="5">
                  <c:v>9384067</c:v>
                </c:pt>
                <c:pt idx="6">
                  <c:v>7058396</c:v>
                </c:pt>
                <c:pt idx="7">
                  <c:v>7673749</c:v>
                </c:pt>
                <c:pt idx="8">
                  <c:v>16646436</c:v>
                </c:pt>
                <c:pt idx="9">
                  <c:v>16838341</c:v>
                </c:pt>
                <c:pt idx="10">
                  <c:v>16115313</c:v>
                </c:pt>
                <c:pt idx="11">
                  <c:v>10847490</c:v>
                </c:pt>
                <c:pt idx="12">
                  <c:v>11045975</c:v>
                </c:pt>
                <c:pt idx="13">
                  <c:v>11153264</c:v>
                </c:pt>
                <c:pt idx="14">
                  <c:v>11429251</c:v>
                </c:pt>
                <c:pt idx="15">
                  <c:v>11270439</c:v>
                </c:pt>
                <c:pt idx="16">
                  <c:v>11209544</c:v>
                </c:pt>
                <c:pt idx="17">
                  <c:v>12149911</c:v>
                </c:pt>
                <c:pt idx="18" formatCode="#,##0">
                  <c:v>12275490</c:v>
                </c:pt>
                <c:pt idx="19">
                  <c:v>14218754</c:v>
                </c:pt>
              </c:numCache>
            </c:numRef>
          </c:val>
          <c:extLst>
            <c:ext xmlns:c16="http://schemas.microsoft.com/office/drawing/2014/chart" uri="{C3380CC4-5D6E-409C-BE32-E72D297353CC}">
              <c16:uniqueId val="{00000000-2F2F-48F5-B2A9-5C4F76170E62}"/>
            </c:ext>
          </c:extLst>
        </c:ser>
        <c:dLbls>
          <c:showLegendKey val="0"/>
          <c:showVal val="0"/>
          <c:showCatName val="0"/>
          <c:showSerName val="0"/>
          <c:showPercent val="0"/>
          <c:showBubbleSize val="0"/>
        </c:dLbls>
        <c:gapWidth val="150"/>
        <c:axId val="675984128"/>
        <c:axId val="675980192"/>
        <c:extLst>
          <c:ext xmlns:c15="http://schemas.microsoft.com/office/drawing/2012/chart" uri="{02D57815-91ED-43cb-92C2-25804820EDAC}">
            <c15:filteredBarSeries>
              <c15:ser>
                <c:idx val="1"/>
                <c:order val="1"/>
                <c:tx>
                  <c:strRef>
                    <c:extLst>
                      <c:ext uri="{02D57815-91ED-43cb-92C2-25804820EDAC}">
                        <c15:formulaRef>
                          <c15:sqref>Sheet6!$L$2</c15:sqref>
                        </c15:formulaRef>
                      </c:ext>
                    </c:extLst>
                    <c:strCache>
                      <c:ptCount val="1"/>
                      <c:pt idx="0">
                        <c:v>MD Liheap/Poverty-person</c:v>
                      </c:pt>
                    </c:strCache>
                  </c:strRef>
                </c:tx>
                <c:spPr>
                  <a:solidFill>
                    <a:schemeClr val="dk1">
                      <a:tint val="55000"/>
                    </a:schemeClr>
                  </a:solidFill>
                  <a:ln>
                    <a:solidFill>
                      <a:srgbClr val="00B0F0"/>
                    </a:solidFill>
                  </a:ln>
                  <a:effectLst/>
                </c:spPr>
                <c:invertIfNegative val="0"/>
                <c:cat>
                  <c:numRef>
                    <c:extLst>
                      <c:ext uri="{02D57815-91ED-43cb-92C2-25804820EDAC}">
                        <c15:formulaRef>
                          <c15:sqref>Sheet6!$A$3:$A$22</c15:sqref>
                        </c15:formulaRef>
                      </c:ext>
                    </c:extLst>
                    <c:numCache>
                      <c:formatCode>General</c:formatCode>
                      <c:ptCount val="20"/>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numCache>
                  </c:numRef>
                </c:cat>
                <c:val>
                  <c:numRef>
                    <c:extLst>
                      <c:ext uri="{02D57815-91ED-43cb-92C2-25804820EDAC}">
                        <c15:formulaRef>
                          <c15:sqref>Sheet6!$L$3:$L$22</c15:sqref>
                        </c15:formulaRef>
                      </c:ext>
                    </c:extLst>
                    <c:numCache>
                      <c:formatCode>0</c:formatCode>
                      <c:ptCount val="20"/>
                      <c:pt idx="0">
                        <c:v>90.769010541564299</c:v>
                      </c:pt>
                      <c:pt idx="1">
                        <c:v>65.782587611970456</c:v>
                      </c:pt>
                      <c:pt idx="2">
                        <c:v>73.004008332674985</c:v>
                      </c:pt>
                      <c:pt idx="3">
                        <c:v>62.231831155620078</c:v>
                      </c:pt>
                      <c:pt idx="4">
                        <c:v>80.620189489919582</c:v>
                      </c:pt>
                      <c:pt idx="5">
                        <c:v>144.74485214358617</c:v>
                      </c:pt>
                      <c:pt idx="6">
                        <c:v>82.15517744693274</c:v>
                      </c:pt>
                      <c:pt idx="7">
                        <c:v>80.907308127668301</c:v>
                      </c:pt>
                      <c:pt idx="8">
                        <c:v>223.17234714941441</c:v>
                      </c:pt>
                      <c:pt idx="9">
                        <c:v>161.96738561659615</c:v>
                      </c:pt>
                      <c:pt idx="10">
                        <c:v>159.4546266284039</c:v>
                      </c:pt>
                      <c:pt idx="11">
                        <c:v>125.83741477819325</c:v>
                      </c:pt>
                      <c:pt idx="12">
                        <c:v>128.91673105568114</c:v>
                      </c:pt>
                      <c:pt idx="13">
                        <c:v>124.01772432791743</c:v>
                      </c:pt>
                      <c:pt idx="14">
                        <c:v>121.99508715752808</c:v>
                      </c:pt>
                      <c:pt idx="15">
                        <c:v>136.72522896858513</c:v>
                      </c:pt>
                      <c:pt idx="16">
                        <c:v>145.95243365813252</c:v>
                      </c:pt>
                      <c:pt idx="17">
                        <c:v>151.64107203836502</c:v>
                      </c:pt>
                      <c:pt idx="18">
                        <c:v>151.12368401966091</c:v>
                      </c:pt>
                      <c:pt idx="19">
                        <c:v>186.82263485902064</c:v>
                      </c:pt>
                    </c:numCache>
                  </c:numRef>
                </c:val>
                <c:extLst>
                  <c:ext xmlns:c16="http://schemas.microsoft.com/office/drawing/2014/chart" uri="{C3380CC4-5D6E-409C-BE32-E72D297353CC}">
                    <c16:uniqueId val="{00000002-2F2F-48F5-B2A9-5C4F76170E62}"/>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Sheet6!$M$2</c15:sqref>
                        </c15:formulaRef>
                      </c:ext>
                    </c:extLst>
                    <c:strCache>
                      <c:ptCount val="1"/>
                      <c:pt idx="0">
                        <c:v>VA Liheap/Poverty-person</c:v>
                      </c:pt>
                    </c:strCache>
                  </c:strRef>
                </c:tx>
                <c:spPr>
                  <a:solidFill>
                    <a:schemeClr val="dk1">
                      <a:tint val="78000"/>
                    </a:schemeClr>
                  </a:solidFill>
                  <a:ln>
                    <a:solidFill>
                      <a:srgbClr val="00B050"/>
                    </a:solidFill>
                  </a:ln>
                  <a:effectLst/>
                </c:spPr>
                <c:invertIfNegative val="0"/>
                <c:cat>
                  <c:numRef>
                    <c:extLst xmlns:c15="http://schemas.microsoft.com/office/drawing/2012/chart">
                      <c:ext xmlns:c15="http://schemas.microsoft.com/office/drawing/2012/chart" uri="{02D57815-91ED-43cb-92C2-25804820EDAC}">
                        <c15:formulaRef>
                          <c15:sqref>Sheet6!$A$3:$A$22</c15:sqref>
                        </c15:formulaRef>
                      </c:ext>
                    </c:extLst>
                    <c:numCache>
                      <c:formatCode>General</c:formatCode>
                      <c:ptCount val="20"/>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numCache>
                  </c:numRef>
                </c:cat>
                <c:val>
                  <c:numRef>
                    <c:extLst xmlns:c15="http://schemas.microsoft.com/office/drawing/2012/chart">
                      <c:ext xmlns:c15="http://schemas.microsoft.com/office/drawing/2012/chart" uri="{02D57815-91ED-43cb-92C2-25804820EDAC}">
                        <c15:formulaRef>
                          <c15:sqref>Sheet6!$M$3:$M$22</c15:sqref>
                        </c15:formulaRef>
                      </c:ext>
                    </c:extLst>
                    <c:numCache>
                      <c:formatCode>0</c:formatCode>
                      <c:ptCount val="20"/>
                      <c:pt idx="0">
                        <c:v>66.502955288563854</c:v>
                      </c:pt>
                      <c:pt idx="1">
                        <c:v>58.209178373333216</c:v>
                      </c:pt>
                      <c:pt idx="2">
                        <c:v>58.699288438015138</c:v>
                      </c:pt>
                      <c:pt idx="3">
                        <c:v>55.612603310180887</c:v>
                      </c:pt>
                      <c:pt idx="4">
                        <c:v>59.764903451701151</c:v>
                      </c:pt>
                      <c:pt idx="5">
                        <c:v>107.6544271370101</c:v>
                      </c:pt>
                      <c:pt idx="6">
                        <c:v>67.638512585657566</c:v>
                      </c:pt>
                      <c:pt idx="7">
                        <c:v>68.440630004225071</c:v>
                      </c:pt>
                      <c:pt idx="8">
                        <c:v>164.20777972950327</c:v>
                      </c:pt>
                      <c:pt idx="9">
                        <c:v>132.85183529580269</c:v>
                      </c:pt>
                      <c:pt idx="10">
                        <c:v>123.1409596408331</c:v>
                      </c:pt>
                      <c:pt idx="11">
                        <c:v>97.409479444330529</c:v>
                      </c:pt>
                      <c:pt idx="12">
                        <c:v>90.190283499759317</c:v>
                      </c:pt>
                      <c:pt idx="13">
                        <c:v>93.735791556824879</c:v>
                      </c:pt>
                      <c:pt idx="14">
                        <c:v>94.991744929590709</c:v>
                      </c:pt>
                      <c:pt idx="15">
                        <c:v>100.71762530593685</c:v>
                      </c:pt>
                      <c:pt idx="16">
                        <c:v>104.94370851104128</c:v>
                      </c:pt>
                      <c:pt idx="17">
                        <c:v>112.73656624831337</c:v>
                      </c:pt>
                      <c:pt idx="18">
                        <c:v>122.09588015709453</c:v>
                      </c:pt>
                      <c:pt idx="19">
                        <c:v>144.35136702014523</c:v>
                      </c:pt>
                    </c:numCache>
                  </c:numRef>
                </c:val>
                <c:extLst xmlns:c15="http://schemas.microsoft.com/office/drawing/2012/chart">
                  <c:ext xmlns:c16="http://schemas.microsoft.com/office/drawing/2014/chart" uri="{C3380CC4-5D6E-409C-BE32-E72D297353CC}">
                    <c16:uniqueId val="{00000003-2F2F-48F5-B2A9-5C4F76170E62}"/>
                  </c:ext>
                </c:extLst>
              </c15:ser>
            </c15:filteredBarSeries>
          </c:ext>
        </c:extLst>
      </c:barChart>
      <c:lineChart>
        <c:grouping val="standard"/>
        <c:varyColors val="0"/>
        <c:ser>
          <c:idx val="0"/>
          <c:order val="0"/>
          <c:tx>
            <c:strRef>
              <c:f>Sheet6!$K$2</c:f>
              <c:strCache>
                <c:ptCount val="1"/>
                <c:pt idx="0">
                  <c:v>DC Liheap/Poverty-person</c:v>
                </c:pt>
              </c:strCache>
            </c:strRef>
          </c:tx>
          <c:spPr>
            <a:ln w="44450" cap="rnd">
              <a:solidFill>
                <a:srgbClr val="FF0000"/>
              </a:solidFill>
              <a:round/>
            </a:ln>
            <a:effectLst/>
          </c:spPr>
          <c:marker>
            <c:symbol val="circle"/>
            <c:size val="5"/>
            <c:spPr>
              <a:solidFill>
                <a:srgbClr val="FF0000"/>
              </a:solidFill>
              <a:ln w="9525">
                <a:solidFill>
                  <a:srgbClr val="FF0000"/>
                </a:solidFill>
              </a:ln>
              <a:effectLst/>
            </c:spPr>
          </c:marker>
          <c:cat>
            <c:numRef>
              <c:f>Sheet6!$A$3:$A$22</c:f>
              <c:numCache>
                <c:formatCode>General</c:formatCode>
                <c:ptCount val="20"/>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numCache>
            </c:numRef>
          </c:cat>
          <c:val>
            <c:numRef>
              <c:f>Sheet6!$K$3:$K$22</c:f>
              <c:numCache>
                <c:formatCode>0</c:formatCode>
                <c:ptCount val="20"/>
                <c:pt idx="0">
                  <c:v>116.02762747991474</c:v>
                </c:pt>
                <c:pt idx="1">
                  <c:v>92.844661112220138</c:v>
                </c:pt>
                <c:pt idx="2">
                  <c:v>69.125528764805409</c:v>
                </c:pt>
                <c:pt idx="3">
                  <c:v>81.585714431028691</c:v>
                </c:pt>
                <c:pt idx="4">
                  <c:v>72.750338489749353</c:v>
                </c:pt>
                <c:pt idx="5">
                  <c:v>94.150424897914135</c:v>
                </c:pt>
                <c:pt idx="6">
                  <c:v>73.955595603566607</c:v>
                </c:pt>
                <c:pt idx="7">
                  <c:v>80.579521589381727</c:v>
                </c:pt>
                <c:pt idx="8">
                  <c:v>165.65431042203625</c:v>
                </c:pt>
                <c:pt idx="9">
                  <c:v>156.95840751684858</c:v>
                </c:pt>
                <c:pt idx="10">
                  <c:v>144.00758672457241</c:v>
                </c:pt>
                <c:pt idx="11">
                  <c:v>96.234796263274163</c:v>
                </c:pt>
                <c:pt idx="12">
                  <c:v>95.971840898032951</c:v>
                </c:pt>
                <c:pt idx="13">
                  <c:v>97.162331213520346</c:v>
                </c:pt>
                <c:pt idx="14">
                  <c:v>100.97849538366391</c:v>
                </c:pt>
                <c:pt idx="15">
                  <c:v>94.094399639332764</c:v>
                </c:pt>
                <c:pt idx="16">
                  <c:v>102.36839509780643</c:v>
                </c:pt>
                <c:pt idx="17">
                  <c:v>112.70162143108918</c:v>
                </c:pt>
                <c:pt idx="18">
                  <c:v>114.57429531454171</c:v>
                </c:pt>
                <c:pt idx="19">
                  <c:v>126.15008020193223</c:v>
                </c:pt>
              </c:numCache>
            </c:numRef>
          </c:val>
          <c:smooth val="0"/>
          <c:extLst>
            <c:ext xmlns:c16="http://schemas.microsoft.com/office/drawing/2014/chart" uri="{C3380CC4-5D6E-409C-BE32-E72D297353CC}">
              <c16:uniqueId val="{00000001-2F2F-48F5-B2A9-5C4F76170E62}"/>
            </c:ext>
          </c:extLst>
        </c:ser>
        <c:dLbls>
          <c:showLegendKey val="0"/>
          <c:showVal val="0"/>
          <c:showCatName val="0"/>
          <c:showSerName val="0"/>
          <c:showPercent val="0"/>
          <c:showBubbleSize val="0"/>
        </c:dLbls>
        <c:marker val="1"/>
        <c:smooth val="0"/>
        <c:axId val="834045312"/>
        <c:axId val="834052856"/>
      </c:lineChart>
      <c:catAx>
        <c:axId val="675984128"/>
        <c:scaling>
          <c:orientation val="minMax"/>
        </c:scaling>
        <c:delete val="0"/>
        <c:axPos val="b"/>
        <c:majorGridlines>
          <c:spPr>
            <a:ln w="9525" cap="flat" cmpd="sng" algn="ctr">
              <a:solidFill>
                <a:schemeClr val="tx1"/>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675980192"/>
        <c:crosses val="autoZero"/>
        <c:auto val="1"/>
        <c:lblAlgn val="ctr"/>
        <c:lblOffset val="100"/>
        <c:noMultiLvlLbl val="0"/>
      </c:catAx>
      <c:valAx>
        <c:axId val="675980192"/>
        <c:scaling>
          <c:orientation val="minMax"/>
          <c:min val="100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400" dirty="0"/>
                  <a:t>Total Liheap funding</a:t>
                </a:r>
              </a:p>
            </c:rich>
          </c:tx>
          <c:layout>
            <c:manualLayout>
              <c:xMode val="edge"/>
              <c:yMode val="edge"/>
              <c:x val="1.536586565007904E-2"/>
              <c:y val="0.2766157092958799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675984128"/>
        <c:crosses val="autoZero"/>
        <c:crossBetween val="between"/>
        <c:dispUnits>
          <c:builtInUnit val="millions"/>
          <c:dispUnitsLbl>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dispUnitsLbl>
        </c:dispUnits>
      </c:valAx>
      <c:valAx>
        <c:axId val="834052856"/>
        <c:scaling>
          <c:orientation val="minMax"/>
          <c:min val="50"/>
        </c:scaling>
        <c:delete val="0"/>
        <c:axPos val="r"/>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400" dirty="0"/>
                  <a:t>$ Liheap/poverty-person</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834045312"/>
        <c:crosses val="max"/>
        <c:crossBetween val="between"/>
      </c:valAx>
      <c:catAx>
        <c:axId val="834045312"/>
        <c:scaling>
          <c:orientation val="minMax"/>
        </c:scaling>
        <c:delete val="1"/>
        <c:axPos val="b"/>
        <c:numFmt formatCode="General" sourceLinked="1"/>
        <c:majorTickMark val="out"/>
        <c:minorTickMark val="none"/>
        <c:tickLblPos val="nextTo"/>
        <c:crossAx val="834052856"/>
        <c:crosses val="autoZero"/>
        <c:auto val="1"/>
        <c:lblAlgn val="ctr"/>
        <c:lblOffset val="100"/>
        <c:noMultiLvlLbl val="0"/>
      </c:catAx>
      <c:spPr>
        <a:noFill/>
        <a:ln w="19050">
          <a:solidFill>
            <a:schemeClr val="tx1"/>
          </a:solidFill>
        </a:ln>
        <a:effectLst/>
      </c:spPr>
    </c:plotArea>
    <c:legend>
      <c:legendPos val="b"/>
      <c:overlay val="0"/>
      <c:spPr>
        <a:noFill/>
        <a:ln>
          <a:solidFill>
            <a:schemeClr val="tx1"/>
          </a:solid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38100" cap="flat" cmpd="sng" algn="ctr">
      <a:solidFill>
        <a:schemeClr val="tx1"/>
      </a:solidFill>
      <a:round/>
    </a:ln>
    <a:effectLst/>
  </c:spPr>
  <c:txPr>
    <a:bodyPr/>
    <a:lstStyle/>
    <a:p>
      <a:pPr>
        <a:defRPr>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n-US" sz="1600" dirty="0"/>
              <a:t>Trends in percentage of residential and low-income electricity customers in arrears and disconnection notices, 2006-2019</a:t>
            </a:r>
          </a:p>
        </c:rich>
      </c:tx>
      <c:layout>
        <c:manualLayout>
          <c:xMode val="edge"/>
          <c:yMode val="edge"/>
          <c:x val="0.10799499413116961"/>
          <c:y val="1.5233481226530931E-3"/>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manualLayout>
          <c:layoutTarget val="inner"/>
          <c:xMode val="edge"/>
          <c:yMode val="edge"/>
          <c:x val="7.7727970487028508E-2"/>
          <c:y val="0.11701869808767001"/>
          <c:w val="0.90660206856858783"/>
          <c:h val="0.63468233525524098"/>
        </c:manualLayout>
      </c:layout>
      <c:lineChart>
        <c:grouping val="standard"/>
        <c:varyColors val="0"/>
        <c:dLbls>
          <c:showLegendKey val="0"/>
          <c:showVal val="0"/>
          <c:showCatName val="0"/>
          <c:showSerName val="0"/>
          <c:showPercent val="0"/>
          <c:showBubbleSize val="0"/>
        </c:dLbls>
        <c:marker val="1"/>
        <c:smooth val="0"/>
        <c:axId val="888607632"/>
        <c:axId val="888610912"/>
        <c:extLst>
          <c:ext xmlns:c15="http://schemas.microsoft.com/office/drawing/2012/chart" uri="{02D57815-91ED-43cb-92C2-25804820EDAC}">
            <c15:filteredLineSeries>
              <c15:ser>
                <c:idx val="0"/>
                <c:order val="0"/>
                <c:tx>
                  <c:strRef>
                    <c:extLst>
                      <c:ext uri="{02D57815-91ED-43cb-92C2-25804820EDAC}">
                        <c15:formulaRef>
                          <c15:sqref>Sheet11!$A$1</c15:sqref>
                        </c15:formulaRef>
                      </c:ext>
                    </c:extLst>
                    <c:strCache>
                      <c:ptCount val="1"/>
                      <c:pt idx="0">
                        <c:v>year</c:v>
                      </c:pt>
                    </c:strCache>
                  </c:strRef>
                </c:tx>
                <c:spPr>
                  <a:ln w="28575" cap="rnd">
                    <a:solidFill>
                      <a:schemeClr val="dk1">
                        <a:tint val="88000"/>
                        <a:shade val="76000"/>
                      </a:schemeClr>
                    </a:solidFill>
                    <a:round/>
                  </a:ln>
                  <a:effectLst/>
                </c:spPr>
                <c:marker>
                  <c:symbol val="circle"/>
                  <c:size val="5"/>
                  <c:spPr>
                    <a:solidFill>
                      <a:srgbClr val="00B050"/>
                    </a:solidFill>
                    <a:ln w="9525">
                      <a:solidFill>
                        <a:srgbClr val="00B050"/>
                      </a:solidFill>
                    </a:ln>
                    <a:effectLst/>
                  </c:spPr>
                </c:marker>
                <c:val>
                  <c:numRef>
                    <c:extLst>
                      <c:ext uri="{02D57815-91ED-43cb-92C2-25804820EDAC}">
                        <c15:formulaRef>
                          <c15:sqref>Sheet11!$A$2:$A$12</c15:sqref>
                        </c15:formulaRef>
                      </c:ext>
                    </c:extLst>
                    <c:numCache>
                      <c:formatCode>General</c:formatCode>
                      <c:ptCount val="11"/>
                      <c:pt idx="0">
                        <c:v>2009</c:v>
                      </c:pt>
                      <c:pt idx="1">
                        <c:v>2010</c:v>
                      </c:pt>
                      <c:pt idx="2">
                        <c:v>2011</c:v>
                      </c:pt>
                      <c:pt idx="3">
                        <c:v>2012</c:v>
                      </c:pt>
                      <c:pt idx="4">
                        <c:v>2013</c:v>
                      </c:pt>
                      <c:pt idx="5">
                        <c:v>2014</c:v>
                      </c:pt>
                      <c:pt idx="6">
                        <c:v>2015</c:v>
                      </c:pt>
                      <c:pt idx="7">
                        <c:v>2016</c:v>
                      </c:pt>
                      <c:pt idx="8">
                        <c:v>2017</c:v>
                      </c:pt>
                      <c:pt idx="9">
                        <c:v>2018</c:v>
                      </c:pt>
                      <c:pt idx="10">
                        <c:v>2019</c:v>
                      </c:pt>
                    </c:numCache>
                  </c:numRef>
                </c:val>
                <c:smooth val="0"/>
                <c:extLst>
                  <c:ext xmlns:c16="http://schemas.microsoft.com/office/drawing/2014/chart" uri="{C3380CC4-5D6E-409C-BE32-E72D297353CC}">
                    <c16:uniqueId val="{00000004-06E1-420E-9127-8C9B326FB3C8}"/>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Sheet11!$B$1</c15:sqref>
                        </c15:formulaRef>
                      </c:ext>
                    </c:extLst>
                    <c:strCache>
                      <c:ptCount val="1"/>
                      <c:pt idx="0">
                        <c:v>  the number of residential customers</c:v>
                      </c:pt>
                    </c:strCache>
                  </c:strRef>
                </c:tx>
                <c:spPr>
                  <a:ln w="28575" cap="rnd">
                    <a:solidFill>
                      <a:schemeClr val="dk1">
                        <a:tint val="55000"/>
                        <a:shade val="76000"/>
                      </a:schemeClr>
                    </a:solidFill>
                    <a:round/>
                  </a:ln>
                  <a:effectLst/>
                </c:spPr>
                <c:marker>
                  <c:symbol val="circle"/>
                  <c:size val="5"/>
                  <c:spPr>
                    <a:solidFill>
                      <a:srgbClr val="FF0000"/>
                    </a:solidFill>
                    <a:ln w="9525">
                      <a:solidFill>
                        <a:srgbClr val="FF0000"/>
                      </a:solidFill>
                    </a:ln>
                    <a:effectLst/>
                  </c:spPr>
                </c:marker>
                <c:val>
                  <c:numRef>
                    <c:extLst xmlns:c15="http://schemas.microsoft.com/office/drawing/2012/chart">
                      <c:ext xmlns:c15="http://schemas.microsoft.com/office/drawing/2012/chart" uri="{02D57815-91ED-43cb-92C2-25804820EDAC}">
                        <c15:formulaRef>
                          <c15:sqref>Sheet11!$B$2:$B$12</c15:sqref>
                        </c15:formulaRef>
                      </c:ext>
                    </c:extLst>
                    <c:numCache>
                      <c:formatCode>0</c:formatCode>
                      <c:ptCount val="11"/>
                      <c:pt idx="0">
                        <c:v>221794.4167</c:v>
                      </c:pt>
                      <c:pt idx="1">
                        <c:v>227550.1667</c:v>
                      </c:pt>
                      <c:pt idx="2">
                        <c:v>229450.4167</c:v>
                      </c:pt>
                      <c:pt idx="3">
                        <c:v>231550.3333</c:v>
                      </c:pt>
                      <c:pt idx="4">
                        <c:v>235322.0833</c:v>
                      </c:pt>
                      <c:pt idx="5">
                        <c:v>239355.8333</c:v>
                      </c:pt>
                      <c:pt idx="6">
                        <c:v>247472.9167</c:v>
                      </c:pt>
                      <c:pt idx="7">
                        <c:v>259391.5</c:v>
                      </c:pt>
                      <c:pt idx="8">
                        <c:v>267448</c:v>
                      </c:pt>
                      <c:pt idx="9">
                        <c:v>274477</c:v>
                      </c:pt>
                      <c:pt idx="10">
                        <c:v>282278</c:v>
                      </c:pt>
                    </c:numCache>
                  </c:numRef>
                </c:val>
                <c:smooth val="0"/>
                <c:extLst xmlns:c15="http://schemas.microsoft.com/office/drawing/2012/chart">
                  <c:ext xmlns:c16="http://schemas.microsoft.com/office/drawing/2014/chart" uri="{C3380CC4-5D6E-409C-BE32-E72D297353CC}">
                    <c16:uniqueId val="{00000005-06E1-420E-9127-8C9B326FB3C8}"/>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Sheet11!$D$1</c15:sqref>
                        </c15:formulaRef>
                      </c:ext>
                    </c:extLst>
                    <c:strCache>
                      <c:ptCount val="1"/>
                      <c:pt idx="0">
                        <c:v>  # customers in arrears</c:v>
                      </c:pt>
                    </c:strCache>
                  </c:strRef>
                </c:tx>
                <c:spPr>
                  <a:ln w="28575" cap="rnd">
                    <a:solidFill>
                      <a:schemeClr val="dk1">
                        <a:tint val="92000"/>
                        <a:shade val="76000"/>
                      </a:schemeClr>
                    </a:solidFill>
                    <a:round/>
                  </a:ln>
                  <a:effectLst/>
                </c:spPr>
                <c:marker>
                  <c:symbol val="circle"/>
                  <c:size val="5"/>
                  <c:spPr>
                    <a:solidFill>
                      <a:srgbClr val="FFC000"/>
                    </a:solidFill>
                    <a:ln w="9525">
                      <a:solidFill>
                        <a:srgbClr val="FFC000"/>
                      </a:solidFill>
                    </a:ln>
                    <a:effectLst/>
                  </c:spPr>
                </c:marker>
                <c:val>
                  <c:numRef>
                    <c:extLst xmlns:c15="http://schemas.microsoft.com/office/drawing/2012/chart">
                      <c:ext xmlns:c15="http://schemas.microsoft.com/office/drawing/2012/chart" uri="{02D57815-91ED-43cb-92C2-25804820EDAC}">
                        <c15:formulaRef>
                          <c15:sqref>Sheet11!$D$2:$D$12</c15:sqref>
                        </c15:formulaRef>
                      </c:ext>
                    </c:extLst>
                    <c:numCache>
                      <c:formatCode>0</c:formatCode>
                      <c:ptCount val="11"/>
                      <c:pt idx="0">
                        <c:v>54173.083330000001</c:v>
                      </c:pt>
                      <c:pt idx="1">
                        <c:v>61908.666669999999</c:v>
                      </c:pt>
                      <c:pt idx="2">
                        <c:v>57339.333330000001</c:v>
                      </c:pt>
                      <c:pt idx="3">
                        <c:v>52161.5</c:v>
                      </c:pt>
                      <c:pt idx="4">
                        <c:v>55383</c:v>
                      </c:pt>
                      <c:pt idx="5">
                        <c:v>55589.583330000001</c:v>
                      </c:pt>
                      <c:pt idx="6">
                        <c:v>68316.583329999994</c:v>
                      </c:pt>
                      <c:pt idx="7">
                        <c:v>72907.25</c:v>
                      </c:pt>
                      <c:pt idx="8">
                        <c:v>71830</c:v>
                      </c:pt>
                      <c:pt idx="9">
                        <c:v>68987</c:v>
                      </c:pt>
                      <c:pt idx="10">
                        <c:v>62529</c:v>
                      </c:pt>
                    </c:numCache>
                  </c:numRef>
                </c:val>
                <c:smooth val="0"/>
                <c:extLst xmlns:c15="http://schemas.microsoft.com/office/drawing/2012/chart">
                  <c:ext xmlns:c16="http://schemas.microsoft.com/office/drawing/2014/chart" uri="{C3380CC4-5D6E-409C-BE32-E72D297353CC}">
                    <c16:uniqueId val="{00000007-06E1-420E-9127-8C9B326FB3C8}"/>
                  </c:ext>
                </c:extLst>
              </c15:ser>
            </c15:filteredLineSeries>
          </c:ext>
        </c:extLst>
      </c:lineChart>
      <c:lineChart>
        <c:grouping val="standard"/>
        <c:varyColors val="0"/>
        <c:ser>
          <c:idx val="4"/>
          <c:order val="4"/>
          <c:tx>
            <c:strRef>
              <c:f>Sheet11!$E$1</c:f>
              <c:strCache>
                <c:ptCount val="1"/>
                <c:pt idx="0">
                  <c:v>% of residential electricity customers in arears</c:v>
                </c:pt>
              </c:strCache>
            </c:strRef>
          </c:tx>
          <c:spPr>
            <a:ln w="44450" cap="rnd">
              <a:solidFill>
                <a:srgbClr val="00B050"/>
              </a:solidFill>
              <a:round/>
            </a:ln>
            <a:effectLst/>
          </c:spPr>
          <c:marker>
            <c:symbol val="circle"/>
            <c:size val="5"/>
            <c:spPr>
              <a:solidFill>
                <a:srgbClr val="00B050"/>
              </a:solidFill>
              <a:ln w="9525">
                <a:solidFill>
                  <a:srgbClr val="00B050"/>
                </a:solidFill>
              </a:ln>
              <a:effectLst/>
            </c:spPr>
          </c:marker>
          <c:cat>
            <c:numRef>
              <c:f>Sheet11!$A$2:$A$12</c:f>
              <c:numCache>
                <c:formatCode>General</c:formatCode>
                <c:ptCount val="11"/>
                <c:pt idx="0">
                  <c:v>2009</c:v>
                </c:pt>
                <c:pt idx="1">
                  <c:v>2010</c:v>
                </c:pt>
                <c:pt idx="2">
                  <c:v>2011</c:v>
                </c:pt>
                <c:pt idx="3">
                  <c:v>2012</c:v>
                </c:pt>
                <c:pt idx="4">
                  <c:v>2013</c:v>
                </c:pt>
                <c:pt idx="5">
                  <c:v>2014</c:v>
                </c:pt>
                <c:pt idx="6">
                  <c:v>2015</c:v>
                </c:pt>
                <c:pt idx="7">
                  <c:v>2016</c:v>
                </c:pt>
                <c:pt idx="8">
                  <c:v>2017</c:v>
                </c:pt>
                <c:pt idx="9">
                  <c:v>2018</c:v>
                </c:pt>
                <c:pt idx="10">
                  <c:v>2019</c:v>
                </c:pt>
              </c:numCache>
            </c:numRef>
          </c:cat>
          <c:val>
            <c:numRef>
              <c:f>Sheet11!$E$2:$E$12</c:f>
              <c:numCache>
                <c:formatCode>0%</c:formatCode>
                <c:ptCount val="11"/>
                <c:pt idx="0">
                  <c:v>0.24424908496806177</c:v>
                </c:pt>
                <c:pt idx="1">
                  <c:v>0.27206601325684726</c:v>
                </c:pt>
                <c:pt idx="2">
                  <c:v>0.24989858007087246</c:v>
                </c:pt>
                <c:pt idx="3">
                  <c:v>0.22527067552271152</c:v>
                </c:pt>
                <c:pt idx="4">
                  <c:v>0.23534977773163374</c:v>
                </c:pt>
                <c:pt idx="5">
                  <c:v>0.23224662028740287</c:v>
                </c:pt>
                <c:pt idx="6">
                  <c:v>0.27605680751246425</c:v>
                </c:pt>
                <c:pt idx="7">
                  <c:v>0.28107031263553356</c:v>
                </c:pt>
                <c:pt idx="8">
                  <c:v>0.26857557356944156</c:v>
                </c:pt>
                <c:pt idx="9">
                  <c:v>0.25133982082287404</c:v>
                </c:pt>
                <c:pt idx="10">
                  <c:v>0.22151566895046726</c:v>
                </c:pt>
              </c:numCache>
            </c:numRef>
          </c:val>
          <c:smooth val="0"/>
          <c:extLst>
            <c:ext xmlns:c16="http://schemas.microsoft.com/office/drawing/2014/chart" uri="{C3380CC4-5D6E-409C-BE32-E72D297353CC}">
              <c16:uniqueId val="{00000000-06E1-420E-9127-8C9B326FB3C8}"/>
            </c:ext>
          </c:extLst>
        </c:ser>
        <c:ser>
          <c:idx val="6"/>
          <c:order val="6"/>
          <c:tx>
            <c:strRef>
              <c:f>Sheet11!$G$1</c:f>
              <c:strCache>
                <c:ptCount val="1"/>
                <c:pt idx="0">
                  <c:v>% of low-income electricity customers in arears</c:v>
                </c:pt>
              </c:strCache>
            </c:strRef>
          </c:tx>
          <c:spPr>
            <a:ln w="44450" cap="rnd">
              <a:solidFill>
                <a:srgbClr val="FF0000"/>
              </a:solidFill>
              <a:round/>
            </a:ln>
            <a:effectLst/>
          </c:spPr>
          <c:marker>
            <c:symbol val="circle"/>
            <c:size val="5"/>
            <c:spPr>
              <a:solidFill>
                <a:srgbClr val="FF0000"/>
              </a:solidFill>
              <a:ln w="9525">
                <a:solidFill>
                  <a:srgbClr val="FF0000"/>
                </a:solidFill>
              </a:ln>
              <a:effectLst/>
            </c:spPr>
          </c:marker>
          <c:cat>
            <c:numRef>
              <c:f>Sheet11!$A$2:$A$12</c:f>
              <c:numCache>
                <c:formatCode>General</c:formatCode>
                <c:ptCount val="11"/>
                <c:pt idx="0">
                  <c:v>2009</c:v>
                </c:pt>
                <c:pt idx="1">
                  <c:v>2010</c:v>
                </c:pt>
                <c:pt idx="2">
                  <c:v>2011</c:v>
                </c:pt>
                <c:pt idx="3">
                  <c:v>2012</c:v>
                </c:pt>
                <c:pt idx="4">
                  <c:v>2013</c:v>
                </c:pt>
                <c:pt idx="5">
                  <c:v>2014</c:v>
                </c:pt>
                <c:pt idx="6">
                  <c:v>2015</c:v>
                </c:pt>
                <c:pt idx="7">
                  <c:v>2016</c:v>
                </c:pt>
                <c:pt idx="8">
                  <c:v>2017</c:v>
                </c:pt>
                <c:pt idx="9">
                  <c:v>2018</c:v>
                </c:pt>
                <c:pt idx="10">
                  <c:v>2019</c:v>
                </c:pt>
              </c:numCache>
            </c:numRef>
          </c:cat>
          <c:val>
            <c:numRef>
              <c:f>Sheet11!$G$2:$G$12</c:f>
              <c:numCache>
                <c:formatCode>0%</c:formatCode>
                <c:ptCount val="11"/>
                <c:pt idx="0">
                  <c:v>0.49897836521943034</c:v>
                </c:pt>
                <c:pt idx="1">
                  <c:v>0.54801671377737027</c:v>
                </c:pt>
                <c:pt idx="2">
                  <c:v>0.54124077012533167</c:v>
                </c:pt>
                <c:pt idx="3">
                  <c:v>0.48361869535903912</c:v>
                </c:pt>
                <c:pt idx="4">
                  <c:v>0.50505918018753704</c:v>
                </c:pt>
                <c:pt idx="5">
                  <c:v>0.56925030509077623</c:v>
                </c:pt>
                <c:pt idx="6">
                  <c:v>0.66674280256959306</c:v>
                </c:pt>
                <c:pt idx="7">
                  <c:v>0.96357698839618233</c:v>
                </c:pt>
                <c:pt idx="8">
                  <c:v>0.77535174265864903</c:v>
                </c:pt>
                <c:pt idx="9">
                  <c:v>0.78109038418831889</c:v>
                </c:pt>
                <c:pt idx="10">
                  <c:v>0.67463931098798613</c:v>
                </c:pt>
              </c:numCache>
            </c:numRef>
          </c:val>
          <c:smooth val="0"/>
          <c:extLst>
            <c:ext xmlns:c16="http://schemas.microsoft.com/office/drawing/2014/chart" uri="{C3380CC4-5D6E-409C-BE32-E72D297353CC}">
              <c16:uniqueId val="{00000001-06E1-420E-9127-8C9B326FB3C8}"/>
            </c:ext>
          </c:extLst>
        </c:ser>
        <c:ser>
          <c:idx val="8"/>
          <c:order val="8"/>
          <c:tx>
            <c:strRef>
              <c:f>Sheet11!$I$1</c:f>
              <c:strCache>
                <c:ptCount val="1"/>
                <c:pt idx="0">
                  <c:v>% of residential electricity customers with disconnection </c:v>
                </c:pt>
              </c:strCache>
            </c:strRef>
          </c:tx>
          <c:spPr>
            <a:ln w="44450" cap="rnd">
              <a:solidFill>
                <a:srgbClr val="FFC000"/>
              </a:solidFill>
              <a:round/>
            </a:ln>
            <a:effectLst/>
          </c:spPr>
          <c:marker>
            <c:symbol val="circle"/>
            <c:size val="5"/>
            <c:spPr>
              <a:solidFill>
                <a:srgbClr val="FFC000"/>
              </a:solidFill>
              <a:ln w="9525">
                <a:solidFill>
                  <a:srgbClr val="FFC000"/>
                </a:solidFill>
              </a:ln>
              <a:effectLst/>
            </c:spPr>
          </c:marker>
          <c:cat>
            <c:numRef>
              <c:f>Sheet11!$A$2:$A$12</c:f>
              <c:numCache>
                <c:formatCode>General</c:formatCode>
                <c:ptCount val="11"/>
                <c:pt idx="0">
                  <c:v>2009</c:v>
                </c:pt>
                <c:pt idx="1">
                  <c:v>2010</c:v>
                </c:pt>
                <c:pt idx="2">
                  <c:v>2011</c:v>
                </c:pt>
                <c:pt idx="3">
                  <c:v>2012</c:v>
                </c:pt>
                <c:pt idx="4">
                  <c:v>2013</c:v>
                </c:pt>
                <c:pt idx="5">
                  <c:v>2014</c:v>
                </c:pt>
                <c:pt idx="6">
                  <c:v>2015</c:v>
                </c:pt>
                <c:pt idx="7">
                  <c:v>2016</c:v>
                </c:pt>
                <c:pt idx="8">
                  <c:v>2017</c:v>
                </c:pt>
                <c:pt idx="9">
                  <c:v>2018</c:v>
                </c:pt>
                <c:pt idx="10">
                  <c:v>2019</c:v>
                </c:pt>
              </c:numCache>
            </c:numRef>
          </c:cat>
          <c:val>
            <c:numRef>
              <c:f>Sheet11!$I$2:$I$12</c:f>
              <c:numCache>
                <c:formatCode>0%</c:formatCode>
                <c:ptCount val="11"/>
                <c:pt idx="0">
                  <c:v>9.6884389560920797E-2</c:v>
                </c:pt>
                <c:pt idx="1">
                  <c:v>0.11168782558400121</c:v>
                </c:pt>
                <c:pt idx="2">
                  <c:v>0.10943722409025373</c:v>
                </c:pt>
                <c:pt idx="3">
                  <c:v>9.4088974174670298E-2</c:v>
                </c:pt>
                <c:pt idx="4">
                  <c:v>9.117291373223195E-2</c:v>
                </c:pt>
                <c:pt idx="5">
                  <c:v>9.1313142565470962E-2</c:v>
                </c:pt>
                <c:pt idx="6">
                  <c:v>2.6346654090249381E-2</c:v>
                </c:pt>
                <c:pt idx="7">
                  <c:v>4.3686216896081792E-2</c:v>
                </c:pt>
                <c:pt idx="8">
                  <c:v>4.6513714815590322E-2</c:v>
                </c:pt>
                <c:pt idx="9">
                  <c:v>5.29370402620256E-2</c:v>
                </c:pt>
                <c:pt idx="10">
                  <c:v>5.3695293292428031E-2</c:v>
                </c:pt>
              </c:numCache>
            </c:numRef>
          </c:val>
          <c:smooth val="0"/>
          <c:extLst>
            <c:ext xmlns:c16="http://schemas.microsoft.com/office/drawing/2014/chart" uri="{C3380CC4-5D6E-409C-BE32-E72D297353CC}">
              <c16:uniqueId val="{00000002-06E1-420E-9127-8C9B326FB3C8}"/>
            </c:ext>
          </c:extLst>
        </c:ser>
        <c:ser>
          <c:idx val="10"/>
          <c:order val="10"/>
          <c:tx>
            <c:strRef>
              <c:f>Sheet11!$K$1</c:f>
              <c:strCache>
                <c:ptCount val="1"/>
                <c:pt idx="0">
                  <c:v>% of low-income electricity customers with disconnection </c:v>
                </c:pt>
              </c:strCache>
            </c:strRef>
          </c:tx>
          <c:spPr>
            <a:ln w="44450" cap="rnd">
              <a:solidFill>
                <a:srgbClr val="00B0F0"/>
              </a:solidFill>
              <a:round/>
            </a:ln>
            <a:effectLst/>
          </c:spPr>
          <c:marker>
            <c:symbol val="circle"/>
            <c:size val="5"/>
            <c:spPr>
              <a:solidFill>
                <a:srgbClr val="00B0F0"/>
              </a:solidFill>
              <a:ln w="9525">
                <a:solidFill>
                  <a:srgbClr val="00B0F0"/>
                </a:solidFill>
              </a:ln>
              <a:effectLst/>
            </c:spPr>
          </c:marker>
          <c:cat>
            <c:numRef>
              <c:f>Sheet11!$A$2:$A$12</c:f>
              <c:numCache>
                <c:formatCode>General</c:formatCode>
                <c:ptCount val="11"/>
                <c:pt idx="0">
                  <c:v>2009</c:v>
                </c:pt>
                <c:pt idx="1">
                  <c:v>2010</c:v>
                </c:pt>
                <c:pt idx="2">
                  <c:v>2011</c:v>
                </c:pt>
                <c:pt idx="3">
                  <c:v>2012</c:v>
                </c:pt>
                <c:pt idx="4">
                  <c:v>2013</c:v>
                </c:pt>
                <c:pt idx="5">
                  <c:v>2014</c:v>
                </c:pt>
                <c:pt idx="6">
                  <c:v>2015</c:v>
                </c:pt>
                <c:pt idx="7">
                  <c:v>2016</c:v>
                </c:pt>
                <c:pt idx="8">
                  <c:v>2017</c:v>
                </c:pt>
                <c:pt idx="9">
                  <c:v>2018</c:v>
                </c:pt>
                <c:pt idx="10">
                  <c:v>2019</c:v>
                </c:pt>
              </c:numCache>
            </c:numRef>
          </c:cat>
          <c:val>
            <c:numRef>
              <c:f>Sheet11!$K$2:$K$12</c:f>
              <c:numCache>
                <c:formatCode>0%</c:formatCode>
                <c:ptCount val="11"/>
                <c:pt idx="0">
                  <c:v>9.155838462776307E-2</c:v>
                </c:pt>
                <c:pt idx="1">
                  <c:v>0.10620887758815627</c:v>
                </c:pt>
                <c:pt idx="2">
                  <c:v>0.11298236231167565</c:v>
                </c:pt>
                <c:pt idx="3">
                  <c:v>8.7938422016238027E-2</c:v>
                </c:pt>
                <c:pt idx="4">
                  <c:v>7.6703741816080737E-2</c:v>
                </c:pt>
                <c:pt idx="5">
                  <c:v>9.1557920785012667E-2</c:v>
                </c:pt>
                <c:pt idx="6">
                  <c:v>2.0636765837510746E-2</c:v>
                </c:pt>
                <c:pt idx="7">
                  <c:v>2.9034606750357475E-2</c:v>
                </c:pt>
                <c:pt idx="8">
                  <c:v>3.9120144786300985E-2</c:v>
                </c:pt>
                <c:pt idx="9">
                  <c:v>5.0618232420600984E-2</c:v>
                </c:pt>
                <c:pt idx="10">
                  <c:v>5.1815957395768365E-2</c:v>
                </c:pt>
              </c:numCache>
            </c:numRef>
          </c:val>
          <c:smooth val="0"/>
          <c:extLst>
            <c:ext xmlns:c16="http://schemas.microsoft.com/office/drawing/2014/chart" uri="{C3380CC4-5D6E-409C-BE32-E72D297353CC}">
              <c16:uniqueId val="{00000003-06E1-420E-9127-8C9B326FB3C8}"/>
            </c:ext>
          </c:extLst>
        </c:ser>
        <c:dLbls>
          <c:showLegendKey val="0"/>
          <c:showVal val="0"/>
          <c:showCatName val="0"/>
          <c:showSerName val="0"/>
          <c:showPercent val="0"/>
          <c:showBubbleSize val="0"/>
        </c:dLbls>
        <c:marker val="1"/>
        <c:smooth val="0"/>
        <c:axId val="2106254232"/>
        <c:axId val="2106259152"/>
        <c:extLst>
          <c:ext xmlns:c15="http://schemas.microsoft.com/office/drawing/2012/chart" uri="{02D57815-91ED-43cb-92C2-25804820EDAC}">
            <c15:filteredLineSeries>
              <c15:ser>
                <c:idx val="2"/>
                <c:order val="2"/>
                <c:tx>
                  <c:strRef>
                    <c:extLst>
                      <c:ext uri="{02D57815-91ED-43cb-92C2-25804820EDAC}">
                        <c15:formulaRef>
                          <c15:sqref>Sheet11!$C$1</c15:sqref>
                        </c15:formulaRef>
                      </c:ext>
                    </c:extLst>
                    <c:strCache>
                      <c:ptCount val="1"/>
                      <c:pt idx="0">
                        <c:v>  the number of low income residential customers</c:v>
                      </c:pt>
                    </c:strCache>
                  </c:strRef>
                </c:tx>
                <c:spPr>
                  <a:ln w="28575" cap="rnd">
                    <a:solidFill>
                      <a:schemeClr val="dk1">
                        <a:tint val="78000"/>
                        <a:shade val="76000"/>
                      </a:schemeClr>
                    </a:solidFill>
                    <a:round/>
                  </a:ln>
                  <a:effectLst/>
                </c:spPr>
                <c:marker>
                  <c:symbol val="circle"/>
                  <c:size val="5"/>
                  <c:spPr>
                    <a:solidFill>
                      <a:srgbClr val="00B0F0"/>
                    </a:solidFill>
                    <a:ln w="9525">
                      <a:solidFill>
                        <a:srgbClr val="00B0F0"/>
                      </a:solidFill>
                    </a:ln>
                    <a:effectLst/>
                  </c:spPr>
                </c:marker>
                <c:cat>
                  <c:numRef>
                    <c:extLst>
                      <c:ext uri="{02D57815-91ED-43cb-92C2-25804820EDAC}">
                        <c15:formulaRef>
                          <c15:sqref>Sheet11!$A$2:$A$12</c15:sqref>
                        </c15:formulaRef>
                      </c:ext>
                    </c:extLst>
                    <c:numCache>
                      <c:formatCode>General</c:formatCode>
                      <c:ptCount val="11"/>
                      <c:pt idx="0">
                        <c:v>2009</c:v>
                      </c:pt>
                      <c:pt idx="1">
                        <c:v>2010</c:v>
                      </c:pt>
                      <c:pt idx="2">
                        <c:v>2011</c:v>
                      </c:pt>
                      <c:pt idx="3">
                        <c:v>2012</c:v>
                      </c:pt>
                      <c:pt idx="4">
                        <c:v>2013</c:v>
                      </c:pt>
                      <c:pt idx="5">
                        <c:v>2014</c:v>
                      </c:pt>
                      <c:pt idx="6">
                        <c:v>2015</c:v>
                      </c:pt>
                      <c:pt idx="7">
                        <c:v>2016</c:v>
                      </c:pt>
                      <c:pt idx="8">
                        <c:v>2017</c:v>
                      </c:pt>
                      <c:pt idx="9">
                        <c:v>2018</c:v>
                      </c:pt>
                      <c:pt idx="10">
                        <c:v>2019</c:v>
                      </c:pt>
                    </c:numCache>
                  </c:numRef>
                </c:cat>
                <c:val>
                  <c:numRef>
                    <c:extLst>
                      <c:ext uri="{02D57815-91ED-43cb-92C2-25804820EDAC}">
                        <c15:formulaRef>
                          <c15:sqref>Sheet11!$C$2:$C$12</c15:sqref>
                        </c15:formulaRef>
                      </c:ext>
                    </c:extLst>
                    <c:numCache>
                      <c:formatCode>0</c:formatCode>
                      <c:ptCount val="11"/>
                      <c:pt idx="0">
                        <c:v>18230.583330000001</c:v>
                      </c:pt>
                      <c:pt idx="1">
                        <c:v>21040.416669999999</c:v>
                      </c:pt>
                      <c:pt idx="2">
                        <c:v>19501.333330000001</c:v>
                      </c:pt>
                      <c:pt idx="3">
                        <c:v>17614.083330000001</c:v>
                      </c:pt>
                      <c:pt idx="4">
                        <c:v>17756.5</c:v>
                      </c:pt>
                      <c:pt idx="5">
                        <c:v>16996.916669999999</c:v>
                      </c:pt>
                      <c:pt idx="6">
                        <c:v>17512.5</c:v>
                      </c:pt>
                      <c:pt idx="7">
                        <c:v>10309.416670000001</c:v>
                      </c:pt>
                      <c:pt idx="8">
                        <c:v>17129</c:v>
                      </c:pt>
                      <c:pt idx="9">
                        <c:v>18012</c:v>
                      </c:pt>
                      <c:pt idx="10">
                        <c:v>18229</c:v>
                      </c:pt>
                    </c:numCache>
                  </c:numRef>
                </c:val>
                <c:smooth val="0"/>
                <c:extLst>
                  <c:ext xmlns:c16="http://schemas.microsoft.com/office/drawing/2014/chart" uri="{C3380CC4-5D6E-409C-BE32-E72D297353CC}">
                    <c16:uniqueId val="{00000006-06E1-420E-9127-8C9B326FB3C8}"/>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Sheet11!$F$1</c15:sqref>
                        </c15:formulaRef>
                      </c:ext>
                    </c:extLst>
                    <c:strCache>
                      <c:ptCount val="1"/>
                      <c:pt idx="0">
                        <c:v>  # customers in arrears</c:v>
                      </c:pt>
                    </c:strCache>
                  </c:strRef>
                </c:tx>
                <c:spPr>
                  <a:ln w="28575" cap="rnd">
                    <a:solidFill>
                      <a:schemeClr val="dk1">
                        <a:tint val="30000"/>
                        <a:shade val="76000"/>
                      </a:schemeClr>
                    </a:solidFill>
                    <a:round/>
                  </a:ln>
                  <a:effectLst/>
                </c:spPr>
                <c:marker>
                  <c:symbol val="circle"/>
                  <c:size val="5"/>
                  <c:spPr>
                    <a:solidFill>
                      <a:schemeClr val="dk1">
                        <a:tint val="30000"/>
                        <a:shade val="76000"/>
                      </a:schemeClr>
                    </a:solidFill>
                    <a:ln w="9525">
                      <a:solidFill>
                        <a:schemeClr val="dk1">
                          <a:tint val="30000"/>
                          <a:shade val="76000"/>
                        </a:schemeClr>
                      </a:solidFill>
                    </a:ln>
                    <a:effectLst/>
                  </c:spPr>
                </c:marker>
                <c:cat>
                  <c:numRef>
                    <c:extLst xmlns:c15="http://schemas.microsoft.com/office/drawing/2012/chart">
                      <c:ext xmlns:c15="http://schemas.microsoft.com/office/drawing/2012/chart" uri="{02D57815-91ED-43cb-92C2-25804820EDAC}">
                        <c15:formulaRef>
                          <c15:sqref>Sheet11!$A$2:$A$12</c15:sqref>
                        </c15:formulaRef>
                      </c:ext>
                    </c:extLst>
                    <c:numCache>
                      <c:formatCode>General</c:formatCode>
                      <c:ptCount val="11"/>
                      <c:pt idx="0">
                        <c:v>2009</c:v>
                      </c:pt>
                      <c:pt idx="1">
                        <c:v>2010</c:v>
                      </c:pt>
                      <c:pt idx="2">
                        <c:v>2011</c:v>
                      </c:pt>
                      <c:pt idx="3">
                        <c:v>2012</c:v>
                      </c:pt>
                      <c:pt idx="4">
                        <c:v>2013</c:v>
                      </c:pt>
                      <c:pt idx="5">
                        <c:v>2014</c:v>
                      </c:pt>
                      <c:pt idx="6">
                        <c:v>2015</c:v>
                      </c:pt>
                      <c:pt idx="7">
                        <c:v>2016</c:v>
                      </c:pt>
                      <c:pt idx="8">
                        <c:v>2017</c:v>
                      </c:pt>
                      <c:pt idx="9">
                        <c:v>2018</c:v>
                      </c:pt>
                      <c:pt idx="10">
                        <c:v>2019</c:v>
                      </c:pt>
                    </c:numCache>
                  </c:numRef>
                </c:cat>
                <c:val>
                  <c:numRef>
                    <c:extLst xmlns:c15="http://schemas.microsoft.com/office/drawing/2012/chart">
                      <c:ext xmlns:c15="http://schemas.microsoft.com/office/drawing/2012/chart" uri="{02D57815-91ED-43cb-92C2-25804820EDAC}">
                        <c15:formulaRef>
                          <c15:sqref>Sheet11!$F$2:$F$12</c15:sqref>
                        </c15:formulaRef>
                      </c:ext>
                    </c:extLst>
                    <c:numCache>
                      <c:formatCode>0</c:formatCode>
                      <c:ptCount val="11"/>
                      <c:pt idx="0">
                        <c:v>9096.6666669999995</c:v>
                      </c:pt>
                      <c:pt idx="1">
                        <c:v>11530.5</c:v>
                      </c:pt>
                      <c:pt idx="2">
                        <c:v>10554.916670000001</c:v>
                      </c:pt>
                      <c:pt idx="3">
                        <c:v>8518.5</c:v>
                      </c:pt>
                      <c:pt idx="4">
                        <c:v>8968.0833330000005</c:v>
                      </c:pt>
                      <c:pt idx="5">
                        <c:v>9675.5</c:v>
                      </c:pt>
                      <c:pt idx="6">
                        <c:v>11676.333329999999</c:v>
                      </c:pt>
                      <c:pt idx="7">
                        <c:v>9933.9166669999995</c:v>
                      </c:pt>
                      <c:pt idx="8">
                        <c:v>13281</c:v>
                      </c:pt>
                      <c:pt idx="9">
                        <c:v>14069</c:v>
                      </c:pt>
                      <c:pt idx="10">
                        <c:v>12298</c:v>
                      </c:pt>
                    </c:numCache>
                  </c:numRef>
                </c:val>
                <c:smooth val="0"/>
                <c:extLst xmlns:c15="http://schemas.microsoft.com/office/drawing/2012/chart">
                  <c:ext xmlns:c16="http://schemas.microsoft.com/office/drawing/2014/chart" uri="{C3380CC4-5D6E-409C-BE32-E72D297353CC}">
                    <c16:uniqueId val="{00000008-06E1-420E-9127-8C9B326FB3C8}"/>
                  </c:ext>
                </c:extLst>
              </c15:ser>
            </c15:filteredLineSeries>
            <c15:filteredLineSeries>
              <c15:ser>
                <c:idx val="7"/>
                <c:order val="7"/>
                <c:tx>
                  <c:strRef>
                    <c:extLst xmlns:c15="http://schemas.microsoft.com/office/drawing/2012/chart">
                      <c:ext xmlns:c15="http://schemas.microsoft.com/office/drawing/2012/chart" uri="{02D57815-91ED-43cb-92C2-25804820EDAC}">
                        <c15:formulaRef>
                          <c15:sqref>Sheet11!$H$1</c15:sqref>
                        </c15:formulaRef>
                      </c:ext>
                    </c:extLst>
                    <c:strCache>
                      <c:ptCount val="1"/>
                      <c:pt idx="0">
                        <c:v>  the number of disconnection notices issued to  residential customers</c:v>
                      </c:pt>
                    </c:strCache>
                  </c:strRef>
                </c:tx>
                <c:spPr>
                  <a:ln w="28575" cap="rnd">
                    <a:solidFill>
                      <a:schemeClr val="dk1">
                        <a:tint val="55000"/>
                        <a:tint val="77000"/>
                      </a:schemeClr>
                    </a:solidFill>
                    <a:round/>
                  </a:ln>
                  <a:effectLst/>
                </c:spPr>
                <c:marker>
                  <c:symbol val="circle"/>
                  <c:size val="5"/>
                  <c:spPr>
                    <a:solidFill>
                      <a:schemeClr val="dk1">
                        <a:tint val="55000"/>
                        <a:tint val="77000"/>
                      </a:schemeClr>
                    </a:solidFill>
                    <a:ln w="9525">
                      <a:solidFill>
                        <a:schemeClr val="dk1">
                          <a:tint val="55000"/>
                          <a:tint val="77000"/>
                        </a:schemeClr>
                      </a:solidFill>
                    </a:ln>
                    <a:effectLst/>
                  </c:spPr>
                </c:marker>
                <c:cat>
                  <c:numRef>
                    <c:extLst xmlns:c15="http://schemas.microsoft.com/office/drawing/2012/chart">
                      <c:ext xmlns:c15="http://schemas.microsoft.com/office/drawing/2012/chart" uri="{02D57815-91ED-43cb-92C2-25804820EDAC}">
                        <c15:formulaRef>
                          <c15:sqref>Sheet11!$A$2:$A$12</c15:sqref>
                        </c15:formulaRef>
                      </c:ext>
                    </c:extLst>
                    <c:numCache>
                      <c:formatCode>General</c:formatCode>
                      <c:ptCount val="11"/>
                      <c:pt idx="0">
                        <c:v>2009</c:v>
                      </c:pt>
                      <c:pt idx="1">
                        <c:v>2010</c:v>
                      </c:pt>
                      <c:pt idx="2">
                        <c:v>2011</c:v>
                      </c:pt>
                      <c:pt idx="3">
                        <c:v>2012</c:v>
                      </c:pt>
                      <c:pt idx="4">
                        <c:v>2013</c:v>
                      </c:pt>
                      <c:pt idx="5">
                        <c:v>2014</c:v>
                      </c:pt>
                      <c:pt idx="6">
                        <c:v>2015</c:v>
                      </c:pt>
                      <c:pt idx="7">
                        <c:v>2016</c:v>
                      </c:pt>
                      <c:pt idx="8">
                        <c:v>2017</c:v>
                      </c:pt>
                      <c:pt idx="9">
                        <c:v>2018</c:v>
                      </c:pt>
                      <c:pt idx="10">
                        <c:v>2019</c:v>
                      </c:pt>
                    </c:numCache>
                  </c:numRef>
                </c:cat>
                <c:val>
                  <c:numRef>
                    <c:extLst xmlns:c15="http://schemas.microsoft.com/office/drawing/2012/chart">
                      <c:ext xmlns:c15="http://schemas.microsoft.com/office/drawing/2012/chart" uri="{02D57815-91ED-43cb-92C2-25804820EDAC}">
                        <c15:formulaRef>
                          <c15:sqref>Sheet11!$H$2:$H$12</c15:sqref>
                        </c15:formulaRef>
                      </c:ext>
                    </c:extLst>
                    <c:numCache>
                      <c:formatCode>0</c:formatCode>
                      <c:ptCount val="11"/>
                      <c:pt idx="0">
                        <c:v>21488.416669999999</c:v>
                      </c:pt>
                      <c:pt idx="1">
                        <c:v>25414.583330000001</c:v>
                      </c:pt>
                      <c:pt idx="2">
                        <c:v>25110.416669999999</c:v>
                      </c:pt>
                      <c:pt idx="3">
                        <c:v>21786.333330000001</c:v>
                      </c:pt>
                      <c:pt idx="4">
                        <c:v>21455</c:v>
                      </c:pt>
                      <c:pt idx="5">
                        <c:v>21856.333330000001</c:v>
                      </c:pt>
                      <c:pt idx="6">
                        <c:v>6520.0833329999996</c:v>
                      </c:pt>
                      <c:pt idx="7">
                        <c:v>11331.833329999999</c:v>
                      </c:pt>
                      <c:pt idx="8">
                        <c:v>12440</c:v>
                      </c:pt>
                      <c:pt idx="9">
                        <c:v>14530</c:v>
                      </c:pt>
                      <c:pt idx="10">
                        <c:v>15157</c:v>
                      </c:pt>
                    </c:numCache>
                  </c:numRef>
                </c:val>
                <c:smooth val="0"/>
                <c:extLst xmlns:c15="http://schemas.microsoft.com/office/drawing/2012/chart">
                  <c:ext xmlns:c16="http://schemas.microsoft.com/office/drawing/2014/chart" uri="{C3380CC4-5D6E-409C-BE32-E72D297353CC}">
                    <c16:uniqueId val="{00000009-06E1-420E-9127-8C9B326FB3C8}"/>
                  </c:ext>
                </c:extLst>
              </c15:ser>
            </c15:filteredLineSeries>
            <c15:filteredLineSeries>
              <c15:ser>
                <c:idx val="9"/>
                <c:order val="9"/>
                <c:tx>
                  <c:strRef>
                    <c:extLst xmlns:c15="http://schemas.microsoft.com/office/drawing/2012/chart">
                      <c:ext xmlns:c15="http://schemas.microsoft.com/office/drawing/2012/chart" uri="{02D57815-91ED-43cb-92C2-25804820EDAC}">
                        <c15:formulaRef>
                          <c15:sqref>Sheet11!$J$1</c15:sqref>
                        </c15:formulaRef>
                      </c:ext>
                    </c:extLst>
                    <c:strCache>
                      <c:ptCount val="1"/>
                      <c:pt idx="0">
                        <c:v>  the number of disconnection notices issued to low income residential customers </c:v>
                      </c:pt>
                    </c:strCache>
                  </c:strRef>
                </c:tx>
                <c:spPr>
                  <a:ln w="28575" cap="rnd">
                    <a:solidFill>
                      <a:schemeClr val="dk1">
                        <a:tint val="92000"/>
                        <a:tint val="77000"/>
                      </a:schemeClr>
                    </a:solidFill>
                    <a:round/>
                  </a:ln>
                  <a:effectLst/>
                </c:spPr>
                <c:marker>
                  <c:symbol val="circle"/>
                  <c:size val="5"/>
                  <c:spPr>
                    <a:solidFill>
                      <a:schemeClr val="dk1">
                        <a:tint val="92000"/>
                        <a:tint val="77000"/>
                      </a:schemeClr>
                    </a:solidFill>
                    <a:ln w="9525">
                      <a:solidFill>
                        <a:schemeClr val="dk1">
                          <a:tint val="92000"/>
                          <a:tint val="77000"/>
                        </a:schemeClr>
                      </a:solidFill>
                    </a:ln>
                    <a:effectLst/>
                  </c:spPr>
                </c:marker>
                <c:cat>
                  <c:numRef>
                    <c:extLst xmlns:c15="http://schemas.microsoft.com/office/drawing/2012/chart">
                      <c:ext xmlns:c15="http://schemas.microsoft.com/office/drawing/2012/chart" uri="{02D57815-91ED-43cb-92C2-25804820EDAC}">
                        <c15:formulaRef>
                          <c15:sqref>Sheet11!$A$2:$A$12</c15:sqref>
                        </c15:formulaRef>
                      </c:ext>
                    </c:extLst>
                    <c:numCache>
                      <c:formatCode>General</c:formatCode>
                      <c:ptCount val="11"/>
                      <c:pt idx="0">
                        <c:v>2009</c:v>
                      </c:pt>
                      <c:pt idx="1">
                        <c:v>2010</c:v>
                      </c:pt>
                      <c:pt idx="2">
                        <c:v>2011</c:v>
                      </c:pt>
                      <c:pt idx="3">
                        <c:v>2012</c:v>
                      </c:pt>
                      <c:pt idx="4">
                        <c:v>2013</c:v>
                      </c:pt>
                      <c:pt idx="5">
                        <c:v>2014</c:v>
                      </c:pt>
                      <c:pt idx="6">
                        <c:v>2015</c:v>
                      </c:pt>
                      <c:pt idx="7">
                        <c:v>2016</c:v>
                      </c:pt>
                      <c:pt idx="8">
                        <c:v>2017</c:v>
                      </c:pt>
                      <c:pt idx="9">
                        <c:v>2018</c:v>
                      </c:pt>
                      <c:pt idx="10">
                        <c:v>2019</c:v>
                      </c:pt>
                    </c:numCache>
                  </c:numRef>
                </c:cat>
                <c:val>
                  <c:numRef>
                    <c:extLst xmlns:c15="http://schemas.microsoft.com/office/drawing/2012/chart">
                      <c:ext xmlns:c15="http://schemas.microsoft.com/office/drawing/2012/chart" uri="{02D57815-91ED-43cb-92C2-25804820EDAC}">
                        <c15:formulaRef>
                          <c15:sqref>Sheet11!$J$2:$J$12</c15:sqref>
                        </c15:formulaRef>
                      </c:ext>
                    </c:extLst>
                    <c:numCache>
                      <c:formatCode>0</c:formatCode>
                      <c:ptCount val="11"/>
                      <c:pt idx="0">
                        <c:v>4960</c:v>
                      </c:pt>
                      <c:pt idx="1">
                        <c:v>6575.25</c:v>
                      </c:pt>
                      <c:pt idx="2">
                        <c:v>6478.3333329999996</c:v>
                      </c:pt>
                      <c:pt idx="3">
                        <c:v>4587</c:v>
                      </c:pt>
                      <c:pt idx="4">
                        <c:v>4248.0833329999996</c:v>
                      </c:pt>
                      <c:pt idx="5">
                        <c:v>5089.6666670000004</c:v>
                      </c:pt>
                      <c:pt idx="6">
                        <c:v>1409.833333</c:v>
                      </c:pt>
                      <c:pt idx="7">
                        <c:v>2116.833333</c:v>
                      </c:pt>
                      <c:pt idx="8">
                        <c:v>2810</c:v>
                      </c:pt>
                      <c:pt idx="9">
                        <c:v>3492</c:v>
                      </c:pt>
                      <c:pt idx="10">
                        <c:v>3240</c:v>
                      </c:pt>
                    </c:numCache>
                  </c:numRef>
                </c:val>
                <c:smooth val="0"/>
                <c:extLst xmlns:c15="http://schemas.microsoft.com/office/drawing/2012/chart">
                  <c:ext xmlns:c16="http://schemas.microsoft.com/office/drawing/2014/chart" uri="{C3380CC4-5D6E-409C-BE32-E72D297353CC}">
                    <c16:uniqueId val="{0000000A-06E1-420E-9127-8C9B326FB3C8}"/>
                  </c:ext>
                </c:extLst>
              </c15:ser>
            </c15:filteredLineSeries>
          </c:ext>
        </c:extLst>
      </c:lineChart>
      <c:catAx>
        <c:axId val="888607632"/>
        <c:scaling>
          <c:orientation val="minMax"/>
        </c:scaling>
        <c:delete val="0"/>
        <c:axPos val="b"/>
        <c:majorGridlines>
          <c:spPr>
            <a:ln w="9525" cap="flat" cmpd="sng" algn="ctr">
              <a:solidFill>
                <a:schemeClr val="tx1"/>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888610912"/>
        <c:crosses val="autoZero"/>
        <c:auto val="1"/>
        <c:lblAlgn val="ctr"/>
        <c:lblOffset val="100"/>
        <c:noMultiLvlLbl val="0"/>
      </c:catAx>
      <c:valAx>
        <c:axId val="888610912"/>
        <c:scaling>
          <c:orientation val="minMax"/>
        </c:scaling>
        <c:delete val="0"/>
        <c:axPos val="l"/>
        <c:majorGridlines>
          <c:spPr>
            <a:ln w="15875" cap="flat" cmpd="sng" algn="ctr">
              <a:solidFill>
                <a:schemeClr val="tx1"/>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888607632"/>
        <c:crosses val="autoZero"/>
        <c:crossBetween val="between"/>
        <c:majorUnit val="0.1"/>
      </c:valAx>
      <c:valAx>
        <c:axId val="2106259152"/>
        <c:scaling>
          <c:orientation val="minMax"/>
        </c:scaling>
        <c:delete val="1"/>
        <c:axPos val="r"/>
        <c:numFmt formatCode="0%" sourceLinked="1"/>
        <c:majorTickMark val="out"/>
        <c:minorTickMark val="none"/>
        <c:tickLblPos val="nextTo"/>
        <c:crossAx val="2106254232"/>
        <c:crosses val="max"/>
        <c:crossBetween val="between"/>
      </c:valAx>
      <c:catAx>
        <c:axId val="2106254232"/>
        <c:scaling>
          <c:orientation val="minMax"/>
        </c:scaling>
        <c:delete val="1"/>
        <c:axPos val="b"/>
        <c:numFmt formatCode="General" sourceLinked="1"/>
        <c:majorTickMark val="out"/>
        <c:minorTickMark val="none"/>
        <c:tickLblPos val="nextTo"/>
        <c:crossAx val="2106259152"/>
        <c:crosses val="autoZero"/>
        <c:auto val="1"/>
        <c:lblAlgn val="ctr"/>
        <c:lblOffset val="100"/>
        <c:noMultiLvlLbl val="0"/>
      </c:catAx>
      <c:spPr>
        <a:noFill/>
        <a:ln w="15875">
          <a:solidFill>
            <a:schemeClr val="tx1"/>
          </a:solidFill>
        </a:ln>
        <a:effectLst/>
      </c:spPr>
    </c:plotArea>
    <c:legend>
      <c:legendPos val="b"/>
      <c:layout>
        <c:manualLayout>
          <c:xMode val="edge"/>
          <c:yMode val="edge"/>
          <c:x val="3.5972622635265898E-3"/>
          <c:y val="0.85191655343481232"/>
          <c:w val="0.98359873534194753"/>
          <c:h val="0.14808344656518768"/>
        </c:manualLayout>
      </c:layout>
      <c:overlay val="0"/>
      <c:spPr>
        <a:noFill/>
        <a:ln>
          <a:solidFill>
            <a:schemeClr val="tx1"/>
          </a:solidFill>
        </a:ln>
        <a:effectLst/>
      </c:spPr>
      <c:txPr>
        <a:bodyPr rot="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38100" cap="flat" cmpd="sng" algn="ctr">
      <a:solidFill>
        <a:schemeClr val="tx1"/>
      </a:solidFill>
      <a:round/>
    </a:ln>
    <a:effectLst/>
  </c:spPr>
  <c:txPr>
    <a:bodyPr/>
    <a:lstStyle/>
    <a:p>
      <a:pPr>
        <a:defRPr>
          <a:solidFill>
            <a:schemeClr val="tx1"/>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n-US" sz="1600" dirty="0"/>
              <a:t>Trends in percentage of residential and low-income natural gas customers in arrears and disconnection notices, 2006-2019</a:t>
            </a:r>
          </a:p>
        </c:rich>
      </c:tx>
      <c:layout>
        <c:manualLayout>
          <c:xMode val="edge"/>
          <c:yMode val="edge"/>
          <c:x val="0.10799499413116961"/>
          <c:y val="1.5233481226530931E-3"/>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manualLayout>
          <c:layoutTarget val="inner"/>
          <c:xMode val="edge"/>
          <c:yMode val="edge"/>
          <c:x val="7.7727970487028508E-2"/>
          <c:y val="0.11701869808767001"/>
          <c:w val="0.90660206856858783"/>
          <c:h val="0.63468233525524098"/>
        </c:manualLayout>
      </c:layout>
      <c:lineChart>
        <c:grouping val="standard"/>
        <c:varyColors val="0"/>
        <c:ser>
          <c:idx val="0"/>
          <c:order val="0"/>
          <c:tx>
            <c:strRef>
              <c:f>Sheet5!$B$1</c:f>
              <c:strCache>
                <c:ptCount val="1"/>
                <c:pt idx="0">
                  <c:v>% of residential natural gas customers in arears</c:v>
                </c:pt>
              </c:strCache>
            </c:strRef>
          </c:tx>
          <c:spPr>
            <a:ln w="44450" cap="rnd">
              <a:solidFill>
                <a:srgbClr val="00B050"/>
              </a:solidFill>
              <a:round/>
            </a:ln>
            <a:effectLst/>
          </c:spPr>
          <c:marker>
            <c:symbol val="circle"/>
            <c:size val="5"/>
            <c:spPr>
              <a:solidFill>
                <a:srgbClr val="00B050"/>
              </a:solidFill>
              <a:ln w="9525">
                <a:solidFill>
                  <a:srgbClr val="00B050"/>
                </a:solidFill>
              </a:ln>
              <a:effectLst/>
            </c:spPr>
          </c:marker>
          <c:cat>
            <c:numRef>
              <c:f>[2]Sheet1!$A$2:$A$12</c:f>
              <c:numCache>
                <c:formatCode>General</c:formatCode>
                <c:ptCount val="11"/>
                <c:pt idx="0">
                  <c:v>2009</c:v>
                </c:pt>
                <c:pt idx="1">
                  <c:v>2010</c:v>
                </c:pt>
                <c:pt idx="2">
                  <c:v>2011</c:v>
                </c:pt>
                <c:pt idx="3">
                  <c:v>2012</c:v>
                </c:pt>
                <c:pt idx="4">
                  <c:v>2013</c:v>
                </c:pt>
                <c:pt idx="5">
                  <c:v>2014</c:v>
                </c:pt>
                <c:pt idx="6">
                  <c:v>2015</c:v>
                </c:pt>
                <c:pt idx="7">
                  <c:v>2016</c:v>
                </c:pt>
                <c:pt idx="8">
                  <c:v>2017</c:v>
                </c:pt>
                <c:pt idx="9">
                  <c:v>2018</c:v>
                </c:pt>
                <c:pt idx="10">
                  <c:v>2019</c:v>
                </c:pt>
              </c:numCache>
              <c:extLst xmlns:c15="http://schemas.microsoft.com/office/drawing/2012/chart"/>
            </c:numRef>
          </c:cat>
          <c:val>
            <c:numRef>
              <c:f>Sheet5!$B$2:$B$12</c:f>
              <c:numCache>
                <c:formatCode>0%</c:formatCode>
                <c:ptCount val="11"/>
                <c:pt idx="0">
                  <c:v>0.21650848627272118</c:v>
                </c:pt>
                <c:pt idx="1">
                  <c:v>0.19739469183093464</c:v>
                </c:pt>
                <c:pt idx="2">
                  <c:v>0.1949983009177392</c:v>
                </c:pt>
                <c:pt idx="3">
                  <c:v>0.17256455560323811</c:v>
                </c:pt>
                <c:pt idx="4">
                  <c:v>0.18761263329210573</c:v>
                </c:pt>
                <c:pt idx="5">
                  <c:v>0.19789387839639613</c:v>
                </c:pt>
                <c:pt idx="6">
                  <c:v>0.19697975026113376</c:v>
                </c:pt>
                <c:pt idx="7">
                  <c:v>0.21535599199144151</c:v>
                </c:pt>
                <c:pt idx="8">
                  <c:v>0.22802039514742445</c:v>
                </c:pt>
                <c:pt idx="9">
                  <c:v>0.16180555750848588</c:v>
                </c:pt>
                <c:pt idx="10">
                  <c:v>0.1624882214547608</c:v>
                </c:pt>
              </c:numCache>
            </c:numRef>
          </c:val>
          <c:smooth val="0"/>
          <c:extLst xmlns:c15="http://schemas.microsoft.com/office/drawing/2012/chart">
            <c:ext xmlns:c16="http://schemas.microsoft.com/office/drawing/2014/chart" uri="{C3380CC4-5D6E-409C-BE32-E72D297353CC}">
              <c16:uniqueId val="{00000000-DA62-4B3F-8BE9-3474AFD1F513}"/>
            </c:ext>
          </c:extLst>
        </c:ser>
        <c:ser>
          <c:idx val="3"/>
          <c:order val="3"/>
          <c:tx>
            <c:strRef>
              <c:f>Sheet5!$D$1</c:f>
              <c:strCache>
                <c:ptCount val="1"/>
                <c:pt idx="0">
                  <c:v>% of residential natural gas customers with disconnection </c:v>
                </c:pt>
              </c:strCache>
            </c:strRef>
          </c:tx>
          <c:spPr>
            <a:ln w="44450" cap="rnd">
              <a:solidFill>
                <a:srgbClr val="FFC000"/>
              </a:solidFill>
              <a:round/>
            </a:ln>
            <a:effectLst/>
          </c:spPr>
          <c:marker>
            <c:symbol val="circle"/>
            <c:size val="5"/>
            <c:spPr>
              <a:solidFill>
                <a:srgbClr val="FFC000"/>
              </a:solidFill>
              <a:ln w="9525">
                <a:solidFill>
                  <a:srgbClr val="FFC000"/>
                </a:solidFill>
              </a:ln>
              <a:effectLst/>
            </c:spPr>
          </c:marker>
          <c:cat>
            <c:numRef>
              <c:f>[2]Sheet1!$A$2:$A$12</c:f>
              <c:numCache>
                <c:formatCode>General</c:formatCode>
                <c:ptCount val="11"/>
                <c:pt idx="0">
                  <c:v>2009</c:v>
                </c:pt>
                <c:pt idx="1">
                  <c:v>2010</c:v>
                </c:pt>
                <c:pt idx="2">
                  <c:v>2011</c:v>
                </c:pt>
                <c:pt idx="3">
                  <c:v>2012</c:v>
                </c:pt>
                <c:pt idx="4">
                  <c:v>2013</c:v>
                </c:pt>
                <c:pt idx="5">
                  <c:v>2014</c:v>
                </c:pt>
                <c:pt idx="6">
                  <c:v>2015</c:v>
                </c:pt>
                <c:pt idx="7">
                  <c:v>2016</c:v>
                </c:pt>
                <c:pt idx="8">
                  <c:v>2017</c:v>
                </c:pt>
                <c:pt idx="9">
                  <c:v>2018</c:v>
                </c:pt>
                <c:pt idx="10">
                  <c:v>2019</c:v>
                </c:pt>
              </c:numCache>
            </c:numRef>
          </c:cat>
          <c:val>
            <c:numRef>
              <c:f>Sheet5!$D$2:$D$12</c:f>
              <c:numCache>
                <c:formatCode>0%</c:formatCode>
                <c:ptCount val="11"/>
                <c:pt idx="0">
                  <c:v>0.13961090058004427</c:v>
                </c:pt>
                <c:pt idx="1">
                  <c:v>0.12937797424962738</c:v>
                </c:pt>
                <c:pt idx="2">
                  <c:v>0.12801337667802715</c:v>
                </c:pt>
                <c:pt idx="3">
                  <c:v>0.1099301561168064</c:v>
                </c:pt>
                <c:pt idx="4">
                  <c:v>0.12962212824487401</c:v>
                </c:pt>
                <c:pt idx="5">
                  <c:v>0.13789230148241682</c:v>
                </c:pt>
                <c:pt idx="6">
                  <c:v>0.1284932580001899</c:v>
                </c:pt>
                <c:pt idx="7">
                  <c:v>0.13711558535587989</c:v>
                </c:pt>
                <c:pt idx="8">
                  <c:v>5.2242884345731752E-2</c:v>
                </c:pt>
                <c:pt idx="9">
                  <c:v>8.1273710526981846E-2</c:v>
                </c:pt>
                <c:pt idx="10">
                  <c:v>8.5761529254421515E-2</c:v>
                </c:pt>
              </c:numCache>
            </c:numRef>
          </c:val>
          <c:smooth val="0"/>
          <c:extLst xmlns:c15="http://schemas.microsoft.com/office/drawing/2012/chart">
            <c:ext xmlns:c16="http://schemas.microsoft.com/office/drawing/2014/chart" uri="{C3380CC4-5D6E-409C-BE32-E72D297353CC}">
              <c16:uniqueId val="{00000001-DA62-4B3F-8BE9-3474AFD1F513}"/>
            </c:ext>
          </c:extLst>
        </c:ser>
        <c:dLbls>
          <c:showLegendKey val="0"/>
          <c:showVal val="0"/>
          <c:showCatName val="0"/>
          <c:showSerName val="0"/>
          <c:showPercent val="0"/>
          <c:showBubbleSize val="0"/>
        </c:dLbls>
        <c:marker val="1"/>
        <c:smooth val="0"/>
        <c:axId val="888607632"/>
        <c:axId val="888610912"/>
        <c:extLst>
          <c:ext xmlns:c15="http://schemas.microsoft.com/office/drawing/2012/chart" uri="{02D57815-91ED-43cb-92C2-25804820EDAC}">
            <c15:filteredLineSeries>
              <c15:ser>
                <c:idx val="1"/>
                <c:order val="1"/>
                <c:tx>
                  <c:strRef>
                    <c:extLst>
                      <c:ext uri="{02D57815-91ED-43cb-92C2-25804820EDAC}">
                        <c15:formulaRef>
                          <c15:sqref>[2]Sheet1!$B$1</c15:sqref>
                        </c15:formulaRef>
                      </c:ext>
                    </c:extLst>
                    <c:strCache>
                      <c:ptCount val="1"/>
                      <c:pt idx="0">
                        <c:v>% of residential electricity customers in arears</c:v>
                      </c:pt>
                    </c:strCache>
                  </c:strRef>
                </c:tx>
                <c:spPr>
                  <a:ln w="28575" cap="rnd">
                    <a:solidFill>
                      <a:srgbClr val="00B050"/>
                    </a:solidFill>
                    <a:round/>
                  </a:ln>
                  <a:effectLst/>
                </c:spPr>
                <c:marker>
                  <c:symbol val="circle"/>
                  <c:size val="5"/>
                  <c:spPr>
                    <a:solidFill>
                      <a:srgbClr val="00B050"/>
                    </a:solidFill>
                    <a:ln w="9525">
                      <a:solidFill>
                        <a:srgbClr val="00B050"/>
                      </a:solidFill>
                    </a:ln>
                    <a:effectLst/>
                  </c:spPr>
                </c:marker>
                <c:cat>
                  <c:numRef>
                    <c:extLst>
                      <c:ext uri="{02D57815-91ED-43cb-92C2-25804820EDAC}">
                        <c15:formulaRef>
                          <c15:sqref>[2]Sheet1!$A$2:$A$12</c15:sqref>
                        </c15:formulaRef>
                      </c:ext>
                    </c:extLst>
                    <c:numCache>
                      <c:formatCode>General</c:formatCode>
                      <c:ptCount val="11"/>
                      <c:pt idx="0">
                        <c:v>2009</c:v>
                      </c:pt>
                      <c:pt idx="1">
                        <c:v>2010</c:v>
                      </c:pt>
                      <c:pt idx="2">
                        <c:v>2011</c:v>
                      </c:pt>
                      <c:pt idx="3">
                        <c:v>2012</c:v>
                      </c:pt>
                      <c:pt idx="4">
                        <c:v>2013</c:v>
                      </c:pt>
                      <c:pt idx="5">
                        <c:v>2014</c:v>
                      </c:pt>
                      <c:pt idx="6">
                        <c:v>2015</c:v>
                      </c:pt>
                      <c:pt idx="7">
                        <c:v>2016</c:v>
                      </c:pt>
                      <c:pt idx="8">
                        <c:v>2017</c:v>
                      </c:pt>
                      <c:pt idx="9">
                        <c:v>2018</c:v>
                      </c:pt>
                      <c:pt idx="10">
                        <c:v>2019</c:v>
                      </c:pt>
                    </c:numCache>
                  </c:numRef>
                </c:cat>
                <c:val>
                  <c:numRef>
                    <c:extLst>
                      <c:ext uri="{02D57815-91ED-43cb-92C2-25804820EDAC}">
                        <c15:formulaRef>
                          <c15:sqref>[2]Sheet1!$B$2:$B$12</c15:sqref>
                        </c15:formulaRef>
                      </c:ext>
                    </c:extLst>
                    <c:numCache>
                      <c:formatCode>0%</c:formatCode>
                      <c:ptCount val="11"/>
                      <c:pt idx="0">
                        <c:v>0.21650848627272118</c:v>
                      </c:pt>
                      <c:pt idx="1">
                        <c:v>0.19739469183093464</c:v>
                      </c:pt>
                      <c:pt idx="2">
                        <c:v>0.1949983009177392</c:v>
                      </c:pt>
                      <c:pt idx="3">
                        <c:v>0.17256455560323811</c:v>
                      </c:pt>
                      <c:pt idx="4">
                        <c:v>0.18761263329210573</c:v>
                      </c:pt>
                      <c:pt idx="5">
                        <c:v>0.19789387839639613</c:v>
                      </c:pt>
                      <c:pt idx="6">
                        <c:v>0.19697975026113376</c:v>
                      </c:pt>
                      <c:pt idx="7">
                        <c:v>0.21535599199144151</c:v>
                      </c:pt>
                      <c:pt idx="8">
                        <c:v>0.22802039514742445</c:v>
                      </c:pt>
                      <c:pt idx="9">
                        <c:v>0.16180555750848588</c:v>
                      </c:pt>
                      <c:pt idx="10">
                        <c:v>0.1624882214547608</c:v>
                      </c:pt>
                    </c:numCache>
                  </c:numRef>
                </c:val>
                <c:smooth val="0"/>
                <c:extLst>
                  <c:ext xmlns:c16="http://schemas.microsoft.com/office/drawing/2014/chart" uri="{C3380CC4-5D6E-409C-BE32-E72D297353CC}">
                    <c16:uniqueId val="{00000004-DA62-4B3F-8BE9-3474AFD1F513}"/>
                  </c:ext>
                </c:extLst>
              </c15:ser>
            </c15:filteredLineSeries>
          </c:ext>
        </c:extLst>
      </c:lineChart>
      <c:lineChart>
        <c:grouping val="standard"/>
        <c:varyColors val="0"/>
        <c:ser>
          <c:idx val="2"/>
          <c:order val="2"/>
          <c:tx>
            <c:strRef>
              <c:f>Sheet5!$C$1</c:f>
              <c:strCache>
                <c:ptCount val="1"/>
                <c:pt idx="0">
                  <c:v>% of low-income natural gas customers in arears</c:v>
                </c:pt>
              </c:strCache>
            </c:strRef>
          </c:tx>
          <c:spPr>
            <a:ln w="44450" cap="rnd">
              <a:solidFill>
                <a:srgbClr val="FF0000"/>
              </a:solidFill>
              <a:round/>
            </a:ln>
            <a:effectLst/>
          </c:spPr>
          <c:marker>
            <c:symbol val="circle"/>
            <c:size val="5"/>
            <c:spPr>
              <a:solidFill>
                <a:srgbClr val="FF0000"/>
              </a:solidFill>
              <a:ln w="9525">
                <a:solidFill>
                  <a:srgbClr val="FF0000"/>
                </a:solidFill>
              </a:ln>
              <a:effectLst/>
            </c:spPr>
          </c:marker>
          <c:cat>
            <c:numRef>
              <c:f>Sheet5!$A$2:$A$12</c:f>
              <c:numCache>
                <c:formatCode>General</c:formatCode>
                <c:ptCount val="11"/>
                <c:pt idx="0">
                  <c:v>2009</c:v>
                </c:pt>
                <c:pt idx="1">
                  <c:v>2010</c:v>
                </c:pt>
                <c:pt idx="2">
                  <c:v>2011</c:v>
                </c:pt>
                <c:pt idx="3">
                  <c:v>2012</c:v>
                </c:pt>
                <c:pt idx="4">
                  <c:v>2013</c:v>
                </c:pt>
                <c:pt idx="5">
                  <c:v>2014</c:v>
                </c:pt>
                <c:pt idx="6">
                  <c:v>2015</c:v>
                </c:pt>
                <c:pt idx="7">
                  <c:v>2016</c:v>
                </c:pt>
                <c:pt idx="8">
                  <c:v>2017</c:v>
                </c:pt>
                <c:pt idx="9">
                  <c:v>2018</c:v>
                </c:pt>
                <c:pt idx="10">
                  <c:v>2019</c:v>
                </c:pt>
              </c:numCache>
            </c:numRef>
          </c:cat>
          <c:val>
            <c:numRef>
              <c:f>Sheet5!$C$2:$C$12</c:f>
              <c:numCache>
                <c:formatCode>0%</c:formatCode>
                <c:ptCount val="11"/>
                <c:pt idx="0">
                  <c:v>0.39366852110377204</c:v>
                </c:pt>
                <c:pt idx="1">
                  <c:v>0.69754165809504209</c:v>
                </c:pt>
                <c:pt idx="2">
                  <c:v>0.8405044032131207</c:v>
                </c:pt>
                <c:pt idx="3">
                  <c:v>0.37993448083180853</c:v>
                </c:pt>
                <c:pt idx="4">
                  <c:v>0.3903299478247953</c:v>
                </c:pt>
                <c:pt idx="5">
                  <c:v>0.48948337057972924</c:v>
                </c:pt>
                <c:pt idx="6">
                  <c:v>0.39856899498568149</c:v>
                </c:pt>
                <c:pt idx="7">
                  <c:v>0.38382719900187151</c:v>
                </c:pt>
                <c:pt idx="8">
                  <c:v>0.50481263298064805</c:v>
                </c:pt>
                <c:pt idx="9">
                  <c:v>0.47085352616532389</c:v>
                </c:pt>
                <c:pt idx="10">
                  <c:v>0.39677345462875091</c:v>
                </c:pt>
              </c:numCache>
            </c:numRef>
          </c:val>
          <c:smooth val="0"/>
          <c:extLst xmlns:c15="http://schemas.microsoft.com/office/drawing/2012/chart">
            <c:ext xmlns:c16="http://schemas.microsoft.com/office/drawing/2014/chart" uri="{C3380CC4-5D6E-409C-BE32-E72D297353CC}">
              <c16:uniqueId val="{00000002-DA62-4B3F-8BE9-3474AFD1F513}"/>
            </c:ext>
          </c:extLst>
        </c:ser>
        <c:ser>
          <c:idx val="4"/>
          <c:order val="4"/>
          <c:tx>
            <c:strRef>
              <c:f>Sheet5!$E$1</c:f>
              <c:strCache>
                <c:ptCount val="1"/>
                <c:pt idx="0">
                  <c:v>% of low-income natural gas customers with disconnection </c:v>
                </c:pt>
              </c:strCache>
            </c:strRef>
          </c:tx>
          <c:spPr>
            <a:ln w="44450" cap="rnd">
              <a:solidFill>
                <a:srgbClr val="00B0F0"/>
              </a:solidFill>
              <a:round/>
            </a:ln>
            <a:effectLst/>
          </c:spPr>
          <c:marker>
            <c:symbol val="circle"/>
            <c:size val="5"/>
            <c:spPr>
              <a:solidFill>
                <a:srgbClr val="00B0F0"/>
              </a:solidFill>
              <a:ln w="9525">
                <a:solidFill>
                  <a:srgbClr val="00B0F0"/>
                </a:solidFill>
              </a:ln>
              <a:effectLst/>
            </c:spPr>
          </c:marker>
          <c:cat>
            <c:numRef>
              <c:f>Sheet5!$A$2:$A$12</c:f>
              <c:numCache>
                <c:formatCode>General</c:formatCode>
                <c:ptCount val="11"/>
                <c:pt idx="0">
                  <c:v>2009</c:v>
                </c:pt>
                <c:pt idx="1">
                  <c:v>2010</c:v>
                </c:pt>
                <c:pt idx="2">
                  <c:v>2011</c:v>
                </c:pt>
                <c:pt idx="3">
                  <c:v>2012</c:v>
                </c:pt>
                <c:pt idx="4">
                  <c:v>2013</c:v>
                </c:pt>
                <c:pt idx="5">
                  <c:v>2014</c:v>
                </c:pt>
                <c:pt idx="6">
                  <c:v>2015</c:v>
                </c:pt>
                <c:pt idx="7">
                  <c:v>2016</c:v>
                </c:pt>
                <c:pt idx="8">
                  <c:v>2017</c:v>
                </c:pt>
                <c:pt idx="9">
                  <c:v>2018</c:v>
                </c:pt>
                <c:pt idx="10">
                  <c:v>2019</c:v>
                </c:pt>
              </c:numCache>
            </c:numRef>
          </c:cat>
          <c:val>
            <c:numRef>
              <c:f>Sheet5!$E$2:$E$12</c:f>
              <c:numCache>
                <c:formatCode>0%</c:formatCode>
                <c:ptCount val="11"/>
                <c:pt idx="0">
                  <c:v>0.30741983205884194</c:v>
                </c:pt>
                <c:pt idx="1">
                  <c:v>0.5191627237193992</c:v>
                </c:pt>
                <c:pt idx="2">
                  <c:v>0.62756424307283676</c:v>
                </c:pt>
                <c:pt idx="3">
                  <c:v>0.24980552420812743</c:v>
                </c:pt>
                <c:pt idx="4">
                  <c:v>0.30313608258907848</c:v>
                </c:pt>
                <c:pt idx="5">
                  <c:v>0.41070724332851327</c:v>
                </c:pt>
                <c:pt idx="6">
                  <c:v>0.29981776404405358</c:v>
                </c:pt>
                <c:pt idx="7">
                  <c:v>0.2923112913287586</c:v>
                </c:pt>
                <c:pt idx="8">
                  <c:v>0.16322424698577195</c:v>
                </c:pt>
                <c:pt idx="9">
                  <c:v>0.23777346317897599</c:v>
                </c:pt>
                <c:pt idx="10">
                  <c:v>0.20350796819267644</c:v>
                </c:pt>
              </c:numCache>
            </c:numRef>
          </c:val>
          <c:smooth val="0"/>
          <c:extLst>
            <c:ext xmlns:c16="http://schemas.microsoft.com/office/drawing/2014/chart" uri="{C3380CC4-5D6E-409C-BE32-E72D297353CC}">
              <c16:uniqueId val="{00000003-DA62-4B3F-8BE9-3474AFD1F513}"/>
            </c:ext>
          </c:extLst>
        </c:ser>
        <c:dLbls>
          <c:showLegendKey val="0"/>
          <c:showVal val="0"/>
          <c:showCatName val="0"/>
          <c:showSerName val="0"/>
          <c:showPercent val="0"/>
          <c:showBubbleSize val="0"/>
        </c:dLbls>
        <c:marker val="1"/>
        <c:smooth val="0"/>
        <c:axId val="2106254232"/>
        <c:axId val="2106259152"/>
        <c:extLst/>
      </c:lineChart>
      <c:catAx>
        <c:axId val="888607632"/>
        <c:scaling>
          <c:orientation val="minMax"/>
        </c:scaling>
        <c:delete val="0"/>
        <c:axPos val="b"/>
        <c:majorGridlines>
          <c:spPr>
            <a:ln w="9525" cap="flat" cmpd="sng" algn="ctr">
              <a:solidFill>
                <a:schemeClr val="tx1"/>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888610912"/>
        <c:crosses val="autoZero"/>
        <c:auto val="1"/>
        <c:lblAlgn val="ctr"/>
        <c:lblOffset val="100"/>
        <c:noMultiLvlLbl val="0"/>
      </c:catAx>
      <c:valAx>
        <c:axId val="888610912"/>
        <c:scaling>
          <c:orientation val="minMax"/>
        </c:scaling>
        <c:delete val="0"/>
        <c:axPos val="l"/>
        <c:majorGridlines>
          <c:spPr>
            <a:ln w="15875" cap="flat" cmpd="sng" algn="ctr">
              <a:solidFill>
                <a:schemeClr val="tx1"/>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888607632"/>
        <c:crosses val="autoZero"/>
        <c:crossBetween val="between"/>
        <c:majorUnit val="0.1"/>
      </c:valAx>
      <c:valAx>
        <c:axId val="2106259152"/>
        <c:scaling>
          <c:orientation val="minMax"/>
        </c:scaling>
        <c:delete val="1"/>
        <c:axPos val="r"/>
        <c:numFmt formatCode="0%" sourceLinked="1"/>
        <c:majorTickMark val="out"/>
        <c:minorTickMark val="none"/>
        <c:tickLblPos val="nextTo"/>
        <c:crossAx val="2106254232"/>
        <c:crosses val="max"/>
        <c:crossBetween val="between"/>
      </c:valAx>
      <c:catAx>
        <c:axId val="2106254232"/>
        <c:scaling>
          <c:orientation val="minMax"/>
        </c:scaling>
        <c:delete val="1"/>
        <c:axPos val="b"/>
        <c:numFmt formatCode="General" sourceLinked="1"/>
        <c:majorTickMark val="out"/>
        <c:minorTickMark val="none"/>
        <c:tickLblPos val="nextTo"/>
        <c:crossAx val="2106259152"/>
        <c:crosses val="autoZero"/>
        <c:auto val="1"/>
        <c:lblAlgn val="ctr"/>
        <c:lblOffset val="100"/>
        <c:noMultiLvlLbl val="0"/>
      </c:catAx>
      <c:spPr>
        <a:noFill/>
        <a:ln w="15875">
          <a:solidFill>
            <a:schemeClr val="tx1"/>
          </a:solidFill>
        </a:ln>
        <a:effectLst/>
      </c:spPr>
    </c:plotArea>
    <c:legend>
      <c:legendPos val="b"/>
      <c:layout>
        <c:manualLayout>
          <c:xMode val="edge"/>
          <c:yMode val="edge"/>
          <c:x val="3.5972622635265898E-3"/>
          <c:y val="0.85191655343481232"/>
          <c:w val="0.98359873534194753"/>
          <c:h val="0.14808344656518768"/>
        </c:manualLayout>
      </c:layout>
      <c:overlay val="0"/>
      <c:spPr>
        <a:noFill/>
        <a:ln>
          <a:solidFill>
            <a:schemeClr val="tx1"/>
          </a:solidFill>
        </a:ln>
        <a:effectLst/>
      </c:spPr>
      <c:txPr>
        <a:bodyPr rot="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38100" cap="flat" cmpd="sng" algn="ctr">
      <a:solidFill>
        <a:schemeClr val="tx1"/>
      </a:solidFill>
      <a:round/>
    </a:ln>
    <a:effectLst/>
  </c:spPr>
  <c:txPr>
    <a:bodyPr/>
    <a:lstStyle/>
    <a:p>
      <a:pPr>
        <a:defRPr>
          <a:solidFill>
            <a:schemeClr val="tx1"/>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600" dirty="0"/>
              <a:t>Trends in Residential and Low-income electric customers in arrears and with disconnection Vs income per capita, 2006-2019</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manualLayout>
          <c:layoutTarget val="inner"/>
          <c:xMode val="edge"/>
          <c:yMode val="edge"/>
          <c:x val="0.11118987655444802"/>
          <c:y val="0.12685897907621363"/>
          <c:w val="0.76974037933684847"/>
          <c:h val="0.63468233525524098"/>
        </c:manualLayout>
      </c:layout>
      <c:lineChart>
        <c:grouping val="standard"/>
        <c:varyColors val="0"/>
        <c:ser>
          <c:idx val="1"/>
          <c:order val="1"/>
          <c:tx>
            <c:strRef>
              <c:f>Sheet12!$H$1</c:f>
              <c:strCache>
                <c:ptCount val="1"/>
                <c:pt idx="0">
                  <c:v># Low-Income Electric customers in arrears</c:v>
                </c:pt>
              </c:strCache>
              <c:extLst xmlns:c15="http://schemas.microsoft.com/office/drawing/2012/chart"/>
            </c:strRef>
          </c:tx>
          <c:spPr>
            <a:ln w="44450" cap="rnd">
              <a:solidFill>
                <a:srgbClr val="FF0000"/>
              </a:solidFill>
              <a:round/>
            </a:ln>
            <a:effectLst/>
          </c:spPr>
          <c:marker>
            <c:symbol val="circle"/>
            <c:size val="5"/>
            <c:spPr>
              <a:solidFill>
                <a:srgbClr val="FF0000"/>
              </a:solidFill>
              <a:ln w="9525">
                <a:solidFill>
                  <a:srgbClr val="FF0000"/>
                </a:solidFill>
              </a:ln>
              <a:effectLst/>
            </c:spPr>
          </c:marker>
          <c:cat>
            <c:numRef>
              <c:f>Sheet12!$A$2:$A$15</c:f>
              <c:numCache>
                <c:formatCode>General</c:formatCode>
                <c:ptCount val="14"/>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numCache>
              <c:extLst xmlns:c15="http://schemas.microsoft.com/office/drawing/2012/chart"/>
            </c:numRef>
          </c:cat>
          <c:val>
            <c:numRef>
              <c:f>Sheet12!$H$2:$H$15</c:f>
              <c:numCache>
                <c:formatCode>0</c:formatCode>
                <c:ptCount val="14"/>
                <c:pt idx="0">
                  <c:v>7251</c:v>
                </c:pt>
                <c:pt idx="1">
                  <c:v>7415.166666666667</c:v>
                </c:pt>
                <c:pt idx="2">
                  <c:v>8951.75</c:v>
                </c:pt>
                <c:pt idx="3">
                  <c:v>9096.6666669999995</c:v>
                </c:pt>
                <c:pt idx="4">
                  <c:v>11530.5</c:v>
                </c:pt>
                <c:pt idx="5">
                  <c:v>10554.916670000001</c:v>
                </c:pt>
                <c:pt idx="6">
                  <c:v>8518.5</c:v>
                </c:pt>
                <c:pt idx="7">
                  <c:v>8968.0833330000005</c:v>
                </c:pt>
                <c:pt idx="8">
                  <c:v>9675.5</c:v>
                </c:pt>
                <c:pt idx="9">
                  <c:v>11676.333329999999</c:v>
                </c:pt>
                <c:pt idx="10">
                  <c:v>9933.9166669999995</c:v>
                </c:pt>
                <c:pt idx="11">
                  <c:v>13281</c:v>
                </c:pt>
                <c:pt idx="12">
                  <c:v>14069</c:v>
                </c:pt>
                <c:pt idx="13">
                  <c:v>12298</c:v>
                </c:pt>
              </c:numCache>
              <c:extLst xmlns:c15="http://schemas.microsoft.com/office/drawing/2012/chart"/>
            </c:numRef>
          </c:val>
          <c:smooth val="0"/>
          <c:extLst>
            <c:ext xmlns:c16="http://schemas.microsoft.com/office/drawing/2014/chart" uri="{C3380CC4-5D6E-409C-BE32-E72D297353CC}">
              <c16:uniqueId val="{00000000-7240-4FA1-B8E4-513466340D32}"/>
            </c:ext>
          </c:extLst>
        </c:ser>
        <c:ser>
          <c:idx val="4"/>
          <c:order val="4"/>
          <c:tx>
            <c:strRef>
              <c:f>Sheet13!$L$1</c:f>
              <c:strCache>
                <c:ptCount val="1"/>
                <c:pt idx="0">
                  <c:v># Residential Electric customers in arrears</c:v>
                </c:pt>
              </c:strCache>
              <c:extLst xmlns:c15="http://schemas.microsoft.com/office/drawing/2012/chart"/>
            </c:strRef>
          </c:tx>
          <c:spPr>
            <a:ln w="44450" cap="rnd">
              <a:solidFill>
                <a:srgbClr val="FF00FF"/>
              </a:solidFill>
              <a:round/>
            </a:ln>
            <a:effectLst/>
          </c:spPr>
          <c:marker>
            <c:symbol val="circle"/>
            <c:size val="5"/>
            <c:spPr>
              <a:solidFill>
                <a:srgbClr val="FF00FF"/>
              </a:solidFill>
              <a:ln w="9525">
                <a:solidFill>
                  <a:srgbClr val="FF00FF"/>
                </a:solidFill>
              </a:ln>
              <a:effectLst/>
            </c:spPr>
          </c:marker>
          <c:cat>
            <c:numRef>
              <c:f>Sheet13!$A$2:$A$15</c:f>
              <c:numCache>
                <c:formatCode>General</c:formatCode>
                <c:ptCount val="14"/>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numCache>
            </c:numRef>
          </c:cat>
          <c:val>
            <c:numRef>
              <c:f>Sheet13!$L$2:$L$15</c:f>
              <c:numCache>
                <c:formatCode>0</c:formatCode>
                <c:ptCount val="14"/>
                <c:pt idx="0">
                  <c:v>47529.5</c:v>
                </c:pt>
                <c:pt idx="1">
                  <c:v>48909.166666666664</c:v>
                </c:pt>
                <c:pt idx="2">
                  <c:v>51977.833333333336</c:v>
                </c:pt>
                <c:pt idx="3">
                  <c:v>54173.083330000001</c:v>
                </c:pt>
                <c:pt idx="4">
                  <c:v>61908.666669999999</c:v>
                </c:pt>
                <c:pt idx="5">
                  <c:v>57339.333330000001</c:v>
                </c:pt>
                <c:pt idx="6">
                  <c:v>52161.5</c:v>
                </c:pt>
                <c:pt idx="7">
                  <c:v>55383</c:v>
                </c:pt>
                <c:pt idx="8">
                  <c:v>55589.583330000001</c:v>
                </c:pt>
                <c:pt idx="9">
                  <c:v>68316.583329999994</c:v>
                </c:pt>
                <c:pt idx="10">
                  <c:v>72907.25</c:v>
                </c:pt>
                <c:pt idx="11">
                  <c:v>71830</c:v>
                </c:pt>
                <c:pt idx="12">
                  <c:v>68987</c:v>
                </c:pt>
                <c:pt idx="13">
                  <c:v>62529</c:v>
                </c:pt>
              </c:numCache>
              <c:extLst xmlns:c15="http://schemas.microsoft.com/office/drawing/2012/chart"/>
            </c:numRef>
          </c:val>
          <c:smooth val="0"/>
          <c:extLst>
            <c:ext xmlns:c16="http://schemas.microsoft.com/office/drawing/2014/chart" uri="{C3380CC4-5D6E-409C-BE32-E72D297353CC}">
              <c16:uniqueId val="{00000001-7240-4FA1-B8E4-513466340D32}"/>
            </c:ext>
          </c:extLst>
        </c:ser>
        <c:ser>
          <c:idx val="6"/>
          <c:order val="5"/>
          <c:tx>
            <c:strRef>
              <c:f>Sheet13!$N$1</c:f>
              <c:strCache>
                <c:ptCount val="1"/>
                <c:pt idx="0">
                  <c:v># Residential electric customers with disconnection</c:v>
                </c:pt>
              </c:strCache>
              <c:extLst xmlns:c15="http://schemas.microsoft.com/office/drawing/2012/chart"/>
            </c:strRef>
          </c:tx>
          <c:spPr>
            <a:ln w="44450" cap="rnd">
              <a:solidFill>
                <a:srgbClr val="FFC000"/>
              </a:solidFill>
              <a:round/>
            </a:ln>
            <a:effectLst/>
          </c:spPr>
          <c:marker>
            <c:symbol val="circle"/>
            <c:size val="5"/>
            <c:spPr>
              <a:solidFill>
                <a:srgbClr val="FFC000"/>
              </a:solidFill>
              <a:ln w="9525">
                <a:solidFill>
                  <a:srgbClr val="FFC000"/>
                </a:solidFill>
              </a:ln>
              <a:effectLst/>
            </c:spPr>
          </c:marker>
          <c:cat>
            <c:numRef>
              <c:f>Sheet13!$A$2:$A$15</c:f>
              <c:numCache>
                <c:formatCode>General</c:formatCode>
                <c:ptCount val="14"/>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numCache>
            </c:numRef>
          </c:cat>
          <c:val>
            <c:numRef>
              <c:f>Sheet13!$N$2:$N$15</c:f>
              <c:numCache>
                <c:formatCode>0</c:formatCode>
                <c:ptCount val="14"/>
                <c:pt idx="0">
                  <c:v>14968.416666666666</c:v>
                </c:pt>
                <c:pt idx="1">
                  <c:v>17945.166666666668</c:v>
                </c:pt>
                <c:pt idx="2">
                  <c:v>19561.166666666668</c:v>
                </c:pt>
                <c:pt idx="3">
                  <c:v>21488.416669999999</c:v>
                </c:pt>
                <c:pt idx="4">
                  <c:v>25414.583330000001</c:v>
                </c:pt>
                <c:pt idx="5">
                  <c:v>25110.416669999999</c:v>
                </c:pt>
                <c:pt idx="6">
                  <c:v>21786.333330000001</c:v>
                </c:pt>
                <c:pt idx="7">
                  <c:v>21455</c:v>
                </c:pt>
                <c:pt idx="8">
                  <c:v>21856.333330000001</c:v>
                </c:pt>
                <c:pt idx="9">
                  <c:v>6520.0833329999996</c:v>
                </c:pt>
                <c:pt idx="10">
                  <c:v>11331.833329999999</c:v>
                </c:pt>
                <c:pt idx="11">
                  <c:v>12440</c:v>
                </c:pt>
                <c:pt idx="12">
                  <c:v>14530</c:v>
                </c:pt>
                <c:pt idx="13">
                  <c:v>15157</c:v>
                </c:pt>
              </c:numCache>
              <c:extLst xmlns:c15="http://schemas.microsoft.com/office/drawing/2012/chart"/>
            </c:numRef>
          </c:val>
          <c:smooth val="0"/>
          <c:extLst>
            <c:ext xmlns:c16="http://schemas.microsoft.com/office/drawing/2014/chart" uri="{C3380CC4-5D6E-409C-BE32-E72D297353CC}">
              <c16:uniqueId val="{00000002-7240-4FA1-B8E4-513466340D32}"/>
            </c:ext>
          </c:extLst>
        </c:ser>
        <c:ser>
          <c:idx val="8"/>
          <c:order val="6"/>
          <c:tx>
            <c:strRef>
              <c:f>Sheet13!$J$1</c:f>
              <c:strCache>
                <c:ptCount val="1"/>
                <c:pt idx="0">
                  <c:v># Low-Income Electric customers with disconnection</c:v>
                </c:pt>
              </c:strCache>
              <c:extLst xmlns:c15="http://schemas.microsoft.com/office/drawing/2012/chart"/>
            </c:strRef>
          </c:tx>
          <c:spPr>
            <a:ln w="44450" cap="rnd">
              <a:solidFill>
                <a:srgbClr val="00B050"/>
              </a:solidFill>
              <a:round/>
            </a:ln>
            <a:effectLst/>
          </c:spPr>
          <c:marker>
            <c:symbol val="circle"/>
            <c:size val="5"/>
            <c:spPr>
              <a:solidFill>
                <a:srgbClr val="00B050"/>
              </a:solidFill>
              <a:ln w="9525">
                <a:solidFill>
                  <a:srgbClr val="00B050"/>
                </a:solidFill>
              </a:ln>
              <a:effectLst/>
            </c:spPr>
          </c:marker>
          <c:cat>
            <c:numRef>
              <c:f>Sheet13!$A$2:$A$15</c:f>
              <c:numCache>
                <c:formatCode>General</c:formatCode>
                <c:ptCount val="14"/>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numCache>
            </c:numRef>
          </c:cat>
          <c:val>
            <c:numRef>
              <c:f>Sheet13!$J$2:$J$15</c:f>
              <c:numCache>
                <c:formatCode>0</c:formatCode>
                <c:ptCount val="14"/>
                <c:pt idx="0">
                  <c:v>2745.5833333333335</c:v>
                </c:pt>
                <c:pt idx="1">
                  <c:v>3125.4166666666665</c:v>
                </c:pt>
                <c:pt idx="2">
                  <c:v>4155.333333333333</c:v>
                </c:pt>
                <c:pt idx="3">
                  <c:v>4960</c:v>
                </c:pt>
                <c:pt idx="4">
                  <c:v>6575.25</c:v>
                </c:pt>
                <c:pt idx="5">
                  <c:v>6478.3333329999996</c:v>
                </c:pt>
                <c:pt idx="6">
                  <c:v>4587</c:v>
                </c:pt>
                <c:pt idx="7">
                  <c:v>4248.0833329999996</c:v>
                </c:pt>
                <c:pt idx="8">
                  <c:v>5089.6666670000004</c:v>
                </c:pt>
                <c:pt idx="9">
                  <c:v>1409.833333</c:v>
                </c:pt>
                <c:pt idx="10">
                  <c:v>2116.833333</c:v>
                </c:pt>
                <c:pt idx="11">
                  <c:v>2810</c:v>
                </c:pt>
                <c:pt idx="12">
                  <c:v>3492</c:v>
                </c:pt>
                <c:pt idx="13">
                  <c:v>3240</c:v>
                </c:pt>
              </c:numCache>
              <c:extLst xmlns:c15="http://schemas.microsoft.com/office/drawing/2012/chart"/>
            </c:numRef>
          </c:val>
          <c:smooth val="0"/>
          <c:extLst>
            <c:ext xmlns:c16="http://schemas.microsoft.com/office/drawing/2014/chart" uri="{C3380CC4-5D6E-409C-BE32-E72D297353CC}">
              <c16:uniqueId val="{00000003-7240-4FA1-B8E4-513466340D32}"/>
            </c:ext>
          </c:extLst>
        </c:ser>
        <c:dLbls>
          <c:showLegendKey val="0"/>
          <c:showVal val="0"/>
          <c:showCatName val="0"/>
          <c:showSerName val="0"/>
          <c:showPercent val="0"/>
          <c:showBubbleSize val="0"/>
        </c:dLbls>
        <c:marker val="1"/>
        <c:smooth val="0"/>
        <c:axId val="888607632"/>
        <c:axId val="888610912"/>
        <c:extLst>
          <c:ext xmlns:c15="http://schemas.microsoft.com/office/drawing/2012/chart" uri="{02D57815-91ED-43cb-92C2-25804820EDAC}">
            <c15:filteredLineSeries>
              <c15:ser>
                <c:idx val="0"/>
                <c:order val="0"/>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extLst>
                      <c:ext uri="{02D57815-91ED-43cb-92C2-25804820EDAC}">
                        <c15:formulaRef>
                          <c15:sqref>Sheet12!$A$2:$A$15</c15:sqref>
                        </c15:formulaRef>
                      </c:ext>
                    </c:extLst>
                    <c:numCache>
                      <c:formatCode>General</c:formatCode>
                      <c:ptCount val="14"/>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numCache>
                  </c:numRef>
                </c:cat>
                <c:val>
                  <c:numRef>
                    <c:extLst>
                      <c:ext uri="{02D57815-91ED-43cb-92C2-25804820EDAC}">
                        <c15:formulaRef>
                          <c15:sqref>Sheet12!$D$1</c15:sqref>
                        </c15:formulaRef>
                      </c:ext>
                    </c:extLst>
                    <c:numCache>
                      <c:formatCode>General</c:formatCode>
                      <c:ptCount val="1"/>
                      <c:pt idx="0">
                        <c:v>0</c:v>
                      </c:pt>
                    </c:numCache>
                  </c:numRef>
                </c:val>
                <c:smooth val="0"/>
                <c:extLst>
                  <c:ext xmlns:c16="http://schemas.microsoft.com/office/drawing/2014/chart" uri="{C3380CC4-5D6E-409C-BE32-E72D297353CC}">
                    <c16:uniqueId val="{00000005-7240-4FA1-B8E4-513466340D32}"/>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Sheet12!$I$1</c15:sqref>
                        </c15:formulaRef>
                      </c:ext>
                    </c:extLst>
                    <c:strCache>
                      <c:ptCount val="1"/>
                      <c:pt idx="0">
                        <c:v># Low-Income gas customers in arrears</c:v>
                      </c:pt>
                    </c:strCache>
                  </c:strRef>
                </c:tx>
                <c:spPr>
                  <a:ln w="28575" cap="rnd">
                    <a:solidFill>
                      <a:schemeClr val="accent3"/>
                    </a:solidFill>
                    <a:round/>
                  </a:ln>
                  <a:effectLst/>
                </c:spPr>
                <c:marker>
                  <c:symbol val="circle"/>
                  <c:size val="5"/>
                  <c:spPr>
                    <a:solidFill>
                      <a:srgbClr val="00B050"/>
                    </a:solidFill>
                    <a:ln w="9525">
                      <a:solidFill>
                        <a:srgbClr val="00B050"/>
                      </a:solidFill>
                    </a:ln>
                    <a:effectLst/>
                  </c:spPr>
                </c:marker>
                <c:cat>
                  <c:numRef>
                    <c:extLst xmlns:c15="http://schemas.microsoft.com/office/drawing/2012/chart">
                      <c:ext xmlns:c15="http://schemas.microsoft.com/office/drawing/2012/chart" uri="{02D57815-91ED-43cb-92C2-25804820EDAC}">
                        <c15:formulaRef>
                          <c15:sqref>Sheet13!$A$2:$A$15</c15:sqref>
                        </c15:formulaRef>
                      </c:ext>
                    </c:extLst>
                    <c:numCache>
                      <c:formatCode>General</c:formatCode>
                      <c:ptCount val="14"/>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numCache>
                  </c:numRef>
                </c:cat>
                <c:val>
                  <c:numRef>
                    <c:extLst xmlns:c15="http://schemas.microsoft.com/office/drawing/2012/chart">
                      <c:ext xmlns:c15="http://schemas.microsoft.com/office/drawing/2012/chart" uri="{02D57815-91ED-43cb-92C2-25804820EDAC}">
                        <c15:formulaRef>
                          <c15:sqref>Sheet12!$I$2:$I$15</c15:sqref>
                        </c15:formulaRef>
                      </c:ext>
                    </c:extLst>
                    <c:numCache>
                      <c:formatCode>0</c:formatCode>
                      <c:ptCount val="14"/>
                      <c:pt idx="0">
                        <c:v>4402.416666666667</c:v>
                      </c:pt>
                      <c:pt idx="1">
                        <c:v>4049.4166666666665</c:v>
                      </c:pt>
                      <c:pt idx="2">
                        <c:v>3545</c:v>
                      </c:pt>
                      <c:pt idx="3">
                        <c:v>4723.333333333333</c:v>
                      </c:pt>
                      <c:pt idx="4">
                        <c:v>5651.25</c:v>
                      </c:pt>
                      <c:pt idx="5">
                        <c:v>5432.25</c:v>
                      </c:pt>
                      <c:pt idx="6">
                        <c:v>2889.75</c:v>
                      </c:pt>
                      <c:pt idx="7">
                        <c:v>1751.8333333333333</c:v>
                      </c:pt>
                      <c:pt idx="8">
                        <c:v>1241.1666666666667</c:v>
                      </c:pt>
                      <c:pt idx="9">
                        <c:v>2134.0833333333335</c:v>
                      </c:pt>
                      <c:pt idx="10">
                        <c:v>2050.9166666666665</c:v>
                      </c:pt>
                      <c:pt idx="11">
                        <c:v>2906.4166666666665</c:v>
                      </c:pt>
                      <c:pt idx="12">
                        <c:v>2566.5833333333335</c:v>
                      </c:pt>
                      <c:pt idx="13">
                        <c:v>1010.4166666666666</c:v>
                      </c:pt>
                    </c:numCache>
                  </c:numRef>
                </c:val>
                <c:smooth val="0"/>
                <c:extLst xmlns:c15="http://schemas.microsoft.com/office/drawing/2012/chart">
                  <c:ext xmlns:c16="http://schemas.microsoft.com/office/drawing/2014/chart" uri="{C3380CC4-5D6E-409C-BE32-E72D297353CC}">
                    <c16:uniqueId val="{00000006-7240-4FA1-B8E4-513466340D32}"/>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Sheet12!$I$1</c15:sqref>
                        </c15:formulaRef>
                      </c:ext>
                    </c:extLst>
                    <c:strCache>
                      <c:ptCount val="1"/>
                      <c:pt idx="0">
                        <c:v># Low-Income gas customers in arrears</c:v>
                      </c:pt>
                    </c:strCache>
                  </c:strRef>
                </c:tx>
                <c:spPr>
                  <a:ln w="28575" cap="rnd">
                    <a:solidFill>
                      <a:srgbClr val="FF0000"/>
                    </a:solidFill>
                    <a:round/>
                  </a:ln>
                  <a:effectLst/>
                </c:spPr>
                <c:marker>
                  <c:symbol val="circle"/>
                  <c:size val="5"/>
                  <c:spPr>
                    <a:solidFill>
                      <a:srgbClr val="FF0000"/>
                    </a:solidFill>
                    <a:ln w="9525">
                      <a:solidFill>
                        <a:srgbClr val="FF0000"/>
                      </a:solidFill>
                    </a:ln>
                    <a:effectLst/>
                  </c:spPr>
                </c:marker>
                <c:cat>
                  <c:numRef>
                    <c:extLst xmlns:c15="http://schemas.microsoft.com/office/drawing/2012/chart">
                      <c:ext xmlns:c15="http://schemas.microsoft.com/office/drawing/2012/chart" uri="{02D57815-91ED-43cb-92C2-25804820EDAC}">
                        <c15:formulaRef>
                          <c15:sqref>Sheet12!$A$2:$A$15</c15:sqref>
                        </c15:formulaRef>
                      </c:ext>
                    </c:extLst>
                    <c:numCache>
                      <c:formatCode>General</c:formatCode>
                      <c:ptCount val="14"/>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numCache>
                  </c:numRef>
                </c:cat>
                <c:val>
                  <c:numRef>
                    <c:extLst xmlns:c15="http://schemas.microsoft.com/office/drawing/2012/chart">
                      <c:ext xmlns:c15="http://schemas.microsoft.com/office/drawing/2012/chart" uri="{02D57815-91ED-43cb-92C2-25804820EDAC}">
                        <c15:formulaRef>
                          <c15:sqref>Sheet12!$I$2:$I$15</c15:sqref>
                        </c15:formulaRef>
                      </c:ext>
                    </c:extLst>
                    <c:numCache>
                      <c:formatCode>0</c:formatCode>
                      <c:ptCount val="14"/>
                      <c:pt idx="0">
                        <c:v>4402.416666666667</c:v>
                      </c:pt>
                      <c:pt idx="1">
                        <c:v>4049.4166666666665</c:v>
                      </c:pt>
                      <c:pt idx="2">
                        <c:v>3545</c:v>
                      </c:pt>
                      <c:pt idx="3">
                        <c:v>4723.333333333333</c:v>
                      </c:pt>
                      <c:pt idx="4">
                        <c:v>5651.25</c:v>
                      </c:pt>
                      <c:pt idx="5">
                        <c:v>5432.25</c:v>
                      </c:pt>
                      <c:pt idx="6">
                        <c:v>2889.75</c:v>
                      </c:pt>
                      <c:pt idx="7">
                        <c:v>1751.8333333333333</c:v>
                      </c:pt>
                      <c:pt idx="8">
                        <c:v>1241.1666666666667</c:v>
                      </c:pt>
                      <c:pt idx="9">
                        <c:v>2134.0833333333335</c:v>
                      </c:pt>
                      <c:pt idx="10">
                        <c:v>2050.9166666666665</c:v>
                      </c:pt>
                      <c:pt idx="11">
                        <c:v>2906.4166666666665</c:v>
                      </c:pt>
                      <c:pt idx="12">
                        <c:v>2566.5833333333335</c:v>
                      </c:pt>
                      <c:pt idx="13">
                        <c:v>1010.4166666666666</c:v>
                      </c:pt>
                    </c:numCache>
                  </c:numRef>
                </c:val>
                <c:smooth val="0"/>
                <c:extLst xmlns:c15="http://schemas.microsoft.com/office/drawing/2012/chart">
                  <c:ext xmlns:c16="http://schemas.microsoft.com/office/drawing/2014/chart" uri="{C3380CC4-5D6E-409C-BE32-E72D297353CC}">
                    <c16:uniqueId val="{00000007-7240-4FA1-B8E4-513466340D32}"/>
                  </c:ext>
                </c:extLst>
              </c15:ser>
            </c15:filteredLineSeries>
          </c:ext>
        </c:extLst>
      </c:lineChart>
      <c:lineChart>
        <c:grouping val="standard"/>
        <c:varyColors val="0"/>
        <c:ser>
          <c:idx val="5"/>
          <c:order val="7"/>
          <c:tx>
            <c:strRef>
              <c:f>Sheet13!$E$1</c:f>
              <c:strCache>
                <c:ptCount val="1"/>
                <c:pt idx="0">
                  <c:v>Per Capita Personal Income, $</c:v>
                </c:pt>
              </c:strCache>
            </c:strRef>
          </c:tx>
          <c:spPr>
            <a:ln w="44450" cap="rnd">
              <a:solidFill>
                <a:srgbClr val="00FFCC"/>
              </a:solidFill>
              <a:round/>
            </a:ln>
            <a:effectLst/>
          </c:spPr>
          <c:marker>
            <c:symbol val="circle"/>
            <c:size val="5"/>
            <c:spPr>
              <a:solidFill>
                <a:schemeClr val="accent6"/>
              </a:solidFill>
              <a:ln w="9525">
                <a:solidFill>
                  <a:schemeClr val="accent6"/>
                </a:solidFill>
              </a:ln>
              <a:effectLst/>
            </c:spPr>
          </c:marker>
          <c:cat>
            <c:numRef>
              <c:f>Sheet13!$A$2:$A$15</c:f>
              <c:numCache>
                <c:formatCode>General</c:formatCode>
                <c:ptCount val="14"/>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numCache>
            </c:numRef>
          </c:cat>
          <c:val>
            <c:numRef>
              <c:f>Sheet13!$E$2:$E$15</c:f>
              <c:numCache>
                <c:formatCode>0</c:formatCode>
                <c:ptCount val="14"/>
                <c:pt idx="0">
                  <c:v>56075</c:v>
                </c:pt>
                <c:pt idx="1">
                  <c:v>60028</c:v>
                </c:pt>
                <c:pt idx="2">
                  <c:v>61117</c:v>
                </c:pt>
                <c:pt idx="3">
                  <c:v>60448</c:v>
                </c:pt>
                <c:pt idx="4">
                  <c:v>63582</c:v>
                </c:pt>
                <c:pt idx="5">
                  <c:v>67419</c:v>
                </c:pt>
                <c:pt idx="6">
                  <c:v>68397</c:v>
                </c:pt>
                <c:pt idx="7">
                  <c:v>67923</c:v>
                </c:pt>
                <c:pt idx="8">
                  <c:v>71354</c:v>
                </c:pt>
                <c:pt idx="9">
                  <c:v>75457</c:v>
                </c:pt>
                <c:pt idx="10">
                  <c:v>77828</c:v>
                </c:pt>
                <c:pt idx="11">
                  <c:v>79221</c:v>
                </c:pt>
                <c:pt idx="12">
                  <c:v>81243</c:v>
                </c:pt>
                <c:pt idx="13">
                  <c:v>83406</c:v>
                </c:pt>
              </c:numCache>
            </c:numRef>
          </c:val>
          <c:smooth val="0"/>
          <c:extLst>
            <c:ext xmlns:c16="http://schemas.microsoft.com/office/drawing/2014/chart" uri="{C3380CC4-5D6E-409C-BE32-E72D297353CC}">
              <c16:uniqueId val="{00000004-7240-4FA1-B8E4-513466340D32}"/>
            </c:ext>
          </c:extLst>
        </c:ser>
        <c:dLbls>
          <c:showLegendKey val="0"/>
          <c:showVal val="0"/>
          <c:showCatName val="0"/>
          <c:showSerName val="0"/>
          <c:showPercent val="0"/>
          <c:showBubbleSize val="0"/>
        </c:dLbls>
        <c:marker val="1"/>
        <c:smooth val="0"/>
        <c:axId val="96348431"/>
        <c:axId val="96343839"/>
      </c:lineChart>
      <c:catAx>
        <c:axId val="888607632"/>
        <c:scaling>
          <c:orientation val="minMax"/>
        </c:scaling>
        <c:delete val="0"/>
        <c:axPos val="b"/>
        <c:majorGridlines>
          <c:spPr>
            <a:ln w="9525" cap="flat" cmpd="sng" algn="ctr">
              <a:solidFill>
                <a:schemeClr val="tx1"/>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888610912"/>
        <c:crosses val="autoZero"/>
        <c:auto val="1"/>
        <c:lblAlgn val="ctr"/>
        <c:lblOffset val="100"/>
        <c:noMultiLvlLbl val="0"/>
      </c:catAx>
      <c:valAx>
        <c:axId val="888610912"/>
        <c:scaling>
          <c:orientation val="minMax"/>
          <c:min val="100"/>
        </c:scaling>
        <c:delete val="0"/>
        <c:axPos val="l"/>
        <c:majorGridlines>
          <c:spPr>
            <a:ln w="9525" cap="flat" cmpd="sng" algn="ctr">
              <a:solidFill>
                <a:schemeClr val="tx1"/>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600" dirty="0"/>
                  <a:t>Number of Customers</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888607632"/>
        <c:crosses val="autoZero"/>
        <c:crossBetween val="between"/>
        <c:majorUnit val="10000"/>
      </c:valAx>
      <c:valAx>
        <c:axId val="96343839"/>
        <c:scaling>
          <c:orientation val="minMax"/>
          <c:min val="40000"/>
        </c:scaling>
        <c:delete val="0"/>
        <c:axPos val="r"/>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600" dirty="0"/>
                  <a:t>Per Capita Income</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quot;$&quot;#,##0" sourceLinked="0"/>
        <c:majorTickMark val="out"/>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96348431"/>
        <c:crosses val="max"/>
        <c:crossBetween val="between"/>
        <c:majorUnit val="5000"/>
      </c:valAx>
      <c:catAx>
        <c:axId val="96348431"/>
        <c:scaling>
          <c:orientation val="minMax"/>
        </c:scaling>
        <c:delete val="1"/>
        <c:axPos val="b"/>
        <c:numFmt formatCode="General" sourceLinked="1"/>
        <c:majorTickMark val="out"/>
        <c:minorTickMark val="none"/>
        <c:tickLblPos val="nextTo"/>
        <c:crossAx val="96343839"/>
        <c:crosses val="autoZero"/>
        <c:auto val="1"/>
        <c:lblAlgn val="ctr"/>
        <c:lblOffset val="100"/>
        <c:noMultiLvlLbl val="0"/>
      </c:catAx>
      <c:spPr>
        <a:noFill/>
        <a:ln w="15875">
          <a:solidFill>
            <a:schemeClr val="tx1"/>
          </a:solidFill>
        </a:ln>
        <a:effectLst/>
      </c:spPr>
    </c:plotArea>
    <c:legend>
      <c:legendPos val="b"/>
      <c:layout>
        <c:manualLayout>
          <c:xMode val="edge"/>
          <c:yMode val="edge"/>
          <c:x val="1.0789095727195953E-2"/>
          <c:y val="0.87197488164446724"/>
          <c:w val="0.97039354907226205"/>
          <c:h val="0.10621826477297816"/>
        </c:manualLayout>
      </c:layout>
      <c:overlay val="0"/>
      <c:spPr>
        <a:noFill/>
        <a:ln>
          <a:solidFill>
            <a:sysClr val="windowText" lastClr="000000"/>
          </a:solid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25400" cap="flat" cmpd="sng" algn="ctr">
      <a:solidFill>
        <a:schemeClr val="tx1"/>
      </a:solidFill>
      <a:round/>
    </a:ln>
    <a:effectLst/>
  </c:spPr>
  <c:txPr>
    <a:bodyPr/>
    <a:lstStyle/>
    <a:p>
      <a:pPr>
        <a:defRPr sz="1400">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colors11.xml><?xml version="1.0" encoding="utf-8"?>
<cs:colorStyle xmlns:cs="http://schemas.microsoft.com/office/drawing/2012/chartStyle" xmlns:a="http://schemas.openxmlformats.org/drawingml/2006/main" meth="acrossLinear" id="1">
  <a:schemeClr val="dk1">
    <a:tint val="88000"/>
  </a:schemeClr>
  <a:schemeClr val="dk1">
    <a:tint val="55000"/>
  </a:schemeClr>
  <a:schemeClr val="dk1">
    <a:tint val="78000"/>
  </a:schemeClr>
  <a:schemeClr val="dk1">
    <a:tint val="92000"/>
  </a:schemeClr>
  <a:schemeClr val="dk1">
    <a:tint val="70000"/>
  </a:schemeClr>
  <a:schemeClr val="dk1">
    <a:tint val="30000"/>
  </a:schemeClr>
</cs:colorStyle>
</file>

<file path=ppt/charts/colors12.xml><?xml version="1.0" encoding="utf-8"?>
<cs:colorStyle xmlns:cs="http://schemas.microsoft.com/office/drawing/2012/chartStyle" xmlns:a="http://schemas.openxmlformats.org/drawingml/2006/main" meth="acrossLinear" id="1">
  <a:schemeClr val="dk1">
    <a:tint val="88000"/>
  </a:schemeClr>
  <a:schemeClr val="dk1">
    <a:tint val="55000"/>
  </a:schemeClr>
  <a:schemeClr val="dk1">
    <a:tint val="78000"/>
  </a:schemeClr>
  <a:schemeClr val="dk1">
    <a:tint val="92000"/>
  </a:schemeClr>
  <a:schemeClr val="dk1">
    <a:tint val="70000"/>
  </a:schemeClr>
  <a:schemeClr val="dk1">
    <a:tint val="30000"/>
  </a:schemeClr>
</cs:colorStyle>
</file>

<file path=ppt/charts/colors13.xml><?xml version="1.0" encoding="utf-8"?>
<cs:colorStyle xmlns:cs="http://schemas.microsoft.com/office/drawing/2012/chartStyle" xmlns:a="http://schemas.openxmlformats.org/drawingml/2006/main" meth="acrossLinear" id="1">
  <a:schemeClr val="dk1">
    <a:tint val="88000"/>
  </a:schemeClr>
  <a:schemeClr val="dk1">
    <a:tint val="55000"/>
  </a:schemeClr>
  <a:schemeClr val="dk1">
    <a:tint val="78000"/>
  </a:schemeClr>
  <a:schemeClr val="dk1">
    <a:tint val="92000"/>
  </a:schemeClr>
  <a:schemeClr val="dk1">
    <a:tint val="70000"/>
  </a:schemeClr>
  <a:schemeClr val="dk1">
    <a:tint val="30000"/>
  </a:schemeClr>
</cs:colorStyle>
</file>

<file path=ppt/charts/colors14.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acrossLinear" id="1">
  <a:schemeClr val="dk1">
    <a:tint val="88000"/>
  </a:schemeClr>
  <a:schemeClr val="dk1">
    <a:tint val="55000"/>
  </a:schemeClr>
  <a:schemeClr val="dk1">
    <a:tint val="78000"/>
  </a:schemeClr>
  <a:schemeClr val="dk1">
    <a:tint val="92000"/>
  </a:schemeClr>
  <a:schemeClr val="dk1">
    <a:tint val="70000"/>
  </a:schemeClr>
  <a:schemeClr val="dk1">
    <a:tint val="30000"/>
  </a:schemeClr>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3">
  <a:schemeClr val="accent1"/>
  <a:schemeClr val="accent1"/>
  <a:schemeClr val="accent1"/>
  <a:schemeClr val="accent1"/>
  <a:schemeClr val="accent1"/>
  <a:schemeClr val="accent1"/>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colors5.xml><?xml version="1.0" encoding="utf-8"?>
<cs:colorStyle xmlns:cs="http://schemas.microsoft.com/office/drawing/2012/chartStyle" xmlns:a="http://schemas.openxmlformats.org/drawingml/2006/main" meth="withinLinear" id="3">
  <a:schemeClr val="accent1"/>
  <a:schemeClr val="accent1"/>
  <a:schemeClr val="accent1"/>
  <a:schemeClr val="accent1"/>
  <a:schemeClr val="accent1"/>
  <a:schemeClr val="accent1"/>
</cs:colorStyle>
</file>

<file path=ppt/charts/colors6.xml><?xml version="1.0" encoding="utf-8"?>
<cs:colorStyle xmlns:cs="http://schemas.microsoft.com/office/drawing/2012/chartStyle" xmlns:a="http://schemas.openxmlformats.org/drawingml/2006/main" meth="acrossLinear" id="1">
  <a:schemeClr val="dk1">
    <a:tint val="88000"/>
  </a:schemeClr>
  <a:schemeClr val="dk1">
    <a:tint val="55000"/>
  </a:schemeClr>
  <a:schemeClr val="dk1">
    <a:tint val="78000"/>
  </a:schemeClr>
  <a:schemeClr val="dk1">
    <a:tint val="92000"/>
  </a:schemeClr>
  <a:schemeClr val="dk1">
    <a:tint val="70000"/>
  </a:schemeClr>
  <a:schemeClr val="dk1">
    <a:tint val="30000"/>
  </a:schemeClr>
</cs:colorStyle>
</file>

<file path=ppt/charts/colors7.xml><?xml version="1.0" encoding="utf-8"?>
<cs:colorStyle xmlns:cs="http://schemas.microsoft.com/office/drawing/2012/chartStyle" xmlns:a="http://schemas.openxmlformats.org/drawingml/2006/main" meth="acrossLinear" id="1">
  <a:schemeClr val="dk1">
    <a:tint val="88000"/>
  </a:schemeClr>
  <a:schemeClr val="dk1">
    <a:tint val="55000"/>
  </a:schemeClr>
  <a:schemeClr val="dk1">
    <a:tint val="78000"/>
  </a:schemeClr>
  <a:schemeClr val="dk1">
    <a:tint val="92000"/>
  </a:schemeClr>
  <a:schemeClr val="dk1">
    <a:tint val="70000"/>
  </a:schemeClr>
  <a:schemeClr val="dk1">
    <a:tint val="30000"/>
  </a:schemeClr>
</cs:colorStyle>
</file>

<file path=ppt/charts/colors8.xml><?xml version="1.0" encoding="utf-8"?>
<cs:colorStyle xmlns:cs="http://schemas.microsoft.com/office/drawing/2012/chartStyle" xmlns:a="http://schemas.openxmlformats.org/drawingml/2006/main" meth="acrossLinear" id="1">
  <a:schemeClr val="dk1">
    <a:tint val="88000"/>
  </a:schemeClr>
  <a:schemeClr val="dk1">
    <a:tint val="55000"/>
  </a:schemeClr>
  <a:schemeClr val="dk1">
    <a:tint val="78000"/>
  </a:schemeClr>
  <a:schemeClr val="dk1">
    <a:tint val="92000"/>
  </a:schemeClr>
  <a:schemeClr val="dk1">
    <a:tint val="70000"/>
  </a:schemeClr>
  <a:schemeClr val="dk1">
    <a:tint val="30000"/>
  </a:schemeClr>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D98A44-DFB2-804B-8A15-54381241C698}" type="doc">
      <dgm:prSet loTypeId="urn:microsoft.com/office/officeart/2005/8/layout/hierarchy3" loCatId="" qsTypeId="urn:microsoft.com/office/officeart/2005/8/quickstyle/simple1" qsCatId="simple" csTypeId="urn:microsoft.com/office/officeart/2005/8/colors/colorful1" csCatId="colorful" phldr="1"/>
      <dgm:spPr/>
      <dgm:t>
        <a:bodyPr/>
        <a:lstStyle/>
        <a:p>
          <a:endParaRPr lang="en-US"/>
        </a:p>
      </dgm:t>
    </dgm:pt>
    <dgm:pt modelId="{1092F3BF-8A15-4648-B5A9-1CB16C8A771E}">
      <dgm:prSet phldrT="[Text]"/>
      <dgm:spPr/>
      <dgm:t>
        <a:bodyPr/>
        <a:lstStyle/>
        <a:p>
          <a:pPr>
            <a:buFont typeface="Wingdings" panose="05000000000000000000" pitchFamily="2" charset="2"/>
            <a:buChar char=""/>
          </a:pPr>
          <a:r>
            <a:rPr lang="en-US" dirty="0">
              <a:effectLst/>
              <a:latin typeface="Berlin Sans FB" panose="020E0602020502020306" pitchFamily="34" charset="0"/>
              <a:ea typeface="Calibri" panose="020F0502020204030204" pitchFamily="34" charset="0"/>
              <a:cs typeface="Times New Roman" panose="02020603050405020304" pitchFamily="18" charset="0"/>
            </a:rPr>
            <a:t>Household Income, Poverty and Energy Trends in the District </a:t>
          </a:r>
          <a:endParaRPr lang="en-US" dirty="0"/>
        </a:p>
      </dgm:t>
    </dgm:pt>
    <dgm:pt modelId="{ABD8342C-B561-4648-8888-825AF5462798}" type="parTrans" cxnId="{C9ABEBE3-83C3-5B4D-A9D7-FABDC0BBDC5C}">
      <dgm:prSet/>
      <dgm:spPr/>
      <dgm:t>
        <a:bodyPr/>
        <a:lstStyle/>
        <a:p>
          <a:endParaRPr lang="en-US"/>
        </a:p>
      </dgm:t>
    </dgm:pt>
    <dgm:pt modelId="{6BA3B5C9-872D-1C4B-BE8E-66AF20FDE973}" type="sibTrans" cxnId="{C9ABEBE3-83C3-5B4D-A9D7-FABDC0BBDC5C}">
      <dgm:prSet/>
      <dgm:spPr/>
      <dgm:t>
        <a:bodyPr/>
        <a:lstStyle/>
        <a:p>
          <a:endParaRPr lang="en-US"/>
        </a:p>
      </dgm:t>
    </dgm:pt>
    <dgm:pt modelId="{748F238C-2420-FB41-B48D-FAE8D083DBAA}">
      <dgm:prSet phldrT="[Text]" custT="1"/>
      <dgm:spPr/>
      <dgm:t>
        <a:bodyPr/>
        <a:lstStyle/>
        <a:p>
          <a:pPr>
            <a:buFont typeface="Wingdings" panose="05000000000000000000" pitchFamily="2" charset="2"/>
            <a:buChar char=""/>
          </a:pPr>
          <a:r>
            <a:rPr lang="en-US" sz="950" dirty="0">
              <a:effectLst/>
              <a:latin typeface="Berlin Sans FB" panose="020E0602020502020306" pitchFamily="34" charset="0"/>
              <a:ea typeface="Calibri" panose="020F0502020204030204" pitchFamily="34" charset="0"/>
              <a:cs typeface="Times New Roman" panose="02020603050405020304" pitchFamily="18" charset="0"/>
            </a:rPr>
            <a:t>Household income and poverty</a:t>
          </a:r>
          <a:endParaRPr lang="en-US" sz="950" dirty="0"/>
        </a:p>
      </dgm:t>
    </dgm:pt>
    <dgm:pt modelId="{1025E7EB-85B6-3149-8B2A-D95610F79447}" type="parTrans" cxnId="{C1838A14-F2EC-E74F-B563-A8CD32FDB917}">
      <dgm:prSet/>
      <dgm:spPr/>
      <dgm:t>
        <a:bodyPr/>
        <a:lstStyle/>
        <a:p>
          <a:endParaRPr lang="en-US"/>
        </a:p>
      </dgm:t>
    </dgm:pt>
    <dgm:pt modelId="{5E1240AA-5B21-774F-9AA6-A6FAFAF36494}" type="sibTrans" cxnId="{C1838A14-F2EC-E74F-B563-A8CD32FDB917}">
      <dgm:prSet/>
      <dgm:spPr/>
      <dgm:t>
        <a:bodyPr/>
        <a:lstStyle/>
        <a:p>
          <a:endParaRPr lang="en-US"/>
        </a:p>
      </dgm:t>
    </dgm:pt>
    <dgm:pt modelId="{A228238D-2E50-F24D-B31C-C9CE33F4F305}">
      <dgm:prSet phldrT="[Text]"/>
      <dgm:spPr/>
      <dgm:t>
        <a:bodyPr/>
        <a:lstStyle/>
        <a:p>
          <a:pPr>
            <a:buFont typeface="Wingdings" panose="05000000000000000000" pitchFamily="2" charset="2"/>
            <a:buChar char=""/>
          </a:pPr>
          <a:r>
            <a:rPr lang="en-US" dirty="0">
              <a:effectLst/>
              <a:latin typeface="Berlin Sans FB" panose="020E0602020502020306" pitchFamily="34" charset="0"/>
              <a:ea typeface="Times New Roman" panose="02020603050405020304" pitchFamily="18" charset="0"/>
              <a:cs typeface="Times New Roman" panose="02020603050405020304" pitchFamily="18" charset="0"/>
            </a:rPr>
            <a:t>Snapshot of energy and water affordability in the District </a:t>
          </a:r>
          <a:endParaRPr lang="en-US" dirty="0"/>
        </a:p>
      </dgm:t>
    </dgm:pt>
    <dgm:pt modelId="{9164A1A2-70D5-5643-B458-657267E4AADD}" type="parTrans" cxnId="{4F61F756-EC87-8149-B28B-DF42EEAB8E81}">
      <dgm:prSet/>
      <dgm:spPr/>
      <dgm:t>
        <a:bodyPr/>
        <a:lstStyle/>
        <a:p>
          <a:endParaRPr lang="en-US"/>
        </a:p>
      </dgm:t>
    </dgm:pt>
    <dgm:pt modelId="{86ED3430-81F7-2440-AC04-118C5716D5F7}" type="sibTrans" cxnId="{4F61F756-EC87-8149-B28B-DF42EEAB8E81}">
      <dgm:prSet/>
      <dgm:spPr/>
      <dgm:t>
        <a:bodyPr/>
        <a:lstStyle/>
        <a:p>
          <a:endParaRPr lang="en-US"/>
        </a:p>
      </dgm:t>
    </dgm:pt>
    <dgm:pt modelId="{A07FC1D1-32CB-1C4E-8496-3197522F51B3}">
      <dgm:prSet phldrT="[Text]" custT="1"/>
      <dgm:spPr/>
      <dgm:t>
        <a:bodyPr/>
        <a:lstStyle/>
        <a:p>
          <a:pPr>
            <a:buFont typeface="Wingdings" panose="05000000000000000000" pitchFamily="2" charset="2"/>
            <a:buChar char=""/>
          </a:pPr>
          <a:r>
            <a:rPr lang="en-US" sz="950" dirty="0">
              <a:effectLst/>
              <a:latin typeface="Berlin Sans FB" panose="020E0602020502020306" pitchFamily="34" charset="0"/>
              <a:ea typeface="Times New Roman" panose="02020603050405020304" pitchFamily="18" charset="0"/>
              <a:cs typeface="Times New Roman" panose="02020603050405020304" pitchFamily="18" charset="0"/>
            </a:rPr>
            <a:t>Overview of findings from energy and water burden analysis</a:t>
          </a:r>
          <a:endParaRPr lang="en-US" sz="950" dirty="0"/>
        </a:p>
      </dgm:t>
    </dgm:pt>
    <dgm:pt modelId="{A8C6459B-5DCC-C245-9D8F-6FAD04D72C20}" type="parTrans" cxnId="{EEC24D51-8914-BB4C-8DAF-3495283CB89E}">
      <dgm:prSet/>
      <dgm:spPr/>
      <dgm:t>
        <a:bodyPr/>
        <a:lstStyle/>
        <a:p>
          <a:endParaRPr lang="en-US"/>
        </a:p>
      </dgm:t>
    </dgm:pt>
    <dgm:pt modelId="{E30E41AC-EE98-8A49-85D7-2377D8310F0A}" type="sibTrans" cxnId="{EEC24D51-8914-BB4C-8DAF-3495283CB89E}">
      <dgm:prSet/>
      <dgm:spPr/>
      <dgm:t>
        <a:bodyPr/>
        <a:lstStyle/>
        <a:p>
          <a:endParaRPr lang="en-US"/>
        </a:p>
      </dgm:t>
    </dgm:pt>
    <dgm:pt modelId="{25ECF81D-8548-D54B-800C-8AC431BF33E9}">
      <dgm:prSet custT="1"/>
      <dgm:spPr/>
      <dgm:t>
        <a:bodyPr/>
        <a:lstStyle/>
        <a:p>
          <a:r>
            <a:rPr lang="en-US" sz="950" dirty="0">
              <a:effectLst/>
              <a:latin typeface="Berlin Sans FB" panose="020E0602020502020306" pitchFamily="34" charset="0"/>
              <a:ea typeface="Times New Roman" panose="02020603050405020304" pitchFamily="18" charset="0"/>
              <a:cs typeface="Times New Roman" panose="02020603050405020304" pitchFamily="18" charset="0"/>
            </a:rPr>
            <a:t>Average energy consumption among low-income and non-low-income households</a:t>
          </a:r>
          <a:endParaRPr lang="en-US" sz="950" dirty="0">
            <a:effectLst/>
            <a:latin typeface="Berlin Sans FB" panose="020E0602020502020306" pitchFamily="34" charset="0"/>
            <a:ea typeface="Calibri" panose="020F0502020204030204" pitchFamily="34" charset="0"/>
            <a:cs typeface="Times New Roman" panose="02020603050405020304" pitchFamily="18" charset="0"/>
          </a:endParaRPr>
        </a:p>
      </dgm:t>
    </dgm:pt>
    <dgm:pt modelId="{87076907-FA62-B54D-8DFC-BFA76E1D9958}" type="parTrans" cxnId="{3CFD85EF-C542-D147-8004-F8B349D178BA}">
      <dgm:prSet/>
      <dgm:spPr/>
      <dgm:t>
        <a:bodyPr/>
        <a:lstStyle/>
        <a:p>
          <a:endParaRPr lang="en-US"/>
        </a:p>
      </dgm:t>
    </dgm:pt>
    <dgm:pt modelId="{B3A443A9-18AC-2941-835A-9542EF120D51}" type="sibTrans" cxnId="{3CFD85EF-C542-D147-8004-F8B349D178BA}">
      <dgm:prSet/>
      <dgm:spPr/>
      <dgm:t>
        <a:bodyPr/>
        <a:lstStyle/>
        <a:p>
          <a:endParaRPr lang="en-US"/>
        </a:p>
      </dgm:t>
    </dgm:pt>
    <dgm:pt modelId="{4760B172-577A-BC40-BB8D-44EFC884842F}">
      <dgm:prSet custT="1"/>
      <dgm:spPr/>
      <dgm:t>
        <a:bodyPr/>
        <a:lstStyle/>
        <a:p>
          <a:r>
            <a:rPr lang="en-US" sz="950" dirty="0">
              <a:effectLst/>
              <a:latin typeface="Berlin Sans FB" panose="020E0602020502020306" pitchFamily="34" charset="0"/>
              <a:ea typeface="Times New Roman" panose="02020603050405020304" pitchFamily="18" charset="0"/>
              <a:cs typeface="Times New Roman" panose="02020603050405020304" pitchFamily="18" charset="0"/>
            </a:rPr>
            <a:t>Relationship between energy consumption and income</a:t>
          </a:r>
          <a:endParaRPr lang="en-US" sz="950" dirty="0">
            <a:effectLst/>
            <a:latin typeface="Berlin Sans FB" panose="020E0602020502020306" pitchFamily="34" charset="0"/>
            <a:ea typeface="Calibri" panose="020F0502020204030204" pitchFamily="34" charset="0"/>
            <a:cs typeface="Times New Roman" panose="02020603050405020304" pitchFamily="18" charset="0"/>
          </a:endParaRPr>
        </a:p>
      </dgm:t>
    </dgm:pt>
    <dgm:pt modelId="{DB635AB5-AC03-7748-A51D-5BA0A041ECB5}" type="parTrans" cxnId="{856DE27D-AC0A-1542-9160-3DA2BE202B0E}">
      <dgm:prSet/>
      <dgm:spPr/>
      <dgm:t>
        <a:bodyPr/>
        <a:lstStyle/>
        <a:p>
          <a:endParaRPr lang="en-US"/>
        </a:p>
      </dgm:t>
    </dgm:pt>
    <dgm:pt modelId="{65C54565-1702-014E-A55E-2D7D7C8036F6}" type="sibTrans" cxnId="{856DE27D-AC0A-1542-9160-3DA2BE202B0E}">
      <dgm:prSet/>
      <dgm:spPr/>
      <dgm:t>
        <a:bodyPr/>
        <a:lstStyle/>
        <a:p>
          <a:endParaRPr lang="en-US"/>
        </a:p>
      </dgm:t>
    </dgm:pt>
    <dgm:pt modelId="{142933D3-FD63-CA48-A11A-DDC19319D811}">
      <dgm:prSet custT="1"/>
      <dgm:spPr/>
      <dgm:t>
        <a:bodyPr/>
        <a:lstStyle/>
        <a:p>
          <a:r>
            <a:rPr lang="en-US" sz="950" dirty="0">
              <a:effectLst/>
              <a:latin typeface="Berlin Sans FB" panose="020E0602020502020306" pitchFamily="34" charset="0"/>
              <a:ea typeface="Times New Roman" panose="02020603050405020304" pitchFamily="18" charset="0"/>
              <a:cs typeface="Times New Roman" panose="02020603050405020304" pitchFamily="18" charset="0"/>
            </a:rPr>
            <a:t>Comparisons of burdens to other cities and national data</a:t>
          </a:r>
          <a:endParaRPr lang="en-US" sz="950" dirty="0">
            <a:effectLst/>
            <a:latin typeface="Berlin Sans FB" panose="020E0602020502020306" pitchFamily="34" charset="0"/>
            <a:ea typeface="Calibri" panose="020F0502020204030204" pitchFamily="34" charset="0"/>
            <a:cs typeface="Times New Roman" panose="02020603050405020304" pitchFamily="18" charset="0"/>
          </a:endParaRPr>
        </a:p>
      </dgm:t>
    </dgm:pt>
    <dgm:pt modelId="{FA9AD139-8CAC-824A-B2CA-F5E37C876F8F}" type="parTrans" cxnId="{DBC8FE09-8E18-8A4B-982B-03BF59D122E7}">
      <dgm:prSet/>
      <dgm:spPr/>
      <dgm:t>
        <a:bodyPr/>
        <a:lstStyle/>
        <a:p>
          <a:endParaRPr lang="en-US"/>
        </a:p>
      </dgm:t>
    </dgm:pt>
    <dgm:pt modelId="{5F29B151-B131-5740-86DD-00DAC35AFE0B}" type="sibTrans" cxnId="{DBC8FE09-8E18-8A4B-982B-03BF59D122E7}">
      <dgm:prSet/>
      <dgm:spPr/>
      <dgm:t>
        <a:bodyPr/>
        <a:lstStyle/>
        <a:p>
          <a:endParaRPr lang="en-US"/>
        </a:p>
      </dgm:t>
    </dgm:pt>
    <dgm:pt modelId="{7BE5AD1C-D796-0B46-90AD-49623B5662CF}">
      <dgm:prSet custT="1"/>
      <dgm:spPr/>
      <dgm:t>
        <a:bodyPr/>
        <a:lstStyle/>
        <a:p>
          <a:r>
            <a:rPr lang="en-US" sz="950" dirty="0">
              <a:effectLst/>
              <a:latin typeface="Berlin Sans FB" panose="020E0602020502020306" pitchFamily="34" charset="0"/>
              <a:ea typeface="Times New Roman" panose="02020603050405020304" pitchFamily="18" charset="0"/>
              <a:cs typeface="Times New Roman" panose="02020603050405020304" pitchFamily="18" charset="0"/>
            </a:rPr>
            <a:t>Experiences of energy insecurity in district (i.e., qualitative data findings)</a:t>
          </a:r>
          <a:endParaRPr lang="en-US" sz="950" dirty="0">
            <a:effectLst/>
            <a:latin typeface="Berlin Sans FB" panose="020E0602020502020306" pitchFamily="34" charset="0"/>
            <a:ea typeface="Calibri" panose="020F0502020204030204" pitchFamily="34" charset="0"/>
            <a:cs typeface="Times New Roman" panose="02020603050405020304" pitchFamily="18" charset="0"/>
          </a:endParaRPr>
        </a:p>
      </dgm:t>
    </dgm:pt>
    <dgm:pt modelId="{C3705FDE-84D1-2646-BB6A-B7554ABB86B7}" type="parTrans" cxnId="{1FF3D00B-3247-EA45-A8AF-26AE82CAB613}">
      <dgm:prSet/>
      <dgm:spPr/>
      <dgm:t>
        <a:bodyPr/>
        <a:lstStyle/>
        <a:p>
          <a:endParaRPr lang="en-US"/>
        </a:p>
      </dgm:t>
    </dgm:pt>
    <dgm:pt modelId="{9A0DFCA4-7658-2747-A4C8-EDA71FC47FAE}" type="sibTrans" cxnId="{1FF3D00B-3247-EA45-A8AF-26AE82CAB613}">
      <dgm:prSet/>
      <dgm:spPr/>
      <dgm:t>
        <a:bodyPr/>
        <a:lstStyle/>
        <a:p>
          <a:endParaRPr lang="en-US"/>
        </a:p>
      </dgm:t>
    </dgm:pt>
    <dgm:pt modelId="{B727A88C-20A4-E045-A707-6CD669AEC4A6}">
      <dgm:prSet/>
      <dgm:spPr/>
      <dgm:t>
        <a:bodyPr/>
        <a:lstStyle/>
        <a:p>
          <a:r>
            <a:rPr lang="en-US" dirty="0"/>
            <a:t>Energy assistance</a:t>
          </a:r>
        </a:p>
      </dgm:t>
    </dgm:pt>
    <dgm:pt modelId="{FBE14003-11C5-D742-B64E-754495B7E147}" type="parTrans" cxnId="{AAFA3FFE-8D87-9344-B294-8D24F4786329}">
      <dgm:prSet/>
      <dgm:spPr/>
      <dgm:t>
        <a:bodyPr/>
        <a:lstStyle/>
        <a:p>
          <a:endParaRPr lang="en-US"/>
        </a:p>
      </dgm:t>
    </dgm:pt>
    <dgm:pt modelId="{206CBC24-407C-3844-A0FE-3208C5D34C9D}" type="sibTrans" cxnId="{AAFA3FFE-8D87-9344-B294-8D24F4786329}">
      <dgm:prSet/>
      <dgm:spPr/>
      <dgm:t>
        <a:bodyPr/>
        <a:lstStyle/>
        <a:p>
          <a:endParaRPr lang="en-US"/>
        </a:p>
      </dgm:t>
    </dgm:pt>
    <dgm:pt modelId="{289CFBC5-BE70-8449-82F4-24C514C0BD4E}">
      <dgm:prSet/>
      <dgm:spPr/>
      <dgm:t>
        <a:bodyPr/>
        <a:lstStyle/>
        <a:p>
          <a:r>
            <a:rPr lang="en-US" dirty="0">
              <a:effectLst/>
              <a:latin typeface="Berlin Sans FB" panose="020E0602020502020306" pitchFamily="34" charset="0"/>
              <a:ea typeface="Times New Roman" panose="02020603050405020304" pitchFamily="18" charset="0"/>
              <a:cs typeface="Times New Roman" panose="02020603050405020304" pitchFamily="18" charset="0"/>
            </a:rPr>
            <a:t>Impacts of emerging energy policies and technologies</a:t>
          </a:r>
          <a:endParaRPr lang="en-US" dirty="0">
            <a:effectLst/>
            <a:latin typeface="Berlin Sans FB" panose="020E0602020502020306" pitchFamily="34" charset="0"/>
            <a:ea typeface="Calibri" panose="020F0502020204030204" pitchFamily="34" charset="0"/>
            <a:cs typeface="Times New Roman" panose="02020603050405020304" pitchFamily="18" charset="0"/>
          </a:endParaRPr>
        </a:p>
      </dgm:t>
    </dgm:pt>
    <dgm:pt modelId="{881FAEAB-4B6C-2E42-8A56-7CE1368B8891}" type="parTrans" cxnId="{149C72EF-8F2E-854F-8CCA-D4D63B7C17DB}">
      <dgm:prSet/>
      <dgm:spPr/>
      <dgm:t>
        <a:bodyPr/>
        <a:lstStyle/>
        <a:p>
          <a:endParaRPr lang="en-US"/>
        </a:p>
      </dgm:t>
    </dgm:pt>
    <dgm:pt modelId="{83FDDED9-C636-ED46-8DD5-02BFDC92C697}" type="sibTrans" cxnId="{149C72EF-8F2E-854F-8CCA-D4D63B7C17DB}">
      <dgm:prSet/>
      <dgm:spPr/>
      <dgm:t>
        <a:bodyPr/>
        <a:lstStyle/>
        <a:p>
          <a:endParaRPr lang="en-US"/>
        </a:p>
      </dgm:t>
    </dgm:pt>
    <dgm:pt modelId="{6AFA97EA-E77D-0A4F-9715-F24D14B0DE03}">
      <dgm:prSet custT="1"/>
      <dgm:spPr/>
      <dgm:t>
        <a:bodyPr/>
        <a:lstStyle/>
        <a:p>
          <a:pPr>
            <a:buFont typeface="Wingdings" panose="05000000000000000000" pitchFamily="2" charset="2"/>
            <a:buChar char=""/>
          </a:pPr>
          <a:r>
            <a:rPr lang="en-US" sz="950" dirty="0">
              <a:effectLst/>
              <a:latin typeface="Berlin Sans FB" panose="020E0602020502020306" pitchFamily="34" charset="0"/>
              <a:ea typeface="Times New Roman" panose="02020603050405020304" pitchFamily="18" charset="0"/>
              <a:cs typeface="Times New Roman" panose="02020603050405020304" pitchFamily="18" charset="0"/>
            </a:rPr>
            <a:t>Trends in energy assistance from federal and state agencies</a:t>
          </a:r>
          <a:endParaRPr lang="en-US" sz="950" dirty="0"/>
        </a:p>
      </dgm:t>
    </dgm:pt>
    <dgm:pt modelId="{B3393A80-AE04-E242-86FD-2806FB6C386A}" type="parTrans" cxnId="{C8123A55-4DED-2F48-8821-B80DDEE7EA79}">
      <dgm:prSet/>
      <dgm:spPr/>
      <dgm:t>
        <a:bodyPr/>
        <a:lstStyle/>
        <a:p>
          <a:endParaRPr lang="en-US"/>
        </a:p>
      </dgm:t>
    </dgm:pt>
    <dgm:pt modelId="{2791D569-8769-A248-BAF8-313992320DDD}" type="sibTrans" cxnId="{C8123A55-4DED-2F48-8821-B80DDEE7EA79}">
      <dgm:prSet/>
      <dgm:spPr/>
      <dgm:t>
        <a:bodyPr/>
        <a:lstStyle/>
        <a:p>
          <a:endParaRPr lang="en-US"/>
        </a:p>
      </dgm:t>
    </dgm:pt>
    <dgm:pt modelId="{254D592E-7981-754E-A867-40E6FC643A35}">
      <dgm:prSet custT="1"/>
      <dgm:spPr/>
      <dgm:t>
        <a:bodyPr/>
        <a:lstStyle/>
        <a:p>
          <a:r>
            <a:rPr lang="en-US" sz="950" dirty="0">
              <a:effectLst/>
              <a:latin typeface="Berlin Sans FB" panose="020E0602020502020306" pitchFamily="34" charset="0"/>
              <a:ea typeface="Times New Roman" panose="02020603050405020304" pitchFamily="18" charset="0"/>
              <a:cs typeface="Times New Roman" panose="02020603050405020304" pitchFamily="18" charset="0"/>
            </a:rPr>
            <a:t>How will these likely change in the short term in response to COVID-19?</a:t>
          </a:r>
          <a:endParaRPr lang="en-US" sz="950" dirty="0">
            <a:effectLst/>
            <a:latin typeface="Berlin Sans FB" panose="020E0602020502020306" pitchFamily="34" charset="0"/>
            <a:ea typeface="Calibri" panose="020F0502020204030204" pitchFamily="34" charset="0"/>
            <a:cs typeface="Times New Roman" panose="02020603050405020304" pitchFamily="18" charset="0"/>
          </a:endParaRPr>
        </a:p>
      </dgm:t>
    </dgm:pt>
    <dgm:pt modelId="{96E753A1-EEA7-DD4E-8F6E-A3FF5091FDB0}" type="parTrans" cxnId="{36D0DC03-ED89-744E-A4C3-9F28B618217E}">
      <dgm:prSet/>
      <dgm:spPr/>
      <dgm:t>
        <a:bodyPr/>
        <a:lstStyle/>
        <a:p>
          <a:endParaRPr lang="en-US"/>
        </a:p>
      </dgm:t>
    </dgm:pt>
    <dgm:pt modelId="{ABA4E992-6C90-2D46-B3B7-E9F9F9D0C044}" type="sibTrans" cxnId="{36D0DC03-ED89-744E-A4C3-9F28B618217E}">
      <dgm:prSet/>
      <dgm:spPr/>
      <dgm:t>
        <a:bodyPr/>
        <a:lstStyle/>
        <a:p>
          <a:endParaRPr lang="en-US"/>
        </a:p>
      </dgm:t>
    </dgm:pt>
    <dgm:pt modelId="{D9BBD0D0-C23D-194E-90D8-B5F5CEC9FDCF}">
      <dgm:prSet custT="1"/>
      <dgm:spPr/>
      <dgm:t>
        <a:bodyPr/>
        <a:lstStyle/>
        <a:p>
          <a:r>
            <a:rPr lang="en-US" sz="950" dirty="0">
              <a:effectLst/>
              <a:latin typeface="Berlin Sans FB" panose="020E0602020502020306" pitchFamily="34" charset="0"/>
              <a:ea typeface="Times New Roman" panose="02020603050405020304" pitchFamily="18" charset="0"/>
              <a:cs typeface="Times New Roman" panose="02020603050405020304" pitchFamily="18" charset="0"/>
            </a:rPr>
            <a:t>Are there alternative approaches that may offer energy assistance? </a:t>
          </a:r>
          <a:endParaRPr lang="en-US" sz="950" dirty="0">
            <a:effectLst/>
            <a:latin typeface="Berlin Sans FB" panose="020E0602020502020306" pitchFamily="34" charset="0"/>
            <a:ea typeface="Calibri" panose="020F0502020204030204" pitchFamily="34" charset="0"/>
            <a:cs typeface="Times New Roman" panose="02020603050405020304" pitchFamily="18" charset="0"/>
          </a:endParaRPr>
        </a:p>
      </dgm:t>
    </dgm:pt>
    <dgm:pt modelId="{CC563CCA-1BFA-0C4C-AEED-9143DFD72052}" type="parTrans" cxnId="{49C3F4F5-21D9-5447-A629-721364204318}">
      <dgm:prSet/>
      <dgm:spPr/>
      <dgm:t>
        <a:bodyPr/>
        <a:lstStyle/>
        <a:p>
          <a:endParaRPr lang="en-US"/>
        </a:p>
      </dgm:t>
    </dgm:pt>
    <dgm:pt modelId="{216E9755-CBCD-CE4D-B1BE-2AFEB4B16A83}" type="sibTrans" cxnId="{49C3F4F5-21D9-5447-A629-721364204318}">
      <dgm:prSet/>
      <dgm:spPr/>
      <dgm:t>
        <a:bodyPr/>
        <a:lstStyle/>
        <a:p>
          <a:endParaRPr lang="en-US"/>
        </a:p>
      </dgm:t>
    </dgm:pt>
    <dgm:pt modelId="{085483C8-0971-E847-B587-A38E31BC0F4F}">
      <dgm:prSet custT="1"/>
      <dgm:spPr/>
      <dgm:t>
        <a:bodyPr/>
        <a:lstStyle/>
        <a:p>
          <a:r>
            <a:rPr lang="en-US" sz="950" dirty="0">
              <a:effectLst/>
              <a:latin typeface="Berlin Sans FB" panose="020E0602020502020306" pitchFamily="34" charset="0"/>
              <a:ea typeface="Times New Roman" panose="02020603050405020304" pitchFamily="18" charset="0"/>
              <a:cs typeface="Times New Roman" panose="02020603050405020304" pitchFamily="18" charset="0"/>
            </a:rPr>
            <a:t>Trends in arrearages, disconnections and income among low-income &amp; non-low-income households</a:t>
          </a:r>
          <a:endParaRPr lang="en-US" sz="950" dirty="0"/>
        </a:p>
      </dgm:t>
    </dgm:pt>
    <dgm:pt modelId="{74AB4A8E-307B-9842-92E9-3931BA28745E}" type="parTrans" cxnId="{142137FE-F98A-3C4B-B9EE-A6EE6A3EA7B1}">
      <dgm:prSet/>
      <dgm:spPr/>
      <dgm:t>
        <a:bodyPr/>
        <a:lstStyle/>
        <a:p>
          <a:endParaRPr lang="en-US"/>
        </a:p>
      </dgm:t>
    </dgm:pt>
    <dgm:pt modelId="{318913E7-DC73-7C43-845F-F69CC9D0A4DF}" type="sibTrans" cxnId="{142137FE-F98A-3C4B-B9EE-A6EE6A3EA7B1}">
      <dgm:prSet/>
      <dgm:spPr/>
      <dgm:t>
        <a:bodyPr/>
        <a:lstStyle/>
        <a:p>
          <a:endParaRPr lang="en-US"/>
        </a:p>
      </dgm:t>
    </dgm:pt>
    <dgm:pt modelId="{1AAEF3F7-863B-4548-9665-D7BFF3EDC54F}">
      <dgm:prSet custT="1"/>
      <dgm:spPr/>
      <dgm:t>
        <a:bodyPr/>
        <a:lstStyle/>
        <a:p>
          <a:pPr>
            <a:buFont typeface="Wingdings" panose="05000000000000000000" pitchFamily="2" charset="2"/>
            <a:buChar char=""/>
          </a:pPr>
          <a:r>
            <a:rPr lang="en-US" sz="950" dirty="0">
              <a:effectLst/>
              <a:latin typeface="Berlin Sans FB" panose="020E0602020502020306" pitchFamily="34" charset="0"/>
              <a:ea typeface="Times New Roman" panose="02020603050405020304" pitchFamily="18" charset="0"/>
              <a:cs typeface="Times New Roman" panose="02020603050405020304" pitchFamily="18" charset="0"/>
            </a:rPr>
            <a:t>What are the current and future energy policies?</a:t>
          </a:r>
          <a:endParaRPr lang="en-US" sz="950" dirty="0"/>
        </a:p>
      </dgm:t>
    </dgm:pt>
    <dgm:pt modelId="{CFC3CCF5-6D7C-6749-BB74-F9623466DB4C}" type="parTrans" cxnId="{AF3FAB76-9F02-8943-85FD-EF94F142E1D9}">
      <dgm:prSet/>
      <dgm:spPr/>
      <dgm:t>
        <a:bodyPr/>
        <a:lstStyle/>
        <a:p>
          <a:endParaRPr lang="en-US"/>
        </a:p>
      </dgm:t>
    </dgm:pt>
    <dgm:pt modelId="{F20911FD-6A12-7F47-8E92-A651FE6CD1C7}" type="sibTrans" cxnId="{AF3FAB76-9F02-8943-85FD-EF94F142E1D9}">
      <dgm:prSet/>
      <dgm:spPr/>
      <dgm:t>
        <a:bodyPr/>
        <a:lstStyle/>
        <a:p>
          <a:endParaRPr lang="en-US"/>
        </a:p>
      </dgm:t>
    </dgm:pt>
    <dgm:pt modelId="{3142A351-5B28-8648-899F-1C10D0DDF9DA}">
      <dgm:prSet custT="1"/>
      <dgm:spPr/>
      <dgm:t>
        <a:bodyPr/>
        <a:lstStyle/>
        <a:p>
          <a:r>
            <a:rPr lang="en-US" sz="950" dirty="0">
              <a:effectLst/>
              <a:latin typeface="Berlin Sans FB" panose="020E0602020502020306" pitchFamily="34" charset="0"/>
              <a:ea typeface="Times New Roman" panose="02020603050405020304" pitchFamily="18" charset="0"/>
              <a:cs typeface="Times New Roman" panose="02020603050405020304" pitchFamily="18" charset="0"/>
            </a:rPr>
            <a:t>What are the emerging technologies? </a:t>
          </a:r>
          <a:endParaRPr lang="en-US" sz="950" dirty="0">
            <a:effectLst/>
            <a:latin typeface="Berlin Sans FB" panose="020E0602020502020306" pitchFamily="34" charset="0"/>
            <a:ea typeface="Calibri" panose="020F0502020204030204" pitchFamily="34" charset="0"/>
            <a:cs typeface="Times New Roman" panose="02020603050405020304" pitchFamily="18" charset="0"/>
          </a:endParaRPr>
        </a:p>
      </dgm:t>
    </dgm:pt>
    <dgm:pt modelId="{27F03895-62D2-184C-A180-CEFC13B028BE}" type="parTrans" cxnId="{DFA8276C-15DF-9342-92C2-29CAA9B5F339}">
      <dgm:prSet/>
      <dgm:spPr/>
      <dgm:t>
        <a:bodyPr/>
        <a:lstStyle/>
        <a:p>
          <a:endParaRPr lang="en-US"/>
        </a:p>
      </dgm:t>
    </dgm:pt>
    <dgm:pt modelId="{AC099F64-8BE3-0545-9DD0-A668450CEDF0}" type="sibTrans" cxnId="{DFA8276C-15DF-9342-92C2-29CAA9B5F339}">
      <dgm:prSet/>
      <dgm:spPr/>
      <dgm:t>
        <a:bodyPr/>
        <a:lstStyle/>
        <a:p>
          <a:endParaRPr lang="en-US"/>
        </a:p>
      </dgm:t>
    </dgm:pt>
    <dgm:pt modelId="{089F3284-686B-A340-BB77-88D6DE990C72}">
      <dgm:prSet custT="1"/>
      <dgm:spPr/>
      <dgm:t>
        <a:bodyPr/>
        <a:lstStyle/>
        <a:p>
          <a:r>
            <a:rPr lang="en-US" sz="950" dirty="0">
              <a:effectLst/>
              <a:latin typeface="Berlin Sans FB" panose="020E0602020502020306" pitchFamily="34" charset="0"/>
              <a:ea typeface="Times New Roman" panose="02020603050405020304" pitchFamily="18" charset="0"/>
              <a:cs typeface="Times New Roman" panose="02020603050405020304" pitchFamily="18" charset="0"/>
            </a:rPr>
            <a:t>How will these emerging policies and technologies affect low-income and non-low-income households?</a:t>
          </a:r>
          <a:endParaRPr lang="en-US" sz="950" dirty="0">
            <a:effectLst/>
            <a:latin typeface="Berlin Sans FB" panose="020E0602020502020306" pitchFamily="34" charset="0"/>
            <a:ea typeface="Calibri" panose="020F0502020204030204" pitchFamily="34" charset="0"/>
            <a:cs typeface="Times New Roman" panose="02020603050405020304" pitchFamily="18" charset="0"/>
          </a:endParaRPr>
        </a:p>
      </dgm:t>
    </dgm:pt>
    <dgm:pt modelId="{FD4FAF18-F952-8F41-9C89-B1E0266E4A7C}" type="parTrans" cxnId="{AE76FBF6-F553-8646-B4DE-315EC9263827}">
      <dgm:prSet/>
      <dgm:spPr/>
      <dgm:t>
        <a:bodyPr/>
        <a:lstStyle/>
        <a:p>
          <a:endParaRPr lang="en-US"/>
        </a:p>
      </dgm:t>
    </dgm:pt>
    <dgm:pt modelId="{E5ABF4BC-D733-8A49-B12B-628CE5567C9F}" type="sibTrans" cxnId="{AE76FBF6-F553-8646-B4DE-315EC9263827}">
      <dgm:prSet/>
      <dgm:spPr/>
      <dgm:t>
        <a:bodyPr/>
        <a:lstStyle/>
        <a:p>
          <a:endParaRPr lang="en-US"/>
        </a:p>
      </dgm:t>
    </dgm:pt>
    <dgm:pt modelId="{5088A688-48A9-974C-A3E2-F52B08DDCC63}">
      <dgm:prSet/>
      <dgm:spPr/>
      <dgm:t>
        <a:bodyPr/>
        <a:lstStyle/>
        <a:p>
          <a:r>
            <a:rPr lang="en-US" dirty="0">
              <a:effectLst/>
              <a:latin typeface="Berlin Sans FB" panose="020E0602020502020306" pitchFamily="34" charset="0"/>
              <a:ea typeface="Times New Roman" panose="02020603050405020304" pitchFamily="18" charset="0"/>
              <a:cs typeface="Times New Roman" panose="02020603050405020304" pitchFamily="18" charset="0"/>
            </a:rPr>
            <a:t>Opportunities to address energy insecurity in the District </a:t>
          </a:r>
          <a:endParaRPr lang="en-US" dirty="0">
            <a:effectLst/>
            <a:latin typeface="Berlin Sans FB" panose="020E0602020502020306" pitchFamily="34" charset="0"/>
            <a:ea typeface="Calibri" panose="020F0502020204030204" pitchFamily="34" charset="0"/>
            <a:cs typeface="Times New Roman" panose="02020603050405020304" pitchFamily="18" charset="0"/>
          </a:endParaRPr>
        </a:p>
      </dgm:t>
    </dgm:pt>
    <dgm:pt modelId="{17E7741D-F3D6-BB4B-BE61-47F407E9883D}" type="parTrans" cxnId="{D3FF7D29-07AC-6643-9282-00F0DFA7BCDB}">
      <dgm:prSet/>
      <dgm:spPr/>
      <dgm:t>
        <a:bodyPr/>
        <a:lstStyle/>
        <a:p>
          <a:endParaRPr lang="en-US"/>
        </a:p>
      </dgm:t>
    </dgm:pt>
    <dgm:pt modelId="{E2478A39-B2CE-A74D-962D-B9EB9BC5FD4B}" type="sibTrans" cxnId="{D3FF7D29-07AC-6643-9282-00F0DFA7BCDB}">
      <dgm:prSet/>
      <dgm:spPr/>
      <dgm:t>
        <a:bodyPr/>
        <a:lstStyle/>
        <a:p>
          <a:endParaRPr lang="en-US"/>
        </a:p>
      </dgm:t>
    </dgm:pt>
    <dgm:pt modelId="{F8991F81-3858-A94E-8C23-D8F660E15CF2}">
      <dgm:prSet custT="1"/>
      <dgm:spPr/>
      <dgm:t>
        <a:bodyPr/>
        <a:lstStyle/>
        <a:p>
          <a:pPr>
            <a:buFont typeface="Wingdings" panose="05000000000000000000" pitchFamily="2" charset="2"/>
            <a:buChar char=""/>
          </a:pPr>
          <a:r>
            <a:rPr lang="en-US" sz="950" dirty="0">
              <a:effectLst/>
              <a:latin typeface="Berlin Sans FB" panose="020E0602020502020306" pitchFamily="34" charset="0"/>
              <a:ea typeface="Times New Roman" panose="02020603050405020304" pitchFamily="18" charset="0"/>
              <a:cs typeface="Times New Roman" panose="02020603050405020304" pitchFamily="18" charset="0"/>
            </a:rPr>
            <a:t>Reduce energy burden through structural investment, i.e., weatherization/ renewable energy </a:t>
          </a:r>
          <a:endParaRPr lang="en-US" sz="950" dirty="0"/>
        </a:p>
      </dgm:t>
    </dgm:pt>
    <dgm:pt modelId="{60E49E5D-2411-4043-9FA6-9C8B93101B9D}" type="parTrans" cxnId="{79343233-2BDE-5543-BB1B-32DD17B786EC}">
      <dgm:prSet/>
      <dgm:spPr/>
      <dgm:t>
        <a:bodyPr/>
        <a:lstStyle/>
        <a:p>
          <a:endParaRPr lang="en-US"/>
        </a:p>
      </dgm:t>
    </dgm:pt>
    <dgm:pt modelId="{A1B0F528-9B47-734F-ACBF-17833D9B88DB}" type="sibTrans" cxnId="{79343233-2BDE-5543-BB1B-32DD17B786EC}">
      <dgm:prSet/>
      <dgm:spPr/>
      <dgm:t>
        <a:bodyPr/>
        <a:lstStyle/>
        <a:p>
          <a:endParaRPr lang="en-US"/>
        </a:p>
      </dgm:t>
    </dgm:pt>
    <dgm:pt modelId="{5337EA5D-C4DB-9F45-95E4-18AF9823D495}">
      <dgm:prSet custT="1"/>
      <dgm:spPr/>
      <dgm:t>
        <a:bodyPr/>
        <a:lstStyle/>
        <a:p>
          <a:r>
            <a:rPr lang="en-US" sz="950" dirty="0">
              <a:effectLst/>
              <a:latin typeface="Berlin Sans FB" panose="020E0602020502020306" pitchFamily="34" charset="0"/>
              <a:ea typeface="Times New Roman" panose="02020603050405020304" pitchFamily="18" charset="0"/>
              <a:cs typeface="Times New Roman" panose="02020603050405020304" pitchFamily="18" charset="0"/>
            </a:rPr>
            <a:t>Ensure that programs are equitable in terms of who they serve (i.e., renters, affordable housing) </a:t>
          </a:r>
          <a:endParaRPr lang="en-US" sz="950" dirty="0">
            <a:effectLst/>
            <a:latin typeface="Berlin Sans FB" panose="020E0602020502020306" pitchFamily="34" charset="0"/>
            <a:ea typeface="Calibri" panose="020F0502020204030204" pitchFamily="34" charset="0"/>
            <a:cs typeface="Times New Roman" panose="02020603050405020304" pitchFamily="18" charset="0"/>
          </a:endParaRPr>
        </a:p>
      </dgm:t>
    </dgm:pt>
    <dgm:pt modelId="{B3E468F8-D79A-BA4C-A1CF-7B102FF2821C}" type="parTrans" cxnId="{F88F8F78-056D-414C-97B1-671A51E43EE2}">
      <dgm:prSet/>
      <dgm:spPr/>
      <dgm:t>
        <a:bodyPr/>
        <a:lstStyle/>
        <a:p>
          <a:endParaRPr lang="en-US"/>
        </a:p>
      </dgm:t>
    </dgm:pt>
    <dgm:pt modelId="{FCFDA8FE-65A3-7744-9C4E-72278718EFBF}" type="sibTrans" cxnId="{F88F8F78-056D-414C-97B1-671A51E43EE2}">
      <dgm:prSet/>
      <dgm:spPr/>
      <dgm:t>
        <a:bodyPr/>
        <a:lstStyle/>
        <a:p>
          <a:endParaRPr lang="en-US"/>
        </a:p>
      </dgm:t>
    </dgm:pt>
    <dgm:pt modelId="{75AC1884-2C32-AD49-8E8C-2E9EBE420300}">
      <dgm:prSet custT="1"/>
      <dgm:spPr/>
      <dgm:t>
        <a:bodyPr/>
        <a:lstStyle/>
        <a:p>
          <a:r>
            <a:rPr lang="en-US" sz="950" dirty="0">
              <a:effectLst/>
              <a:latin typeface="Berlin Sans FB" panose="020E0602020502020306" pitchFamily="34" charset="0"/>
              <a:ea typeface="Calibri" panose="020F0502020204030204" pitchFamily="34" charset="0"/>
              <a:cs typeface="Times New Roman" panose="02020603050405020304" pitchFamily="18" charset="0"/>
            </a:rPr>
            <a:t>Minimize arrearages and disconnections, reduce income disparity, improve access to affordable new energy technologies </a:t>
          </a:r>
        </a:p>
      </dgm:t>
    </dgm:pt>
    <dgm:pt modelId="{CBD61D00-02E5-E64A-96F8-716490185ECC}" type="parTrans" cxnId="{15294958-D62C-084D-8C12-687D67639A6E}">
      <dgm:prSet/>
      <dgm:spPr/>
      <dgm:t>
        <a:bodyPr/>
        <a:lstStyle/>
        <a:p>
          <a:endParaRPr lang="en-US"/>
        </a:p>
      </dgm:t>
    </dgm:pt>
    <dgm:pt modelId="{95735706-8DD4-D64D-9444-4122ACD4BA8A}" type="sibTrans" cxnId="{15294958-D62C-084D-8C12-687D67639A6E}">
      <dgm:prSet/>
      <dgm:spPr/>
      <dgm:t>
        <a:bodyPr/>
        <a:lstStyle/>
        <a:p>
          <a:endParaRPr lang="en-US"/>
        </a:p>
      </dgm:t>
    </dgm:pt>
    <dgm:pt modelId="{9F87A854-5760-264E-B9EF-DD5DFB1081F6}" type="pres">
      <dgm:prSet presAssocID="{99D98A44-DFB2-804B-8A15-54381241C698}" presName="diagram" presStyleCnt="0">
        <dgm:presLayoutVars>
          <dgm:chPref val="1"/>
          <dgm:dir/>
          <dgm:animOne val="branch"/>
          <dgm:animLvl val="lvl"/>
          <dgm:resizeHandles/>
        </dgm:presLayoutVars>
      </dgm:prSet>
      <dgm:spPr/>
    </dgm:pt>
    <dgm:pt modelId="{48CFFB82-0F01-6B4B-9C9B-4339CF58EE0D}" type="pres">
      <dgm:prSet presAssocID="{1092F3BF-8A15-4648-B5A9-1CB16C8A771E}" presName="root" presStyleCnt="0"/>
      <dgm:spPr/>
    </dgm:pt>
    <dgm:pt modelId="{168823F3-E4F5-064A-AE07-E0B3C959A60F}" type="pres">
      <dgm:prSet presAssocID="{1092F3BF-8A15-4648-B5A9-1CB16C8A771E}" presName="rootComposite" presStyleCnt="0"/>
      <dgm:spPr/>
    </dgm:pt>
    <dgm:pt modelId="{10B5120C-32E4-4D45-BF40-993AE7AAE032}" type="pres">
      <dgm:prSet presAssocID="{1092F3BF-8A15-4648-B5A9-1CB16C8A771E}" presName="rootText" presStyleLbl="node1" presStyleIdx="0" presStyleCnt="5"/>
      <dgm:spPr/>
    </dgm:pt>
    <dgm:pt modelId="{0E183DA9-DD5E-254F-BD66-83D40050BF3D}" type="pres">
      <dgm:prSet presAssocID="{1092F3BF-8A15-4648-B5A9-1CB16C8A771E}" presName="rootConnector" presStyleLbl="node1" presStyleIdx="0" presStyleCnt="5"/>
      <dgm:spPr/>
    </dgm:pt>
    <dgm:pt modelId="{6BBEE791-38E7-534D-8F8F-E3CE16D83E38}" type="pres">
      <dgm:prSet presAssocID="{1092F3BF-8A15-4648-B5A9-1CB16C8A771E}" presName="childShape" presStyleCnt="0"/>
      <dgm:spPr/>
    </dgm:pt>
    <dgm:pt modelId="{165F0C6F-F6B1-3149-B8B7-3DB1B97C030A}" type="pres">
      <dgm:prSet presAssocID="{1025E7EB-85B6-3149-8B2A-D95610F79447}" presName="Name13" presStyleLbl="parChTrans1D2" presStyleIdx="0" presStyleCnt="16"/>
      <dgm:spPr/>
    </dgm:pt>
    <dgm:pt modelId="{F5841588-0938-CC42-8C6E-82DB09B69078}" type="pres">
      <dgm:prSet presAssocID="{748F238C-2420-FB41-B48D-FAE8D083DBAA}" presName="childText" presStyleLbl="bgAcc1" presStyleIdx="0" presStyleCnt="16">
        <dgm:presLayoutVars>
          <dgm:bulletEnabled val="1"/>
        </dgm:presLayoutVars>
      </dgm:prSet>
      <dgm:spPr/>
    </dgm:pt>
    <dgm:pt modelId="{29D2270D-6446-8942-8067-55E88392E056}" type="pres">
      <dgm:prSet presAssocID="{87076907-FA62-B54D-8DFC-BFA76E1D9958}" presName="Name13" presStyleLbl="parChTrans1D2" presStyleIdx="1" presStyleCnt="16"/>
      <dgm:spPr/>
    </dgm:pt>
    <dgm:pt modelId="{2CD21878-6F82-1244-B4AA-8483DDD664B0}" type="pres">
      <dgm:prSet presAssocID="{25ECF81D-8548-D54B-800C-8AC431BF33E9}" presName="childText" presStyleLbl="bgAcc1" presStyleIdx="1" presStyleCnt="16">
        <dgm:presLayoutVars>
          <dgm:bulletEnabled val="1"/>
        </dgm:presLayoutVars>
      </dgm:prSet>
      <dgm:spPr/>
    </dgm:pt>
    <dgm:pt modelId="{EE484C1B-5552-BF43-A371-8E9BF63AE6EA}" type="pres">
      <dgm:prSet presAssocID="{DB635AB5-AC03-7748-A51D-5BA0A041ECB5}" presName="Name13" presStyleLbl="parChTrans1D2" presStyleIdx="2" presStyleCnt="16"/>
      <dgm:spPr/>
    </dgm:pt>
    <dgm:pt modelId="{236E5939-481B-784A-8004-8D8D272624E0}" type="pres">
      <dgm:prSet presAssocID="{4760B172-577A-BC40-BB8D-44EFC884842F}" presName="childText" presStyleLbl="bgAcc1" presStyleIdx="2" presStyleCnt="16">
        <dgm:presLayoutVars>
          <dgm:bulletEnabled val="1"/>
        </dgm:presLayoutVars>
      </dgm:prSet>
      <dgm:spPr/>
    </dgm:pt>
    <dgm:pt modelId="{3B454EEF-C8BA-144C-AF7F-3FA7C940C766}" type="pres">
      <dgm:prSet presAssocID="{A228238D-2E50-F24D-B31C-C9CE33F4F305}" presName="root" presStyleCnt="0"/>
      <dgm:spPr/>
    </dgm:pt>
    <dgm:pt modelId="{BEAD4F44-65BD-594C-AA4E-21A38E1BE322}" type="pres">
      <dgm:prSet presAssocID="{A228238D-2E50-F24D-B31C-C9CE33F4F305}" presName="rootComposite" presStyleCnt="0"/>
      <dgm:spPr/>
    </dgm:pt>
    <dgm:pt modelId="{512E61E9-9CB8-AF41-A2D4-3F1783626840}" type="pres">
      <dgm:prSet presAssocID="{A228238D-2E50-F24D-B31C-C9CE33F4F305}" presName="rootText" presStyleLbl="node1" presStyleIdx="1" presStyleCnt="5"/>
      <dgm:spPr/>
    </dgm:pt>
    <dgm:pt modelId="{15170454-8912-3D47-95C8-82EB4E3FD27A}" type="pres">
      <dgm:prSet presAssocID="{A228238D-2E50-F24D-B31C-C9CE33F4F305}" presName="rootConnector" presStyleLbl="node1" presStyleIdx="1" presStyleCnt="5"/>
      <dgm:spPr/>
    </dgm:pt>
    <dgm:pt modelId="{4EC3DD91-F6CD-D94C-AF64-F6E973582231}" type="pres">
      <dgm:prSet presAssocID="{A228238D-2E50-F24D-B31C-C9CE33F4F305}" presName="childShape" presStyleCnt="0"/>
      <dgm:spPr/>
    </dgm:pt>
    <dgm:pt modelId="{882354AA-979E-0245-926F-31C9A5C7B408}" type="pres">
      <dgm:prSet presAssocID="{A8C6459B-5DCC-C245-9D8F-6FAD04D72C20}" presName="Name13" presStyleLbl="parChTrans1D2" presStyleIdx="3" presStyleCnt="16"/>
      <dgm:spPr/>
    </dgm:pt>
    <dgm:pt modelId="{E352350B-BFF0-1B48-BD09-DA488C12797D}" type="pres">
      <dgm:prSet presAssocID="{A07FC1D1-32CB-1C4E-8496-3197522F51B3}" presName="childText" presStyleLbl="bgAcc1" presStyleIdx="3" presStyleCnt="16">
        <dgm:presLayoutVars>
          <dgm:bulletEnabled val="1"/>
        </dgm:presLayoutVars>
      </dgm:prSet>
      <dgm:spPr/>
    </dgm:pt>
    <dgm:pt modelId="{0561EECA-B33B-664D-B39C-BFCD0E0FD558}" type="pres">
      <dgm:prSet presAssocID="{FA9AD139-8CAC-824A-B2CA-F5E37C876F8F}" presName="Name13" presStyleLbl="parChTrans1D2" presStyleIdx="4" presStyleCnt="16"/>
      <dgm:spPr/>
    </dgm:pt>
    <dgm:pt modelId="{E93BD708-8F75-3C45-801B-5C478C24F85A}" type="pres">
      <dgm:prSet presAssocID="{142933D3-FD63-CA48-A11A-DDC19319D811}" presName="childText" presStyleLbl="bgAcc1" presStyleIdx="4" presStyleCnt="16">
        <dgm:presLayoutVars>
          <dgm:bulletEnabled val="1"/>
        </dgm:presLayoutVars>
      </dgm:prSet>
      <dgm:spPr/>
    </dgm:pt>
    <dgm:pt modelId="{9FC71D66-A999-7C42-8836-7BAAE6AF7E0E}" type="pres">
      <dgm:prSet presAssocID="{C3705FDE-84D1-2646-BB6A-B7554ABB86B7}" presName="Name13" presStyleLbl="parChTrans1D2" presStyleIdx="5" presStyleCnt="16"/>
      <dgm:spPr/>
    </dgm:pt>
    <dgm:pt modelId="{CD20ABB8-5E2E-5645-AE46-12759F65DF29}" type="pres">
      <dgm:prSet presAssocID="{7BE5AD1C-D796-0B46-90AD-49623B5662CF}" presName="childText" presStyleLbl="bgAcc1" presStyleIdx="5" presStyleCnt="16">
        <dgm:presLayoutVars>
          <dgm:bulletEnabled val="1"/>
        </dgm:presLayoutVars>
      </dgm:prSet>
      <dgm:spPr/>
    </dgm:pt>
    <dgm:pt modelId="{1980E2D5-435A-CD41-9DA6-2C1640942699}" type="pres">
      <dgm:prSet presAssocID="{B727A88C-20A4-E045-A707-6CD669AEC4A6}" presName="root" presStyleCnt="0"/>
      <dgm:spPr/>
    </dgm:pt>
    <dgm:pt modelId="{84A283E0-ADF7-F044-9F3C-3082D874B711}" type="pres">
      <dgm:prSet presAssocID="{B727A88C-20A4-E045-A707-6CD669AEC4A6}" presName="rootComposite" presStyleCnt="0"/>
      <dgm:spPr/>
    </dgm:pt>
    <dgm:pt modelId="{F2B032AA-E9F5-C048-95CA-D5E6E91A6ED7}" type="pres">
      <dgm:prSet presAssocID="{B727A88C-20A4-E045-A707-6CD669AEC4A6}" presName="rootText" presStyleLbl="node1" presStyleIdx="2" presStyleCnt="5"/>
      <dgm:spPr/>
    </dgm:pt>
    <dgm:pt modelId="{6A62249A-C0AB-EA41-B92A-BAD11BE8D331}" type="pres">
      <dgm:prSet presAssocID="{B727A88C-20A4-E045-A707-6CD669AEC4A6}" presName="rootConnector" presStyleLbl="node1" presStyleIdx="2" presStyleCnt="5"/>
      <dgm:spPr/>
    </dgm:pt>
    <dgm:pt modelId="{88FD94A8-1E45-6C4F-B1E9-19C9929780CB}" type="pres">
      <dgm:prSet presAssocID="{B727A88C-20A4-E045-A707-6CD669AEC4A6}" presName="childShape" presStyleCnt="0"/>
      <dgm:spPr/>
    </dgm:pt>
    <dgm:pt modelId="{7AA5CA4C-0746-1D4C-B3EB-5E7211747202}" type="pres">
      <dgm:prSet presAssocID="{B3393A80-AE04-E242-86FD-2806FB6C386A}" presName="Name13" presStyleLbl="parChTrans1D2" presStyleIdx="6" presStyleCnt="16"/>
      <dgm:spPr/>
    </dgm:pt>
    <dgm:pt modelId="{2796084E-C565-4A4D-820D-136C7C368726}" type="pres">
      <dgm:prSet presAssocID="{6AFA97EA-E77D-0A4F-9715-F24D14B0DE03}" presName="childText" presStyleLbl="bgAcc1" presStyleIdx="6" presStyleCnt="16">
        <dgm:presLayoutVars>
          <dgm:bulletEnabled val="1"/>
        </dgm:presLayoutVars>
      </dgm:prSet>
      <dgm:spPr/>
    </dgm:pt>
    <dgm:pt modelId="{DC0A0604-6003-DF43-8B22-76C290893D38}" type="pres">
      <dgm:prSet presAssocID="{96E753A1-EEA7-DD4E-8F6E-A3FF5091FDB0}" presName="Name13" presStyleLbl="parChTrans1D2" presStyleIdx="7" presStyleCnt="16"/>
      <dgm:spPr/>
    </dgm:pt>
    <dgm:pt modelId="{ABBBFD01-C267-0047-ABBB-F658B89AD137}" type="pres">
      <dgm:prSet presAssocID="{254D592E-7981-754E-A867-40E6FC643A35}" presName="childText" presStyleLbl="bgAcc1" presStyleIdx="7" presStyleCnt="16">
        <dgm:presLayoutVars>
          <dgm:bulletEnabled val="1"/>
        </dgm:presLayoutVars>
      </dgm:prSet>
      <dgm:spPr/>
    </dgm:pt>
    <dgm:pt modelId="{BD1117BE-65F9-4B42-AA38-FCD0837E0F34}" type="pres">
      <dgm:prSet presAssocID="{CC563CCA-1BFA-0C4C-AEED-9143DFD72052}" presName="Name13" presStyleLbl="parChTrans1D2" presStyleIdx="8" presStyleCnt="16"/>
      <dgm:spPr/>
    </dgm:pt>
    <dgm:pt modelId="{3E85E185-3F44-9242-9147-7B95AC352A3B}" type="pres">
      <dgm:prSet presAssocID="{D9BBD0D0-C23D-194E-90D8-B5F5CEC9FDCF}" presName="childText" presStyleLbl="bgAcc1" presStyleIdx="8" presStyleCnt="16">
        <dgm:presLayoutVars>
          <dgm:bulletEnabled val="1"/>
        </dgm:presLayoutVars>
      </dgm:prSet>
      <dgm:spPr/>
    </dgm:pt>
    <dgm:pt modelId="{7022F1DA-6FC2-3748-BA8D-F3FFD5F76A2B}" type="pres">
      <dgm:prSet presAssocID="{74AB4A8E-307B-9842-92E9-3931BA28745E}" presName="Name13" presStyleLbl="parChTrans1D2" presStyleIdx="9" presStyleCnt="16"/>
      <dgm:spPr/>
    </dgm:pt>
    <dgm:pt modelId="{4379D53C-01FF-284A-8C20-4417605848D1}" type="pres">
      <dgm:prSet presAssocID="{085483C8-0971-E847-B587-A38E31BC0F4F}" presName="childText" presStyleLbl="bgAcc1" presStyleIdx="9" presStyleCnt="16">
        <dgm:presLayoutVars>
          <dgm:bulletEnabled val="1"/>
        </dgm:presLayoutVars>
      </dgm:prSet>
      <dgm:spPr/>
    </dgm:pt>
    <dgm:pt modelId="{43A07970-0E89-1D46-9BF0-E9138BBEBA4E}" type="pres">
      <dgm:prSet presAssocID="{289CFBC5-BE70-8449-82F4-24C514C0BD4E}" presName="root" presStyleCnt="0"/>
      <dgm:spPr/>
    </dgm:pt>
    <dgm:pt modelId="{22168461-C0D1-AB45-B6BB-8AB0727FC552}" type="pres">
      <dgm:prSet presAssocID="{289CFBC5-BE70-8449-82F4-24C514C0BD4E}" presName="rootComposite" presStyleCnt="0"/>
      <dgm:spPr/>
    </dgm:pt>
    <dgm:pt modelId="{D098B3CF-EAA8-AA4C-AFA1-4F99E24683DA}" type="pres">
      <dgm:prSet presAssocID="{289CFBC5-BE70-8449-82F4-24C514C0BD4E}" presName="rootText" presStyleLbl="node1" presStyleIdx="3" presStyleCnt="5"/>
      <dgm:spPr/>
    </dgm:pt>
    <dgm:pt modelId="{884A967D-AFC2-3649-BE4C-7A3B4F397600}" type="pres">
      <dgm:prSet presAssocID="{289CFBC5-BE70-8449-82F4-24C514C0BD4E}" presName="rootConnector" presStyleLbl="node1" presStyleIdx="3" presStyleCnt="5"/>
      <dgm:spPr/>
    </dgm:pt>
    <dgm:pt modelId="{286CE9E3-D8C3-C54F-98A6-212412ABB9D9}" type="pres">
      <dgm:prSet presAssocID="{289CFBC5-BE70-8449-82F4-24C514C0BD4E}" presName="childShape" presStyleCnt="0"/>
      <dgm:spPr/>
    </dgm:pt>
    <dgm:pt modelId="{2BDA6C12-82C2-B841-8F3C-AF62277A49BD}" type="pres">
      <dgm:prSet presAssocID="{CFC3CCF5-6D7C-6749-BB74-F9623466DB4C}" presName="Name13" presStyleLbl="parChTrans1D2" presStyleIdx="10" presStyleCnt="16"/>
      <dgm:spPr/>
    </dgm:pt>
    <dgm:pt modelId="{31B1DC93-6FB3-4A4F-82A9-D2600BEF4038}" type="pres">
      <dgm:prSet presAssocID="{1AAEF3F7-863B-4548-9665-D7BFF3EDC54F}" presName="childText" presStyleLbl="bgAcc1" presStyleIdx="10" presStyleCnt="16">
        <dgm:presLayoutVars>
          <dgm:bulletEnabled val="1"/>
        </dgm:presLayoutVars>
      </dgm:prSet>
      <dgm:spPr/>
    </dgm:pt>
    <dgm:pt modelId="{EAE9E816-2177-F04B-BC04-F8EBA871AC28}" type="pres">
      <dgm:prSet presAssocID="{27F03895-62D2-184C-A180-CEFC13B028BE}" presName="Name13" presStyleLbl="parChTrans1D2" presStyleIdx="11" presStyleCnt="16"/>
      <dgm:spPr/>
    </dgm:pt>
    <dgm:pt modelId="{D8C50A31-1592-3341-A0A2-0B7BC53F74FF}" type="pres">
      <dgm:prSet presAssocID="{3142A351-5B28-8648-899F-1C10D0DDF9DA}" presName="childText" presStyleLbl="bgAcc1" presStyleIdx="11" presStyleCnt="16">
        <dgm:presLayoutVars>
          <dgm:bulletEnabled val="1"/>
        </dgm:presLayoutVars>
      </dgm:prSet>
      <dgm:spPr/>
    </dgm:pt>
    <dgm:pt modelId="{08B3CFB8-069A-DD48-A2AF-FE8E4E3C3922}" type="pres">
      <dgm:prSet presAssocID="{FD4FAF18-F952-8F41-9C89-B1E0266E4A7C}" presName="Name13" presStyleLbl="parChTrans1D2" presStyleIdx="12" presStyleCnt="16"/>
      <dgm:spPr/>
    </dgm:pt>
    <dgm:pt modelId="{ED6DF37B-C19F-9142-9CDA-0C1A1026DE89}" type="pres">
      <dgm:prSet presAssocID="{089F3284-686B-A340-BB77-88D6DE990C72}" presName="childText" presStyleLbl="bgAcc1" presStyleIdx="12" presStyleCnt="16">
        <dgm:presLayoutVars>
          <dgm:bulletEnabled val="1"/>
        </dgm:presLayoutVars>
      </dgm:prSet>
      <dgm:spPr/>
    </dgm:pt>
    <dgm:pt modelId="{F84A9D0A-154C-3D4D-AD29-AD0F925E4925}" type="pres">
      <dgm:prSet presAssocID="{5088A688-48A9-974C-A3E2-F52B08DDCC63}" presName="root" presStyleCnt="0"/>
      <dgm:spPr/>
    </dgm:pt>
    <dgm:pt modelId="{CAF035A9-E437-BF47-9A94-57F8511680DB}" type="pres">
      <dgm:prSet presAssocID="{5088A688-48A9-974C-A3E2-F52B08DDCC63}" presName="rootComposite" presStyleCnt="0"/>
      <dgm:spPr/>
    </dgm:pt>
    <dgm:pt modelId="{7A67A9E3-9A83-A54F-BF75-4086D01C4C56}" type="pres">
      <dgm:prSet presAssocID="{5088A688-48A9-974C-A3E2-F52B08DDCC63}" presName="rootText" presStyleLbl="node1" presStyleIdx="4" presStyleCnt="5"/>
      <dgm:spPr/>
    </dgm:pt>
    <dgm:pt modelId="{6CCFB7FA-7471-854F-88B0-6D7C310E1E91}" type="pres">
      <dgm:prSet presAssocID="{5088A688-48A9-974C-A3E2-F52B08DDCC63}" presName="rootConnector" presStyleLbl="node1" presStyleIdx="4" presStyleCnt="5"/>
      <dgm:spPr/>
    </dgm:pt>
    <dgm:pt modelId="{E9499F58-5FFA-4B4D-B27A-9D4B587F5576}" type="pres">
      <dgm:prSet presAssocID="{5088A688-48A9-974C-A3E2-F52B08DDCC63}" presName="childShape" presStyleCnt="0"/>
      <dgm:spPr/>
    </dgm:pt>
    <dgm:pt modelId="{A9108B72-A574-1A44-84E8-D4C299F9D07C}" type="pres">
      <dgm:prSet presAssocID="{60E49E5D-2411-4043-9FA6-9C8B93101B9D}" presName="Name13" presStyleLbl="parChTrans1D2" presStyleIdx="13" presStyleCnt="16"/>
      <dgm:spPr/>
    </dgm:pt>
    <dgm:pt modelId="{ABCD0680-7460-BE4F-B1F4-440E248942D1}" type="pres">
      <dgm:prSet presAssocID="{F8991F81-3858-A94E-8C23-D8F660E15CF2}" presName="childText" presStyleLbl="bgAcc1" presStyleIdx="13" presStyleCnt="16">
        <dgm:presLayoutVars>
          <dgm:bulletEnabled val="1"/>
        </dgm:presLayoutVars>
      </dgm:prSet>
      <dgm:spPr/>
    </dgm:pt>
    <dgm:pt modelId="{EDEAE506-E626-8040-BE6C-081900571B5F}" type="pres">
      <dgm:prSet presAssocID="{B3E468F8-D79A-BA4C-A1CF-7B102FF2821C}" presName="Name13" presStyleLbl="parChTrans1D2" presStyleIdx="14" presStyleCnt="16"/>
      <dgm:spPr/>
    </dgm:pt>
    <dgm:pt modelId="{98CAD7C4-6989-9B47-A449-3421EB137823}" type="pres">
      <dgm:prSet presAssocID="{5337EA5D-C4DB-9F45-95E4-18AF9823D495}" presName="childText" presStyleLbl="bgAcc1" presStyleIdx="14" presStyleCnt="16">
        <dgm:presLayoutVars>
          <dgm:bulletEnabled val="1"/>
        </dgm:presLayoutVars>
      </dgm:prSet>
      <dgm:spPr/>
    </dgm:pt>
    <dgm:pt modelId="{AC988C70-445C-EA48-8269-924B500517FD}" type="pres">
      <dgm:prSet presAssocID="{CBD61D00-02E5-E64A-96F8-716490185ECC}" presName="Name13" presStyleLbl="parChTrans1D2" presStyleIdx="15" presStyleCnt="16"/>
      <dgm:spPr/>
    </dgm:pt>
    <dgm:pt modelId="{E0BC4E97-1157-0E4C-881B-0408ABBC6238}" type="pres">
      <dgm:prSet presAssocID="{75AC1884-2C32-AD49-8E8C-2E9EBE420300}" presName="childText" presStyleLbl="bgAcc1" presStyleIdx="15" presStyleCnt="16">
        <dgm:presLayoutVars>
          <dgm:bulletEnabled val="1"/>
        </dgm:presLayoutVars>
      </dgm:prSet>
      <dgm:spPr/>
    </dgm:pt>
  </dgm:ptLst>
  <dgm:cxnLst>
    <dgm:cxn modelId="{34E27F00-B853-C64B-9A5C-798541B42511}" type="presOf" srcId="{C3705FDE-84D1-2646-BB6A-B7554ABB86B7}" destId="{9FC71D66-A999-7C42-8836-7BAAE6AF7E0E}" srcOrd="0" destOrd="0" presId="urn:microsoft.com/office/officeart/2005/8/layout/hierarchy3"/>
    <dgm:cxn modelId="{36D0DC03-ED89-744E-A4C3-9F28B618217E}" srcId="{B727A88C-20A4-E045-A707-6CD669AEC4A6}" destId="{254D592E-7981-754E-A867-40E6FC643A35}" srcOrd="1" destOrd="0" parTransId="{96E753A1-EEA7-DD4E-8F6E-A3FF5091FDB0}" sibTransId="{ABA4E992-6C90-2D46-B3B7-E9F9F9D0C044}"/>
    <dgm:cxn modelId="{9C08D107-82D5-F14A-AD00-B001740DADA8}" type="presOf" srcId="{5088A688-48A9-974C-A3E2-F52B08DDCC63}" destId="{7A67A9E3-9A83-A54F-BF75-4086D01C4C56}" srcOrd="0" destOrd="0" presId="urn:microsoft.com/office/officeart/2005/8/layout/hierarchy3"/>
    <dgm:cxn modelId="{4CD34C08-9AEE-1D44-A3DB-DAF0F3496D95}" type="presOf" srcId="{4760B172-577A-BC40-BB8D-44EFC884842F}" destId="{236E5939-481B-784A-8004-8D8D272624E0}" srcOrd="0" destOrd="0" presId="urn:microsoft.com/office/officeart/2005/8/layout/hierarchy3"/>
    <dgm:cxn modelId="{DBC8FE09-8E18-8A4B-982B-03BF59D122E7}" srcId="{A228238D-2E50-F24D-B31C-C9CE33F4F305}" destId="{142933D3-FD63-CA48-A11A-DDC19319D811}" srcOrd="1" destOrd="0" parTransId="{FA9AD139-8CAC-824A-B2CA-F5E37C876F8F}" sibTransId="{5F29B151-B131-5740-86DD-00DAC35AFE0B}"/>
    <dgm:cxn modelId="{E216A40B-481C-9743-91B6-7F9C26F53331}" type="presOf" srcId="{D9BBD0D0-C23D-194E-90D8-B5F5CEC9FDCF}" destId="{3E85E185-3F44-9242-9147-7B95AC352A3B}" srcOrd="0" destOrd="0" presId="urn:microsoft.com/office/officeart/2005/8/layout/hierarchy3"/>
    <dgm:cxn modelId="{1FF3D00B-3247-EA45-A8AF-26AE82CAB613}" srcId="{A228238D-2E50-F24D-B31C-C9CE33F4F305}" destId="{7BE5AD1C-D796-0B46-90AD-49623B5662CF}" srcOrd="2" destOrd="0" parTransId="{C3705FDE-84D1-2646-BB6A-B7554ABB86B7}" sibTransId="{9A0DFCA4-7658-2747-A4C8-EDA71FC47FAE}"/>
    <dgm:cxn modelId="{C1838A14-F2EC-E74F-B563-A8CD32FDB917}" srcId="{1092F3BF-8A15-4648-B5A9-1CB16C8A771E}" destId="{748F238C-2420-FB41-B48D-FAE8D083DBAA}" srcOrd="0" destOrd="0" parTransId="{1025E7EB-85B6-3149-8B2A-D95610F79447}" sibTransId="{5E1240AA-5B21-774F-9AA6-A6FAFAF36494}"/>
    <dgm:cxn modelId="{20E40F19-48DF-4347-8333-C11D16E805AA}" type="presOf" srcId="{089F3284-686B-A340-BB77-88D6DE990C72}" destId="{ED6DF37B-C19F-9142-9CDA-0C1A1026DE89}" srcOrd="0" destOrd="0" presId="urn:microsoft.com/office/officeart/2005/8/layout/hierarchy3"/>
    <dgm:cxn modelId="{EF06001A-F627-D845-A2C5-B8C009AC1E60}" type="presOf" srcId="{27F03895-62D2-184C-A180-CEFC13B028BE}" destId="{EAE9E816-2177-F04B-BC04-F8EBA871AC28}" srcOrd="0" destOrd="0" presId="urn:microsoft.com/office/officeart/2005/8/layout/hierarchy3"/>
    <dgm:cxn modelId="{0E089A28-7689-F640-9DD5-766F526D4951}" type="presOf" srcId="{B3393A80-AE04-E242-86FD-2806FB6C386A}" destId="{7AA5CA4C-0746-1D4C-B3EB-5E7211747202}" srcOrd="0" destOrd="0" presId="urn:microsoft.com/office/officeart/2005/8/layout/hierarchy3"/>
    <dgm:cxn modelId="{D3FF7D29-07AC-6643-9282-00F0DFA7BCDB}" srcId="{99D98A44-DFB2-804B-8A15-54381241C698}" destId="{5088A688-48A9-974C-A3E2-F52B08DDCC63}" srcOrd="4" destOrd="0" parTransId="{17E7741D-F3D6-BB4B-BE61-47F407E9883D}" sibTransId="{E2478A39-B2CE-A74D-962D-B9EB9BC5FD4B}"/>
    <dgm:cxn modelId="{120D5530-D57B-F54A-A1FE-6DCB11703D3E}" type="presOf" srcId="{085483C8-0971-E847-B587-A38E31BC0F4F}" destId="{4379D53C-01FF-284A-8C20-4417605848D1}" srcOrd="0" destOrd="0" presId="urn:microsoft.com/office/officeart/2005/8/layout/hierarchy3"/>
    <dgm:cxn modelId="{726F2F33-B29F-D04F-A6F6-68AB6831BD79}" type="presOf" srcId="{5337EA5D-C4DB-9F45-95E4-18AF9823D495}" destId="{98CAD7C4-6989-9B47-A449-3421EB137823}" srcOrd="0" destOrd="0" presId="urn:microsoft.com/office/officeart/2005/8/layout/hierarchy3"/>
    <dgm:cxn modelId="{79343233-2BDE-5543-BB1B-32DD17B786EC}" srcId="{5088A688-48A9-974C-A3E2-F52B08DDCC63}" destId="{F8991F81-3858-A94E-8C23-D8F660E15CF2}" srcOrd="0" destOrd="0" parTransId="{60E49E5D-2411-4043-9FA6-9C8B93101B9D}" sibTransId="{A1B0F528-9B47-734F-ACBF-17833D9B88DB}"/>
    <dgm:cxn modelId="{06407138-A63E-224A-9D1D-6E476BA7909A}" type="presOf" srcId="{FD4FAF18-F952-8F41-9C89-B1E0266E4A7C}" destId="{08B3CFB8-069A-DD48-A2AF-FE8E4E3C3922}" srcOrd="0" destOrd="0" presId="urn:microsoft.com/office/officeart/2005/8/layout/hierarchy3"/>
    <dgm:cxn modelId="{D41A443F-CF57-9A43-A872-8233923DD7D5}" type="presOf" srcId="{5088A688-48A9-974C-A3E2-F52B08DDCC63}" destId="{6CCFB7FA-7471-854F-88B0-6D7C310E1E91}" srcOrd="1" destOrd="0" presId="urn:microsoft.com/office/officeart/2005/8/layout/hierarchy3"/>
    <dgm:cxn modelId="{859E9241-43E3-EE47-88FC-550B7B73FFDA}" type="presOf" srcId="{A228238D-2E50-F24D-B31C-C9CE33F4F305}" destId="{15170454-8912-3D47-95C8-82EB4E3FD27A}" srcOrd="1" destOrd="0" presId="urn:microsoft.com/office/officeart/2005/8/layout/hierarchy3"/>
    <dgm:cxn modelId="{9E93C741-A596-9D44-B3DB-9200F243D8BA}" type="presOf" srcId="{CFC3CCF5-6D7C-6749-BB74-F9623466DB4C}" destId="{2BDA6C12-82C2-B841-8F3C-AF62277A49BD}" srcOrd="0" destOrd="0" presId="urn:microsoft.com/office/officeart/2005/8/layout/hierarchy3"/>
    <dgm:cxn modelId="{09E8F162-7776-1B4B-AB08-ED9F4B050F6E}" type="presOf" srcId="{B3E468F8-D79A-BA4C-A1CF-7B102FF2821C}" destId="{EDEAE506-E626-8040-BE6C-081900571B5F}" srcOrd="0" destOrd="0" presId="urn:microsoft.com/office/officeart/2005/8/layout/hierarchy3"/>
    <dgm:cxn modelId="{AC2C3643-AECD-CC4D-A38C-3BBD55B48311}" type="presOf" srcId="{F8991F81-3858-A94E-8C23-D8F660E15CF2}" destId="{ABCD0680-7460-BE4F-B1F4-440E248942D1}" srcOrd="0" destOrd="0" presId="urn:microsoft.com/office/officeart/2005/8/layout/hierarchy3"/>
    <dgm:cxn modelId="{FE8DE344-1027-5549-B3FE-BD677B5C03A2}" type="presOf" srcId="{99D98A44-DFB2-804B-8A15-54381241C698}" destId="{9F87A854-5760-264E-B9EF-DD5DFB1081F6}" srcOrd="0" destOrd="0" presId="urn:microsoft.com/office/officeart/2005/8/layout/hierarchy3"/>
    <dgm:cxn modelId="{8C1E8A45-4898-B343-8B93-EB7358317B0A}" type="presOf" srcId="{96E753A1-EEA7-DD4E-8F6E-A3FF5091FDB0}" destId="{DC0A0604-6003-DF43-8B22-76C290893D38}" srcOrd="0" destOrd="0" presId="urn:microsoft.com/office/officeart/2005/8/layout/hierarchy3"/>
    <dgm:cxn modelId="{E30E5067-692B-654D-9773-0E55E9D74DBB}" type="presOf" srcId="{B727A88C-20A4-E045-A707-6CD669AEC4A6}" destId="{F2B032AA-E9F5-C048-95CA-D5E6E91A6ED7}" srcOrd="0" destOrd="0" presId="urn:microsoft.com/office/officeart/2005/8/layout/hierarchy3"/>
    <dgm:cxn modelId="{84223649-7ED0-F245-A969-1395B486108C}" type="presOf" srcId="{FA9AD139-8CAC-824A-B2CA-F5E37C876F8F}" destId="{0561EECA-B33B-664D-B39C-BFCD0E0FD558}" srcOrd="0" destOrd="0" presId="urn:microsoft.com/office/officeart/2005/8/layout/hierarchy3"/>
    <dgm:cxn modelId="{363D3849-11D3-D64D-B49C-6D364E6A927D}" type="presOf" srcId="{A8C6459B-5DCC-C245-9D8F-6FAD04D72C20}" destId="{882354AA-979E-0245-926F-31C9A5C7B408}" srcOrd="0" destOrd="0" presId="urn:microsoft.com/office/officeart/2005/8/layout/hierarchy3"/>
    <dgm:cxn modelId="{2C4F4669-CEB2-C949-827C-A8FB3054FD4E}" type="presOf" srcId="{A228238D-2E50-F24D-B31C-C9CE33F4F305}" destId="{512E61E9-9CB8-AF41-A2D4-3F1783626840}" srcOrd="0" destOrd="0" presId="urn:microsoft.com/office/officeart/2005/8/layout/hierarchy3"/>
    <dgm:cxn modelId="{C3AE616B-DB94-4449-9CD9-EFB5088A3DCF}" type="presOf" srcId="{1025E7EB-85B6-3149-8B2A-D95610F79447}" destId="{165F0C6F-F6B1-3149-B8B7-3DB1B97C030A}" srcOrd="0" destOrd="0" presId="urn:microsoft.com/office/officeart/2005/8/layout/hierarchy3"/>
    <dgm:cxn modelId="{9E79014C-31F4-DA42-83EF-F369AFE1BE6D}" type="presOf" srcId="{25ECF81D-8548-D54B-800C-8AC431BF33E9}" destId="{2CD21878-6F82-1244-B4AA-8483DDD664B0}" srcOrd="0" destOrd="0" presId="urn:microsoft.com/office/officeart/2005/8/layout/hierarchy3"/>
    <dgm:cxn modelId="{DFA8276C-15DF-9342-92C2-29CAA9B5F339}" srcId="{289CFBC5-BE70-8449-82F4-24C514C0BD4E}" destId="{3142A351-5B28-8648-899F-1C10D0DDF9DA}" srcOrd="1" destOrd="0" parTransId="{27F03895-62D2-184C-A180-CEFC13B028BE}" sibTransId="{AC099F64-8BE3-0545-9DD0-A668450CEDF0}"/>
    <dgm:cxn modelId="{EEC24D51-8914-BB4C-8DAF-3495283CB89E}" srcId="{A228238D-2E50-F24D-B31C-C9CE33F4F305}" destId="{A07FC1D1-32CB-1C4E-8496-3197522F51B3}" srcOrd="0" destOrd="0" parTransId="{A8C6459B-5DCC-C245-9D8F-6FAD04D72C20}" sibTransId="{E30E41AC-EE98-8A49-85D7-2377D8310F0A}"/>
    <dgm:cxn modelId="{7D7DC952-052B-A541-BC43-0589873A0EEF}" type="presOf" srcId="{A07FC1D1-32CB-1C4E-8496-3197522F51B3}" destId="{E352350B-BFF0-1B48-BD09-DA488C12797D}" srcOrd="0" destOrd="0" presId="urn:microsoft.com/office/officeart/2005/8/layout/hierarchy3"/>
    <dgm:cxn modelId="{C8123A55-4DED-2F48-8821-B80DDEE7EA79}" srcId="{B727A88C-20A4-E045-A707-6CD669AEC4A6}" destId="{6AFA97EA-E77D-0A4F-9715-F24D14B0DE03}" srcOrd="0" destOrd="0" parTransId="{B3393A80-AE04-E242-86FD-2806FB6C386A}" sibTransId="{2791D569-8769-A248-BAF8-313992320DDD}"/>
    <dgm:cxn modelId="{AF3FAB76-9F02-8943-85FD-EF94F142E1D9}" srcId="{289CFBC5-BE70-8449-82F4-24C514C0BD4E}" destId="{1AAEF3F7-863B-4548-9665-D7BFF3EDC54F}" srcOrd="0" destOrd="0" parTransId="{CFC3CCF5-6D7C-6749-BB74-F9623466DB4C}" sibTransId="{F20911FD-6A12-7F47-8E92-A651FE6CD1C7}"/>
    <dgm:cxn modelId="{4F61F756-EC87-8149-B28B-DF42EEAB8E81}" srcId="{99D98A44-DFB2-804B-8A15-54381241C698}" destId="{A228238D-2E50-F24D-B31C-C9CE33F4F305}" srcOrd="1" destOrd="0" parTransId="{9164A1A2-70D5-5643-B458-657267E4AADD}" sibTransId="{86ED3430-81F7-2440-AC04-118C5716D5F7}"/>
    <dgm:cxn modelId="{15294958-D62C-084D-8C12-687D67639A6E}" srcId="{5088A688-48A9-974C-A3E2-F52B08DDCC63}" destId="{75AC1884-2C32-AD49-8E8C-2E9EBE420300}" srcOrd="2" destOrd="0" parTransId="{CBD61D00-02E5-E64A-96F8-716490185ECC}" sibTransId="{95735706-8DD4-D64D-9444-4122ACD4BA8A}"/>
    <dgm:cxn modelId="{F88F8F78-056D-414C-97B1-671A51E43EE2}" srcId="{5088A688-48A9-974C-A3E2-F52B08DDCC63}" destId="{5337EA5D-C4DB-9F45-95E4-18AF9823D495}" srcOrd="1" destOrd="0" parTransId="{B3E468F8-D79A-BA4C-A1CF-7B102FF2821C}" sibTransId="{FCFDA8FE-65A3-7744-9C4E-72278718EFBF}"/>
    <dgm:cxn modelId="{D5048559-643B-D84E-A090-A0DDFA77C4E2}" type="presOf" srcId="{DB635AB5-AC03-7748-A51D-5BA0A041ECB5}" destId="{EE484C1B-5552-BF43-A371-8E9BF63AE6EA}" srcOrd="0" destOrd="0" presId="urn:microsoft.com/office/officeart/2005/8/layout/hierarchy3"/>
    <dgm:cxn modelId="{EEDE687B-B4D1-4848-891A-2FDC0D472030}" type="presOf" srcId="{142933D3-FD63-CA48-A11A-DDC19319D811}" destId="{E93BD708-8F75-3C45-801B-5C478C24F85A}" srcOrd="0" destOrd="0" presId="urn:microsoft.com/office/officeart/2005/8/layout/hierarchy3"/>
    <dgm:cxn modelId="{856DE27D-AC0A-1542-9160-3DA2BE202B0E}" srcId="{1092F3BF-8A15-4648-B5A9-1CB16C8A771E}" destId="{4760B172-577A-BC40-BB8D-44EFC884842F}" srcOrd="2" destOrd="0" parTransId="{DB635AB5-AC03-7748-A51D-5BA0A041ECB5}" sibTransId="{65C54565-1702-014E-A55E-2D7D7C8036F6}"/>
    <dgm:cxn modelId="{74BBC583-8669-1F45-AD35-7DC96131E759}" type="presOf" srcId="{B727A88C-20A4-E045-A707-6CD669AEC4A6}" destId="{6A62249A-C0AB-EA41-B92A-BAD11BE8D331}" srcOrd="1" destOrd="0" presId="urn:microsoft.com/office/officeart/2005/8/layout/hierarchy3"/>
    <dgm:cxn modelId="{81683485-EEE1-D041-8BE3-62A9C41A15A5}" type="presOf" srcId="{6AFA97EA-E77D-0A4F-9715-F24D14B0DE03}" destId="{2796084E-C565-4A4D-820D-136C7C368726}" srcOrd="0" destOrd="0" presId="urn:microsoft.com/office/officeart/2005/8/layout/hierarchy3"/>
    <dgm:cxn modelId="{4500BC8F-4B52-BC4D-8E18-0806212D90BA}" type="presOf" srcId="{87076907-FA62-B54D-8DFC-BFA76E1D9958}" destId="{29D2270D-6446-8942-8067-55E88392E056}" srcOrd="0" destOrd="0" presId="urn:microsoft.com/office/officeart/2005/8/layout/hierarchy3"/>
    <dgm:cxn modelId="{2F6F7B95-A974-B746-B438-7185FC14CEA1}" type="presOf" srcId="{CBD61D00-02E5-E64A-96F8-716490185ECC}" destId="{AC988C70-445C-EA48-8269-924B500517FD}" srcOrd="0" destOrd="0" presId="urn:microsoft.com/office/officeart/2005/8/layout/hierarchy3"/>
    <dgm:cxn modelId="{AC92EE9F-211B-3748-AC43-279DB4698C0A}" type="presOf" srcId="{1092F3BF-8A15-4648-B5A9-1CB16C8A771E}" destId="{0E183DA9-DD5E-254F-BD66-83D40050BF3D}" srcOrd="1" destOrd="0" presId="urn:microsoft.com/office/officeart/2005/8/layout/hierarchy3"/>
    <dgm:cxn modelId="{9574AAA3-8217-E440-86BD-AD5268FD88DD}" type="presOf" srcId="{60E49E5D-2411-4043-9FA6-9C8B93101B9D}" destId="{A9108B72-A574-1A44-84E8-D4C299F9D07C}" srcOrd="0" destOrd="0" presId="urn:microsoft.com/office/officeart/2005/8/layout/hierarchy3"/>
    <dgm:cxn modelId="{2B7A11B0-7504-C64E-827F-6ABE9DD2F9E7}" type="presOf" srcId="{74AB4A8E-307B-9842-92E9-3931BA28745E}" destId="{7022F1DA-6FC2-3748-BA8D-F3FFD5F76A2B}" srcOrd="0" destOrd="0" presId="urn:microsoft.com/office/officeart/2005/8/layout/hierarchy3"/>
    <dgm:cxn modelId="{AEB7F4B1-EC71-E947-ABD4-62F3396E7060}" type="presOf" srcId="{7BE5AD1C-D796-0B46-90AD-49623B5662CF}" destId="{CD20ABB8-5E2E-5645-AE46-12759F65DF29}" srcOrd="0" destOrd="0" presId="urn:microsoft.com/office/officeart/2005/8/layout/hierarchy3"/>
    <dgm:cxn modelId="{D56C13BE-2B00-0242-9584-7370734CA245}" type="presOf" srcId="{289CFBC5-BE70-8449-82F4-24C514C0BD4E}" destId="{884A967D-AFC2-3649-BE4C-7A3B4F397600}" srcOrd="1" destOrd="0" presId="urn:microsoft.com/office/officeart/2005/8/layout/hierarchy3"/>
    <dgm:cxn modelId="{E27131C1-C7B6-1148-8BF8-BF5188AE2F24}" type="presOf" srcId="{748F238C-2420-FB41-B48D-FAE8D083DBAA}" destId="{F5841588-0938-CC42-8C6E-82DB09B69078}" srcOrd="0" destOrd="0" presId="urn:microsoft.com/office/officeart/2005/8/layout/hierarchy3"/>
    <dgm:cxn modelId="{DBAC41D5-C83E-5B4C-8729-F9F8CE0F2BEB}" type="presOf" srcId="{254D592E-7981-754E-A867-40E6FC643A35}" destId="{ABBBFD01-C267-0047-ABBB-F658B89AD137}" srcOrd="0" destOrd="0" presId="urn:microsoft.com/office/officeart/2005/8/layout/hierarchy3"/>
    <dgm:cxn modelId="{52ACF0DC-D0F0-E44E-B1C8-ED34B4720329}" type="presOf" srcId="{1AAEF3F7-863B-4548-9665-D7BFF3EDC54F}" destId="{31B1DC93-6FB3-4A4F-82A9-D2600BEF4038}" srcOrd="0" destOrd="0" presId="urn:microsoft.com/office/officeart/2005/8/layout/hierarchy3"/>
    <dgm:cxn modelId="{4A150BDD-AFB7-724F-8766-72C9ABF0653A}" type="presOf" srcId="{1092F3BF-8A15-4648-B5A9-1CB16C8A771E}" destId="{10B5120C-32E4-4D45-BF40-993AE7AAE032}" srcOrd="0" destOrd="0" presId="urn:microsoft.com/office/officeart/2005/8/layout/hierarchy3"/>
    <dgm:cxn modelId="{C9ABEBE3-83C3-5B4D-A9D7-FABDC0BBDC5C}" srcId="{99D98A44-DFB2-804B-8A15-54381241C698}" destId="{1092F3BF-8A15-4648-B5A9-1CB16C8A771E}" srcOrd="0" destOrd="0" parTransId="{ABD8342C-B561-4648-8888-825AF5462798}" sibTransId="{6BA3B5C9-872D-1C4B-BE8E-66AF20FDE973}"/>
    <dgm:cxn modelId="{17EB84E5-D162-A744-9462-41FD894FD71D}" type="presOf" srcId="{289CFBC5-BE70-8449-82F4-24C514C0BD4E}" destId="{D098B3CF-EAA8-AA4C-AFA1-4F99E24683DA}" srcOrd="0" destOrd="0" presId="urn:microsoft.com/office/officeart/2005/8/layout/hierarchy3"/>
    <dgm:cxn modelId="{149C72EF-8F2E-854F-8CCA-D4D63B7C17DB}" srcId="{99D98A44-DFB2-804B-8A15-54381241C698}" destId="{289CFBC5-BE70-8449-82F4-24C514C0BD4E}" srcOrd="3" destOrd="0" parTransId="{881FAEAB-4B6C-2E42-8A56-7CE1368B8891}" sibTransId="{83FDDED9-C636-ED46-8DD5-02BFDC92C697}"/>
    <dgm:cxn modelId="{3CFD85EF-C542-D147-8004-F8B349D178BA}" srcId="{1092F3BF-8A15-4648-B5A9-1CB16C8A771E}" destId="{25ECF81D-8548-D54B-800C-8AC431BF33E9}" srcOrd="1" destOrd="0" parTransId="{87076907-FA62-B54D-8DFC-BFA76E1D9958}" sibTransId="{B3A443A9-18AC-2941-835A-9542EF120D51}"/>
    <dgm:cxn modelId="{2E2AFBF1-EEDE-3241-87A4-7D210E201DEA}" type="presOf" srcId="{CC563CCA-1BFA-0C4C-AEED-9143DFD72052}" destId="{BD1117BE-65F9-4B42-AA38-FCD0837E0F34}" srcOrd="0" destOrd="0" presId="urn:microsoft.com/office/officeart/2005/8/layout/hierarchy3"/>
    <dgm:cxn modelId="{49C3F4F5-21D9-5447-A629-721364204318}" srcId="{B727A88C-20A4-E045-A707-6CD669AEC4A6}" destId="{D9BBD0D0-C23D-194E-90D8-B5F5CEC9FDCF}" srcOrd="2" destOrd="0" parTransId="{CC563CCA-1BFA-0C4C-AEED-9143DFD72052}" sibTransId="{216E9755-CBCD-CE4D-B1BE-2AFEB4B16A83}"/>
    <dgm:cxn modelId="{AE76FBF6-F553-8646-B4DE-315EC9263827}" srcId="{289CFBC5-BE70-8449-82F4-24C514C0BD4E}" destId="{089F3284-686B-A340-BB77-88D6DE990C72}" srcOrd="2" destOrd="0" parTransId="{FD4FAF18-F952-8F41-9C89-B1E0266E4A7C}" sibTransId="{E5ABF4BC-D733-8A49-B12B-628CE5567C9F}"/>
    <dgm:cxn modelId="{02DA3EF8-32F5-9A4C-A95B-D7133BFA1C95}" type="presOf" srcId="{75AC1884-2C32-AD49-8E8C-2E9EBE420300}" destId="{E0BC4E97-1157-0E4C-881B-0408ABBC6238}" srcOrd="0" destOrd="0" presId="urn:microsoft.com/office/officeart/2005/8/layout/hierarchy3"/>
    <dgm:cxn modelId="{142137FE-F98A-3C4B-B9EE-A6EE6A3EA7B1}" srcId="{B727A88C-20A4-E045-A707-6CD669AEC4A6}" destId="{085483C8-0971-E847-B587-A38E31BC0F4F}" srcOrd="3" destOrd="0" parTransId="{74AB4A8E-307B-9842-92E9-3931BA28745E}" sibTransId="{318913E7-DC73-7C43-845F-F69CC9D0A4DF}"/>
    <dgm:cxn modelId="{AAFA3FFE-8D87-9344-B294-8D24F4786329}" srcId="{99D98A44-DFB2-804B-8A15-54381241C698}" destId="{B727A88C-20A4-E045-A707-6CD669AEC4A6}" srcOrd="2" destOrd="0" parTransId="{FBE14003-11C5-D742-B64E-754495B7E147}" sibTransId="{206CBC24-407C-3844-A0FE-3208C5D34C9D}"/>
    <dgm:cxn modelId="{3787D2FF-E668-4446-8E89-D9D95516281B}" type="presOf" srcId="{3142A351-5B28-8648-899F-1C10D0DDF9DA}" destId="{D8C50A31-1592-3341-A0A2-0B7BC53F74FF}" srcOrd="0" destOrd="0" presId="urn:microsoft.com/office/officeart/2005/8/layout/hierarchy3"/>
    <dgm:cxn modelId="{D587216F-8E2F-5F40-9715-8212E1AE72A5}" type="presParOf" srcId="{9F87A854-5760-264E-B9EF-DD5DFB1081F6}" destId="{48CFFB82-0F01-6B4B-9C9B-4339CF58EE0D}" srcOrd="0" destOrd="0" presId="urn:microsoft.com/office/officeart/2005/8/layout/hierarchy3"/>
    <dgm:cxn modelId="{F048ABDB-5CE0-0542-8552-40A36C612D01}" type="presParOf" srcId="{48CFFB82-0F01-6B4B-9C9B-4339CF58EE0D}" destId="{168823F3-E4F5-064A-AE07-E0B3C959A60F}" srcOrd="0" destOrd="0" presId="urn:microsoft.com/office/officeart/2005/8/layout/hierarchy3"/>
    <dgm:cxn modelId="{A456F1FD-E81D-0B42-B589-EC326BAB3309}" type="presParOf" srcId="{168823F3-E4F5-064A-AE07-E0B3C959A60F}" destId="{10B5120C-32E4-4D45-BF40-993AE7AAE032}" srcOrd="0" destOrd="0" presId="urn:microsoft.com/office/officeart/2005/8/layout/hierarchy3"/>
    <dgm:cxn modelId="{37CBE76B-9A43-1E4D-8AD8-A247C9869E0B}" type="presParOf" srcId="{168823F3-E4F5-064A-AE07-E0B3C959A60F}" destId="{0E183DA9-DD5E-254F-BD66-83D40050BF3D}" srcOrd="1" destOrd="0" presId="urn:microsoft.com/office/officeart/2005/8/layout/hierarchy3"/>
    <dgm:cxn modelId="{B7273F24-5466-4841-87B6-1737ADFEB0F6}" type="presParOf" srcId="{48CFFB82-0F01-6B4B-9C9B-4339CF58EE0D}" destId="{6BBEE791-38E7-534D-8F8F-E3CE16D83E38}" srcOrd="1" destOrd="0" presId="urn:microsoft.com/office/officeart/2005/8/layout/hierarchy3"/>
    <dgm:cxn modelId="{156FFD7B-5D8F-FE44-A4D3-0F196D8D9F23}" type="presParOf" srcId="{6BBEE791-38E7-534D-8F8F-E3CE16D83E38}" destId="{165F0C6F-F6B1-3149-B8B7-3DB1B97C030A}" srcOrd="0" destOrd="0" presId="urn:microsoft.com/office/officeart/2005/8/layout/hierarchy3"/>
    <dgm:cxn modelId="{F85F6003-E73A-6C4D-9B16-CC7EA864F97E}" type="presParOf" srcId="{6BBEE791-38E7-534D-8F8F-E3CE16D83E38}" destId="{F5841588-0938-CC42-8C6E-82DB09B69078}" srcOrd="1" destOrd="0" presId="urn:microsoft.com/office/officeart/2005/8/layout/hierarchy3"/>
    <dgm:cxn modelId="{91BE18C0-4FB2-B343-95E4-F31A2534C2F4}" type="presParOf" srcId="{6BBEE791-38E7-534D-8F8F-E3CE16D83E38}" destId="{29D2270D-6446-8942-8067-55E88392E056}" srcOrd="2" destOrd="0" presId="urn:microsoft.com/office/officeart/2005/8/layout/hierarchy3"/>
    <dgm:cxn modelId="{A48D559C-D9AF-D64A-ABB7-60653CD91ECC}" type="presParOf" srcId="{6BBEE791-38E7-534D-8F8F-E3CE16D83E38}" destId="{2CD21878-6F82-1244-B4AA-8483DDD664B0}" srcOrd="3" destOrd="0" presId="urn:microsoft.com/office/officeart/2005/8/layout/hierarchy3"/>
    <dgm:cxn modelId="{BCD0EF2E-03E9-4048-B4F9-81B3F26B6C8B}" type="presParOf" srcId="{6BBEE791-38E7-534D-8F8F-E3CE16D83E38}" destId="{EE484C1B-5552-BF43-A371-8E9BF63AE6EA}" srcOrd="4" destOrd="0" presId="urn:microsoft.com/office/officeart/2005/8/layout/hierarchy3"/>
    <dgm:cxn modelId="{02F31748-0CC0-734A-B4E1-9A6F42683E5C}" type="presParOf" srcId="{6BBEE791-38E7-534D-8F8F-E3CE16D83E38}" destId="{236E5939-481B-784A-8004-8D8D272624E0}" srcOrd="5" destOrd="0" presId="urn:microsoft.com/office/officeart/2005/8/layout/hierarchy3"/>
    <dgm:cxn modelId="{5EFBC850-C31C-9F49-ABFC-2E64FECA6980}" type="presParOf" srcId="{9F87A854-5760-264E-B9EF-DD5DFB1081F6}" destId="{3B454EEF-C8BA-144C-AF7F-3FA7C940C766}" srcOrd="1" destOrd="0" presId="urn:microsoft.com/office/officeart/2005/8/layout/hierarchy3"/>
    <dgm:cxn modelId="{67762312-DAFA-AE44-89A2-D4C491862B0D}" type="presParOf" srcId="{3B454EEF-C8BA-144C-AF7F-3FA7C940C766}" destId="{BEAD4F44-65BD-594C-AA4E-21A38E1BE322}" srcOrd="0" destOrd="0" presId="urn:microsoft.com/office/officeart/2005/8/layout/hierarchy3"/>
    <dgm:cxn modelId="{ADE38CE3-64D1-5144-8D98-BDC2D02BE1F1}" type="presParOf" srcId="{BEAD4F44-65BD-594C-AA4E-21A38E1BE322}" destId="{512E61E9-9CB8-AF41-A2D4-3F1783626840}" srcOrd="0" destOrd="0" presId="urn:microsoft.com/office/officeart/2005/8/layout/hierarchy3"/>
    <dgm:cxn modelId="{CFBF87BD-5DC6-5541-A660-99C02B9AFF26}" type="presParOf" srcId="{BEAD4F44-65BD-594C-AA4E-21A38E1BE322}" destId="{15170454-8912-3D47-95C8-82EB4E3FD27A}" srcOrd="1" destOrd="0" presId="urn:microsoft.com/office/officeart/2005/8/layout/hierarchy3"/>
    <dgm:cxn modelId="{625697A4-9ED0-D14F-9ACA-6D3904AE7D9E}" type="presParOf" srcId="{3B454EEF-C8BA-144C-AF7F-3FA7C940C766}" destId="{4EC3DD91-F6CD-D94C-AF64-F6E973582231}" srcOrd="1" destOrd="0" presId="urn:microsoft.com/office/officeart/2005/8/layout/hierarchy3"/>
    <dgm:cxn modelId="{AB7A77AC-AA9A-8D42-AD7F-76A2928A64EF}" type="presParOf" srcId="{4EC3DD91-F6CD-D94C-AF64-F6E973582231}" destId="{882354AA-979E-0245-926F-31C9A5C7B408}" srcOrd="0" destOrd="0" presId="urn:microsoft.com/office/officeart/2005/8/layout/hierarchy3"/>
    <dgm:cxn modelId="{C0130821-F916-434B-BC05-E5FB43ECB0AA}" type="presParOf" srcId="{4EC3DD91-F6CD-D94C-AF64-F6E973582231}" destId="{E352350B-BFF0-1B48-BD09-DA488C12797D}" srcOrd="1" destOrd="0" presId="urn:microsoft.com/office/officeart/2005/8/layout/hierarchy3"/>
    <dgm:cxn modelId="{A2AE54FC-956B-5640-9E31-508BBDDF1930}" type="presParOf" srcId="{4EC3DD91-F6CD-D94C-AF64-F6E973582231}" destId="{0561EECA-B33B-664D-B39C-BFCD0E0FD558}" srcOrd="2" destOrd="0" presId="urn:microsoft.com/office/officeart/2005/8/layout/hierarchy3"/>
    <dgm:cxn modelId="{467BD3A2-37CE-5A4B-AE2D-73C3C31CD513}" type="presParOf" srcId="{4EC3DD91-F6CD-D94C-AF64-F6E973582231}" destId="{E93BD708-8F75-3C45-801B-5C478C24F85A}" srcOrd="3" destOrd="0" presId="urn:microsoft.com/office/officeart/2005/8/layout/hierarchy3"/>
    <dgm:cxn modelId="{1FB109C5-1319-524B-AEFC-BD0BA5DA78EB}" type="presParOf" srcId="{4EC3DD91-F6CD-D94C-AF64-F6E973582231}" destId="{9FC71D66-A999-7C42-8836-7BAAE6AF7E0E}" srcOrd="4" destOrd="0" presId="urn:microsoft.com/office/officeart/2005/8/layout/hierarchy3"/>
    <dgm:cxn modelId="{21E4F333-F69C-0343-AF0E-AA477EB2A528}" type="presParOf" srcId="{4EC3DD91-F6CD-D94C-AF64-F6E973582231}" destId="{CD20ABB8-5E2E-5645-AE46-12759F65DF29}" srcOrd="5" destOrd="0" presId="urn:microsoft.com/office/officeart/2005/8/layout/hierarchy3"/>
    <dgm:cxn modelId="{8E7EA2F4-20A5-0140-B310-25B0F498392C}" type="presParOf" srcId="{9F87A854-5760-264E-B9EF-DD5DFB1081F6}" destId="{1980E2D5-435A-CD41-9DA6-2C1640942699}" srcOrd="2" destOrd="0" presId="urn:microsoft.com/office/officeart/2005/8/layout/hierarchy3"/>
    <dgm:cxn modelId="{CA682A13-B1D9-C845-B7A8-57EA64ED84AA}" type="presParOf" srcId="{1980E2D5-435A-CD41-9DA6-2C1640942699}" destId="{84A283E0-ADF7-F044-9F3C-3082D874B711}" srcOrd="0" destOrd="0" presId="urn:microsoft.com/office/officeart/2005/8/layout/hierarchy3"/>
    <dgm:cxn modelId="{39AF6DDB-9F1B-7642-B794-305B2067ECCC}" type="presParOf" srcId="{84A283E0-ADF7-F044-9F3C-3082D874B711}" destId="{F2B032AA-E9F5-C048-95CA-D5E6E91A6ED7}" srcOrd="0" destOrd="0" presId="urn:microsoft.com/office/officeart/2005/8/layout/hierarchy3"/>
    <dgm:cxn modelId="{4F423B42-EE1F-6D47-B278-B15B360F9730}" type="presParOf" srcId="{84A283E0-ADF7-F044-9F3C-3082D874B711}" destId="{6A62249A-C0AB-EA41-B92A-BAD11BE8D331}" srcOrd="1" destOrd="0" presId="urn:microsoft.com/office/officeart/2005/8/layout/hierarchy3"/>
    <dgm:cxn modelId="{3635DBBF-CEFA-8C4E-9F87-C23F24A2CDC0}" type="presParOf" srcId="{1980E2D5-435A-CD41-9DA6-2C1640942699}" destId="{88FD94A8-1E45-6C4F-B1E9-19C9929780CB}" srcOrd="1" destOrd="0" presId="urn:microsoft.com/office/officeart/2005/8/layout/hierarchy3"/>
    <dgm:cxn modelId="{087374AA-6514-7143-A782-1130073F5BEC}" type="presParOf" srcId="{88FD94A8-1E45-6C4F-B1E9-19C9929780CB}" destId="{7AA5CA4C-0746-1D4C-B3EB-5E7211747202}" srcOrd="0" destOrd="0" presId="urn:microsoft.com/office/officeart/2005/8/layout/hierarchy3"/>
    <dgm:cxn modelId="{958B72C7-9D70-BA48-A43B-8E614A41A968}" type="presParOf" srcId="{88FD94A8-1E45-6C4F-B1E9-19C9929780CB}" destId="{2796084E-C565-4A4D-820D-136C7C368726}" srcOrd="1" destOrd="0" presId="urn:microsoft.com/office/officeart/2005/8/layout/hierarchy3"/>
    <dgm:cxn modelId="{467A529A-5055-C048-B273-82C4AAB24878}" type="presParOf" srcId="{88FD94A8-1E45-6C4F-B1E9-19C9929780CB}" destId="{DC0A0604-6003-DF43-8B22-76C290893D38}" srcOrd="2" destOrd="0" presId="urn:microsoft.com/office/officeart/2005/8/layout/hierarchy3"/>
    <dgm:cxn modelId="{64F17491-26CA-9945-9A83-30D37BE73DCC}" type="presParOf" srcId="{88FD94A8-1E45-6C4F-B1E9-19C9929780CB}" destId="{ABBBFD01-C267-0047-ABBB-F658B89AD137}" srcOrd="3" destOrd="0" presId="urn:microsoft.com/office/officeart/2005/8/layout/hierarchy3"/>
    <dgm:cxn modelId="{377D353D-7A3A-2042-8DAD-D9952B4E0CCF}" type="presParOf" srcId="{88FD94A8-1E45-6C4F-B1E9-19C9929780CB}" destId="{BD1117BE-65F9-4B42-AA38-FCD0837E0F34}" srcOrd="4" destOrd="0" presId="urn:microsoft.com/office/officeart/2005/8/layout/hierarchy3"/>
    <dgm:cxn modelId="{7E0FB52C-7779-AE4E-B6DF-499E844BECAA}" type="presParOf" srcId="{88FD94A8-1E45-6C4F-B1E9-19C9929780CB}" destId="{3E85E185-3F44-9242-9147-7B95AC352A3B}" srcOrd="5" destOrd="0" presId="urn:microsoft.com/office/officeart/2005/8/layout/hierarchy3"/>
    <dgm:cxn modelId="{30CFA68A-945D-2047-AF6D-2B1C30C977D2}" type="presParOf" srcId="{88FD94A8-1E45-6C4F-B1E9-19C9929780CB}" destId="{7022F1DA-6FC2-3748-BA8D-F3FFD5F76A2B}" srcOrd="6" destOrd="0" presId="urn:microsoft.com/office/officeart/2005/8/layout/hierarchy3"/>
    <dgm:cxn modelId="{08E93665-1900-454A-A7E4-29BBDD9A91BF}" type="presParOf" srcId="{88FD94A8-1E45-6C4F-B1E9-19C9929780CB}" destId="{4379D53C-01FF-284A-8C20-4417605848D1}" srcOrd="7" destOrd="0" presId="urn:microsoft.com/office/officeart/2005/8/layout/hierarchy3"/>
    <dgm:cxn modelId="{CFA08849-1655-524E-96E0-702412A0967F}" type="presParOf" srcId="{9F87A854-5760-264E-B9EF-DD5DFB1081F6}" destId="{43A07970-0E89-1D46-9BF0-E9138BBEBA4E}" srcOrd="3" destOrd="0" presId="urn:microsoft.com/office/officeart/2005/8/layout/hierarchy3"/>
    <dgm:cxn modelId="{34D3DC13-3E0B-4E4B-9F79-856A9BD1AA5F}" type="presParOf" srcId="{43A07970-0E89-1D46-9BF0-E9138BBEBA4E}" destId="{22168461-C0D1-AB45-B6BB-8AB0727FC552}" srcOrd="0" destOrd="0" presId="urn:microsoft.com/office/officeart/2005/8/layout/hierarchy3"/>
    <dgm:cxn modelId="{3A3701BD-2CA2-A445-9790-46A06A2AD127}" type="presParOf" srcId="{22168461-C0D1-AB45-B6BB-8AB0727FC552}" destId="{D098B3CF-EAA8-AA4C-AFA1-4F99E24683DA}" srcOrd="0" destOrd="0" presId="urn:microsoft.com/office/officeart/2005/8/layout/hierarchy3"/>
    <dgm:cxn modelId="{3AD7C2CB-7769-1145-8743-75C9FC680CF2}" type="presParOf" srcId="{22168461-C0D1-AB45-B6BB-8AB0727FC552}" destId="{884A967D-AFC2-3649-BE4C-7A3B4F397600}" srcOrd="1" destOrd="0" presId="urn:microsoft.com/office/officeart/2005/8/layout/hierarchy3"/>
    <dgm:cxn modelId="{F21F6F6D-B4EA-CF4E-9F4A-E3742B8526BF}" type="presParOf" srcId="{43A07970-0E89-1D46-9BF0-E9138BBEBA4E}" destId="{286CE9E3-D8C3-C54F-98A6-212412ABB9D9}" srcOrd="1" destOrd="0" presId="urn:microsoft.com/office/officeart/2005/8/layout/hierarchy3"/>
    <dgm:cxn modelId="{04BA0395-1105-7F4A-9C7C-F64C22D30ADA}" type="presParOf" srcId="{286CE9E3-D8C3-C54F-98A6-212412ABB9D9}" destId="{2BDA6C12-82C2-B841-8F3C-AF62277A49BD}" srcOrd="0" destOrd="0" presId="urn:microsoft.com/office/officeart/2005/8/layout/hierarchy3"/>
    <dgm:cxn modelId="{93EF374B-074E-B74D-B6BF-66FA48A3D6C4}" type="presParOf" srcId="{286CE9E3-D8C3-C54F-98A6-212412ABB9D9}" destId="{31B1DC93-6FB3-4A4F-82A9-D2600BEF4038}" srcOrd="1" destOrd="0" presId="urn:microsoft.com/office/officeart/2005/8/layout/hierarchy3"/>
    <dgm:cxn modelId="{B7921ACF-D77C-FF4E-ABA0-0A18F53257CC}" type="presParOf" srcId="{286CE9E3-D8C3-C54F-98A6-212412ABB9D9}" destId="{EAE9E816-2177-F04B-BC04-F8EBA871AC28}" srcOrd="2" destOrd="0" presId="urn:microsoft.com/office/officeart/2005/8/layout/hierarchy3"/>
    <dgm:cxn modelId="{08882A60-3709-2545-B5DA-496EE389DDAF}" type="presParOf" srcId="{286CE9E3-D8C3-C54F-98A6-212412ABB9D9}" destId="{D8C50A31-1592-3341-A0A2-0B7BC53F74FF}" srcOrd="3" destOrd="0" presId="urn:microsoft.com/office/officeart/2005/8/layout/hierarchy3"/>
    <dgm:cxn modelId="{EFCA2D8A-7BAD-C142-94E1-220701C1301A}" type="presParOf" srcId="{286CE9E3-D8C3-C54F-98A6-212412ABB9D9}" destId="{08B3CFB8-069A-DD48-A2AF-FE8E4E3C3922}" srcOrd="4" destOrd="0" presId="urn:microsoft.com/office/officeart/2005/8/layout/hierarchy3"/>
    <dgm:cxn modelId="{51AF4649-8464-B44C-8300-D5B4AED76FE7}" type="presParOf" srcId="{286CE9E3-D8C3-C54F-98A6-212412ABB9D9}" destId="{ED6DF37B-C19F-9142-9CDA-0C1A1026DE89}" srcOrd="5" destOrd="0" presId="urn:microsoft.com/office/officeart/2005/8/layout/hierarchy3"/>
    <dgm:cxn modelId="{64863139-E94A-DD4B-8BA0-9094747442F9}" type="presParOf" srcId="{9F87A854-5760-264E-B9EF-DD5DFB1081F6}" destId="{F84A9D0A-154C-3D4D-AD29-AD0F925E4925}" srcOrd="4" destOrd="0" presId="urn:microsoft.com/office/officeart/2005/8/layout/hierarchy3"/>
    <dgm:cxn modelId="{388EB84E-B323-4B4D-BE5E-48440CC99BF9}" type="presParOf" srcId="{F84A9D0A-154C-3D4D-AD29-AD0F925E4925}" destId="{CAF035A9-E437-BF47-9A94-57F8511680DB}" srcOrd="0" destOrd="0" presId="urn:microsoft.com/office/officeart/2005/8/layout/hierarchy3"/>
    <dgm:cxn modelId="{9D8DA170-DBCE-C341-A278-EED36DBD3F11}" type="presParOf" srcId="{CAF035A9-E437-BF47-9A94-57F8511680DB}" destId="{7A67A9E3-9A83-A54F-BF75-4086D01C4C56}" srcOrd="0" destOrd="0" presId="urn:microsoft.com/office/officeart/2005/8/layout/hierarchy3"/>
    <dgm:cxn modelId="{E95E9FD1-09D0-A248-9AC3-B0A37C98D598}" type="presParOf" srcId="{CAF035A9-E437-BF47-9A94-57F8511680DB}" destId="{6CCFB7FA-7471-854F-88B0-6D7C310E1E91}" srcOrd="1" destOrd="0" presId="urn:microsoft.com/office/officeart/2005/8/layout/hierarchy3"/>
    <dgm:cxn modelId="{4C904F9B-10C2-014F-A148-8F2BD929A8D1}" type="presParOf" srcId="{F84A9D0A-154C-3D4D-AD29-AD0F925E4925}" destId="{E9499F58-5FFA-4B4D-B27A-9D4B587F5576}" srcOrd="1" destOrd="0" presId="urn:microsoft.com/office/officeart/2005/8/layout/hierarchy3"/>
    <dgm:cxn modelId="{A62D6C61-624C-744A-B192-BAE826E2A95F}" type="presParOf" srcId="{E9499F58-5FFA-4B4D-B27A-9D4B587F5576}" destId="{A9108B72-A574-1A44-84E8-D4C299F9D07C}" srcOrd="0" destOrd="0" presId="urn:microsoft.com/office/officeart/2005/8/layout/hierarchy3"/>
    <dgm:cxn modelId="{EC6A681E-3EC3-1B4A-9BC9-9C2FB02D9566}" type="presParOf" srcId="{E9499F58-5FFA-4B4D-B27A-9D4B587F5576}" destId="{ABCD0680-7460-BE4F-B1F4-440E248942D1}" srcOrd="1" destOrd="0" presId="urn:microsoft.com/office/officeart/2005/8/layout/hierarchy3"/>
    <dgm:cxn modelId="{ED066A8D-4CFF-BF42-A685-06EFD00B394E}" type="presParOf" srcId="{E9499F58-5FFA-4B4D-B27A-9D4B587F5576}" destId="{EDEAE506-E626-8040-BE6C-081900571B5F}" srcOrd="2" destOrd="0" presId="urn:microsoft.com/office/officeart/2005/8/layout/hierarchy3"/>
    <dgm:cxn modelId="{8F3D41CB-6F39-9443-8A96-DD9DCF9B1B59}" type="presParOf" srcId="{E9499F58-5FFA-4B4D-B27A-9D4B587F5576}" destId="{98CAD7C4-6989-9B47-A449-3421EB137823}" srcOrd="3" destOrd="0" presId="urn:microsoft.com/office/officeart/2005/8/layout/hierarchy3"/>
    <dgm:cxn modelId="{8C515623-3B8A-B24A-9873-CCF0CDCC4F84}" type="presParOf" srcId="{E9499F58-5FFA-4B4D-B27A-9D4B587F5576}" destId="{AC988C70-445C-EA48-8269-924B500517FD}" srcOrd="4" destOrd="0" presId="urn:microsoft.com/office/officeart/2005/8/layout/hierarchy3"/>
    <dgm:cxn modelId="{147E548E-4333-4941-9860-50DE96685B84}" type="presParOf" srcId="{E9499F58-5FFA-4B4D-B27A-9D4B587F5576}" destId="{E0BC4E97-1157-0E4C-881B-0408ABBC6238}"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D1C9DF-4AF5-4436-9A34-A18F906418AC}" type="doc">
      <dgm:prSet loTypeId="urn:microsoft.com/office/officeart/2005/8/layout/vList2" loCatId="list" qsTypeId="urn:microsoft.com/office/officeart/2005/8/quickstyle/simple1" qsCatId="simple" csTypeId="urn:microsoft.com/office/officeart/2005/8/colors/accent6_2" csCatId="accent6" phldr="1"/>
      <dgm:spPr/>
      <dgm:t>
        <a:bodyPr/>
        <a:lstStyle/>
        <a:p>
          <a:endParaRPr lang="en-US"/>
        </a:p>
      </dgm:t>
    </dgm:pt>
    <dgm:pt modelId="{DE10735A-3EE4-4A61-A61B-6D8E6D27D433}">
      <dgm:prSet/>
      <dgm:spPr/>
      <dgm:t>
        <a:bodyPr/>
        <a:lstStyle/>
        <a:p>
          <a:r>
            <a:rPr lang="en-US" dirty="0">
              <a:latin typeface="Franklin Gothic Book" panose="020B0503020102020204" pitchFamily="34" charset="0"/>
            </a:rPr>
            <a:t>DC energy utility consumers receive assistance from:</a:t>
          </a:r>
        </a:p>
      </dgm:t>
    </dgm:pt>
    <dgm:pt modelId="{56C81B15-BED4-4DF9-B800-3837C1785968}" type="parTrans" cxnId="{7E3CFAF0-1AB4-482F-A4EA-BA3D49A52470}">
      <dgm:prSet/>
      <dgm:spPr/>
      <dgm:t>
        <a:bodyPr/>
        <a:lstStyle/>
        <a:p>
          <a:endParaRPr lang="en-US">
            <a:latin typeface="Franklin Gothic Book" panose="020B0503020102020204" pitchFamily="34" charset="0"/>
          </a:endParaRPr>
        </a:p>
      </dgm:t>
    </dgm:pt>
    <dgm:pt modelId="{39C4B1DE-B0D8-4A85-A929-B71118832476}" type="sibTrans" cxnId="{7E3CFAF0-1AB4-482F-A4EA-BA3D49A52470}">
      <dgm:prSet/>
      <dgm:spPr/>
      <dgm:t>
        <a:bodyPr/>
        <a:lstStyle/>
        <a:p>
          <a:endParaRPr lang="en-US">
            <a:latin typeface="Franklin Gothic Book" panose="020B0503020102020204" pitchFamily="34" charset="0"/>
          </a:endParaRPr>
        </a:p>
      </dgm:t>
    </dgm:pt>
    <dgm:pt modelId="{2DB6F9D2-6955-4225-9E6B-9551D120957F}">
      <dgm:prSet/>
      <dgm:spPr/>
      <dgm:t>
        <a:bodyPr/>
        <a:lstStyle/>
        <a:p>
          <a:pPr>
            <a:buFont typeface="Wingdings" panose="05000000000000000000" pitchFamily="2" charset="2"/>
            <a:buChar char="v"/>
          </a:pPr>
          <a:r>
            <a:rPr lang="en-US" dirty="0">
              <a:latin typeface="Franklin Gothic Book" panose="020B0503020102020204" pitchFamily="34" charset="0"/>
            </a:rPr>
            <a:t>Low-Income Home Energy Assistance Program (LIHEAP)- for electric and gas heat;</a:t>
          </a:r>
        </a:p>
      </dgm:t>
    </dgm:pt>
    <dgm:pt modelId="{EEF7CA56-12E4-485A-B0B8-C796D54A26A2}" type="parTrans" cxnId="{C5D4037A-256F-4D33-8458-91ABC4CA1130}">
      <dgm:prSet/>
      <dgm:spPr/>
      <dgm:t>
        <a:bodyPr/>
        <a:lstStyle/>
        <a:p>
          <a:endParaRPr lang="en-US">
            <a:latin typeface="Franklin Gothic Book" panose="020B0503020102020204" pitchFamily="34" charset="0"/>
          </a:endParaRPr>
        </a:p>
      </dgm:t>
    </dgm:pt>
    <dgm:pt modelId="{8EAB09FB-00CA-480E-A45B-86BFA0797BFE}" type="sibTrans" cxnId="{C5D4037A-256F-4D33-8458-91ABC4CA1130}">
      <dgm:prSet/>
      <dgm:spPr/>
      <dgm:t>
        <a:bodyPr/>
        <a:lstStyle/>
        <a:p>
          <a:endParaRPr lang="en-US">
            <a:latin typeface="Franklin Gothic Book" panose="020B0503020102020204" pitchFamily="34" charset="0"/>
          </a:endParaRPr>
        </a:p>
      </dgm:t>
    </dgm:pt>
    <dgm:pt modelId="{0B83B768-20A2-4274-9FDC-4CCA76561F51}">
      <dgm:prSet/>
      <dgm:spPr/>
      <dgm:t>
        <a:bodyPr/>
        <a:lstStyle/>
        <a:p>
          <a:pPr>
            <a:buFont typeface="Wingdings" panose="05000000000000000000" pitchFamily="2" charset="2"/>
            <a:buChar char="v"/>
          </a:pPr>
          <a:r>
            <a:rPr lang="en-US" dirty="0">
              <a:latin typeface="Franklin Gothic Book" panose="020B0503020102020204" pitchFamily="34" charset="0"/>
            </a:rPr>
            <a:t>Residential Aid Discount (RAD)- for electric consumers;</a:t>
          </a:r>
        </a:p>
      </dgm:t>
    </dgm:pt>
    <dgm:pt modelId="{ECDC4EB6-91A5-4A4B-A3C9-01FB5C339432}" type="parTrans" cxnId="{239FC312-1F2D-46ED-8E4E-80A71784D5F0}">
      <dgm:prSet/>
      <dgm:spPr/>
      <dgm:t>
        <a:bodyPr/>
        <a:lstStyle/>
        <a:p>
          <a:endParaRPr lang="en-US">
            <a:latin typeface="Franklin Gothic Book" panose="020B0503020102020204" pitchFamily="34" charset="0"/>
          </a:endParaRPr>
        </a:p>
      </dgm:t>
    </dgm:pt>
    <dgm:pt modelId="{494D78D3-011A-48BD-A330-5D22DE349F39}" type="sibTrans" cxnId="{239FC312-1F2D-46ED-8E4E-80A71784D5F0}">
      <dgm:prSet/>
      <dgm:spPr/>
      <dgm:t>
        <a:bodyPr/>
        <a:lstStyle/>
        <a:p>
          <a:endParaRPr lang="en-US">
            <a:latin typeface="Franklin Gothic Book" panose="020B0503020102020204" pitchFamily="34" charset="0"/>
          </a:endParaRPr>
        </a:p>
      </dgm:t>
    </dgm:pt>
    <dgm:pt modelId="{09106C25-E02A-4A06-BD69-0A5A8032A5D3}">
      <dgm:prSet/>
      <dgm:spPr/>
      <dgm:t>
        <a:bodyPr/>
        <a:lstStyle/>
        <a:p>
          <a:pPr>
            <a:buFont typeface="Wingdings" panose="05000000000000000000" pitchFamily="2" charset="2"/>
            <a:buChar char="v"/>
          </a:pPr>
          <a:r>
            <a:rPr lang="en-US" dirty="0">
              <a:latin typeface="Franklin Gothic Book" panose="020B0503020102020204" pitchFamily="34" charset="0"/>
            </a:rPr>
            <a:t>Residential Essential Service (RES)- for gas consumers;</a:t>
          </a:r>
        </a:p>
      </dgm:t>
    </dgm:pt>
    <dgm:pt modelId="{6BE285E8-959F-4721-BEA0-13B75BD3855C}" type="parTrans" cxnId="{5B2A6C9A-DFBE-493B-AF43-BBDA4E47E869}">
      <dgm:prSet/>
      <dgm:spPr/>
      <dgm:t>
        <a:bodyPr/>
        <a:lstStyle/>
        <a:p>
          <a:endParaRPr lang="en-US">
            <a:latin typeface="Franklin Gothic Book" panose="020B0503020102020204" pitchFamily="34" charset="0"/>
          </a:endParaRPr>
        </a:p>
      </dgm:t>
    </dgm:pt>
    <dgm:pt modelId="{CB9A63B1-18C7-4475-BB11-2696419EB4CD}" type="sibTrans" cxnId="{5B2A6C9A-DFBE-493B-AF43-BBDA4E47E869}">
      <dgm:prSet/>
      <dgm:spPr/>
      <dgm:t>
        <a:bodyPr/>
        <a:lstStyle/>
        <a:p>
          <a:endParaRPr lang="en-US">
            <a:latin typeface="Franklin Gothic Book" panose="020B0503020102020204" pitchFamily="34" charset="0"/>
          </a:endParaRPr>
        </a:p>
      </dgm:t>
    </dgm:pt>
    <dgm:pt modelId="{1011DBC1-5139-4C40-8261-8FF1507B1EEF}">
      <dgm:prSet/>
      <dgm:spPr/>
      <dgm:t>
        <a:bodyPr/>
        <a:lstStyle/>
        <a:p>
          <a:pPr>
            <a:buFont typeface="Wingdings" panose="05000000000000000000" pitchFamily="2" charset="2"/>
            <a:buChar char="v"/>
          </a:pPr>
          <a:r>
            <a:rPr lang="en-US" dirty="0">
              <a:latin typeface="Franklin Gothic Book" panose="020B0503020102020204" pitchFamily="34" charset="0"/>
            </a:rPr>
            <a:t>Solar for All – Through the Renewable Portfolio Standard Expansion Amendment Act of 2016 that established the Solar for All Program (Solar for All); </a:t>
          </a:r>
        </a:p>
      </dgm:t>
    </dgm:pt>
    <dgm:pt modelId="{663A817D-6637-4B96-AF84-5AF1076BC9A2}" type="parTrans" cxnId="{66C46DC0-E803-4887-96CA-96D569AD8E30}">
      <dgm:prSet/>
      <dgm:spPr/>
      <dgm:t>
        <a:bodyPr/>
        <a:lstStyle/>
        <a:p>
          <a:endParaRPr lang="en-US">
            <a:latin typeface="Franklin Gothic Book" panose="020B0503020102020204" pitchFamily="34" charset="0"/>
          </a:endParaRPr>
        </a:p>
      </dgm:t>
    </dgm:pt>
    <dgm:pt modelId="{94C8B34B-27DA-4BBF-8060-33B1ADE5D879}" type="sibTrans" cxnId="{66C46DC0-E803-4887-96CA-96D569AD8E30}">
      <dgm:prSet/>
      <dgm:spPr/>
      <dgm:t>
        <a:bodyPr/>
        <a:lstStyle/>
        <a:p>
          <a:endParaRPr lang="en-US">
            <a:latin typeface="Franklin Gothic Book" panose="020B0503020102020204" pitchFamily="34" charset="0"/>
          </a:endParaRPr>
        </a:p>
      </dgm:t>
    </dgm:pt>
    <dgm:pt modelId="{D0A9D78E-A0D2-4E75-A2BC-C97B06CD24A4}">
      <dgm:prSet/>
      <dgm:spPr/>
      <dgm:t>
        <a:bodyPr/>
        <a:lstStyle/>
        <a:p>
          <a:pPr>
            <a:buFont typeface="Wingdings" panose="05000000000000000000" pitchFamily="2" charset="2"/>
            <a:buChar char="v"/>
          </a:pPr>
          <a:r>
            <a:rPr lang="en-US" dirty="0">
              <a:latin typeface="Franklin Gothic Book" panose="020B0503020102020204" pitchFamily="34" charset="0"/>
            </a:rPr>
            <a:t>Washington area fuel fund;  </a:t>
          </a:r>
        </a:p>
      </dgm:t>
    </dgm:pt>
    <dgm:pt modelId="{FF8D3A86-BF7B-461A-A8CF-AC6161D5541F}" type="parTrans" cxnId="{F71F7B45-9D11-474F-8F5A-A595ADA7738D}">
      <dgm:prSet/>
      <dgm:spPr/>
      <dgm:t>
        <a:bodyPr/>
        <a:lstStyle/>
        <a:p>
          <a:endParaRPr lang="en-US">
            <a:latin typeface="Franklin Gothic Book" panose="020B0503020102020204" pitchFamily="34" charset="0"/>
          </a:endParaRPr>
        </a:p>
      </dgm:t>
    </dgm:pt>
    <dgm:pt modelId="{DC663000-27E7-4F1A-A4F4-2BADAA73D83C}" type="sibTrans" cxnId="{F71F7B45-9D11-474F-8F5A-A595ADA7738D}">
      <dgm:prSet/>
      <dgm:spPr/>
      <dgm:t>
        <a:bodyPr/>
        <a:lstStyle/>
        <a:p>
          <a:endParaRPr lang="en-US">
            <a:latin typeface="Franklin Gothic Book" panose="020B0503020102020204" pitchFamily="34" charset="0"/>
          </a:endParaRPr>
        </a:p>
      </dgm:t>
    </dgm:pt>
    <dgm:pt modelId="{42C00934-E819-4D43-8051-8173DFB48D5C}">
      <dgm:prSet/>
      <dgm:spPr/>
      <dgm:t>
        <a:bodyPr/>
        <a:lstStyle/>
        <a:p>
          <a:pPr>
            <a:buFont typeface="Wingdings" panose="05000000000000000000" pitchFamily="2" charset="2"/>
            <a:buChar char="v"/>
          </a:pPr>
          <a:r>
            <a:rPr lang="en-US" dirty="0">
              <a:latin typeface="Franklin Gothic Book" panose="020B0503020102020204" pitchFamily="34" charset="0"/>
            </a:rPr>
            <a:t>Greater Washington Urban League; and </a:t>
          </a:r>
        </a:p>
      </dgm:t>
    </dgm:pt>
    <dgm:pt modelId="{D9959284-EBB7-4C00-87C7-88E2A56B4A63}" type="parTrans" cxnId="{9488380D-5E72-46D8-BCF6-035EA3378BA5}">
      <dgm:prSet/>
      <dgm:spPr/>
      <dgm:t>
        <a:bodyPr/>
        <a:lstStyle/>
        <a:p>
          <a:endParaRPr lang="en-US">
            <a:latin typeface="Franklin Gothic Book" panose="020B0503020102020204" pitchFamily="34" charset="0"/>
          </a:endParaRPr>
        </a:p>
      </dgm:t>
    </dgm:pt>
    <dgm:pt modelId="{C184C14C-59A4-48E0-B78D-B6AA1D2749F8}" type="sibTrans" cxnId="{9488380D-5E72-46D8-BCF6-035EA3378BA5}">
      <dgm:prSet/>
      <dgm:spPr/>
      <dgm:t>
        <a:bodyPr/>
        <a:lstStyle/>
        <a:p>
          <a:endParaRPr lang="en-US">
            <a:latin typeface="Franklin Gothic Book" panose="020B0503020102020204" pitchFamily="34" charset="0"/>
          </a:endParaRPr>
        </a:p>
      </dgm:t>
    </dgm:pt>
    <dgm:pt modelId="{A1B27310-C572-453A-AF89-BFA92A8E1E68}">
      <dgm:prSet/>
      <dgm:spPr/>
      <dgm:t>
        <a:bodyPr/>
        <a:lstStyle/>
        <a:p>
          <a:pPr>
            <a:buFont typeface="Wingdings" panose="05000000000000000000" pitchFamily="2" charset="2"/>
            <a:buChar char="v"/>
          </a:pPr>
          <a:r>
            <a:rPr lang="en-US" dirty="0">
              <a:latin typeface="Franklin Gothic Book" panose="020B0503020102020204" pitchFamily="34" charset="0"/>
            </a:rPr>
            <a:t>Other sources.</a:t>
          </a:r>
        </a:p>
      </dgm:t>
    </dgm:pt>
    <dgm:pt modelId="{271FC159-B36C-4E95-8267-67D3F4252A6F}" type="parTrans" cxnId="{7FC6EBA3-C889-4158-B464-560F7FB112AF}">
      <dgm:prSet/>
      <dgm:spPr/>
      <dgm:t>
        <a:bodyPr/>
        <a:lstStyle/>
        <a:p>
          <a:endParaRPr lang="en-US"/>
        </a:p>
      </dgm:t>
    </dgm:pt>
    <dgm:pt modelId="{A813FF44-C477-4104-BCF8-9C37204323C8}" type="sibTrans" cxnId="{7FC6EBA3-C889-4158-B464-560F7FB112AF}">
      <dgm:prSet/>
      <dgm:spPr/>
      <dgm:t>
        <a:bodyPr/>
        <a:lstStyle/>
        <a:p>
          <a:endParaRPr lang="en-US"/>
        </a:p>
      </dgm:t>
    </dgm:pt>
    <dgm:pt modelId="{80C37E0F-E164-43A9-8326-700E2E3E4BFE}" type="pres">
      <dgm:prSet presAssocID="{2ED1C9DF-4AF5-4436-9A34-A18F906418AC}" presName="linear" presStyleCnt="0">
        <dgm:presLayoutVars>
          <dgm:animLvl val="lvl"/>
          <dgm:resizeHandles val="exact"/>
        </dgm:presLayoutVars>
      </dgm:prSet>
      <dgm:spPr/>
    </dgm:pt>
    <dgm:pt modelId="{1DE7E27D-A920-4D23-B940-6987344A73D6}" type="pres">
      <dgm:prSet presAssocID="{DE10735A-3EE4-4A61-A61B-6D8E6D27D433}" presName="parentText" presStyleLbl="node1" presStyleIdx="0" presStyleCnt="1" custLinFactNeighborX="551" custLinFactNeighborY="-24">
        <dgm:presLayoutVars>
          <dgm:chMax val="0"/>
          <dgm:bulletEnabled val="1"/>
        </dgm:presLayoutVars>
      </dgm:prSet>
      <dgm:spPr/>
    </dgm:pt>
    <dgm:pt modelId="{A5644BEF-FCB1-4F7E-87E2-8B50635D687B}" type="pres">
      <dgm:prSet presAssocID="{DE10735A-3EE4-4A61-A61B-6D8E6D27D433}" presName="childText" presStyleLbl="revTx" presStyleIdx="0" presStyleCnt="1">
        <dgm:presLayoutVars>
          <dgm:bulletEnabled val="1"/>
        </dgm:presLayoutVars>
      </dgm:prSet>
      <dgm:spPr/>
    </dgm:pt>
  </dgm:ptLst>
  <dgm:cxnLst>
    <dgm:cxn modelId="{5F79510A-F589-4F4B-95BE-F5DF102FC73B}" type="presOf" srcId="{A1B27310-C572-453A-AF89-BFA92A8E1E68}" destId="{A5644BEF-FCB1-4F7E-87E2-8B50635D687B}" srcOrd="0" destOrd="6" presId="urn:microsoft.com/office/officeart/2005/8/layout/vList2"/>
    <dgm:cxn modelId="{9488380D-5E72-46D8-BCF6-035EA3378BA5}" srcId="{DE10735A-3EE4-4A61-A61B-6D8E6D27D433}" destId="{42C00934-E819-4D43-8051-8173DFB48D5C}" srcOrd="5" destOrd="0" parTransId="{D9959284-EBB7-4C00-87C7-88E2A56B4A63}" sibTransId="{C184C14C-59A4-48E0-B78D-B6AA1D2749F8}"/>
    <dgm:cxn modelId="{239FC312-1F2D-46ED-8E4E-80A71784D5F0}" srcId="{DE10735A-3EE4-4A61-A61B-6D8E6D27D433}" destId="{0B83B768-20A2-4274-9FDC-4CCA76561F51}" srcOrd="1" destOrd="0" parTransId="{ECDC4EB6-91A5-4A4B-A3C9-01FB5C339432}" sibTransId="{494D78D3-011A-48BD-A330-5D22DE349F39}"/>
    <dgm:cxn modelId="{39A03F24-D351-452C-A49A-D059BA42054B}" type="presOf" srcId="{2ED1C9DF-4AF5-4436-9A34-A18F906418AC}" destId="{80C37E0F-E164-43A9-8326-700E2E3E4BFE}" srcOrd="0" destOrd="0" presId="urn:microsoft.com/office/officeart/2005/8/layout/vList2"/>
    <dgm:cxn modelId="{19AD8D24-562C-4BB1-8562-7EE2345CAB14}" type="presOf" srcId="{1011DBC1-5139-4C40-8261-8FF1507B1EEF}" destId="{A5644BEF-FCB1-4F7E-87E2-8B50635D687B}" srcOrd="0" destOrd="3" presId="urn:microsoft.com/office/officeart/2005/8/layout/vList2"/>
    <dgm:cxn modelId="{71A8403C-F634-45F9-BE16-AA91C737508D}" type="presOf" srcId="{DE10735A-3EE4-4A61-A61B-6D8E6D27D433}" destId="{1DE7E27D-A920-4D23-B940-6987344A73D6}" srcOrd="0" destOrd="0" presId="urn:microsoft.com/office/officeart/2005/8/layout/vList2"/>
    <dgm:cxn modelId="{F71F7B45-9D11-474F-8F5A-A595ADA7738D}" srcId="{DE10735A-3EE4-4A61-A61B-6D8E6D27D433}" destId="{D0A9D78E-A0D2-4E75-A2BC-C97B06CD24A4}" srcOrd="4" destOrd="0" parTransId="{FF8D3A86-BF7B-461A-A8CF-AC6161D5541F}" sibTransId="{DC663000-27E7-4F1A-A4F4-2BADAA73D83C}"/>
    <dgm:cxn modelId="{C5D4037A-256F-4D33-8458-91ABC4CA1130}" srcId="{DE10735A-3EE4-4A61-A61B-6D8E6D27D433}" destId="{2DB6F9D2-6955-4225-9E6B-9551D120957F}" srcOrd="0" destOrd="0" parTransId="{EEF7CA56-12E4-485A-B0B8-C796D54A26A2}" sibTransId="{8EAB09FB-00CA-480E-A45B-86BFA0797BFE}"/>
    <dgm:cxn modelId="{1E72A37C-3BC5-45B6-B5F1-64D93CEB275F}" type="presOf" srcId="{D0A9D78E-A0D2-4E75-A2BC-C97B06CD24A4}" destId="{A5644BEF-FCB1-4F7E-87E2-8B50635D687B}" srcOrd="0" destOrd="4" presId="urn:microsoft.com/office/officeart/2005/8/layout/vList2"/>
    <dgm:cxn modelId="{725C8C89-3C91-434B-82AF-F176C8EBF6DE}" type="presOf" srcId="{09106C25-E02A-4A06-BD69-0A5A8032A5D3}" destId="{A5644BEF-FCB1-4F7E-87E2-8B50635D687B}" srcOrd="0" destOrd="2" presId="urn:microsoft.com/office/officeart/2005/8/layout/vList2"/>
    <dgm:cxn modelId="{5B2A6C9A-DFBE-493B-AF43-BBDA4E47E869}" srcId="{DE10735A-3EE4-4A61-A61B-6D8E6D27D433}" destId="{09106C25-E02A-4A06-BD69-0A5A8032A5D3}" srcOrd="2" destOrd="0" parTransId="{6BE285E8-959F-4721-BEA0-13B75BD3855C}" sibTransId="{CB9A63B1-18C7-4475-BB11-2696419EB4CD}"/>
    <dgm:cxn modelId="{F33F9BA1-701D-45F6-8907-91D3ACC99F3E}" type="presOf" srcId="{0B83B768-20A2-4274-9FDC-4CCA76561F51}" destId="{A5644BEF-FCB1-4F7E-87E2-8B50635D687B}" srcOrd="0" destOrd="1" presId="urn:microsoft.com/office/officeart/2005/8/layout/vList2"/>
    <dgm:cxn modelId="{7FC6EBA3-C889-4158-B464-560F7FB112AF}" srcId="{DE10735A-3EE4-4A61-A61B-6D8E6D27D433}" destId="{A1B27310-C572-453A-AF89-BFA92A8E1E68}" srcOrd="6" destOrd="0" parTransId="{271FC159-B36C-4E95-8267-67D3F4252A6F}" sibTransId="{A813FF44-C477-4104-BCF8-9C37204323C8}"/>
    <dgm:cxn modelId="{5B8884BD-7AD8-485C-AEDF-3FBB8D8017F4}" type="presOf" srcId="{2DB6F9D2-6955-4225-9E6B-9551D120957F}" destId="{A5644BEF-FCB1-4F7E-87E2-8B50635D687B}" srcOrd="0" destOrd="0" presId="urn:microsoft.com/office/officeart/2005/8/layout/vList2"/>
    <dgm:cxn modelId="{66C46DC0-E803-4887-96CA-96D569AD8E30}" srcId="{DE10735A-3EE4-4A61-A61B-6D8E6D27D433}" destId="{1011DBC1-5139-4C40-8261-8FF1507B1EEF}" srcOrd="3" destOrd="0" parTransId="{663A817D-6637-4B96-AF84-5AF1076BC9A2}" sibTransId="{94C8B34B-27DA-4BBF-8060-33B1ADE5D879}"/>
    <dgm:cxn modelId="{7E3CFAF0-1AB4-482F-A4EA-BA3D49A52470}" srcId="{2ED1C9DF-4AF5-4436-9A34-A18F906418AC}" destId="{DE10735A-3EE4-4A61-A61B-6D8E6D27D433}" srcOrd="0" destOrd="0" parTransId="{56C81B15-BED4-4DF9-B800-3837C1785968}" sibTransId="{39C4B1DE-B0D8-4A85-A929-B71118832476}"/>
    <dgm:cxn modelId="{E96AF1F5-8877-4126-91FD-C0AA8F22D57B}" type="presOf" srcId="{42C00934-E819-4D43-8051-8173DFB48D5C}" destId="{A5644BEF-FCB1-4F7E-87E2-8B50635D687B}" srcOrd="0" destOrd="5" presId="urn:microsoft.com/office/officeart/2005/8/layout/vList2"/>
    <dgm:cxn modelId="{6BCC8F9D-EB32-4F7A-BE25-633BCBEB9C91}" type="presParOf" srcId="{80C37E0F-E164-43A9-8326-700E2E3E4BFE}" destId="{1DE7E27D-A920-4D23-B940-6987344A73D6}" srcOrd="0" destOrd="0" presId="urn:microsoft.com/office/officeart/2005/8/layout/vList2"/>
    <dgm:cxn modelId="{E8A1DC5A-8B7E-400E-9051-268CD4CE6ED4}" type="presParOf" srcId="{80C37E0F-E164-43A9-8326-700E2E3E4BFE}" destId="{A5644BEF-FCB1-4F7E-87E2-8B50635D687B}"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B5120C-32E4-4D45-BF40-993AE7AAE032}">
      <dsp:nvSpPr>
        <dsp:cNvPr id="0" name=""/>
        <dsp:cNvSpPr/>
      </dsp:nvSpPr>
      <dsp:spPr>
        <a:xfrm>
          <a:off x="1068318" y="2315"/>
          <a:ext cx="1675385" cy="83769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Font typeface="Wingdings" panose="05000000000000000000" pitchFamily="2" charset="2"/>
            <a:buNone/>
          </a:pPr>
          <a:r>
            <a:rPr lang="en-US" sz="1400" kern="1200" dirty="0">
              <a:effectLst/>
              <a:latin typeface="Berlin Sans FB" panose="020E0602020502020306" pitchFamily="34" charset="0"/>
              <a:ea typeface="Calibri" panose="020F0502020204030204" pitchFamily="34" charset="0"/>
              <a:cs typeface="Times New Roman" panose="02020603050405020304" pitchFamily="18" charset="0"/>
            </a:rPr>
            <a:t>Household Income, Poverty and Energy Trends in the District </a:t>
          </a:r>
          <a:endParaRPr lang="en-US" sz="1400" kern="1200" dirty="0"/>
        </a:p>
      </dsp:txBody>
      <dsp:txXfrm>
        <a:off x="1092853" y="26850"/>
        <a:ext cx="1626315" cy="788622"/>
      </dsp:txXfrm>
    </dsp:sp>
    <dsp:sp modelId="{165F0C6F-F6B1-3149-B8B7-3DB1B97C030A}">
      <dsp:nvSpPr>
        <dsp:cNvPr id="0" name=""/>
        <dsp:cNvSpPr/>
      </dsp:nvSpPr>
      <dsp:spPr>
        <a:xfrm>
          <a:off x="1235857" y="840008"/>
          <a:ext cx="167538" cy="628269"/>
        </a:xfrm>
        <a:custGeom>
          <a:avLst/>
          <a:gdLst/>
          <a:ahLst/>
          <a:cxnLst/>
          <a:rect l="0" t="0" r="0" b="0"/>
          <a:pathLst>
            <a:path>
              <a:moveTo>
                <a:pt x="0" y="0"/>
              </a:moveTo>
              <a:lnTo>
                <a:pt x="0" y="628269"/>
              </a:lnTo>
              <a:lnTo>
                <a:pt x="167538" y="62826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5841588-0938-CC42-8C6E-82DB09B69078}">
      <dsp:nvSpPr>
        <dsp:cNvPr id="0" name=""/>
        <dsp:cNvSpPr/>
      </dsp:nvSpPr>
      <dsp:spPr>
        <a:xfrm>
          <a:off x="1403395" y="1049431"/>
          <a:ext cx="1340308" cy="837692"/>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22275">
            <a:lnSpc>
              <a:spcPct val="90000"/>
            </a:lnSpc>
            <a:spcBef>
              <a:spcPct val="0"/>
            </a:spcBef>
            <a:spcAft>
              <a:spcPct val="35000"/>
            </a:spcAft>
            <a:buFont typeface="Wingdings" panose="05000000000000000000" pitchFamily="2" charset="2"/>
            <a:buNone/>
          </a:pPr>
          <a:r>
            <a:rPr lang="en-US" sz="950" kern="1200" dirty="0">
              <a:effectLst/>
              <a:latin typeface="Berlin Sans FB" panose="020E0602020502020306" pitchFamily="34" charset="0"/>
              <a:ea typeface="Calibri" panose="020F0502020204030204" pitchFamily="34" charset="0"/>
              <a:cs typeface="Times New Roman" panose="02020603050405020304" pitchFamily="18" charset="0"/>
            </a:rPr>
            <a:t>Household income and poverty</a:t>
          </a:r>
          <a:endParaRPr lang="en-US" sz="950" kern="1200" dirty="0"/>
        </a:p>
      </dsp:txBody>
      <dsp:txXfrm>
        <a:off x="1427930" y="1073966"/>
        <a:ext cx="1291238" cy="788622"/>
      </dsp:txXfrm>
    </dsp:sp>
    <dsp:sp modelId="{29D2270D-6446-8942-8067-55E88392E056}">
      <dsp:nvSpPr>
        <dsp:cNvPr id="0" name=""/>
        <dsp:cNvSpPr/>
      </dsp:nvSpPr>
      <dsp:spPr>
        <a:xfrm>
          <a:off x="1235857" y="840008"/>
          <a:ext cx="167538" cy="1675385"/>
        </a:xfrm>
        <a:custGeom>
          <a:avLst/>
          <a:gdLst/>
          <a:ahLst/>
          <a:cxnLst/>
          <a:rect l="0" t="0" r="0" b="0"/>
          <a:pathLst>
            <a:path>
              <a:moveTo>
                <a:pt x="0" y="0"/>
              </a:moveTo>
              <a:lnTo>
                <a:pt x="0" y="1675385"/>
              </a:lnTo>
              <a:lnTo>
                <a:pt x="167538" y="1675385"/>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D21878-6F82-1244-B4AA-8483DDD664B0}">
      <dsp:nvSpPr>
        <dsp:cNvPr id="0" name=""/>
        <dsp:cNvSpPr/>
      </dsp:nvSpPr>
      <dsp:spPr>
        <a:xfrm>
          <a:off x="1403395" y="2096547"/>
          <a:ext cx="1340308" cy="837692"/>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22275">
            <a:lnSpc>
              <a:spcPct val="90000"/>
            </a:lnSpc>
            <a:spcBef>
              <a:spcPct val="0"/>
            </a:spcBef>
            <a:spcAft>
              <a:spcPct val="35000"/>
            </a:spcAft>
            <a:buNone/>
          </a:pPr>
          <a:r>
            <a:rPr lang="en-US" sz="950" kern="1200" dirty="0">
              <a:effectLst/>
              <a:latin typeface="Berlin Sans FB" panose="020E0602020502020306" pitchFamily="34" charset="0"/>
              <a:ea typeface="Times New Roman" panose="02020603050405020304" pitchFamily="18" charset="0"/>
              <a:cs typeface="Times New Roman" panose="02020603050405020304" pitchFamily="18" charset="0"/>
            </a:rPr>
            <a:t>Average energy consumption among low-income and non-low-income households</a:t>
          </a:r>
          <a:endParaRPr lang="en-US" sz="950" kern="1200" dirty="0">
            <a:effectLst/>
            <a:latin typeface="Berlin Sans FB" panose="020E0602020502020306" pitchFamily="34" charset="0"/>
            <a:ea typeface="Calibri" panose="020F0502020204030204" pitchFamily="34" charset="0"/>
            <a:cs typeface="Times New Roman" panose="02020603050405020304" pitchFamily="18" charset="0"/>
          </a:endParaRPr>
        </a:p>
      </dsp:txBody>
      <dsp:txXfrm>
        <a:off x="1427930" y="2121082"/>
        <a:ext cx="1291238" cy="788622"/>
      </dsp:txXfrm>
    </dsp:sp>
    <dsp:sp modelId="{EE484C1B-5552-BF43-A371-8E9BF63AE6EA}">
      <dsp:nvSpPr>
        <dsp:cNvPr id="0" name=""/>
        <dsp:cNvSpPr/>
      </dsp:nvSpPr>
      <dsp:spPr>
        <a:xfrm>
          <a:off x="1235857" y="840008"/>
          <a:ext cx="167538" cy="2722501"/>
        </a:xfrm>
        <a:custGeom>
          <a:avLst/>
          <a:gdLst/>
          <a:ahLst/>
          <a:cxnLst/>
          <a:rect l="0" t="0" r="0" b="0"/>
          <a:pathLst>
            <a:path>
              <a:moveTo>
                <a:pt x="0" y="0"/>
              </a:moveTo>
              <a:lnTo>
                <a:pt x="0" y="2722501"/>
              </a:lnTo>
              <a:lnTo>
                <a:pt x="167538" y="2722501"/>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36E5939-481B-784A-8004-8D8D272624E0}">
      <dsp:nvSpPr>
        <dsp:cNvPr id="0" name=""/>
        <dsp:cNvSpPr/>
      </dsp:nvSpPr>
      <dsp:spPr>
        <a:xfrm>
          <a:off x="1403395" y="3143663"/>
          <a:ext cx="1340308" cy="837692"/>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22275">
            <a:lnSpc>
              <a:spcPct val="90000"/>
            </a:lnSpc>
            <a:spcBef>
              <a:spcPct val="0"/>
            </a:spcBef>
            <a:spcAft>
              <a:spcPct val="35000"/>
            </a:spcAft>
            <a:buNone/>
          </a:pPr>
          <a:r>
            <a:rPr lang="en-US" sz="950" kern="1200" dirty="0">
              <a:effectLst/>
              <a:latin typeface="Berlin Sans FB" panose="020E0602020502020306" pitchFamily="34" charset="0"/>
              <a:ea typeface="Times New Roman" panose="02020603050405020304" pitchFamily="18" charset="0"/>
              <a:cs typeface="Times New Roman" panose="02020603050405020304" pitchFamily="18" charset="0"/>
            </a:rPr>
            <a:t>Relationship between energy consumption and income</a:t>
          </a:r>
          <a:endParaRPr lang="en-US" sz="950" kern="1200" dirty="0">
            <a:effectLst/>
            <a:latin typeface="Berlin Sans FB" panose="020E0602020502020306" pitchFamily="34" charset="0"/>
            <a:ea typeface="Calibri" panose="020F0502020204030204" pitchFamily="34" charset="0"/>
            <a:cs typeface="Times New Roman" panose="02020603050405020304" pitchFamily="18" charset="0"/>
          </a:endParaRPr>
        </a:p>
      </dsp:txBody>
      <dsp:txXfrm>
        <a:off x="1427930" y="3168198"/>
        <a:ext cx="1291238" cy="788622"/>
      </dsp:txXfrm>
    </dsp:sp>
    <dsp:sp modelId="{512E61E9-9CB8-AF41-A2D4-3F1783626840}">
      <dsp:nvSpPr>
        <dsp:cNvPr id="0" name=""/>
        <dsp:cNvSpPr/>
      </dsp:nvSpPr>
      <dsp:spPr>
        <a:xfrm>
          <a:off x="3162550" y="2315"/>
          <a:ext cx="1675385" cy="837692"/>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Font typeface="Wingdings" panose="05000000000000000000" pitchFamily="2" charset="2"/>
            <a:buNone/>
          </a:pPr>
          <a:r>
            <a:rPr lang="en-US" sz="1400" kern="1200" dirty="0">
              <a:effectLst/>
              <a:latin typeface="Berlin Sans FB" panose="020E0602020502020306" pitchFamily="34" charset="0"/>
              <a:ea typeface="Times New Roman" panose="02020603050405020304" pitchFamily="18" charset="0"/>
              <a:cs typeface="Times New Roman" panose="02020603050405020304" pitchFamily="18" charset="0"/>
            </a:rPr>
            <a:t>Snapshot of energy and water affordability in the District </a:t>
          </a:r>
          <a:endParaRPr lang="en-US" sz="1400" kern="1200" dirty="0"/>
        </a:p>
      </dsp:txBody>
      <dsp:txXfrm>
        <a:off x="3187085" y="26850"/>
        <a:ext cx="1626315" cy="788622"/>
      </dsp:txXfrm>
    </dsp:sp>
    <dsp:sp modelId="{882354AA-979E-0245-926F-31C9A5C7B408}">
      <dsp:nvSpPr>
        <dsp:cNvPr id="0" name=""/>
        <dsp:cNvSpPr/>
      </dsp:nvSpPr>
      <dsp:spPr>
        <a:xfrm>
          <a:off x="3330089" y="840008"/>
          <a:ext cx="167538" cy="628269"/>
        </a:xfrm>
        <a:custGeom>
          <a:avLst/>
          <a:gdLst/>
          <a:ahLst/>
          <a:cxnLst/>
          <a:rect l="0" t="0" r="0" b="0"/>
          <a:pathLst>
            <a:path>
              <a:moveTo>
                <a:pt x="0" y="0"/>
              </a:moveTo>
              <a:lnTo>
                <a:pt x="0" y="628269"/>
              </a:lnTo>
              <a:lnTo>
                <a:pt x="167538" y="62826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52350B-BFF0-1B48-BD09-DA488C12797D}">
      <dsp:nvSpPr>
        <dsp:cNvPr id="0" name=""/>
        <dsp:cNvSpPr/>
      </dsp:nvSpPr>
      <dsp:spPr>
        <a:xfrm>
          <a:off x="3497627" y="1049431"/>
          <a:ext cx="1340308" cy="837692"/>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22275">
            <a:lnSpc>
              <a:spcPct val="90000"/>
            </a:lnSpc>
            <a:spcBef>
              <a:spcPct val="0"/>
            </a:spcBef>
            <a:spcAft>
              <a:spcPct val="35000"/>
            </a:spcAft>
            <a:buFont typeface="Wingdings" panose="05000000000000000000" pitchFamily="2" charset="2"/>
            <a:buNone/>
          </a:pPr>
          <a:r>
            <a:rPr lang="en-US" sz="950" kern="1200" dirty="0">
              <a:effectLst/>
              <a:latin typeface="Berlin Sans FB" panose="020E0602020502020306" pitchFamily="34" charset="0"/>
              <a:ea typeface="Times New Roman" panose="02020603050405020304" pitchFamily="18" charset="0"/>
              <a:cs typeface="Times New Roman" panose="02020603050405020304" pitchFamily="18" charset="0"/>
            </a:rPr>
            <a:t>Overview of findings from energy and water burden analysis</a:t>
          </a:r>
          <a:endParaRPr lang="en-US" sz="950" kern="1200" dirty="0"/>
        </a:p>
      </dsp:txBody>
      <dsp:txXfrm>
        <a:off x="3522162" y="1073966"/>
        <a:ext cx="1291238" cy="788622"/>
      </dsp:txXfrm>
    </dsp:sp>
    <dsp:sp modelId="{0561EECA-B33B-664D-B39C-BFCD0E0FD558}">
      <dsp:nvSpPr>
        <dsp:cNvPr id="0" name=""/>
        <dsp:cNvSpPr/>
      </dsp:nvSpPr>
      <dsp:spPr>
        <a:xfrm>
          <a:off x="3330089" y="840008"/>
          <a:ext cx="167538" cy="1675385"/>
        </a:xfrm>
        <a:custGeom>
          <a:avLst/>
          <a:gdLst/>
          <a:ahLst/>
          <a:cxnLst/>
          <a:rect l="0" t="0" r="0" b="0"/>
          <a:pathLst>
            <a:path>
              <a:moveTo>
                <a:pt x="0" y="0"/>
              </a:moveTo>
              <a:lnTo>
                <a:pt x="0" y="1675385"/>
              </a:lnTo>
              <a:lnTo>
                <a:pt x="167538" y="1675385"/>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93BD708-8F75-3C45-801B-5C478C24F85A}">
      <dsp:nvSpPr>
        <dsp:cNvPr id="0" name=""/>
        <dsp:cNvSpPr/>
      </dsp:nvSpPr>
      <dsp:spPr>
        <a:xfrm>
          <a:off x="3497627" y="2096547"/>
          <a:ext cx="1340308" cy="837692"/>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22275">
            <a:lnSpc>
              <a:spcPct val="90000"/>
            </a:lnSpc>
            <a:spcBef>
              <a:spcPct val="0"/>
            </a:spcBef>
            <a:spcAft>
              <a:spcPct val="35000"/>
            </a:spcAft>
            <a:buNone/>
          </a:pPr>
          <a:r>
            <a:rPr lang="en-US" sz="950" kern="1200" dirty="0">
              <a:effectLst/>
              <a:latin typeface="Berlin Sans FB" panose="020E0602020502020306" pitchFamily="34" charset="0"/>
              <a:ea typeface="Times New Roman" panose="02020603050405020304" pitchFamily="18" charset="0"/>
              <a:cs typeface="Times New Roman" panose="02020603050405020304" pitchFamily="18" charset="0"/>
            </a:rPr>
            <a:t>Comparisons of burdens to other cities and national data</a:t>
          </a:r>
          <a:endParaRPr lang="en-US" sz="950" kern="1200" dirty="0">
            <a:effectLst/>
            <a:latin typeface="Berlin Sans FB" panose="020E0602020502020306" pitchFamily="34" charset="0"/>
            <a:ea typeface="Calibri" panose="020F0502020204030204" pitchFamily="34" charset="0"/>
            <a:cs typeface="Times New Roman" panose="02020603050405020304" pitchFamily="18" charset="0"/>
          </a:endParaRPr>
        </a:p>
      </dsp:txBody>
      <dsp:txXfrm>
        <a:off x="3522162" y="2121082"/>
        <a:ext cx="1291238" cy="788622"/>
      </dsp:txXfrm>
    </dsp:sp>
    <dsp:sp modelId="{9FC71D66-A999-7C42-8836-7BAAE6AF7E0E}">
      <dsp:nvSpPr>
        <dsp:cNvPr id="0" name=""/>
        <dsp:cNvSpPr/>
      </dsp:nvSpPr>
      <dsp:spPr>
        <a:xfrm>
          <a:off x="3330089" y="840008"/>
          <a:ext cx="167538" cy="2722501"/>
        </a:xfrm>
        <a:custGeom>
          <a:avLst/>
          <a:gdLst/>
          <a:ahLst/>
          <a:cxnLst/>
          <a:rect l="0" t="0" r="0" b="0"/>
          <a:pathLst>
            <a:path>
              <a:moveTo>
                <a:pt x="0" y="0"/>
              </a:moveTo>
              <a:lnTo>
                <a:pt x="0" y="2722501"/>
              </a:lnTo>
              <a:lnTo>
                <a:pt x="167538" y="2722501"/>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D20ABB8-5E2E-5645-AE46-12759F65DF29}">
      <dsp:nvSpPr>
        <dsp:cNvPr id="0" name=""/>
        <dsp:cNvSpPr/>
      </dsp:nvSpPr>
      <dsp:spPr>
        <a:xfrm>
          <a:off x="3497627" y="3143663"/>
          <a:ext cx="1340308" cy="837692"/>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22275">
            <a:lnSpc>
              <a:spcPct val="90000"/>
            </a:lnSpc>
            <a:spcBef>
              <a:spcPct val="0"/>
            </a:spcBef>
            <a:spcAft>
              <a:spcPct val="35000"/>
            </a:spcAft>
            <a:buNone/>
          </a:pPr>
          <a:r>
            <a:rPr lang="en-US" sz="950" kern="1200" dirty="0">
              <a:effectLst/>
              <a:latin typeface="Berlin Sans FB" panose="020E0602020502020306" pitchFamily="34" charset="0"/>
              <a:ea typeface="Times New Roman" panose="02020603050405020304" pitchFamily="18" charset="0"/>
              <a:cs typeface="Times New Roman" panose="02020603050405020304" pitchFamily="18" charset="0"/>
            </a:rPr>
            <a:t>Experiences of energy insecurity in district (i.e., qualitative data findings)</a:t>
          </a:r>
          <a:endParaRPr lang="en-US" sz="950" kern="1200" dirty="0">
            <a:effectLst/>
            <a:latin typeface="Berlin Sans FB" panose="020E0602020502020306" pitchFamily="34" charset="0"/>
            <a:ea typeface="Calibri" panose="020F0502020204030204" pitchFamily="34" charset="0"/>
            <a:cs typeface="Times New Roman" panose="02020603050405020304" pitchFamily="18" charset="0"/>
          </a:endParaRPr>
        </a:p>
      </dsp:txBody>
      <dsp:txXfrm>
        <a:off x="3522162" y="3168198"/>
        <a:ext cx="1291238" cy="788622"/>
      </dsp:txXfrm>
    </dsp:sp>
    <dsp:sp modelId="{F2B032AA-E9F5-C048-95CA-D5E6E91A6ED7}">
      <dsp:nvSpPr>
        <dsp:cNvPr id="0" name=""/>
        <dsp:cNvSpPr/>
      </dsp:nvSpPr>
      <dsp:spPr>
        <a:xfrm>
          <a:off x="5256782" y="2315"/>
          <a:ext cx="1675385" cy="837692"/>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t>Energy assistance</a:t>
          </a:r>
        </a:p>
      </dsp:txBody>
      <dsp:txXfrm>
        <a:off x="5281317" y="26850"/>
        <a:ext cx="1626315" cy="788622"/>
      </dsp:txXfrm>
    </dsp:sp>
    <dsp:sp modelId="{7AA5CA4C-0746-1D4C-B3EB-5E7211747202}">
      <dsp:nvSpPr>
        <dsp:cNvPr id="0" name=""/>
        <dsp:cNvSpPr/>
      </dsp:nvSpPr>
      <dsp:spPr>
        <a:xfrm>
          <a:off x="5424321" y="840008"/>
          <a:ext cx="167538" cy="628269"/>
        </a:xfrm>
        <a:custGeom>
          <a:avLst/>
          <a:gdLst/>
          <a:ahLst/>
          <a:cxnLst/>
          <a:rect l="0" t="0" r="0" b="0"/>
          <a:pathLst>
            <a:path>
              <a:moveTo>
                <a:pt x="0" y="0"/>
              </a:moveTo>
              <a:lnTo>
                <a:pt x="0" y="628269"/>
              </a:lnTo>
              <a:lnTo>
                <a:pt x="167538" y="62826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796084E-C565-4A4D-820D-136C7C368726}">
      <dsp:nvSpPr>
        <dsp:cNvPr id="0" name=""/>
        <dsp:cNvSpPr/>
      </dsp:nvSpPr>
      <dsp:spPr>
        <a:xfrm>
          <a:off x="5591859" y="1049431"/>
          <a:ext cx="1340308" cy="837692"/>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22275">
            <a:lnSpc>
              <a:spcPct val="90000"/>
            </a:lnSpc>
            <a:spcBef>
              <a:spcPct val="0"/>
            </a:spcBef>
            <a:spcAft>
              <a:spcPct val="35000"/>
            </a:spcAft>
            <a:buFont typeface="Wingdings" panose="05000000000000000000" pitchFamily="2" charset="2"/>
            <a:buNone/>
          </a:pPr>
          <a:r>
            <a:rPr lang="en-US" sz="950" kern="1200" dirty="0">
              <a:effectLst/>
              <a:latin typeface="Berlin Sans FB" panose="020E0602020502020306" pitchFamily="34" charset="0"/>
              <a:ea typeface="Times New Roman" panose="02020603050405020304" pitchFamily="18" charset="0"/>
              <a:cs typeface="Times New Roman" panose="02020603050405020304" pitchFamily="18" charset="0"/>
            </a:rPr>
            <a:t>Trends in energy assistance from federal and state agencies</a:t>
          </a:r>
          <a:endParaRPr lang="en-US" sz="950" kern="1200" dirty="0"/>
        </a:p>
      </dsp:txBody>
      <dsp:txXfrm>
        <a:off x="5616394" y="1073966"/>
        <a:ext cx="1291238" cy="788622"/>
      </dsp:txXfrm>
    </dsp:sp>
    <dsp:sp modelId="{DC0A0604-6003-DF43-8B22-76C290893D38}">
      <dsp:nvSpPr>
        <dsp:cNvPr id="0" name=""/>
        <dsp:cNvSpPr/>
      </dsp:nvSpPr>
      <dsp:spPr>
        <a:xfrm>
          <a:off x="5424321" y="840008"/>
          <a:ext cx="167538" cy="1675385"/>
        </a:xfrm>
        <a:custGeom>
          <a:avLst/>
          <a:gdLst/>
          <a:ahLst/>
          <a:cxnLst/>
          <a:rect l="0" t="0" r="0" b="0"/>
          <a:pathLst>
            <a:path>
              <a:moveTo>
                <a:pt x="0" y="0"/>
              </a:moveTo>
              <a:lnTo>
                <a:pt x="0" y="1675385"/>
              </a:lnTo>
              <a:lnTo>
                <a:pt x="167538" y="1675385"/>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BBBFD01-C267-0047-ABBB-F658B89AD137}">
      <dsp:nvSpPr>
        <dsp:cNvPr id="0" name=""/>
        <dsp:cNvSpPr/>
      </dsp:nvSpPr>
      <dsp:spPr>
        <a:xfrm>
          <a:off x="5591859" y="2096547"/>
          <a:ext cx="1340308" cy="837692"/>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22275">
            <a:lnSpc>
              <a:spcPct val="90000"/>
            </a:lnSpc>
            <a:spcBef>
              <a:spcPct val="0"/>
            </a:spcBef>
            <a:spcAft>
              <a:spcPct val="35000"/>
            </a:spcAft>
            <a:buNone/>
          </a:pPr>
          <a:r>
            <a:rPr lang="en-US" sz="950" kern="1200" dirty="0">
              <a:effectLst/>
              <a:latin typeface="Berlin Sans FB" panose="020E0602020502020306" pitchFamily="34" charset="0"/>
              <a:ea typeface="Times New Roman" panose="02020603050405020304" pitchFamily="18" charset="0"/>
              <a:cs typeface="Times New Roman" panose="02020603050405020304" pitchFamily="18" charset="0"/>
            </a:rPr>
            <a:t>How will these likely change in the short term in response to COVID-19?</a:t>
          </a:r>
          <a:endParaRPr lang="en-US" sz="950" kern="1200" dirty="0">
            <a:effectLst/>
            <a:latin typeface="Berlin Sans FB" panose="020E0602020502020306" pitchFamily="34" charset="0"/>
            <a:ea typeface="Calibri" panose="020F0502020204030204" pitchFamily="34" charset="0"/>
            <a:cs typeface="Times New Roman" panose="02020603050405020304" pitchFamily="18" charset="0"/>
          </a:endParaRPr>
        </a:p>
      </dsp:txBody>
      <dsp:txXfrm>
        <a:off x="5616394" y="2121082"/>
        <a:ext cx="1291238" cy="788622"/>
      </dsp:txXfrm>
    </dsp:sp>
    <dsp:sp modelId="{BD1117BE-65F9-4B42-AA38-FCD0837E0F34}">
      <dsp:nvSpPr>
        <dsp:cNvPr id="0" name=""/>
        <dsp:cNvSpPr/>
      </dsp:nvSpPr>
      <dsp:spPr>
        <a:xfrm>
          <a:off x="5424321" y="840008"/>
          <a:ext cx="167538" cy="2722501"/>
        </a:xfrm>
        <a:custGeom>
          <a:avLst/>
          <a:gdLst/>
          <a:ahLst/>
          <a:cxnLst/>
          <a:rect l="0" t="0" r="0" b="0"/>
          <a:pathLst>
            <a:path>
              <a:moveTo>
                <a:pt x="0" y="0"/>
              </a:moveTo>
              <a:lnTo>
                <a:pt x="0" y="2722501"/>
              </a:lnTo>
              <a:lnTo>
                <a:pt x="167538" y="2722501"/>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E85E185-3F44-9242-9147-7B95AC352A3B}">
      <dsp:nvSpPr>
        <dsp:cNvPr id="0" name=""/>
        <dsp:cNvSpPr/>
      </dsp:nvSpPr>
      <dsp:spPr>
        <a:xfrm>
          <a:off x="5591859" y="3143663"/>
          <a:ext cx="1340308" cy="837692"/>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22275">
            <a:lnSpc>
              <a:spcPct val="90000"/>
            </a:lnSpc>
            <a:spcBef>
              <a:spcPct val="0"/>
            </a:spcBef>
            <a:spcAft>
              <a:spcPct val="35000"/>
            </a:spcAft>
            <a:buNone/>
          </a:pPr>
          <a:r>
            <a:rPr lang="en-US" sz="950" kern="1200" dirty="0">
              <a:effectLst/>
              <a:latin typeface="Berlin Sans FB" panose="020E0602020502020306" pitchFamily="34" charset="0"/>
              <a:ea typeface="Times New Roman" panose="02020603050405020304" pitchFamily="18" charset="0"/>
              <a:cs typeface="Times New Roman" panose="02020603050405020304" pitchFamily="18" charset="0"/>
            </a:rPr>
            <a:t>Are there alternative approaches that may offer energy assistance? </a:t>
          </a:r>
          <a:endParaRPr lang="en-US" sz="950" kern="1200" dirty="0">
            <a:effectLst/>
            <a:latin typeface="Berlin Sans FB" panose="020E0602020502020306" pitchFamily="34" charset="0"/>
            <a:ea typeface="Calibri" panose="020F0502020204030204" pitchFamily="34" charset="0"/>
            <a:cs typeface="Times New Roman" panose="02020603050405020304" pitchFamily="18" charset="0"/>
          </a:endParaRPr>
        </a:p>
      </dsp:txBody>
      <dsp:txXfrm>
        <a:off x="5616394" y="3168198"/>
        <a:ext cx="1291238" cy="788622"/>
      </dsp:txXfrm>
    </dsp:sp>
    <dsp:sp modelId="{7022F1DA-6FC2-3748-BA8D-F3FFD5F76A2B}">
      <dsp:nvSpPr>
        <dsp:cNvPr id="0" name=""/>
        <dsp:cNvSpPr/>
      </dsp:nvSpPr>
      <dsp:spPr>
        <a:xfrm>
          <a:off x="5424321" y="840008"/>
          <a:ext cx="167538" cy="3769617"/>
        </a:xfrm>
        <a:custGeom>
          <a:avLst/>
          <a:gdLst/>
          <a:ahLst/>
          <a:cxnLst/>
          <a:rect l="0" t="0" r="0" b="0"/>
          <a:pathLst>
            <a:path>
              <a:moveTo>
                <a:pt x="0" y="0"/>
              </a:moveTo>
              <a:lnTo>
                <a:pt x="0" y="3769617"/>
              </a:lnTo>
              <a:lnTo>
                <a:pt x="167538" y="3769617"/>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379D53C-01FF-284A-8C20-4417605848D1}">
      <dsp:nvSpPr>
        <dsp:cNvPr id="0" name=""/>
        <dsp:cNvSpPr/>
      </dsp:nvSpPr>
      <dsp:spPr>
        <a:xfrm>
          <a:off x="5591859" y="4190779"/>
          <a:ext cx="1340308" cy="837692"/>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22275">
            <a:lnSpc>
              <a:spcPct val="90000"/>
            </a:lnSpc>
            <a:spcBef>
              <a:spcPct val="0"/>
            </a:spcBef>
            <a:spcAft>
              <a:spcPct val="35000"/>
            </a:spcAft>
            <a:buNone/>
          </a:pPr>
          <a:r>
            <a:rPr lang="en-US" sz="950" kern="1200" dirty="0">
              <a:effectLst/>
              <a:latin typeface="Berlin Sans FB" panose="020E0602020502020306" pitchFamily="34" charset="0"/>
              <a:ea typeface="Times New Roman" panose="02020603050405020304" pitchFamily="18" charset="0"/>
              <a:cs typeface="Times New Roman" panose="02020603050405020304" pitchFamily="18" charset="0"/>
            </a:rPr>
            <a:t>Trends in arrearages, disconnections and income among low-income &amp; non-low-income households</a:t>
          </a:r>
          <a:endParaRPr lang="en-US" sz="950" kern="1200" dirty="0"/>
        </a:p>
      </dsp:txBody>
      <dsp:txXfrm>
        <a:off x="5616394" y="4215314"/>
        <a:ext cx="1291238" cy="788622"/>
      </dsp:txXfrm>
    </dsp:sp>
    <dsp:sp modelId="{D098B3CF-EAA8-AA4C-AFA1-4F99E24683DA}">
      <dsp:nvSpPr>
        <dsp:cNvPr id="0" name=""/>
        <dsp:cNvSpPr/>
      </dsp:nvSpPr>
      <dsp:spPr>
        <a:xfrm>
          <a:off x="7351014" y="2315"/>
          <a:ext cx="1675385" cy="83769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effectLst/>
              <a:latin typeface="Berlin Sans FB" panose="020E0602020502020306" pitchFamily="34" charset="0"/>
              <a:ea typeface="Times New Roman" panose="02020603050405020304" pitchFamily="18" charset="0"/>
              <a:cs typeface="Times New Roman" panose="02020603050405020304" pitchFamily="18" charset="0"/>
            </a:rPr>
            <a:t>Impacts of emerging energy policies and technologies</a:t>
          </a:r>
          <a:endParaRPr lang="en-US" sz="1400" kern="1200" dirty="0">
            <a:effectLst/>
            <a:latin typeface="Berlin Sans FB" panose="020E0602020502020306" pitchFamily="34" charset="0"/>
            <a:ea typeface="Calibri" panose="020F0502020204030204" pitchFamily="34" charset="0"/>
            <a:cs typeface="Times New Roman" panose="02020603050405020304" pitchFamily="18" charset="0"/>
          </a:endParaRPr>
        </a:p>
      </dsp:txBody>
      <dsp:txXfrm>
        <a:off x="7375549" y="26850"/>
        <a:ext cx="1626315" cy="788622"/>
      </dsp:txXfrm>
    </dsp:sp>
    <dsp:sp modelId="{2BDA6C12-82C2-B841-8F3C-AF62277A49BD}">
      <dsp:nvSpPr>
        <dsp:cNvPr id="0" name=""/>
        <dsp:cNvSpPr/>
      </dsp:nvSpPr>
      <dsp:spPr>
        <a:xfrm>
          <a:off x="7518553" y="840008"/>
          <a:ext cx="167538" cy="628269"/>
        </a:xfrm>
        <a:custGeom>
          <a:avLst/>
          <a:gdLst/>
          <a:ahLst/>
          <a:cxnLst/>
          <a:rect l="0" t="0" r="0" b="0"/>
          <a:pathLst>
            <a:path>
              <a:moveTo>
                <a:pt x="0" y="0"/>
              </a:moveTo>
              <a:lnTo>
                <a:pt x="0" y="628269"/>
              </a:lnTo>
              <a:lnTo>
                <a:pt x="167538" y="62826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1B1DC93-6FB3-4A4F-82A9-D2600BEF4038}">
      <dsp:nvSpPr>
        <dsp:cNvPr id="0" name=""/>
        <dsp:cNvSpPr/>
      </dsp:nvSpPr>
      <dsp:spPr>
        <a:xfrm>
          <a:off x="7686091" y="1049431"/>
          <a:ext cx="1340308" cy="837692"/>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22275">
            <a:lnSpc>
              <a:spcPct val="90000"/>
            </a:lnSpc>
            <a:spcBef>
              <a:spcPct val="0"/>
            </a:spcBef>
            <a:spcAft>
              <a:spcPct val="35000"/>
            </a:spcAft>
            <a:buFont typeface="Wingdings" panose="05000000000000000000" pitchFamily="2" charset="2"/>
            <a:buNone/>
          </a:pPr>
          <a:r>
            <a:rPr lang="en-US" sz="950" kern="1200" dirty="0">
              <a:effectLst/>
              <a:latin typeface="Berlin Sans FB" panose="020E0602020502020306" pitchFamily="34" charset="0"/>
              <a:ea typeface="Times New Roman" panose="02020603050405020304" pitchFamily="18" charset="0"/>
              <a:cs typeface="Times New Roman" panose="02020603050405020304" pitchFamily="18" charset="0"/>
            </a:rPr>
            <a:t>What are the current and future energy policies?</a:t>
          </a:r>
          <a:endParaRPr lang="en-US" sz="950" kern="1200" dirty="0"/>
        </a:p>
      </dsp:txBody>
      <dsp:txXfrm>
        <a:off x="7710626" y="1073966"/>
        <a:ext cx="1291238" cy="788622"/>
      </dsp:txXfrm>
    </dsp:sp>
    <dsp:sp modelId="{EAE9E816-2177-F04B-BC04-F8EBA871AC28}">
      <dsp:nvSpPr>
        <dsp:cNvPr id="0" name=""/>
        <dsp:cNvSpPr/>
      </dsp:nvSpPr>
      <dsp:spPr>
        <a:xfrm>
          <a:off x="7518553" y="840008"/>
          <a:ext cx="167538" cy="1675385"/>
        </a:xfrm>
        <a:custGeom>
          <a:avLst/>
          <a:gdLst/>
          <a:ahLst/>
          <a:cxnLst/>
          <a:rect l="0" t="0" r="0" b="0"/>
          <a:pathLst>
            <a:path>
              <a:moveTo>
                <a:pt x="0" y="0"/>
              </a:moveTo>
              <a:lnTo>
                <a:pt x="0" y="1675385"/>
              </a:lnTo>
              <a:lnTo>
                <a:pt x="167538" y="1675385"/>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8C50A31-1592-3341-A0A2-0B7BC53F74FF}">
      <dsp:nvSpPr>
        <dsp:cNvPr id="0" name=""/>
        <dsp:cNvSpPr/>
      </dsp:nvSpPr>
      <dsp:spPr>
        <a:xfrm>
          <a:off x="7686091" y="2096547"/>
          <a:ext cx="1340308" cy="837692"/>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22275">
            <a:lnSpc>
              <a:spcPct val="90000"/>
            </a:lnSpc>
            <a:spcBef>
              <a:spcPct val="0"/>
            </a:spcBef>
            <a:spcAft>
              <a:spcPct val="35000"/>
            </a:spcAft>
            <a:buNone/>
          </a:pPr>
          <a:r>
            <a:rPr lang="en-US" sz="950" kern="1200" dirty="0">
              <a:effectLst/>
              <a:latin typeface="Berlin Sans FB" panose="020E0602020502020306" pitchFamily="34" charset="0"/>
              <a:ea typeface="Times New Roman" panose="02020603050405020304" pitchFamily="18" charset="0"/>
              <a:cs typeface="Times New Roman" panose="02020603050405020304" pitchFamily="18" charset="0"/>
            </a:rPr>
            <a:t>What are the emerging technologies? </a:t>
          </a:r>
          <a:endParaRPr lang="en-US" sz="950" kern="1200" dirty="0">
            <a:effectLst/>
            <a:latin typeface="Berlin Sans FB" panose="020E0602020502020306" pitchFamily="34" charset="0"/>
            <a:ea typeface="Calibri" panose="020F0502020204030204" pitchFamily="34" charset="0"/>
            <a:cs typeface="Times New Roman" panose="02020603050405020304" pitchFamily="18" charset="0"/>
          </a:endParaRPr>
        </a:p>
      </dsp:txBody>
      <dsp:txXfrm>
        <a:off x="7710626" y="2121082"/>
        <a:ext cx="1291238" cy="788622"/>
      </dsp:txXfrm>
    </dsp:sp>
    <dsp:sp modelId="{08B3CFB8-069A-DD48-A2AF-FE8E4E3C3922}">
      <dsp:nvSpPr>
        <dsp:cNvPr id="0" name=""/>
        <dsp:cNvSpPr/>
      </dsp:nvSpPr>
      <dsp:spPr>
        <a:xfrm>
          <a:off x="7518553" y="840008"/>
          <a:ext cx="167538" cy="2722501"/>
        </a:xfrm>
        <a:custGeom>
          <a:avLst/>
          <a:gdLst/>
          <a:ahLst/>
          <a:cxnLst/>
          <a:rect l="0" t="0" r="0" b="0"/>
          <a:pathLst>
            <a:path>
              <a:moveTo>
                <a:pt x="0" y="0"/>
              </a:moveTo>
              <a:lnTo>
                <a:pt x="0" y="2722501"/>
              </a:lnTo>
              <a:lnTo>
                <a:pt x="167538" y="2722501"/>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D6DF37B-C19F-9142-9CDA-0C1A1026DE89}">
      <dsp:nvSpPr>
        <dsp:cNvPr id="0" name=""/>
        <dsp:cNvSpPr/>
      </dsp:nvSpPr>
      <dsp:spPr>
        <a:xfrm>
          <a:off x="7686091" y="3143663"/>
          <a:ext cx="1340308" cy="837692"/>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22275">
            <a:lnSpc>
              <a:spcPct val="90000"/>
            </a:lnSpc>
            <a:spcBef>
              <a:spcPct val="0"/>
            </a:spcBef>
            <a:spcAft>
              <a:spcPct val="35000"/>
            </a:spcAft>
            <a:buNone/>
          </a:pPr>
          <a:r>
            <a:rPr lang="en-US" sz="950" kern="1200" dirty="0">
              <a:effectLst/>
              <a:latin typeface="Berlin Sans FB" panose="020E0602020502020306" pitchFamily="34" charset="0"/>
              <a:ea typeface="Times New Roman" panose="02020603050405020304" pitchFamily="18" charset="0"/>
              <a:cs typeface="Times New Roman" panose="02020603050405020304" pitchFamily="18" charset="0"/>
            </a:rPr>
            <a:t>How will these emerging policies and technologies affect low-income and non-low-income households?</a:t>
          </a:r>
          <a:endParaRPr lang="en-US" sz="950" kern="1200" dirty="0">
            <a:effectLst/>
            <a:latin typeface="Berlin Sans FB" panose="020E0602020502020306" pitchFamily="34" charset="0"/>
            <a:ea typeface="Calibri" panose="020F0502020204030204" pitchFamily="34" charset="0"/>
            <a:cs typeface="Times New Roman" panose="02020603050405020304" pitchFamily="18" charset="0"/>
          </a:endParaRPr>
        </a:p>
      </dsp:txBody>
      <dsp:txXfrm>
        <a:off x="7710626" y="3168198"/>
        <a:ext cx="1291238" cy="788622"/>
      </dsp:txXfrm>
    </dsp:sp>
    <dsp:sp modelId="{7A67A9E3-9A83-A54F-BF75-4086D01C4C56}">
      <dsp:nvSpPr>
        <dsp:cNvPr id="0" name=""/>
        <dsp:cNvSpPr/>
      </dsp:nvSpPr>
      <dsp:spPr>
        <a:xfrm>
          <a:off x="9445246" y="2315"/>
          <a:ext cx="1675385" cy="837692"/>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effectLst/>
              <a:latin typeface="Berlin Sans FB" panose="020E0602020502020306" pitchFamily="34" charset="0"/>
              <a:ea typeface="Times New Roman" panose="02020603050405020304" pitchFamily="18" charset="0"/>
              <a:cs typeface="Times New Roman" panose="02020603050405020304" pitchFamily="18" charset="0"/>
            </a:rPr>
            <a:t>Opportunities to address energy insecurity in the District </a:t>
          </a:r>
          <a:endParaRPr lang="en-US" sz="1400" kern="1200" dirty="0">
            <a:effectLst/>
            <a:latin typeface="Berlin Sans FB" panose="020E0602020502020306" pitchFamily="34" charset="0"/>
            <a:ea typeface="Calibri" panose="020F0502020204030204" pitchFamily="34" charset="0"/>
            <a:cs typeface="Times New Roman" panose="02020603050405020304" pitchFamily="18" charset="0"/>
          </a:endParaRPr>
        </a:p>
      </dsp:txBody>
      <dsp:txXfrm>
        <a:off x="9469781" y="26850"/>
        <a:ext cx="1626315" cy="788622"/>
      </dsp:txXfrm>
    </dsp:sp>
    <dsp:sp modelId="{A9108B72-A574-1A44-84E8-D4C299F9D07C}">
      <dsp:nvSpPr>
        <dsp:cNvPr id="0" name=""/>
        <dsp:cNvSpPr/>
      </dsp:nvSpPr>
      <dsp:spPr>
        <a:xfrm>
          <a:off x="9612785" y="840008"/>
          <a:ext cx="167538" cy="628269"/>
        </a:xfrm>
        <a:custGeom>
          <a:avLst/>
          <a:gdLst/>
          <a:ahLst/>
          <a:cxnLst/>
          <a:rect l="0" t="0" r="0" b="0"/>
          <a:pathLst>
            <a:path>
              <a:moveTo>
                <a:pt x="0" y="0"/>
              </a:moveTo>
              <a:lnTo>
                <a:pt x="0" y="628269"/>
              </a:lnTo>
              <a:lnTo>
                <a:pt x="167538" y="62826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BCD0680-7460-BE4F-B1F4-440E248942D1}">
      <dsp:nvSpPr>
        <dsp:cNvPr id="0" name=""/>
        <dsp:cNvSpPr/>
      </dsp:nvSpPr>
      <dsp:spPr>
        <a:xfrm>
          <a:off x="9780323" y="1049431"/>
          <a:ext cx="1340308" cy="837692"/>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22275">
            <a:lnSpc>
              <a:spcPct val="90000"/>
            </a:lnSpc>
            <a:spcBef>
              <a:spcPct val="0"/>
            </a:spcBef>
            <a:spcAft>
              <a:spcPct val="35000"/>
            </a:spcAft>
            <a:buFont typeface="Wingdings" panose="05000000000000000000" pitchFamily="2" charset="2"/>
            <a:buNone/>
          </a:pPr>
          <a:r>
            <a:rPr lang="en-US" sz="950" kern="1200" dirty="0">
              <a:effectLst/>
              <a:latin typeface="Berlin Sans FB" panose="020E0602020502020306" pitchFamily="34" charset="0"/>
              <a:ea typeface="Times New Roman" panose="02020603050405020304" pitchFamily="18" charset="0"/>
              <a:cs typeface="Times New Roman" panose="02020603050405020304" pitchFamily="18" charset="0"/>
            </a:rPr>
            <a:t>Reduce energy burden through structural investment, i.e., weatherization/ renewable energy </a:t>
          </a:r>
          <a:endParaRPr lang="en-US" sz="950" kern="1200" dirty="0"/>
        </a:p>
      </dsp:txBody>
      <dsp:txXfrm>
        <a:off x="9804858" y="1073966"/>
        <a:ext cx="1291238" cy="788622"/>
      </dsp:txXfrm>
    </dsp:sp>
    <dsp:sp modelId="{EDEAE506-E626-8040-BE6C-081900571B5F}">
      <dsp:nvSpPr>
        <dsp:cNvPr id="0" name=""/>
        <dsp:cNvSpPr/>
      </dsp:nvSpPr>
      <dsp:spPr>
        <a:xfrm>
          <a:off x="9612785" y="840008"/>
          <a:ext cx="167538" cy="1675385"/>
        </a:xfrm>
        <a:custGeom>
          <a:avLst/>
          <a:gdLst/>
          <a:ahLst/>
          <a:cxnLst/>
          <a:rect l="0" t="0" r="0" b="0"/>
          <a:pathLst>
            <a:path>
              <a:moveTo>
                <a:pt x="0" y="0"/>
              </a:moveTo>
              <a:lnTo>
                <a:pt x="0" y="1675385"/>
              </a:lnTo>
              <a:lnTo>
                <a:pt x="167538" y="1675385"/>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8CAD7C4-6989-9B47-A449-3421EB137823}">
      <dsp:nvSpPr>
        <dsp:cNvPr id="0" name=""/>
        <dsp:cNvSpPr/>
      </dsp:nvSpPr>
      <dsp:spPr>
        <a:xfrm>
          <a:off x="9780323" y="2096547"/>
          <a:ext cx="1340308" cy="837692"/>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22275">
            <a:lnSpc>
              <a:spcPct val="90000"/>
            </a:lnSpc>
            <a:spcBef>
              <a:spcPct val="0"/>
            </a:spcBef>
            <a:spcAft>
              <a:spcPct val="35000"/>
            </a:spcAft>
            <a:buNone/>
          </a:pPr>
          <a:r>
            <a:rPr lang="en-US" sz="950" kern="1200" dirty="0">
              <a:effectLst/>
              <a:latin typeface="Berlin Sans FB" panose="020E0602020502020306" pitchFamily="34" charset="0"/>
              <a:ea typeface="Times New Roman" panose="02020603050405020304" pitchFamily="18" charset="0"/>
              <a:cs typeface="Times New Roman" panose="02020603050405020304" pitchFamily="18" charset="0"/>
            </a:rPr>
            <a:t>Ensure that programs are equitable in terms of who they serve (i.e., renters, affordable housing) </a:t>
          </a:r>
          <a:endParaRPr lang="en-US" sz="950" kern="1200" dirty="0">
            <a:effectLst/>
            <a:latin typeface="Berlin Sans FB" panose="020E0602020502020306" pitchFamily="34" charset="0"/>
            <a:ea typeface="Calibri" panose="020F0502020204030204" pitchFamily="34" charset="0"/>
            <a:cs typeface="Times New Roman" panose="02020603050405020304" pitchFamily="18" charset="0"/>
          </a:endParaRPr>
        </a:p>
      </dsp:txBody>
      <dsp:txXfrm>
        <a:off x="9804858" y="2121082"/>
        <a:ext cx="1291238" cy="788622"/>
      </dsp:txXfrm>
    </dsp:sp>
    <dsp:sp modelId="{AC988C70-445C-EA48-8269-924B500517FD}">
      <dsp:nvSpPr>
        <dsp:cNvPr id="0" name=""/>
        <dsp:cNvSpPr/>
      </dsp:nvSpPr>
      <dsp:spPr>
        <a:xfrm>
          <a:off x="9612785" y="840008"/>
          <a:ext cx="167538" cy="2722501"/>
        </a:xfrm>
        <a:custGeom>
          <a:avLst/>
          <a:gdLst/>
          <a:ahLst/>
          <a:cxnLst/>
          <a:rect l="0" t="0" r="0" b="0"/>
          <a:pathLst>
            <a:path>
              <a:moveTo>
                <a:pt x="0" y="0"/>
              </a:moveTo>
              <a:lnTo>
                <a:pt x="0" y="2722501"/>
              </a:lnTo>
              <a:lnTo>
                <a:pt x="167538" y="2722501"/>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BC4E97-1157-0E4C-881B-0408ABBC6238}">
      <dsp:nvSpPr>
        <dsp:cNvPr id="0" name=""/>
        <dsp:cNvSpPr/>
      </dsp:nvSpPr>
      <dsp:spPr>
        <a:xfrm>
          <a:off x="9780323" y="3143663"/>
          <a:ext cx="1340308" cy="837692"/>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22275">
            <a:lnSpc>
              <a:spcPct val="90000"/>
            </a:lnSpc>
            <a:spcBef>
              <a:spcPct val="0"/>
            </a:spcBef>
            <a:spcAft>
              <a:spcPct val="35000"/>
            </a:spcAft>
            <a:buNone/>
          </a:pPr>
          <a:r>
            <a:rPr lang="en-US" sz="950" kern="1200" dirty="0">
              <a:effectLst/>
              <a:latin typeface="Berlin Sans FB" panose="020E0602020502020306" pitchFamily="34" charset="0"/>
              <a:ea typeface="Calibri" panose="020F0502020204030204" pitchFamily="34" charset="0"/>
              <a:cs typeface="Times New Roman" panose="02020603050405020304" pitchFamily="18" charset="0"/>
            </a:rPr>
            <a:t>Minimize arrearages and disconnections, reduce income disparity, improve access to affordable new energy technologies </a:t>
          </a:r>
        </a:p>
      </dsp:txBody>
      <dsp:txXfrm>
        <a:off x="9804858" y="3168198"/>
        <a:ext cx="1291238" cy="7886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E7E27D-A920-4D23-B940-6987344A73D6}">
      <dsp:nvSpPr>
        <dsp:cNvPr id="0" name=""/>
        <dsp:cNvSpPr/>
      </dsp:nvSpPr>
      <dsp:spPr>
        <a:xfrm>
          <a:off x="0" y="777"/>
          <a:ext cx="10515600" cy="730079"/>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latin typeface="Franklin Gothic Book" panose="020B0503020102020204" pitchFamily="34" charset="0"/>
            </a:rPr>
            <a:t>DC energy utility consumers receive assistance from:</a:t>
          </a:r>
        </a:p>
      </dsp:txBody>
      <dsp:txXfrm>
        <a:off x="35640" y="36417"/>
        <a:ext cx="10444320" cy="658799"/>
      </dsp:txXfrm>
    </dsp:sp>
    <dsp:sp modelId="{A5644BEF-FCB1-4F7E-87E2-8B50635D687B}">
      <dsp:nvSpPr>
        <dsp:cNvPr id="0" name=""/>
        <dsp:cNvSpPr/>
      </dsp:nvSpPr>
      <dsp:spPr>
        <a:xfrm>
          <a:off x="0" y="731763"/>
          <a:ext cx="10515600" cy="3775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40640" rIns="227584" bIns="40640" numCol="1" spcCol="1270" anchor="t" anchorCtr="0">
          <a:noAutofit/>
        </a:bodyPr>
        <a:lstStyle/>
        <a:p>
          <a:pPr marL="228600" lvl="1" indent="-228600" algn="l" defTabSz="1111250">
            <a:lnSpc>
              <a:spcPct val="90000"/>
            </a:lnSpc>
            <a:spcBef>
              <a:spcPct val="0"/>
            </a:spcBef>
            <a:spcAft>
              <a:spcPct val="20000"/>
            </a:spcAft>
            <a:buFont typeface="Wingdings" panose="05000000000000000000" pitchFamily="2" charset="2"/>
            <a:buChar char="v"/>
          </a:pPr>
          <a:r>
            <a:rPr lang="en-US" sz="2500" kern="1200" dirty="0">
              <a:latin typeface="Franklin Gothic Book" panose="020B0503020102020204" pitchFamily="34" charset="0"/>
            </a:rPr>
            <a:t>Low-Income Home Energy Assistance Program (LIHEAP)- for electric and gas heat;</a:t>
          </a:r>
        </a:p>
        <a:p>
          <a:pPr marL="228600" lvl="1" indent="-228600" algn="l" defTabSz="1111250">
            <a:lnSpc>
              <a:spcPct val="90000"/>
            </a:lnSpc>
            <a:spcBef>
              <a:spcPct val="0"/>
            </a:spcBef>
            <a:spcAft>
              <a:spcPct val="20000"/>
            </a:spcAft>
            <a:buFont typeface="Wingdings" panose="05000000000000000000" pitchFamily="2" charset="2"/>
            <a:buChar char="v"/>
          </a:pPr>
          <a:r>
            <a:rPr lang="en-US" sz="2500" kern="1200" dirty="0">
              <a:latin typeface="Franklin Gothic Book" panose="020B0503020102020204" pitchFamily="34" charset="0"/>
            </a:rPr>
            <a:t>Residential Aid Discount (RAD)- for electric consumers;</a:t>
          </a:r>
        </a:p>
        <a:p>
          <a:pPr marL="228600" lvl="1" indent="-228600" algn="l" defTabSz="1111250">
            <a:lnSpc>
              <a:spcPct val="90000"/>
            </a:lnSpc>
            <a:spcBef>
              <a:spcPct val="0"/>
            </a:spcBef>
            <a:spcAft>
              <a:spcPct val="20000"/>
            </a:spcAft>
            <a:buFont typeface="Wingdings" panose="05000000000000000000" pitchFamily="2" charset="2"/>
            <a:buChar char="v"/>
          </a:pPr>
          <a:r>
            <a:rPr lang="en-US" sz="2500" kern="1200" dirty="0">
              <a:latin typeface="Franklin Gothic Book" panose="020B0503020102020204" pitchFamily="34" charset="0"/>
            </a:rPr>
            <a:t>Residential Essential Service (RES)- for gas consumers;</a:t>
          </a:r>
        </a:p>
        <a:p>
          <a:pPr marL="228600" lvl="1" indent="-228600" algn="l" defTabSz="1111250">
            <a:lnSpc>
              <a:spcPct val="90000"/>
            </a:lnSpc>
            <a:spcBef>
              <a:spcPct val="0"/>
            </a:spcBef>
            <a:spcAft>
              <a:spcPct val="20000"/>
            </a:spcAft>
            <a:buFont typeface="Wingdings" panose="05000000000000000000" pitchFamily="2" charset="2"/>
            <a:buChar char="v"/>
          </a:pPr>
          <a:r>
            <a:rPr lang="en-US" sz="2500" kern="1200" dirty="0">
              <a:latin typeface="Franklin Gothic Book" panose="020B0503020102020204" pitchFamily="34" charset="0"/>
            </a:rPr>
            <a:t>Solar for All – Through the Renewable Portfolio Standard Expansion Amendment Act of 2016 that established the Solar for All Program (Solar for All); </a:t>
          </a:r>
        </a:p>
        <a:p>
          <a:pPr marL="228600" lvl="1" indent="-228600" algn="l" defTabSz="1111250">
            <a:lnSpc>
              <a:spcPct val="90000"/>
            </a:lnSpc>
            <a:spcBef>
              <a:spcPct val="0"/>
            </a:spcBef>
            <a:spcAft>
              <a:spcPct val="20000"/>
            </a:spcAft>
            <a:buFont typeface="Wingdings" panose="05000000000000000000" pitchFamily="2" charset="2"/>
            <a:buChar char="v"/>
          </a:pPr>
          <a:r>
            <a:rPr lang="en-US" sz="2500" kern="1200" dirty="0">
              <a:latin typeface="Franklin Gothic Book" panose="020B0503020102020204" pitchFamily="34" charset="0"/>
            </a:rPr>
            <a:t>Washington area fuel fund;  </a:t>
          </a:r>
        </a:p>
        <a:p>
          <a:pPr marL="228600" lvl="1" indent="-228600" algn="l" defTabSz="1111250">
            <a:lnSpc>
              <a:spcPct val="90000"/>
            </a:lnSpc>
            <a:spcBef>
              <a:spcPct val="0"/>
            </a:spcBef>
            <a:spcAft>
              <a:spcPct val="20000"/>
            </a:spcAft>
            <a:buFont typeface="Wingdings" panose="05000000000000000000" pitchFamily="2" charset="2"/>
            <a:buChar char="v"/>
          </a:pPr>
          <a:r>
            <a:rPr lang="en-US" sz="2500" kern="1200" dirty="0">
              <a:latin typeface="Franklin Gothic Book" panose="020B0503020102020204" pitchFamily="34" charset="0"/>
            </a:rPr>
            <a:t>Greater Washington Urban League; and </a:t>
          </a:r>
        </a:p>
        <a:p>
          <a:pPr marL="228600" lvl="1" indent="-228600" algn="l" defTabSz="1111250">
            <a:lnSpc>
              <a:spcPct val="90000"/>
            </a:lnSpc>
            <a:spcBef>
              <a:spcPct val="0"/>
            </a:spcBef>
            <a:spcAft>
              <a:spcPct val="20000"/>
            </a:spcAft>
            <a:buFont typeface="Wingdings" panose="05000000000000000000" pitchFamily="2" charset="2"/>
            <a:buChar char="v"/>
          </a:pPr>
          <a:r>
            <a:rPr lang="en-US" sz="2500" kern="1200" dirty="0">
              <a:latin typeface="Franklin Gothic Book" panose="020B0503020102020204" pitchFamily="34" charset="0"/>
            </a:rPr>
            <a:t>Other sources.</a:t>
          </a:r>
        </a:p>
      </dsp:txBody>
      <dsp:txXfrm>
        <a:off x="0" y="731763"/>
        <a:ext cx="10515600" cy="377568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04C5F0-6BE4-420C-8F14-AD464803C1DA}" type="datetimeFigureOut">
              <a:rPr lang="en-US" smtClean="0"/>
              <a:t>5/11/2021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CC8E7F-7E18-4A5F-AE1B-4EE14830011A}" type="slidenum">
              <a:rPr lang="en-US" smtClean="0"/>
              <a:t>‹#›</a:t>
            </a:fld>
            <a:endParaRPr lang="en-US" dirty="0"/>
          </a:p>
        </p:txBody>
      </p:sp>
    </p:spTree>
    <p:extLst>
      <p:ext uri="{BB962C8B-B14F-4D97-AF65-F5344CB8AC3E}">
        <p14:creationId xmlns:p14="http://schemas.microsoft.com/office/powerpoint/2010/main" val="3719895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87" name="Google Shape;8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F689DF-CB6B-4BC5-8EC6-4D0B4F019D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3178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F689DF-CB6B-4BC5-8EC6-4D0B4F019D1A}" type="slidenum">
              <a:rPr lang="en-US" smtClean="0"/>
              <a:t>21</a:t>
            </a:fld>
            <a:endParaRPr lang="en-US" dirty="0"/>
          </a:p>
        </p:txBody>
      </p:sp>
    </p:spTree>
    <p:extLst>
      <p:ext uri="{BB962C8B-B14F-4D97-AF65-F5344CB8AC3E}">
        <p14:creationId xmlns:p14="http://schemas.microsoft.com/office/powerpoint/2010/main" val="20142269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F689DF-CB6B-4BC5-8EC6-4D0B4F019D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2487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F689DF-CB6B-4BC5-8EC6-4D0B4F019D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9689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Bullet point two: this is because there is lapse in direct communication and many participants have to wait to see their utility bill to view the financial subsidy applied to their bill </a:t>
            </a:r>
          </a:p>
          <a:p>
            <a:r>
              <a:rPr lang="en-US" dirty="0">
                <a:cs typeface="Calibri"/>
              </a:rPr>
              <a:t>Bullet point three: This was due to a backlog with the water company to process CRIAC discounts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F689DF-CB6B-4BC5-8EC6-4D0B4F019D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11315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F689DF-CB6B-4BC5-8EC6-4D0B4F019D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50053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CC8E7F-7E18-4A5F-AE1B-4EE14830011A}" type="slidenum">
              <a:rPr lang="en-US" smtClean="0"/>
              <a:t>47</a:t>
            </a:fld>
            <a:endParaRPr lang="en-US" dirty="0"/>
          </a:p>
        </p:txBody>
      </p:sp>
    </p:spTree>
    <p:extLst>
      <p:ext uri="{BB962C8B-B14F-4D97-AF65-F5344CB8AC3E}">
        <p14:creationId xmlns:p14="http://schemas.microsoft.com/office/powerpoint/2010/main" val="3850464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F689DF-CB6B-4BC5-8EC6-4D0B4F019D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86700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F689DF-CB6B-4BC5-8EC6-4D0B4F019D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81549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CC8E7F-7E18-4A5F-AE1B-4EE14830011A}" type="slidenum">
              <a:rPr lang="en-US" smtClean="0"/>
              <a:t>52</a:t>
            </a:fld>
            <a:endParaRPr lang="en-US" dirty="0"/>
          </a:p>
        </p:txBody>
      </p:sp>
    </p:spTree>
    <p:extLst>
      <p:ext uri="{BB962C8B-B14F-4D97-AF65-F5344CB8AC3E}">
        <p14:creationId xmlns:p14="http://schemas.microsoft.com/office/powerpoint/2010/main" val="2485404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CC8E7F-7E18-4A5F-AE1B-4EE14830011A}" type="slidenum">
              <a:rPr lang="en-US" smtClean="0"/>
              <a:t>2</a:t>
            </a:fld>
            <a:endParaRPr lang="en-US" dirty="0"/>
          </a:p>
        </p:txBody>
      </p:sp>
    </p:spTree>
    <p:extLst>
      <p:ext uri="{BB962C8B-B14F-4D97-AF65-F5344CB8AC3E}">
        <p14:creationId xmlns:p14="http://schemas.microsoft.com/office/powerpoint/2010/main" val="7738888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CC8E7F-7E18-4A5F-AE1B-4EE14830011A}" type="slidenum">
              <a:rPr lang="en-US" smtClean="0"/>
              <a:t>60</a:t>
            </a:fld>
            <a:endParaRPr lang="en-US" dirty="0"/>
          </a:p>
        </p:txBody>
      </p:sp>
    </p:spTree>
    <p:extLst>
      <p:ext uri="{BB962C8B-B14F-4D97-AF65-F5344CB8AC3E}">
        <p14:creationId xmlns:p14="http://schemas.microsoft.com/office/powerpoint/2010/main" val="41916814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11" name="Google Shape;111;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CC8E7F-7E18-4A5F-AE1B-4EE14830011A}" type="slidenum">
              <a:rPr lang="en-US" smtClean="0"/>
              <a:t>3</a:t>
            </a:fld>
            <a:endParaRPr lang="en-US" dirty="0"/>
          </a:p>
        </p:txBody>
      </p:sp>
    </p:spTree>
    <p:extLst>
      <p:ext uri="{BB962C8B-B14F-4D97-AF65-F5344CB8AC3E}">
        <p14:creationId xmlns:p14="http://schemas.microsoft.com/office/powerpoint/2010/main" val="3327145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https://www.census.gov/library/publications/2020/demo/p60-270.html </a:t>
            </a:r>
          </a:p>
        </p:txBody>
      </p:sp>
      <p:sp>
        <p:nvSpPr>
          <p:cNvPr id="4" name="Slide Number Placeholder 3"/>
          <p:cNvSpPr>
            <a:spLocks noGrp="1"/>
          </p:cNvSpPr>
          <p:nvPr>
            <p:ph type="sldNum" sz="quarter" idx="5"/>
          </p:nvPr>
        </p:nvSpPr>
        <p:spPr/>
        <p:txBody>
          <a:bodyPr/>
          <a:lstStyle/>
          <a:p>
            <a:fld id="{0FCC8E7F-7E18-4A5F-AE1B-4EE14830011A}" type="slidenum">
              <a:rPr lang="en-US" smtClean="0"/>
              <a:t>6</a:t>
            </a:fld>
            <a:endParaRPr lang="en-US" dirty="0"/>
          </a:p>
        </p:txBody>
      </p:sp>
    </p:spTree>
    <p:extLst>
      <p:ext uri="{BB962C8B-B14F-4D97-AF65-F5344CB8AC3E}">
        <p14:creationId xmlns:p14="http://schemas.microsoft.com/office/powerpoint/2010/main" val="2664423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F689DF-CB6B-4BC5-8EC6-4D0B4F019D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67149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Note that population changes across each analysis; removing those who do not pay for their bills for each one (so different subset of population analyzed)</a:t>
            </a:r>
          </a:p>
        </p:txBody>
      </p:sp>
      <p:sp>
        <p:nvSpPr>
          <p:cNvPr id="4" name="Slide Number Placeholder 3"/>
          <p:cNvSpPr>
            <a:spLocks noGrp="1"/>
          </p:cNvSpPr>
          <p:nvPr>
            <p:ph type="sldNum" sz="quarter" idx="5"/>
          </p:nvPr>
        </p:nvSpPr>
        <p:spPr/>
        <p:txBody>
          <a:bodyPr/>
          <a:lstStyle/>
          <a:p>
            <a:pPr marL="0" marR="0" lvl="0" indent="0" algn="r" defTabSz="914293" rtl="0" eaLnBrk="1" fontAlgn="auto" latinLnBrk="0" hangingPunct="1">
              <a:lnSpc>
                <a:spcPct val="100000"/>
              </a:lnSpc>
              <a:spcBef>
                <a:spcPts val="0"/>
              </a:spcBef>
              <a:spcAft>
                <a:spcPts val="0"/>
              </a:spcAft>
              <a:buClrTx/>
              <a:buSzTx/>
              <a:buFontTx/>
              <a:buNone/>
              <a:tabLst/>
              <a:defRPr/>
            </a:pPr>
            <a:fld id="{0852CBF3-7C83-8247-94D2-CF877CD52A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93"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775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F689DF-CB6B-4BC5-8EC6-4D0B4F019D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7243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F689DF-CB6B-4BC5-8EC6-4D0B4F019D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625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- 58% of low-income households experience a high combined utility burden (&gt;10%), as did 26% of households without a high school degree, 16% of households with a member with a disability, 14% of older adult households, and 13% of Black households.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F689DF-CB6B-4BC5-8EC6-4D0B4F019D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2262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D7C26-A953-4B2F-BCFF-31E31116F3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2DB9C0-5643-4A23-88B2-9BA2897F1D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A805564-8068-4DA4-AC5A-C866EFA1E273}"/>
              </a:ext>
            </a:extLst>
          </p:cNvPr>
          <p:cNvSpPr>
            <a:spLocks noGrp="1"/>
          </p:cNvSpPr>
          <p:nvPr>
            <p:ph type="dt" sz="half" idx="10"/>
          </p:nvPr>
        </p:nvSpPr>
        <p:spPr/>
        <p:txBody>
          <a:bodyPr/>
          <a:lstStyle/>
          <a:p>
            <a:fld id="{183FDAD5-E914-4E1C-8F18-0BFF5EF1FBB1}" type="datetime2">
              <a:rPr lang="en-US" smtClean="0"/>
              <a:t>Tuesday, May 11, 2021</a:t>
            </a:fld>
            <a:endParaRPr lang="en-US" dirty="0"/>
          </a:p>
        </p:txBody>
      </p:sp>
      <p:sp>
        <p:nvSpPr>
          <p:cNvPr id="5" name="Footer Placeholder 4">
            <a:extLst>
              <a:ext uri="{FF2B5EF4-FFF2-40B4-BE49-F238E27FC236}">
                <a16:creationId xmlns:a16="http://schemas.microsoft.com/office/drawing/2014/main" id="{0E006F97-3BCE-406F-98AF-F7E4D8BA0E0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72DB487-872A-453D-B40B-84D746A3B6B9}"/>
              </a:ext>
            </a:extLst>
          </p:cNvPr>
          <p:cNvSpPr>
            <a:spLocks noGrp="1"/>
          </p:cNvSpPr>
          <p:nvPr>
            <p:ph type="sldNum" sz="quarter" idx="12"/>
          </p:nvPr>
        </p:nvSpPr>
        <p:spPr/>
        <p:txBody>
          <a:bodyPr/>
          <a:lstStyle/>
          <a:p>
            <a:fld id="{C01389E6-C847-4AD0-B56D-D205B2EAB1EE}" type="slidenum">
              <a:rPr lang="en-US" smtClean="0"/>
              <a:t>‹#›</a:t>
            </a:fld>
            <a:endParaRPr lang="en-US" dirty="0"/>
          </a:p>
        </p:txBody>
      </p:sp>
    </p:spTree>
    <p:extLst>
      <p:ext uri="{BB962C8B-B14F-4D97-AF65-F5344CB8AC3E}">
        <p14:creationId xmlns:p14="http://schemas.microsoft.com/office/powerpoint/2010/main" val="3270956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4CE55-509C-4526-832C-A39411D4BF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3F38D77-48AC-4918-ABF8-B44827065F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223E82-C2A8-4515-BDD1-A0C65BFA22F8}"/>
              </a:ext>
            </a:extLst>
          </p:cNvPr>
          <p:cNvSpPr>
            <a:spLocks noGrp="1"/>
          </p:cNvSpPr>
          <p:nvPr>
            <p:ph type="dt" sz="half" idx="10"/>
          </p:nvPr>
        </p:nvSpPr>
        <p:spPr/>
        <p:txBody>
          <a:bodyPr/>
          <a:lstStyle/>
          <a:p>
            <a:fld id="{692DA615-7244-4DAE-9DA6-402FDE79587A}" type="datetime2">
              <a:rPr lang="en-US" smtClean="0"/>
              <a:t>Tuesday, May 11, 2021</a:t>
            </a:fld>
            <a:endParaRPr lang="en-US" dirty="0"/>
          </a:p>
        </p:txBody>
      </p:sp>
      <p:sp>
        <p:nvSpPr>
          <p:cNvPr id="5" name="Footer Placeholder 4">
            <a:extLst>
              <a:ext uri="{FF2B5EF4-FFF2-40B4-BE49-F238E27FC236}">
                <a16:creationId xmlns:a16="http://schemas.microsoft.com/office/drawing/2014/main" id="{8B5D2695-5DC9-4960-95F6-7364B3CB5BC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75D32D4-ED29-4AF7-AE5F-D0FF908F559F}"/>
              </a:ext>
            </a:extLst>
          </p:cNvPr>
          <p:cNvSpPr>
            <a:spLocks noGrp="1"/>
          </p:cNvSpPr>
          <p:nvPr>
            <p:ph type="sldNum" sz="quarter" idx="12"/>
          </p:nvPr>
        </p:nvSpPr>
        <p:spPr/>
        <p:txBody>
          <a:bodyPr/>
          <a:lstStyle/>
          <a:p>
            <a:fld id="{C01389E6-C847-4AD0-B56D-D205B2EAB1EE}" type="slidenum">
              <a:rPr lang="en-US" smtClean="0"/>
              <a:t>‹#›</a:t>
            </a:fld>
            <a:endParaRPr lang="en-US" dirty="0"/>
          </a:p>
        </p:txBody>
      </p:sp>
    </p:spTree>
    <p:extLst>
      <p:ext uri="{BB962C8B-B14F-4D97-AF65-F5344CB8AC3E}">
        <p14:creationId xmlns:p14="http://schemas.microsoft.com/office/powerpoint/2010/main" val="2213400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E7CE75-5B87-4975-BEC3-DB15EE1D61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267B0C-20AD-4486-9840-A84EDED18D2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B45CA5-37BB-4F31-87BC-BFC4489E3CDF}"/>
              </a:ext>
            </a:extLst>
          </p:cNvPr>
          <p:cNvSpPr>
            <a:spLocks noGrp="1"/>
          </p:cNvSpPr>
          <p:nvPr>
            <p:ph type="dt" sz="half" idx="10"/>
          </p:nvPr>
        </p:nvSpPr>
        <p:spPr/>
        <p:txBody>
          <a:bodyPr/>
          <a:lstStyle/>
          <a:p>
            <a:fld id="{3DAFB1D0-E4D7-4B4B-AFB2-47259C19936F}" type="datetime2">
              <a:rPr lang="en-US" smtClean="0"/>
              <a:t>Tuesday, May 11, 2021</a:t>
            </a:fld>
            <a:endParaRPr lang="en-US" dirty="0"/>
          </a:p>
        </p:txBody>
      </p:sp>
      <p:sp>
        <p:nvSpPr>
          <p:cNvPr id="5" name="Footer Placeholder 4">
            <a:extLst>
              <a:ext uri="{FF2B5EF4-FFF2-40B4-BE49-F238E27FC236}">
                <a16:creationId xmlns:a16="http://schemas.microsoft.com/office/drawing/2014/main" id="{66770C66-F5E6-4AAE-A37D-9EEC8145BD3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578C26-BA99-4DAF-8677-3F5E8417D730}"/>
              </a:ext>
            </a:extLst>
          </p:cNvPr>
          <p:cNvSpPr>
            <a:spLocks noGrp="1"/>
          </p:cNvSpPr>
          <p:nvPr>
            <p:ph type="sldNum" sz="quarter" idx="12"/>
          </p:nvPr>
        </p:nvSpPr>
        <p:spPr/>
        <p:txBody>
          <a:bodyPr/>
          <a:lstStyle/>
          <a:p>
            <a:fld id="{C01389E6-C847-4AD0-B56D-D205B2EAB1EE}" type="slidenum">
              <a:rPr lang="en-US" smtClean="0"/>
              <a:t>‹#›</a:t>
            </a:fld>
            <a:endParaRPr lang="en-US" dirty="0"/>
          </a:p>
        </p:txBody>
      </p:sp>
    </p:spTree>
    <p:extLst>
      <p:ext uri="{BB962C8B-B14F-4D97-AF65-F5344CB8AC3E}">
        <p14:creationId xmlns:p14="http://schemas.microsoft.com/office/powerpoint/2010/main" val="38331111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1122363"/>
            <a:ext cx="10363200" cy="2387600"/>
          </a:xfrm>
        </p:spPr>
        <p:txBody>
          <a:bodyPr anchor="b"/>
          <a:lstStyle>
            <a:lvl1pPr algn="ctr">
              <a:defRPr sz="5824" b="0" i="0" baseline="0">
                <a:latin typeface="Franklin Gothic Book" charset="0"/>
                <a:ea typeface="Franklin Gothic Book" charset="0"/>
                <a:cs typeface="Franklin Gothic Book" charset="0"/>
              </a:defRPr>
            </a:lvl1pPr>
          </a:lstStyle>
          <a:p>
            <a:r>
              <a:rPr lang="en-US"/>
              <a:t>Presentation Title</a:t>
            </a:r>
          </a:p>
        </p:txBody>
      </p:sp>
      <p:sp>
        <p:nvSpPr>
          <p:cNvPr id="3" name="Subtitle 2"/>
          <p:cNvSpPr>
            <a:spLocks noGrp="1"/>
          </p:cNvSpPr>
          <p:nvPr>
            <p:ph type="subTitle" idx="1" hasCustomPrompt="1"/>
          </p:nvPr>
        </p:nvSpPr>
        <p:spPr>
          <a:xfrm>
            <a:off x="1524000" y="3602038"/>
            <a:ext cx="9144000" cy="1655762"/>
          </a:xfrm>
        </p:spPr>
        <p:txBody>
          <a:bodyPr/>
          <a:lstStyle>
            <a:lvl1pPr marL="0" indent="0" algn="ctr">
              <a:buNone/>
              <a:defRPr sz="2330" b="0" i="0">
                <a:latin typeface="Franklin Gothic Medium" charset="0"/>
                <a:ea typeface="Franklin Gothic Medium" charset="0"/>
                <a:cs typeface="Franklin Gothic Medium" charset="0"/>
              </a:defRPr>
            </a:lvl1pPr>
            <a:lvl2pPr marL="443777" indent="0" algn="ctr">
              <a:buNone/>
              <a:defRPr sz="1941"/>
            </a:lvl2pPr>
            <a:lvl3pPr marL="887553" indent="0" algn="ctr">
              <a:buNone/>
              <a:defRPr sz="1747"/>
            </a:lvl3pPr>
            <a:lvl4pPr marL="1331330" indent="0" algn="ctr">
              <a:buNone/>
              <a:defRPr sz="1553"/>
            </a:lvl4pPr>
            <a:lvl5pPr marL="1775106" indent="0" algn="ctr">
              <a:buNone/>
              <a:defRPr sz="1553"/>
            </a:lvl5pPr>
            <a:lvl6pPr marL="2218883" indent="0" algn="ctr">
              <a:buNone/>
              <a:defRPr sz="1553"/>
            </a:lvl6pPr>
            <a:lvl7pPr marL="2662660" indent="0" algn="ctr">
              <a:buNone/>
              <a:defRPr sz="1553"/>
            </a:lvl7pPr>
            <a:lvl8pPr marL="3106436" indent="0" algn="ctr">
              <a:buNone/>
              <a:defRPr sz="1553"/>
            </a:lvl8pPr>
            <a:lvl9pPr marL="3550213" indent="0" algn="ctr">
              <a:buNone/>
              <a:defRPr sz="1553"/>
            </a:lvl9pPr>
          </a:lstStyle>
          <a:p>
            <a:r>
              <a:rPr lang="en-US"/>
              <a:t>Subtitle/Author/Venue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973880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a:defRPr>
                <a:latin typeface="Franklin Gothic Medium" charset="0"/>
                <a:ea typeface="Franklin Gothic Medium" charset="0"/>
                <a:cs typeface="Franklin Gothic Medium" charset="0"/>
              </a:defRPr>
            </a:lvl2pPr>
            <a:lvl4pPr>
              <a:defRPr>
                <a:latin typeface="Franklin Gothic Medium" charset="0"/>
                <a:ea typeface="Franklin Gothic Medium" charset="0"/>
                <a:cs typeface="Franklin Gothic Medium" charset="0"/>
              </a:defRPr>
            </a:lvl4pPr>
            <a:lvl5pPr>
              <a:defRPr sz="1235">
                <a:latin typeface="Franklin Gothic Book" charset="0"/>
                <a:ea typeface="Franklin Gothic Book" charset="0"/>
                <a:cs typeface="Franklin Gothic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60641A2E-FF50-454A-B4A3-DC6D1DD01D91}" type="slidenum">
              <a:rPr lang="en-US" smtClean="0"/>
              <a:t>‹#›</a:t>
            </a:fld>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128363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5824"/>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330">
                <a:solidFill>
                  <a:schemeClr val="tx1"/>
                </a:solidFill>
              </a:defRPr>
            </a:lvl1pPr>
            <a:lvl2pPr marL="443777" indent="0">
              <a:buNone/>
              <a:defRPr sz="1941">
                <a:solidFill>
                  <a:schemeClr val="tx1">
                    <a:tint val="75000"/>
                  </a:schemeClr>
                </a:solidFill>
              </a:defRPr>
            </a:lvl2pPr>
            <a:lvl3pPr marL="887553" indent="0">
              <a:buNone/>
              <a:defRPr sz="1747">
                <a:solidFill>
                  <a:schemeClr val="tx1">
                    <a:tint val="75000"/>
                  </a:schemeClr>
                </a:solidFill>
              </a:defRPr>
            </a:lvl3pPr>
            <a:lvl4pPr marL="1331330" indent="0">
              <a:buNone/>
              <a:defRPr sz="1553">
                <a:solidFill>
                  <a:schemeClr val="tx1">
                    <a:tint val="75000"/>
                  </a:schemeClr>
                </a:solidFill>
              </a:defRPr>
            </a:lvl4pPr>
            <a:lvl5pPr marL="1775106" indent="0">
              <a:buNone/>
              <a:defRPr sz="1553">
                <a:solidFill>
                  <a:schemeClr val="tx1">
                    <a:tint val="75000"/>
                  </a:schemeClr>
                </a:solidFill>
              </a:defRPr>
            </a:lvl5pPr>
            <a:lvl6pPr marL="2218883" indent="0">
              <a:buNone/>
              <a:defRPr sz="1553">
                <a:solidFill>
                  <a:schemeClr val="tx1">
                    <a:tint val="75000"/>
                  </a:schemeClr>
                </a:solidFill>
              </a:defRPr>
            </a:lvl6pPr>
            <a:lvl7pPr marL="2662660" indent="0">
              <a:buNone/>
              <a:defRPr sz="1553">
                <a:solidFill>
                  <a:schemeClr val="tx1">
                    <a:tint val="75000"/>
                  </a:schemeClr>
                </a:solidFill>
              </a:defRPr>
            </a:lvl7pPr>
            <a:lvl8pPr marL="3106436" indent="0">
              <a:buNone/>
              <a:defRPr sz="1553">
                <a:solidFill>
                  <a:schemeClr val="tx1">
                    <a:tint val="75000"/>
                  </a:schemeClr>
                </a:solidFill>
              </a:defRPr>
            </a:lvl8pPr>
            <a:lvl9pPr marL="3550213" indent="0">
              <a:buNone/>
              <a:defRPr sz="1553">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60641A2E-FF50-454A-B4A3-DC6D1DD01D91}" type="slidenum">
              <a:rPr lang="en-US" smtClean="0"/>
              <a:t>‹#›</a:t>
            </a:fld>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67739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60641A2E-FF50-454A-B4A3-DC6D1DD01D91}" type="slidenum">
              <a:rPr lang="en-US" smtClean="0"/>
              <a:t>‹#›</a:t>
            </a:fld>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59023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ig Statem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308839"/>
            <a:ext cx="10515600" cy="1325563"/>
          </a:xfrm>
        </p:spPr>
        <p:txBody>
          <a:bodyPr/>
          <a:lstStyle>
            <a:lvl1pPr algn="ctr">
              <a:defRPr>
                <a:solidFill>
                  <a:schemeClr val="bg1"/>
                </a:solidFill>
              </a:defRPr>
            </a:lvl1pPr>
          </a:lstStyle>
          <a:p>
            <a:r>
              <a:rPr lang="en-US"/>
              <a:t>Section Title</a:t>
            </a:r>
          </a:p>
        </p:txBody>
      </p:sp>
      <p:sp>
        <p:nvSpPr>
          <p:cNvPr id="5" name="Slide Number Placeholder 4"/>
          <p:cNvSpPr>
            <a:spLocks noGrp="1"/>
          </p:cNvSpPr>
          <p:nvPr>
            <p:ph type="sldNum" sz="quarter" idx="12"/>
          </p:nvPr>
        </p:nvSpPr>
        <p:spPr/>
        <p:txBody>
          <a:bodyPr/>
          <a:lstStyle/>
          <a:p>
            <a:fld id="{60641A2E-FF50-454A-B4A3-DC6D1DD01D91}" type="slidenum">
              <a:rPr lang="en-US" smtClean="0"/>
              <a:t>‹#›</a:t>
            </a:fld>
            <a:endParaRPr lang="en-US" dirty="0"/>
          </a:p>
        </p:txBody>
      </p:sp>
      <p:sp>
        <p:nvSpPr>
          <p:cNvPr id="7" name="Text Placeholder 2"/>
          <p:cNvSpPr>
            <a:spLocks noGrp="1"/>
          </p:cNvSpPr>
          <p:nvPr>
            <p:ph type="body" idx="1"/>
          </p:nvPr>
        </p:nvSpPr>
        <p:spPr>
          <a:xfrm>
            <a:off x="838200" y="3634401"/>
            <a:ext cx="10515600" cy="1500187"/>
          </a:xfrm>
        </p:spPr>
        <p:txBody>
          <a:bodyPr/>
          <a:lstStyle>
            <a:lvl1pPr marL="0" indent="0" algn="ctr">
              <a:buNone/>
              <a:defRPr sz="2330">
                <a:solidFill>
                  <a:schemeClr val="bg1"/>
                </a:solidFill>
              </a:defRPr>
            </a:lvl1pPr>
            <a:lvl2pPr marL="443777" indent="0">
              <a:buNone/>
              <a:defRPr sz="1941">
                <a:solidFill>
                  <a:schemeClr val="tx1">
                    <a:tint val="75000"/>
                  </a:schemeClr>
                </a:solidFill>
              </a:defRPr>
            </a:lvl2pPr>
            <a:lvl3pPr marL="887553" indent="0">
              <a:buNone/>
              <a:defRPr sz="1747">
                <a:solidFill>
                  <a:schemeClr val="tx1">
                    <a:tint val="75000"/>
                  </a:schemeClr>
                </a:solidFill>
              </a:defRPr>
            </a:lvl3pPr>
            <a:lvl4pPr marL="1331330" indent="0">
              <a:buNone/>
              <a:defRPr sz="1553">
                <a:solidFill>
                  <a:schemeClr val="tx1">
                    <a:tint val="75000"/>
                  </a:schemeClr>
                </a:solidFill>
              </a:defRPr>
            </a:lvl4pPr>
            <a:lvl5pPr marL="1775106" indent="0">
              <a:buNone/>
              <a:defRPr sz="1553">
                <a:solidFill>
                  <a:schemeClr val="tx1">
                    <a:tint val="75000"/>
                  </a:schemeClr>
                </a:solidFill>
              </a:defRPr>
            </a:lvl5pPr>
            <a:lvl6pPr marL="2218883" indent="0">
              <a:buNone/>
              <a:defRPr sz="1553">
                <a:solidFill>
                  <a:schemeClr val="tx1">
                    <a:tint val="75000"/>
                  </a:schemeClr>
                </a:solidFill>
              </a:defRPr>
            </a:lvl6pPr>
            <a:lvl7pPr marL="2662660" indent="0">
              <a:buNone/>
              <a:defRPr sz="1553">
                <a:solidFill>
                  <a:schemeClr val="tx1">
                    <a:tint val="75000"/>
                  </a:schemeClr>
                </a:solidFill>
              </a:defRPr>
            </a:lvl7pPr>
            <a:lvl8pPr marL="3106436" indent="0">
              <a:buNone/>
              <a:defRPr sz="1553">
                <a:solidFill>
                  <a:schemeClr val="tx1">
                    <a:tint val="75000"/>
                  </a:schemeClr>
                </a:solidFill>
              </a:defRPr>
            </a:lvl8pPr>
            <a:lvl9pPr marL="3550213" indent="0">
              <a:buNone/>
              <a:defRPr sz="1553">
                <a:solidFill>
                  <a:schemeClr val="tx1">
                    <a:tint val="75000"/>
                  </a:schemeClr>
                </a:solidFill>
              </a:defRPr>
            </a:lvl9pPr>
          </a:lstStyle>
          <a:p>
            <a:pPr lvl="0"/>
            <a:r>
              <a:rPr lang="en-US"/>
              <a:t>Click to edit Master text styles</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9310" y="-67112"/>
            <a:ext cx="12311310" cy="6925112"/>
          </a:xfrm>
          <a:prstGeom prst="rect">
            <a:avLst/>
          </a:prstGeom>
        </p:spPr>
      </p:pic>
    </p:spTree>
    <p:extLst>
      <p:ext uri="{BB962C8B-B14F-4D97-AF65-F5344CB8AC3E}">
        <p14:creationId xmlns:p14="http://schemas.microsoft.com/office/powerpoint/2010/main" val="3177351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106"/>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106"/>
            </a:lvl1pPr>
            <a:lvl2pPr>
              <a:defRPr sz="2718"/>
            </a:lvl2pPr>
            <a:lvl3pPr>
              <a:defRPr sz="2330"/>
            </a:lvl3pPr>
            <a:lvl4pPr>
              <a:defRPr sz="1941"/>
            </a:lvl4pPr>
            <a:lvl5pPr>
              <a:defRPr sz="1941"/>
            </a:lvl5pPr>
            <a:lvl6pPr>
              <a:defRPr sz="1941"/>
            </a:lvl6pPr>
            <a:lvl7pPr>
              <a:defRPr sz="1941"/>
            </a:lvl7pPr>
            <a:lvl8pPr>
              <a:defRPr sz="1941"/>
            </a:lvl8pPr>
            <a:lvl9pPr>
              <a:defRPr sz="194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553"/>
            </a:lvl1pPr>
            <a:lvl2pPr marL="443777" indent="0">
              <a:buNone/>
              <a:defRPr sz="1359"/>
            </a:lvl2pPr>
            <a:lvl3pPr marL="887553" indent="0">
              <a:buNone/>
              <a:defRPr sz="1165"/>
            </a:lvl3pPr>
            <a:lvl4pPr marL="1331330" indent="0">
              <a:buNone/>
              <a:defRPr sz="971"/>
            </a:lvl4pPr>
            <a:lvl5pPr marL="1775106" indent="0">
              <a:buNone/>
              <a:defRPr sz="971"/>
            </a:lvl5pPr>
            <a:lvl6pPr marL="2218883" indent="0">
              <a:buNone/>
              <a:defRPr sz="971"/>
            </a:lvl6pPr>
            <a:lvl7pPr marL="2662660" indent="0">
              <a:buNone/>
              <a:defRPr sz="971"/>
            </a:lvl7pPr>
            <a:lvl8pPr marL="3106436" indent="0">
              <a:buNone/>
              <a:defRPr sz="971"/>
            </a:lvl8pPr>
            <a:lvl9pPr marL="3550213" indent="0">
              <a:buNone/>
              <a:defRPr sz="971"/>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60641A2E-FF50-454A-B4A3-DC6D1DD01D91}" type="slidenum">
              <a:rPr lang="en-US" smtClean="0"/>
              <a:t>‹#›</a:t>
            </a:fld>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029891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106"/>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106"/>
            </a:lvl1pPr>
            <a:lvl2pPr marL="443777" indent="0">
              <a:buNone/>
              <a:defRPr sz="2718"/>
            </a:lvl2pPr>
            <a:lvl3pPr marL="887553" indent="0">
              <a:buNone/>
              <a:defRPr sz="2330"/>
            </a:lvl3pPr>
            <a:lvl4pPr marL="1331330" indent="0">
              <a:buNone/>
              <a:defRPr sz="1941"/>
            </a:lvl4pPr>
            <a:lvl5pPr marL="1775106" indent="0">
              <a:buNone/>
              <a:defRPr sz="1941"/>
            </a:lvl5pPr>
            <a:lvl6pPr marL="2218883" indent="0">
              <a:buNone/>
              <a:defRPr sz="1941"/>
            </a:lvl6pPr>
            <a:lvl7pPr marL="2662660" indent="0">
              <a:buNone/>
              <a:defRPr sz="1941"/>
            </a:lvl7pPr>
            <a:lvl8pPr marL="3106436" indent="0">
              <a:buNone/>
              <a:defRPr sz="1941"/>
            </a:lvl8pPr>
            <a:lvl9pPr marL="3550213" indent="0">
              <a:buNone/>
              <a:defRPr sz="1941"/>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553"/>
            </a:lvl1pPr>
            <a:lvl2pPr marL="443777" indent="0">
              <a:buNone/>
              <a:defRPr sz="1359"/>
            </a:lvl2pPr>
            <a:lvl3pPr marL="887553" indent="0">
              <a:buNone/>
              <a:defRPr sz="1165"/>
            </a:lvl3pPr>
            <a:lvl4pPr marL="1331330" indent="0">
              <a:buNone/>
              <a:defRPr sz="971"/>
            </a:lvl4pPr>
            <a:lvl5pPr marL="1775106" indent="0">
              <a:buNone/>
              <a:defRPr sz="971"/>
            </a:lvl5pPr>
            <a:lvl6pPr marL="2218883" indent="0">
              <a:buNone/>
              <a:defRPr sz="971"/>
            </a:lvl6pPr>
            <a:lvl7pPr marL="2662660" indent="0">
              <a:buNone/>
              <a:defRPr sz="971"/>
            </a:lvl7pPr>
            <a:lvl8pPr marL="3106436" indent="0">
              <a:buNone/>
              <a:defRPr sz="971"/>
            </a:lvl8pPr>
            <a:lvl9pPr marL="3550213" indent="0">
              <a:buNone/>
              <a:defRPr sz="971"/>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60641A2E-FF50-454A-B4A3-DC6D1DD01D91}" type="slidenum">
              <a:rPr lang="en-US" smtClean="0"/>
              <a:t>‹#›</a:t>
            </a:fld>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131040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bout Us Only">
    <p:spTree>
      <p:nvGrpSpPr>
        <p:cNvPr id="1" name=""/>
        <p:cNvGrpSpPr/>
        <p:nvPr/>
      </p:nvGrpSpPr>
      <p:grpSpPr>
        <a:xfrm>
          <a:off x="0" y="0"/>
          <a:ext cx="0" cy="0"/>
          <a:chOff x="0" y="0"/>
          <a:chExt cx="0" cy="0"/>
        </a:xfrm>
      </p:grpSpPr>
      <p:sp>
        <p:nvSpPr>
          <p:cNvPr id="2" name="Title 1"/>
          <p:cNvSpPr>
            <a:spLocks noGrp="1"/>
          </p:cNvSpPr>
          <p:nvPr>
            <p:ph type="title"/>
          </p:nvPr>
        </p:nvSpPr>
        <p:spPr>
          <a:xfrm>
            <a:off x="1073912" y="2411486"/>
            <a:ext cx="10515600" cy="1325563"/>
          </a:xfrm>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60641A2E-FF50-454A-B4A3-DC6D1DD01D91}" type="slidenum">
              <a:rPr lang="en-US" smtClean="0"/>
              <a:t>‹#›</a:t>
            </a:fld>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852" y="-1"/>
            <a:ext cx="12303852" cy="6920917"/>
          </a:xfrm>
          <a:prstGeom prst="rect">
            <a:avLst/>
          </a:prstGeom>
        </p:spPr>
      </p:pic>
    </p:spTree>
    <p:extLst>
      <p:ext uri="{BB962C8B-B14F-4D97-AF65-F5344CB8AC3E}">
        <p14:creationId xmlns:p14="http://schemas.microsoft.com/office/powerpoint/2010/main" val="3752372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9658F-8A64-4341-8256-F7155D4C96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F70CF7-E64E-46B7-84B2-2ADBE5972B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C6CD6C-D335-4C5A-A318-9BD97183D594}"/>
              </a:ext>
            </a:extLst>
          </p:cNvPr>
          <p:cNvSpPr>
            <a:spLocks noGrp="1"/>
          </p:cNvSpPr>
          <p:nvPr>
            <p:ph type="dt" sz="half" idx="10"/>
          </p:nvPr>
        </p:nvSpPr>
        <p:spPr/>
        <p:txBody>
          <a:bodyPr/>
          <a:lstStyle/>
          <a:p>
            <a:fld id="{18815460-0B8E-4E5C-8D9E-3B0E9A21E2A4}" type="datetime2">
              <a:rPr lang="en-US" smtClean="0"/>
              <a:t>Tuesday, May 11, 2021</a:t>
            </a:fld>
            <a:endParaRPr lang="en-US" dirty="0"/>
          </a:p>
        </p:txBody>
      </p:sp>
      <p:sp>
        <p:nvSpPr>
          <p:cNvPr id="5" name="Footer Placeholder 4">
            <a:extLst>
              <a:ext uri="{FF2B5EF4-FFF2-40B4-BE49-F238E27FC236}">
                <a16:creationId xmlns:a16="http://schemas.microsoft.com/office/drawing/2014/main" id="{FB44FA5B-1327-4140-9068-4585F258764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C98F1BA-7E8E-4092-AB0C-5262AFDCFC90}"/>
              </a:ext>
            </a:extLst>
          </p:cNvPr>
          <p:cNvSpPr>
            <a:spLocks noGrp="1"/>
          </p:cNvSpPr>
          <p:nvPr>
            <p:ph type="sldNum" sz="quarter" idx="12"/>
          </p:nvPr>
        </p:nvSpPr>
        <p:spPr/>
        <p:txBody>
          <a:bodyPr/>
          <a:lstStyle/>
          <a:p>
            <a:fld id="{C01389E6-C847-4AD0-B56D-D205B2EAB1EE}" type="slidenum">
              <a:rPr lang="en-US" smtClean="0"/>
              <a:t>‹#›</a:t>
            </a:fld>
            <a:endParaRPr lang="en-US" dirty="0"/>
          </a:p>
        </p:txBody>
      </p:sp>
    </p:spTree>
    <p:extLst>
      <p:ext uri="{BB962C8B-B14F-4D97-AF65-F5344CB8AC3E}">
        <p14:creationId xmlns:p14="http://schemas.microsoft.com/office/powerpoint/2010/main" val="17542365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736984"/>
            <a:ext cx="10515600" cy="1325563"/>
          </a:xfrm>
        </p:spPr>
        <p:txBody>
          <a:bodyPr/>
          <a:lstStyle/>
          <a:p>
            <a:r>
              <a:rPr lang="en-US"/>
              <a:t>Click to edit Master title style</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319330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BE9221-09F3-432D-8397-42CFC6B73776}" type="datetime2">
              <a:rPr lang="en-US" smtClean="0"/>
              <a:t>Tuesday, May 11, 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3831ED0-99C5-4605-8AD5-4EBF675DBEC2}" type="slidenum">
              <a:rPr lang="en-US" smtClean="0"/>
              <a:t>‹#›</a:t>
            </a:fld>
            <a:endParaRPr lang="en-US" dirty="0"/>
          </a:p>
        </p:txBody>
      </p:sp>
    </p:spTree>
    <p:extLst>
      <p:ext uri="{BB962C8B-B14F-4D97-AF65-F5344CB8AC3E}">
        <p14:creationId xmlns:p14="http://schemas.microsoft.com/office/powerpoint/2010/main" val="39485512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7" name="Google Shape;17;p2"/>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lvl="0" algn="ctr">
              <a:spcBef>
                <a:spcPts val="853"/>
              </a:spcBef>
              <a:spcAft>
                <a:spcPts val="0"/>
              </a:spcAft>
              <a:buClr>
                <a:srgbClr val="888888"/>
              </a:buClr>
              <a:buSzPts val="3200"/>
              <a:buNone/>
              <a:defRPr>
                <a:solidFill>
                  <a:srgbClr val="888888"/>
                </a:solidFill>
              </a:defRPr>
            </a:lvl1pPr>
            <a:lvl2pPr lvl="1" algn="ctr">
              <a:spcBef>
                <a:spcPts val="747"/>
              </a:spcBef>
              <a:spcAft>
                <a:spcPts val="0"/>
              </a:spcAft>
              <a:buClr>
                <a:srgbClr val="888888"/>
              </a:buClr>
              <a:buSzPts val="2800"/>
              <a:buNone/>
              <a:defRPr>
                <a:solidFill>
                  <a:srgbClr val="888888"/>
                </a:solidFill>
              </a:defRPr>
            </a:lvl2pPr>
            <a:lvl3pPr lvl="2" algn="ctr">
              <a:spcBef>
                <a:spcPts val="640"/>
              </a:spcBef>
              <a:spcAft>
                <a:spcPts val="0"/>
              </a:spcAft>
              <a:buClr>
                <a:srgbClr val="888888"/>
              </a:buClr>
              <a:buSzPts val="2400"/>
              <a:buNone/>
              <a:defRPr>
                <a:solidFill>
                  <a:srgbClr val="888888"/>
                </a:solidFill>
              </a:defRPr>
            </a:lvl3pPr>
            <a:lvl4pPr lvl="3" algn="ctr">
              <a:spcBef>
                <a:spcPts val="533"/>
              </a:spcBef>
              <a:spcAft>
                <a:spcPts val="0"/>
              </a:spcAft>
              <a:buClr>
                <a:srgbClr val="888888"/>
              </a:buClr>
              <a:buSzPts val="2000"/>
              <a:buNone/>
              <a:defRPr>
                <a:solidFill>
                  <a:srgbClr val="888888"/>
                </a:solidFill>
              </a:defRPr>
            </a:lvl4pPr>
            <a:lvl5pPr lvl="4" algn="ctr">
              <a:spcBef>
                <a:spcPts val="533"/>
              </a:spcBef>
              <a:spcAft>
                <a:spcPts val="0"/>
              </a:spcAft>
              <a:buClr>
                <a:srgbClr val="888888"/>
              </a:buClr>
              <a:buSzPts val="2000"/>
              <a:buNone/>
              <a:defRPr>
                <a:solidFill>
                  <a:srgbClr val="888888"/>
                </a:solidFill>
              </a:defRPr>
            </a:lvl5pPr>
            <a:lvl6pPr lvl="5" algn="ctr">
              <a:spcBef>
                <a:spcPts val="533"/>
              </a:spcBef>
              <a:spcAft>
                <a:spcPts val="0"/>
              </a:spcAft>
              <a:buClr>
                <a:srgbClr val="888888"/>
              </a:buClr>
              <a:buSzPts val="2000"/>
              <a:buNone/>
              <a:defRPr>
                <a:solidFill>
                  <a:srgbClr val="888888"/>
                </a:solidFill>
              </a:defRPr>
            </a:lvl6pPr>
            <a:lvl7pPr lvl="6" algn="ctr">
              <a:spcBef>
                <a:spcPts val="533"/>
              </a:spcBef>
              <a:spcAft>
                <a:spcPts val="0"/>
              </a:spcAft>
              <a:buClr>
                <a:srgbClr val="888888"/>
              </a:buClr>
              <a:buSzPts val="2000"/>
              <a:buNone/>
              <a:defRPr>
                <a:solidFill>
                  <a:srgbClr val="888888"/>
                </a:solidFill>
              </a:defRPr>
            </a:lvl7pPr>
            <a:lvl8pPr lvl="7" algn="ctr">
              <a:spcBef>
                <a:spcPts val="533"/>
              </a:spcBef>
              <a:spcAft>
                <a:spcPts val="0"/>
              </a:spcAft>
              <a:buClr>
                <a:srgbClr val="888888"/>
              </a:buClr>
              <a:buSzPts val="2000"/>
              <a:buNone/>
              <a:defRPr>
                <a:solidFill>
                  <a:srgbClr val="888888"/>
                </a:solidFill>
              </a:defRPr>
            </a:lvl8pPr>
            <a:lvl9pPr lvl="8" algn="ctr">
              <a:spcBef>
                <a:spcPts val="533"/>
              </a:spcBef>
              <a:spcAft>
                <a:spcPts val="0"/>
              </a:spcAft>
              <a:buClr>
                <a:srgbClr val="888888"/>
              </a:buClr>
              <a:buSzPts val="2000"/>
              <a:buNone/>
              <a:defRPr>
                <a:solidFill>
                  <a:srgbClr val="888888"/>
                </a:solidFill>
              </a:defRPr>
            </a:lvl9pPr>
          </a:lstStyle>
          <a:p>
            <a:r>
              <a:rPr lang="en-US"/>
              <a:t>Click to edit Master subtitle style</a:t>
            </a:r>
            <a:endParaRPr/>
          </a:p>
        </p:txBody>
      </p:sp>
      <p:sp>
        <p:nvSpPr>
          <p:cNvPr id="18" name="Google Shape;18;p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884303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3" name="Google Shape;23;p3"/>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609585" lvl="0" indent="-457189" algn="l">
              <a:spcBef>
                <a:spcPts val="480"/>
              </a:spcBef>
              <a:spcAft>
                <a:spcPts val="0"/>
              </a:spcAft>
              <a:buClr>
                <a:schemeClr val="dk1"/>
              </a:buClr>
              <a:buSzPts val="1800"/>
              <a:buChar char="•"/>
              <a:defRPr/>
            </a:lvl1pPr>
            <a:lvl2pPr marL="1219170" lvl="1" indent="-457189" algn="l">
              <a:spcBef>
                <a:spcPts val="480"/>
              </a:spcBef>
              <a:spcAft>
                <a:spcPts val="0"/>
              </a:spcAft>
              <a:buClr>
                <a:schemeClr val="dk1"/>
              </a:buClr>
              <a:buSzPts val="1800"/>
              <a:buChar char="–"/>
              <a:defRPr/>
            </a:lvl2pPr>
            <a:lvl3pPr marL="1828754" lvl="2" indent="-457189" algn="l">
              <a:spcBef>
                <a:spcPts val="480"/>
              </a:spcBef>
              <a:spcAft>
                <a:spcPts val="0"/>
              </a:spcAft>
              <a:buClr>
                <a:schemeClr val="dk1"/>
              </a:buClr>
              <a:buSzPts val="1800"/>
              <a:buChar char="•"/>
              <a:defRPr/>
            </a:lvl3pPr>
            <a:lvl4pPr marL="2438339" lvl="3" indent="-457189" algn="l">
              <a:spcBef>
                <a:spcPts val="480"/>
              </a:spcBef>
              <a:spcAft>
                <a:spcPts val="0"/>
              </a:spcAft>
              <a:buClr>
                <a:schemeClr val="dk1"/>
              </a:buClr>
              <a:buSzPts val="1800"/>
              <a:buChar char="–"/>
              <a:defRPr/>
            </a:lvl4pPr>
            <a:lvl5pPr marL="3047924" lvl="4" indent="-457189" algn="l">
              <a:spcBef>
                <a:spcPts val="480"/>
              </a:spcBef>
              <a:spcAft>
                <a:spcPts val="0"/>
              </a:spcAft>
              <a:buClr>
                <a:schemeClr val="dk1"/>
              </a:buClr>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pPr lvl="0"/>
            <a:r>
              <a:rPr lang="en-US"/>
              <a:t>Click to edit Master text styles</a:t>
            </a:r>
          </a:p>
        </p:txBody>
      </p:sp>
      <p:sp>
        <p:nvSpPr>
          <p:cNvPr id="24" name="Google Shape;24;p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254899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1"/>
              </a:buClr>
              <a:buSzPts val="4000"/>
              <a:buFont typeface="Calibri"/>
              <a:buNone/>
              <a:defRPr sz="5333"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4"/>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lvl1pPr marL="609585" lvl="0" indent="-304792" algn="l">
              <a:spcBef>
                <a:spcPts val="533"/>
              </a:spcBef>
              <a:spcAft>
                <a:spcPts val="0"/>
              </a:spcAft>
              <a:buClr>
                <a:srgbClr val="888888"/>
              </a:buClr>
              <a:buSzPts val="2000"/>
              <a:buNone/>
              <a:defRPr sz="2667">
                <a:solidFill>
                  <a:srgbClr val="888888"/>
                </a:solidFill>
              </a:defRPr>
            </a:lvl1pPr>
            <a:lvl2pPr marL="1219170" lvl="1" indent="-304792" algn="l">
              <a:spcBef>
                <a:spcPts val="480"/>
              </a:spcBef>
              <a:spcAft>
                <a:spcPts val="0"/>
              </a:spcAft>
              <a:buClr>
                <a:srgbClr val="888888"/>
              </a:buClr>
              <a:buSzPts val="1800"/>
              <a:buNone/>
              <a:defRPr sz="2400">
                <a:solidFill>
                  <a:srgbClr val="888888"/>
                </a:solidFill>
              </a:defRPr>
            </a:lvl2pPr>
            <a:lvl3pPr marL="1828754" lvl="2" indent="-304792" algn="l">
              <a:spcBef>
                <a:spcPts val="427"/>
              </a:spcBef>
              <a:spcAft>
                <a:spcPts val="0"/>
              </a:spcAft>
              <a:buClr>
                <a:srgbClr val="888888"/>
              </a:buClr>
              <a:buSzPts val="1600"/>
              <a:buNone/>
              <a:defRPr sz="2133">
                <a:solidFill>
                  <a:srgbClr val="888888"/>
                </a:solidFill>
              </a:defRPr>
            </a:lvl3pPr>
            <a:lvl4pPr marL="2438339" lvl="3" indent="-304792" algn="l">
              <a:spcBef>
                <a:spcPts val="373"/>
              </a:spcBef>
              <a:spcAft>
                <a:spcPts val="0"/>
              </a:spcAft>
              <a:buClr>
                <a:srgbClr val="888888"/>
              </a:buClr>
              <a:buSzPts val="1400"/>
              <a:buNone/>
              <a:defRPr sz="1867">
                <a:solidFill>
                  <a:srgbClr val="888888"/>
                </a:solidFill>
              </a:defRPr>
            </a:lvl4pPr>
            <a:lvl5pPr marL="3047924" lvl="4" indent="-304792" algn="l">
              <a:spcBef>
                <a:spcPts val="373"/>
              </a:spcBef>
              <a:spcAft>
                <a:spcPts val="0"/>
              </a:spcAft>
              <a:buClr>
                <a:srgbClr val="888888"/>
              </a:buClr>
              <a:buSzPts val="1400"/>
              <a:buNone/>
              <a:defRPr sz="1867">
                <a:solidFill>
                  <a:srgbClr val="888888"/>
                </a:solidFill>
              </a:defRPr>
            </a:lvl5pPr>
            <a:lvl6pPr marL="3657509" lvl="5" indent="-304792" algn="l">
              <a:spcBef>
                <a:spcPts val="373"/>
              </a:spcBef>
              <a:spcAft>
                <a:spcPts val="0"/>
              </a:spcAft>
              <a:buClr>
                <a:srgbClr val="888888"/>
              </a:buClr>
              <a:buSzPts val="1400"/>
              <a:buNone/>
              <a:defRPr sz="1867">
                <a:solidFill>
                  <a:srgbClr val="888888"/>
                </a:solidFill>
              </a:defRPr>
            </a:lvl6pPr>
            <a:lvl7pPr marL="4267093" lvl="6" indent="-304792" algn="l">
              <a:spcBef>
                <a:spcPts val="373"/>
              </a:spcBef>
              <a:spcAft>
                <a:spcPts val="0"/>
              </a:spcAft>
              <a:buClr>
                <a:srgbClr val="888888"/>
              </a:buClr>
              <a:buSzPts val="1400"/>
              <a:buNone/>
              <a:defRPr sz="1867">
                <a:solidFill>
                  <a:srgbClr val="888888"/>
                </a:solidFill>
              </a:defRPr>
            </a:lvl7pPr>
            <a:lvl8pPr marL="4876678" lvl="7" indent="-304792" algn="l">
              <a:spcBef>
                <a:spcPts val="373"/>
              </a:spcBef>
              <a:spcAft>
                <a:spcPts val="0"/>
              </a:spcAft>
              <a:buClr>
                <a:srgbClr val="888888"/>
              </a:buClr>
              <a:buSzPts val="1400"/>
              <a:buNone/>
              <a:defRPr sz="1867">
                <a:solidFill>
                  <a:srgbClr val="888888"/>
                </a:solidFill>
              </a:defRPr>
            </a:lvl8pPr>
            <a:lvl9pPr marL="5486263" lvl="8" indent="-304792" algn="l">
              <a:spcBef>
                <a:spcPts val="373"/>
              </a:spcBef>
              <a:spcAft>
                <a:spcPts val="0"/>
              </a:spcAft>
              <a:buClr>
                <a:srgbClr val="888888"/>
              </a:buClr>
              <a:buSzPts val="1400"/>
              <a:buNone/>
              <a:defRPr sz="1867">
                <a:solidFill>
                  <a:srgbClr val="888888"/>
                </a:solidFill>
              </a:defRPr>
            </a:lvl9pPr>
          </a:lstStyle>
          <a:p>
            <a:pPr lvl="0"/>
            <a:r>
              <a:rPr lang="en-US"/>
              <a:t>Click to edit Master text styles</a:t>
            </a:r>
          </a:p>
        </p:txBody>
      </p:sp>
      <p:sp>
        <p:nvSpPr>
          <p:cNvPr id="30" name="Google Shape;30;p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492526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5" name="Google Shape;35;p5"/>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Autofit/>
          </a:bodyPr>
          <a:lstStyle>
            <a:lvl1pPr marL="609585" lvl="0" indent="-541853" algn="l">
              <a:spcBef>
                <a:spcPts val="747"/>
              </a:spcBef>
              <a:spcAft>
                <a:spcPts val="0"/>
              </a:spcAft>
              <a:buClr>
                <a:schemeClr val="dk1"/>
              </a:buClr>
              <a:buSzPts val="2800"/>
              <a:buChar char="•"/>
              <a:defRPr sz="3733"/>
            </a:lvl1pPr>
            <a:lvl2pPr marL="1219170" lvl="1" indent="-507987" algn="l">
              <a:spcBef>
                <a:spcPts val="640"/>
              </a:spcBef>
              <a:spcAft>
                <a:spcPts val="0"/>
              </a:spcAft>
              <a:buClr>
                <a:schemeClr val="dk1"/>
              </a:buClr>
              <a:buSzPts val="2400"/>
              <a:buChar char="–"/>
              <a:defRPr sz="3200"/>
            </a:lvl2pPr>
            <a:lvl3pPr marL="1828754" lvl="2" indent="-474121" algn="l">
              <a:spcBef>
                <a:spcPts val="533"/>
              </a:spcBef>
              <a:spcAft>
                <a:spcPts val="0"/>
              </a:spcAft>
              <a:buClr>
                <a:schemeClr val="dk1"/>
              </a:buClr>
              <a:buSzPts val="2000"/>
              <a:buChar char="•"/>
              <a:defRPr sz="2667"/>
            </a:lvl3pPr>
            <a:lvl4pPr marL="2438339" lvl="3" indent="-457189" algn="l">
              <a:spcBef>
                <a:spcPts val="480"/>
              </a:spcBef>
              <a:spcAft>
                <a:spcPts val="0"/>
              </a:spcAft>
              <a:buClr>
                <a:schemeClr val="dk1"/>
              </a:buClr>
              <a:buSzPts val="1800"/>
              <a:buChar char="–"/>
              <a:defRPr sz="2400"/>
            </a:lvl4pPr>
            <a:lvl5pPr marL="3047924" lvl="4" indent="-457189" algn="l">
              <a:spcBef>
                <a:spcPts val="480"/>
              </a:spcBef>
              <a:spcAft>
                <a:spcPts val="0"/>
              </a:spcAft>
              <a:buClr>
                <a:schemeClr val="dk1"/>
              </a:buClr>
              <a:buSzPts val="1800"/>
              <a:buChar char="»"/>
              <a:defRPr sz="2400"/>
            </a:lvl5pPr>
            <a:lvl6pPr marL="3657509" lvl="5" indent="-457189" algn="l">
              <a:spcBef>
                <a:spcPts val="480"/>
              </a:spcBef>
              <a:spcAft>
                <a:spcPts val="0"/>
              </a:spcAft>
              <a:buClr>
                <a:schemeClr val="dk1"/>
              </a:buClr>
              <a:buSzPts val="1800"/>
              <a:buChar char="•"/>
              <a:defRPr sz="2400"/>
            </a:lvl6pPr>
            <a:lvl7pPr marL="4267093" lvl="6" indent="-457189" algn="l">
              <a:spcBef>
                <a:spcPts val="480"/>
              </a:spcBef>
              <a:spcAft>
                <a:spcPts val="0"/>
              </a:spcAft>
              <a:buClr>
                <a:schemeClr val="dk1"/>
              </a:buClr>
              <a:buSzPts val="1800"/>
              <a:buChar char="•"/>
              <a:defRPr sz="2400"/>
            </a:lvl7pPr>
            <a:lvl8pPr marL="4876678" lvl="7" indent="-457189" algn="l">
              <a:spcBef>
                <a:spcPts val="480"/>
              </a:spcBef>
              <a:spcAft>
                <a:spcPts val="0"/>
              </a:spcAft>
              <a:buClr>
                <a:schemeClr val="dk1"/>
              </a:buClr>
              <a:buSzPts val="1800"/>
              <a:buChar char="•"/>
              <a:defRPr sz="2400"/>
            </a:lvl8pPr>
            <a:lvl9pPr marL="5486263" lvl="8" indent="-457189" algn="l">
              <a:spcBef>
                <a:spcPts val="480"/>
              </a:spcBef>
              <a:spcAft>
                <a:spcPts val="0"/>
              </a:spcAft>
              <a:buClr>
                <a:schemeClr val="dk1"/>
              </a:buClr>
              <a:buSzPts val="1800"/>
              <a:buChar char="•"/>
              <a:defRPr sz="2400"/>
            </a:lvl9pPr>
          </a:lstStyle>
          <a:p>
            <a:pPr lvl="0"/>
            <a:r>
              <a:rPr lang="en-US"/>
              <a:t>Click to edit Master text styles</a:t>
            </a:r>
          </a:p>
        </p:txBody>
      </p:sp>
      <p:sp>
        <p:nvSpPr>
          <p:cNvPr id="36" name="Google Shape;36;p5"/>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Autofit/>
          </a:bodyPr>
          <a:lstStyle>
            <a:lvl1pPr marL="609585" lvl="0" indent="-541853" algn="l">
              <a:spcBef>
                <a:spcPts val="747"/>
              </a:spcBef>
              <a:spcAft>
                <a:spcPts val="0"/>
              </a:spcAft>
              <a:buClr>
                <a:schemeClr val="dk1"/>
              </a:buClr>
              <a:buSzPts val="2800"/>
              <a:buChar char="•"/>
              <a:defRPr sz="3733"/>
            </a:lvl1pPr>
            <a:lvl2pPr marL="1219170" lvl="1" indent="-507987" algn="l">
              <a:spcBef>
                <a:spcPts val="640"/>
              </a:spcBef>
              <a:spcAft>
                <a:spcPts val="0"/>
              </a:spcAft>
              <a:buClr>
                <a:schemeClr val="dk1"/>
              </a:buClr>
              <a:buSzPts val="2400"/>
              <a:buChar char="–"/>
              <a:defRPr sz="3200"/>
            </a:lvl2pPr>
            <a:lvl3pPr marL="1828754" lvl="2" indent="-474121" algn="l">
              <a:spcBef>
                <a:spcPts val="533"/>
              </a:spcBef>
              <a:spcAft>
                <a:spcPts val="0"/>
              </a:spcAft>
              <a:buClr>
                <a:schemeClr val="dk1"/>
              </a:buClr>
              <a:buSzPts val="2000"/>
              <a:buChar char="•"/>
              <a:defRPr sz="2667"/>
            </a:lvl3pPr>
            <a:lvl4pPr marL="2438339" lvl="3" indent="-457189" algn="l">
              <a:spcBef>
                <a:spcPts val="480"/>
              </a:spcBef>
              <a:spcAft>
                <a:spcPts val="0"/>
              </a:spcAft>
              <a:buClr>
                <a:schemeClr val="dk1"/>
              </a:buClr>
              <a:buSzPts val="1800"/>
              <a:buChar char="–"/>
              <a:defRPr sz="2400"/>
            </a:lvl4pPr>
            <a:lvl5pPr marL="3047924" lvl="4" indent="-457189" algn="l">
              <a:spcBef>
                <a:spcPts val="480"/>
              </a:spcBef>
              <a:spcAft>
                <a:spcPts val="0"/>
              </a:spcAft>
              <a:buClr>
                <a:schemeClr val="dk1"/>
              </a:buClr>
              <a:buSzPts val="1800"/>
              <a:buChar char="»"/>
              <a:defRPr sz="2400"/>
            </a:lvl5pPr>
            <a:lvl6pPr marL="3657509" lvl="5" indent="-457189" algn="l">
              <a:spcBef>
                <a:spcPts val="480"/>
              </a:spcBef>
              <a:spcAft>
                <a:spcPts val="0"/>
              </a:spcAft>
              <a:buClr>
                <a:schemeClr val="dk1"/>
              </a:buClr>
              <a:buSzPts val="1800"/>
              <a:buChar char="•"/>
              <a:defRPr sz="2400"/>
            </a:lvl6pPr>
            <a:lvl7pPr marL="4267093" lvl="6" indent="-457189" algn="l">
              <a:spcBef>
                <a:spcPts val="480"/>
              </a:spcBef>
              <a:spcAft>
                <a:spcPts val="0"/>
              </a:spcAft>
              <a:buClr>
                <a:schemeClr val="dk1"/>
              </a:buClr>
              <a:buSzPts val="1800"/>
              <a:buChar char="•"/>
              <a:defRPr sz="2400"/>
            </a:lvl7pPr>
            <a:lvl8pPr marL="4876678" lvl="7" indent="-457189" algn="l">
              <a:spcBef>
                <a:spcPts val="480"/>
              </a:spcBef>
              <a:spcAft>
                <a:spcPts val="0"/>
              </a:spcAft>
              <a:buClr>
                <a:schemeClr val="dk1"/>
              </a:buClr>
              <a:buSzPts val="1800"/>
              <a:buChar char="•"/>
              <a:defRPr sz="2400"/>
            </a:lvl8pPr>
            <a:lvl9pPr marL="5486263" lvl="8" indent="-457189" algn="l">
              <a:spcBef>
                <a:spcPts val="480"/>
              </a:spcBef>
              <a:spcAft>
                <a:spcPts val="0"/>
              </a:spcAft>
              <a:buClr>
                <a:schemeClr val="dk1"/>
              </a:buClr>
              <a:buSzPts val="1800"/>
              <a:buChar char="•"/>
              <a:defRPr sz="2400"/>
            </a:lvl9pPr>
          </a:lstStyle>
          <a:p>
            <a:pPr lvl="0"/>
            <a:r>
              <a:rPr lang="en-US"/>
              <a:t>Click to edit Master text styles</a:t>
            </a:r>
          </a:p>
        </p:txBody>
      </p:sp>
      <p:sp>
        <p:nvSpPr>
          <p:cNvPr id="37" name="Google Shape;37;p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612170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6"/>
          <p:cNvSpPr txBox="1">
            <a:spLocks noGrp="1"/>
          </p:cNvSpPr>
          <p:nvPr>
            <p:ph type="body" idx="1"/>
          </p:nvPr>
        </p:nvSpPr>
        <p:spPr>
          <a:xfrm>
            <a:off x="609600" y="1535113"/>
            <a:ext cx="5386917" cy="639763"/>
          </a:xfrm>
          <a:prstGeom prst="rect">
            <a:avLst/>
          </a:prstGeom>
          <a:noFill/>
          <a:ln>
            <a:noFill/>
          </a:ln>
        </p:spPr>
        <p:txBody>
          <a:bodyPr spcFirstLastPara="1" wrap="square" lIns="91425" tIns="45700" rIns="91425" bIns="45700" anchor="b" anchorCtr="0">
            <a:noAutofit/>
          </a:bodyPr>
          <a:lstStyle>
            <a:lvl1pPr marL="609585" lvl="0" indent="-304792" algn="l">
              <a:spcBef>
                <a:spcPts val="640"/>
              </a:spcBef>
              <a:spcAft>
                <a:spcPts val="0"/>
              </a:spcAft>
              <a:buClr>
                <a:schemeClr val="dk1"/>
              </a:buClr>
              <a:buSzPts val="2400"/>
              <a:buNone/>
              <a:defRPr sz="3200" b="1"/>
            </a:lvl1pPr>
            <a:lvl2pPr marL="1219170" lvl="1" indent="-304792" algn="l">
              <a:spcBef>
                <a:spcPts val="533"/>
              </a:spcBef>
              <a:spcAft>
                <a:spcPts val="0"/>
              </a:spcAft>
              <a:buClr>
                <a:schemeClr val="dk1"/>
              </a:buClr>
              <a:buSzPts val="2000"/>
              <a:buNone/>
              <a:defRPr sz="2667" b="1"/>
            </a:lvl2pPr>
            <a:lvl3pPr marL="1828754" lvl="2" indent="-304792" algn="l">
              <a:spcBef>
                <a:spcPts val="480"/>
              </a:spcBef>
              <a:spcAft>
                <a:spcPts val="0"/>
              </a:spcAft>
              <a:buClr>
                <a:schemeClr val="dk1"/>
              </a:buClr>
              <a:buSzPts val="1800"/>
              <a:buNone/>
              <a:defRPr sz="2400" b="1"/>
            </a:lvl3pPr>
            <a:lvl4pPr marL="2438339" lvl="3" indent="-304792" algn="l">
              <a:spcBef>
                <a:spcPts val="427"/>
              </a:spcBef>
              <a:spcAft>
                <a:spcPts val="0"/>
              </a:spcAft>
              <a:buClr>
                <a:schemeClr val="dk1"/>
              </a:buClr>
              <a:buSzPts val="1600"/>
              <a:buNone/>
              <a:defRPr sz="2133" b="1"/>
            </a:lvl4pPr>
            <a:lvl5pPr marL="3047924" lvl="4" indent="-304792" algn="l">
              <a:spcBef>
                <a:spcPts val="427"/>
              </a:spcBef>
              <a:spcAft>
                <a:spcPts val="0"/>
              </a:spcAft>
              <a:buClr>
                <a:schemeClr val="dk1"/>
              </a:buClr>
              <a:buSzPts val="1600"/>
              <a:buNone/>
              <a:defRPr sz="2133" b="1"/>
            </a:lvl5pPr>
            <a:lvl6pPr marL="3657509" lvl="5" indent="-304792" algn="l">
              <a:spcBef>
                <a:spcPts val="427"/>
              </a:spcBef>
              <a:spcAft>
                <a:spcPts val="0"/>
              </a:spcAft>
              <a:buClr>
                <a:schemeClr val="dk1"/>
              </a:buClr>
              <a:buSzPts val="1600"/>
              <a:buNone/>
              <a:defRPr sz="2133" b="1"/>
            </a:lvl6pPr>
            <a:lvl7pPr marL="4267093" lvl="6" indent="-304792" algn="l">
              <a:spcBef>
                <a:spcPts val="427"/>
              </a:spcBef>
              <a:spcAft>
                <a:spcPts val="0"/>
              </a:spcAft>
              <a:buClr>
                <a:schemeClr val="dk1"/>
              </a:buClr>
              <a:buSzPts val="1600"/>
              <a:buNone/>
              <a:defRPr sz="2133" b="1"/>
            </a:lvl7pPr>
            <a:lvl8pPr marL="4876678" lvl="7" indent="-304792" algn="l">
              <a:spcBef>
                <a:spcPts val="427"/>
              </a:spcBef>
              <a:spcAft>
                <a:spcPts val="0"/>
              </a:spcAft>
              <a:buClr>
                <a:schemeClr val="dk1"/>
              </a:buClr>
              <a:buSzPts val="1600"/>
              <a:buNone/>
              <a:defRPr sz="2133" b="1"/>
            </a:lvl8pPr>
            <a:lvl9pPr marL="5486263" lvl="8" indent="-304792" algn="l">
              <a:spcBef>
                <a:spcPts val="427"/>
              </a:spcBef>
              <a:spcAft>
                <a:spcPts val="0"/>
              </a:spcAft>
              <a:buClr>
                <a:schemeClr val="dk1"/>
              </a:buClr>
              <a:buSzPts val="1600"/>
              <a:buNone/>
              <a:defRPr sz="2133" b="1"/>
            </a:lvl9pPr>
          </a:lstStyle>
          <a:p>
            <a:pPr lvl="0"/>
            <a:r>
              <a:rPr lang="en-US"/>
              <a:t>Click to edit Master text styles</a:t>
            </a:r>
          </a:p>
        </p:txBody>
      </p:sp>
      <p:sp>
        <p:nvSpPr>
          <p:cNvPr id="43" name="Google Shape;43;p6"/>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Autofit/>
          </a:bodyPr>
          <a:lstStyle>
            <a:lvl1pPr marL="609585" lvl="0" indent="-507987" algn="l">
              <a:spcBef>
                <a:spcPts val="640"/>
              </a:spcBef>
              <a:spcAft>
                <a:spcPts val="0"/>
              </a:spcAft>
              <a:buClr>
                <a:schemeClr val="dk1"/>
              </a:buClr>
              <a:buSzPts val="2400"/>
              <a:buChar char="•"/>
              <a:defRPr sz="3200"/>
            </a:lvl1pPr>
            <a:lvl2pPr marL="1219170" lvl="1" indent="-474121" algn="l">
              <a:spcBef>
                <a:spcPts val="533"/>
              </a:spcBef>
              <a:spcAft>
                <a:spcPts val="0"/>
              </a:spcAft>
              <a:buClr>
                <a:schemeClr val="dk1"/>
              </a:buClr>
              <a:buSzPts val="2000"/>
              <a:buChar char="–"/>
              <a:defRPr sz="2667"/>
            </a:lvl2pPr>
            <a:lvl3pPr marL="1828754" lvl="2" indent="-457189" algn="l">
              <a:spcBef>
                <a:spcPts val="480"/>
              </a:spcBef>
              <a:spcAft>
                <a:spcPts val="0"/>
              </a:spcAft>
              <a:buClr>
                <a:schemeClr val="dk1"/>
              </a:buClr>
              <a:buSzPts val="1800"/>
              <a:buChar char="•"/>
              <a:defRPr sz="2400"/>
            </a:lvl3pPr>
            <a:lvl4pPr marL="2438339" lvl="3" indent="-440256" algn="l">
              <a:spcBef>
                <a:spcPts val="427"/>
              </a:spcBef>
              <a:spcAft>
                <a:spcPts val="0"/>
              </a:spcAft>
              <a:buClr>
                <a:schemeClr val="dk1"/>
              </a:buClr>
              <a:buSzPts val="1600"/>
              <a:buChar char="–"/>
              <a:defRPr sz="2133"/>
            </a:lvl4pPr>
            <a:lvl5pPr marL="3047924" lvl="4" indent="-440256" algn="l">
              <a:spcBef>
                <a:spcPts val="427"/>
              </a:spcBef>
              <a:spcAft>
                <a:spcPts val="0"/>
              </a:spcAft>
              <a:buClr>
                <a:schemeClr val="dk1"/>
              </a:buClr>
              <a:buSzPts val="1600"/>
              <a:buChar char="»"/>
              <a:defRPr sz="2133"/>
            </a:lvl5pPr>
            <a:lvl6pPr marL="3657509" lvl="5" indent="-440256" algn="l">
              <a:spcBef>
                <a:spcPts val="427"/>
              </a:spcBef>
              <a:spcAft>
                <a:spcPts val="0"/>
              </a:spcAft>
              <a:buClr>
                <a:schemeClr val="dk1"/>
              </a:buClr>
              <a:buSzPts val="1600"/>
              <a:buChar char="•"/>
              <a:defRPr sz="2133"/>
            </a:lvl6pPr>
            <a:lvl7pPr marL="4267093" lvl="6" indent="-440256" algn="l">
              <a:spcBef>
                <a:spcPts val="427"/>
              </a:spcBef>
              <a:spcAft>
                <a:spcPts val="0"/>
              </a:spcAft>
              <a:buClr>
                <a:schemeClr val="dk1"/>
              </a:buClr>
              <a:buSzPts val="1600"/>
              <a:buChar char="•"/>
              <a:defRPr sz="2133"/>
            </a:lvl7pPr>
            <a:lvl8pPr marL="4876678" lvl="7" indent="-440256" algn="l">
              <a:spcBef>
                <a:spcPts val="427"/>
              </a:spcBef>
              <a:spcAft>
                <a:spcPts val="0"/>
              </a:spcAft>
              <a:buClr>
                <a:schemeClr val="dk1"/>
              </a:buClr>
              <a:buSzPts val="1600"/>
              <a:buChar char="•"/>
              <a:defRPr sz="2133"/>
            </a:lvl8pPr>
            <a:lvl9pPr marL="5486263" lvl="8" indent="-440256" algn="l">
              <a:spcBef>
                <a:spcPts val="427"/>
              </a:spcBef>
              <a:spcAft>
                <a:spcPts val="0"/>
              </a:spcAft>
              <a:buClr>
                <a:schemeClr val="dk1"/>
              </a:buClr>
              <a:buSzPts val="1600"/>
              <a:buChar char="•"/>
              <a:defRPr sz="2133"/>
            </a:lvl9pPr>
          </a:lstStyle>
          <a:p>
            <a:pPr lvl="0"/>
            <a:r>
              <a:rPr lang="en-US"/>
              <a:t>Click to edit Master text styles</a:t>
            </a:r>
          </a:p>
        </p:txBody>
      </p:sp>
      <p:sp>
        <p:nvSpPr>
          <p:cNvPr id="44" name="Google Shape;44;p6"/>
          <p:cNvSpPr txBox="1">
            <a:spLocks noGrp="1"/>
          </p:cNvSpPr>
          <p:nvPr>
            <p:ph type="body" idx="3"/>
          </p:nvPr>
        </p:nvSpPr>
        <p:spPr>
          <a:xfrm>
            <a:off x="6193369" y="1535113"/>
            <a:ext cx="5389033" cy="639763"/>
          </a:xfrm>
          <a:prstGeom prst="rect">
            <a:avLst/>
          </a:prstGeom>
          <a:noFill/>
          <a:ln>
            <a:noFill/>
          </a:ln>
        </p:spPr>
        <p:txBody>
          <a:bodyPr spcFirstLastPara="1" wrap="square" lIns="91425" tIns="45700" rIns="91425" bIns="45700" anchor="b" anchorCtr="0">
            <a:noAutofit/>
          </a:bodyPr>
          <a:lstStyle>
            <a:lvl1pPr marL="609585" lvl="0" indent="-304792" algn="l">
              <a:spcBef>
                <a:spcPts val="640"/>
              </a:spcBef>
              <a:spcAft>
                <a:spcPts val="0"/>
              </a:spcAft>
              <a:buClr>
                <a:schemeClr val="dk1"/>
              </a:buClr>
              <a:buSzPts val="2400"/>
              <a:buNone/>
              <a:defRPr sz="3200" b="1"/>
            </a:lvl1pPr>
            <a:lvl2pPr marL="1219170" lvl="1" indent="-304792" algn="l">
              <a:spcBef>
                <a:spcPts val="533"/>
              </a:spcBef>
              <a:spcAft>
                <a:spcPts val="0"/>
              </a:spcAft>
              <a:buClr>
                <a:schemeClr val="dk1"/>
              </a:buClr>
              <a:buSzPts val="2000"/>
              <a:buNone/>
              <a:defRPr sz="2667" b="1"/>
            </a:lvl2pPr>
            <a:lvl3pPr marL="1828754" lvl="2" indent="-304792" algn="l">
              <a:spcBef>
                <a:spcPts val="480"/>
              </a:spcBef>
              <a:spcAft>
                <a:spcPts val="0"/>
              </a:spcAft>
              <a:buClr>
                <a:schemeClr val="dk1"/>
              </a:buClr>
              <a:buSzPts val="1800"/>
              <a:buNone/>
              <a:defRPr sz="2400" b="1"/>
            </a:lvl3pPr>
            <a:lvl4pPr marL="2438339" lvl="3" indent="-304792" algn="l">
              <a:spcBef>
                <a:spcPts val="427"/>
              </a:spcBef>
              <a:spcAft>
                <a:spcPts val="0"/>
              </a:spcAft>
              <a:buClr>
                <a:schemeClr val="dk1"/>
              </a:buClr>
              <a:buSzPts val="1600"/>
              <a:buNone/>
              <a:defRPr sz="2133" b="1"/>
            </a:lvl4pPr>
            <a:lvl5pPr marL="3047924" lvl="4" indent="-304792" algn="l">
              <a:spcBef>
                <a:spcPts val="427"/>
              </a:spcBef>
              <a:spcAft>
                <a:spcPts val="0"/>
              </a:spcAft>
              <a:buClr>
                <a:schemeClr val="dk1"/>
              </a:buClr>
              <a:buSzPts val="1600"/>
              <a:buNone/>
              <a:defRPr sz="2133" b="1"/>
            </a:lvl5pPr>
            <a:lvl6pPr marL="3657509" lvl="5" indent="-304792" algn="l">
              <a:spcBef>
                <a:spcPts val="427"/>
              </a:spcBef>
              <a:spcAft>
                <a:spcPts val="0"/>
              </a:spcAft>
              <a:buClr>
                <a:schemeClr val="dk1"/>
              </a:buClr>
              <a:buSzPts val="1600"/>
              <a:buNone/>
              <a:defRPr sz="2133" b="1"/>
            </a:lvl6pPr>
            <a:lvl7pPr marL="4267093" lvl="6" indent="-304792" algn="l">
              <a:spcBef>
                <a:spcPts val="427"/>
              </a:spcBef>
              <a:spcAft>
                <a:spcPts val="0"/>
              </a:spcAft>
              <a:buClr>
                <a:schemeClr val="dk1"/>
              </a:buClr>
              <a:buSzPts val="1600"/>
              <a:buNone/>
              <a:defRPr sz="2133" b="1"/>
            </a:lvl7pPr>
            <a:lvl8pPr marL="4876678" lvl="7" indent="-304792" algn="l">
              <a:spcBef>
                <a:spcPts val="427"/>
              </a:spcBef>
              <a:spcAft>
                <a:spcPts val="0"/>
              </a:spcAft>
              <a:buClr>
                <a:schemeClr val="dk1"/>
              </a:buClr>
              <a:buSzPts val="1600"/>
              <a:buNone/>
              <a:defRPr sz="2133" b="1"/>
            </a:lvl8pPr>
            <a:lvl9pPr marL="5486263" lvl="8" indent="-304792" algn="l">
              <a:spcBef>
                <a:spcPts val="427"/>
              </a:spcBef>
              <a:spcAft>
                <a:spcPts val="0"/>
              </a:spcAft>
              <a:buClr>
                <a:schemeClr val="dk1"/>
              </a:buClr>
              <a:buSzPts val="1600"/>
              <a:buNone/>
              <a:defRPr sz="2133" b="1"/>
            </a:lvl9pPr>
          </a:lstStyle>
          <a:p>
            <a:pPr lvl="0"/>
            <a:r>
              <a:rPr lang="en-US"/>
              <a:t>Click to edit Master text styles</a:t>
            </a:r>
          </a:p>
        </p:txBody>
      </p:sp>
      <p:sp>
        <p:nvSpPr>
          <p:cNvPr id="45" name="Google Shape;45;p6"/>
          <p:cNvSpPr txBox="1">
            <a:spLocks noGrp="1"/>
          </p:cNvSpPr>
          <p:nvPr>
            <p:ph type="body" idx="4"/>
          </p:nvPr>
        </p:nvSpPr>
        <p:spPr>
          <a:xfrm>
            <a:off x="6193369" y="2174875"/>
            <a:ext cx="5389033" cy="3951288"/>
          </a:xfrm>
          <a:prstGeom prst="rect">
            <a:avLst/>
          </a:prstGeom>
          <a:noFill/>
          <a:ln>
            <a:noFill/>
          </a:ln>
        </p:spPr>
        <p:txBody>
          <a:bodyPr spcFirstLastPara="1" wrap="square" lIns="91425" tIns="45700" rIns="91425" bIns="45700" anchor="t" anchorCtr="0">
            <a:noAutofit/>
          </a:bodyPr>
          <a:lstStyle>
            <a:lvl1pPr marL="609585" lvl="0" indent="-507987" algn="l">
              <a:spcBef>
                <a:spcPts val="640"/>
              </a:spcBef>
              <a:spcAft>
                <a:spcPts val="0"/>
              </a:spcAft>
              <a:buClr>
                <a:schemeClr val="dk1"/>
              </a:buClr>
              <a:buSzPts val="2400"/>
              <a:buChar char="•"/>
              <a:defRPr sz="3200"/>
            </a:lvl1pPr>
            <a:lvl2pPr marL="1219170" lvl="1" indent="-474121" algn="l">
              <a:spcBef>
                <a:spcPts val="533"/>
              </a:spcBef>
              <a:spcAft>
                <a:spcPts val="0"/>
              </a:spcAft>
              <a:buClr>
                <a:schemeClr val="dk1"/>
              </a:buClr>
              <a:buSzPts val="2000"/>
              <a:buChar char="–"/>
              <a:defRPr sz="2667"/>
            </a:lvl2pPr>
            <a:lvl3pPr marL="1828754" lvl="2" indent="-457189" algn="l">
              <a:spcBef>
                <a:spcPts val="480"/>
              </a:spcBef>
              <a:spcAft>
                <a:spcPts val="0"/>
              </a:spcAft>
              <a:buClr>
                <a:schemeClr val="dk1"/>
              </a:buClr>
              <a:buSzPts val="1800"/>
              <a:buChar char="•"/>
              <a:defRPr sz="2400"/>
            </a:lvl3pPr>
            <a:lvl4pPr marL="2438339" lvl="3" indent="-440256" algn="l">
              <a:spcBef>
                <a:spcPts val="427"/>
              </a:spcBef>
              <a:spcAft>
                <a:spcPts val="0"/>
              </a:spcAft>
              <a:buClr>
                <a:schemeClr val="dk1"/>
              </a:buClr>
              <a:buSzPts val="1600"/>
              <a:buChar char="–"/>
              <a:defRPr sz="2133"/>
            </a:lvl4pPr>
            <a:lvl5pPr marL="3047924" lvl="4" indent="-440256" algn="l">
              <a:spcBef>
                <a:spcPts val="427"/>
              </a:spcBef>
              <a:spcAft>
                <a:spcPts val="0"/>
              </a:spcAft>
              <a:buClr>
                <a:schemeClr val="dk1"/>
              </a:buClr>
              <a:buSzPts val="1600"/>
              <a:buChar char="»"/>
              <a:defRPr sz="2133"/>
            </a:lvl5pPr>
            <a:lvl6pPr marL="3657509" lvl="5" indent="-440256" algn="l">
              <a:spcBef>
                <a:spcPts val="427"/>
              </a:spcBef>
              <a:spcAft>
                <a:spcPts val="0"/>
              </a:spcAft>
              <a:buClr>
                <a:schemeClr val="dk1"/>
              </a:buClr>
              <a:buSzPts val="1600"/>
              <a:buChar char="•"/>
              <a:defRPr sz="2133"/>
            </a:lvl6pPr>
            <a:lvl7pPr marL="4267093" lvl="6" indent="-440256" algn="l">
              <a:spcBef>
                <a:spcPts val="427"/>
              </a:spcBef>
              <a:spcAft>
                <a:spcPts val="0"/>
              </a:spcAft>
              <a:buClr>
                <a:schemeClr val="dk1"/>
              </a:buClr>
              <a:buSzPts val="1600"/>
              <a:buChar char="•"/>
              <a:defRPr sz="2133"/>
            </a:lvl7pPr>
            <a:lvl8pPr marL="4876678" lvl="7" indent="-440256" algn="l">
              <a:spcBef>
                <a:spcPts val="427"/>
              </a:spcBef>
              <a:spcAft>
                <a:spcPts val="0"/>
              </a:spcAft>
              <a:buClr>
                <a:schemeClr val="dk1"/>
              </a:buClr>
              <a:buSzPts val="1600"/>
              <a:buChar char="•"/>
              <a:defRPr sz="2133"/>
            </a:lvl8pPr>
            <a:lvl9pPr marL="5486263" lvl="8" indent="-440256" algn="l">
              <a:spcBef>
                <a:spcPts val="427"/>
              </a:spcBef>
              <a:spcAft>
                <a:spcPts val="0"/>
              </a:spcAft>
              <a:buClr>
                <a:schemeClr val="dk1"/>
              </a:buClr>
              <a:buSzPts val="1600"/>
              <a:buChar char="•"/>
              <a:defRPr sz="2133"/>
            </a:lvl9pPr>
          </a:lstStyle>
          <a:p>
            <a:pPr lvl="0"/>
            <a:r>
              <a:rPr lang="en-US"/>
              <a:t>Click to edit Master text styles</a:t>
            </a:r>
          </a:p>
        </p:txBody>
      </p:sp>
      <p:sp>
        <p:nvSpPr>
          <p:cNvPr id="46" name="Google Shape;46;p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315346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1" name="Google Shape;51;p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302717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989473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609602" y="273049"/>
            <a:ext cx="4011084" cy="116205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667"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0" name="Google Shape;60;p9"/>
          <p:cNvSpPr txBox="1">
            <a:spLocks noGrp="1"/>
          </p:cNvSpPr>
          <p:nvPr>
            <p:ph type="body" idx="1"/>
          </p:nvPr>
        </p:nvSpPr>
        <p:spPr>
          <a:xfrm>
            <a:off x="4766733" y="273052"/>
            <a:ext cx="6815667" cy="5853113"/>
          </a:xfrm>
          <a:prstGeom prst="rect">
            <a:avLst/>
          </a:prstGeom>
          <a:noFill/>
          <a:ln>
            <a:noFill/>
          </a:ln>
        </p:spPr>
        <p:txBody>
          <a:bodyPr spcFirstLastPara="1" wrap="square" lIns="91425" tIns="45700" rIns="91425" bIns="45700" anchor="t" anchorCtr="0">
            <a:noAutofit/>
          </a:bodyPr>
          <a:lstStyle>
            <a:lvl1pPr marL="609585" lvl="0" indent="-575719" algn="l">
              <a:spcBef>
                <a:spcPts val="853"/>
              </a:spcBef>
              <a:spcAft>
                <a:spcPts val="0"/>
              </a:spcAft>
              <a:buClr>
                <a:schemeClr val="dk1"/>
              </a:buClr>
              <a:buSzPts val="3200"/>
              <a:buChar char="•"/>
              <a:defRPr sz="4267"/>
            </a:lvl1pPr>
            <a:lvl2pPr marL="1219170" lvl="1" indent="-541853" algn="l">
              <a:spcBef>
                <a:spcPts val="747"/>
              </a:spcBef>
              <a:spcAft>
                <a:spcPts val="0"/>
              </a:spcAft>
              <a:buClr>
                <a:schemeClr val="dk1"/>
              </a:buClr>
              <a:buSzPts val="2800"/>
              <a:buChar char="–"/>
              <a:defRPr sz="3733"/>
            </a:lvl2pPr>
            <a:lvl3pPr marL="1828754" lvl="2" indent="-507987" algn="l">
              <a:spcBef>
                <a:spcPts val="640"/>
              </a:spcBef>
              <a:spcAft>
                <a:spcPts val="0"/>
              </a:spcAft>
              <a:buClr>
                <a:schemeClr val="dk1"/>
              </a:buClr>
              <a:buSzPts val="2400"/>
              <a:buChar char="•"/>
              <a:defRPr sz="3200"/>
            </a:lvl3pPr>
            <a:lvl4pPr marL="2438339" lvl="3" indent="-474121" algn="l">
              <a:spcBef>
                <a:spcPts val="533"/>
              </a:spcBef>
              <a:spcAft>
                <a:spcPts val="0"/>
              </a:spcAft>
              <a:buClr>
                <a:schemeClr val="dk1"/>
              </a:buClr>
              <a:buSzPts val="2000"/>
              <a:buChar char="–"/>
              <a:defRPr sz="2667"/>
            </a:lvl4pPr>
            <a:lvl5pPr marL="3047924" lvl="4" indent="-474121" algn="l">
              <a:spcBef>
                <a:spcPts val="533"/>
              </a:spcBef>
              <a:spcAft>
                <a:spcPts val="0"/>
              </a:spcAft>
              <a:buClr>
                <a:schemeClr val="dk1"/>
              </a:buClr>
              <a:buSzPts val="2000"/>
              <a:buChar char="»"/>
              <a:defRPr sz="2667"/>
            </a:lvl5pPr>
            <a:lvl6pPr marL="3657509" lvl="5" indent="-474121" algn="l">
              <a:spcBef>
                <a:spcPts val="533"/>
              </a:spcBef>
              <a:spcAft>
                <a:spcPts val="0"/>
              </a:spcAft>
              <a:buClr>
                <a:schemeClr val="dk1"/>
              </a:buClr>
              <a:buSzPts val="2000"/>
              <a:buChar char="•"/>
              <a:defRPr sz="2667"/>
            </a:lvl6pPr>
            <a:lvl7pPr marL="4267093" lvl="6" indent="-474121" algn="l">
              <a:spcBef>
                <a:spcPts val="533"/>
              </a:spcBef>
              <a:spcAft>
                <a:spcPts val="0"/>
              </a:spcAft>
              <a:buClr>
                <a:schemeClr val="dk1"/>
              </a:buClr>
              <a:buSzPts val="2000"/>
              <a:buChar char="•"/>
              <a:defRPr sz="2667"/>
            </a:lvl7pPr>
            <a:lvl8pPr marL="4876678" lvl="7" indent="-474121" algn="l">
              <a:spcBef>
                <a:spcPts val="533"/>
              </a:spcBef>
              <a:spcAft>
                <a:spcPts val="0"/>
              </a:spcAft>
              <a:buClr>
                <a:schemeClr val="dk1"/>
              </a:buClr>
              <a:buSzPts val="2000"/>
              <a:buChar char="•"/>
              <a:defRPr sz="2667"/>
            </a:lvl8pPr>
            <a:lvl9pPr marL="5486263" lvl="8" indent="-474121" algn="l">
              <a:spcBef>
                <a:spcPts val="533"/>
              </a:spcBef>
              <a:spcAft>
                <a:spcPts val="0"/>
              </a:spcAft>
              <a:buClr>
                <a:schemeClr val="dk1"/>
              </a:buClr>
              <a:buSzPts val="2000"/>
              <a:buChar char="•"/>
              <a:defRPr sz="2667"/>
            </a:lvl9pPr>
          </a:lstStyle>
          <a:p>
            <a:pPr lvl="0"/>
            <a:r>
              <a:rPr lang="en-US"/>
              <a:t>Click to edit Master text styles</a:t>
            </a:r>
          </a:p>
        </p:txBody>
      </p:sp>
      <p:sp>
        <p:nvSpPr>
          <p:cNvPr id="61" name="Google Shape;61;p9"/>
          <p:cNvSpPr txBox="1">
            <a:spLocks noGrp="1"/>
          </p:cNvSpPr>
          <p:nvPr>
            <p:ph type="body" idx="2"/>
          </p:nvPr>
        </p:nvSpPr>
        <p:spPr>
          <a:xfrm>
            <a:off x="609602" y="1435102"/>
            <a:ext cx="4011084" cy="4691063"/>
          </a:xfrm>
          <a:prstGeom prst="rect">
            <a:avLst/>
          </a:prstGeom>
          <a:noFill/>
          <a:ln>
            <a:noFill/>
          </a:ln>
        </p:spPr>
        <p:txBody>
          <a:bodyPr spcFirstLastPara="1" wrap="square" lIns="91425" tIns="45700" rIns="91425" bIns="45700" anchor="t" anchorCtr="0">
            <a:noAutofit/>
          </a:bodyPr>
          <a:lstStyle>
            <a:lvl1pPr marL="609585" lvl="0" indent="-304792" algn="l">
              <a:spcBef>
                <a:spcPts val="373"/>
              </a:spcBef>
              <a:spcAft>
                <a:spcPts val="0"/>
              </a:spcAft>
              <a:buClr>
                <a:schemeClr val="dk1"/>
              </a:buClr>
              <a:buSzPts val="1400"/>
              <a:buNone/>
              <a:defRPr sz="1867"/>
            </a:lvl1pPr>
            <a:lvl2pPr marL="1219170" lvl="1" indent="-304792" algn="l">
              <a:spcBef>
                <a:spcPts val="320"/>
              </a:spcBef>
              <a:spcAft>
                <a:spcPts val="0"/>
              </a:spcAft>
              <a:buClr>
                <a:schemeClr val="dk1"/>
              </a:buClr>
              <a:buSzPts val="1200"/>
              <a:buNone/>
              <a:defRPr sz="1600"/>
            </a:lvl2pPr>
            <a:lvl3pPr marL="1828754" lvl="2" indent="-304792" algn="l">
              <a:spcBef>
                <a:spcPts val="267"/>
              </a:spcBef>
              <a:spcAft>
                <a:spcPts val="0"/>
              </a:spcAft>
              <a:buClr>
                <a:schemeClr val="dk1"/>
              </a:buClr>
              <a:buSzPts val="1000"/>
              <a:buNone/>
              <a:defRPr sz="1333"/>
            </a:lvl3pPr>
            <a:lvl4pPr marL="2438339" lvl="3" indent="-304792" algn="l">
              <a:spcBef>
                <a:spcPts val="240"/>
              </a:spcBef>
              <a:spcAft>
                <a:spcPts val="0"/>
              </a:spcAft>
              <a:buClr>
                <a:schemeClr val="dk1"/>
              </a:buClr>
              <a:buSzPts val="900"/>
              <a:buNone/>
              <a:defRPr sz="1200"/>
            </a:lvl4pPr>
            <a:lvl5pPr marL="3047924" lvl="4" indent="-304792" algn="l">
              <a:spcBef>
                <a:spcPts val="240"/>
              </a:spcBef>
              <a:spcAft>
                <a:spcPts val="0"/>
              </a:spcAft>
              <a:buClr>
                <a:schemeClr val="dk1"/>
              </a:buClr>
              <a:buSzPts val="900"/>
              <a:buNone/>
              <a:defRPr sz="1200"/>
            </a:lvl5pPr>
            <a:lvl6pPr marL="3657509" lvl="5" indent="-304792" algn="l">
              <a:spcBef>
                <a:spcPts val="240"/>
              </a:spcBef>
              <a:spcAft>
                <a:spcPts val="0"/>
              </a:spcAft>
              <a:buClr>
                <a:schemeClr val="dk1"/>
              </a:buClr>
              <a:buSzPts val="900"/>
              <a:buNone/>
              <a:defRPr sz="1200"/>
            </a:lvl6pPr>
            <a:lvl7pPr marL="4267093" lvl="6" indent="-304792" algn="l">
              <a:spcBef>
                <a:spcPts val="240"/>
              </a:spcBef>
              <a:spcAft>
                <a:spcPts val="0"/>
              </a:spcAft>
              <a:buClr>
                <a:schemeClr val="dk1"/>
              </a:buClr>
              <a:buSzPts val="900"/>
              <a:buNone/>
              <a:defRPr sz="1200"/>
            </a:lvl7pPr>
            <a:lvl8pPr marL="4876678" lvl="7" indent="-304792" algn="l">
              <a:spcBef>
                <a:spcPts val="240"/>
              </a:spcBef>
              <a:spcAft>
                <a:spcPts val="0"/>
              </a:spcAft>
              <a:buClr>
                <a:schemeClr val="dk1"/>
              </a:buClr>
              <a:buSzPts val="900"/>
              <a:buNone/>
              <a:defRPr sz="1200"/>
            </a:lvl8pPr>
            <a:lvl9pPr marL="5486263" lvl="8" indent="-304792" algn="l">
              <a:spcBef>
                <a:spcPts val="240"/>
              </a:spcBef>
              <a:spcAft>
                <a:spcPts val="0"/>
              </a:spcAft>
              <a:buClr>
                <a:schemeClr val="dk1"/>
              </a:buClr>
              <a:buSzPts val="900"/>
              <a:buNone/>
              <a:defRPr sz="1200"/>
            </a:lvl9pPr>
          </a:lstStyle>
          <a:p>
            <a:pPr lvl="0"/>
            <a:r>
              <a:rPr lang="en-US"/>
              <a:t>Click to edit Master text styles</a:t>
            </a:r>
          </a:p>
        </p:txBody>
      </p:sp>
      <p:sp>
        <p:nvSpPr>
          <p:cNvPr id="62" name="Google Shape;62;p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50355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0B94E-1125-4415-A1A1-ABCD870461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3EE35B-116A-4093-8FDB-AF5EAE2D21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500B44-9C7E-4461-B400-FB1089274C09}"/>
              </a:ext>
            </a:extLst>
          </p:cNvPr>
          <p:cNvSpPr>
            <a:spLocks noGrp="1"/>
          </p:cNvSpPr>
          <p:nvPr>
            <p:ph type="dt" sz="half" idx="10"/>
          </p:nvPr>
        </p:nvSpPr>
        <p:spPr/>
        <p:txBody>
          <a:bodyPr/>
          <a:lstStyle/>
          <a:p>
            <a:fld id="{CB7309B2-A43F-4F33-B14F-3045776962F1}" type="datetime2">
              <a:rPr lang="en-US" smtClean="0"/>
              <a:t>Tuesday, May 11, 2021</a:t>
            </a:fld>
            <a:endParaRPr lang="en-US" dirty="0"/>
          </a:p>
        </p:txBody>
      </p:sp>
      <p:sp>
        <p:nvSpPr>
          <p:cNvPr id="5" name="Footer Placeholder 4">
            <a:extLst>
              <a:ext uri="{FF2B5EF4-FFF2-40B4-BE49-F238E27FC236}">
                <a16:creationId xmlns:a16="http://schemas.microsoft.com/office/drawing/2014/main" id="{C1E41BDE-3F48-4AD5-9EAC-9D575DF4807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9DE5285-C130-46F6-9586-9CB512B02CF9}"/>
              </a:ext>
            </a:extLst>
          </p:cNvPr>
          <p:cNvSpPr>
            <a:spLocks noGrp="1"/>
          </p:cNvSpPr>
          <p:nvPr>
            <p:ph type="sldNum" sz="quarter" idx="12"/>
          </p:nvPr>
        </p:nvSpPr>
        <p:spPr/>
        <p:txBody>
          <a:bodyPr/>
          <a:lstStyle/>
          <a:p>
            <a:fld id="{C01389E6-C847-4AD0-B56D-D205B2EAB1EE}" type="slidenum">
              <a:rPr lang="en-US" smtClean="0"/>
              <a:t>‹#›</a:t>
            </a:fld>
            <a:endParaRPr lang="en-US" dirty="0"/>
          </a:p>
        </p:txBody>
      </p:sp>
    </p:spTree>
    <p:extLst>
      <p:ext uri="{BB962C8B-B14F-4D97-AF65-F5344CB8AC3E}">
        <p14:creationId xmlns:p14="http://schemas.microsoft.com/office/powerpoint/2010/main" val="5939790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2389717" y="4800600"/>
            <a:ext cx="7315200" cy="566739"/>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667"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7" name="Google Shape;67;p10"/>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noAutofit/>
          </a:bodyPr>
          <a:lstStyle>
            <a:lvl1pPr marR="0" lvl="0" algn="l" rtl="0">
              <a:spcBef>
                <a:spcPts val="853"/>
              </a:spcBef>
              <a:spcAft>
                <a:spcPts val="0"/>
              </a:spcAft>
              <a:buClr>
                <a:schemeClr val="dk1"/>
              </a:buClr>
              <a:buSzPts val="3200"/>
              <a:buFont typeface="Arial"/>
              <a:buNone/>
              <a:defRPr sz="4267" b="0" i="0" u="none" strike="noStrike" cap="none">
                <a:solidFill>
                  <a:schemeClr val="dk1"/>
                </a:solidFill>
                <a:latin typeface="Calibri"/>
                <a:ea typeface="Calibri"/>
                <a:cs typeface="Calibri"/>
                <a:sym typeface="Calibri"/>
              </a:defRPr>
            </a:lvl1pPr>
            <a:lvl2pPr marR="0" lvl="1" algn="l" rtl="0">
              <a:spcBef>
                <a:spcPts val="747"/>
              </a:spcBef>
              <a:spcAft>
                <a:spcPts val="0"/>
              </a:spcAft>
              <a:buClr>
                <a:schemeClr val="dk1"/>
              </a:buClr>
              <a:buSzPts val="2800"/>
              <a:buFont typeface="Arial"/>
              <a:buNone/>
              <a:defRPr sz="3733" b="0" i="0" u="none" strike="noStrike" cap="none">
                <a:solidFill>
                  <a:schemeClr val="dk1"/>
                </a:solidFill>
                <a:latin typeface="Calibri"/>
                <a:ea typeface="Calibri"/>
                <a:cs typeface="Calibri"/>
                <a:sym typeface="Calibri"/>
              </a:defRPr>
            </a:lvl2pPr>
            <a:lvl3pPr marR="0" lvl="2" algn="l" rtl="0">
              <a:spcBef>
                <a:spcPts val="640"/>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3pPr>
            <a:lvl4pPr marR="0" lvl="3"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4pPr>
            <a:lvl5pPr marR="0" lvl="4"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5pPr>
            <a:lvl6pPr marR="0" lvl="5"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9pPr>
          </a:lstStyle>
          <a:p>
            <a:r>
              <a:rPr lang="en-US"/>
              <a:t>Click icon to add picture</a:t>
            </a:r>
            <a:endParaRPr/>
          </a:p>
        </p:txBody>
      </p:sp>
      <p:sp>
        <p:nvSpPr>
          <p:cNvPr id="68" name="Google Shape;68;p10"/>
          <p:cNvSpPr txBox="1">
            <a:spLocks noGrp="1"/>
          </p:cNvSpPr>
          <p:nvPr>
            <p:ph type="body" idx="1"/>
          </p:nvPr>
        </p:nvSpPr>
        <p:spPr>
          <a:xfrm>
            <a:off x="2389717" y="5367338"/>
            <a:ext cx="7315200" cy="804863"/>
          </a:xfrm>
          <a:prstGeom prst="rect">
            <a:avLst/>
          </a:prstGeom>
          <a:noFill/>
          <a:ln>
            <a:noFill/>
          </a:ln>
        </p:spPr>
        <p:txBody>
          <a:bodyPr spcFirstLastPara="1" wrap="square" lIns="91425" tIns="45700" rIns="91425" bIns="45700" anchor="t" anchorCtr="0">
            <a:noAutofit/>
          </a:bodyPr>
          <a:lstStyle>
            <a:lvl1pPr marL="609585" lvl="0" indent="-304792" algn="l">
              <a:spcBef>
                <a:spcPts val="373"/>
              </a:spcBef>
              <a:spcAft>
                <a:spcPts val="0"/>
              </a:spcAft>
              <a:buClr>
                <a:schemeClr val="dk1"/>
              </a:buClr>
              <a:buSzPts val="1400"/>
              <a:buNone/>
              <a:defRPr sz="1867"/>
            </a:lvl1pPr>
            <a:lvl2pPr marL="1219170" lvl="1" indent="-304792" algn="l">
              <a:spcBef>
                <a:spcPts val="320"/>
              </a:spcBef>
              <a:spcAft>
                <a:spcPts val="0"/>
              </a:spcAft>
              <a:buClr>
                <a:schemeClr val="dk1"/>
              </a:buClr>
              <a:buSzPts val="1200"/>
              <a:buNone/>
              <a:defRPr sz="1600"/>
            </a:lvl2pPr>
            <a:lvl3pPr marL="1828754" lvl="2" indent="-304792" algn="l">
              <a:spcBef>
                <a:spcPts val="267"/>
              </a:spcBef>
              <a:spcAft>
                <a:spcPts val="0"/>
              </a:spcAft>
              <a:buClr>
                <a:schemeClr val="dk1"/>
              </a:buClr>
              <a:buSzPts val="1000"/>
              <a:buNone/>
              <a:defRPr sz="1333"/>
            </a:lvl3pPr>
            <a:lvl4pPr marL="2438339" lvl="3" indent="-304792" algn="l">
              <a:spcBef>
                <a:spcPts val="240"/>
              </a:spcBef>
              <a:spcAft>
                <a:spcPts val="0"/>
              </a:spcAft>
              <a:buClr>
                <a:schemeClr val="dk1"/>
              </a:buClr>
              <a:buSzPts val="900"/>
              <a:buNone/>
              <a:defRPr sz="1200"/>
            </a:lvl4pPr>
            <a:lvl5pPr marL="3047924" lvl="4" indent="-304792" algn="l">
              <a:spcBef>
                <a:spcPts val="240"/>
              </a:spcBef>
              <a:spcAft>
                <a:spcPts val="0"/>
              </a:spcAft>
              <a:buClr>
                <a:schemeClr val="dk1"/>
              </a:buClr>
              <a:buSzPts val="900"/>
              <a:buNone/>
              <a:defRPr sz="1200"/>
            </a:lvl5pPr>
            <a:lvl6pPr marL="3657509" lvl="5" indent="-304792" algn="l">
              <a:spcBef>
                <a:spcPts val="240"/>
              </a:spcBef>
              <a:spcAft>
                <a:spcPts val="0"/>
              </a:spcAft>
              <a:buClr>
                <a:schemeClr val="dk1"/>
              </a:buClr>
              <a:buSzPts val="900"/>
              <a:buNone/>
              <a:defRPr sz="1200"/>
            </a:lvl6pPr>
            <a:lvl7pPr marL="4267093" lvl="6" indent="-304792" algn="l">
              <a:spcBef>
                <a:spcPts val="240"/>
              </a:spcBef>
              <a:spcAft>
                <a:spcPts val="0"/>
              </a:spcAft>
              <a:buClr>
                <a:schemeClr val="dk1"/>
              </a:buClr>
              <a:buSzPts val="900"/>
              <a:buNone/>
              <a:defRPr sz="1200"/>
            </a:lvl7pPr>
            <a:lvl8pPr marL="4876678" lvl="7" indent="-304792" algn="l">
              <a:spcBef>
                <a:spcPts val="240"/>
              </a:spcBef>
              <a:spcAft>
                <a:spcPts val="0"/>
              </a:spcAft>
              <a:buClr>
                <a:schemeClr val="dk1"/>
              </a:buClr>
              <a:buSzPts val="900"/>
              <a:buNone/>
              <a:defRPr sz="1200"/>
            </a:lvl8pPr>
            <a:lvl9pPr marL="5486263" lvl="8" indent="-304792" algn="l">
              <a:spcBef>
                <a:spcPts val="240"/>
              </a:spcBef>
              <a:spcAft>
                <a:spcPts val="0"/>
              </a:spcAft>
              <a:buClr>
                <a:schemeClr val="dk1"/>
              </a:buClr>
              <a:buSzPts val="900"/>
              <a:buNone/>
              <a:defRPr sz="1200"/>
            </a:lvl9pPr>
          </a:lstStyle>
          <a:p>
            <a:pPr lvl="0"/>
            <a:r>
              <a:rPr lang="en-US"/>
              <a:t>Click to edit Master text styles</a:t>
            </a:r>
          </a:p>
        </p:txBody>
      </p:sp>
      <p:sp>
        <p:nvSpPr>
          <p:cNvPr id="69" name="Google Shape;69;p1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514525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4" name="Google Shape;74;p11"/>
          <p:cNvSpPr txBox="1">
            <a:spLocks noGrp="1"/>
          </p:cNvSpPr>
          <p:nvPr>
            <p:ph type="body" idx="1"/>
          </p:nvPr>
        </p:nvSpPr>
        <p:spPr>
          <a:xfrm rot="5400000">
            <a:off x="3833019" y="-1623217"/>
            <a:ext cx="4525963" cy="10972800"/>
          </a:xfrm>
          <a:prstGeom prst="rect">
            <a:avLst/>
          </a:prstGeom>
          <a:noFill/>
          <a:ln>
            <a:noFill/>
          </a:ln>
        </p:spPr>
        <p:txBody>
          <a:bodyPr spcFirstLastPara="1" wrap="square" lIns="91425" tIns="45700" rIns="91425" bIns="45700" anchor="t" anchorCtr="0">
            <a:noAutofit/>
          </a:bodyPr>
          <a:lstStyle>
            <a:lvl1pPr marL="609585" lvl="0" indent="-457189" algn="l">
              <a:spcBef>
                <a:spcPts val="480"/>
              </a:spcBef>
              <a:spcAft>
                <a:spcPts val="0"/>
              </a:spcAft>
              <a:buClr>
                <a:schemeClr val="dk1"/>
              </a:buClr>
              <a:buSzPts val="1800"/>
              <a:buChar char="•"/>
              <a:defRPr/>
            </a:lvl1pPr>
            <a:lvl2pPr marL="1219170" lvl="1" indent="-457189" algn="l">
              <a:spcBef>
                <a:spcPts val="480"/>
              </a:spcBef>
              <a:spcAft>
                <a:spcPts val="0"/>
              </a:spcAft>
              <a:buClr>
                <a:schemeClr val="dk1"/>
              </a:buClr>
              <a:buSzPts val="1800"/>
              <a:buChar char="–"/>
              <a:defRPr/>
            </a:lvl2pPr>
            <a:lvl3pPr marL="1828754" lvl="2" indent="-457189" algn="l">
              <a:spcBef>
                <a:spcPts val="480"/>
              </a:spcBef>
              <a:spcAft>
                <a:spcPts val="0"/>
              </a:spcAft>
              <a:buClr>
                <a:schemeClr val="dk1"/>
              </a:buClr>
              <a:buSzPts val="1800"/>
              <a:buChar char="•"/>
              <a:defRPr/>
            </a:lvl3pPr>
            <a:lvl4pPr marL="2438339" lvl="3" indent="-457189" algn="l">
              <a:spcBef>
                <a:spcPts val="480"/>
              </a:spcBef>
              <a:spcAft>
                <a:spcPts val="0"/>
              </a:spcAft>
              <a:buClr>
                <a:schemeClr val="dk1"/>
              </a:buClr>
              <a:buSzPts val="1800"/>
              <a:buChar char="–"/>
              <a:defRPr/>
            </a:lvl4pPr>
            <a:lvl5pPr marL="3047924" lvl="4" indent="-457189" algn="l">
              <a:spcBef>
                <a:spcPts val="480"/>
              </a:spcBef>
              <a:spcAft>
                <a:spcPts val="0"/>
              </a:spcAft>
              <a:buClr>
                <a:schemeClr val="dk1"/>
              </a:buClr>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pPr lvl="0"/>
            <a:r>
              <a:rPr lang="en-US"/>
              <a:t>Click to edit Master text styles</a:t>
            </a:r>
          </a:p>
        </p:txBody>
      </p:sp>
      <p:sp>
        <p:nvSpPr>
          <p:cNvPr id="75" name="Google Shape;75;p1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226508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285038" y="1828801"/>
            <a:ext cx="5851525" cy="2743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80" name="Google Shape;80;p12"/>
          <p:cNvSpPr txBox="1">
            <a:spLocks noGrp="1"/>
          </p:cNvSpPr>
          <p:nvPr>
            <p:ph type="body" idx="1"/>
          </p:nvPr>
        </p:nvSpPr>
        <p:spPr>
          <a:xfrm rot="5400000">
            <a:off x="1697038" y="-812799"/>
            <a:ext cx="5851525" cy="8026400"/>
          </a:xfrm>
          <a:prstGeom prst="rect">
            <a:avLst/>
          </a:prstGeom>
          <a:noFill/>
          <a:ln>
            <a:noFill/>
          </a:ln>
        </p:spPr>
        <p:txBody>
          <a:bodyPr spcFirstLastPara="1" wrap="square" lIns="91425" tIns="45700" rIns="91425" bIns="45700" anchor="t" anchorCtr="0">
            <a:noAutofit/>
          </a:bodyPr>
          <a:lstStyle>
            <a:lvl1pPr marL="609585" lvl="0" indent="-457189" algn="l">
              <a:spcBef>
                <a:spcPts val="480"/>
              </a:spcBef>
              <a:spcAft>
                <a:spcPts val="0"/>
              </a:spcAft>
              <a:buClr>
                <a:schemeClr val="dk1"/>
              </a:buClr>
              <a:buSzPts val="1800"/>
              <a:buChar char="•"/>
              <a:defRPr/>
            </a:lvl1pPr>
            <a:lvl2pPr marL="1219170" lvl="1" indent="-457189" algn="l">
              <a:spcBef>
                <a:spcPts val="480"/>
              </a:spcBef>
              <a:spcAft>
                <a:spcPts val="0"/>
              </a:spcAft>
              <a:buClr>
                <a:schemeClr val="dk1"/>
              </a:buClr>
              <a:buSzPts val="1800"/>
              <a:buChar char="–"/>
              <a:defRPr/>
            </a:lvl2pPr>
            <a:lvl3pPr marL="1828754" lvl="2" indent="-457189" algn="l">
              <a:spcBef>
                <a:spcPts val="480"/>
              </a:spcBef>
              <a:spcAft>
                <a:spcPts val="0"/>
              </a:spcAft>
              <a:buClr>
                <a:schemeClr val="dk1"/>
              </a:buClr>
              <a:buSzPts val="1800"/>
              <a:buChar char="•"/>
              <a:defRPr/>
            </a:lvl3pPr>
            <a:lvl4pPr marL="2438339" lvl="3" indent="-457189" algn="l">
              <a:spcBef>
                <a:spcPts val="480"/>
              </a:spcBef>
              <a:spcAft>
                <a:spcPts val="0"/>
              </a:spcAft>
              <a:buClr>
                <a:schemeClr val="dk1"/>
              </a:buClr>
              <a:buSzPts val="1800"/>
              <a:buChar char="–"/>
              <a:defRPr/>
            </a:lvl4pPr>
            <a:lvl5pPr marL="3047924" lvl="4" indent="-457189" algn="l">
              <a:spcBef>
                <a:spcPts val="480"/>
              </a:spcBef>
              <a:spcAft>
                <a:spcPts val="0"/>
              </a:spcAft>
              <a:buClr>
                <a:schemeClr val="dk1"/>
              </a:buClr>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pPr lvl="0"/>
            <a:r>
              <a:rPr lang="en-US"/>
              <a:t>Click to edit Master text styles</a:t>
            </a:r>
          </a:p>
        </p:txBody>
      </p:sp>
      <p:sp>
        <p:nvSpPr>
          <p:cNvPr id="81" name="Google Shape;81;p1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576095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1122363"/>
            <a:ext cx="10363200" cy="2387600"/>
          </a:xfrm>
        </p:spPr>
        <p:txBody>
          <a:bodyPr anchor="b"/>
          <a:lstStyle>
            <a:lvl1pPr algn="ctr">
              <a:defRPr sz="5824" b="0" i="0" baseline="0">
                <a:latin typeface="Franklin Gothic Book" charset="0"/>
                <a:ea typeface="Franklin Gothic Book" charset="0"/>
                <a:cs typeface="Franklin Gothic Book" charset="0"/>
              </a:defRPr>
            </a:lvl1pPr>
          </a:lstStyle>
          <a:p>
            <a:r>
              <a:rPr lang="en-US"/>
              <a:t>Presentation Title</a:t>
            </a:r>
          </a:p>
        </p:txBody>
      </p:sp>
      <p:sp>
        <p:nvSpPr>
          <p:cNvPr id="3" name="Subtitle 2"/>
          <p:cNvSpPr>
            <a:spLocks noGrp="1"/>
          </p:cNvSpPr>
          <p:nvPr>
            <p:ph type="subTitle" idx="1" hasCustomPrompt="1"/>
          </p:nvPr>
        </p:nvSpPr>
        <p:spPr>
          <a:xfrm>
            <a:off x="1524000" y="3602038"/>
            <a:ext cx="9144000" cy="1655762"/>
          </a:xfrm>
        </p:spPr>
        <p:txBody>
          <a:bodyPr/>
          <a:lstStyle>
            <a:lvl1pPr marL="0" indent="0" algn="ctr">
              <a:buNone/>
              <a:defRPr sz="2330" b="0" i="0">
                <a:latin typeface="Franklin Gothic Medium" charset="0"/>
                <a:ea typeface="Franklin Gothic Medium" charset="0"/>
                <a:cs typeface="Franklin Gothic Medium" charset="0"/>
              </a:defRPr>
            </a:lvl1pPr>
            <a:lvl2pPr marL="443777" indent="0" algn="ctr">
              <a:buNone/>
              <a:defRPr sz="1941"/>
            </a:lvl2pPr>
            <a:lvl3pPr marL="887553" indent="0" algn="ctr">
              <a:buNone/>
              <a:defRPr sz="1747"/>
            </a:lvl3pPr>
            <a:lvl4pPr marL="1331330" indent="0" algn="ctr">
              <a:buNone/>
              <a:defRPr sz="1553"/>
            </a:lvl4pPr>
            <a:lvl5pPr marL="1775106" indent="0" algn="ctr">
              <a:buNone/>
              <a:defRPr sz="1553"/>
            </a:lvl5pPr>
            <a:lvl6pPr marL="2218883" indent="0" algn="ctr">
              <a:buNone/>
              <a:defRPr sz="1553"/>
            </a:lvl6pPr>
            <a:lvl7pPr marL="2662660" indent="0" algn="ctr">
              <a:buNone/>
              <a:defRPr sz="1553"/>
            </a:lvl7pPr>
            <a:lvl8pPr marL="3106436" indent="0" algn="ctr">
              <a:buNone/>
              <a:defRPr sz="1553"/>
            </a:lvl8pPr>
            <a:lvl9pPr marL="3550213" indent="0" algn="ctr">
              <a:buNone/>
              <a:defRPr sz="1553"/>
            </a:lvl9pPr>
          </a:lstStyle>
          <a:p>
            <a:r>
              <a:rPr lang="en-US"/>
              <a:t>Subtitle/Author/Venue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174228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a:defRPr>
                <a:latin typeface="Franklin Gothic Medium" charset="0"/>
                <a:ea typeface="Franklin Gothic Medium" charset="0"/>
                <a:cs typeface="Franklin Gothic Medium" charset="0"/>
              </a:defRPr>
            </a:lvl2pPr>
            <a:lvl4pPr>
              <a:defRPr>
                <a:latin typeface="Franklin Gothic Medium" charset="0"/>
                <a:ea typeface="Franklin Gothic Medium" charset="0"/>
                <a:cs typeface="Franklin Gothic Medium" charset="0"/>
              </a:defRPr>
            </a:lvl4pPr>
            <a:lvl5pPr>
              <a:defRPr sz="1235">
                <a:latin typeface="Franklin Gothic Book" charset="0"/>
                <a:ea typeface="Franklin Gothic Book" charset="0"/>
                <a:cs typeface="Franklin Gothic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60641A2E-FF50-454A-B4A3-DC6D1DD01D91}" type="slidenum">
              <a:rPr lang="en-US" smtClean="0"/>
              <a:t>‹#›</a:t>
            </a:fld>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802871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5824"/>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330">
                <a:solidFill>
                  <a:schemeClr val="tx1"/>
                </a:solidFill>
              </a:defRPr>
            </a:lvl1pPr>
            <a:lvl2pPr marL="443777" indent="0">
              <a:buNone/>
              <a:defRPr sz="1941">
                <a:solidFill>
                  <a:schemeClr val="tx1">
                    <a:tint val="75000"/>
                  </a:schemeClr>
                </a:solidFill>
              </a:defRPr>
            </a:lvl2pPr>
            <a:lvl3pPr marL="887553" indent="0">
              <a:buNone/>
              <a:defRPr sz="1747">
                <a:solidFill>
                  <a:schemeClr val="tx1">
                    <a:tint val="75000"/>
                  </a:schemeClr>
                </a:solidFill>
              </a:defRPr>
            </a:lvl3pPr>
            <a:lvl4pPr marL="1331330" indent="0">
              <a:buNone/>
              <a:defRPr sz="1553">
                <a:solidFill>
                  <a:schemeClr val="tx1">
                    <a:tint val="75000"/>
                  </a:schemeClr>
                </a:solidFill>
              </a:defRPr>
            </a:lvl4pPr>
            <a:lvl5pPr marL="1775106" indent="0">
              <a:buNone/>
              <a:defRPr sz="1553">
                <a:solidFill>
                  <a:schemeClr val="tx1">
                    <a:tint val="75000"/>
                  </a:schemeClr>
                </a:solidFill>
              </a:defRPr>
            </a:lvl5pPr>
            <a:lvl6pPr marL="2218883" indent="0">
              <a:buNone/>
              <a:defRPr sz="1553">
                <a:solidFill>
                  <a:schemeClr val="tx1">
                    <a:tint val="75000"/>
                  </a:schemeClr>
                </a:solidFill>
              </a:defRPr>
            </a:lvl6pPr>
            <a:lvl7pPr marL="2662660" indent="0">
              <a:buNone/>
              <a:defRPr sz="1553">
                <a:solidFill>
                  <a:schemeClr val="tx1">
                    <a:tint val="75000"/>
                  </a:schemeClr>
                </a:solidFill>
              </a:defRPr>
            </a:lvl7pPr>
            <a:lvl8pPr marL="3106436" indent="0">
              <a:buNone/>
              <a:defRPr sz="1553">
                <a:solidFill>
                  <a:schemeClr val="tx1">
                    <a:tint val="75000"/>
                  </a:schemeClr>
                </a:solidFill>
              </a:defRPr>
            </a:lvl8pPr>
            <a:lvl9pPr marL="3550213" indent="0">
              <a:buNone/>
              <a:defRPr sz="1553">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60641A2E-FF50-454A-B4A3-DC6D1DD01D91}" type="slidenum">
              <a:rPr lang="en-US" smtClean="0"/>
              <a:t>‹#›</a:t>
            </a:fld>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435921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60641A2E-FF50-454A-B4A3-DC6D1DD01D91}" type="slidenum">
              <a:rPr lang="en-US" smtClean="0"/>
              <a:t>‹#›</a:t>
            </a:fld>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833874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ig Statem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308839"/>
            <a:ext cx="10515600" cy="1325563"/>
          </a:xfrm>
        </p:spPr>
        <p:txBody>
          <a:bodyPr/>
          <a:lstStyle>
            <a:lvl1pPr algn="ctr">
              <a:defRPr>
                <a:solidFill>
                  <a:schemeClr val="bg1"/>
                </a:solidFill>
              </a:defRPr>
            </a:lvl1pPr>
          </a:lstStyle>
          <a:p>
            <a:r>
              <a:rPr lang="en-US"/>
              <a:t>Section Title</a:t>
            </a:r>
          </a:p>
        </p:txBody>
      </p:sp>
      <p:sp>
        <p:nvSpPr>
          <p:cNvPr id="5" name="Slide Number Placeholder 4"/>
          <p:cNvSpPr>
            <a:spLocks noGrp="1"/>
          </p:cNvSpPr>
          <p:nvPr>
            <p:ph type="sldNum" sz="quarter" idx="12"/>
          </p:nvPr>
        </p:nvSpPr>
        <p:spPr/>
        <p:txBody>
          <a:bodyPr/>
          <a:lstStyle/>
          <a:p>
            <a:fld id="{60641A2E-FF50-454A-B4A3-DC6D1DD01D91}" type="slidenum">
              <a:rPr lang="en-US" smtClean="0"/>
              <a:t>‹#›</a:t>
            </a:fld>
            <a:endParaRPr lang="en-US" dirty="0"/>
          </a:p>
        </p:txBody>
      </p:sp>
      <p:sp>
        <p:nvSpPr>
          <p:cNvPr id="7" name="Text Placeholder 2"/>
          <p:cNvSpPr>
            <a:spLocks noGrp="1"/>
          </p:cNvSpPr>
          <p:nvPr>
            <p:ph type="body" idx="1"/>
          </p:nvPr>
        </p:nvSpPr>
        <p:spPr>
          <a:xfrm>
            <a:off x="838200" y="3634401"/>
            <a:ext cx="10515600" cy="1500187"/>
          </a:xfrm>
        </p:spPr>
        <p:txBody>
          <a:bodyPr/>
          <a:lstStyle>
            <a:lvl1pPr marL="0" indent="0" algn="ctr">
              <a:buNone/>
              <a:defRPr sz="2330">
                <a:solidFill>
                  <a:schemeClr val="bg1"/>
                </a:solidFill>
              </a:defRPr>
            </a:lvl1pPr>
            <a:lvl2pPr marL="443777" indent="0">
              <a:buNone/>
              <a:defRPr sz="1941">
                <a:solidFill>
                  <a:schemeClr val="tx1">
                    <a:tint val="75000"/>
                  </a:schemeClr>
                </a:solidFill>
              </a:defRPr>
            </a:lvl2pPr>
            <a:lvl3pPr marL="887553" indent="0">
              <a:buNone/>
              <a:defRPr sz="1747">
                <a:solidFill>
                  <a:schemeClr val="tx1">
                    <a:tint val="75000"/>
                  </a:schemeClr>
                </a:solidFill>
              </a:defRPr>
            </a:lvl3pPr>
            <a:lvl4pPr marL="1331330" indent="0">
              <a:buNone/>
              <a:defRPr sz="1553">
                <a:solidFill>
                  <a:schemeClr val="tx1">
                    <a:tint val="75000"/>
                  </a:schemeClr>
                </a:solidFill>
              </a:defRPr>
            </a:lvl4pPr>
            <a:lvl5pPr marL="1775106" indent="0">
              <a:buNone/>
              <a:defRPr sz="1553">
                <a:solidFill>
                  <a:schemeClr val="tx1">
                    <a:tint val="75000"/>
                  </a:schemeClr>
                </a:solidFill>
              </a:defRPr>
            </a:lvl5pPr>
            <a:lvl6pPr marL="2218883" indent="0">
              <a:buNone/>
              <a:defRPr sz="1553">
                <a:solidFill>
                  <a:schemeClr val="tx1">
                    <a:tint val="75000"/>
                  </a:schemeClr>
                </a:solidFill>
              </a:defRPr>
            </a:lvl6pPr>
            <a:lvl7pPr marL="2662660" indent="0">
              <a:buNone/>
              <a:defRPr sz="1553">
                <a:solidFill>
                  <a:schemeClr val="tx1">
                    <a:tint val="75000"/>
                  </a:schemeClr>
                </a:solidFill>
              </a:defRPr>
            </a:lvl7pPr>
            <a:lvl8pPr marL="3106436" indent="0">
              <a:buNone/>
              <a:defRPr sz="1553">
                <a:solidFill>
                  <a:schemeClr val="tx1">
                    <a:tint val="75000"/>
                  </a:schemeClr>
                </a:solidFill>
              </a:defRPr>
            </a:lvl8pPr>
            <a:lvl9pPr marL="3550213" indent="0">
              <a:buNone/>
              <a:defRPr sz="1553">
                <a:solidFill>
                  <a:schemeClr val="tx1">
                    <a:tint val="75000"/>
                  </a:schemeClr>
                </a:solidFill>
              </a:defRPr>
            </a:lvl9pPr>
          </a:lstStyle>
          <a:p>
            <a:pPr lvl="0"/>
            <a:r>
              <a:rPr lang="en-US"/>
              <a:t>Click to edit Master text styles</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9310" y="-67112"/>
            <a:ext cx="12311310" cy="6925112"/>
          </a:xfrm>
          <a:prstGeom prst="rect">
            <a:avLst/>
          </a:prstGeom>
        </p:spPr>
      </p:pic>
    </p:spTree>
    <p:extLst>
      <p:ext uri="{BB962C8B-B14F-4D97-AF65-F5344CB8AC3E}">
        <p14:creationId xmlns:p14="http://schemas.microsoft.com/office/powerpoint/2010/main" val="29351775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106"/>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106"/>
            </a:lvl1pPr>
            <a:lvl2pPr>
              <a:defRPr sz="2718"/>
            </a:lvl2pPr>
            <a:lvl3pPr>
              <a:defRPr sz="2330"/>
            </a:lvl3pPr>
            <a:lvl4pPr>
              <a:defRPr sz="1941"/>
            </a:lvl4pPr>
            <a:lvl5pPr>
              <a:defRPr sz="1941"/>
            </a:lvl5pPr>
            <a:lvl6pPr>
              <a:defRPr sz="1941"/>
            </a:lvl6pPr>
            <a:lvl7pPr>
              <a:defRPr sz="1941"/>
            </a:lvl7pPr>
            <a:lvl8pPr>
              <a:defRPr sz="1941"/>
            </a:lvl8pPr>
            <a:lvl9pPr>
              <a:defRPr sz="194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553"/>
            </a:lvl1pPr>
            <a:lvl2pPr marL="443777" indent="0">
              <a:buNone/>
              <a:defRPr sz="1359"/>
            </a:lvl2pPr>
            <a:lvl3pPr marL="887553" indent="0">
              <a:buNone/>
              <a:defRPr sz="1165"/>
            </a:lvl3pPr>
            <a:lvl4pPr marL="1331330" indent="0">
              <a:buNone/>
              <a:defRPr sz="971"/>
            </a:lvl4pPr>
            <a:lvl5pPr marL="1775106" indent="0">
              <a:buNone/>
              <a:defRPr sz="971"/>
            </a:lvl5pPr>
            <a:lvl6pPr marL="2218883" indent="0">
              <a:buNone/>
              <a:defRPr sz="971"/>
            </a:lvl6pPr>
            <a:lvl7pPr marL="2662660" indent="0">
              <a:buNone/>
              <a:defRPr sz="971"/>
            </a:lvl7pPr>
            <a:lvl8pPr marL="3106436" indent="0">
              <a:buNone/>
              <a:defRPr sz="971"/>
            </a:lvl8pPr>
            <a:lvl9pPr marL="3550213" indent="0">
              <a:buNone/>
              <a:defRPr sz="971"/>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60641A2E-FF50-454A-B4A3-DC6D1DD01D91}" type="slidenum">
              <a:rPr lang="en-US" smtClean="0"/>
              <a:t>‹#›</a:t>
            </a:fld>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490874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106"/>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106"/>
            </a:lvl1pPr>
            <a:lvl2pPr marL="443777" indent="0">
              <a:buNone/>
              <a:defRPr sz="2718"/>
            </a:lvl2pPr>
            <a:lvl3pPr marL="887553" indent="0">
              <a:buNone/>
              <a:defRPr sz="2330"/>
            </a:lvl3pPr>
            <a:lvl4pPr marL="1331330" indent="0">
              <a:buNone/>
              <a:defRPr sz="1941"/>
            </a:lvl4pPr>
            <a:lvl5pPr marL="1775106" indent="0">
              <a:buNone/>
              <a:defRPr sz="1941"/>
            </a:lvl5pPr>
            <a:lvl6pPr marL="2218883" indent="0">
              <a:buNone/>
              <a:defRPr sz="1941"/>
            </a:lvl6pPr>
            <a:lvl7pPr marL="2662660" indent="0">
              <a:buNone/>
              <a:defRPr sz="1941"/>
            </a:lvl7pPr>
            <a:lvl8pPr marL="3106436" indent="0">
              <a:buNone/>
              <a:defRPr sz="1941"/>
            </a:lvl8pPr>
            <a:lvl9pPr marL="3550213" indent="0">
              <a:buNone/>
              <a:defRPr sz="1941"/>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553"/>
            </a:lvl1pPr>
            <a:lvl2pPr marL="443777" indent="0">
              <a:buNone/>
              <a:defRPr sz="1359"/>
            </a:lvl2pPr>
            <a:lvl3pPr marL="887553" indent="0">
              <a:buNone/>
              <a:defRPr sz="1165"/>
            </a:lvl3pPr>
            <a:lvl4pPr marL="1331330" indent="0">
              <a:buNone/>
              <a:defRPr sz="971"/>
            </a:lvl4pPr>
            <a:lvl5pPr marL="1775106" indent="0">
              <a:buNone/>
              <a:defRPr sz="971"/>
            </a:lvl5pPr>
            <a:lvl6pPr marL="2218883" indent="0">
              <a:buNone/>
              <a:defRPr sz="971"/>
            </a:lvl6pPr>
            <a:lvl7pPr marL="2662660" indent="0">
              <a:buNone/>
              <a:defRPr sz="971"/>
            </a:lvl7pPr>
            <a:lvl8pPr marL="3106436" indent="0">
              <a:buNone/>
              <a:defRPr sz="971"/>
            </a:lvl8pPr>
            <a:lvl9pPr marL="3550213" indent="0">
              <a:buNone/>
              <a:defRPr sz="971"/>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60641A2E-FF50-454A-B4A3-DC6D1DD01D91}" type="slidenum">
              <a:rPr lang="en-US" smtClean="0"/>
              <a:t>‹#›</a:t>
            </a:fld>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91389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C8514-3430-4091-8026-6B90129375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AA3FBB-5AD1-4C62-ADEE-21FADBEE580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5EEA92-EDD0-45B3-88AD-D4148184F20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242109-05EC-4D9D-ABA4-40DE7228A386}"/>
              </a:ext>
            </a:extLst>
          </p:cNvPr>
          <p:cNvSpPr>
            <a:spLocks noGrp="1"/>
          </p:cNvSpPr>
          <p:nvPr>
            <p:ph type="dt" sz="half" idx="10"/>
          </p:nvPr>
        </p:nvSpPr>
        <p:spPr/>
        <p:txBody>
          <a:bodyPr/>
          <a:lstStyle/>
          <a:p>
            <a:fld id="{3A4F4136-834D-4ADF-95E2-6161FF1DCA7C}" type="datetime2">
              <a:rPr lang="en-US" smtClean="0"/>
              <a:t>Tuesday, May 11, 2021</a:t>
            </a:fld>
            <a:endParaRPr lang="en-US" dirty="0"/>
          </a:p>
        </p:txBody>
      </p:sp>
      <p:sp>
        <p:nvSpPr>
          <p:cNvPr id="6" name="Footer Placeholder 5">
            <a:extLst>
              <a:ext uri="{FF2B5EF4-FFF2-40B4-BE49-F238E27FC236}">
                <a16:creationId xmlns:a16="http://schemas.microsoft.com/office/drawing/2014/main" id="{EDDB8045-A2C9-416D-8B6B-5F9AAA3FD20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44ACE6A-C1B5-4735-AE4F-179377862F42}"/>
              </a:ext>
            </a:extLst>
          </p:cNvPr>
          <p:cNvSpPr>
            <a:spLocks noGrp="1"/>
          </p:cNvSpPr>
          <p:nvPr>
            <p:ph type="sldNum" sz="quarter" idx="12"/>
          </p:nvPr>
        </p:nvSpPr>
        <p:spPr/>
        <p:txBody>
          <a:bodyPr/>
          <a:lstStyle/>
          <a:p>
            <a:fld id="{C01389E6-C847-4AD0-B56D-D205B2EAB1EE}" type="slidenum">
              <a:rPr lang="en-US" smtClean="0"/>
              <a:t>‹#›</a:t>
            </a:fld>
            <a:endParaRPr lang="en-US" dirty="0"/>
          </a:p>
        </p:txBody>
      </p:sp>
    </p:spTree>
    <p:extLst>
      <p:ext uri="{BB962C8B-B14F-4D97-AF65-F5344CB8AC3E}">
        <p14:creationId xmlns:p14="http://schemas.microsoft.com/office/powerpoint/2010/main" val="12411576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bout Us Only">
    <p:spTree>
      <p:nvGrpSpPr>
        <p:cNvPr id="1" name=""/>
        <p:cNvGrpSpPr/>
        <p:nvPr/>
      </p:nvGrpSpPr>
      <p:grpSpPr>
        <a:xfrm>
          <a:off x="0" y="0"/>
          <a:ext cx="0" cy="0"/>
          <a:chOff x="0" y="0"/>
          <a:chExt cx="0" cy="0"/>
        </a:xfrm>
      </p:grpSpPr>
      <p:sp>
        <p:nvSpPr>
          <p:cNvPr id="2" name="Title 1"/>
          <p:cNvSpPr>
            <a:spLocks noGrp="1"/>
          </p:cNvSpPr>
          <p:nvPr>
            <p:ph type="title"/>
          </p:nvPr>
        </p:nvSpPr>
        <p:spPr>
          <a:xfrm>
            <a:off x="1073912" y="2411486"/>
            <a:ext cx="10515600" cy="1325563"/>
          </a:xfrm>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60641A2E-FF50-454A-B4A3-DC6D1DD01D91}" type="slidenum">
              <a:rPr lang="en-US" smtClean="0"/>
              <a:t>‹#›</a:t>
            </a:fld>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852" y="-1"/>
            <a:ext cx="12303852" cy="6920917"/>
          </a:xfrm>
          <a:prstGeom prst="rect">
            <a:avLst/>
          </a:prstGeom>
        </p:spPr>
      </p:pic>
    </p:spTree>
    <p:extLst>
      <p:ext uri="{BB962C8B-B14F-4D97-AF65-F5344CB8AC3E}">
        <p14:creationId xmlns:p14="http://schemas.microsoft.com/office/powerpoint/2010/main" val="29907916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736984"/>
            <a:ext cx="10515600" cy="1325563"/>
          </a:xfrm>
        </p:spPr>
        <p:txBody>
          <a:bodyPr/>
          <a:lstStyle/>
          <a:p>
            <a:r>
              <a:rPr lang="en-US"/>
              <a:t>Click to edit Master title style</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861557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4B5E987-E41E-487A-A207-F164CEA4E664}" type="datetime2">
              <a:rPr lang="en-US" smtClean="0"/>
              <a:t>Tuesday, May 11, 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3831ED0-99C5-4605-8AD5-4EBF675DBEC2}" type="slidenum">
              <a:rPr lang="en-US" smtClean="0"/>
              <a:t>‹#›</a:t>
            </a:fld>
            <a:endParaRPr lang="en-US" dirty="0"/>
          </a:p>
        </p:txBody>
      </p:sp>
    </p:spTree>
    <p:extLst>
      <p:ext uri="{BB962C8B-B14F-4D97-AF65-F5344CB8AC3E}">
        <p14:creationId xmlns:p14="http://schemas.microsoft.com/office/powerpoint/2010/main" val="357855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FA1EC-3D10-488A-8997-ABA8BF6873C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C17CDE-4D24-4E9D-B8CB-6369D2F618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E7AAEE-5F39-401F-B7FB-3BF00414CAF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9E3A3A-25EA-4A8E-B31F-F464FD5E4B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226CE8-5B2F-4BB2-B292-640D5F6512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6832EA-11F5-4B64-8046-9B8AB7915F7E}"/>
              </a:ext>
            </a:extLst>
          </p:cNvPr>
          <p:cNvSpPr>
            <a:spLocks noGrp="1"/>
          </p:cNvSpPr>
          <p:nvPr>
            <p:ph type="dt" sz="half" idx="10"/>
          </p:nvPr>
        </p:nvSpPr>
        <p:spPr/>
        <p:txBody>
          <a:bodyPr/>
          <a:lstStyle/>
          <a:p>
            <a:fld id="{449DB512-9BE6-4708-849F-8740BDCDDF1B}" type="datetime2">
              <a:rPr lang="en-US" smtClean="0"/>
              <a:t>Tuesday, May 11, 2021</a:t>
            </a:fld>
            <a:endParaRPr lang="en-US" dirty="0"/>
          </a:p>
        </p:txBody>
      </p:sp>
      <p:sp>
        <p:nvSpPr>
          <p:cNvPr id="8" name="Footer Placeholder 7">
            <a:extLst>
              <a:ext uri="{FF2B5EF4-FFF2-40B4-BE49-F238E27FC236}">
                <a16:creationId xmlns:a16="http://schemas.microsoft.com/office/drawing/2014/main" id="{D806436E-5C02-4D93-BF4D-C8ECADCA5C8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0E197F6-0498-4672-ADEF-5C6CD8FA40E4}"/>
              </a:ext>
            </a:extLst>
          </p:cNvPr>
          <p:cNvSpPr>
            <a:spLocks noGrp="1"/>
          </p:cNvSpPr>
          <p:nvPr>
            <p:ph type="sldNum" sz="quarter" idx="12"/>
          </p:nvPr>
        </p:nvSpPr>
        <p:spPr/>
        <p:txBody>
          <a:bodyPr/>
          <a:lstStyle/>
          <a:p>
            <a:fld id="{C01389E6-C847-4AD0-B56D-D205B2EAB1EE}" type="slidenum">
              <a:rPr lang="en-US" smtClean="0"/>
              <a:t>‹#›</a:t>
            </a:fld>
            <a:endParaRPr lang="en-US" dirty="0"/>
          </a:p>
        </p:txBody>
      </p:sp>
    </p:spTree>
    <p:extLst>
      <p:ext uri="{BB962C8B-B14F-4D97-AF65-F5344CB8AC3E}">
        <p14:creationId xmlns:p14="http://schemas.microsoft.com/office/powerpoint/2010/main" val="2921276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555D0-41FA-4572-A4E5-81196D9402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C7D0FD8-1CB1-4745-87EA-344A29889794}"/>
              </a:ext>
            </a:extLst>
          </p:cNvPr>
          <p:cNvSpPr>
            <a:spLocks noGrp="1"/>
          </p:cNvSpPr>
          <p:nvPr>
            <p:ph type="dt" sz="half" idx="10"/>
          </p:nvPr>
        </p:nvSpPr>
        <p:spPr/>
        <p:txBody>
          <a:bodyPr/>
          <a:lstStyle/>
          <a:p>
            <a:fld id="{ECDB51E3-75FF-436B-B27D-FCF430BA737C}" type="datetime2">
              <a:rPr lang="en-US" smtClean="0"/>
              <a:t>Tuesday, May 11, 2021</a:t>
            </a:fld>
            <a:endParaRPr lang="en-US" dirty="0"/>
          </a:p>
        </p:txBody>
      </p:sp>
      <p:sp>
        <p:nvSpPr>
          <p:cNvPr id="4" name="Footer Placeholder 3">
            <a:extLst>
              <a:ext uri="{FF2B5EF4-FFF2-40B4-BE49-F238E27FC236}">
                <a16:creationId xmlns:a16="http://schemas.microsoft.com/office/drawing/2014/main" id="{359E6160-3BCB-4F5B-84C4-5037BBD6E9A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EB89C92-FDA5-46B5-8C99-0433858479CE}"/>
              </a:ext>
            </a:extLst>
          </p:cNvPr>
          <p:cNvSpPr>
            <a:spLocks noGrp="1"/>
          </p:cNvSpPr>
          <p:nvPr>
            <p:ph type="sldNum" sz="quarter" idx="12"/>
          </p:nvPr>
        </p:nvSpPr>
        <p:spPr/>
        <p:txBody>
          <a:bodyPr/>
          <a:lstStyle/>
          <a:p>
            <a:fld id="{C01389E6-C847-4AD0-B56D-D205B2EAB1EE}" type="slidenum">
              <a:rPr lang="en-US" smtClean="0"/>
              <a:t>‹#›</a:t>
            </a:fld>
            <a:endParaRPr lang="en-US" dirty="0"/>
          </a:p>
        </p:txBody>
      </p:sp>
    </p:spTree>
    <p:extLst>
      <p:ext uri="{BB962C8B-B14F-4D97-AF65-F5344CB8AC3E}">
        <p14:creationId xmlns:p14="http://schemas.microsoft.com/office/powerpoint/2010/main" val="1752711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061A20-CFBB-404B-92E8-0B0C935920B6}"/>
              </a:ext>
            </a:extLst>
          </p:cNvPr>
          <p:cNvSpPr>
            <a:spLocks noGrp="1"/>
          </p:cNvSpPr>
          <p:nvPr>
            <p:ph type="dt" sz="half" idx="10"/>
          </p:nvPr>
        </p:nvSpPr>
        <p:spPr/>
        <p:txBody>
          <a:bodyPr/>
          <a:lstStyle/>
          <a:p>
            <a:fld id="{8B184FA4-DAFF-46D9-A6A9-5A1A5AE9C8B6}" type="datetime2">
              <a:rPr lang="en-US" smtClean="0"/>
              <a:t>Tuesday, May 11, 2021</a:t>
            </a:fld>
            <a:endParaRPr lang="en-US" dirty="0"/>
          </a:p>
        </p:txBody>
      </p:sp>
      <p:sp>
        <p:nvSpPr>
          <p:cNvPr id="3" name="Footer Placeholder 2">
            <a:extLst>
              <a:ext uri="{FF2B5EF4-FFF2-40B4-BE49-F238E27FC236}">
                <a16:creationId xmlns:a16="http://schemas.microsoft.com/office/drawing/2014/main" id="{A48A5C18-7C7B-4E22-9CCA-548A4859559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ECBB4F5-CF8F-4C12-B59D-E72E033033C4}"/>
              </a:ext>
            </a:extLst>
          </p:cNvPr>
          <p:cNvSpPr>
            <a:spLocks noGrp="1"/>
          </p:cNvSpPr>
          <p:nvPr>
            <p:ph type="sldNum" sz="quarter" idx="12"/>
          </p:nvPr>
        </p:nvSpPr>
        <p:spPr/>
        <p:txBody>
          <a:bodyPr/>
          <a:lstStyle/>
          <a:p>
            <a:fld id="{C01389E6-C847-4AD0-B56D-D205B2EAB1EE}" type="slidenum">
              <a:rPr lang="en-US" smtClean="0"/>
              <a:t>‹#›</a:t>
            </a:fld>
            <a:endParaRPr lang="en-US" dirty="0"/>
          </a:p>
        </p:txBody>
      </p:sp>
    </p:spTree>
    <p:extLst>
      <p:ext uri="{BB962C8B-B14F-4D97-AF65-F5344CB8AC3E}">
        <p14:creationId xmlns:p14="http://schemas.microsoft.com/office/powerpoint/2010/main" val="1442892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02D5D-4B14-4698-9FD1-D4F3751D4B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A082A8-0BC7-43B8-B9DA-4F36AFA95C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7DCA89F-595B-45D6-86D6-B70266E606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E7B1EA-8E8A-4B1F-8135-3AD317EC04E1}"/>
              </a:ext>
            </a:extLst>
          </p:cNvPr>
          <p:cNvSpPr>
            <a:spLocks noGrp="1"/>
          </p:cNvSpPr>
          <p:nvPr>
            <p:ph type="dt" sz="half" idx="10"/>
          </p:nvPr>
        </p:nvSpPr>
        <p:spPr/>
        <p:txBody>
          <a:bodyPr/>
          <a:lstStyle/>
          <a:p>
            <a:fld id="{3F33DA5B-3B4E-4793-B0BA-3EA262583698}" type="datetime2">
              <a:rPr lang="en-US" smtClean="0"/>
              <a:t>Tuesday, May 11, 2021</a:t>
            </a:fld>
            <a:endParaRPr lang="en-US" dirty="0"/>
          </a:p>
        </p:txBody>
      </p:sp>
      <p:sp>
        <p:nvSpPr>
          <p:cNvPr id="6" name="Footer Placeholder 5">
            <a:extLst>
              <a:ext uri="{FF2B5EF4-FFF2-40B4-BE49-F238E27FC236}">
                <a16:creationId xmlns:a16="http://schemas.microsoft.com/office/drawing/2014/main" id="{52A62DC9-A034-4883-A176-65E7BD61DC6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5D241DA-3F50-41DF-8E23-D39C83C45FC4}"/>
              </a:ext>
            </a:extLst>
          </p:cNvPr>
          <p:cNvSpPr>
            <a:spLocks noGrp="1"/>
          </p:cNvSpPr>
          <p:nvPr>
            <p:ph type="sldNum" sz="quarter" idx="12"/>
          </p:nvPr>
        </p:nvSpPr>
        <p:spPr/>
        <p:txBody>
          <a:bodyPr/>
          <a:lstStyle/>
          <a:p>
            <a:fld id="{C01389E6-C847-4AD0-B56D-D205B2EAB1EE}" type="slidenum">
              <a:rPr lang="en-US" smtClean="0"/>
              <a:t>‹#›</a:t>
            </a:fld>
            <a:endParaRPr lang="en-US" dirty="0"/>
          </a:p>
        </p:txBody>
      </p:sp>
    </p:spTree>
    <p:extLst>
      <p:ext uri="{BB962C8B-B14F-4D97-AF65-F5344CB8AC3E}">
        <p14:creationId xmlns:p14="http://schemas.microsoft.com/office/powerpoint/2010/main" val="1554614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6CB96-C405-47F3-9685-F9B3671324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28519EC-E7DB-4D8F-B2C1-337FFA789D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3A26E58-B875-4F1D-BB52-C737A5760B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F29BD0-978F-4824-9753-20EE737CA556}"/>
              </a:ext>
            </a:extLst>
          </p:cNvPr>
          <p:cNvSpPr>
            <a:spLocks noGrp="1"/>
          </p:cNvSpPr>
          <p:nvPr>
            <p:ph type="dt" sz="half" idx="10"/>
          </p:nvPr>
        </p:nvSpPr>
        <p:spPr/>
        <p:txBody>
          <a:bodyPr/>
          <a:lstStyle/>
          <a:p>
            <a:fld id="{4F32EE01-7D17-45C9-9A25-63438B038819}" type="datetime2">
              <a:rPr lang="en-US" smtClean="0"/>
              <a:t>Tuesday, May 11, 2021</a:t>
            </a:fld>
            <a:endParaRPr lang="en-US" dirty="0"/>
          </a:p>
        </p:txBody>
      </p:sp>
      <p:sp>
        <p:nvSpPr>
          <p:cNvPr id="6" name="Footer Placeholder 5">
            <a:extLst>
              <a:ext uri="{FF2B5EF4-FFF2-40B4-BE49-F238E27FC236}">
                <a16:creationId xmlns:a16="http://schemas.microsoft.com/office/drawing/2014/main" id="{A3191A5A-ED26-4CB0-8FAB-EC6BCB40B27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3FD98B6-F82B-4D51-AB77-B06C1EF35F0F}"/>
              </a:ext>
            </a:extLst>
          </p:cNvPr>
          <p:cNvSpPr>
            <a:spLocks noGrp="1"/>
          </p:cNvSpPr>
          <p:nvPr>
            <p:ph type="sldNum" sz="quarter" idx="12"/>
          </p:nvPr>
        </p:nvSpPr>
        <p:spPr/>
        <p:txBody>
          <a:bodyPr/>
          <a:lstStyle/>
          <a:p>
            <a:fld id="{C01389E6-C847-4AD0-B56D-D205B2EAB1EE}" type="slidenum">
              <a:rPr lang="en-US" smtClean="0"/>
              <a:t>‹#›</a:t>
            </a:fld>
            <a:endParaRPr lang="en-US" dirty="0"/>
          </a:p>
        </p:txBody>
      </p:sp>
    </p:spTree>
    <p:extLst>
      <p:ext uri="{BB962C8B-B14F-4D97-AF65-F5344CB8AC3E}">
        <p14:creationId xmlns:p14="http://schemas.microsoft.com/office/powerpoint/2010/main" val="3544725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theme" Target="../theme/theme4.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10">
          <a:fgClr>
            <a:schemeClr val="accent6">
              <a:lumMod val="40000"/>
              <a:lumOff val="60000"/>
            </a:schemeClr>
          </a:fgClr>
          <a:bgClr>
            <a:schemeClr val="accent6">
              <a:lumMod val="20000"/>
              <a:lumOff val="80000"/>
            </a:schemeClr>
          </a:bgClr>
        </a:patt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AF3CF5-36B0-40CA-AFB4-4015E31AD9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46B08A7-FE3E-4135-89FF-8ED63DE7CC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94D108-97A9-46CC-A805-6B15C51D2D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C5287C-795D-469B-AF25-99F7CF7EAEAF}" type="datetime2">
              <a:rPr lang="en-US" smtClean="0"/>
              <a:t>Tuesday, May 11, 2021</a:t>
            </a:fld>
            <a:endParaRPr lang="en-US" cap="all" dirty="0"/>
          </a:p>
        </p:txBody>
      </p:sp>
      <p:sp>
        <p:nvSpPr>
          <p:cNvPr id="5" name="Footer Placeholder 4">
            <a:extLst>
              <a:ext uri="{FF2B5EF4-FFF2-40B4-BE49-F238E27FC236}">
                <a16:creationId xmlns:a16="http://schemas.microsoft.com/office/drawing/2014/main" id="{D9393151-4F6E-4240-B89F-B1101FAD1F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endParaRPr lang="en-US" dirty="0"/>
          </a:p>
        </p:txBody>
      </p:sp>
      <p:sp>
        <p:nvSpPr>
          <p:cNvPr id="6" name="Slide Number Placeholder 5">
            <a:extLst>
              <a:ext uri="{FF2B5EF4-FFF2-40B4-BE49-F238E27FC236}">
                <a16:creationId xmlns:a16="http://schemas.microsoft.com/office/drawing/2014/main" id="{B75B5F35-3059-4D68-B908-B1E278A61A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1389E6-C847-4AD0-B56D-D205B2EAB1EE}" type="slidenum">
              <a:rPr lang="en-US" smtClean="0"/>
              <a:pPr/>
              <a:t>‹#›</a:t>
            </a:fld>
            <a:endParaRPr lang="en-US" sz="800" dirty="0"/>
          </a:p>
        </p:txBody>
      </p:sp>
    </p:spTree>
    <p:extLst>
      <p:ext uri="{BB962C8B-B14F-4D97-AF65-F5344CB8AC3E}">
        <p14:creationId xmlns:p14="http://schemas.microsoft.com/office/powerpoint/2010/main" val="1541500799"/>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8"/>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165">
                <a:solidFill>
                  <a:schemeClr val="tx1">
                    <a:tint val="75000"/>
                  </a:schemeClr>
                </a:solidFill>
              </a:defRPr>
            </a:lvl1pPr>
          </a:lstStyle>
          <a:p>
            <a:fld id="{60641A2E-FF50-454A-B4A3-DC6D1DD01D91}" type="slidenum">
              <a:rPr lang="en-US" smtClean="0"/>
              <a:t>‹#›</a:t>
            </a:fld>
            <a:endParaRPr lang="en-US" dirty="0"/>
          </a:p>
        </p:txBody>
      </p:sp>
    </p:spTree>
    <p:extLst>
      <p:ext uri="{BB962C8B-B14F-4D97-AF65-F5344CB8AC3E}">
        <p14:creationId xmlns:p14="http://schemas.microsoft.com/office/powerpoint/2010/main" val="873223890"/>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Lst>
  <p:hf hdr="0" ftr="0" dt="0"/>
  <p:txStyles>
    <p:titleStyle>
      <a:lvl1pPr algn="l" defTabSz="887553" rtl="0" eaLnBrk="1" latinLnBrk="0" hangingPunct="1">
        <a:lnSpc>
          <a:spcPct val="90000"/>
        </a:lnSpc>
        <a:spcBef>
          <a:spcPct val="0"/>
        </a:spcBef>
        <a:buNone/>
        <a:defRPr sz="3883" b="0" i="0" kern="1200">
          <a:solidFill>
            <a:schemeClr val="tx1"/>
          </a:solidFill>
          <a:latin typeface="Franklin Gothic Book" charset="0"/>
          <a:ea typeface="Franklin Gothic Book" charset="0"/>
          <a:cs typeface="Franklin Gothic Book" charset="0"/>
        </a:defRPr>
      </a:lvl1pPr>
    </p:titleStyle>
    <p:bodyStyle>
      <a:lvl1pPr marL="221888" indent="-221888" algn="l" defTabSz="887553" rtl="0" eaLnBrk="1" latinLnBrk="0" hangingPunct="1">
        <a:lnSpc>
          <a:spcPct val="90000"/>
        </a:lnSpc>
        <a:spcBef>
          <a:spcPts val="971"/>
        </a:spcBef>
        <a:buFont typeface="Arial" panose="020B0604020202020204" pitchFamily="34" charset="0"/>
        <a:buChar char="•"/>
        <a:defRPr sz="2824" b="0" i="0" kern="1200">
          <a:solidFill>
            <a:schemeClr val="tx1"/>
          </a:solidFill>
          <a:latin typeface="Franklin Gothic Book" charset="0"/>
          <a:ea typeface="Franklin Gothic Book" charset="0"/>
          <a:cs typeface="Franklin Gothic Book" charset="0"/>
        </a:defRPr>
      </a:lvl1pPr>
      <a:lvl2pPr marL="665665" indent="-221888" algn="l" defTabSz="887553" rtl="0" eaLnBrk="1" latinLnBrk="0" hangingPunct="1">
        <a:lnSpc>
          <a:spcPct val="90000"/>
        </a:lnSpc>
        <a:spcBef>
          <a:spcPts val="485"/>
        </a:spcBef>
        <a:buFont typeface="Arial" panose="020B0604020202020204" pitchFamily="34" charset="0"/>
        <a:buChar char="•"/>
        <a:defRPr sz="2118" kern="1200">
          <a:solidFill>
            <a:schemeClr val="tx1"/>
          </a:solidFill>
          <a:latin typeface="Franklin Gothic Book" charset="0"/>
          <a:ea typeface="Franklin Gothic Book" charset="0"/>
          <a:cs typeface="Franklin Gothic Book" charset="0"/>
        </a:defRPr>
      </a:lvl2pPr>
      <a:lvl3pPr marL="1109442" indent="-221888" algn="l" defTabSz="887553" rtl="0" eaLnBrk="1" latinLnBrk="0" hangingPunct="1">
        <a:lnSpc>
          <a:spcPct val="90000"/>
        </a:lnSpc>
        <a:spcBef>
          <a:spcPts val="485"/>
        </a:spcBef>
        <a:buFont typeface="Arial" panose="020B0604020202020204" pitchFamily="34" charset="0"/>
        <a:buChar char="•"/>
        <a:defRPr sz="1588" kern="1200">
          <a:solidFill>
            <a:schemeClr val="tx1"/>
          </a:solidFill>
          <a:latin typeface="Franklin Gothic Book" charset="0"/>
          <a:ea typeface="Franklin Gothic Book" charset="0"/>
          <a:cs typeface="Franklin Gothic Book" charset="0"/>
        </a:defRPr>
      </a:lvl3pPr>
      <a:lvl4pPr marL="1553218" indent="-221888" algn="l" defTabSz="887553" rtl="0" eaLnBrk="1" latinLnBrk="0" hangingPunct="1">
        <a:lnSpc>
          <a:spcPct val="90000"/>
        </a:lnSpc>
        <a:spcBef>
          <a:spcPts val="485"/>
        </a:spcBef>
        <a:buFont typeface="Arial" panose="020B0604020202020204" pitchFamily="34" charset="0"/>
        <a:buChar char="•"/>
        <a:defRPr sz="1412" b="0" i="0" kern="1200">
          <a:solidFill>
            <a:schemeClr val="tx1"/>
          </a:solidFill>
          <a:latin typeface="Franklin Gothic Book" charset="0"/>
          <a:ea typeface="Franklin Gothic Book" charset="0"/>
          <a:cs typeface="Franklin Gothic Book" charset="0"/>
        </a:defRPr>
      </a:lvl4pPr>
      <a:lvl5pPr marL="1996995"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5pPr>
      <a:lvl6pPr marL="244077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6pPr>
      <a:lvl7pPr marL="2884548"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7pPr>
      <a:lvl8pPr marL="3328325"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8pPr>
      <a:lvl9pPr marL="377210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9pPr>
    </p:bodyStyle>
    <p:otherStyle>
      <a:defPPr>
        <a:defRPr lang="en-US"/>
      </a:defPPr>
      <a:lvl1pPr marL="0" algn="l" defTabSz="887553" rtl="0" eaLnBrk="1" latinLnBrk="0" hangingPunct="1">
        <a:defRPr sz="1747" kern="1200">
          <a:solidFill>
            <a:schemeClr val="tx1"/>
          </a:solidFill>
          <a:latin typeface="+mn-lt"/>
          <a:ea typeface="+mn-ea"/>
          <a:cs typeface="+mn-cs"/>
        </a:defRPr>
      </a:lvl1pPr>
      <a:lvl2pPr marL="443777" algn="l" defTabSz="887553" rtl="0" eaLnBrk="1" latinLnBrk="0" hangingPunct="1">
        <a:defRPr sz="1747" kern="1200">
          <a:solidFill>
            <a:schemeClr val="tx1"/>
          </a:solidFill>
          <a:latin typeface="+mn-lt"/>
          <a:ea typeface="+mn-ea"/>
          <a:cs typeface="+mn-cs"/>
        </a:defRPr>
      </a:lvl2pPr>
      <a:lvl3pPr marL="887553" algn="l" defTabSz="887553" rtl="0" eaLnBrk="1" latinLnBrk="0" hangingPunct="1">
        <a:defRPr sz="1747" kern="1200">
          <a:solidFill>
            <a:schemeClr val="tx1"/>
          </a:solidFill>
          <a:latin typeface="+mn-lt"/>
          <a:ea typeface="+mn-ea"/>
          <a:cs typeface="+mn-cs"/>
        </a:defRPr>
      </a:lvl3pPr>
      <a:lvl4pPr marL="1331330" algn="l" defTabSz="887553" rtl="0" eaLnBrk="1" latinLnBrk="0" hangingPunct="1">
        <a:defRPr sz="1747" kern="1200">
          <a:solidFill>
            <a:schemeClr val="tx1"/>
          </a:solidFill>
          <a:latin typeface="+mn-lt"/>
          <a:ea typeface="+mn-ea"/>
          <a:cs typeface="+mn-cs"/>
        </a:defRPr>
      </a:lvl4pPr>
      <a:lvl5pPr marL="1775106" algn="l" defTabSz="887553" rtl="0" eaLnBrk="1" latinLnBrk="0" hangingPunct="1">
        <a:defRPr sz="1747" kern="1200">
          <a:solidFill>
            <a:schemeClr val="tx1"/>
          </a:solidFill>
          <a:latin typeface="+mn-lt"/>
          <a:ea typeface="+mn-ea"/>
          <a:cs typeface="+mn-cs"/>
        </a:defRPr>
      </a:lvl5pPr>
      <a:lvl6pPr marL="2218883" algn="l" defTabSz="887553" rtl="0" eaLnBrk="1" latinLnBrk="0" hangingPunct="1">
        <a:defRPr sz="1747" kern="1200">
          <a:solidFill>
            <a:schemeClr val="tx1"/>
          </a:solidFill>
          <a:latin typeface="+mn-lt"/>
          <a:ea typeface="+mn-ea"/>
          <a:cs typeface="+mn-cs"/>
        </a:defRPr>
      </a:lvl6pPr>
      <a:lvl7pPr marL="2662660" algn="l" defTabSz="887553" rtl="0" eaLnBrk="1" latinLnBrk="0" hangingPunct="1">
        <a:defRPr sz="1747" kern="1200">
          <a:solidFill>
            <a:schemeClr val="tx1"/>
          </a:solidFill>
          <a:latin typeface="+mn-lt"/>
          <a:ea typeface="+mn-ea"/>
          <a:cs typeface="+mn-cs"/>
        </a:defRPr>
      </a:lvl7pPr>
      <a:lvl8pPr marL="3106436" algn="l" defTabSz="887553" rtl="0" eaLnBrk="1" latinLnBrk="0" hangingPunct="1">
        <a:defRPr sz="1747" kern="1200">
          <a:solidFill>
            <a:schemeClr val="tx1"/>
          </a:solidFill>
          <a:latin typeface="+mn-lt"/>
          <a:ea typeface="+mn-ea"/>
          <a:cs typeface="+mn-cs"/>
        </a:defRPr>
      </a:lvl8pPr>
      <a:lvl9pPr marL="3550213" algn="l" defTabSz="887553" rtl="0" eaLnBrk="1" latinLnBrk="0" hangingPunct="1">
        <a:defRPr sz="174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u="none" strike="noStrike" cap="none">
                <a:solidFill>
                  <a:srgbClr val="888888"/>
                </a:solidFill>
                <a:latin typeface="Calibri"/>
                <a:ea typeface="Calibri"/>
                <a:cs typeface="Calibri"/>
                <a:sym typeface="Calibri"/>
              </a:defRPr>
            </a:lvl1pPr>
            <a:lvl2pPr marL="0" marR="0" lvl="1" indent="0" algn="r" rtl="0">
              <a:spcBef>
                <a:spcPts val="0"/>
              </a:spcBef>
              <a:buNone/>
              <a:defRPr sz="1600" b="0" i="0" u="none" strike="noStrike" cap="none">
                <a:solidFill>
                  <a:srgbClr val="888888"/>
                </a:solidFill>
                <a:latin typeface="Calibri"/>
                <a:ea typeface="Calibri"/>
                <a:cs typeface="Calibri"/>
                <a:sym typeface="Calibri"/>
              </a:defRPr>
            </a:lvl2pPr>
            <a:lvl3pPr marL="0" marR="0" lvl="2" indent="0" algn="r" rtl="0">
              <a:spcBef>
                <a:spcPts val="0"/>
              </a:spcBef>
              <a:buNone/>
              <a:defRPr sz="1600" b="0" i="0" u="none" strike="noStrike" cap="none">
                <a:solidFill>
                  <a:srgbClr val="888888"/>
                </a:solidFill>
                <a:latin typeface="Calibri"/>
                <a:ea typeface="Calibri"/>
                <a:cs typeface="Calibri"/>
                <a:sym typeface="Calibri"/>
              </a:defRPr>
            </a:lvl3pPr>
            <a:lvl4pPr marL="0" marR="0" lvl="3" indent="0" algn="r" rtl="0">
              <a:spcBef>
                <a:spcPts val="0"/>
              </a:spcBef>
              <a:buNone/>
              <a:defRPr sz="1600" b="0" i="0" u="none" strike="noStrike" cap="none">
                <a:solidFill>
                  <a:srgbClr val="888888"/>
                </a:solidFill>
                <a:latin typeface="Calibri"/>
                <a:ea typeface="Calibri"/>
                <a:cs typeface="Calibri"/>
                <a:sym typeface="Calibri"/>
              </a:defRPr>
            </a:lvl4pPr>
            <a:lvl5pPr marL="0" marR="0" lvl="4" indent="0" algn="r" rtl="0">
              <a:spcBef>
                <a:spcPts val="0"/>
              </a:spcBef>
              <a:buNone/>
              <a:defRPr sz="1600" b="0" i="0" u="none" strike="noStrike" cap="none">
                <a:solidFill>
                  <a:srgbClr val="888888"/>
                </a:solidFill>
                <a:latin typeface="Calibri"/>
                <a:ea typeface="Calibri"/>
                <a:cs typeface="Calibri"/>
                <a:sym typeface="Calibri"/>
              </a:defRPr>
            </a:lvl5pPr>
            <a:lvl6pPr marL="0" marR="0" lvl="5" indent="0" algn="r" rtl="0">
              <a:spcBef>
                <a:spcPts val="0"/>
              </a:spcBef>
              <a:buNone/>
              <a:defRPr sz="1600" b="0" i="0" u="none" strike="noStrike" cap="none">
                <a:solidFill>
                  <a:srgbClr val="888888"/>
                </a:solidFill>
                <a:latin typeface="Calibri"/>
                <a:ea typeface="Calibri"/>
                <a:cs typeface="Calibri"/>
                <a:sym typeface="Calibri"/>
              </a:defRPr>
            </a:lvl6pPr>
            <a:lvl7pPr marL="0" marR="0" lvl="6" indent="0" algn="r" rtl="0">
              <a:spcBef>
                <a:spcPts val="0"/>
              </a:spcBef>
              <a:buNone/>
              <a:defRPr sz="1600" b="0" i="0" u="none" strike="noStrike" cap="none">
                <a:solidFill>
                  <a:srgbClr val="888888"/>
                </a:solidFill>
                <a:latin typeface="Calibri"/>
                <a:ea typeface="Calibri"/>
                <a:cs typeface="Calibri"/>
                <a:sym typeface="Calibri"/>
              </a:defRPr>
            </a:lvl7pPr>
            <a:lvl8pPr marL="0" marR="0" lvl="7" indent="0" algn="r" rtl="0">
              <a:spcBef>
                <a:spcPts val="0"/>
              </a:spcBef>
              <a:buNone/>
              <a:defRPr sz="1600" b="0" i="0" u="none" strike="noStrike" cap="none">
                <a:solidFill>
                  <a:srgbClr val="888888"/>
                </a:solidFill>
                <a:latin typeface="Calibri"/>
                <a:ea typeface="Calibri"/>
                <a:cs typeface="Calibri"/>
                <a:sym typeface="Calibri"/>
              </a:defRPr>
            </a:lvl8pPr>
            <a:lvl9pPr marL="0" marR="0" lvl="8" indent="0" algn="r" rtl="0">
              <a:spcBef>
                <a:spcPts val="0"/>
              </a:spcBef>
              <a:buNone/>
              <a:defRPr sz="16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41767632"/>
      </p:ext>
    </p:extLst>
  </p:cSld>
  <p:clrMap bg1="lt1" tx1="dk1" bg2="dk2" tx2="lt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8"/>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165">
                <a:solidFill>
                  <a:schemeClr val="tx1">
                    <a:tint val="75000"/>
                  </a:schemeClr>
                </a:solidFill>
              </a:defRPr>
            </a:lvl1pPr>
          </a:lstStyle>
          <a:p>
            <a:fld id="{60641A2E-FF50-454A-B4A3-DC6D1DD01D91}" type="slidenum">
              <a:rPr lang="en-US" smtClean="0"/>
              <a:t>‹#›</a:t>
            </a:fld>
            <a:endParaRPr lang="en-US" dirty="0"/>
          </a:p>
        </p:txBody>
      </p:sp>
    </p:spTree>
    <p:extLst>
      <p:ext uri="{BB962C8B-B14F-4D97-AF65-F5344CB8AC3E}">
        <p14:creationId xmlns:p14="http://schemas.microsoft.com/office/powerpoint/2010/main" val="1947309485"/>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Lst>
  <p:hf sldNum="0" hdr="0" ftr="0" dt="0"/>
  <p:txStyles>
    <p:titleStyle>
      <a:lvl1pPr algn="l" defTabSz="887553" rtl="0" eaLnBrk="1" latinLnBrk="0" hangingPunct="1">
        <a:lnSpc>
          <a:spcPct val="90000"/>
        </a:lnSpc>
        <a:spcBef>
          <a:spcPct val="0"/>
        </a:spcBef>
        <a:buNone/>
        <a:defRPr sz="3883" b="0" i="0" kern="1200">
          <a:solidFill>
            <a:schemeClr val="tx1"/>
          </a:solidFill>
          <a:latin typeface="Franklin Gothic Book" charset="0"/>
          <a:ea typeface="Franklin Gothic Book" charset="0"/>
          <a:cs typeface="Franklin Gothic Book" charset="0"/>
        </a:defRPr>
      </a:lvl1pPr>
    </p:titleStyle>
    <p:bodyStyle>
      <a:lvl1pPr marL="221888" indent="-221888" algn="l" defTabSz="887553" rtl="0" eaLnBrk="1" latinLnBrk="0" hangingPunct="1">
        <a:lnSpc>
          <a:spcPct val="90000"/>
        </a:lnSpc>
        <a:spcBef>
          <a:spcPts val="971"/>
        </a:spcBef>
        <a:buFont typeface="Arial" panose="020B0604020202020204" pitchFamily="34" charset="0"/>
        <a:buChar char="•"/>
        <a:defRPr sz="2824" b="0" i="0" kern="1200">
          <a:solidFill>
            <a:schemeClr val="tx1"/>
          </a:solidFill>
          <a:latin typeface="Franklin Gothic Book" charset="0"/>
          <a:ea typeface="Franklin Gothic Book" charset="0"/>
          <a:cs typeface="Franklin Gothic Book" charset="0"/>
        </a:defRPr>
      </a:lvl1pPr>
      <a:lvl2pPr marL="665665" indent="-221888" algn="l" defTabSz="887553" rtl="0" eaLnBrk="1" latinLnBrk="0" hangingPunct="1">
        <a:lnSpc>
          <a:spcPct val="90000"/>
        </a:lnSpc>
        <a:spcBef>
          <a:spcPts val="485"/>
        </a:spcBef>
        <a:buFont typeface="Arial" panose="020B0604020202020204" pitchFamily="34" charset="0"/>
        <a:buChar char="•"/>
        <a:defRPr sz="2118" kern="1200">
          <a:solidFill>
            <a:schemeClr val="tx1"/>
          </a:solidFill>
          <a:latin typeface="Franklin Gothic Book" charset="0"/>
          <a:ea typeface="Franklin Gothic Book" charset="0"/>
          <a:cs typeface="Franklin Gothic Book" charset="0"/>
        </a:defRPr>
      </a:lvl2pPr>
      <a:lvl3pPr marL="1109442" indent="-221888" algn="l" defTabSz="887553" rtl="0" eaLnBrk="1" latinLnBrk="0" hangingPunct="1">
        <a:lnSpc>
          <a:spcPct val="90000"/>
        </a:lnSpc>
        <a:spcBef>
          <a:spcPts val="485"/>
        </a:spcBef>
        <a:buFont typeface="Arial" panose="020B0604020202020204" pitchFamily="34" charset="0"/>
        <a:buChar char="•"/>
        <a:defRPr sz="1588" kern="1200">
          <a:solidFill>
            <a:schemeClr val="tx1"/>
          </a:solidFill>
          <a:latin typeface="Franklin Gothic Book" charset="0"/>
          <a:ea typeface="Franklin Gothic Book" charset="0"/>
          <a:cs typeface="Franklin Gothic Book" charset="0"/>
        </a:defRPr>
      </a:lvl3pPr>
      <a:lvl4pPr marL="1553218" indent="-221888" algn="l" defTabSz="887553" rtl="0" eaLnBrk="1" latinLnBrk="0" hangingPunct="1">
        <a:lnSpc>
          <a:spcPct val="90000"/>
        </a:lnSpc>
        <a:spcBef>
          <a:spcPts val="485"/>
        </a:spcBef>
        <a:buFont typeface="Arial" panose="020B0604020202020204" pitchFamily="34" charset="0"/>
        <a:buChar char="•"/>
        <a:defRPr sz="1412" b="0" i="0" kern="1200">
          <a:solidFill>
            <a:schemeClr val="tx1"/>
          </a:solidFill>
          <a:latin typeface="Franklin Gothic Book" charset="0"/>
          <a:ea typeface="Franklin Gothic Book" charset="0"/>
          <a:cs typeface="Franklin Gothic Book" charset="0"/>
        </a:defRPr>
      </a:lvl4pPr>
      <a:lvl5pPr marL="1996995"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5pPr>
      <a:lvl6pPr marL="244077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6pPr>
      <a:lvl7pPr marL="2884548"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7pPr>
      <a:lvl8pPr marL="3328325"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8pPr>
      <a:lvl9pPr marL="377210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9pPr>
    </p:bodyStyle>
    <p:otherStyle>
      <a:defPPr>
        <a:defRPr lang="en-US"/>
      </a:defPPr>
      <a:lvl1pPr marL="0" algn="l" defTabSz="887553" rtl="0" eaLnBrk="1" latinLnBrk="0" hangingPunct="1">
        <a:defRPr sz="1747" kern="1200">
          <a:solidFill>
            <a:schemeClr val="tx1"/>
          </a:solidFill>
          <a:latin typeface="+mn-lt"/>
          <a:ea typeface="+mn-ea"/>
          <a:cs typeface="+mn-cs"/>
        </a:defRPr>
      </a:lvl1pPr>
      <a:lvl2pPr marL="443777" algn="l" defTabSz="887553" rtl="0" eaLnBrk="1" latinLnBrk="0" hangingPunct="1">
        <a:defRPr sz="1747" kern="1200">
          <a:solidFill>
            <a:schemeClr val="tx1"/>
          </a:solidFill>
          <a:latin typeface="+mn-lt"/>
          <a:ea typeface="+mn-ea"/>
          <a:cs typeface="+mn-cs"/>
        </a:defRPr>
      </a:lvl2pPr>
      <a:lvl3pPr marL="887553" algn="l" defTabSz="887553" rtl="0" eaLnBrk="1" latinLnBrk="0" hangingPunct="1">
        <a:defRPr sz="1747" kern="1200">
          <a:solidFill>
            <a:schemeClr val="tx1"/>
          </a:solidFill>
          <a:latin typeface="+mn-lt"/>
          <a:ea typeface="+mn-ea"/>
          <a:cs typeface="+mn-cs"/>
        </a:defRPr>
      </a:lvl3pPr>
      <a:lvl4pPr marL="1331330" algn="l" defTabSz="887553" rtl="0" eaLnBrk="1" latinLnBrk="0" hangingPunct="1">
        <a:defRPr sz="1747" kern="1200">
          <a:solidFill>
            <a:schemeClr val="tx1"/>
          </a:solidFill>
          <a:latin typeface="+mn-lt"/>
          <a:ea typeface="+mn-ea"/>
          <a:cs typeface="+mn-cs"/>
        </a:defRPr>
      </a:lvl4pPr>
      <a:lvl5pPr marL="1775106" algn="l" defTabSz="887553" rtl="0" eaLnBrk="1" latinLnBrk="0" hangingPunct="1">
        <a:defRPr sz="1747" kern="1200">
          <a:solidFill>
            <a:schemeClr val="tx1"/>
          </a:solidFill>
          <a:latin typeface="+mn-lt"/>
          <a:ea typeface="+mn-ea"/>
          <a:cs typeface="+mn-cs"/>
        </a:defRPr>
      </a:lvl5pPr>
      <a:lvl6pPr marL="2218883" algn="l" defTabSz="887553" rtl="0" eaLnBrk="1" latinLnBrk="0" hangingPunct="1">
        <a:defRPr sz="1747" kern="1200">
          <a:solidFill>
            <a:schemeClr val="tx1"/>
          </a:solidFill>
          <a:latin typeface="+mn-lt"/>
          <a:ea typeface="+mn-ea"/>
          <a:cs typeface="+mn-cs"/>
        </a:defRPr>
      </a:lvl6pPr>
      <a:lvl7pPr marL="2662660" algn="l" defTabSz="887553" rtl="0" eaLnBrk="1" latinLnBrk="0" hangingPunct="1">
        <a:defRPr sz="1747" kern="1200">
          <a:solidFill>
            <a:schemeClr val="tx1"/>
          </a:solidFill>
          <a:latin typeface="+mn-lt"/>
          <a:ea typeface="+mn-ea"/>
          <a:cs typeface="+mn-cs"/>
        </a:defRPr>
      </a:lvl7pPr>
      <a:lvl8pPr marL="3106436" algn="l" defTabSz="887553" rtl="0" eaLnBrk="1" latinLnBrk="0" hangingPunct="1">
        <a:defRPr sz="1747" kern="1200">
          <a:solidFill>
            <a:schemeClr val="tx1"/>
          </a:solidFill>
          <a:latin typeface="+mn-lt"/>
          <a:ea typeface="+mn-ea"/>
          <a:cs typeface="+mn-cs"/>
        </a:defRPr>
      </a:lvl8pPr>
      <a:lvl9pPr marL="3550213" algn="l" defTabSz="887553" rtl="0" eaLnBrk="1" latinLnBrk="0" hangingPunct="1">
        <a:defRPr sz="174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chart" Target="../charts/chart5.xml"/><Relationship Id="rId1" Type="http://schemas.openxmlformats.org/officeDocument/2006/relationships/slideLayout" Target="../slideLayouts/slideLayout2.xml"/><Relationship Id="rId4" Type="http://schemas.openxmlformats.org/officeDocument/2006/relationships/image" Target="../media/image8.w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hyperlink" Target="https://doee.dc.gov/energyassistance" TargetMode="External"/><Relationship Id="rId7"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34.xml"/><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18.jpe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oleObject" Target="../embeddings/oleObject10.bin"/><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diagramLayout" Target="../diagrams/layout2.xml"/><Relationship Id="rId7" Type="http://schemas.openxmlformats.org/officeDocument/2006/relationships/oleObject" Target="../embeddings/oleObject11.bin"/><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2.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oleObject" Target="../embeddings/oleObject12.bin"/><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chart" Target="../charts/chart6.xml"/><Relationship Id="rId1" Type="http://schemas.openxmlformats.org/officeDocument/2006/relationships/slideLayout" Target="../slideLayouts/slideLayout2.xml"/><Relationship Id="rId4" Type="http://schemas.openxmlformats.org/officeDocument/2006/relationships/image" Target="../media/image8.wmf"/></Relationships>
</file>

<file path=ppt/slides/_rels/slide34.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oleObject" Target="../embeddings/oleObject14.bin"/><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oleObject" Target="../embeddings/oleObject15.bin"/><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oleObject" Target="../embeddings/oleObject16.bin"/><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37.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oleObject" Target="../embeddings/oleObject17.bin"/><Relationship Id="rId1" Type="http://schemas.openxmlformats.org/officeDocument/2006/relationships/slideLayout" Target="../slideLayouts/slideLayout2.xml"/><Relationship Id="rId4" Type="http://schemas.openxmlformats.org/officeDocument/2006/relationships/chart" Target="../charts/chart8.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chart" Target="../charts/chart9.xml"/><Relationship Id="rId1" Type="http://schemas.openxmlformats.org/officeDocument/2006/relationships/slideLayout" Target="../slideLayouts/slideLayout2.xml"/><Relationship Id="rId4" Type="http://schemas.openxmlformats.org/officeDocument/2006/relationships/image" Target="../media/image8.wmf"/></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chart" Target="../charts/chart10.xml"/><Relationship Id="rId1" Type="http://schemas.openxmlformats.org/officeDocument/2006/relationships/slideLayout" Target="../slideLayouts/slideLayout2.xml"/><Relationship Id="rId4" Type="http://schemas.openxmlformats.org/officeDocument/2006/relationships/image" Target="../media/image8.wmf"/></Relationships>
</file>

<file path=ppt/slides/_rels/slide4.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oleObject" Target="../embeddings/oleObject20.bin"/><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oleObject" Target="../embeddings/oleObject21.bin"/><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image" Target="../media/image27.emf"/><Relationship Id="rId1" Type="http://schemas.openxmlformats.org/officeDocument/2006/relationships/slideLayout" Target="../slideLayouts/slideLayout2.xml"/><Relationship Id="rId4" Type="http://schemas.openxmlformats.org/officeDocument/2006/relationships/image" Target="../media/image8.wmf"/></Relationships>
</file>

<file path=ppt/slides/_rels/slide43.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oleObject" Target="../embeddings/oleObject23.bin"/><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image" Target="../media/image28.emf"/><Relationship Id="rId1" Type="http://schemas.openxmlformats.org/officeDocument/2006/relationships/slideLayout" Target="../slideLayouts/slideLayout2.xml"/><Relationship Id="rId4" Type="http://schemas.openxmlformats.org/officeDocument/2006/relationships/image" Target="../media/image8.wmf"/></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image" Target="../media/image29.emf"/><Relationship Id="rId1" Type="http://schemas.openxmlformats.org/officeDocument/2006/relationships/slideLayout" Target="../slideLayouts/slideLayout2.xml"/><Relationship Id="rId4" Type="http://schemas.openxmlformats.org/officeDocument/2006/relationships/image" Target="../media/image8.wmf"/></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chart" Target="../charts/chart11.xml"/><Relationship Id="rId1" Type="http://schemas.openxmlformats.org/officeDocument/2006/relationships/slideLayout" Target="../slideLayouts/slideLayout2.xml"/><Relationship Id="rId4" Type="http://schemas.openxmlformats.org/officeDocument/2006/relationships/image" Target="../media/image8.wmf"/></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hyperlink" Target="https://www.aceee.org/research-report/u2006" TargetMode="External"/><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30.jpg"/></Relationships>
</file>

<file path=ppt/slides/_rels/slide4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oleObject" Target="../embeddings/oleObject2.bin"/><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chart" Target="../charts/chart12.xml"/><Relationship Id="rId1" Type="http://schemas.openxmlformats.org/officeDocument/2006/relationships/slideLayout" Target="../slideLayouts/slideLayout2.xml"/><Relationship Id="rId4" Type="http://schemas.openxmlformats.org/officeDocument/2006/relationships/image" Target="../media/image8.wmf"/></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chart" Target="../charts/chart13.xml"/><Relationship Id="rId1" Type="http://schemas.openxmlformats.org/officeDocument/2006/relationships/slideLayout" Target="../slideLayouts/slideLayout2.xml"/><Relationship Id="rId4" Type="http://schemas.openxmlformats.org/officeDocument/2006/relationships/image" Target="../media/image8.wmf"/></Relationships>
</file>

<file path=ppt/slides/_rels/slide52.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8.wmf"/><Relationship Id="rId4" Type="http://schemas.openxmlformats.org/officeDocument/2006/relationships/oleObject" Target="../embeddings/oleObject29.bin"/></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chart" Target="../charts/chart15.xml"/><Relationship Id="rId1" Type="http://schemas.openxmlformats.org/officeDocument/2006/relationships/slideLayout" Target="../slideLayouts/slideLayout2.xml"/><Relationship Id="rId4" Type="http://schemas.openxmlformats.org/officeDocument/2006/relationships/image" Target="../media/image8.wmf"/></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chart" Target="../charts/chart16.xml"/><Relationship Id="rId1" Type="http://schemas.openxmlformats.org/officeDocument/2006/relationships/slideLayout" Target="../slideLayouts/slideLayout2.xml"/><Relationship Id="rId4" Type="http://schemas.openxmlformats.org/officeDocument/2006/relationships/image" Target="../media/image8.wmf"/></Relationships>
</file>

<file path=ppt/slides/_rels/slide55.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oleObject" Target="../embeddings/oleObject32.bin"/><Relationship Id="rId1" Type="http://schemas.openxmlformats.org/officeDocument/2006/relationships/slideLayout" Target="../slideLayouts/slideLayout2.xml"/><Relationship Id="rId4" Type="http://schemas.openxmlformats.org/officeDocument/2006/relationships/chart" Target="../charts/chart17.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8.wmf"/></Relationships>
</file>

<file path=ppt/slides/_rels/slide57.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chart" Target="../charts/chart18.xml"/><Relationship Id="rId1" Type="http://schemas.openxmlformats.org/officeDocument/2006/relationships/slideLayout" Target="../slideLayouts/slideLayout2.xml"/><Relationship Id="rId5" Type="http://schemas.openxmlformats.org/officeDocument/2006/relationships/image" Target="../media/image8.wmf"/><Relationship Id="rId4" Type="http://schemas.openxmlformats.org/officeDocument/2006/relationships/oleObject" Target="../embeddings/oleObject34.bin"/></Relationships>
</file>

<file path=ppt/slides/_rels/slide58.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oleObject" Target="../embeddings/oleObject35.bin"/><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oleObject" Target="../embeddings/oleObject36.bin"/><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wmf"/><Relationship Id="rId4" Type="http://schemas.openxmlformats.org/officeDocument/2006/relationships/oleObject" Target="../embeddings/oleObject3.bin"/></Relationships>
</file>

<file path=ppt/slides/_rels/slide60.xml.rels><?xml version="1.0" encoding="UTF-8" standalone="yes"?>
<Relationships xmlns="http://schemas.openxmlformats.org/package/2006/relationships"><Relationship Id="rId8" Type="http://schemas.openxmlformats.org/officeDocument/2006/relationships/hyperlink" Target="http://www.nber.org/papers/w11681" TargetMode="External"/><Relationship Id="rId3" Type="http://schemas.openxmlformats.org/officeDocument/2006/relationships/hyperlink" Target="https://www.census.gov/content/dam/Census/library/publications/2019/acs/acsbr18-01.pdf" TargetMode="External"/><Relationship Id="rId7" Type="http://schemas.openxmlformats.org/officeDocument/2006/relationships/hyperlink" Target="https://fred.stlouisfed.org/" TargetMode="External"/><Relationship Id="rId12"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www.eia.gov/" TargetMode="External"/><Relationship Id="rId11" Type="http://schemas.openxmlformats.org/officeDocument/2006/relationships/image" Target="../media/image8.wmf"/><Relationship Id="rId5" Type="http://schemas.openxmlformats.org/officeDocument/2006/relationships/hyperlink" Target="http://www.aceee.org/research-report/u2006" TargetMode="External"/><Relationship Id="rId10" Type="http://schemas.openxmlformats.org/officeDocument/2006/relationships/oleObject" Target="../embeddings/oleObject37.bin"/><Relationship Id="rId4" Type="http://schemas.openxmlformats.org/officeDocument/2006/relationships/hyperlink" Target="https://doee.dc.gov/sites/default/files/dc/sites/ddoe/service_content/attachments/Report_An%20Examination%20of%20District%20Residents%E2%80%99%20Experiences%20with%20Utility%20Burdens%20and%20Affordability%20Programs.pdf" TargetMode="External"/><Relationship Id="rId9" Type="http://schemas.openxmlformats.org/officeDocument/2006/relationships/hyperlink" Target="https://www.nber.org/digest/jun06/why-poverty-persists"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doee.dc.gov/energyassistance" TargetMode="External"/><Relationship Id="rId7" Type="http://schemas.openxmlformats.org/officeDocument/2006/relationships/hyperlink" Target="https://www.opc-dc.gov/consumer-assistance" TargetMode="External"/><Relationship Id="rId2" Type="http://schemas.openxmlformats.org/officeDocument/2006/relationships/notesSlide" Target="../notesSlides/notesSlide21.xml"/><Relationship Id="rId1" Type="http://schemas.openxmlformats.org/officeDocument/2006/relationships/slideLayout" Target="../slideLayouts/slideLayout22.xml"/><Relationship Id="rId6" Type="http://schemas.openxmlformats.org/officeDocument/2006/relationships/hyperlink" Target="https://www.opc-dc.gov/initiatives" TargetMode="External"/><Relationship Id="rId5" Type="http://schemas.openxmlformats.org/officeDocument/2006/relationships/hyperlink" Target="http://www.opc-dc.gov/news-events/publications1/reports-papers" TargetMode="External"/><Relationship Id="rId4" Type="http://schemas.openxmlformats.org/officeDocument/2006/relationships/hyperlink" Target="http://www.aceee.org/energy-burden" TargetMode="Externa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chart" Target="../charts/chart2.xml"/><Relationship Id="rId1" Type="http://schemas.openxmlformats.org/officeDocument/2006/relationships/slideLayout" Target="../slideLayouts/slideLayout2.xml"/><Relationship Id="rId4" Type="http://schemas.openxmlformats.org/officeDocument/2006/relationships/image" Target="../media/image8.w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chart" Target="../charts/chart3.xml"/><Relationship Id="rId1" Type="http://schemas.openxmlformats.org/officeDocument/2006/relationships/slideLayout" Target="../slideLayouts/slideLayout2.xml"/><Relationship Id="rId4" Type="http://schemas.openxmlformats.org/officeDocument/2006/relationships/image" Target="../media/image8.w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chart" Target="../charts/chart4.xml"/><Relationship Id="rId1" Type="http://schemas.openxmlformats.org/officeDocument/2006/relationships/slideLayout" Target="../slideLayouts/slideLayout2.xml"/><Relationship Id="rId4" Type="http://schemas.openxmlformats.org/officeDocument/2006/relationships/image" Target="../media/image8.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90" name="Google Shape;90;p13"/>
          <p:cNvSpPr txBox="1"/>
          <p:nvPr/>
        </p:nvSpPr>
        <p:spPr>
          <a:xfrm>
            <a:off x="406400" y="2523133"/>
            <a:ext cx="10688320" cy="1194007"/>
          </a:xfrm>
          <a:prstGeom prst="rect">
            <a:avLst/>
          </a:prstGeom>
          <a:noFill/>
          <a:ln>
            <a:noFill/>
          </a:ln>
        </p:spPr>
        <p:txBody>
          <a:bodyPr spcFirstLastPara="1" wrap="square" lIns="121900" tIns="60933" rIns="121900" bIns="60933" anchor="t" anchorCtr="0">
            <a:noAutofit/>
          </a:bodyPr>
          <a:lstStyle/>
          <a:p>
            <a:pPr defTabSz="1219170">
              <a:buClr>
                <a:srgbClr val="000000"/>
              </a:buClr>
            </a:pPr>
            <a:r>
              <a:rPr lang="en-US" sz="3200" kern="0" dirty="0">
                <a:solidFill>
                  <a:srgbClr val="AD2327"/>
                </a:solidFill>
                <a:latin typeface="Berlin Sans FB" panose="020E0602020502020306" pitchFamily="34" charset="0"/>
                <a:ea typeface="Lato"/>
                <a:cs typeface="Lato"/>
                <a:sym typeface="Lato"/>
              </a:rPr>
              <a:t>Trends in persistent energy burden and threats to widening gap in energy poverty</a:t>
            </a:r>
            <a:endParaRPr sz="1400" kern="0" dirty="0">
              <a:solidFill>
                <a:srgbClr val="000000"/>
              </a:solidFill>
              <a:latin typeface="Berlin Sans FB" panose="020E0602020502020306" pitchFamily="34" charset="0"/>
              <a:cs typeface="Arial"/>
              <a:sym typeface="Arial"/>
            </a:endParaRPr>
          </a:p>
        </p:txBody>
      </p:sp>
      <p:sp>
        <p:nvSpPr>
          <p:cNvPr id="95" name="Google Shape;95;p13"/>
          <p:cNvSpPr txBox="1"/>
          <p:nvPr/>
        </p:nvSpPr>
        <p:spPr>
          <a:xfrm>
            <a:off x="406400" y="3717139"/>
            <a:ext cx="7534656" cy="2777133"/>
          </a:xfrm>
          <a:prstGeom prst="rect">
            <a:avLst/>
          </a:prstGeom>
          <a:noFill/>
          <a:ln>
            <a:noFill/>
          </a:ln>
        </p:spPr>
        <p:txBody>
          <a:bodyPr spcFirstLastPara="1" wrap="square" lIns="121900" tIns="60933" rIns="121900" bIns="60933" anchor="t" anchorCtr="0">
            <a:noAutofit/>
          </a:bodyPr>
          <a:lstStyle/>
          <a:p>
            <a:pPr defTabSz="1219170">
              <a:buClr>
                <a:srgbClr val="000000"/>
              </a:buClr>
            </a:pPr>
            <a:r>
              <a:rPr lang="en-US" sz="2400" kern="0" dirty="0">
                <a:solidFill>
                  <a:srgbClr val="000000"/>
                </a:solidFill>
                <a:latin typeface="Berlin Sans FB" panose="020E0602020502020306" pitchFamily="34" charset="0"/>
                <a:cs typeface="Arial"/>
                <a:sym typeface="Arial"/>
              </a:rPr>
              <a:t>Yohannes K.G. Mariam, Ph.D.</a:t>
            </a:r>
          </a:p>
          <a:p>
            <a:pPr defTabSz="1219170">
              <a:buClr>
                <a:srgbClr val="000000"/>
              </a:buClr>
            </a:pPr>
            <a:r>
              <a:rPr lang="en-US" sz="2400" kern="0" dirty="0">
                <a:solidFill>
                  <a:srgbClr val="000000"/>
                </a:solidFill>
                <a:latin typeface="Berlin Sans FB" panose="020E0602020502020306" pitchFamily="34" charset="0"/>
                <a:cs typeface="Arial"/>
                <a:sym typeface="Arial"/>
              </a:rPr>
              <a:t>Senior Economist, Office of the People's Counsel for the District of Columbia</a:t>
            </a:r>
          </a:p>
          <a:p>
            <a:pPr defTabSz="1219170">
              <a:buClr>
                <a:srgbClr val="000000"/>
              </a:buClr>
            </a:pPr>
            <a:endParaRPr lang="en-US" sz="2400" kern="0" dirty="0">
              <a:solidFill>
                <a:srgbClr val="000000"/>
              </a:solidFill>
              <a:latin typeface="Berlin Sans FB" panose="020E0602020502020306" pitchFamily="34" charset="0"/>
              <a:cs typeface="Arial"/>
              <a:sym typeface="Arial"/>
            </a:endParaRPr>
          </a:p>
          <a:p>
            <a:pPr defTabSz="1219170">
              <a:buClr>
                <a:srgbClr val="000000"/>
              </a:buClr>
            </a:pPr>
            <a:r>
              <a:rPr lang="en-US" sz="2400" kern="0" dirty="0">
                <a:solidFill>
                  <a:srgbClr val="000000"/>
                </a:solidFill>
                <a:latin typeface="Berlin Sans FB" panose="020E0602020502020306" pitchFamily="34" charset="0"/>
                <a:cs typeface="Arial"/>
                <a:sym typeface="Arial"/>
              </a:rPr>
              <a:t>Ariel Drehobl, M.S.</a:t>
            </a:r>
          </a:p>
          <a:p>
            <a:pPr defTabSz="1219170">
              <a:buClr>
                <a:srgbClr val="000000"/>
              </a:buClr>
            </a:pPr>
            <a:r>
              <a:rPr lang="en-US" sz="2400" kern="0" dirty="0">
                <a:solidFill>
                  <a:srgbClr val="000000"/>
                </a:solidFill>
                <a:latin typeface="Berlin Sans FB" panose="020E0602020502020306" pitchFamily="34" charset="0"/>
                <a:cs typeface="Arial"/>
                <a:sym typeface="Arial"/>
              </a:rPr>
              <a:t>Local Policy Manager, Energy Equity</a:t>
            </a:r>
          </a:p>
          <a:p>
            <a:pPr defTabSz="1219170">
              <a:buClr>
                <a:srgbClr val="000000"/>
              </a:buClr>
            </a:pPr>
            <a:r>
              <a:rPr lang="en-US" sz="2400" kern="0" dirty="0">
                <a:solidFill>
                  <a:srgbClr val="000000"/>
                </a:solidFill>
                <a:latin typeface="Berlin Sans FB" panose="020E0602020502020306" pitchFamily="34" charset="0"/>
                <a:cs typeface="Arial"/>
                <a:sym typeface="Arial"/>
              </a:rPr>
              <a:t>American Council for an Energy Efficient Economy</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87124" cy="143377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66DBE6CF-A05A-4866-BBEF-46A4090DA221}"/>
              </a:ext>
            </a:extLst>
          </p:cNvPr>
          <p:cNvSpPr txBox="1"/>
          <p:nvPr/>
        </p:nvSpPr>
        <p:spPr>
          <a:xfrm>
            <a:off x="643467" y="321734"/>
            <a:ext cx="10905066" cy="1135737"/>
          </a:xfrm>
          <a:prstGeom prst="rect">
            <a:avLst/>
          </a:prstGeom>
        </p:spPr>
        <p:txBody>
          <a:bodyPr vert="horz" lIns="91440" tIns="45720" rIns="91440" bIns="45720" rtlCol="0" anchor="ctr">
            <a:normAutofit fontScale="92500"/>
          </a:bodyPr>
          <a:lstStyle/>
          <a:p>
            <a:pPr marL="742950" marR="0" lvl="1" indent="-228600" algn="ctr">
              <a:lnSpc>
                <a:spcPct val="90000"/>
              </a:lnSpc>
              <a:spcBef>
                <a:spcPct val="0"/>
              </a:spcBef>
              <a:spcAft>
                <a:spcPts val="800"/>
              </a:spcAft>
            </a:pPr>
            <a:r>
              <a:rPr lang="en-US" sz="3400" dirty="0">
                <a:solidFill>
                  <a:schemeClr val="tx2"/>
                </a:solidFill>
                <a:latin typeface="Franklin Gothic Medium" panose="020B0603020102020204" pitchFamily="34" charset="0"/>
                <a:ea typeface="+mj-ea"/>
                <a:cs typeface="Times New Roman" panose="02020603050405020304" pitchFamily="18" charset="0"/>
              </a:rPr>
              <a:t>Household Income, Poverty, and Energy Trends in the District </a:t>
            </a:r>
            <a:br>
              <a:rPr lang="en-US" sz="3300" kern="1200" dirty="0">
                <a:solidFill>
                  <a:schemeClr val="tx1"/>
                </a:solidFill>
                <a:effectLst/>
                <a:latin typeface="Berlin Sans FB" panose="020E0602020502020306" pitchFamily="34" charset="0"/>
                <a:ea typeface="+mj-ea"/>
                <a:cs typeface="+mj-cs"/>
              </a:rPr>
            </a:br>
            <a:r>
              <a:rPr lang="en-US" sz="2600" b="1" kern="1200" dirty="0">
                <a:solidFill>
                  <a:schemeClr val="tx1"/>
                </a:solidFill>
                <a:effectLst/>
                <a:latin typeface="Franklin Gothic Medium" panose="020B0603020102020204" pitchFamily="34" charset="0"/>
                <a:ea typeface="+mj-ea"/>
                <a:cs typeface="+mj-cs"/>
              </a:rPr>
              <a:t>Relationship between energy consumption and income</a:t>
            </a:r>
          </a:p>
        </p:txBody>
      </p:sp>
      <p:sp>
        <p:nvSpPr>
          <p:cNvPr id="14" name="TextBox 13">
            <a:extLst>
              <a:ext uri="{FF2B5EF4-FFF2-40B4-BE49-F238E27FC236}">
                <a16:creationId xmlns:a16="http://schemas.microsoft.com/office/drawing/2014/main" id="{1C227DB7-DAE8-42C3-A2CF-7063EEBFA1E1}"/>
              </a:ext>
            </a:extLst>
          </p:cNvPr>
          <p:cNvSpPr txBox="1"/>
          <p:nvPr/>
        </p:nvSpPr>
        <p:spPr>
          <a:xfrm>
            <a:off x="643467" y="1590419"/>
            <a:ext cx="4008384" cy="4393982"/>
          </a:xfrm>
          <a:custGeom>
            <a:avLst/>
            <a:gdLst>
              <a:gd name="connsiteX0" fmla="*/ 0 w 4008384"/>
              <a:gd name="connsiteY0" fmla="*/ 0 h 4393982"/>
              <a:gd name="connsiteX1" fmla="*/ 452375 w 4008384"/>
              <a:gd name="connsiteY1" fmla="*/ 0 h 4393982"/>
              <a:gd name="connsiteX2" fmla="*/ 1065085 w 4008384"/>
              <a:gd name="connsiteY2" fmla="*/ 0 h 4393982"/>
              <a:gd name="connsiteX3" fmla="*/ 1597627 w 4008384"/>
              <a:gd name="connsiteY3" fmla="*/ 0 h 4393982"/>
              <a:gd name="connsiteX4" fmla="*/ 2170254 w 4008384"/>
              <a:gd name="connsiteY4" fmla="*/ 0 h 4393982"/>
              <a:gd name="connsiteX5" fmla="*/ 2823048 w 4008384"/>
              <a:gd name="connsiteY5" fmla="*/ 0 h 4393982"/>
              <a:gd name="connsiteX6" fmla="*/ 3315506 w 4008384"/>
              <a:gd name="connsiteY6" fmla="*/ 0 h 4393982"/>
              <a:gd name="connsiteX7" fmla="*/ 4008384 w 4008384"/>
              <a:gd name="connsiteY7" fmla="*/ 0 h 4393982"/>
              <a:gd name="connsiteX8" fmla="*/ 4008384 w 4008384"/>
              <a:gd name="connsiteY8" fmla="*/ 461368 h 4393982"/>
              <a:gd name="connsiteX9" fmla="*/ 4008384 w 4008384"/>
              <a:gd name="connsiteY9" fmla="*/ 966676 h 4393982"/>
              <a:gd name="connsiteX10" fmla="*/ 4008384 w 4008384"/>
              <a:gd name="connsiteY10" fmla="*/ 1515924 h 4393982"/>
              <a:gd name="connsiteX11" fmla="*/ 4008384 w 4008384"/>
              <a:gd name="connsiteY11" fmla="*/ 1977292 h 4393982"/>
              <a:gd name="connsiteX12" fmla="*/ 4008384 w 4008384"/>
              <a:gd name="connsiteY12" fmla="*/ 2614419 h 4393982"/>
              <a:gd name="connsiteX13" fmla="*/ 4008384 w 4008384"/>
              <a:gd name="connsiteY13" fmla="*/ 3163667 h 4393982"/>
              <a:gd name="connsiteX14" fmla="*/ 4008384 w 4008384"/>
              <a:gd name="connsiteY14" fmla="*/ 3800794 h 4393982"/>
              <a:gd name="connsiteX15" fmla="*/ 4008384 w 4008384"/>
              <a:gd name="connsiteY15" fmla="*/ 4393982 h 4393982"/>
              <a:gd name="connsiteX16" fmla="*/ 3475842 w 4008384"/>
              <a:gd name="connsiteY16" fmla="*/ 4393982 h 4393982"/>
              <a:gd name="connsiteX17" fmla="*/ 2943299 w 4008384"/>
              <a:gd name="connsiteY17" fmla="*/ 4393982 h 4393982"/>
              <a:gd name="connsiteX18" fmla="*/ 2330589 w 4008384"/>
              <a:gd name="connsiteY18" fmla="*/ 4393982 h 4393982"/>
              <a:gd name="connsiteX19" fmla="*/ 1757963 w 4008384"/>
              <a:gd name="connsiteY19" fmla="*/ 4393982 h 4393982"/>
              <a:gd name="connsiteX20" fmla="*/ 1105169 w 4008384"/>
              <a:gd name="connsiteY20" fmla="*/ 4393982 h 4393982"/>
              <a:gd name="connsiteX21" fmla="*/ 0 w 4008384"/>
              <a:gd name="connsiteY21" fmla="*/ 4393982 h 4393982"/>
              <a:gd name="connsiteX22" fmla="*/ 0 w 4008384"/>
              <a:gd name="connsiteY22" fmla="*/ 3800794 h 4393982"/>
              <a:gd name="connsiteX23" fmla="*/ 0 w 4008384"/>
              <a:gd name="connsiteY23" fmla="*/ 3251547 h 4393982"/>
              <a:gd name="connsiteX24" fmla="*/ 0 w 4008384"/>
              <a:gd name="connsiteY24" fmla="*/ 2658359 h 4393982"/>
              <a:gd name="connsiteX25" fmla="*/ 0 w 4008384"/>
              <a:gd name="connsiteY25" fmla="*/ 2109111 h 4393982"/>
              <a:gd name="connsiteX26" fmla="*/ 0 w 4008384"/>
              <a:gd name="connsiteY26" fmla="*/ 1559864 h 4393982"/>
              <a:gd name="connsiteX27" fmla="*/ 0 w 4008384"/>
              <a:gd name="connsiteY27" fmla="*/ 1010616 h 4393982"/>
              <a:gd name="connsiteX28" fmla="*/ 0 w 4008384"/>
              <a:gd name="connsiteY28" fmla="*/ 593188 h 4393982"/>
              <a:gd name="connsiteX29" fmla="*/ 0 w 4008384"/>
              <a:gd name="connsiteY29" fmla="*/ 0 h 4393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008384" h="4393982" fill="none" extrusionOk="0">
                <a:moveTo>
                  <a:pt x="0" y="0"/>
                </a:moveTo>
                <a:cubicBezTo>
                  <a:pt x="112906" y="-37659"/>
                  <a:pt x="334819" y="27583"/>
                  <a:pt x="452375" y="0"/>
                </a:cubicBezTo>
                <a:cubicBezTo>
                  <a:pt x="569931" y="-27583"/>
                  <a:pt x="932597" y="46248"/>
                  <a:pt x="1065085" y="0"/>
                </a:cubicBezTo>
                <a:cubicBezTo>
                  <a:pt x="1197573" y="-46248"/>
                  <a:pt x="1351814" y="63750"/>
                  <a:pt x="1597627" y="0"/>
                </a:cubicBezTo>
                <a:cubicBezTo>
                  <a:pt x="1843440" y="-63750"/>
                  <a:pt x="1901742" y="26079"/>
                  <a:pt x="2170254" y="0"/>
                </a:cubicBezTo>
                <a:cubicBezTo>
                  <a:pt x="2438766" y="-26079"/>
                  <a:pt x="2636571" y="22427"/>
                  <a:pt x="2823048" y="0"/>
                </a:cubicBezTo>
                <a:cubicBezTo>
                  <a:pt x="3009525" y="-22427"/>
                  <a:pt x="3190980" y="37766"/>
                  <a:pt x="3315506" y="0"/>
                </a:cubicBezTo>
                <a:cubicBezTo>
                  <a:pt x="3440032" y="-37766"/>
                  <a:pt x="3785497" y="10913"/>
                  <a:pt x="4008384" y="0"/>
                </a:cubicBezTo>
                <a:cubicBezTo>
                  <a:pt x="4011335" y="222270"/>
                  <a:pt x="3958578" y="304645"/>
                  <a:pt x="4008384" y="461368"/>
                </a:cubicBezTo>
                <a:cubicBezTo>
                  <a:pt x="4058190" y="618091"/>
                  <a:pt x="3989733" y="834333"/>
                  <a:pt x="4008384" y="966676"/>
                </a:cubicBezTo>
                <a:cubicBezTo>
                  <a:pt x="4027035" y="1099019"/>
                  <a:pt x="3956748" y="1354905"/>
                  <a:pt x="4008384" y="1515924"/>
                </a:cubicBezTo>
                <a:cubicBezTo>
                  <a:pt x="4060020" y="1676943"/>
                  <a:pt x="3975849" y="1868109"/>
                  <a:pt x="4008384" y="1977292"/>
                </a:cubicBezTo>
                <a:cubicBezTo>
                  <a:pt x="4040919" y="2086475"/>
                  <a:pt x="3942585" y="2326609"/>
                  <a:pt x="4008384" y="2614419"/>
                </a:cubicBezTo>
                <a:cubicBezTo>
                  <a:pt x="4074183" y="2902229"/>
                  <a:pt x="3966085" y="2955415"/>
                  <a:pt x="4008384" y="3163667"/>
                </a:cubicBezTo>
                <a:cubicBezTo>
                  <a:pt x="4050683" y="3371919"/>
                  <a:pt x="3979931" y="3523487"/>
                  <a:pt x="4008384" y="3800794"/>
                </a:cubicBezTo>
                <a:cubicBezTo>
                  <a:pt x="4036837" y="4078101"/>
                  <a:pt x="3975655" y="4164775"/>
                  <a:pt x="4008384" y="4393982"/>
                </a:cubicBezTo>
                <a:cubicBezTo>
                  <a:pt x="3796237" y="4449093"/>
                  <a:pt x="3659067" y="4368142"/>
                  <a:pt x="3475842" y="4393982"/>
                </a:cubicBezTo>
                <a:cubicBezTo>
                  <a:pt x="3292617" y="4419822"/>
                  <a:pt x="3149870" y="4361107"/>
                  <a:pt x="2943299" y="4393982"/>
                </a:cubicBezTo>
                <a:cubicBezTo>
                  <a:pt x="2736728" y="4426857"/>
                  <a:pt x="2574177" y="4351774"/>
                  <a:pt x="2330589" y="4393982"/>
                </a:cubicBezTo>
                <a:cubicBezTo>
                  <a:pt x="2087001" y="4436190"/>
                  <a:pt x="1994258" y="4346042"/>
                  <a:pt x="1757963" y="4393982"/>
                </a:cubicBezTo>
                <a:cubicBezTo>
                  <a:pt x="1521668" y="4441922"/>
                  <a:pt x="1264303" y="4328827"/>
                  <a:pt x="1105169" y="4393982"/>
                </a:cubicBezTo>
                <a:cubicBezTo>
                  <a:pt x="946035" y="4459137"/>
                  <a:pt x="302820" y="4389260"/>
                  <a:pt x="0" y="4393982"/>
                </a:cubicBezTo>
                <a:cubicBezTo>
                  <a:pt x="-41985" y="4115195"/>
                  <a:pt x="16186" y="4075129"/>
                  <a:pt x="0" y="3800794"/>
                </a:cubicBezTo>
                <a:cubicBezTo>
                  <a:pt x="-16186" y="3526459"/>
                  <a:pt x="37365" y="3412107"/>
                  <a:pt x="0" y="3251547"/>
                </a:cubicBezTo>
                <a:cubicBezTo>
                  <a:pt x="-37365" y="3090987"/>
                  <a:pt x="14791" y="2935389"/>
                  <a:pt x="0" y="2658359"/>
                </a:cubicBezTo>
                <a:cubicBezTo>
                  <a:pt x="-14791" y="2381329"/>
                  <a:pt x="49647" y="2373279"/>
                  <a:pt x="0" y="2109111"/>
                </a:cubicBezTo>
                <a:cubicBezTo>
                  <a:pt x="-49647" y="1844943"/>
                  <a:pt x="30620" y="1694309"/>
                  <a:pt x="0" y="1559864"/>
                </a:cubicBezTo>
                <a:cubicBezTo>
                  <a:pt x="-30620" y="1425419"/>
                  <a:pt x="4109" y="1255007"/>
                  <a:pt x="0" y="1010616"/>
                </a:cubicBezTo>
                <a:cubicBezTo>
                  <a:pt x="-4109" y="766225"/>
                  <a:pt x="33005" y="800550"/>
                  <a:pt x="0" y="593188"/>
                </a:cubicBezTo>
                <a:cubicBezTo>
                  <a:pt x="-33005" y="385826"/>
                  <a:pt x="24219" y="206100"/>
                  <a:pt x="0" y="0"/>
                </a:cubicBezTo>
                <a:close/>
              </a:path>
              <a:path w="4008384" h="4393982" stroke="0" extrusionOk="0">
                <a:moveTo>
                  <a:pt x="0" y="0"/>
                </a:moveTo>
                <a:cubicBezTo>
                  <a:pt x="261201" y="-21249"/>
                  <a:pt x="366779" y="52283"/>
                  <a:pt x="532542" y="0"/>
                </a:cubicBezTo>
                <a:cubicBezTo>
                  <a:pt x="698305" y="-52283"/>
                  <a:pt x="819375" y="26144"/>
                  <a:pt x="984917" y="0"/>
                </a:cubicBezTo>
                <a:cubicBezTo>
                  <a:pt x="1150459" y="-26144"/>
                  <a:pt x="1347527" y="66056"/>
                  <a:pt x="1637711" y="0"/>
                </a:cubicBezTo>
                <a:cubicBezTo>
                  <a:pt x="1927895" y="-66056"/>
                  <a:pt x="1948578" y="17651"/>
                  <a:pt x="2170254" y="0"/>
                </a:cubicBezTo>
                <a:cubicBezTo>
                  <a:pt x="2391930" y="-17651"/>
                  <a:pt x="2445350" y="11079"/>
                  <a:pt x="2702796" y="0"/>
                </a:cubicBezTo>
                <a:cubicBezTo>
                  <a:pt x="2960242" y="-11079"/>
                  <a:pt x="3207605" y="9107"/>
                  <a:pt x="3355590" y="0"/>
                </a:cubicBezTo>
                <a:cubicBezTo>
                  <a:pt x="3503575" y="-9107"/>
                  <a:pt x="3689240" y="1600"/>
                  <a:pt x="4008384" y="0"/>
                </a:cubicBezTo>
                <a:cubicBezTo>
                  <a:pt x="4040310" y="292420"/>
                  <a:pt x="3951698" y="433080"/>
                  <a:pt x="4008384" y="637127"/>
                </a:cubicBezTo>
                <a:cubicBezTo>
                  <a:pt x="4065070" y="841174"/>
                  <a:pt x="3957861" y="907115"/>
                  <a:pt x="4008384" y="1098496"/>
                </a:cubicBezTo>
                <a:cubicBezTo>
                  <a:pt x="4058907" y="1289877"/>
                  <a:pt x="3983963" y="1342827"/>
                  <a:pt x="4008384" y="1559864"/>
                </a:cubicBezTo>
                <a:cubicBezTo>
                  <a:pt x="4032805" y="1776901"/>
                  <a:pt x="3942514" y="1921080"/>
                  <a:pt x="4008384" y="2109111"/>
                </a:cubicBezTo>
                <a:cubicBezTo>
                  <a:pt x="4074254" y="2297142"/>
                  <a:pt x="3968037" y="2450530"/>
                  <a:pt x="4008384" y="2702299"/>
                </a:cubicBezTo>
                <a:cubicBezTo>
                  <a:pt x="4048731" y="2954068"/>
                  <a:pt x="4003332" y="3019387"/>
                  <a:pt x="4008384" y="3119727"/>
                </a:cubicBezTo>
                <a:cubicBezTo>
                  <a:pt x="4013436" y="3220067"/>
                  <a:pt x="3970875" y="3492807"/>
                  <a:pt x="4008384" y="3668975"/>
                </a:cubicBezTo>
                <a:cubicBezTo>
                  <a:pt x="4045893" y="3845143"/>
                  <a:pt x="3991175" y="4169838"/>
                  <a:pt x="4008384" y="4393982"/>
                </a:cubicBezTo>
                <a:cubicBezTo>
                  <a:pt x="3822825" y="4455026"/>
                  <a:pt x="3690961" y="4387041"/>
                  <a:pt x="3435758" y="4393982"/>
                </a:cubicBezTo>
                <a:cubicBezTo>
                  <a:pt x="3180555" y="4400923"/>
                  <a:pt x="2923491" y="4323287"/>
                  <a:pt x="2782964" y="4393982"/>
                </a:cubicBezTo>
                <a:cubicBezTo>
                  <a:pt x="2642437" y="4464677"/>
                  <a:pt x="2414587" y="4357430"/>
                  <a:pt x="2210337" y="4393982"/>
                </a:cubicBezTo>
                <a:cubicBezTo>
                  <a:pt x="2006087" y="4430534"/>
                  <a:pt x="1850351" y="4379951"/>
                  <a:pt x="1757963" y="4393982"/>
                </a:cubicBezTo>
                <a:cubicBezTo>
                  <a:pt x="1665575" y="4408013"/>
                  <a:pt x="1404821" y="4348967"/>
                  <a:pt x="1265504" y="4393982"/>
                </a:cubicBezTo>
                <a:cubicBezTo>
                  <a:pt x="1126187" y="4438997"/>
                  <a:pt x="890263" y="4326515"/>
                  <a:pt x="612710" y="4393982"/>
                </a:cubicBezTo>
                <a:cubicBezTo>
                  <a:pt x="335157" y="4461449"/>
                  <a:pt x="193217" y="4350793"/>
                  <a:pt x="0" y="4393982"/>
                </a:cubicBezTo>
                <a:cubicBezTo>
                  <a:pt x="-31614" y="4177249"/>
                  <a:pt x="54667" y="4126828"/>
                  <a:pt x="0" y="3932614"/>
                </a:cubicBezTo>
                <a:cubicBezTo>
                  <a:pt x="-54667" y="3738400"/>
                  <a:pt x="21764" y="3627652"/>
                  <a:pt x="0" y="3427306"/>
                </a:cubicBezTo>
                <a:cubicBezTo>
                  <a:pt x="-21764" y="3226960"/>
                  <a:pt x="35794" y="3165633"/>
                  <a:pt x="0" y="3009878"/>
                </a:cubicBezTo>
                <a:cubicBezTo>
                  <a:pt x="-35794" y="2854123"/>
                  <a:pt x="38485" y="2789562"/>
                  <a:pt x="0" y="2592449"/>
                </a:cubicBezTo>
                <a:cubicBezTo>
                  <a:pt x="-38485" y="2395336"/>
                  <a:pt x="34213" y="2269024"/>
                  <a:pt x="0" y="1999262"/>
                </a:cubicBezTo>
                <a:cubicBezTo>
                  <a:pt x="-34213" y="1729500"/>
                  <a:pt x="28645" y="1638574"/>
                  <a:pt x="0" y="1537894"/>
                </a:cubicBezTo>
                <a:cubicBezTo>
                  <a:pt x="-28645" y="1437214"/>
                  <a:pt x="69041" y="1113380"/>
                  <a:pt x="0" y="900766"/>
                </a:cubicBezTo>
                <a:cubicBezTo>
                  <a:pt x="-69041" y="688152"/>
                  <a:pt x="83134" y="261993"/>
                  <a:pt x="0" y="0"/>
                </a:cubicBezTo>
                <a:close/>
              </a:path>
            </a:pathLst>
          </a:custGeom>
          <a:ln w="38100" cap="rnd">
            <a:solidFill>
              <a:srgbClr val="FF000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vert="horz" lIns="91440" tIns="45720" rIns="91440" bIns="45720" rtlCol="0">
            <a:normAutofit fontScale="92500" lnSpcReduction="20000"/>
          </a:bodyPr>
          <a:lstStyle/>
          <a:p>
            <a:pPr marL="342900" marR="0" lvl="0" indent="-342900">
              <a:lnSpc>
                <a:spcPct val="107000"/>
              </a:lnSpc>
              <a:spcBef>
                <a:spcPts val="0"/>
              </a:spcBef>
              <a:spcAft>
                <a:spcPts val="800"/>
              </a:spcAft>
              <a:buFont typeface="Wingdings" panose="05000000000000000000" pitchFamily="2" charset="2"/>
              <a:buChar char=""/>
              <a:tabLst>
                <a:tab pos="457200" algn="l"/>
              </a:tabLs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The District’s economy (measured in Gross Domestic Product or GDP) has been growing at an accelerated rate.  Similarly, District residents’ per capita income has shown the same trend as GDP.</a:t>
            </a:r>
          </a:p>
          <a:p>
            <a:pPr marL="342900" marR="0" lvl="0" indent="-342900">
              <a:lnSpc>
                <a:spcPct val="107000"/>
              </a:lnSpc>
              <a:spcBef>
                <a:spcPts val="0"/>
              </a:spcBef>
              <a:spcAft>
                <a:spcPts val="800"/>
              </a:spcAft>
              <a:buFont typeface="Wingdings" panose="05000000000000000000" pitchFamily="2" charset="2"/>
              <a:buChar char=""/>
              <a:tabLst>
                <a:tab pos="457200" algn="l"/>
              </a:tabLst>
            </a:pPr>
            <a:r>
              <a:rPr lang="en-US" dirty="0">
                <a:latin typeface="Franklin Gothic Book" panose="020B0503020102020204" pitchFamily="34" charset="0"/>
                <a:ea typeface="Calibri" panose="020F0502020204030204" pitchFamily="34" charset="0"/>
                <a:cs typeface="Times New Roman" panose="02020603050405020304" pitchFamily="18" charset="0"/>
              </a:rPr>
              <a:t>Often, growth in income or economy is associated with increased energy consumption.</a:t>
            </a: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tabLst>
                <a:tab pos="457200" algn="l"/>
              </a:tabLst>
            </a:pPr>
            <a:r>
              <a:rPr lang="en-US" sz="1800" dirty="0">
                <a:effectLst/>
                <a:latin typeface="Franklin Gothic Book" panose="020B0503020102020204" pitchFamily="34" charset="0"/>
                <a:ea typeface="Calibri" panose="020F0502020204030204" pitchFamily="34" charset="0"/>
              </a:rPr>
              <a:t>Data from DOE, however, showed that total energy consumption (measured in billions of Btu) has declined sharply since 2009.</a:t>
            </a:r>
          </a:p>
          <a:p>
            <a:pPr marL="342900" marR="0" lvl="0" indent="-342900">
              <a:lnSpc>
                <a:spcPct val="107000"/>
              </a:lnSpc>
              <a:spcBef>
                <a:spcPts val="0"/>
              </a:spcBef>
              <a:spcAft>
                <a:spcPts val="800"/>
              </a:spcAft>
              <a:buFont typeface="Wingdings" panose="05000000000000000000" pitchFamily="2" charset="2"/>
              <a:buChar char=""/>
              <a:tabLst>
                <a:tab pos="457200" algn="l"/>
              </a:tabLst>
            </a:pPr>
            <a:r>
              <a:rPr lang="en-US" dirty="0">
                <a:latin typeface="Franklin Gothic Book" panose="020B0503020102020204" pitchFamily="34" charset="0"/>
              </a:rPr>
              <a:t>Similarly, as it was shown earlier, residential electricity usage has been declining. </a:t>
            </a:r>
          </a:p>
          <a:p>
            <a:pPr marL="342900" marR="0" lvl="0" indent="-342900">
              <a:lnSpc>
                <a:spcPct val="107000"/>
              </a:lnSpc>
              <a:spcBef>
                <a:spcPts val="0"/>
              </a:spcBef>
              <a:spcAft>
                <a:spcPts val="800"/>
              </a:spcAft>
              <a:buFont typeface="Wingdings" panose="05000000000000000000" pitchFamily="2" charset="2"/>
              <a:buChar char=""/>
              <a:tabLst>
                <a:tab pos="457200" algn="l"/>
              </a:tabLst>
            </a:pPr>
            <a:r>
              <a:rPr lang="en-US" sz="2000" i="1" dirty="0">
                <a:effectLst/>
                <a:latin typeface="Franklin Gothic Book" panose="020B0503020102020204" pitchFamily="34" charset="0"/>
              </a:rPr>
              <a:t>What does this trend tell us?</a:t>
            </a:r>
          </a:p>
        </p:txBody>
      </p:sp>
      <p:grpSp>
        <p:nvGrpSpPr>
          <p:cNvPr id="34" name="Group 33">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35" name="Isosceles Triangle 34">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8" name="Group 37">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39" name="Rectangle 38">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Isosceles Triangle 39">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aphicFrame>
        <p:nvGraphicFramePr>
          <p:cNvPr id="4" name="Content Placeholder 3">
            <a:extLst>
              <a:ext uri="{FF2B5EF4-FFF2-40B4-BE49-F238E27FC236}">
                <a16:creationId xmlns:a16="http://schemas.microsoft.com/office/drawing/2014/main" id="{1F382F43-0BBB-484A-8624-45E9D69EA6DA}"/>
              </a:ext>
            </a:extLst>
          </p:cNvPr>
          <p:cNvGraphicFramePr>
            <a:graphicFrameLocks noGrp="1"/>
          </p:cNvGraphicFramePr>
          <p:nvPr>
            <p:ph idx="1"/>
            <p:extLst>
              <p:ext uri="{D42A27DB-BD31-4B8C-83A1-F6EECF244321}">
                <p14:modId xmlns:p14="http://schemas.microsoft.com/office/powerpoint/2010/main" val="1617506958"/>
              </p:ext>
            </p:extLst>
          </p:nvPr>
        </p:nvGraphicFramePr>
        <p:xfrm>
          <a:off x="4761128" y="1529974"/>
          <a:ext cx="6806850" cy="436189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Object 14">
            <a:extLst>
              <a:ext uri="{FF2B5EF4-FFF2-40B4-BE49-F238E27FC236}">
                <a16:creationId xmlns:a16="http://schemas.microsoft.com/office/drawing/2014/main" id="{8F38CA6A-9BA2-4E5B-ABB5-C91C3B332F76}"/>
              </a:ext>
            </a:extLst>
          </p:cNvPr>
          <p:cNvGraphicFramePr>
            <a:graphicFrameLocks noChangeAspect="1"/>
          </p:cNvGraphicFramePr>
          <p:nvPr>
            <p:extLst>
              <p:ext uri="{D42A27DB-BD31-4B8C-83A1-F6EECF244321}">
                <p14:modId xmlns:p14="http://schemas.microsoft.com/office/powerpoint/2010/main" val="2404866525"/>
              </p:ext>
            </p:extLst>
          </p:nvPr>
        </p:nvGraphicFramePr>
        <p:xfrm>
          <a:off x="171386" y="6146638"/>
          <a:ext cx="1570037" cy="685800"/>
        </p:xfrm>
        <a:graphic>
          <a:graphicData uri="http://schemas.openxmlformats.org/presentationml/2006/ole">
            <mc:AlternateContent xmlns:mc="http://schemas.openxmlformats.org/markup-compatibility/2006">
              <mc:Choice xmlns:v="urn:schemas-microsoft-com:vml" Requires="v">
                <p:oleObj name="Bitmap Image" r:id="rId3" imgW="1569600" imgH="685800" progId="Paint.Picture">
                  <p:embed/>
                </p:oleObj>
              </mc:Choice>
              <mc:Fallback>
                <p:oleObj name="Bitmap Image" r:id="rId3" imgW="1569600" imgH="685800" progId="Paint.Picture">
                  <p:embed/>
                  <p:pic>
                    <p:nvPicPr>
                      <p:cNvPr id="14" name="Object 13">
                        <a:extLst>
                          <a:ext uri="{FF2B5EF4-FFF2-40B4-BE49-F238E27FC236}">
                            <a16:creationId xmlns:a16="http://schemas.microsoft.com/office/drawing/2014/main" id="{D0684FC0-B82B-497D-B192-A5BAA97AFC70}"/>
                          </a:ext>
                        </a:extLst>
                      </p:cNvPr>
                      <p:cNvPicPr/>
                      <p:nvPr/>
                    </p:nvPicPr>
                    <p:blipFill>
                      <a:blip r:embed="rId4"/>
                      <a:stretch>
                        <a:fillRect/>
                      </a:stretch>
                    </p:blipFill>
                    <p:spPr>
                      <a:xfrm>
                        <a:off x="171386" y="6146638"/>
                        <a:ext cx="1570037" cy="685800"/>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0C6B749D-346C-4A91-845A-609B8D624A08}"/>
              </a:ext>
            </a:extLst>
          </p:cNvPr>
          <p:cNvSpPr>
            <a:spLocks noGrp="1"/>
          </p:cNvSpPr>
          <p:nvPr>
            <p:ph type="sldNum" sz="quarter" idx="12"/>
          </p:nvPr>
        </p:nvSpPr>
        <p:spPr/>
        <p:txBody>
          <a:bodyPr/>
          <a:lstStyle/>
          <a:p>
            <a:fld id="{C01389E6-C847-4AD0-B56D-D205B2EAB1EE}" type="slidenum">
              <a:rPr lang="en-US" smtClean="0"/>
              <a:t>10</a:t>
            </a:fld>
            <a:endParaRPr lang="en-US" dirty="0"/>
          </a:p>
        </p:txBody>
      </p:sp>
    </p:spTree>
    <p:extLst>
      <p:ext uri="{BB962C8B-B14F-4D97-AF65-F5344CB8AC3E}">
        <p14:creationId xmlns:p14="http://schemas.microsoft.com/office/powerpoint/2010/main" val="3802078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37">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Rectangle 39">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Rectangle 41">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76B40B8A-61C3-4640-B9E0-C6179F3C2841}"/>
              </a:ext>
            </a:extLst>
          </p:cNvPr>
          <p:cNvSpPr>
            <a:spLocks noGrp="1"/>
          </p:cNvSpPr>
          <p:nvPr>
            <p:ph type="title"/>
          </p:nvPr>
        </p:nvSpPr>
        <p:spPr>
          <a:xfrm>
            <a:off x="1524000" y="1293338"/>
            <a:ext cx="9144000" cy="3274592"/>
          </a:xfrm>
        </p:spPr>
        <p:txBody>
          <a:bodyPr vert="horz" lIns="91440" tIns="45720" rIns="91440" bIns="45720" rtlCol="0" anchor="ctr">
            <a:normAutofit fontScale="90000"/>
          </a:bodyPr>
          <a:lstStyle/>
          <a:p>
            <a:pPr algn="ctr"/>
            <a:r>
              <a:rPr lang="en-US" sz="7200" b="1" kern="1200" dirty="0">
                <a:solidFill>
                  <a:schemeClr val="tx1"/>
                </a:solidFill>
                <a:latin typeface="Franklin Gothic Medium" panose="020B0603020102020204" pitchFamily="34" charset="0"/>
              </a:rPr>
              <a:t>Snapshot of Energy and Water Affordability in the District</a:t>
            </a:r>
          </a:p>
        </p:txBody>
      </p:sp>
      <p:sp>
        <p:nvSpPr>
          <p:cNvPr id="6" name="Text Placeholder 5">
            <a:extLst>
              <a:ext uri="{FF2B5EF4-FFF2-40B4-BE49-F238E27FC236}">
                <a16:creationId xmlns:a16="http://schemas.microsoft.com/office/drawing/2014/main" id="{D6DC6C43-3FF6-1A42-90E7-7AA34D81C9AC}"/>
              </a:ext>
            </a:extLst>
          </p:cNvPr>
          <p:cNvSpPr>
            <a:spLocks noGrp="1"/>
          </p:cNvSpPr>
          <p:nvPr>
            <p:ph type="body" idx="1"/>
          </p:nvPr>
        </p:nvSpPr>
        <p:spPr>
          <a:xfrm>
            <a:off x="1524000" y="5514052"/>
            <a:ext cx="9144000" cy="651910"/>
          </a:xfrm>
        </p:spPr>
        <p:txBody>
          <a:bodyPr vert="horz" lIns="91440" tIns="45720" rIns="91440" bIns="45720" rtlCol="0" anchor="ctr">
            <a:normAutofit fontScale="92500" lnSpcReduction="10000"/>
          </a:bodyPr>
          <a:lstStyle/>
          <a:p>
            <a:pPr algn="ctr"/>
            <a:r>
              <a:rPr lang="en-US" dirty="0">
                <a:solidFill>
                  <a:schemeClr val="tx1">
                    <a:lumMod val="85000"/>
                    <a:lumOff val="15000"/>
                  </a:schemeClr>
                </a:solidFill>
                <a:latin typeface="Franklin Gothic Medium" panose="020B0603020102020204" pitchFamily="34" charset="0"/>
              </a:rPr>
              <a:t>Findings from DOEE-funded study of energy, water, and combined burdens in the DC Metropolitan Statistical Area</a:t>
            </a:r>
          </a:p>
        </p:txBody>
      </p:sp>
      <p:cxnSp>
        <p:nvCxnSpPr>
          <p:cNvPr id="44" name="Straight Connector 43">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EBDCACC3-349C-4A90-8453-48CAB432E7AA}"/>
              </a:ext>
            </a:extLst>
          </p:cNvPr>
          <p:cNvSpPr>
            <a:spLocks noGrp="1"/>
          </p:cNvSpPr>
          <p:nvPr>
            <p:ph type="sldNum" sz="quarter" idx="12"/>
          </p:nvPr>
        </p:nvSpPr>
        <p:spPr/>
        <p:txBody>
          <a:bodyPr/>
          <a:lstStyle/>
          <a:p>
            <a:fld id="{C01389E6-C847-4AD0-B56D-D205B2EAB1EE}" type="slidenum">
              <a:rPr lang="en-US" smtClean="0"/>
              <a:t>11</a:t>
            </a:fld>
            <a:endParaRPr lang="en-US" dirty="0"/>
          </a:p>
        </p:txBody>
      </p:sp>
    </p:spTree>
    <p:extLst>
      <p:ext uri="{BB962C8B-B14F-4D97-AF65-F5344CB8AC3E}">
        <p14:creationId xmlns:p14="http://schemas.microsoft.com/office/powerpoint/2010/main" val="11166378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1598B5-C199-7644-B2BF-B8779A59D794}"/>
              </a:ext>
            </a:extLst>
          </p:cNvPr>
          <p:cNvSpPr>
            <a:spLocks noGrp="1"/>
          </p:cNvSpPr>
          <p:nvPr>
            <p:ph idx="1"/>
          </p:nvPr>
        </p:nvSpPr>
        <p:spPr>
          <a:xfrm>
            <a:off x="770744" y="769519"/>
            <a:ext cx="6990523" cy="5371080"/>
          </a:xfrm>
        </p:spPr>
        <p:txBody>
          <a:bodyPr vert="horz" lIns="91440" tIns="45720" rIns="91440" bIns="45720" rtlCol="0" anchor="t">
            <a:normAutofit lnSpcReduction="10000"/>
          </a:bodyPr>
          <a:lstStyle/>
          <a:p>
            <a:pPr marL="0" indent="0">
              <a:buNone/>
            </a:pPr>
            <a:r>
              <a:rPr lang="en-US" sz="3600" b="1" dirty="0">
                <a:latin typeface="Franklin Gothic Book"/>
              </a:rPr>
              <a:t>Project Team</a:t>
            </a:r>
            <a:br>
              <a:rPr lang="en-US" sz="3600" b="1" dirty="0">
                <a:latin typeface="Franklin Gothic Book"/>
              </a:rPr>
            </a:br>
            <a:endParaRPr lang="en-US" sz="3600" b="1" dirty="0">
              <a:latin typeface="Franklin Gothic Book"/>
            </a:endParaRPr>
          </a:p>
          <a:p>
            <a:pPr marL="221615" indent="-221615"/>
            <a:r>
              <a:rPr lang="en-US" sz="2400" b="1" dirty="0">
                <a:latin typeface="Franklin Gothic Book"/>
              </a:rPr>
              <a:t>American Council for an Energy-Efficient Economy</a:t>
            </a:r>
            <a:endParaRPr lang="en-US" sz="2400" b="1" dirty="0"/>
          </a:p>
          <a:p>
            <a:pPr marL="665480" lvl="1" indent="-221615">
              <a:spcBef>
                <a:spcPts val="484"/>
              </a:spcBef>
            </a:pPr>
            <a:r>
              <a:rPr lang="en-US" sz="2000" dirty="0">
                <a:latin typeface="Franklin Gothic Book"/>
              </a:rPr>
              <a:t>Ariel Drehobl, Local Policy Manager, Energy Equity</a:t>
            </a:r>
          </a:p>
          <a:p>
            <a:pPr marL="665480" lvl="1" indent="-221615">
              <a:spcBef>
                <a:spcPts val="484"/>
              </a:spcBef>
            </a:pPr>
            <a:r>
              <a:rPr lang="en-US" sz="2000" dirty="0">
                <a:latin typeface="Franklin Gothic Book"/>
              </a:rPr>
              <a:t>Lauren Ross, Director for Policy</a:t>
            </a:r>
          </a:p>
          <a:p>
            <a:pPr marL="665480" lvl="1" indent="-221615">
              <a:spcBef>
                <a:spcPts val="484"/>
              </a:spcBef>
            </a:pPr>
            <a:r>
              <a:rPr lang="en-US" sz="2000" dirty="0">
                <a:latin typeface="Franklin Gothic Book"/>
              </a:rPr>
              <a:t>Roxana Ayala, Research Assistant</a:t>
            </a:r>
          </a:p>
          <a:p>
            <a:pPr marL="221615" indent="-221615"/>
            <a:r>
              <a:rPr lang="en-US" sz="2400" b="1" dirty="0">
                <a:latin typeface="Franklin Gothic Book"/>
              </a:rPr>
              <a:t>Columbia University</a:t>
            </a:r>
          </a:p>
          <a:p>
            <a:pPr marL="665480" lvl="1" indent="-221615">
              <a:spcBef>
                <a:spcPts val="484"/>
              </a:spcBef>
            </a:pPr>
            <a:r>
              <a:rPr lang="en-US" sz="2000" dirty="0">
                <a:latin typeface="Franklin Gothic Book"/>
              </a:rPr>
              <a:t>Dr. Diana Hernández, Associate Professor</a:t>
            </a:r>
            <a:endParaRPr lang="en-US" sz="2000" dirty="0">
              <a:highlight>
                <a:srgbClr val="FFFF00"/>
              </a:highlight>
              <a:latin typeface="Franklin Gothic Book"/>
            </a:endParaRPr>
          </a:p>
          <a:p>
            <a:pPr marL="665480" lvl="1" indent="-221615">
              <a:spcBef>
                <a:spcPts val="484"/>
              </a:spcBef>
            </a:pPr>
            <a:r>
              <a:rPr lang="en-US" sz="2000" dirty="0">
                <a:latin typeface="Franklin Gothic Book"/>
              </a:rPr>
              <a:t>Tasfia Rahman, Research Assistant</a:t>
            </a:r>
          </a:p>
          <a:p>
            <a:pPr marL="665480" lvl="1" indent="-221615">
              <a:spcBef>
                <a:spcPts val="484"/>
              </a:spcBef>
            </a:pPr>
            <a:r>
              <a:rPr lang="en-US" sz="2000" dirty="0">
                <a:latin typeface="Franklin Gothic Book"/>
              </a:rPr>
              <a:t>Miranda Ysabel Simmes, Research Assistant</a:t>
            </a:r>
            <a:endParaRPr lang="en-US" dirty="0"/>
          </a:p>
          <a:p>
            <a:pPr marL="221615" indent="-221615">
              <a:spcBef>
                <a:spcPts val="484"/>
              </a:spcBef>
            </a:pPr>
            <a:r>
              <a:rPr lang="en-US" sz="2400" b="1" dirty="0">
                <a:latin typeface="Franklin Gothic Book"/>
              </a:rPr>
              <a:t>ONE DC</a:t>
            </a:r>
            <a:endParaRPr lang="en-US" sz="2400" b="1" dirty="0"/>
          </a:p>
          <a:p>
            <a:pPr marL="665480" lvl="1" indent="-221615">
              <a:spcBef>
                <a:spcPts val="484"/>
              </a:spcBef>
            </a:pPr>
            <a:r>
              <a:rPr lang="en-US" sz="2000" dirty="0">
                <a:latin typeface="Franklin Gothic Book"/>
              </a:rPr>
              <a:t>Claire Cook, Administrative Organizer</a:t>
            </a:r>
          </a:p>
          <a:p>
            <a:pPr marL="665480" lvl="1" indent="-221615">
              <a:spcBef>
                <a:spcPts val="484"/>
              </a:spcBef>
            </a:pPr>
            <a:endParaRPr lang="en-US" sz="2000" dirty="0">
              <a:highlight>
                <a:srgbClr val="FFFF00"/>
              </a:highlight>
              <a:latin typeface="Franklin Gothic Book"/>
            </a:endParaRPr>
          </a:p>
          <a:p>
            <a:pPr marL="88" indent="0">
              <a:spcBef>
                <a:spcPts val="484"/>
              </a:spcBef>
              <a:buNone/>
            </a:pPr>
            <a:r>
              <a:rPr lang="en-US" sz="2000" b="1" dirty="0">
                <a:latin typeface="Franklin Gothic Book"/>
              </a:rPr>
              <a:t>Final report available at </a:t>
            </a:r>
            <a:r>
              <a:rPr lang="en-US" sz="2000" b="1" dirty="0">
                <a:latin typeface="Franklin Gothic Book"/>
                <a:hlinkClick r:id="rId3"/>
              </a:rPr>
              <a:t>doee.dc.gov/energyassistance</a:t>
            </a:r>
            <a:r>
              <a:rPr lang="en-US" sz="2000" b="1" dirty="0">
                <a:latin typeface="Franklin Gothic Book"/>
              </a:rPr>
              <a:t> </a:t>
            </a:r>
          </a:p>
        </p:txBody>
      </p:sp>
      <p:pic>
        <p:nvPicPr>
          <p:cNvPr id="8" name="Picture 7">
            <a:extLst>
              <a:ext uri="{FF2B5EF4-FFF2-40B4-BE49-F238E27FC236}">
                <a16:creationId xmlns:a16="http://schemas.microsoft.com/office/drawing/2014/main" id="{B669555E-00A5-47C4-8310-434274445F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1594" y="1068211"/>
            <a:ext cx="1749974" cy="1749974"/>
          </a:xfrm>
          <a:prstGeom prst="rect">
            <a:avLst/>
          </a:prstGeom>
        </p:spPr>
      </p:pic>
      <p:pic>
        <p:nvPicPr>
          <p:cNvPr id="10" name="Picture 9">
            <a:extLst>
              <a:ext uri="{FF2B5EF4-FFF2-40B4-BE49-F238E27FC236}">
                <a16:creationId xmlns:a16="http://schemas.microsoft.com/office/drawing/2014/main" id="{CA5685D6-C48E-4508-8D83-D0521229FE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17211" y="2381462"/>
            <a:ext cx="1749974" cy="1749974"/>
          </a:xfrm>
          <a:prstGeom prst="rect">
            <a:avLst/>
          </a:prstGeom>
        </p:spPr>
      </p:pic>
      <p:pic>
        <p:nvPicPr>
          <p:cNvPr id="12" name="Picture 11">
            <a:extLst>
              <a:ext uri="{FF2B5EF4-FFF2-40B4-BE49-F238E27FC236}">
                <a16:creationId xmlns:a16="http://schemas.microsoft.com/office/drawing/2014/main" id="{A21F43E8-6363-4581-8AFE-DF98A19C1E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17211" y="427163"/>
            <a:ext cx="1749974" cy="1749974"/>
          </a:xfrm>
          <a:prstGeom prst="rect">
            <a:avLst/>
          </a:prstGeom>
        </p:spPr>
      </p:pic>
      <p:pic>
        <p:nvPicPr>
          <p:cNvPr id="6" name="Picture 6" descr="Logo, company name&#10;&#10;Description automatically generated">
            <a:extLst>
              <a:ext uri="{FF2B5EF4-FFF2-40B4-BE49-F238E27FC236}">
                <a16:creationId xmlns:a16="http://schemas.microsoft.com/office/drawing/2014/main" id="{B7A5B1B6-080D-4B3A-992C-EEDA9540F262}"/>
              </a:ext>
            </a:extLst>
          </p:cNvPr>
          <p:cNvPicPr>
            <a:picLocks noChangeAspect="1"/>
          </p:cNvPicPr>
          <p:nvPr/>
        </p:nvPicPr>
        <p:blipFill>
          <a:blip r:embed="rId7"/>
          <a:stretch>
            <a:fillRect/>
          </a:stretch>
        </p:blipFill>
        <p:spPr>
          <a:xfrm>
            <a:off x="6379520" y="5680647"/>
            <a:ext cx="1381747" cy="784349"/>
          </a:xfrm>
          <a:prstGeom prst="rect">
            <a:avLst/>
          </a:prstGeom>
        </p:spPr>
      </p:pic>
      <p:pic>
        <p:nvPicPr>
          <p:cNvPr id="2" name="Picture 6" descr="Text&#10;&#10;Description automatically generated">
            <a:extLst>
              <a:ext uri="{FF2B5EF4-FFF2-40B4-BE49-F238E27FC236}">
                <a16:creationId xmlns:a16="http://schemas.microsoft.com/office/drawing/2014/main" id="{037B84AB-195F-49DF-A5B2-04FD8DED7491}"/>
              </a:ext>
            </a:extLst>
          </p:cNvPr>
          <p:cNvPicPr>
            <a:picLocks noChangeAspect="1"/>
          </p:cNvPicPr>
          <p:nvPr/>
        </p:nvPicPr>
        <p:blipFill>
          <a:blip r:embed="rId8"/>
          <a:stretch>
            <a:fillRect/>
          </a:stretch>
        </p:blipFill>
        <p:spPr>
          <a:xfrm>
            <a:off x="2700351" y="6121699"/>
            <a:ext cx="3027673" cy="369002"/>
          </a:xfrm>
          <a:prstGeom prst="rect">
            <a:avLst/>
          </a:prstGeom>
        </p:spPr>
      </p:pic>
      <p:pic>
        <p:nvPicPr>
          <p:cNvPr id="7" name="Picture 8">
            <a:extLst>
              <a:ext uri="{FF2B5EF4-FFF2-40B4-BE49-F238E27FC236}">
                <a16:creationId xmlns:a16="http://schemas.microsoft.com/office/drawing/2014/main" id="{8EE1F414-69B0-4D5F-89A1-4CD2509802CB}"/>
              </a:ext>
            </a:extLst>
          </p:cNvPr>
          <p:cNvPicPr>
            <a:picLocks noChangeAspect="1"/>
          </p:cNvPicPr>
          <p:nvPr/>
        </p:nvPicPr>
        <p:blipFill rotWithShape="1">
          <a:blip r:embed="rId9"/>
          <a:srcRect r="709" b="3030"/>
          <a:stretch/>
        </p:blipFill>
        <p:spPr>
          <a:xfrm>
            <a:off x="10351594" y="3024584"/>
            <a:ext cx="1756263" cy="1755221"/>
          </a:xfrm>
          <a:prstGeom prst="rect">
            <a:avLst/>
          </a:prstGeom>
        </p:spPr>
      </p:pic>
      <p:pic>
        <p:nvPicPr>
          <p:cNvPr id="11" name="Picture 10" descr="A picture containing text, outdoor, person, accessory&#10;&#10;Description automatically generated">
            <a:extLst>
              <a:ext uri="{FF2B5EF4-FFF2-40B4-BE49-F238E27FC236}">
                <a16:creationId xmlns:a16="http://schemas.microsoft.com/office/drawing/2014/main" id="{0A0FF1CC-BC6D-7E49-A46D-EE8EA16B1A87}"/>
              </a:ext>
            </a:extLst>
          </p:cNvPr>
          <p:cNvPicPr>
            <a:picLocks/>
          </p:cNvPicPr>
          <p:nvPr/>
        </p:nvPicPr>
        <p:blipFill rotWithShape="1">
          <a:blip r:embed="rId10">
            <a:extLst>
              <a:ext uri="{28A0092B-C50C-407E-A947-70E740481C1C}">
                <a14:useLocalDpi xmlns:a14="http://schemas.microsoft.com/office/drawing/2010/main" val="0"/>
              </a:ext>
            </a:extLst>
          </a:blip>
          <a:srcRect l="10071" t="13771" r="16344" b="26642"/>
          <a:stretch/>
        </p:blipFill>
        <p:spPr>
          <a:xfrm>
            <a:off x="8417760" y="4335761"/>
            <a:ext cx="1749425" cy="1785938"/>
          </a:xfrm>
          <a:prstGeom prst="rect">
            <a:avLst/>
          </a:prstGeom>
        </p:spPr>
      </p:pic>
    </p:spTree>
    <p:extLst>
      <p:ext uri="{BB962C8B-B14F-4D97-AF65-F5344CB8AC3E}">
        <p14:creationId xmlns:p14="http://schemas.microsoft.com/office/powerpoint/2010/main" val="32769848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965263E-AC7D-6A40-9E3E-17CB76AF3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7603" y="4716659"/>
            <a:ext cx="2160729" cy="1515735"/>
          </a:xfrm>
          <a:prstGeom prst="rect">
            <a:avLst/>
          </a:prstGeom>
        </p:spPr>
      </p:pic>
      <p:sp>
        <p:nvSpPr>
          <p:cNvPr id="5" name="Title 4">
            <a:extLst>
              <a:ext uri="{FF2B5EF4-FFF2-40B4-BE49-F238E27FC236}">
                <a16:creationId xmlns:a16="http://schemas.microsoft.com/office/drawing/2014/main" id="{F676303B-ACEB-D24F-A4BC-CFA01B19ECCE}"/>
              </a:ext>
            </a:extLst>
          </p:cNvPr>
          <p:cNvSpPr>
            <a:spLocks noGrp="1"/>
          </p:cNvSpPr>
          <p:nvPr>
            <p:ph type="title"/>
          </p:nvPr>
        </p:nvSpPr>
        <p:spPr>
          <a:xfrm>
            <a:off x="457200" y="141380"/>
            <a:ext cx="10515600" cy="1325563"/>
          </a:xfrm>
        </p:spPr>
        <p:txBody>
          <a:bodyPr/>
          <a:lstStyle/>
          <a:p>
            <a:r>
              <a:rPr lang="en-US" b="1" dirty="0"/>
              <a:t>Utility Burden Methodology</a:t>
            </a:r>
          </a:p>
        </p:txBody>
      </p:sp>
      <p:sp>
        <p:nvSpPr>
          <p:cNvPr id="6" name="Content Placeholder 5">
            <a:extLst>
              <a:ext uri="{FF2B5EF4-FFF2-40B4-BE49-F238E27FC236}">
                <a16:creationId xmlns:a16="http://schemas.microsoft.com/office/drawing/2014/main" id="{C014BFF8-F0CD-DC48-8EFE-D529764882B6}"/>
              </a:ext>
            </a:extLst>
          </p:cNvPr>
          <p:cNvSpPr>
            <a:spLocks noGrp="1"/>
          </p:cNvSpPr>
          <p:nvPr>
            <p:ph idx="1"/>
          </p:nvPr>
        </p:nvSpPr>
        <p:spPr>
          <a:xfrm>
            <a:off x="444725" y="1466943"/>
            <a:ext cx="8165875" cy="4648107"/>
          </a:xfrm>
        </p:spPr>
        <p:txBody>
          <a:bodyPr>
            <a:normAutofit lnSpcReduction="10000"/>
          </a:bodyPr>
          <a:lstStyle/>
          <a:p>
            <a:r>
              <a:rPr lang="en-US" sz="2800" b="1" dirty="0"/>
              <a:t>Energy Burden </a:t>
            </a:r>
            <a:r>
              <a:rPr lang="en-US" sz="2800" dirty="0"/>
              <a:t>= </a:t>
            </a:r>
            <a:r>
              <a:rPr lang="en-US" sz="2400" dirty="0"/>
              <a:t>Annual energy bills/Annual income</a:t>
            </a:r>
          </a:p>
          <a:p>
            <a:pPr lvl="1"/>
            <a:r>
              <a:rPr lang="en-US" sz="2000" dirty="0"/>
              <a:t>E.g., $1,500/$50,000 = 3% energy burden</a:t>
            </a:r>
          </a:p>
          <a:p>
            <a:pPr lvl="1"/>
            <a:r>
              <a:rPr lang="en-US" sz="2000" i="1" dirty="0">
                <a:latin typeface="Franklin Gothic Book" panose="020B0503020102020204" pitchFamily="34" charset="0"/>
              </a:rPr>
              <a:t>Annual energy bills include electricity, natural gas, and other heating fuels.</a:t>
            </a:r>
          </a:p>
          <a:p>
            <a:pPr lvl="1"/>
            <a:r>
              <a:rPr lang="en-US" sz="2000" i="1" dirty="0">
                <a:latin typeface="Franklin Gothic Book" panose="020B0503020102020204" pitchFamily="34" charset="0"/>
              </a:rPr>
              <a:t>Excludes households who do not pay for their energy bills directly.</a:t>
            </a:r>
          </a:p>
          <a:p>
            <a:pPr lvl="1"/>
            <a:r>
              <a:rPr lang="en-US" sz="2000" dirty="0">
                <a:latin typeface="Franklin Gothic Book" panose="020B0503020102020204" pitchFamily="34" charset="0"/>
              </a:rPr>
              <a:t>High energy burden is above 6%; severe energy burden above 10%</a:t>
            </a:r>
          </a:p>
          <a:p>
            <a:r>
              <a:rPr lang="en-US" sz="2800" b="1" dirty="0"/>
              <a:t>Water Burden </a:t>
            </a:r>
            <a:r>
              <a:rPr lang="en-US" sz="2800" dirty="0"/>
              <a:t>= </a:t>
            </a:r>
            <a:r>
              <a:rPr lang="en-US" sz="2400" dirty="0"/>
              <a:t>Annual water bills/annual income</a:t>
            </a:r>
            <a:endParaRPr lang="en-US" sz="2800" dirty="0"/>
          </a:p>
          <a:p>
            <a:pPr lvl="1"/>
            <a:r>
              <a:rPr lang="en-US" sz="2000" i="1" dirty="0">
                <a:latin typeface="Franklin Gothic Book" panose="020B0503020102020204" pitchFamily="34" charset="0"/>
              </a:rPr>
              <a:t>Excludes households who do not pay for their water bills directly.</a:t>
            </a:r>
          </a:p>
          <a:p>
            <a:pPr lvl="1"/>
            <a:r>
              <a:rPr lang="en-US" sz="2000" dirty="0">
                <a:latin typeface="Franklin Gothic Book" panose="020B0503020102020204" pitchFamily="34" charset="0"/>
              </a:rPr>
              <a:t>High water burden is above 4%</a:t>
            </a:r>
          </a:p>
          <a:p>
            <a:r>
              <a:rPr lang="en-US" sz="2800" b="1" dirty="0"/>
              <a:t>Utility Burden </a:t>
            </a:r>
            <a:r>
              <a:rPr lang="en-US" sz="2800" dirty="0"/>
              <a:t>= </a:t>
            </a:r>
            <a:r>
              <a:rPr lang="en-US" sz="2000" dirty="0"/>
              <a:t>Annual energy bills and water bills/annual income</a:t>
            </a:r>
            <a:endParaRPr lang="en-US" sz="2800" dirty="0"/>
          </a:p>
          <a:p>
            <a:pPr lvl="1"/>
            <a:r>
              <a:rPr lang="en-US" sz="2000" i="1" dirty="0">
                <a:latin typeface="Franklin Gothic Book" panose="020B0503020102020204" pitchFamily="34" charset="0"/>
              </a:rPr>
              <a:t>Excludes households who do not pay for their water bills and/or energy bills directly.</a:t>
            </a:r>
          </a:p>
          <a:p>
            <a:pPr lvl="1"/>
            <a:r>
              <a:rPr lang="en-US" sz="2000" dirty="0">
                <a:latin typeface="Franklin Gothic Book" panose="020B0503020102020204" pitchFamily="34" charset="0"/>
              </a:rPr>
              <a:t>High combined burden is above 10%</a:t>
            </a:r>
          </a:p>
        </p:txBody>
      </p:sp>
      <p:pic>
        <p:nvPicPr>
          <p:cNvPr id="3" name="Picture 2">
            <a:extLst>
              <a:ext uri="{FF2B5EF4-FFF2-40B4-BE49-F238E27FC236}">
                <a16:creationId xmlns:a16="http://schemas.microsoft.com/office/drawing/2014/main" id="{0C0DEB35-DBEE-944F-9D22-771AECF76CCF}"/>
              </a:ext>
            </a:extLst>
          </p:cNvPr>
          <p:cNvPicPr>
            <a:picLocks noChangeAspect="1"/>
          </p:cNvPicPr>
          <p:nvPr/>
        </p:nvPicPr>
        <p:blipFill rotWithShape="1">
          <a:blip r:embed="rId4">
            <a:extLst>
              <a:ext uri="{28A0092B-C50C-407E-A947-70E740481C1C}">
                <a14:useLocalDpi xmlns:a14="http://schemas.microsoft.com/office/drawing/2010/main" val="0"/>
              </a:ext>
            </a:extLst>
          </a:blip>
          <a:srcRect r="3622"/>
          <a:stretch/>
        </p:blipFill>
        <p:spPr>
          <a:xfrm>
            <a:off x="10428332" y="4640875"/>
            <a:ext cx="1763668" cy="1732363"/>
          </a:xfrm>
          <a:prstGeom prst="rect">
            <a:avLst/>
          </a:prstGeom>
        </p:spPr>
      </p:pic>
      <p:pic>
        <p:nvPicPr>
          <p:cNvPr id="10" name="Picture 9" descr="A picture containing text, appliance&#10;&#10;Description automatically generated">
            <a:extLst>
              <a:ext uri="{FF2B5EF4-FFF2-40B4-BE49-F238E27FC236}">
                <a16:creationId xmlns:a16="http://schemas.microsoft.com/office/drawing/2014/main" id="{765575A6-D973-414E-83A0-A31CF8C3C7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0600" y="273290"/>
            <a:ext cx="3379481" cy="4367585"/>
          </a:xfrm>
          <a:prstGeom prst="rect">
            <a:avLst/>
          </a:prstGeom>
          <a:effectLst>
            <a:outerShdw blurRad="50800" dist="38100" dir="5400000" algn="t" rotWithShape="0">
              <a:prstClr val="black">
                <a:alpha val="40000"/>
              </a:prstClr>
            </a:outerShdw>
          </a:effectLst>
        </p:spPr>
      </p:pic>
      <p:sp>
        <p:nvSpPr>
          <p:cNvPr id="2" name="Slide Number Placeholder 1">
            <a:extLst>
              <a:ext uri="{FF2B5EF4-FFF2-40B4-BE49-F238E27FC236}">
                <a16:creationId xmlns:a16="http://schemas.microsoft.com/office/drawing/2014/main" id="{D9186E1E-F932-4C03-ADA1-543CCF89E740}"/>
              </a:ext>
            </a:extLst>
          </p:cNvPr>
          <p:cNvSpPr>
            <a:spLocks noGrp="1"/>
          </p:cNvSpPr>
          <p:nvPr>
            <p:ph type="sldNum" sz="quarter" idx="12"/>
          </p:nvPr>
        </p:nvSpPr>
        <p:spPr/>
        <p:txBody>
          <a:bodyPr/>
          <a:lstStyle/>
          <a:p>
            <a:fld id="{60641A2E-FF50-454A-B4A3-DC6D1DD01D91}" type="slidenum">
              <a:rPr lang="en-US" smtClean="0"/>
              <a:t>13</a:t>
            </a:fld>
            <a:endParaRPr lang="en-US" dirty="0"/>
          </a:p>
        </p:txBody>
      </p:sp>
    </p:spTree>
    <p:extLst>
      <p:ext uri="{BB962C8B-B14F-4D97-AF65-F5344CB8AC3E}">
        <p14:creationId xmlns:p14="http://schemas.microsoft.com/office/powerpoint/2010/main" val="737201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bar chart&#10;&#10;Description automatically generated">
            <a:extLst>
              <a:ext uri="{FF2B5EF4-FFF2-40B4-BE49-F238E27FC236}">
                <a16:creationId xmlns:a16="http://schemas.microsoft.com/office/drawing/2014/main" id="{BF3F1D8F-DEAD-BF49-963B-D0B4CC5AB70B}"/>
              </a:ext>
            </a:extLst>
          </p:cNvPr>
          <p:cNvPicPr>
            <a:picLocks noChangeAspect="1"/>
          </p:cNvPicPr>
          <p:nvPr/>
        </p:nvPicPr>
        <p:blipFill rotWithShape="1">
          <a:blip r:embed="rId2">
            <a:extLst>
              <a:ext uri="{53640926-AAD7-44D8-BBD7-CCE9431645EC}">
                <a14:shadowObscured xmlns:lc="http://schemas.openxmlformats.org/drawingml/2006/lockedCanvas" xmlns:o="urn:schemas-microsoft-com:office:office" xmlns:v="urn:schemas-microsoft-com:vml" xmlns:w10="urn:schemas-microsoft-com:office:word" xmlns:w="http://schemas.openxmlformats.org/wordprocessingml/2006/main" xmlns:ma14="http://schemas.microsoft.com/office/mac/drawingml/2011/main" xmlns:a16="http://schemas.microsoft.com/office/drawing/2014/main" xmlns:c="http://schemas.openxmlformats.org/drawingml/2006/chart" xmlns:a14="http://schemas.microsoft.com/office/drawing/2010/main" xmlns:arto="http://schemas.microsoft.com/office/word/2006/arto" xmlns:dgm="http://schemas.openxmlformats.org/drawingml/2006/diagram"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a:ext>
            </a:extLst>
          </a:blip>
          <a:srcRect l="3525" t="8585" b="3567"/>
          <a:stretch/>
        </p:blipFill>
        <p:spPr>
          <a:xfrm>
            <a:off x="4901184" y="136523"/>
            <a:ext cx="7290816" cy="6735052"/>
          </a:xfrm>
          <a:prstGeom prst="rect">
            <a:avLst/>
          </a:prstGeom>
        </p:spPr>
      </p:pic>
      <p:sp>
        <p:nvSpPr>
          <p:cNvPr id="2" name="Title 1">
            <a:extLst>
              <a:ext uri="{FF2B5EF4-FFF2-40B4-BE49-F238E27FC236}">
                <a16:creationId xmlns:a16="http://schemas.microsoft.com/office/drawing/2014/main" id="{FC65B833-3468-A248-AAB5-810FD6529FEA}"/>
              </a:ext>
            </a:extLst>
          </p:cNvPr>
          <p:cNvSpPr>
            <a:spLocks noGrp="1"/>
          </p:cNvSpPr>
          <p:nvPr>
            <p:ph type="title"/>
          </p:nvPr>
        </p:nvSpPr>
        <p:spPr>
          <a:xfrm>
            <a:off x="202026" y="365128"/>
            <a:ext cx="4972049" cy="1325563"/>
          </a:xfrm>
        </p:spPr>
        <p:txBody>
          <a:bodyPr>
            <a:normAutofit/>
          </a:bodyPr>
          <a:lstStyle/>
          <a:p>
            <a:r>
              <a:rPr lang="en-US" sz="3600" b="1" dirty="0"/>
              <a:t>Energy Burden Findings</a:t>
            </a:r>
          </a:p>
        </p:txBody>
      </p:sp>
      <p:sp>
        <p:nvSpPr>
          <p:cNvPr id="3" name="Content Placeholder 2">
            <a:extLst>
              <a:ext uri="{FF2B5EF4-FFF2-40B4-BE49-F238E27FC236}">
                <a16:creationId xmlns:a16="http://schemas.microsoft.com/office/drawing/2014/main" id="{E496A830-67B7-D44B-9529-0E7AC5FEF043}"/>
              </a:ext>
            </a:extLst>
          </p:cNvPr>
          <p:cNvSpPr>
            <a:spLocks noGrp="1"/>
          </p:cNvSpPr>
          <p:nvPr>
            <p:ph idx="1"/>
          </p:nvPr>
        </p:nvSpPr>
        <p:spPr>
          <a:xfrm>
            <a:off x="328614" y="1919295"/>
            <a:ext cx="4718875" cy="4122733"/>
          </a:xfrm>
        </p:spPr>
        <p:txBody>
          <a:bodyPr>
            <a:normAutofit/>
          </a:bodyPr>
          <a:lstStyle/>
          <a:p>
            <a:r>
              <a:rPr lang="en-US" sz="2300" dirty="0"/>
              <a:t>Median burden of 2%</a:t>
            </a:r>
          </a:p>
          <a:p>
            <a:r>
              <a:rPr lang="en-US" sz="2300" dirty="0"/>
              <a:t>64% of low-income households (60% SMI) face a high energy burden (i.e., above 6%)</a:t>
            </a:r>
          </a:p>
          <a:p>
            <a:r>
              <a:rPr lang="en-US" sz="2300" dirty="0"/>
              <a:t>40% of low-income households face a severe energy burden (i.e., above 10%).</a:t>
            </a:r>
          </a:p>
          <a:p>
            <a:r>
              <a:rPr lang="en-US" sz="2300" dirty="0"/>
              <a:t>25% of low-income households experience an energy burden of at least 15% (i.e., 7.5 times the median) </a:t>
            </a:r>
          </a:p>
          <a:p>
            <a:endParaRPr lang="en-US" dirty="0"/>
          </a:p>
          <a:p>
            <a:endParaRPr lang="en-US" dirty="0"/>
          </a:p>
        </p:txBody>
      </p:sp>
      <p:sp>
        <p:nvSpPr>
          <p:cNvPr id="6" name="Slide Number Placeholder 5">
            <a:extLst>
              <a:ext uri="{FF2B5EF4-FFF2-40B4-BE49-F238E27FC236}">
                <a16:creationId xmlns:a16="http://schemas.microsoft.com/office/drawing/2014/main" id="{27A5851B-83EF-4F18-95B3-2C6D0FFC79BE}"/>
              </a:ext>
            </a:extLst>
          </p:cNvPr>
          <p:cNvSpPr>
            <a:spLocks noGrp="1"/>
          </p:cNvSpPr>
          <p:nvPr>
            <p:ph type="sldNum" sz="quarter" idx="12"/>
          </p:nvPr>
        </p:nvSpPr>
        <p:spPr/>
        <p:txBody>
          <a:bodyPr/>
          <a:lstStyle/>
          <a:p>
            <a:fld id="{60641A2E-FF50-454A-B4A3-DC6D1DD01D91}" type="slidenum">
              <a:rPr lang="en-US" smtClean="0"/>
              <a:t>14</a:t>
            </a:fld>
            <a:endParaRPr lang="en-US" dirty="0"/>
          </a:p>
        </p:txBody>
      </p:sp>
    </p:spTree>
    <p:extLst>
      <p:ext uri="{BB962C8B-B14F-4D97-AF65-F5344CB8AC3E}">
        <p14:creationId xmlns:p14="http://schemas.microsoft.com/office/powerpoint/2010/main" val="2527070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C12CB-4B97-A146-A25B-B96CB7D3A8C6}"/>
              </a:ext>
            </a:extLst>
          </p:cNvPr>
          <p:cNvSpPr>
            <a:spLocks noGrp="1"/>
          </p:cNvSpPr>
          <p:nvPr>
            <p:ph type="title"/>
          </p:nvPr>
        </p:nvSpPr>
        <p:spPr>
          <a:xfrm>
            <a:off x="495299" y="365128"/>
            <a:ext cx="6234114" cy="1325563"/>
          </a:xfrm>
        </p:spPr>
        <p:txBody>
          <a:bodyPr>
            <a:normAutofit/>
          </a:bodyPr>
          <a:lstStyle/>
          <a:p>
            <a:r>
              <a:rPr lang="en-US" sz="3600" b="1" dirty="0"/>
              <a:t>Energy Burden Findings (Cont.)</a:t>
            </a:r>
          </a:p>
        </p:txBody>
      </p:sp>
      <p:sp>
        <p:nvSpPr>
          <p:cNvPr id="3" name="Content Placeholder 2">
            <a:extLst>
              <a:ext uri="{FF2B5EF4-FFF2-40B4-BE49-F238E27FC236}">
                <a16:creationId xmlns:a16="http://schemas.microsoft.com/office/drawing/2014/main" id="{7B197622-058F-1A40-9B8B-AF9BA8B3BDE4}"/>
              </a:ext>
            </a:extLst>
          </p:cNvPr>
          <p:cNvSpPr>
            <a:spLocks noGrp="1"/>
          </p:cNvSpPr>
          <p:nvPr>
            <p:ph sz="half" idx="1"/>
          </p:nvPr>
        </p:nvSpPr>
        <p:spPr>
          <a:xfrm>
            <a:off x="495299" y="1825625"/>
            <a:ext cx="6119814" cy="4351338"/>
          </a:xfrm>
        </p:spPr>
        <p:txBody>
          <a:bodyPr>
            <a:normAutofit fontScale="92500" lnSpcReduction="10000"/>
          </a:bodyPr>
          <a:lstStyle/>
          <a:p>
            <a:pPr lvl="0"/>
            <a:r>
              <a:rPr lang="en-US" sz="2400" dirty="0"/>
              <a:t>Compared certain groups to others (see images to the right)</a:t>
            </a:r>
          </a:p>
          <a:p>
            <a:pPr lvl="0"/>
            <a:r>
              <a:rPr lang="en-US" sz="2400" dirty="0"/>
              <a:t>Low-income vs. non-low-income energy burdens</a:t>
            </a:r>
          </a:p>
          <a:p>
            <a:pPr lvl="1"/>
            <a:r>
              <a:rPr lang="en-US" sz="1800" dirty="0"/>
              <a:t>200% FPL had burdens 5.7 times higher, </a:t>
            </a:r>
          </a:p>
          <a:p>
            <a:pPr lvl="1"/>
            <a:r>
              <a:rPr lang="en-US" sz="1800" dirty="0"/>
              <a:t>60% SMI had burdens 4.5 times higher, </a:t>
            </a:r>
          </a:p>
          <a:p>
            <a:pPr lvl="1"/>
            <a:r>
              <a:rPr lang="en-US" sz="1800" dirty="0"/>
              <a:t>80% AMI had burdens 3 times higher, </a:t>
            </a:r>
          </a:p>
          <a:p>
            <a:pPr lvl="1"/>
            <a:r>
              <a:rPr lang="en-US" sz="1800" dirty="0"/>
              <a:t>100% AMI had burdens almost 3 times higher.    </a:t>
            </a:r>
          </a:p>
          <a:p>
            <a:pPr lvl="0"/>
            <a:r>
              <a:rPr lang="en-US" sz="2400" dirty="0"/>
              <a:t>Quarter of households with incomes less than</a:t>
            </a:r>
          </a:p>
          <a:p>
            <a:pPr lvl="1"/>
            <a:r>
              <a:rPr lang="en-US" sz="1800" dirty="0"/>
              <a:t> 200% FPL had an energy burden above 17%, </a:t>
            </a:r>
          </a:p>
          <a:p>
            <a:pPr lvl="1"/>
            <a:r>
              <a:rPr lang="en-US" sz="1800" dirty="0"/>
              <a:t> 60% SMI had an energy burden above 15%, </a:t>
            </a:r>
          </a:p>
          <a:p>
            <a:pPr lvl="1"/>
            <a:r>
              <a:rPr lang="en-US" sz="1800" dirty="0"/>
              <a:t> 80% AMI had an energy burden above 7.7%, </a:t>
            </a:r>
          </a:p>
          <a:p>
            <a:pPr lvl="1"/>
            <a:r>
              <a:rPr lang="en-US" sz="1800" dirty="0"/>
              <a:t> 100% AMI had an energy burden above 6.6%. </a:t>
            </a:r>
          </a:p>
          <a:p>
            <a:pPr lvl="1"/>
            <a:r>
              <a:rPr lang="en-US" sz="1800" b="1" dirty="0"/>
              <a:t>These burdens are 8.5 to 3.3 times higher than the metro area median of 2%.  </a:t>
            </a:r>
          </a:p>
        </p:txBody>
      </p:sp>
      <p:pic>
        <p:nvPicPr>
          <p:cNvPr id="6" name="Picture 5" descr="Diagram&#10;&#10;Description automatically generated">
            <a:extLst>
              <a:ext uri="{FF2B5EF4-FFF2-40B4-BE49-F238E27FC236}">
                <a16:creationId xmlns:a16="http://schemas.microsoft.com/office/drawing/2014/main" id="{2CDE3C02-5C5A-BD45-AD64-5696B1EA7433}"/>
              </a:ext>
            </a:extLst>
          </p:cNvPr>
          <p:cNvPicPr>
            <a:picLocks noChangeAspect="1"/>
          </p:cNvPicPr>
          <p:nvPr/>
        </p:nvPicPr>
        <p:blipFill rotWithShape="1">
          <a:blip r:embed="rId3"/>
          <a:srcRect t="58555"/>
          <a:stretch/>
        </p:blipFill>
        <p:spPr>
          <a:xfrm>
            <a:off x="9448800" y="1201933"/>
            <a:ext cx="2743200" cy="4454134"/>
          </a:xfrm>
          <a:prstGeom prst="rect">
            <a:avLst/>
          </a:prstGeom>
        </p:spPr>
      </p:pic>
      <p:pic>
        <p:nvPicPr>
          <p:cNvPr id="7" name="Picture 6" descr="Diagram&#10;&#10;Description automatically generated">
            <a:extLst>
              <a:ext uri="{FF2B5EF4-FFF2-40B4-BE49-F238E27FC236}">
                <a16:creationId xmlns:a16="http://schemas.microsoft.com/office/drawing/2014/main" id="{79C37A1C-DF6E-3846-96CE-0FEA841FF9B9}"/>
              </a:ext>
            </a:extLst>
          </p:cNvPr>
          <p:cNvPicPr>
            <a:picLocks noChangeAspect="1"/>
          </p:cNvPicPr>
          <p:nvPr/>
        </p:nvPicPr>
        <p:blipFill rotWithShape="1">
          <a:blip r:embed="rId3"/>
          <a:srcRect b="40000"/>
          <a:stretch/>
        </p:blipFill>
        <p:spPr>
          <a:xfrm>
            <a:off x="6991351" y="90570"/>
            <a:ext cx="2743200" cy="6448344"/>
          </a:xfrm>
          <a:prstGeom prst="rect">
            <a:avLst/>
          </a:prstGeom>
        </p:spPr>
      </p:pic>
      <p:sp>
        <p:nvSpPr>
          <p:cNvPr id="4" name="Slide Number Placeholder 3">
            <a:extLst>
              <a:ext uri="{FF2B5EF4-FFF2-40B4-BE49-F238E27FC236}">
                <a16:creationId xmlns:a16="http://schemas.microsoft.com/office/drawing/2014/main" id="{B2CDB0A6-3C9B-4D99-A6F4-E1D573970131}"/>
              </a:ext>
            </a:extLst>
          </p:cNvPr>
          <p:cNvSpPr>
            <a:spLocks noGrp="1"/>
          </p:cNvSpPr>
          <p:nvPr>
            <p:ph type="sldNum" sz="quarter" idx="12"/>
          </p:nvPr>
        </p:nvSpPr>
        <p:spPr/>
        <p:txBody>
          <a:bodyPr/>
          <a:lstStyle/>
          <a:p>
            <a:fld id="{60641A2E-FF50-454A-B4A3-DC6D1DD01D91}" type="slidenum">
              <a:rPr lang="en-US" smtClean="0"/>
              <a:t>15</a:t>
            </a:fld>
            <a:endParaRPr lang="en-US" dirty="0"/>
          </a:p>
        </p:txBody>
      </p:sp>
    </p:spTree>
    <p:extLst>
      <p:ext uri="{BB962C8B-B14F-4D97-AF65-F5344CB8AC3E}">
        <p14:creationId xmlns:p14="http://schemas.microsoft.com/office/powerpoint/2010/main" val="3595163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 bar chart&#10;&#10;Description automatically generated">
            <a:extLst>
              <a:ext uri="{FF2B5EF4-FFF2-40B4-BE49-F238E27FC236}">
                <a16:creationId xmlns:a16="http://schemas.microsoft.com/office/drawing/2014/main" id="{21853E4F-DE1D-F34B-8E65-C188B9989DAF}"/>
              </a:ext>
            </a:extLst>
          </p:cNvPr>
          <p:cNvPicPr>
            <a:picLocks noChangeAspect="1"/>
          </p:cNvPicPr>
          <p:nvPr/>
        </p:nvPicPr>
        <p:blipFill rotWithShape="1">
          <a:blip r:embed="rId3"/>
          <a:srcRect l="2863" t="9643" r="6817" b="3232"/>
          <a:stretch/>
        </p:blipFill>
        <p:spPr bwMode="auto">
          <a:xfrm>
            <a:off x="5266944" y="136523"/>
            <a:ext cx="6925056" cy="6721477"/>
          </a:xfrm>
          <a:prstGeom prst="rect">
            <a:avLst/>
          </a:prstGeom>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FC65B833-3468-A248-AAB5-810FD6529FEA}"/>
              </a:ext>
            </a:extLst>
          </p:cNvPr>
          <p:cNvSpPr>
            <a:spLocks noGrp="1"/>
          </p:cNvSpPr>
          <p:nvPr>
            <p:ph type="title"/>
          </p:nvPr>
        </p:nvSpPr>
        <p:spPr>
          <a:xfrm>
            <a:off x="500064" y="454818"/>
            <a:ext cx="4766880" cy="1325563"/>
          </a:xfrm>
        </p:spPr>
        <p:txBody>
          <a:bodyPr>
            <a:normAutofit/>
          </a:bodyPr>
          <a:lstStyle/>
          <a:p>
            <a:r>
              <a:rPr lang="en-US" sz="3600" b="1" dirty="0"/>
              <a:t>Water Burden Findings</a:t>
            </a:r>
          </a:p>
        </p:txBody>
      </p:sp>
      <p:sp>
        <p:nvSpPr>
          <p:cNvPr id="3" name="Content Placeholder 2">
            <a:extLst>
              <a:ext uri="{FF2B5EF4-FFF2-40B4-BE49-F238E27FC236}">
                <a16:creationId xmlns:a16="http://schemas.microsoft.com/office/drawing/2014/main" id="{E496A830-67B7-D44B-9529-0E7AC5FEF043}"/>
              </a:ext>
            </a:extLst>
          </p:cNvPr>
          <p:cNvSpPr>
            <a:spLocks noGrp="1"/>
          </p:cNvSpPr>
          <p:nvPr>
            <p:ph idx="1"/>
          </p:nvPr>
        </p:nvSpPr>
        <p:spPr>
          <a:xfrm>
            <a:off x="500064" y="2098676"/>
            <a:ext cx="4766880" cy="4351338"/>
          </a:xfrm>
        </p:spPr>
        <p:txBody>
          <a:bodyPr>
            <a:normAutofit/>
          </a:bodyPr>
          <a:lstStyle/>
          <a:p>
            <a:pPr lvl="0"/>
            <a:r>
              <a:rPr lang="en-US" sz="2200" dirty="0"/>
              <a:t>Low-income households (60% SMI) have a median water burden that is 4.5 times higher than the metro area median</a:t>
            </a:r>
          </a:p>
          <a:p>
            <a:pPr lvl="0"/>
            <a:r>
              <a:rPr lang="en-US" sz="2200" dirty="0"/>
              <a:t>25% of low-income households experienced a water burden of at least 7.4% (12 times the median) </a:t>
            </a:r>
          </a:p>
          <a:p>
            <a:pPr lvl="0"/>
            <a:r>
              <a:rPr lang="en-US" sz="2200" dirty="0"/>
              <a:t>38% of low-income households and 10% of older adult households experience a high water burden (i.e., above 4%)</a:t>
            </a:r>
          </a:p>
          <a:p>
            <a:endParaRPr lang="en-US" dirty="0"/>
          </a:p>
          <a:p>
            <a:endParaRPr lang="en-US" dirty="0"/>
          </a:p>
        </p:txBody>
      </p:sp>
      <p:sp>
        <p:nvSpPr>
          <p:cNvPr id="5" name="Slide Number Placeholder 4">
            <a:extLst>
              <a:ext uri="{FF2B5EF4-FFF2-40B4-BE49-F238E27FC236}">
                <a16:creationId xmlns:a16="http://schemas.microsoft.com/office/drawing/2014/main" id="{48ABD10C-9F86-4631-8DB0-3A7AD5F6BF65}"/>
              </a:ext>
            </a:extLst>
          </p:cNvPr>
          <p:cNvSpPr>
            <a:spLocks noGrp="1"/>
          </p:cNvSpPr>
          <p:nvPr>
            <p:ph type="sldNum" sz="quarter" idx="12"/>
          </p:nvPr>
        </p:nvSpPr>
        <p:spPr/>
        <p:txBody>
          <a:bodyPr/>
          <a:lstStyle/>
          <a:p>
            <a:fld id="{60641A2E-FF50-454A-B4A3-DC6D1DD01D91}" type="slidenum">
              <a:rPr lang="en-US" smtClean="0"/>
              <a:t>16</a:t>
            </a:fld>
            <a:endParaRPr lang="en-US" dirty="0"/>
          </a:p>
        </p:txBody>
      </p:sp>
    </p:spTree>
    <p:extLst>
      <p:ext uri="{BB962C8B-B14F-4D97-AF65-F5344CB8AC3E}">
        <p14:creationId xmlns:p14="http://schemas.microsoft.com/office/powerpoint/2010/main" val="31299534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 timeline&#10;&#10;Description automatically generated">
            <a:extLst>
              <a:ext uri="{FF2B5EF4-FFF2-40B4-BE49-F238E27FC236}">
                <a16:creationId xmlns:a16="http://schemas.microsoft.com/office/drawing/2014/main" id="{F5D423BB-EC7C-6542-AAE5-D6D799A83748}"/>
              </a:ext>
            </a:extLst>
          </p:cNvPr>
          <p:cNvPicPr>
            <a:picLocks noChangeAspect="1"/>
          </p:cNvPicPr>
          <p:nvPr/>
        </p:nvPicPr>
        <p:blipFill rotWithShape="1">
          <a:blip r:embed="rId2">
            <a:extLst>
              <a:ext uri="{28A0092B-C50C-407E-A947-70E740481C1C}">
                <a14:useLocalDpi xmlns:a14="http://schemas.microsoft.com/office/drawing/2010/main" val="0"/>
              </a:ext>
            </a:extLst>
          </a:blip>
          <a:srcRect l="3629" t="4158" r="3404"/>
          <a:stretch/>
        </p:blipFill>
        <p:spPr>
          <a:xfrm>
            <a:off x="1809075" y="966746"/>
            <a:ext cx="8573850" cy="5754731"/>
          </a:xfrm>
          <a:prstGeom prst="rect">
            <a:avLst/>
          </a:prstGeom>
        </p:spPr>
      </p:pic>
      <p:sp>
        <p:nvSpPr>
          <p:cNvPr id="2" name="Title 1">
            <a:extLst>
              <a:ext uri="{FF2B5EF4-FFF2-40B4-BE49-F238E27FC236}">
                <a16:creationId xmlns:a16="http://schemas.microsoft.com/office/drawing/2014/main" id="{449C12CB-4B97-A146-A25B-B96CB7D3A8C6}"/>
              </a:ext>
            </a:extLst>
          </p:cNvPr>
          <p:cNvSpPr>
            <a:spLocks noGrp="1"/>
          </p:cNvSpPr>
          <p:nvPr>
            <p:ph type="title"/>
          </p:nvPr>
        </p:nvSpPr>
        <p:spPr>
          <a:xfrm>
            <a:off x="2646902" y="-34927"/>
            <a:ext cx="6898196" cy="1325563"/>
          </a:xfrm>
        </p:spPr>
        <p:txBody>
          <a:bodyPr/>
          <a:lstStyle/>
          <a:p>
            <a:pPr algn="ctr"/>
            <a:r>
              <a:rPr lang="en-US" b="1" dirty="0"/>
              <a:t>Water Burden Findings (Cont.)</a:t>
            </a:r>
          </a:p>
        </p:txBody>
      </p:sp>
      <p:sp>
        <p:nvSpPr>
          <p:cNvPr id="9" name="Rectangle 8">
            <a:extLst>
              <a:ext uri="{FF2B5EF4-FFF2-40B4-BE49-F238E27FC236}">
                <a16:creationId xmlns:a16="http://schemas.microsoft.com/office/drawing/2014/main" id="{EADD1A92-02A2-3443-A19F-1CD39B6C18E1}"/>
              </a:ext>
            </a:extLst>
          </p:cNvPr>
          <p:cNvSpPr/>
          <p:nvPr/>
        </p:nvSpPr>
        <p:spPr>
          <a:xfrm>
            <a:off x="171450" y="5986463"/>
            <a:ext cx="1943100" cy="735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A close up of a sign&#10;&#10;Description automatically generated">
            <a:extLst>
              <a:ext uri="{FF2B5EF4-FFF2-40B4-BE49-F238E27FC236}">
                <a16:creationId xmlns:a16="http://schemas.microsoft.com/office/drawing/2014/main" id="{CB6DC0B8-27D8-3143-BA67-315346B3E6F0}"/>
              </a:ext>
            </a:extLst>
          </p:cNvPr>
          <p:cNvPicPr>
            <a:picLocks noChangeAspect="1"/>
          </p:cNvPicPr>
          <p:nvPr/>
        </p:nvPicPr>
        <p:blipFill>
          <a:blip r:embed="rId3"/>
          <a:stretch>
            <a:fillRect/>
          </a:stretch>
        </p:blipFill>
        <p:spPr>
          <a:xfrm>
            <a:off x="170607" y="6102295"/>
            <a:ext cx="2476295" cy="503349"/>
          </a:xfrm>
          <a:prstGeom prst="rect">
            <a:avLst/>
          </a:prstGeom>
        </p:spPr>
      </p:pic>
      <p:sp>
        <p:nvSpPr>
          <p:cNvPr id="3" name="Slide Number Placeholder 2">
            <a:extLst>
              <a:ext uri="{FF2B5EF4-FFF2-40B4-BE49-F238E27FC236}">
                <a16:creationId xmlns:a16="http://schemas.microsoft.com/office/drawing/2014/main" id="{1D67A734-5675-40B1-B809-D544A650D592}"/>
              </a:ext>
            </a:extLst>
          </p:cNvPr>
          <p:cNvSpPr>
            <a:spLocks noGrp="1"/>
          </p:cNvSpPr>
          <p:nvPr>
            <p:ph type="sldNum" sz="quarter" idx="12"/>
          </p:nvPr>
        </p:nvSpPr>
        <p:spPr/>
        <p:txBody>
          <a:bodyPr/>
          <a:lstStyle/>
          <a:p>
            <a:fld id="{60641A2E-FF50-454A-B4A3-DC6D1DD01D91}" type="slidenum">
              <a:rPr lang="en-US" smtClean="0"/>
              <a:t>17</a:t>
            </a:fld>
            <a:endParaRPr lang="en-US" dirty="0"/>
          </a:p>
        </p:txBody>
      </p:sp>
    </p:spTree>
    <p:extLst>
      <p:ext uri="{BB962C8B-B14F-4D97-AF65-F5344CB8AC3E}">
        <p14:creationId xmlns:p14="http://schemas.microsoft.com/office/powerpoint/2010/main" val="13815158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writing implement, screenshot&#10;&#10;Description automatically generated">
            <a:extLst>
              <a:ext uri="{FF2B5EF4-FFF2-40B4-BE49-F238E27FC236}">
                <a16:creationId xmlns:a16="http://schemas.microsoft.com/office/drawing/2014/main" id="{AE9CFD29-C7E4-544F-9830-D1E0CA94E70C}"/>
              </a:ext>
            </a:extLst>
          </p:cNvPr>
          <p:cNvPicPr>
            <a:picLocks noChangeAspect="1"/>
          </p:cNvPicPr>
          <p:nvPr/>
        </p:nvPicPr>
        <p:blipFill rotWithShape="1">
          <a:blip r:embed="rId3"/>
          <a:srcRect l="2848" t="8985" r="2421" b="2686"/>
          <a:stretch/>
        </p:blipFill>
        <p:spPr bwMode="auto">
          <a:xfrm>
            <a:off x="5161178" y="136523"/>
            <a:ext cx="7052486" cy="6602605"/>
          </a:xfrm>
          <a:prstGeom prst="rect">
            <a:avLst/>
          </a:prstGeom>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FC65B833-3468-A248-AAB5-810FD6529FEA}"/>
              </a:ext>
            </a:extLst>
          </p:cNvPr>
          <p:cNvSpPr>
            <a:spLocks noGrp="1"/>
          </p:cNvSpPr>
          <p:nvPr>
            <p:ph type="title"/>
          </p:nvPr>
        </p:nvSpPr>
        <p:spPr>
          <a:xfrm>
            <a:off x="400050" y="365128"/>
            <a:ext cx="5029200" cy="1325563"/>
          </a:xfrm>
        </p:spPr>
        <p:txBody>
          <a:bodyPr>
            <a:normAutofit/>
          </a:bodyPr>
          <a:lstStyle/>
          <a:p>
            <a:pPr algn="ctr"/>
            <a:r>
              <a:rPr lang="en-US" sz="3600" b="1" dirty="0"/>
              <a:t>Combined Burden Findings</a:t>
            </a:r>
          </a:p>
        </p:txBody>
      </p:sp>
      <p:sp>
        <p:nvSpPr>
          <p:cNvPr id="3" name="Content Placeholder 2">
            <a:extLst>
              <a:ext uri="{FF2B5EF4-FFF2-40B4-BE49-F238E27FC236}">
                <a16:creationId xmlns:a16="http://schemas.microsoft.com/office/drawing/2014/main" id="{E496A830-67B7-D44B-9529-0E7AC5FEF043}"/>
              </a:ext>
            </a:extLst>
          </p:cNvPr>
          <p:cNvSpPr>
            <a:spLocks noGrp="1"/>
          </p:cNvSpPr>
          <p:nvPr>
            <p:ph idx="1"/>
          </p:nvPr>
        </p:nvSpPr>
        <p:spPr>
          <a:xfrm>
            <a:off x="400050" y="2257425"/>
            <a:ext cx="4761128" cy="3919538"/>
          </a:xfrm>
        </p:spPr>
        <p:txBody>
          <a:bodyPr>
            <a:normAutofit/>
          </a:bodyPr>
          <a:lstStyle/>
          <a:p>
            <a:pPr lvl="0" fontAlgn="base"/>
            <a:r>
              <a:rPr lang="en-US" sz="2400" dirty="0"/>
              <a:t>Low-income (60% SMI) combined burden is 11.2% (4.3 times the median)</a:t>
            </a:r>
          </a:p>
          <a:p>
            <a:pPr lvl="0" fontAlgn="base"/>
            <a:r>
              <a:rPr lang="en-US" sz="2400" dirty="0"/>
              <a:t>25% of low-income households experience a combined burden of at least 23% (9 times median)</a:t>
            </a:r>
          </a:p>
          <a:p>
            <a:pPr lvl="0"/>
            <a:r>
              <a:rPr lang="en-US" sz="2400" dirty="0"/>
              <a:t>58% of low-income households experience a high combined utility burden (&gt;10%)</a:t>
            </a:r>
          </a:p>
        </p:txBody>
      </p:sp>
      <p:sp>
        <p:nvSpPr>
          <p:cNvPr id="5" name="Slide Number Placeholder 4">
            <a:extLst>
              <a:ext uri="{FF2B5EF4-FFF2-40B4-BE49-F238E27FC236}">
                <a16:creationId xmlns:a16="http://schemas.microsoft.com/office/drawing/2014/main" id="{53212CB1-4796-420F-84F0-E954414F08D2}"/>
              </a:ext>
            </a:extLst>
          </p:cNvPr>
          <p:cNvSpPr>
            <a:spLocks noGrp="1"/>
          </p:cNvSpPr>
          <p:nvPr>
            <p:ph type="sldNum" sz="quarter" idx="12"/>
          </p:nvPr>
        </p:nvSpPr>
        <p:spPr/>
        <p:txBody>
          <a:bodyPr/>
          <a:lstStyle/>
          <a:p>
            <a:fld id="{60641A2E-FF50-454A-B4A3-DC6D1DD01D91}" type="slidenum">
              <a:rPr lang="en-US" smtClean="0"/>
              <a:t>18</a:t>
            </a:fld>
            <a:endParaRPr lang="en-US" dirty="0"/>
          </a:p>
        </p:txBody>
      </p:sp>
    </p:spTree>
    <p:extLst>
      <p:ext uri="{BB962C8B-B14F-4D97-AF65-F5344CB8AC3E}">
        <p14:creationId xmlns:p14="http://schemas.microsoft.com/office/powerpoint/2010/main" val="11672678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imeline&#10;&#10;Description automatically generated">
            <a:extLst>
              <a:ext uri="{FF2B5EF4-FFF2-40B4-BE49-F238E27FC236}">
                <a16:creationId xmlns:a16="http://schemas.microsoft.com/office/drawing/2014/main" id="{817E76B0-B73D-A04A-A72C-ED907CE3685B}"/>
              </a:ext>
            </a:extLst>
          </p:cNvPr>
          <p:cNvPicPr>
            <a:picLocks noChangeAspect="1"/>
          </p:cNvPicPr>
          <p:nvPr/>
        </p:nvPicPr>
        <p:blipFill rotWithShape="1">
          <a:blip r:embed="rId3">
            <a:extLst>
              <a:ext uri="{28A0092B-C50C-407E-A947-70E740481C1C}">
                <a14:useLocalDpi xmlns:a14="http://schemas.microsoft.com/office/drawing/2010/main" val="0"/>
              </a:ext>
            </a:extLst>
          </a:blip>
          <a:srcRect l="2041" r="2296" b="4080"/>
          <a:stretch/>
        </p:blipFill>
        <p:spPr>
          <a:xfrm>
            <a:off x="1815066" y="489226"/>
            <a:ext cx="8561868" cy="6232251"/>
          </a:xfrm>
          <a:prstGeom prst="rect">
            <a:avLst/>
          </a:prstGeom>
        </p:spPr>
      </p:pic>
      <p:sp>
        <p:nvSpPr>
          <p:cNvPr id="2" name="Title 1">
            <a:extLst>
              <a:ext uri="{FF2B5EF4-FFF2-40B4-BE49-F238E27FC236}">
                <a16:creationId xmlns:a16="http://schemas.microsoft.com/office/drawing/2014/main" id="{449C12CB-4B97-A146-A25B-B96CB7D3A8C6}"/>
              </a:ext>
            </a:extLst>
          </p:cNvPr>
          <p:cNvSpPr>
            <a:spLocks noGrp="1"/>
          </p:cNvSpPr>
          <p:nvPr>
            <p:ph type="title"/>
          </p:nvPr>
        </p:nvSpPr>
        <p:spPr>
          <a:xfrm>
            <a:off x="1940052" y="-173555"/>
            <a:ext cx="8311896" cy="1325563"/>
          </a:xfrm>
        </p:spPr>
        <p:txBody>
          <a:bodyPr/>
          <a:lstStyle/>
          <a:p>
            <a:pPr algn="ctr"/>
            <a:r>
              <a:rPr lang="en-US" b="1" dirty="0"/>
              <a:t>Combined Burden Findings (Cont.)</a:t>
            </a:r>
          </a:p>
        </p:txBody>
      </p:sp>
      <p:sp>
        <p:nvSpPr>
          <p:cNvPr id="8" name="Rectangle 7">
            <a:extLst>
              <a:ext uri="{FF2B5EF4-FFF2-40B4-BE49-F238E27FC236}">
                <a16:creationId xmlns:a16="http://schemas.microsoft.com/office/drawing/2014/main" id="{F08E1364-D644-8E4F-A84B-CD9F624F9EC9}"/>
              </a:ext>
            </a:extLst>
          </p:cNvPr>
          <p:cNvSpPr/>
          <p:nvPr/>
        </p:nvSpPr>
        <p:spPr>
          <a:xfrm>
            <a:off x="171450" y="5986463"/>
            <a:ext cx="1943100" cy="735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descr="A close up of a sign&#10;&#10;Description automatically generated">
            <a:extLst>
              <a:ext uri="{FF2B5EF4-FFF2-40B4-BE49-F238E27FC236}">
                <a16:creationId xmlns:a16="http://schemas.microsoft.com/office/drawing/2014/main" id="{56008EC7-40D6-F146-B718-7386C98C6B37}"/>
              </a:ext>
            </a:extLst>
          </p:cNvPr>
          <p:cNvPicPr>
            <a:picLocks noChangeAspect="1"/>
          </p:cNvPicPr>
          <p:nvPr/>
        </p:nvPicPr>
        <p:blipFill>
          <a:blip r:embed="rId4"/>
          <a:stretch>
            <a:fillRect/>
          </a:stretch>
        </p:blipFill>
        <p:spPr>
          <a:xfrm>
            <a:off x="171450" y="6218128"/>
            <a:ext cx="2476295" cy="503349"/>
          </a:xfrm>
          <a:prstGeom prst="rect">
            <a:avLst/>
          </a:prstGeom>
        </p:spPr>
      </p:pic>
      <p:sp>
        <p:nvSpPr>
          <p:cNvPr id="3" name="Slide Number Placeholder 2">
            <a:extLst>
              <a:ext uri="{FF2B5EF4-FFF2-40B4-BE49-F238E27FC236}">
                <a16:creationId xmlns:a16="http://schemas.microsoft.com/office/drawing/2014/main" id="{892E9904-4829-4994-948D-81103927D923}"/>
              </a:ext>
            </a:extLst>
          </p:cNvPr>
          <p:cNvSpPr>
            <a:spLocks noGrp="1"/>
          </p:cNvSpPr>
          <p:nvPr>
            <p:ph type="sldNum" sz="quarter" idx="12"/>
          </p:nvPr>
        </p:nvSpPr>
        <p:spPr/>
        <p:txBody>
          <a:bodyPr/>
          <a:lstStyle/>
          <a:p>
            <a:fld id="{60641A2E-FF50-454A-B4A3-DC6D1DD01D91}" type="slidenum">
              <a:rPr lang="en-US" smtClean="0"/>
              <a:t>19</a:t>
            </a:fld>
            <a:endParaRPr lang="en-US" dirty="0"/>
          </a:p>
        </p:txBody>
      </p:sp>
    </p:spTree>
    <p:extLst>
      <p:ext uri="{BB962C8B-B14F-4D97-AF65-F5344CB8AC3E}">
        <p14:creationId xmlns:p14="http://schemas.microsoft.com/office/powerpoint/2010/main" val="25804527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1DC6ABD-215C-4EA8-A483-CEF5B99AB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41BCC3-F80C-433C-B355-D373E993AE2E}"/>
              </a:ext>
            </a:extLst>
          </p:cNvPr>
          <p:cNvSpPr>
            <a:spLocks noGrp="1"/>
          </p:cNvSpPr>
          <p:nvPr>
            <p:ph type="ctrTitle"/>
          </p:nvPr>
        </p:nvSpPr>
        <p:spPr>
          <a:xfrm>
            <a:off x="599610" y="557360"/>
            <a:ext cx="4786986" cy="3314200"/>
          </a:xfrm>
        </p:spPr>
        <p:txBody>
          <a:bodyPr>
            <a:noAutofit/>
          </a:bodyPr>
          <a:lstStyle/>
          <a:p>
            <a:pPr algn="l"/>
            <a:r>
              <a:rPr lang="en-US" sz="4300" dirty="0">
                <a:latin typeface="Berlin Sans FB" panose="020E0602020502020306" pitchFamily="34" charset="0"/>
              </a:rPr>
              <a:t>Trends in Persistent Energy Burden and Threats to a Widening Gap in Energy Poverty </a:t>
            </a:r>
            <a:endParaRPr lang="en-US" sz="4300" dirty="0"/>
          </a:p>
        </p:txBody>
      </p:sp>
      <p:sp>
        <p:nvSpPr>
          <p:cNvPr id="3" name="Subtitle 2">
            <a:extLst>
              <a:ext uri="{FF2B5EF4-FFF2-40B4-BE49-F238E27FC236}">
                <a16:creationId xmlns:a16="http://schemas.microsoft.com/office/drawing/2014/main" id="{996DDB1B-36A2-4E0C-B384-2F7B94FD93EF}"/>
              </a:ext>
            </a:extLst>
          </p:cNvPr>
          <p:cNvSpPr>
            <a:spLocks noGrp="1"/>
          </p:cNvSpPr>
          <p:nvPr>
            <p:ph type="subTitle" idx="1"/>
          </p:nvPr>
        </p:nvSpPr>
        <p:spPr>
          <a:xfrm>
            <a:off x="599609" y="4014953"/>
            <a:ext cx="4786986" cy="2564524"/>
          </a:xfrm>
          <a:custGeom>
            <a:avLst/>
            <a:gdLst>
              <a:gd name="connsiteX0" fmla="*/ 0 w 4572000"/>
              <a:gd name="connsiteY0" fmla="*/ 0 h 2246050"/>
              <a:gd name="connsiteX1" fmla="*/ 4572000 w 4572000"/>
              <a:gd name="connsiteY1" fmla="*/ 0 h 2246050"/>
              <a:gd name="connsiteX2" fmla="*/ 4572000 w 4572000"/>
              <a:gd name="connsiteY2" fmla="*/ 2246050 h 2246050"/>
              <a:gd name="connsiteX3" fmla="*/ 0 w 4572000"/>
              <a:gd name="connsiteY3" fmla="*/ 2246050 h 2246050"/>
              <a:gd name="connsiteX4" fmla="*/ 0 w 4572000"/>
              <a:gd name="connsiteY4" fmla="*/ 0 h 2246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2246050" fill="none" extrusionOk="0">
                <a:moveTo>
                  <a:pt x="0" y="0"/>
                </a:moveTo>
                <a:cubicBezTo>
                  <a:pt x="741544" y="-49533"/>
                  <a:pt x="2996278" y="-14809"/>
                  <a:pt x="4572000" y="0"/>
                </a:cubicBezTo>
                <a:cubicBezTo>
                  <a:pt x="4659639" y="640881"/>
                  <a:pt x="4499321" y="1136448"/>
                  <a:pt x="4572000" y="2246050"/>
                </a:cubicBezTo>
                <a:cubicBezTo>
                  <a:pt x="2551980" y="2197819"/>
                  <a:pt x="2181458" y="2330505"/>
                  <a:pt x="0" y="2246050"/>
                </a:cubicBezTo>
                <a:cubicBezTo>
                  <a:pt x="-38581" y="1656868"/>
                  <a:pt x="63341" y="1049315"/>
                  <a:pt x="0" y="0"/>
                </a:cubicBezTo>
                <a:close/>
              </a:path>
              <a:path w="4572000" h="2246050" stroke="0" extrusionOk="0">
                <a:moveTo>
                  <a:pt x="0" y="0"/>
                </a:moveTo>
                <a:cubicBezTo>
                  <a:pt x="2156326" y="118645"/>
                  <a:pt x="3483979" y="116012"/>
                  <a:pt x="4572000" y="0"/>
                </a:cubicBezTo>
                <a:cubicBezTo>
                  <a:pt x="4439118" y="584584"/>
                  <a:pt x="4656951" y="1810966"/>
                  <a:pt x="4572000" y="2246050"/>
                </a:cubicBezTo>
                <a:cubicBezTo>
                  <a:pt x="3404808" y="2380650"/>
                  <a:pt x="1580235" y="2088854"/>
                  <a:pt x="0" y="2246050"/>
                </a:cubicBezTo>
                <a:cubicBezTo>
                  <a:pt x="-20187" y="2015202"/>
                  <a:pt x="-152480" y="318935"/>
                  <a:pt x="0" y="0"/>
                </a:cubicBezTo>
                <a:close/>
              </a:path>
            </a:pathLst>
          </a:custGeom>
        </p:spPr>
        <p:txBody>
          <a:bodyPr>
            <a:noAutofit/>
          </a:bodyPr>
          <a:lstStyle/>
          <a:p>
            <a:pPr algn="l">
              <a:spcBef>
                <a:spcPts val="0"/>
              </a:spcBef>
            </a:pPr>
            <a:r>
              <a:rPr lang="en-US" sz="1600" dirty="0">
                <a:latin typeface="Berlin Sans FB" panose="020E0602020502020306" pitchFamily="34" charset="0"/>
              </a:rPr>
              <a:t>National Energy Utility Affordability Coalition Conference</a:t>
            </a:r>
            <a:br>
              <a:rPr lang="en-US" sz="1600" dirty="0">
                <a:latin typeface="Berlin Sans FB" panose="020E0602020502020306" pitchFamily="34" charset="0"/>
              </a:rPr>
            </a:br>
            <a:r>
              <a:rPr lang="en-US" sz="1600" dirty="0">
                <a:latin typeface="Berlin Sans FB" panose="020E0602020502020306" pitchFamily="34" charset="0"/>
              </a:rPr>
              <a:t>June 8, 2021, 3:30–4:15pm EDT</a:t>
            </a:r>
          </a:p>
          <a:p>
            <a:pPr algn="l">
              <a:spcBef>
                <a:spcPts val="0"/>
              </a:spcBef>
            </a:pPr>
            <a:endParaRPr lang="en-US" sz="1600" dirty="0">
              <a:latin typeface="Berlin Sans FB" panose="020E0602020502020306" pitchFamily="34" charset="0"/>
            </a:endParaRPr>
          </a:p>
          <a:p>
            <a:pPr algn="l">
              <a:spcBef>
                <a:spcPts val="0"/>
              </a:spcBef>
            </a:pPr>
            <a:r>
              <a:rPr lang="en-US" sz="1600" dirty="0">
                <a:latin typeface="Berlin Sans FB" panose="020E0602020502020306" pitchFamily="34" charset="0"/>
              </a:rPr>
              <a:t>Yohannes K.G. Mariam, Ph.D.</a:t>
            </a:r>
          </a:p>
          <a:p>
            <a:pPr algn="l">
              <a:spcBef>
                <a:spcPts val="0"/>
              </a:spcBef>
            </a:pPr>
            <a:r>
              <a:rPr lang="en-US" sz="1600" dirty="0">
                <a:latin typeface="Berlin Sans FB" panose="020E0602020502020306" pitchFamily="34" charset="0"/>
              </a:rPr>
              <a:t>Senior Economist, Office of the People's Counsel for the District of Columbia</a:t>
            </a:r>
          </a:p>
          <a:p>
            <a:pPr algn="l">
              <a:spcBef>
                <a:spcPts val="0"/>
              </a:spcBef>
            </a:pPr>
            <a:endParaRPr lang="en-US" sz="1600" dirty="0">
              <a:latin typeface="Berlin Sans FB" panose="020E0602020502020306" pitchFamily="34" charset="0"/>
            </a:endParaRPr>
          </a:p>
          <a:p>
            <a:pPr algn="l">
              <a:spcBef>
                <a:spcPts val="0"/>
              </a:spcBef>
            </a:pPr>
            <a:r>
              <a:rPr lang="en-US" sz="1600" dirty="0">
                <a:latin typeface="Berlin Sans FB" panose="020E0602020502020306" pitchFamily="34" charset="0"/>
              </a:rPr>
              <a:t>Ariel Drehobl, M.S.</a:t>
            </a:r>
          </a:p>
          <a:p>
            <a:pPr algn="l">
              <a:spcBef>
                <a:spcPts val="0"/>
              </a:spcBef>
            </a:pPr>
            <a:r>
              <a:rPr lang="en-US" sz="1600" dirty="0">
                <a:latin typeface="Berlin Sans FB" panose="020E0602020502020306" pitchFamily="34" charset="0"/>
              </a:rPr>
              <a:t>Local Policy Manager, Energy Equity</a:t>
            </a:r>
          </a:p>
          <a:p>
            <a:pPr algn="l">
              <a:spcBef>
                <a:spcPts val="0"/>
              </a:spcBef>
            </a:pPr>
            <a:r>
              <a:rPr lang="en-US" sz="1600" dirty="0">
                <a:latin typeface="Berlin Sans FB" panose="020E0602020502020306" pitchFamily="34" charset="0"/>
              </a:rPr>
              <a:t>American Council for an Energy Efficient Economy</a:t>
            </a:r>
          </a:p>
          <a:p>
            <a:pPr algn="l"/>
            <a:endParaRPr lang="en-US" sz="600" dirty="0"/>
          </a:p>
        </p:txBody>
      </p:sp>
      <p:grpSp>
        <p:nvGrpSpPr>
          <p:cNvPr id="11" name="Group 10">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12" name="Straight Connector 11">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Rectangle 14">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6598" y="269324"/>
            <a:ext cx="6116779" cy="6208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A7687823-C849-4ED2-9729-12CF96DD74C4}"/>
              </a:ext>
            </a:extLst>
          </p:cNvPr>
          <p:cNvPicPr>
            <a:picLocks noChangeAspect="1"/>
          </p:cNvPicPr>
          <p:nvPr/>
        </p:nvPicPr>
        <p:blipFill rotWithShape="1">
          <a:blip r:embed="rId3">
            <a:extLst>
              <a:ext uri="{28A0092B-C50C-407E-A947-70E740481C1C}">
                <a14:useLocalDpi xmlns:a14="http://schemas.microsoft.com/office/drawing/2010/main" val="0"/>
              </a:ext>
            </a:extLst>
          </a:blip>
          <a:srcRect l="88" r="42724"/>
          <a:stretch/>
        </p:blipFill>
        <p:spPr>
          <a:xfrm>
            <a:off x="6030247" y="557360"/>
            <a:ext cx="4829479" cy="5632704"/>
          </a:xfrm>
          <a:prstGeom prst="rect">
            <a:avLst/>
          </a:prstGeom>
        </p:spPr>
      </p:pic>
    </p:spTree>
    <p:extLst>
      <p:ext uri="{BB962C8B-B14F-4D97-AF65-F5344CB8AC3E}">
        <p14:creationId xmlns:p14="http://schemas.microsoft.com/office/powerpoint/2010/main" val="14812190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37">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Rectangle 39">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Rectangle 41">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76B40B8A-61C3-4640-B9E0-C6179F3C2841}"/>
              </a:ext>
            </a:extLst>
          </p:cNvPr>
          <p:cNvSpPr>
            <a:spLocks noGrp="1"/>
          </p:cNvSpPr>
          <p:nvPr>
            <p:ph type="title"/>
          </p:nvPr>
        </p:nvSpPr>
        <p:spPr>
          <a:xfrm>
            <a:off x="1524000" y="1293338"/>
            <a:ext cx="9144000" cy="3274592"/>
          </a:xfrm>
        </p:spPr>
        <p:txBody>
          <a:bodyPr vert="horz" lIns="91440" tIns="45720" rIns="91440" bIns="45720" rtlCol="0" anchor="ctr">
            <a:normAutofit/>
          </a:bodyPr>
          <a:lstStyle/>
          <a:p>
            <a:pPr algn="ctr"/>
            <a:r>
              <a:rPr lang="en-US" sz="7200" b="1" kern="1200" dirty="0">
                <a:solidFill>
                  <a:schemeClr val="tx1"/>
                </a:solidFill>
                <a:latin typeface="Franklin Gothic Medium" panose="020B0603020102020204" pitchFamily="34" charset="0"/>
              </a:rPr>
              <a:t>Experiences of Energy Insecurity in the District</a:t>
            </a:r>
          </a:p>
        </p:txBody>
      </p:sp>
      <p:sp>
        <p:nvSpPr>
          <p:cNvPr id="6" name="Text Placeholder 5">
            <a:extLst>
              <a:ext uri="{FF2B5EF4-FFF2-40B4-BE49-F238E27FC236}">
                <a16:creationId xmlns:a16="http://schemas.microsoft.com/office/drawing/2014/main" id="{D6DC6C43-3FF6-1A42-90E7-7AA34D81C9AC}"/>
              </a:ext>
            </a:extLst>
          </p:cNvPr>
          <p:cNvSpPr>
            <a:spLocks noGrp="1"/>
          </p:cNvSpPr>
          <p:nvPr>
            <p:ph type="body" idx="1"/>
          </p:nvPr>
        </p:nvSpPr>
        <p:spPr>
          <a:xfrm>
            <a:off x="1524000" y="5514052"/>
            <a:ext cx="9144000" cy="651910"/>
          </a:xfrm>
        </p:spPr>
        <p:txBody>
          <a:bodyPr vert="horz" lIns="91440" tIns="45720" rIns="91440" bIns="45720" rtlCol="0" anchor="ctr">
            <a:normAutofit fontScale="92500" lnSpcReduction="10000"/>
          </a:bodyPr>
          <a:lstStyle/>
          <a:p>
            <a:pPr algn="ctr"/>
            <a:r>
              <a:rPr lang="en-US" dirty="0">
                <a:solidFill>
                  <a:schemeClr val="tx1">
                    <a:lumMod val="85000"/>
                    <a:lumOff val="15000"/>
                  </a:schemeClr>
                </a:solidFill>
                <a:latin typeface="Franklin Gothic Medium" panose="020B0603020102020204" pitchFamily="34" charset="0"/>
              </a:rPr>
              <a:t>Findings from DOEE-funded study from interviews with 30 utility assistance support program participants</a:t>
            </a:r>
          </a:p>
        </p:txBody>
      </p:sp>
      <p:cxnSp>
        <p:nvCxnSpPr>
          <p:cNvPr id="44" name="Straight Connector 43">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BAD083B8-947A-4941-A458-106521918DB1}"/>
              </a:ext>
            </a:extLst>
          </p:cNvPr>
          <p:cNvSpPr>
            <a:spLocks noGrp="1"/>
          </p:cNvSpPr>
          <p:nvPr>
            <p:ph type="sldNum" sz="quarter" idx="12"/>
          </p:nvPr>
        </p:nvSpPr>
        <p:spPr/>
        <p:txBody>
          <a:bodyPr/>
          <a:lstStyle/>
          <a:p>
            <a:fld id="{C01389E6-C847-4AD0-B56D-D205B2EAB1EE}" type="slidenum">
              <a:rPr lang="en-US" smtClean="0"/>
              <a:t>20</a:t>
            </a:fld>
            <a:endParaRPr lang="en-US" dirty="0"/>
          </a:p>
        </p:txBody>
      </p:sp>
    </p:spTree>
    <p:extLst>
      <p:ext uri="{BB962C8B-B14F-4D97-AF65-F5344CB8AC3E}">
        <p14:creationId xmlns:p14="http://schemas.microsoft.com/office/powerpoint/2010/main" val="31094922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51510-2EB3-5C44-A1A1-451A2820CD41}"/>
              </a:ext>
            </a:extLst>
          </p:cNvPr>
          <p:cNvSpPr>
            <a:spLocks noGrp="1"/>
          </p:cNvSpPr>
          <p:nvPr>
            <p:ph type="title"/>
          </p:nvPr>
        </p:nvSpPr>
        <p:spPr/>
        <p:txBody>
          <a:bodyPr/>
          <a:lstStyle/>
          <a:p>
            <a:pPr algn="ctr"/>
            <a:r>
              <a:rPr lang="en-US" b="1" dirty="0"/>
              <a:t>Department of Energy and Environment (DOEE) Programs in Study</a:t>
            </a:r>
          </a:p>
        </p:txBody>
      </p:sp>
      <p:sp>
        <p:nvSpPr>
          <p:cNvPr id="3" name="Content Placeholder 2">
            <a:extLst>
              <a:ext uri="{FF2B5EF4-FFF2-40B4-BE49-F238E27FC236}">
                <a16:creationId xmlns:a16="http://schemas.microsoft.com/office/drawing/2014/main" id="{29B6E7EB-AEA1-404E-A861-1782FDF7F525}"/>
              </a:ext>
            </a:extLst>
          </p:cNvPr>
          <p:cNvSpPr>
            <a:spLocks noGrp="1"/>
          </p:cNvSpPr>
          <p:nvPr>
            <p:ph idx="1"/>
          </p:nvPr>
        </p:nvSpPr>
        <p:spPr>
          <a:xfrm>
            <a:off x="838200" y="1690691"/>
            <a:ext cx="10515600" cy="4351338"/>
          </a:xfrm>
        </p:spPr>
        <p:txBody>
          <a:bodyPr/>
          <a:lstStyle/>
          <a:p>
            <a:pPr marL="514350" lvl="0" indent="-514350">
              <a:buFont typeface="+mj-lt"/>
              <a:buAutoNum type="arabicPeriod"/>
            </a:pPr>
            <a:r>
              <a:rPr lang="en-US" sz="2500" dirty="0"/>
              <a:t>Low-Income Home Energy Assistance Program (LIHEAP) </a:t>
            </a:r>
          </a:p>
          <a:p>
            <a:pPr marL="514350" lvl="0" indent="-514350">
              <a:buFont typeface="+mj-lt"/>
              <a:buAutoNum type="arabicPeriod"/>
            </a:pPr>
            <a:r>
              <a:rPr lang="en-US" sz="2500" dirty="0"/>
              <a:t>Utility Discount Program (UDP)</a:t>
            </a:r>
          </a:p>
          <a:p>
            <a:pPr marL="514350" lvl="0" indent="-514350">
              <a:buFont typeface="+mj-lt"/>
              <a:buAutoNum type="arabicPeriod"/>
            </a:pPr>
            <a:r>
              <a:rPr lang="en-US" sz="2500" dirty="0"/>
              <a:t>Solar for All (SFA)</a:t>
            </a:r>
          </a:p>
          <a:p>
            <a:pPr marL="514350" lvl="0" indent="-514350">
              <a:buFont typeface="+mj-lt"/>
              <a:buAutoNum type="arabicPeriod"/>
            </a:pPr>
            <a:r>
              <a:rPr lang="en-US" sz="2500" dirty="0"/>
              <a:t>Weatherization Assistance Program (WAP)</a:t>
            </a:r>
          </a:p>
          <a:p>
            <a:pPr marL="514350" lvl="0" indent="-514350">
              <a:buFont typeface="+mj-lt"/>
              <a:buAutoNum type="arabicPeriod"/>
            </a:pPr>
            <a:r>
              <a:rPr lang="en-US" sz="2500" dirty="0"/>
              <a:t>Clean Rivers Impervious Area Charge Residential Relief Program (CRIAC)</a:t>
            </a:r>
          </a:p>
          <a:p>
            <a:endParaRPr lang="en-US" dirty="0"/>
          </a:p>
          <a:p>
            <a:endParaRPr lang="en-US" dirty="0"/>
          </a:p>
        </p:txBody>
      </p:sp>
      <p:pic>
        <p:nvPicPr>
          <p:cNvPr id="13" name="Picture 12" descr="A picture containing outdoor, sky, solar cell, outdoor object&#10;&#10;Description automatically generated">
            <a:extLst>
              <a:ext uri="{FF2B5EF4-FFF2-40B4-BE49-F238E27FC236}">
                <a16:creationId xmlns:a16="http://schemas.microsoft.com/office/drawing/2014/main" id="{8DBBF929-A485-1C43-8AE2-7062E76AD1F6}"/>
              </a:ext>
            </a:extLst>
          </p:cNvPr>
          <p:cNvPicPr>
            <a:picLocks noChangeAspect="1"/>
          </p:cNvPicPr>
          <p:nvPr/>
        </p:nvPicPr>
        <p:blipFill rotWithShape="1">
          <a:blip r:embed="rId3">
            <a:extLst>
              <a:ext uri="{28A0092B-C50C-407E-A947-70E740481C1C}">
                <a14:useLocalDpi xmlns:a14="http://schemas.microsoft.com/office/drawing/2010/main" val="0"/>
              </a:ext>
            </a:extLst>
          </a:blip>
          <a:srcRect t="12714" b="22704"/>
          <a:stretch/>
        </p:blipFill>
        <p:spPr>
          <a:xfrm>
            <a:off x="0" y="4110534"/>
            <a:ext cx="12192000" cy="2747466"/>
          </a:xfrm>
          <a:prstGeom prst="rect">
            <a:avLst/>
          </a:prstGeom>
        </p:spPr>
      </p:pic>
      <p:sp>
        <p:nvSpPr>
          <p:cNvPr id="4" name="Slide Number Placeholder 3">
            <a:extLst>
              <a:ext uri="{FF2B5EF4-FFF2-40B4-BE49-F238E27FC236}">
                <a16:creationId xmlns:a16="http://schemas.microsoft.com/office/drawing/2014/main" id="{471E9074-44DC-4CBF-83F4-F5C83CB002E4}"/>
              </a:ext>
            </a:extLst>
          </p:cNvPr>
          <p:cNvSpPr>
            <a:spLocks noGrp="1"/>
          </p:cNvSpPr>
          <p:nvPr>
            <p:ph type="sldNum" sz="quarter" idx="12"/>
          </p:nvPr>
        </p:nvSpPr>
        <p:spPr/>
        <p:txBody>
          <a:bodyPr/>
          <a:lstStyle/>
          <a:p>
            <a:fld id="{60641A2E-FF50-454A-B4A3-DC6D1DD01D91}" type="slidenum">
              <a:rPr lang="en-US" smtClean="0"/>
              <a:t>21</a:t>
            </a:fld>
            <a:endParaRPr lang="en-US" dirty="0"/>
          </a:p>
        </p:txBody>
      </p:sp>
    </p:spTree>
    <p:extLst>
      <p:ext uri="{BB962C8B-B14F-4D97-AF65-F5344CB8AC3E}">
        <p14:creationId xmlns:p14="http://schemas.microsoft.com/office/powerpoint/2010/main" val="3346524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755F0-5468-D44F-AEF4-C50A99AB280C}"/>
              </a:ext>
            </a:extLst>
          </p:cNvPr>
          <p:cNvSpPr>
            <a:spLocks noGrp="1"/>
          </p:cNvSpPr>
          <p:nvPr>
            <p:ph type="title"/>
          </p:nvPr>
        </p:nvSpPr>
        <p:spPr>
          <a:xfrm>
            <a:off x="838200" y="136523"/>
            <a:ext cx="10515600" cy="1325563"/>
          </a:xfrm>
        </p:spPr>
        <p:txBody>
          <a:bodyPr/>
          <a:lstStyle/>
          <a:p>
            <a:r>
              <a:rPr lang="en-US" b="1" dirty="0"/>
              <a:t>Interview Methodology</a:t>
            </a:r>
          </a:p>
        </p:txBody>
      </p:sp>
      <p:sp>
        <p:nvSpPr>
          <p:cNvPr id="3" name="Content Placeholder 2">
            <a:extLst>
              <a:ext uri="{FF2B5EF4-FFF2-40B4-BE49-F238E27FC236}">
                <a16:creationId xmlns:a16="http://schemas.microsoft.com/office/drawing/2014/main" id="{31DDA89D-EA7B-DA48-972A-3267BEF6B7D3}"/>
              </a:ext>
            </a:extLst>
          </p:cNvPr>
          <p:cNvSpPr>
            <a:spLocks noGrp="1"/>
          </p:cNvSpPr>
          <p:nvPr>
            <p:ph sz="half" idx="1"/>
          </p:nvPr>
        </p:nvSpPr>
        <p:spPr>
          <a:xfrm>
            <a:off x="618994" y="1418530"/>
            <a:ext cx="6043891" cy="4299146"/>
          </a:xfrm>
        </p:spPr>
        <p:txBody>
          <a:bodyPr vert="horz" lIns="91440" tIns="45720" rIns="91440" bIns="45720" rtlCol="0" anchor="t">
            <a:noAutofit/>
          </a:bodyPr>
          <a:lstStyle/>
          <a:p>
            <a:pPr marL="221615" indent="-221615"/>
            <a:r>
              <a:rPr lang="en-US" sz="2400" b="1" dirty="0">
                <a:latin typeface="Franklin Gothic Book"/>
              </a:rPr>
              <a:t>Interviews </a:t>
            </a:r>
            <a:endParaRPr lang="en-US" sz="2400" b="1" dirty="0"/>
          </a:p>
          <a:p>
            <a:pPr marL="665480" lvl="1" indent="-221615">
              <a:spcBef>
                <a:spcPts val="484"/>
              </a:spcBef>
            </a:pPr>
            <a:r>
              <a:rPr lang="en-US" sz="2000" b="1" dirty="0">
                <a:latin typeface="Franklin Gothic Book"/>
              </a:rPr>
              <a:t>10</a:t>
            </a:r>
            <a:r>
              <a:rPr lang="en-US" sz="2000" dirty="0">
                <a:latin typeface="Franklin Gothic Book"/>
              </a:rPr>
              <a:t> DOEE program staff</a:t>
            </a:r>
          </a:p>
          <a:p>
            <a:pPr marL="665480" lvl="1" indent="-221615">
              <a:spcBef>
                <a:spcPts val="484"/>
              </a:spcBef>
            </a:pPr>
            <a:r>
              <a:rPr lang="en-US" sz="2000" b="1" dirty="0">
                <a:latin typeface="Franklin Gothic Book"/>
              </a:rPr>
              <a:t>30 </a:t>
            </a:r>
            <a:r>
              <a:rPr lang="en-US" sz="2000" dirty="0">
                <a:latin typeface="Franklin Gothic Book"/>
              </a:rPr>
              <a:t>recipients of DOEE utility affordability services</a:t>
            </a:r>
          </a:p>
          <a:p>
            <a:pPr marL="221615" indent="-221615">
              <a:buFont typeface="Arial"/>
              <a:buChar char="•"/>
            </a:pPr>
            <a:r>
              <a:rPr lang="en-US" sz="2400" b="1" dirty="0">
                <a:latin typeface="Franklin Gothic Book"/>
              </a:rPr>
              <a:t>Interview Outreach </a:t>
            </a:r>
          </a:p>
          <a:p>
            <a:pPr marL="665480" lvl="1" indent="-221615">
              <a:spcBef>
                <a:spcPts val="484"/>
              </a:spcBef>
              <a:buFont typeface="Arial"/>
              <a:buChar char="•"/>
            </a:pPr>
            <a:r>
              <a:rPr lang="en-US" sz="2000" dirty="0">
                <a:latin typeface="Franklin Gothic Book"/>
              </a:rPr>
              <a:t>Participants randomly selected across 5 programs</a:t>
            </a:r>
            <a:endParaRPr lang="en-US" sz="2000" b="1" dirty="0"/>
          </a:p>
          <a:p>
            <a:pPr marL="665480" lvl="1" indent="-221615">
              <a:spcBef>
                <a:spcPts val="484"/>
              </a:spcBef>
              <a:buFont typeface="Arial"/>
              <a:buChar char="•"/>
            </a:pPr>
            <a:r>
              <a:rPr lang="en-US" sz="2000" dirty="0">
                <a:latin typeface="Franklin Gothic Book"/>
              </a:rPr>
              <a:t>Recruited through email and postcards outreach (contacted 601 recipients) </a:t>
            </a:r>
            <a:endParaRPr lang="en-US" sz="2000" dirty="0"/>
          </a:p>
          <a:p>
            <a:pPr marL="665480" lvl="1" indent="-221615">
              <a:spcBef>
                <a:spcPts val="484"/>
              </a:spcBef>
              <a:buFont typeface="Arial"/>
            </a:pPr>
            <a:r>
              <a:rPr lang="en-US" sz="2000" dirty="0">
                <a:latin typeface="Franklin Gothic Book"/>
              </a:rPr>
              <a:t>Each participant received a $100 Visa gift card</a:t>
            </a:r>
            <a:endParaRPr lang="en-US" sz="2000" dirty="0"/>
          </a:p>
          <a:p>
            <a:pPr marL="221615" indent="-221615"/>
            <a:r>
              <a:rPr lang="en-US" sz="2400" b="1" dirty="0">
                <a:latin typeface="Franklin Gothic Book"/>
              </a:rPr>
              <a:t> Interview Process</a:t>
            </a:r>
          </a:p>
          <a:p>
            <a:pPr marL="665480" lvl="1" indent="-221615">
              <a:spcBef>
                <a:spcPts val="484"/>
              </a:spcBef>
            </a:pPr>
            <a:r>
              <a:rPr lang="en-US" sz="2000" dirty="0">
                <a:latin typeface="Franklin Gothic Book"/>
              </a:rPr>
              <a:t>Utilized a semi-structure interview guide</a:t>
            </a:r>
          </a:p>
          <a:p>
            <a:pPr marL="665480" lvl="1" indent="-221615">
              <a:spcBef>
                <a:spcPts val="484"/>
              </a:spcBef>
            </a:pPr>
            <a:r>
              <a:rPr lang="en-US" sz="2000" dirty="0">
                <a:latin typeface="Franklin Gothic Book"/>
              </a:rPr>
              <a:t>All interviews recorded, transcribed, and coded</a:t>
            </a:r>
            <a:endParaRPr lang="en-US" sz="2000" dirty="0"/>
          </a:p>
          <a:p>
            <a:pPr marL="221615" indent="-221615"/>
            <a:endParaRPr lang="en-US" sz="2100" dirty="0"/>
          </a:p>
          <a:p>
            <a:pPr marL="665480" lvl="1" indent="-221615">
              <a:spcBef>
                <a:spcPts val="484"/>
              </a:spcBef>
            </a:pPr>
            <a:endParaRPr lang="en-US" sz="2100" dirty="0"/>
          </a:p>
          <a:p>
            <a:pPr marL="665480" lvl="1" indent="-221615">
              <a:spcBef>
                <a:spcPts val="484"/>
              </a:spcBef>
            </a:pPr>
            <a:endParaRPr lang="en-US" sz="2100" dirty="0"/>
          </a:p>
          <a:p>
            <a:pPr marL="221615" indent="-221615"/>
            <a:endParaRPr lang="en-US" sz="2800" dirty="0"/>
          </a:p>
          <a:p>
            <a:pPr marL="665480" lvl="1" indent="-221615">
              <a:spcBef>
                <a:spcPts val="484"/>
              </a:spcBef>
            </a:pPr>
            <a:endParaRPr lang="en-US" sz="2100" dirty="0"/>
          </a:p>
          <a:p>
            <a:pPr marL="665480" lvl="1" indent="-221615">
              <a:spcBef>
                <a:spcPts val="484"/>
              </a:spcBef>
            </a:pPr>
            <a:endParaRPr lang="en-US" sz="2100" dirty="0"/>
          </a:p>
          <a:p>
            <a:pPr marL="665480" lvl="1" indent="-221615">
              <a:spcBef>
                <a:spcPts val="484"/>
              </a:spcBef>
            </a:pPr>
            <a:endParaRPr lang="en-US" sz="2100" b="1" dirty="0"/>
          </a:p>
          <a:p>
            <a:pPr marL="665480" lvl="1" indent="-221615">
              <a:spcBef>
                <a:spcPts val="484"/>
              </a:spcBef>
            </a:pPr>
            <a:endParaRPr lang="en-US" sz="2100" b="1" dirty="0"/>
          </a:p>
          <a:p>
            <a:pPr marL="443865" lvl="1" indent="0">
              <a:spcBef>
                <a:spcPts val="484"/>
              </a:spcBef>
              <a:buNone/>
            </a:pPr>
            <a:endParaRPr lang="en-US" sz="2100" dirty="0"/>
          </a:p>
        </p:txBody>
      </p:sp>
      <p:graphicFrame>
        <p:nvGraphicFramePr>
          <p:cNvPr id="6" name="Table 5">
            <a:extLst>
              <a:ext uri="{FF2B5EF4-FFF2-40B4-BE49-F238E27FC236}">
                <a16:creationId xmlns:a16="http://schemas.microsoft.com/office/drawing/2014/main" id="{7E801DC2-DEA1-40A8-BDC9-6725409C24F9}"/>
              </a:ext>
            </a:extLst>
          </p:cNvPr>
          <p:cNvGraphicFramePr>
            <a:graphicFrameLocks noGrp="1"/>
          </p:cNvGraphicFramePr>
          <p:nvPr/>
        </p:nvGraphicFramePr>
        <p:xfrm>
          <a:off x="6662885" y="944318"/>
          <a:ext cx="5133161" cy="4969364"/>
        </p:xfrm>
        <a:graphic>
          <a:graphicData uri="http://schemas.openxmlformats.org/drawingml/2006/table">
            <a:tbl>
              <a:tblPr firstRow="1" firstCol="1" bandRow="1">
                <a:tableStyleId>{7DF18680-E054-41AD-8BC1-D1AEF772440D}</a:tableStyleId>
              </a:tblPr>
              <a:tblGrid>
                <a:gridCol w="1472135">
                  <a:extLst>
                    <a:ext uri="{9D8B030D-6E8A-4147-A177-3AD203B41FA5}">
                      <a16:colId xmlns:a16="http://schemas.microsoft.com/office/drawing/2014/main" val="3779356288"/>
                    </a:ext>
                  </a:extLst>
                </a:gridCol>
                <a:gridCol w="2092192">
                  <a:extLst>
                    <a:ext uri="{9D8B030D-6E8A-4147-A177-3AD203B41FA5}">
                      <a16:colId xmlns:a16="http://schemas.microsoft.com/office/drawing/2014/main" val="1851964268"/>
                    </a:ext>
                  </a:extLst>
                </a:gridCol>
                <a:gridCol w="1568834">
                  <a:extLst>
                    <a:ext uri="{9D8B030D-6E8A-4147-A177-3AD203B41FA5}">
                      <a16:colId xmlns:a16="http://schemas.microsoft.com/office/drawing/2014/main" val="3678326263"/>
                    </a:ext>
                  </a:extLst>
                </a:gridCol>
              </a:tblGrid>
              <a:tr h="277972">
                <a:tc>
                  <a:txBody>
                    <a:bodyPr/>
                    <a:lstStyle/>
                    <a:p>
                      <a:pPr algn="ctr" fontAlgn="base">
                        <a:spcAft>
                          <a:spcPts val="0"/>
                        </a:spcAft>
                      </a:pPr>
                      <a:r>
                        <a:rPr lang="en-US" sz="1700" dirty="0">
                          <a:solidFill>
                            <a:schemeClr val="bg1"/>
                          </a:solidFill>
                          <a:effectLst/>
                        </a:rPr>
                        <a:t>Category</a:t>
                      </a:r>
                    </a:p>
                  </a:txBody>
                  <a:tcPr marL="0" marR="0" marT="0" marB="0" anchor="b"/>
                </a:tc>
                <a:tc>
                  <a:txBody>
                    <a:bodyPr/>
                    <a:lstStyle/>
                    <a:p>
                      <a:pPr algn="ctr" fontAlgn="base">
                        <a:spcAft>
                          <a:spcPts val="0"/>
                        </a:spcAft>
                      </a:pPr>
                      <a:r>
                        <a:rPr lang="en-US" sz="1700" dirty="0">
                          <a:effectLst/>
                        </a:rPr>
                        <a:t>Subcategory</a:t>
                      </a:r>
                    </a:p>
                  </a:txBody>
                  <a:tcPr marL="0" marR="0" marT="0" marB="0" anchor="b"/>
                </a:tc>
                <a:tc>
                  <a:txBody>
                    <a:bodyPr/>
                    <a:lstStyle/>
                    <a:p>
                      <a:pPr algn="ctr" fontAlgn="base">
                        <a:spcAft>
                          <a:spcPts val="0"/>
                        </a:spcAft>
                      </a:pPr>
                      <a:r>
                        <a:rPr lang="en-US" sz="1700" dirty="0">
                          <a:effectLst/>
                        </a:rPr>
                        <a:t>Total (out of 30)</a:t>
                      </a:r>
                    </a:p>
                  </a:txBody>
                  <a:tcPr marL="0" marR="0" marT="0" marB="0" anchor="b"/>
                </a:tc>
                <a:extLst>
                  <a:ext uri="{0D108BD9-81ED-4DB2-BD59-A6C34878D82A}">
                    <a16:rowId xmlns:a16="http://schemas.microsoft.com/office/drawing/2014/main" val="2198870046"/>
                  </a:ext>
                </a:extLst>
              </a:tr>
              <a:tr h="277972">
                <a:tc rowSpan="2">
                  <a:txBody>
                    <a:bodyPr/>
                    <a:lstStyle/>
                    <a:p>
                      <a:pPr fontAlgn="base">
                        <a:spcAft>
                          <a:spcPts val="0"/>
                        </a:spcAft>
                      </a:pPr>
                      <a:r>
                        <a:rPr lang="en-US" sz="1600" dirty="0">
                          <a:solidFill>
                            <a:schemeClr val="bg1"/>
                          </a:solidFill>
                          <a:effectLst/>
                        </a:rPr>
                        <a:t>  District Ward </a:t>
                      </a:r>
                    </a:p>
                  </a:txBody>
                  <a:tcPr marL="0" marR="0" marT="0" marB="0" anchor="ctr"/>
                </a:tc>
                <a:tc>
                  <a:txBody>
                    <a:bodyPr/>
                    <a:lstStyle/>
                    <a:p>
                      <a:pPr fontAlgn="base">
                        <a:spcAft>
                          <a:spcPts val="0"/>
                        </a:spcAft>
                      </a:pPr>
                      <a:r>
                        <a:rPr lang="en-US" sz="1600" dirty="0">
                          <a:effectLst/>
                        </a:rPr>
                        <a:t> Wards 1–6 </a:t>
                      </a:r>
                    </a:p>
                  </a:txBody>
                  <a:tcPr marL="0" marR="0" marT="0" marB="0" anchor="b"/>
                </a:tc>
                <a:tc>
                  <a:txBody>
                    <a:bodyPr/>
                    <a:lstStyle/>
                    <a:p>
                      <a:pPr algn="ctr" fontAlgn="base">
                        <a:spcAft>
                          <a:spcPts val="0"/>
                        </a:spcAft>
                      </a:pPr>
                      <a:r>
                        <a:rPr lang="en-US" sz="1600" dirty="0">
                          <a:effectLst/>
                        </a:rPr>
                        <a:t>16 </a:t>
                      </a:r>
                    </a:p>
                  </a:txBody>
                  <a:tcPr marL="0" marR="0" marT="0" marB="0" anchor="ctr"/>
                </a:tc>
                <a:extLst>
                  <a:ext uri="{0D108BD9-81ED-4DB2-BD59-A6C34878D82A}">
                    <a16:rowId xmlns:a16="http://schemas.microsoft.com/office/drawing/2014/main" val="461874949"/>
                  </a:ext>
                </a:extLst>
              </a:tr>
              <a:tr h="277972">
                <a:tc vMerge="1">
                  <a:txBody>
                    <a:bodyPr/>
                    <a:lstStyle/>
                    <a:p>
                      <a:endParaRPr lang="en-US"/>
                    </a:p>
                  </a:txBody>
                  <a:tcPr/>
                </a:tc>
                <a:tc>
                  <a:txBody>
                    <a:bodyPr/>
                    <a:lstStyle/>
                    <a:p>
                      <a:pPr fontAlgn="base">
                        <a:spcAft>
                          <a:spcPts val="0"/>
                        </a:spcAft>
                      </a:pPr>
                      <a:r>
                        <a:rPr lang="en-US" sz="1600" dirty="0">
                          <a:effectLst/>
                        </a:rPr>
                        <a:t> Wards 7–8 </a:t>
                      </a:r>
                    </a:p>
                  </a:txBody>
                  <a:tcPr marL="0" marR="0" marT="0" marB="0" anchor="b"/>
                </a:tc>
                <a:tc>
                  <a:txBody>
                    <a:bodyPr/>
                    <a:lstStyle/>
                    <a:p>
                      <a:pPr algn="ctr" fontAlgn="base">
                        <a:spcAft>
                          <a:spcPts val="0"/>
                        </a:spcAft>
                      </a:pPr>
                      <a:r>
                        <a:rPr lang="en-US" sz="1600" dirty="0">
                          <a:effectLst/>
                        </a:rPr>
                        <a:t>14 </a:t>
                      </a:r>
                    </a:p>
                  </a:txBody>
                  <a:tcPr marL="0" marR="0" marT="0" marB="0" anchor="ctr"/>
                </a:tc>
                <a:extLst>
                  <a:ext uri="{0D108BD9-81ED-4DB2-BD59-A6C34878D82A}">
                    <a16:rowId xmlns:a16="http://schemas.microsoft.com/office/drawing/2014/main" val="1717578604"/>
                  </a:ext>
                </a:extLst>
              </a:tr>
              <a:tr h="277972">
                <a:tc rowSpan="7">
                  <a:txBody>
                    <a:bodyPr/>
                    <a:lstStyle/>
                    <a:p>
                      <a:pPr fontAlgn="base">
                        <a:spcAft>
                          <a:spcPts val="0"/>
                        </a:spcAft>
                      </a:pPr>
                      <a:r>
                        <a:rPr lang="en-US" sz="1600" dirty="0">
                          <a:solidFill>
                            <a:schemeClr val="bg1"/>
                          </a:solidFill>
                          <a:effectLst/>
                        </a:rPr>
                        <a:t>  Age </a:t>
                      </a:r>
                    </a:p>
                  </a:txBody>
                  <a:tcPr marL="0" marR="0" marT="0" marB="0" anchor="ctr"/>
                </a:tc>
                <a:tc>
                  <a:txBody>
                    <a:bodyPr/>
                    <a:lstStyle/>
                    <a:p>
                      <a:pPr fontAlgn="base">
                        <a:spcAft>
                          <a:spcPts val="0"/>
                        </a:spcAft>
                      </a:pPr>
                      <a:r>
                        <a:rPr lang="en-US" sz="1600" dirty="0">
                          <a:effectLst/>
                        </a:rPr>
                        <a:t> 29 and under </a:t>
                      </a:r>
                    </a:p>
                  </a:txBody>
                  <a:tcPr marL="0" marR="0" marT="0" marB="0" anchor="b"/>
                </a:tc>
                <a:tc>
                  <a:txBody>
                    <a:bodyPr/>
                    <a:lstStyle/>
                    <a:p>
                      <a:pPr algn="ctr" fontAlgn="base">
                        <a:spcAft>
                          <a:spcPts val="0"/>
                        </a:spcAft>
                      </a:pPr>
                      <a:r>
                        <a:rPr lang="en-US" sz="1600" dirty="0">
                          <a:effectLst/>
                        </a:rPr>
                        <a:t>4 </a:t>
                      </a:r>
                    </a:p>
                  </a:txBody>
                  <a:tcPr marL="0" marR="0" marT="0" marB="0" anchor="ctr"/>
                </a:tc>
                <a:extLst>
                  <a:ext uri="{0D108BD9-81ED-4DB2-BD59-A6C34878D82A}">
                    <a16:rowId xmlns:a16="http://schemas.microsoft.com/office/drawing/2014/main" val="2084292045"/>
                  </a:ext>
                </a:extLst>
              </a:tr>
              <a:tr h="277972">
                <a:tc vMerge="1">
                  <a:txBody>
                    <a:bodyPr/>
                    <a:lstStyle/>
                    <a:p>
                      <a:endParaRPr lang="en-US"/>
                    </a:p>
                  </a:txBody>
                  <a:tcPr/>
                </a:tc>
                <a:tc>
                  <a:txBody>
                    <a:bodyPr/>
                    <a:lstStyle/>
                    <a:p>
                      <a:pPr fontAlgn="base">
                        <a:spcAft>
                          <a:spcPts val="0"/>
                        </a:spcAft>
                      </a:pPr>
                      <a:r>
                        <a:rPr lang="en-US" sz="1600" dirty="0">
                          <a:effectLst/>
                        </a:rPr>
                        <a:t> 30–39 </a:t>
                      </a:r>
                    </a:p>
                  </a:txBody>
                  <a:tcPr marL="0" marR="0" marT="0" marB="0" anchor="b"/>
                </a:tc>
                <a:tc>
                  <a:txBody>
                    <a:bodyPr/>
                    <a:lstStyle/>
                    <a:p>
                      <a:pPr algn="ctr" fontAlgn="base">
                        <a:spcAft>
                          <a:spcPts val="0"/>
                        </a:spcAft>
                      </a:pPr>
                      <a:r>
                        <a:rPr lang="en-US" sz="1600" dirty="0">
                          <a:effectLst/>
                        </a:rPr>
                        <a:t>8 </a:t>
                      </a:r>
                    </a:p>
                  </a:txBody>
                  <a:tcPr marL="0" marR="0" marT="0" marB="0" anchor="ctr"/>
                </a:tc>
                <a:extLst>
                  <a:ext uri="{0D108BD9-81ED-4DB2-BD59-A6C34878D82A}">
                    <a16:rowId xmlns:a16="http://schemas.microsoft.com/office/drawing/2014/main" val="1032248934"/>
                  </a:ext>
                </a:extLst>
              </a:tr>
              <a:tr h="277972">
                <a:tc vMerge="1">
                  <a:txBody>
                    <a:bodyPr/>
                    <a:lstStyle/>
                    <a:p>
                      <a:endParaRPr lang="en-US"/>
                    </a:p>
                  </a:txBody>
                  <a:tcPr/>
                </a:tc>
                <a:tc>
                  <a:txBody>
                    <a:bodyPr/>
                    <a:lstStyle/>
                    <a:p>
                      <a:pPr fontAlgn="base">
                        <a:spcAft>
                          <a:spcPts val="0"/>
                        </a:spcAft>
                      </a:pPr>
                      <a:r>
                        <a:rPr lang="en-US" sz="1600" dirty="0">
                          <a:effectLst/>
                        </a:rPr>
                        <a:t> 40–49 </a:t>
                      </a:r>
                    </a:p>
                  </a:txBody>
                  <a:tcPr marL="0" marR="0" marT="0" marB="0" anchor="b"/>
                </a:tc>
                <a:tc>
                  <a:txBody>
                    <a:bodyPr/>
                    <a:lstStyle/>
                    <a:p>
                      <a:pPr algn="ctr" fontAlgn="base">
                        <a:spcAft>
                          <a:spcPts val="0"/>
                        </a:spcAft>
                      </a:pPr>
                      <a:r>
                        <a:rPr lang="en-US" sz="1600" dirty="0">
                          <a:effectLst/>
                        </a:rPr>
                        <a:t>6 </a:t>
                      </a:r>
                    </a:p>
                  </a:txBody>
                  <a:tcPr marL="0" marR="0" marT="0" marB="0" anchor="ctr"/>
                </a:tc>
                <a:extLst>
                  <a:ext uri="{0D108BD9-81ED-4DB2-BD59-A6C34878D82A}">
                    <a16:rowId xmlns:a16="http://schemas.microsoft.com/office/drawing/2014/main" val="1806063224"/>
                  </a:ext>
                </a:extLst>
              </a:tr>
              <a:tr h="277972">
                <a:tc vMerge="1">
                  <a:txBody>
                    <a:bodyPr/>
                    <a:lstStyle/>
                    <a:p>
                      <a:endParaRPr lang="en-US"/>
                    </a:p>
                  </a:txBody>
                  <a:tcPr/>
                </a:tc>
                <a:tc>
                  <a:txBody>
                    <a:bodyPr/>
                    <a:lstStyle/>
                    <a:p>
                      <a:pPr fontAlgn="base">
                        <a:spcAft>
                          <a:spcPts val="0"/>
                        </a:spcAft>
                      </a:pPr>
                      <a:r>
                        <a:rPr lang="en-US" sz="1600" dirty="0">
                          <a:effectLst/>
                        </a:rPr>
                        <a:t> 50–59 </a:t>
                      </a:r>
                    </a:p>
                  </a:txBody>
                  <a:tcPr marL="0" marR="0" marT="0" marB="0" anchor="b"/>
                </a:tc>
                <a:tc>
                  <a:txBody>
                    <a:bodyPr/>
                    <a:lstStyle/>
                    <a:p>
                      <a:pPr algn="ctr" fontAlgn="base">
                        <a:spcAft>
                          <a:spcPts val="0"/>
                        </a:spcAft>
                      </a:pPr>
                      <a:r>
                        <a:rPr lang="en-US" sz="1600" dirty="0">
                          <a:effectLst/>
                        </a:rPr>
                        <a:t>6 </a:t>
                      </a:r>
                    </a:p>
                  </a:txBody>
                  <a:tcPr marL="0" marR="0" marT="0" marB="0" anchor="ctr"/>
                </a:tc>
                <a:extLst>
                  <a:ext uri="{0D108BD9-81ED-4DB2-BD59-A6C34878D82A}">
                    <a16:rowId xmlns:a16="http://schemas.microsoft.com/office/drawing/2014/main" val="2760436405"/>
                  </a:ext>
                </a:extLst>
              </a:tr>
              <a:tr h="277972">
                <a:tc vMerge="1">
                  <a:txBody>
                    <a:bodyPr/>
                    <a:lstStyle/>
                    <a:p>
                      <a:endParaRPr lang="en-US"/>
                    </a:p>
                  </a:txBody>
                  <a:tcPr/>
                </a:tc>
                <a:tc>
                  <a:txBody>
                    <a:bodyPr/>
                    <a:lstStyle/>
                    <a:p>
                      <a:pPr fontAlgn="base">
                        <a:spcAft>
                          <a:spcPts val="0"/>
                        </a:spcAft>
                      </a:pPr>
                      <a:r>
                        <a:rPr lang="en-US" sz="1600" dirty="0">
                          <a:effectLst/>
                        </a:rPr>
                        <a:t> 60–69 </a:t>
                      </a:r>
                    </a:p>
                  </a:txBody>
                  <a:tcPr marL="0" marR="0" marT="0" marB="0" anchor="b"/>
                </a:tc>
                <a:tc>
                  <a:txBody>
                    <a:bodyPr/>
                    <a:lstStyle/>
                    <a:p>
                      <a:pPr algn="ctr" fontAlgn="base">
                        <a:spcAft>
                          <a:spcPts val="0"/>
                        </a:spcAft>
                      </a:pPr>
                      <a:r>
                        <a:rPr lang="en-US" sz="1600" dirty="0">
                          <a:effectLst/>
                        </a:rPr>
                        <a:t>2 </a:t>
                      </a:r>
                    </a:p>
                  </a:txBody>
                  <a:tcPr marL="0" marR="0" marT="0" marB="0" anchor="ctr"/>
                </a:tc>
                <a:extLst>
                  <a:ext uri="{0D108BD9-81ED-4DB2-BD59-A6C34878D82A}">
                    <a16:rowId xmlns:a16="http://schemas.microsoft.com/office/drawing/2014/main" val="1250689628"/>
                  </a:ext>
                </a:extLst>
              </a:tr>
              <a:tr h="277972">
                <a:tc vMerge="1">
                  <a:txBody>
                    <a:bodyPr/>
                    <a:lstStyle/>
                    <a:p>
                      <a:endParaRPr lang="en-US"/>
                    </a:p>
                  </a:txBody>
                  <a:tcPr/>
                </a:tc>
                <a:tc>
                  <a:txBody>
                    <a:bodyPr/>
                    <a:lstStyle/>
                    <a:p>
                      <a:pPr fontAlgn="base">
                        <a:spcAft>
                          <a:spcPts val="0"/>
                        </a:spcAft>
                      </a:pPr>
                      <a:r>
                        <a:rPr lang="en-US" sz="1600" dirty="0">
                          <a:effectLst/>
                        </a:rPr>
                        <a:t> 70–79 </a:t>
                      </a:r>
                    </a:p>
                  </a:txBody>
                  <a:tcPr marL="0" marR="0" marT="0" marB="0" anchor="b"/>
                </a:tc>
                <a:tc>
                  <a:txBody>
                    <a:bodyPr/>
                    <a:lstStyle/>
                    <a:p>
                      <a:pPr algn="ctr" fontAlgn="base">
                        <a:spcAft>
                          <a:spcPts val="0"/>
                        </a:spcAft>
                      </a:pPr>
                      <a:r>
                        <a:rPr lang="en-US" sz="1600" dirty="0">
                          <a:effectLst/>
                        </a:rPr>
                        <a:t>2 </a:t>
                      </a:r>
                    </a:p>
                  </a:txBody>
                  <a:tcPr marL="0" marR="0" marT="0" marB="0" anchor="ctr"/>
                </a:tc>
                <a:extLst>
                  <a:ext uri="{0D108BD9-81ED-4DB2-BD59-A6C34878D82A}">
                    <a16:rowId xmlns:a16="http://schemas.microsoft.com/office/drawing/2014/main" val="3535209720"/>
                  </a:ext>
                </a:extLst>
              </a:tr>
              <a:tr h="277972">
                <a:tc vMerge="1">
                  <a:txBody>
                    <a:bodyPr/>
                    <a:lstStyle/>
                    <a:p>
                      <a:endParaRPr lang="en-US"/>
                    </a:p>
                  </a:txBody>
                  <a:tcPr/>
                </a:tc>
                <a:tc>
                  <a:txBody>
                    <a:bodyPr/>
                    <a:lstStyle/>
                    <a:p>
                      <a:pPr fontAlgn="base">
                        <a:spcAft>
                          <a:spcPts val="0"/>
                        </a:spcAft>
                      </a:pPr>
                      <a:r>
                        <a:rPr lang="en-US" sz="1600" dirty="0">
                          <a:effectLst/>
                        </a:rPr>
                        <a:t> 80 and above </a:t>
                      </a:r>
                    </a:p>
                  </a:txBody>
                  <a:tcPr marL="0" marR="0" marT="0" marB="0" anchor="b"/>
                </a:tc>
                <a:tc>
                  <a:txBody>
                    <a:bodyPr/>
                    <a:lstStyle/>
                    <a:p>
                      <a:pPr algn="ctr" fontAlgn="base">
                        <a:spcAft>
                          <a:spcPts val="0"/>
                        </a:spcAft>
                      </a:pPr>
                      <a:r>
                        <a:rPr lang="en-US" sz="1600" dirty="0">
                          <a:effectLst/>
                        </a:rPr>
                        <a:t>1 </a:t>
                      </a:r>
                    </a:p>
                  </a:txBody>
                  <a:tcPr marL="0" marR="0" marT="0" marB="0" anchor="ctr"/>
                </a:tc>
                <a:extLst>
                  <a:ext uri="{0D108BD9-81ED-4DB2-BD59-A6C34878D82A}">
                    <a16:rowId xmlns:a16="http://schemas.microsoft.com/office/drawing/2014/main" val="1159705215"/>
                  </a:ext>
                </a:extLst>
              </a:tr>
              <a:tr h="148914">
                <a:tc rowSpan="5">
                  <a:txBody>
                    <a:bodyPr/>
                    <a:lstStyle/>
                    <a:p>
                      <a:pPr fontAlgn="base">
                        <a:spcAft>
                          <a:spcPts val="0"/>
                        </a:spcAft>
                      </a:pPr>
                      <a:r>
                        <a:rPr lang="en-US" sz="1600" dirty="0">
                          <a:solidFill>
                            <a:schemeClr val="bg1"/>
                          </a:solidFill>
                          <a:effectLst/>
                        </a:rPr>
                        <a:t>  Race/ethnicity </a:t>
                      </a:r>
                    </a:p>
                  </a:txBody>
                  <a:tcPr marL="0" marR="0" marT="0" marB="0" anchor="ctr"/>
                </a:tc>
                <a:tc>
                  <a:txBody>
                    <a:bodyPr/>
                    <a:lstStyle/>
                    <a:p>
                      <a:pPr fontAlgn="base">
                        <a:spcAft>
                          <a:spcPts val="0"/>
                        </a:spcAft>
                      </a:pPr>
                      <a:r>
                        <a:rPr lang="en-US" sz="1600" dirty="0">
                          <a:effectLst/>
                        </a:rPr>
                        <a:t> Black/African American*</a:t>
                      </a:r>
                    </a:p>
                  </a:txBody>
                  <a:tcPr marL="0" marR="0" marT="0" marB="0" anchor="b"/>
                </a:tc>
                <a:tc>
                  <a:txBody>
                    <a:bodyPr/>
                    <a:lstStyle/>
                    <a:p>
                      <a:pPr algn="ctr" fontAlgn="base">
                        <a:spcAft>
                          <a:spcPts val="0"/>
                        </a:spcAft>
                      </a:pPr>
                      <a:r>
                        <a:rPr lang="en-US" sz="1600" dirty="0">
                          <a:effectLst/>
                        </a:rPr>
                        <a:t>19 </a:t>
                      </a:r>
                    </a:p>
                  </a:txBody>
                  <a:tcPr marL="0" marR="0" marT="0" marB="0" anchor="ctr"/>
                </a:tc>
                <a:extLst>
                  <a:ext uri="{0D108BD9-81ED-4DB2-BD59-A6C34878D82A}">
                    <a16:rowId xmlns:a16="http://schemas.microsoft.com/office/drawing/2014/main" val="207854382"/>
                  </a:ext>
                </a:extLst>
              </a:tr>
              <a:tr h="277972">
                <a:tc vMerge="1">
                  <a:txBody>
                    <a:bodyPr/>
                    <a:lstStyle/>
                    <a:p>
                      <a:endParaRPr lang="en-US"/>
                    </a:p>
                  </a:txBody>
                  <a:tcPr/>
                </a:tc>
                <a:tc>
                  <a:txBody>
                    <a:bodyPr/>
                    <a:lstStyle/>
                    <a:p>
                      <a:pPr fontAlgn="base">
                        <a:spcAft>
                          <a:spcPts val="0"/>
                        </a:spcAft>
                      </a:pPr>
                      <a:r>
                        <a:rPr lang="en-US" sz="1600" dirty="0">
                          <a:effectLst/>
                        </a:rPr>
                        <a:t> Hispanic </a:t>
                      </a:r>
                    </a:p>
                  </a:txBody>
                  <a:tcPr marL="0" marR="0" marT="0" marB="0" anchor="b"/>
                </a:tc>
                <a:tc>
                  <a:txBody>
                    <a:bodyPr/>
                    <a:lstStyle/>
                    <a:p>
                      <a:pPr algn="ctr" fontAlgn="base">
                        <a:spcAft>
                          <a:spcPts val="0"/>
                        </a:spcAft>
                      </a:pPr>
                      <a:r>
                        <a:rPr lang="en-US" sz="1600" dirty="0">
                          <a:effectLst/>
                        </a:rPr>
                        <a:t>2 </a:t>
                      </a:r>
                    </a:p>
                  </a:txBody>
                  <a:tcPr marL="0" marR="0" marT="0" marB="0" anchor="ctr"/>
                </a:tc>
                <a:extLst>
                  <a:ext uri="{0D108BD9-81ED-4DB2-BD59-A6C34878D82A}">
                    <a16:rowId xmlns:a16="http://schemas.microsoft.com/office/drawing/2014/main" val="2465253835"/>
                  </a:ext>
                </a:extLst>
              </a:tr>
              <a:tr h="277972">
                <a:tc vMerge="1">
                  <a:txBody>
                    <a:bodyPr/>
                    <a:lstStyle/>
                    <a:p>
                      <a:endParaRPr lang="en-US"/>
                    </a:p>
                  </a:txBody>
                  <a:tcPr/>
                </a:tc>
                <a:tc>
                  <a:txBody>
                    <a:bodyPr/>
                    <a:lstStyle/>
                    <a:p>
                      <a:pPr fontAlgn="base">
                        <a:spcAft>
                          <a:spcPts val="0"/>
                        </a:spcAft>
                      </a:pPr>
                      <a:r>
                        <a:rPr lang="en-US" sz="1600" dirty="0">
                          <a:effectLst/>
                        </a:rPr>
                        <a:t> White </a:t>
                      </a:r>
                    </a:p>
                  </a:txBody>
                  <a:tcPr marL="0" marR="0" marT="0" marB="0" anchor="b"/>
                </a:tc>
                <a:tc>
                  <a:txBody>
                    <a:bodyPr/>
                    <a:lstStyle/>
                    <a:p>
                      <a:pPr algn="ctr" fontAlgn="base">
                        <a:spcAft>
                          <a:spcPts val="0"/>
                        </a:spcAft>
                      </a:pPr>
                      <a:r>
                        <a:rPr lang="en-US" sz="1600" dirty="0">
                          <a:effectLst/>
                        </a:rPr>
                        <a:t>2 </a:t>
                      </a:r>
                    </a:p>
                  </a:txBody>
                  <a:tcPr marL="0" marR="0" marT="0" marB="0" anchor="ctr"/>
                </a:tc>
                <a:extLst>
                  <a:ext uri="{0D108BD9-81ED-4DB2-BD59-A6C34878D82A}">
                    <a16:rowId xmlns:a16="http://schemas.microsoft.com/office/drawing/2014/main" val="2905351937"/>
                  </a:ext>
                </a:extLst>
              </a:tr>
              <a:tr h="277972">
                <a:tc vMerge="1">
                  <a:txBody>
                    <a:bodyPr/>
                    <a:lstStyle/>
                    <a:p>
                      <a:endParaRPr lang="en-US"/>
                    </a:p>
                  </a:txBody>
                  <a:tcPr/>
                </a:tc>
                <a:tc>
                  <a:txBody>
                    <a:bodyPr/>
                    <a:lstStyle/>
                    <a:p>
                      <a:pPr fontAlgn="base">
                        <a:spcAft>
                          <a:spcPts val="0"/>
                        </a:spcAft>
                      </a:pPr>
                      <a:r>
                        <a:rPr lang="en-US" sz="1600" dirty="0">
                          <a:effectLst/>
                        </a:rPr>
                        <a:t> Asian </a:t>
                      </a:r>
                    </a:p>
                  </a:txBody>
                  <a:tcPr marL="0" marR="0" marT="0" marB="0" anchor="b"/>
                </a:tc>
                <a:tc>
                  <a:txBody>
                    <a:bodyPr/>
                    <a:lstStyle/>
                    <a:p>
                      <a:pPr algn="ctr" fontAlgn="base">
                        <a:spcAft>
                          <a:spcPts val="0"/>
                        </a:spcAft>
                      </a:pPr>
                      <a:r>
                        <a:rPr lang="en-US" sz="1600" dirty="0">
                          <a:effectLst/>
                        </a:rPr>
                        <a:t>1 </a:t>
                      </a:r>
                    </a:p>
                  </a:txBody>
                  <a:tcPr marL="0" marR="0" marT="0" marB="0" anchor="ctr"/>
                </a:tc>
                <a:extLst>
                  <a:ext uri="{0D108BD9-81ED-4DB2-BD59-A6C34878D82A}">
                    <a16:rowId xmlns:a16="http://schemas.microsoft.com/office/drawing/2014/main" val="3388041781"/>
                  </a:ext>
                </a:extLst>
              </a:tr>
              <a:tr h="277972">
                <a:tc vMerge="1">
                  <a:txBody>
                    <a:bodyPr/>
                    <a:lstStyle/>
                    <a:p>
                      <a:pPr fontAlgn="base">
                        <a:spcAft>
                          <a:spcPts val="0"/>
                        </a:spcAft>
                      </a:pPr>
                      <a:endParaRPr lang="en-US" sz="1600">
                        <a:solidFill>
                          <a:schemeClr val="bg1"/>
                        </a:solidFill>
                        <a:effectLst/>
                      </a:endParaRPr>
                    </a:p>
                  </a:txBody>
                  <a:tcPr marL="0" marR="0" marT="0" marB="0" anchor="ctr"/>
                </a:tc>
                <a:tc>
                  <a:txBody>
                    <a:bodyPr/>
                    <a:lstStyle/>
                    <a:p>
                      <a:pPr fontAlgn="base">
                        <a:spcAft>
                          <a:spcPts val="0"/>
                        </a:spcAft>
                      </a:pPr>
                      <a:r>
                        <a:rPr lang="en-US" sz="1600" dirty="0">
                          <a:effectLst/>
                        </a:rPr>
                        <a:t> Did not provide</a:t>
                      </a:r>
                    </a:p>
                  </a:txBody>
                  <a:tcPr marL="0" marR="0" marT="0" marB="0" anchor="b"/>
                </a:tc>
                <a:tc>
                  <a:txBody>
                    <a:bodyPr/>
                    <a:lstStyle/>
                    <a:p>
                      <a:pPr algn="ctr" fontAlgn="base">
                        <a:spcAft>
                          <a:spcPts val="0"/>
                        </a:spcAft>
                      </a:pPr>
                      <a:r>
                        <a:rPr lang="en-US" sz="1600" dirty="0">
                          <a:effectLst/>
                        </a:rPr>
                        <a:t>5</a:t>
                      </a:r>
                    </a:p>
                  </a:txBody>
                  <a:tcPr marL="0" marR="0" marT="0" marB="0" anchor="ctr"/>
                </a:tc>
                <a:extLst>
                  <a:ext uri="{0D108BD9-81ED-4DB2-BD59-A6C34878D82A}">
                    <a16:rowId xmlns:a16="http://schemas.microsoft.com/office/drawing/2014/main" val="232931793"/>
                  </a:ext>
                </a:extLst>
              </a:tr>
              <a:tr h="277972">
                <a:tc rowSpan="3">
                  <a:txBody>
                    <a:bodyPr/>
                    <a:lstStyle/>
                    <a:p>
                      <a:pPr fontAlgn="base">
                        <a:spcAft>
                          <a:spcPts val="0"/>
                        </a:spcAft>
                      </a:pPr>
                      <a:r>
                        <a:rPr lang="en-US" sz="1600" dirty="0">
                          <a:solidFill>
                            <a:schemeClr val="bg1"/>
                          </a:solidFill>
                          <a:effectLst/>
                        </a:rPr>
                        <a:t>  Tenure status </a:t>
                      </a:r>
                    </a:p>
                  </a:txBody>
                  <a:tcPr marL="0" marR="0" marT="0" marB="0" anchor="ctr"/>
                </a:tc>
                <a:tc>
                  <a:txBody>
                    <a:bodyPr/>
                    <a:lstStyle/>
                    <a:p>
                      <a:pPr fontAlgn="base">
                        <a:spcAft>
                          <a:spcPts val="0"/>
                        </a:spcAft>
                      </a:pPr>
                      <a:r>
                        <a:rPr lang="en-US" sz="1600" dirty="0">
                          <a:effectLst/>
                        </a:rPr>
                        <a:t> Owner </a:t>
                      </a:r>
                    </a:p>
                  </a:txBody>
                  <a:tcPr marL="0" marR="0" marT="0" marB="0" anchor="b"/>
                </a:tc>
                <a:tc>
                  <a:txBody>
                    <a:bodyPr/>
                    <a:lstStyle/>
                    <a:p>
                      <a:pPr algn="ctr" fontAlgn="base">
                        <a:spcAft>
                          <a:spcPts val="0"/>
                        </a:spcAft>
                      </a:pPr>
                      <a:r>
                        <a:rPr lang="en-US" sz="1600" dirty="0">
                          <a:effectLst/>
                        </a:rPr>
                        <a:t>14 </a:t>
                      </a:r>
                    </a:p>
                  </a:txBody>
                  <a:tcPr marL="0" marR="0" marT="0" marB="0" anchor="ctr"/>
                </a:tc>
                <a:extLst>
                  <a:ext uri="{0D108BD9-81ED-4DB2-BD59-A6C34878D82A}">
                    <a16:rowId xmlns:a16="http://schemas.microsoft.com/office/drawing/2014/main" val="3768995448"/>
                  </a:ext>
                </a:extLst>
              </a:tr>
              <a:tr h="277972">
                <a:tc vMerge="1">
                  <a:txBody>
                    <a:bodyPr/>
                    <a:lstStyle/>
                    <a:p>
                      <a:endParaRPr lang="en-US"/>
                    </a:p>
                  </a:txBody>
                  <a:tcPr/>
                </a:tc>
                <a:tc>
                  <a:txBody>
                    <a:bodyPr/>
                    <a:lstStyle/>
                    <a:p>
                      <a:pPr fontAlgn="base">
                        <a:spcAft>
                          <a:spcPts val="0"/>
                        </a:spcAft>
                      </a:pPr>
                      <a:r>
                        <a:rPr lang="en-US" sz="1600" dirty="0">
                          <a:effectLst/>
                        </a:rPr>
                        <a:t> Renter </a:t>
                      </a:r>
                    </a:p>
                  </a:txBody>
                  <a:tcPr marL="0" marR="0" marT="0" marB="0" anchor="b"/>
                </a:tc>
                <a:tc>
                  <a:txBody>
                    <a:bodyPr/>
                    <a:lstStyle/>
                    <a:p>
                      <a:pPr algn="ctr" fontAlgn="base">
                        <a:spcAft>
                          <a:spcPts val="0"/>
                        </a:spcAft>
                      </a:pPr>
                      <a:r>
                        <a:rPr lang="en-US" sz="1600" dirty="0">
                          <a:effectLst/>
                        </a:rPr>
                        <a:t>15 </a:t>
                      </a:r>
                    </a:p>
                  </a:txBody>
                  <a:tcPr marL="0" marR="0" marT="0" marB="0" anchor="ctr"/>
                </a:tc>
                <a:extLst>
                  <a:ext uri="{0D108BD9-81ED-4DB2-BD59-A6C34878D82A}">
                    <a16:rowId xmlns:a16="http://schemas.microsoft.com/office/drawing/2014/main" val="3394636287"/>
                  </a:ext>
                </a:extLst>
              </a:tr>
              <a:tr h="277972">
                <a:tc vMerge="1">
                  <a:txBody>
                    <a:bodyPr/>
                    <a:lstStyle/>
                    <a:p>
                      <a:endParaRPr lang="en-US"/>
                    </a:p>
                  </a:txBody>
                  <a:tcPr/>
                </a:tc>
                <a:tc>
                  <a:txBody>
                    <a:bodyPr/>
                    <a:lstStyle/>
                    <a:p>
                      <a:pPr fontAlgn="base">
                        <a:spcAft>
                          <a:spcPts val="0"/>
                        </a:spcAft>
                      </a:pPr>
                      <a:r>
                        <a:rPr lang="en-US" sz="1600" dirty="0">
                          <a:effectLst/>
                        </a:rPr>
                        <a:t> Other </a:t>
                      </a:r>
                    </a:p>
                  </a:txBody>
                  <a:tcPr marL="0" marR="0" marT="0" marB="0" anchor="b"/>
                </a:tc>
                <a:tc>
                  <a:txBody>
                    <a:bodyPr/>
                    <a:lstStyle/>
                    <a:p>
                      <a:pPr algn="ctr" fontAlgn="base">
                        <a:spcAft>
                          <a:spcPts val="0"/>
                        </a:spcAft>
                      </a:pPr>
                      <a:r>
                        <a:rPr lang="en-US" sz="1600" dirty="0">
                          <a:effectLst/>
                        </a:rPr>
                        <a:t>1 </a:t>
                      </a:r>
                    </a:p>
                  </a:txBody>
                  <a:tcPr marL="0" marR="0" marT="0" marB="0" anchor="ctr"/>
                </a:tc>
                <a:extLst>
                  <a:ext uri="{0D108BD9-81ED-4DB2-BD59-A6C34878D82A}">
                    <a16:rowId xmlns:a16="http://schemas.microsoft.com/office/drawing/2014/main" val="979620288"/>
                  </a:ext>
                </a:extLst>
              </a:tr>
            </a:tbl>
          </a:graphicData>
        </a:graphic>
      </p:graphicFrame>
      <p:sp>
        <p:nvSpPr>
          <p:cNvPr id="7" name="TextBox 6">
            <a:extLst>
              <a:ext uri="{FF2B5EF4-FFF2-40B4-BE49-F238E27FC236}">
                <a16:creationId xmlns:a16="http://schemas.microsoft.com/office/drawing/2014/main" id="{AC7CDE5B-575A-CA4F-B0F3-320B66F33EA9}"/>
              </a:ext>
            </a:extLst>
          </p:cNvPr>
          <p:cNvSpPr txBox="1"/>
          <p:nvPr/>
        </p:nvSpPr>
        <p:spPr>
          <a:xfrm>
            <a:off x="6662885" y="5983611"/>
            <a:ext cx="502798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Note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Participant self-identified as either Black, African American, or both</a:t>
            </a:r>
          </a:p>
        </p:txBody>
      </p:sp>
      <p:sp>
        <p:nvSpPr>
          <p:cNvPr id="4" name="Slide Number Placeholder 3">
            <a:extLst>
              <a:ext uri="{FF2B5EF4-FFF2-40B4-BE49-F238E27FC236}">
                <a16:creationId xmlns:a16="http://schemas.microsoft.com/office/drawing/2014/main" id="{FFB14A8E-36BC-4323-A3FF-89F0043A192D}"/>
              </a:ext>
            </a:extLst>
          </p:cNvPr>
          <p:cNvSpPr>
            <a:spLocks noGrp="1"/>
          </p:cNvSpPr>
          <p:nvPr>
            <p:ph type="sldNum" sz="quarter" idx="12"/>
          </p:nvPr>
        </p:nvSpPr>
        <p:spPr/>
        <p:txBody>
          <a:bodyPr/>
          <a:lstStyle/>
          <a:p>
            <a:fld id="{60641A2E-FF50-454A-B4A3-DC6D1DD01D91}" type="slidenum">
              <a:rPr lang="en-US" smtClean="0"/>
              <a:t>22</a:t>
            </a:fld>
            <a:endParaRPr lang="en-US" dirty="0"/>
          </a:p>
        </p:txBody>
      </p:sp>
    </p:spTree>
    <p:extLst>
      <p:ext uri="{BB962C8B-B14F-4D97-AF65-F5344CB8AC3E}">
        <p14:creationId xmlns:p14="http://schemas.microsoft.com/office/powerpoint/2010/main" val="25825759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55313-6542-A546-9F80-2647964EEFEA}"/>
              </a:ext>
            </a:extLst>
          </p:cNvPr>
          <p:cNvSpPr>
            <a:spLocks noGrp="1"/>
          </p:cNvSpPr>
          <p:nvPr>
            <p:ph type="title"/>
          </p:nvPr>
        </p:nvSpPr>
        <p:spPr/>
        <p:txBody>
          <a:bodyPr/>
          <a:lstStyle/>
          <a:p>
            <a:pPr algn="ctr"/>
            <a:r>
              <a:rPr lang="en-US" b="1" dirty="0"/>
              <a:t>Interview Questions and Goals</a:t>
            </a:r>
          </a:p>
        </p:txBody>
      </p:sp>
      <p:sp>
        <p:nvSpPr>
          <p:cNvPr id="3" name="Content Placeholder 2">
            <a:extLst>
              <a:ext uri="{FF2B5EF4-FFF2-40B4-BE49-F238E27FC236}">
                <a16:creationId xmlns:a16="http://schemas.microsoft.com/office/drawing/2014/main" id="{02A3527B-E44F-3849-8B5A-E2A0E373BC93}"/>
              </a:ext>
            </a:extLst>
          </p:cNvPr>
          <p:cNvSpPr>
            <a:spLocks noGrp="1"/>
          </p:cNvSpPr>
          <p:nvPr>
            <p:ph sz="half" idx="1"/>
          </p:nvPr>
        </p:nvSpPr>
        <p:spPr/>
        <p:txBody>
          <a:bodyPr vert="horz" lIns="91440" tIns="45720" rIns="91440" bIns="45720" rtlCol="0" anchor="t">
            <a:normAutofit/>
          </a:bodyPr>
          <a:lstStyle/>
          <a:p>
            <a:pPr marL="0" indent="0" algn="ctr">
              <a:buNone/>
            </a:pPr>
            <a:r>
              <a:rPr lang="en-US" sz="2800" b="1" dirty="0">
                <a:latin typeface="Franklin Gothic Book"/>
              </a:rPr>
              <a:t>Participant Interview Questions: </a:t>
            </a:r>
          </a:p>
          <a:p>
            <a:pPr marL="514350" indent="-514350">
              <a:buFont typeface="+mj-lt"/>
              <a:buAutoNum type="arabicPeriod"/>
            </a:pPr>
            <a:r>
              <a:rPr lang="en-US" sz="2400" dirty="0">
                <a:latin typeface="Franklin Gothic Book"/>
              </a:rPr>
              <a:t>What factors contribute to participants needing energy assistance? </a:t>
            </a:r>
            <a:endParaRPr lang="en-US" sz="2400" dirty="0"/>
          </a:p>
          <a:p>
            <a:pPr marL="514350" indent="-514350">
              <a:buFont typeface="+mj-lt"/>
              <a:buAutoNum type="arabicPeriod"/>
            </a:pPr>
            <a:r>
              <a:rPr lang="en-US" sz="2400" dirty="0">
                <a:latin typeface="Franklin Gothic Book"/>
              </a:rPr>
              <a:t>What is the DOEE customer experience like? </a:t>
            </a:r>
            <a:endParaRPr lang="en-US" sz="2400" dirty="0"/>
          </a:p>
          <a:p>
            <a:pPr marL="514350" indent="-514350">
              <a:buFont typeface="+mj-lt"/>
              <a:buAutoNum type="arabicPeriod"/>
            </a:pPr>
            <a:r>
              <a:rPr lang="en-US" sz="2400" dirty="0">
                <a:latin typeface="Franklin Gothic Book"/>
              </a:rPr>
              <a:t>What benefits/impacts are derived from receiving energy assistance? </a:t>
            </a:r>
            <a:endParaRPr lang="en-US" sz="2400" dirty="0"/>
          </a:p>
        </p:txBody>
      </p:sp>
      <p:sp>
        <p:nvSpPr>
          <p:cNvPr id="4" name="Content Placeholder 3">
            <a:extLst>
              <a:ext uri="{FF2B5EF4-FFF2-40B4-BE49-F238E27FC236}">
                <a16:creationId xmlns:a16="http://schemas.microsoft.com/office/drawing/2014/main" id="{62EE0A04-2E7B-6047-A88A-1104A832D9EC}"/>
              </a:ext>
            </a:extLst>
          </p:cNvPr>
          <p:cNvSpPr>
            <a:spLocks noGrp="1"/>
          </p:cNvSpPr>
          <p:nvPr>
            <p:ph sz="half" idx="2"/>
          </p:nvPr>
        </p:nvSpPr>
        <p:spPr>
          <a:xfrm>
            <a:off x="6019800" y="1711325"/>
            <a:ext cx="5956126" cy="4351338"/>
          </a:xfrm>
        </p:spPr>
        <p:txBody>
          <a:bodyPr vert="horz" lIns="91440" tIns="45720" rIns="91440" bIns="45720" rtlCol="0" anchor="t">
            <a:normAutofit/>
          </a:bodyPr>
          <a:lstStyle/>
          <a:p>
            <a:pPr marL="0" indent="0" algn="ctr">
              <a:buNone/>
            </a:pPr>
            <a:r>
              <a:rPr lang="en-US" sz="2800" b="1" dirty="0">
                <a:latin typeface="Franklin Gothic Book"/>
              </a:rPr>
              <a:t>Interview Goals:</a:t>
            </a:r>
            <a:r>
              <a:rPr lang="en-US" sz="2800" dirty="0">
                <a:latin typeface="Franklin Gothic Book"/>
              </a:rPr>
              <a:t> </a:t>
            </a:r>
            <a:endParaRPr lang="en-US" sz="2200" dirty="0"/>
          </a:p>
          <a:p>
            <a:pPr marL="665480" lvl="1" indent="-221615">
              <a:spcBef>
                <a:spcPts val="484"/>
              </a:spcBef>
            </a:pPr>
            <a:r>
              <a:rPr lang="en-US" sz="2400" dirty="0">
                <a:latin typeface="Franklin Gothic Book"/>
              </a:rPr>
              <a:t>Better understand program challenges, client and participant base, and the impact of COVID-19 pandemic on program operations and outcomes</a:t>
            </a:r>
            <a:endParaRPr lang="en-US" sz="2400" dirty="0"/>
          </a:p>
          <a:p>
            <a:pPr marL="665480" lvl="1" indent="-221615">
              <a:spcBef>
                <a:spcPts val="484"/>
              </a:spcBef>
            </a:pPr>
            <a:r>
              <a:rPr lang="en-US" sz="2400" dirty="0">
                <a:latin typeface="Franklin Gothic Book"/>
              </a:rPr>
              <a:t>Gain insights into participants’ household characteristics and experiences of energy insecurity </a:t>
            </a:r>
          </a:p>
          <a:p>
            <a:pPr marL="665480" lvl="1" indent="-221615">
              <a:spcBef>
                <a:spcPts val="484"/>
              </a:spcBef>
            </a:pPr>
            <a:r>
              <a:rPr lang="en-US" sz="2400" dirty="0">
                <a:latin typeface="Franklin Gothic Book"/>
              </a:rPr>
              <a:t>Understand the experiences of energy and water assistance recipients</a:t>
            </a:r>
          </a:p>
          <a:p>
            <a:pPr marL="443865" lvl="1" indent="0">
              <a:spcBef>
                <a:spcPts val="484"/>
              </a:spcBef>
              <a:buNone/>
            </a:pPr>
            <a:endParaRPr lang="en-US" sz="2100" dirty="0"/>
          </a:p>
          <a:p>
            <a:pPr marL="443865" lvl="1" indent="0">
              <a:spcBef>
                <a:spcPts val="484"/>
              </a:spcBef>
              <a:buNone/>
            </a:pPr>
            <a:endParaRPr lang="en-US" sz="2100" dirty="0"/>
          </a:p>
          <a:p>
            <a:pPr marL="443865" lvl="1" indent="0">
              <a:spcBef>
                <a:spcPts val="484"/>
              </a:spcBef>
              <a:buNone/>
            </a:pPr>
            <a:endParaRPr lang="en-US" sz="2100" dirty="0"/>
          </a:p>
          <a:p>
            <a:pPr marL="443865" lvl="1" indent="0">
              <a:spcBef>
                <a:spcPts val="484"/>
              </a:spcBef>
              <a:buNone/>
            </a:pPr>
            <a:endParaRPr lang="en-US" dirty="0">
              <a:latin typeface="Franklin Gothic Book"/>
            </a:endParaRPr>
          </a:p>
        </p:txBody>
      </p:sp>
      <p:sp>
        <p:nvSpPr>
          <p:cNvPr id="6" name="Slide Number Placeholder 5">
            <a:extLst>
              <a:ext uri="{FF2B5EF4-FFF2-40B4-BE49-F238E27FC236}">
                <a16:creationId xmlns:a16="http://schemas.microsoft.com/office/drawing/2014/main" id="{D2FD14B5-4073-44AF-9EE7-EF1A0FCF0B0E}"/>
              </a:ext>
            </a:extLst>
          </p:cNvPr>
          <p:cNvSpPr>
            <a:spLocks noGrp="1"/>
          </p:cNvSpPr>
          <p:nvPr>
            <p:ph type="sldNum" sz="quarter" idx="12"/>
          </p:nvPr>
        </p:nvSpPr>
        <p:spPr/>
        <p:txBody>
          <a:bodyPr/>
          <a:lstStyle/>
          <a:p>
            <a:fld id="{60641A2E-FF50-454A-B4A3-DC6D1DD01D91}" type="slidenum">
              <a:rPr lang="en-US" smtClean="0"/>
              <a:t>23</a:t>
            </a:fld>
            <a:endParaRPr lang="en-US" dirty="0"/>
          </a:p>
        </p:txBody>
      </p:sp>
    </p:spTree>
    <p:extLst>
      <p:ext uri="{BB962C8B-B14F-4D97-AF65-F5344CB8AC3E}">
        <p14:creationId xmlns:p14="http://schemas.microsoft.com/office/powerpoint/2010/main" val="24181106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B53D0-0ED6-1449-9EF8-280CD8360251}"/>
              </a:ext>
            </a:extLst>
          </p:cNvPr>
          <p:cNvSpPr>
            <a:spLocks noGrp="1"/>
          </p:cNvSpPr>
          <p:nvPr>
            <p:ph type="title"/>
          </p:nvPr>
        </p:nvSpPr>
        <p:spPr>
          <a:xfrm>
            <a:off x="838200" y="208447"/>
            <a:ext cx="10515600" cy="1325563"/>
          </a:xfrm>
        </p:spPr>
        <p:txBody>
          <a:bodyPr>
            <a:normAutofit/>
          </a:bodyPr>
          <a:lstStyle/>
          <a:p>
            <a:pPr algn="ctr"/>
            <a:r>
              <a:rPr lang="en-US" sz="3600" b="1" dirty="0"/>
              <a:t>Participant Perspectives on Energy Insecurity, Coping, and the Impact of Affordability Programs</a:t>
            </a:r>
            <a:endParaRPr lang="en-US" sz="3600" dirty="0"/>
          </a:p>
        </p:txBody>
      </p:sp>
      <p:sp>
        <p:nvSpPr>
          <p:cNvPr id="3" name="Content Placeholder 2">
            <a:extLst>
              <a:ext uri="{FF2B5EF4-FFF2-40B4-BE49-F238E27FC236}">
                <a16:creationId xmlns:a16="http://schemas.microsoft.com/office/drawing/2014/main" id="{B38348E4-CE51-5448-A82A-C6AB359AD745}"/>
              </a:ext>
            </a:extLst>
          </p:cNvPr>
          <p:cNvSpPr>
            <a:spLocks noGrp="1"/>
          </p:cNvSpPr>
          <p:nvPr>
            <p:ph sz="half" idx="1"/>
          </p:nvPr>
        </p:nvSpPr>
        <p:spPr>
          <a:xfrm>
            <a:off x="611430" y="1713399"/>
            <a:ext cx="6209994" cy="4351338"/>
          </a:xfrm>
        </p:spPr>
        <p:txBody>
          <a:bodyPr vert="horz" lIns="91440" tIns="45720" rIns="91440" bIns="45720" rtlCol="0" anchor="t">
            <a:normAutofit/>
          </a:bodyPr>
          <a:lstStyle/>
          <a:p>
            <a:pPr marL="221615" indent="-221615"/>
            <a:r>
              <a:rPr lang="en-US" sz="2400" dirty="0">
                <a:latin typeface="Franklin Gothic Book"/>
              </a:rPr>
              <a:t>Utility bills were a clear priority for most participants</a:t>
            </a:r>
            <a:endParaRPr lang="en-US" sz="2400" dirty="0"/>
          </a:p>
          <a:p>
            <a:pPr marL="221615" indent="-221615"/>
            <a:r>
              <a:rPr lang="en-US" sz="2400" dirty="0">
                <a:latin typeface="Franklin Gothic Book"/>
              </a:rPr>
              <a:t>Many encountered recent and/or persistent challenges paying for these essential services.  </a:t>
            </a:r>
            <a:endParaRPr lang="en-US" sz="2400" dirty="0"/>
          </a:p>
          <a:p>
            <a:pPr marL="221615" indent="-221615"/>
            <a:r>
              <a:rPr lang="en-US" sz="2400" dirty="0">
                <a:latin typeface="Franklin Gothic Book"/>
              </a:rPr>
              <a:t>Participants report that experiencing energy insecurity was rooted in: </a:t>
            </a:r>
          </a:p>
          <a:p>
            <a:pPr marL="665480" lvl="1" indent="-221615">
              <a:spcBef>
                <a:spcPts val="484"/>
              </a:spcBef>
            </a:pPr>
            <a:r>
              <a:rPr lang="en-US" sz="2000" dirty="0">
                <a:latin typeface="Franklin Gothic Book"/>
              </a:rPr>
              <a:t>Economic Instability</a:t>
            </a:r>
          </a:p>
          <a:p>
            <a:pPr marL="665480" lvl="1" indent="-221615">
              <a:spcBef>
                <a:spcPts val="484"/>
              </a:spcBef>
            </a:pPr>
            <a:r>
              <a:rPr lang="en-US" sz="2000" dirty="0">
                <a:latin typeface="Franklin Gothic Book"/>
              </a:rPr>
              <a:t>Changes in household composition</a:t>
            </a:r>
          </a:p>
          <a:p>
            <a:pPr marL="665480" lvl="1" indent="-221615">
              <a:spcBef>
                <a:spcPts val="484"/>
              </a:spcBef>
            </a:pPr>
            <a:r>
              <a:rPr lang="en-US" sz="2000" dirty="0">
                <a:latin typeface="Franklin Gothic Book"/>
              </a:rPr>
              <a:t>Unexpected expenses</a:t>
            </a:r>
          </a:p>
          <a:p>
            <a:pPr marL="665480" lvl="1" indent="-221615">
              <a:spcBef>
                <a:spcPts val="484"/>
              </a:spcBef>
            </a:pPr>
            <a:r>
              <a:rPr lang="en-US" sz="2000" dirty="0">
                <a:latin typeface="Franklin Gothic Book"/>
              </a:rPr>
              <a:t>Disability or health issues</a:t>
            </a:r>
          </a:p>
          <a:p>
            <a:pPr marL="665480" lvl="1" indent="-221615">
              <a:spcBef>
                <a:spcPts val="484"/>
              </a:spcBef>
            </a:pPr>
            <a:r>
              <a:rPr lang="en-US" sz="2000" dirty="0">
                <a:latin typeface="Franklin Gothic Book"/>
              </a:rPr>
              <a:t>Poor housing quality</a:t>
            </a:r>
          </a:p>
        </p:txBody>
      </p:sp>
      <p:sp>
        <p:nvSpPr>
          <p:cNvPr id="8" name="Rounded Rectangle 7">
            <a:extLst>
              <a:ext uri="{FF2B5EF4-FFF2-40B4-BE49-F238E27FC236}">
                <a16:creationId xmlns:a16="http://schemas.microsoft.com/office/drawing/2014/main" id="{BFFE66A2-FC67-2847-B91C-16C5FC9F367C}"/>
              </a:ext>
            </a:extLst>
          </p:cNvPr>
          <p:cNvSpPr/>
          <p:nvPr/>
        </p:nvSpPr>
        <p:spPr>
          <a:xfrm>
            <a:off x="6821424" y="1713399"/>
            <a:ext cx="4974336" cy="4351338"/>
          </a:xfrm>
          <a:prstGeom prst="roundRect">
            <a:avLst/>
          </a:prstGeom>
          <a:ln>
            <a:noFill/>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Calibri" panose="020F0502020204030204"/>
                <a:ea typeface="+mn-ea"/>
                <a:cs typeface="+mn-cs"/>
              </a:rPr>
              <a:t>“I guess, me worrying about if I will be able to pay my electric bill even though my bill is lower now. I guess me thinking about because of what's going on and how my hours have been changing. And how I've been maybe working three days a week. I'm truly worried like can I pay the bill? I don't want a shut off. I have a young child. I don't want to be in our home and we come home one day and the power's out. I was just thinking about her.”</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5124F119-3EF4-410A-BACC-0CA096CA4947}"/>
              </a:ext>
            </a:extLst>
          </p:cNvPr>
          <p:cNvSpPr>
            <a:spLocks noGrp="1"/>
          </p:cNvSpPr>
          <p:nvPr>
            <p:ph type="sldNum" sz="quarter" idx="12"/>
          </p:nvPr>
        </p:nvSpPr>
        <p:spPr/>
        <p:txBody>
          <a:bodyPr/>
          <a:lstStyle/>
          <a:p>
            <a:fld id="{60641A2E-FF50-454A-B4A3-DC6D1DD01D91}" type="slidenum">
              <a:rPr lang="en-US" smtClean="0"/>
              <a:t>24</a:t>
            </a:fld>
            <a:endParaRPr lang="en-US" dirty="0"/>
          </a:p>
        </p:txBody>
      </p:sp>
    </p:spTree>
    <p:extLst>
      <p:ext uri="{BB962C8B-B14F-4D97-AF65-F5344CB8AC3E}">
        <p14:creationId xmlns:p14="http://schemas.microsoft.com/office/powerpoint/2010/main" val="31706643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E3B1A-DEE3-8341-A645-376570AD1E51}"/>
              </a:ext>
            </a:extLst>
          </p:cNvPr>
          <p:cNvSpPr>
            <a:spLocks noGrp="1"/>
          </p:cNvSpPr>
          <p:nvPr>
            <p:ph type="title"/>
          </p:nvPr>
        </p:nvSpPr>
        <p:spPr>
          <a:xfrm>
            <a:off x="2667586" y="136523"/>
            <a:ext cx="6856828" cy="1325563"/>
          </a:xfrm>
        </p:spPr>
        <p:txBody>
          <a:bodyPr>
            <a:normAutofit/>
          </a:bodyPr>
          <a:lstStyle/>
          <a:p>
            <a:pPr algn="ctr"/>
            <a:r>
              <a:rPr lang="en-US" sz="3600" b="1" dirty="0"/>
              <a:t>Coping with Energy Insecurity</a:t>
            </a:r>
          </a:p>
        </p:txBody>
      </p:sp>
      <p:sp>
        <p:nvSpPr>
          <p:cNvPr id="3" name="Content Placeholder 2">
            <a:extLst>
              <a:ext uri="{FF2B5EF4-FFF2-40B4-BE49-F238E27FC236}">
                <a16:creationId xmlns:a16="http://schemas.microsoft.com/office/drawing/2014/main" id="{4AF70C66-273E-1843-9D34-926FAB9A9F2D}"/>
              </a:ext>
            </a:extLst>
          </p:cNvPr>
          <p:cNvSpPr>
            <a:spLocks noGrp="1"/>
          </p:cNvSpPr>
          <p:nvPr>
            <p:ph sz="half" idx="1"/>
          </p:nvPr>
        </p:nvSpPr>
        <p:spPr>
          <a:xfrm>
            <a:off x="352818" y="1839282"/>
            <a:ext cx="5948817" cy="4517070"/>
          </a:xfrm>
        </p:spPr>
        <p:txBody>
          <a:bodyPr vert="horz" lIns="91440" tIns="45720" rIns="91440" bIns="45720" rtlCol="0" anchor="t">
            <a:normAutofit/>
          </a:bodyPr>
          <a:lstStyle/>
          <a:p>
            <a:pPr marL="221615" indent="-221615"/>
            <a:r>
              <a:rPr lang="en-US" sz="2800" dirty="0">
                <a:latin typeface="Franklin Gothic Book"/>
              </a:rPr>
              <a:t>To cope, participants reported:</a:t>
            </a:r>
            <a:endParaRPr lang="en-US" sz="2800" dirty="0"/>
          </a:p>
          <a:p>
            <a:pPr marL="665480" lvl="1" indent="-221615">
              <a:spcBef>
                <a:spcPts val="484"/>
              </a:spcBef>
            </a:pPr>
            <a:r>
              <a:rPr lang="en-US" sz="2000" dirty="0">
                <a:latin typeface="Franklin Gothic Book"/>
              </a:rPr>
              <a:t>Using fans instead of air conditioners</a:t>
            </a:r>
            <a:endParaRPr lang="en-US" sz="2000" dirty="0"/>
          </a:p>
          <a:p>
            <a:pPr marL="665480" lvl="1" indent="-221615">
              <a:spcBef>
                <a:spcPts val="484"/>
              </a:spcBef>
            </a:pPr>
            <a:r>
              <a:rPr lang="en-US" sz="2000" dirty="0">
                <a:latin typeface="Franklin Gothic Book"/>
              </a:rPr>
              <a:t>Using extra layers of clothing during cold days</a:t>
            </a:r>
            <a:endParaRPr lang="en-US" sz="2000" dirty="0"/>
          </a:p>
          <a:p>
            <a:pPr marL="665480" lvl="1" indent="-221615">
              <a:spcBef>
                <a:spcPts val="484"/>
              </a:spcBef>
            </a:pPr>
            <a:r>
              <a:rPr lang="en-US" sz="2000" dirty="0">
                <a:latin typeface="Franklin Gothic Book"/>
              </a:rPr>
              <a:t>Using space heaters to manage heating cost</a:t>
            </a:r>
            <a:endParaRPr lang="en-US" sz="2000" dirty="0"/>
          </a:p>
          <a:p>
            <a:pPr marL="665480" lvl="1" indent="-221615">
              <a:spcBef>
                <a:spcPts val="484"/>
              </a:spcBef>
            </a:pPr>
            <a:r>
              <a:rPr lang="en-US" sz="2000" dirty="0">
                <a:latin typeface="Franklin Gothic Book"/>
              </a:rPr>
              <a:t>Seeking financial assistance from family and friends </a:t>
            </a:r>
            <a:endParaRPr lang="en-US" sz="2000" dirty="0"/>
          </a:p>
          <a:p>
            <a:pPr marL="665480" lvl="1" indent="-221615">
              <a:spcBef>
                <a:spcPts val="484"/>
              </a:spcBef>
            </a:pPr>
            <a:r>
              <a:rPr lang="en-US" sz="2000" dirty="0">
                <a:latin typeface="Franklin Gothic Book"/>
              </a:rPr>
              <a:t>Prioritizing household expenses</a:t>
            </a:r>
            <a:endParaRPr lang="en-US" sz="2000" dirty="0"/>
          </a:p>
          <a:p>
            <a:pPr marL="665480" lvl="1" indent="-221615">
              <a:spcBef>
                <a:spcPts val="484"/>
              </a:spcBef>
            </a:pPr>
            <a:r>
              <a:rPr lang="en-US" sz="2000" dirty="0">
                <a:latin typeface="Franklin Gothic Book"/>
              </a:rPr>
              <a:t>Establishing payment arrangements with utilities </a:t>
            </a:r>
            <a:endParaRPr lang="en-US" sz="2000" dirty="0"/>
          </a:p>
          <a:p>
            <a:pPr marL="665480" lvl="1" indent="-221615">
              <a:spcBef>
                <a:spcPts val="484"/>
              </a:spcBef>
            </a:pPr>
            <a:r>
              <a:rPr lang="en-US" sz="2000" dirty="0">
                <a:latin typeface="Franklin Gothic Book"/>
              </a:rPr>
              <a:t>Seeking support through DOEE programs</a:t>
            </a:r>
            <a:endParaRPr lang="en-US" sz="2000" dirty="0"/>
          </a:p>
        </p:txBody>
      </p:sp>
      <p:sp>
        <p:nvSpPr>
          <p:cNvPr id="6" name="Rounded Rectangle 5">
            <a:extLst>
              <a:ext uri="{FF2B5EF4-FFF2-40B4-BE49-F238E27FC236}">
                <a16:creationId xmlns:a16="http://schemas.microsoft.com/office/drawing/2014/main" id="{4206AD9A-9524-4043-8E72-325E390408A0}"/>
              </a:ext>
            </a:extLst>
          </p:cNvPr>
          <p:cNvSpPr/>
          <p:nvPr/>
        </p:nvSpPr>
        <p:spPr>
          <a:xfrm>
            <a:off x="6480798" y="1489835"/>
            <a:ext cx="5358384" cy="2307911"/>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rPr>
              <a:t>“For me as far as layering, it really helps. It does wonders, and even using the special type of bedding, that makes it a lot warmer, with lining. Clothes that have lining inside. I find that that has been really useful. Even the face coverings... If you were going outside, for instance, can be applied inside. It's the same strategies.”</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ounded Rectangle 6">
            <a:extLst>
              <a:ext uri="{FF2B5EF4-FFF2-40B4-BE49-F238E27FC236}">
                <a16:creationId xmlns:a16="http://schemas.microsoft.com/office/drawing/2014/main" id="{2881099B-FD72-0449-815F-561635349505}"/>
              </a:ext>
            </a:extLst>
          </p:cNvPr>
          <p:cNvSpPr/>
          <p:nvPr/>
        </p:nvSpPr>
        <p:spPr>
          <a:xfrm>
            <a:off x="6480798" y="3924355"/>
            <a:ext cx="5358384" cy="2307911"/>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rPr>
              <a:t>“Usually around about November 1st, we start putting the plastic [in] the window seals and we take them off during the summertime… And you just take those types of plastic on the windows and it [that] cuts off some drafts. We just go to the Dollar store, we get the plastic and it is Dollar store plastic, but it's better than nothing.”</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12698275-DA3E-452D-AC8F-BB5FD1B33B51}"/>
              </a:ext>
            </a:extLst>
          </p:cNvPr>
          <p:cNvSpPr>
            <a:spLocks noGrp="1"/>
          </p:cNvSpPr>
          <p:nvPr>
            <p:ph type="sldNum" sz="quarter" idx="12"/>
          </p:nvPr>
        </p:nvSpPr>
        <p:spPr/>
        <p:txBody>
          <a:bodyPr/>
          <a:lstStyle/>
          <a:p>
            <a:fld id="{60641A2E-FF50-454A-B4A3-DC6D1DD01D91}" type="slidenum">
              <a:rPr lang="en-US" smtClean="0"/>
              <a:t>25</a:t>
            </a:fld>
            <a:endParaRPr lang="en-US" dirty="0"/>
          </a:p>
        </p:txBody>
      </p:sp>
    </p:spTree>
    <p:extLst>
      <p:ext uri="{BB962C8B-B14F-4D97-AF65-F5344CB8AC3E}">
        <p14:creationId xmlns:p14="http://schemas.microsoft.com/office/powerpoint/2010/main" val="6827621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34D36-255F-A049-8FA8-A5DE4254CCEA}"/>
              </a:ext>
            </a:extLst>
          </p:cNvPr>
          <p:cNvSpPr>
            <a:spLocks noGrp="1"/>
          </p:cNvSpPr>
          <p:nvPr>
            <p:ph type="title"/>
          </p:nvPr>
        </p:nvSpPr>
        <p:spPr>
          <a:xfrm>
            <a:off x="838200" y="136523"/>
            <a:ext cx="10515600" cy="1325563"/>
          </a:xfrm>
        </p:spPr>
        <p:txBody>
          <a:bodyPr/>
          <a:lstStyle/>
          <a:p>
            <a:pPr algn="ctr"/>
            <a:r>
              <a:rPr lang="en-US" b="1" dirty="0"/>
              <a:t>Participation in DOEE Programs</a:t>
            </a:r>
          </a:p>
        </p:txBody>
      </p:sp>
      <p:sp>
        <p:nvSpPr>
          <p:cNvPr id="3" name="Content Placeholder 2">
            <a:extLst>
              <a:ext uri="{FF2B5EF4-FFF2-40B4-BE49-F238E27FC236}">
                <a16:creationId xmlns:a16="http://schemas.microsoft.com/office/drawing/2014/main" id="{8112F4E7-975D-844C-BFA6-93F619161350}"/>
              </a:ext>
            </a:extLst>
          </p:cNvPr>
          <p:cNvSpPr>
            <a:spLocks noGrp="1"/>
          </p:cNvSpPr>
          <p:nvPr>
            <p:ph sz="half" idx="1"/>
          </p:nvPr>
        </p:nvSpPr>
        <p:spPr>
          <a:xfrm>
            <a:off x="618216" y="1614076"/>
            <a:ext cx="6696985" cy="4309585"/>
          </a:xfrm>
        </p:spPr>
        <p:txBody>
          <a:bodyPr vert="horz" lIns="91440" tIns="45720" rIns="91440" bIns="45720" rtlCol="0" anchor="t">
            <a:normAutofit lnSpcReduction="10000"/>
          </a:bodyPr>
          <a:lstStyle/>
          <a:p>
            <a:pPr marL="221615" indent="-221615"/>
            <a:r>
              <a:rPr lang="en-US" sz="2400" dirty="0">
                <a:latin typeface="Franklin Gothic Book"/>
              </a:rPr>
              <a:t>Programs are perceived as positive, with generous financial assistance and strong customer service</a:t>
            </a:r>
            <a:endParaRPr lang="en-US" sz="2400" dirty="0"/>
          </a:p>
          <a:p>
            <a:pPr marL="221615" indent="-221615"/>
            <a:r>
              <a:rPr lang="en-US" sz="2400" dirty="0">
                <a:latin typeface="Franklin Gothic Book"/>
              </a:rPr>
              <a:t>Some participants were unaware of when and how much assistance they received, especially related to lag in CRIAC benefit delivery</a:t>
            </a:r>
          </a:p>
          <a:p>
            <a:pPr marL="221615" indent="-221615"/>
            <a:r>
              <a:rPr lang="en-US" sz="2400" dirty="0">
                <a:latin typeface="Franklin Gothic Book"/>
              </a:rPr>
              <a:t>Some households were at risk of a water shutoff </a:t>
            </a:r>
            <a:endParaRPr lang="en-US" sz="2400" dirty="0"/>
          </a:p>
          <a:p>
            <a:pPr marL="221615" indent="-221615"/>
            <a:r>
              <a:rPr lang="en-US" sz="2400" dirty="0">
                <a:latin typeface="Franklin Gothic Book"/>
              </a:rPr>
              <a:t>Participants expressed uncertainties around program details including the amount of assistance for which they are eligible</a:t>
            </a:r>
          </a:p>
          <a:p>
            <a:pPr marL="221615" indent="-221615"/>
            <a:r>
              <a:rPr lang="en-US" sz="2400" dirty="0">
                <a:latin typeface="Franklin Gothic Book"/>
              </a:rPr>
              <a:t>Many only apply to programs during financial hardships rather than every year</a:t>
            </a:r>
            <a:endParaRPr lang="en-US" sz="2000" dirty="0"/>
          </a:p>
          <a:p>
            <a:pPr marL="221615" indent="-221615"/>
            <a:endParaRPr lang="en-US" sz="2000" dirty="0"/>
          </a:p>
          <a:p>
            <a:pPr marL="221615" indent="-221615"/>
            <a:endParaRPr lang="en-US" sz="2000" dirty="0"/>
          </a:p>
          <a:p>
            <a:pPr marL="221615" indent="-221615"/>
            <a:endParaRPr lang="en-US" sz="2000" dirty="0"/>
          </a:p>
          <a:p>
            <a:pPr marL="221615" indent="-221615"/>
            <a:endParaRPr lang="en-US" sz="2000" dirty="0"/>
          </a:p>
          <a:p>
            <a:pPr marL="221615" indent="-221615"/>
            <a:endParaRPr lang="en-US" sz="2800" dirty="0">
              <a:highlight>
                <a:srgbClr val="FFFF00"/>
              </a:highlight>
            </a:endParaRPr>
          </a:p>
        </p:txBody>
      </p:sp>
      <p:sp>
        <p:nvSpPr>
          <p:cNvPr id="9" name="Rounded Rectangle 7">
            <a:extLst>
              <a:ext uri="{FF2B5EF4-FFF2-40B4-BE49-F238E27FC236}">
                <a16:creationId xmlns:a16="http://schemas.microsoft.com/office/drawing/2014/main" id="{AFC3CB99-F6B8-434A-B6F9-3C6BCE298DE4}"/>
              </a:ext>
            </a:extLst>
          </p:cNvPr>
          <p:cNvSpPr/>
          <p:nvPr/>
        </p:nvSpPr>
        <p:spPr>
          <a:xfrm>
            <a:off x="7583424" y="1804748"/>
            <a:ext cx="4388182" cy="3578899"/>
          </a:xfrm>
          <a:prstGeom prst="roundRect">
            <a:avLst/>
          </a:prstGeom>
          <a:ln>
            <a:noFill/>
          </a:ln>
        </p:spPr>
        <p:style>
          <a:lnRef idx="3">
            <a:schemeClr val="lt1"/>
          </a:lnRef>
          <a:fillRef idx="1">
            <a:schemeClr val="accent5"/>
          </a:fillRef>
          <a:effectRef idx="1">
            <a:schemeClr val="accent5"/>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Calibri" panose="020F0502020204030204"/>
                <a:ea typeface="+mn-lt"/>
                <a:cs typeface="Calibri" panose="020F0502020204030204"/>
              </a:rPr>
              <a:t>"Well, no. The water bill ... The problem with the water bill is, what I was explaining earlier is that they will no longer front you the discount. They want the money from DOEE up front. So, today is November. So, your November bill, December bill, and January bill spike until DOEE physically sends them the money.''</a:t>
            </a:r>
            <a:endParaRPr kumimoji="0" lang="en-US" sz="2000" b="0" i="0" u="none" strike="noStrike" kern="1200" cap="none" spc="0" normalizeH="0" baseline="0" noProof="0" dirty="0">
              <a:ln>
                <a:noFill/>
              </a:ln>
              <a:solidFill>
                <a:prstClr val="white"/>
              </a:solidFill>
              <a:effectLst/>
              <a:uLnTx/>
              <a:uFillTx/>
              <a:latin typeface="Calibri" panose="020F0502020204030204"/>
              <a:ea typeface="+mn-lt"/>
              <a:cs typeface="Calibri" panose="020F0502020204030204"/>
            </a:endParaRPr>
          </a:p>
        </p:txBody>
      </p:sp>
      <p:sp>
        <p:nvSpPr>
          <p:cNvPr id="4" name="Slide Number Placeholder 3">
            <a:extLst>
              <a:ext uri="{FF2B5EF4-FFF2-40B4-BE49-F238E27FC236}">
                <a16:creationId xmlns:a16="http://schemas.microsoft.com/office/drawing/2014/main" id="{FA2FF2CB-6E51-477C-A34C-8019587C917C}"/>
              </a:ext>
            </a:extLst>
          </p:cNvPr>
          <p:cNvSpPr>
            <a:spLocks noGrp="1"/>
          </p:cNvSpPr>
          <p:nvPr>
            <p:ph type="sldNum" sz="quarter" idx="12"/>
          </p:nvPr>
        </p:nvSpPr>
        <p:spPr/>
        <p:txBody>
          <a:bodyPr/>
          <a:lstStyle/>
          <a:p>
            <a:fld id="{60641A2E-FF50-454A-B4A3-DC6D1DD01D91}" type="slidenum">
              <a:rPr lang="en-US" smtClean="0"/>
              <a:t>26</a:t>
            </a:fld>
            <a:endParaRPr lang="en-US" dirty="0"/>
          </a:p>
        </p:txBody>
      </p:sp>
    </p:spTree>
    <p:extLst>
      <p:ext uri="{BB962C8B-B14F-4D97-AF65-F5344CB8AC3E}">
        <p14:creationId xmlns:p14="http://schemas.microsoft.com/office/powerpoint/2010/main" val="36045689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FECC7A61-64B8-FD47-BE37-72C1DC6977F5}"/>
              </a:ext>
            </a:extLst>
          </p:cNvPr>
          <p:cNvSpPr/>
          <p:nvPr/>
        </p:nvSpPr>
        <p:spPr>
          <a:xfrm>
            <a:off x="6096000" y="2246663"/>
            <a:ext cx="5815584" cy="3067918"/>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Calibri" panose="020F0502020204030204"/>
                <a:ea typeface="+mn-ea"/>
                <a:cs typeface="+mn-cs"/>
              </a:rPr>
              <a:t>"Well, as I said before, for the water program, we can speak about, because it's a great help in regards to reducing our expenses. It has allowed us to funnel money from paying the water into other aspects, to help with the increased gas bill in the colder months, and in the warmer months, towards other expenses, for example, for school supplies, things that we need to get.”</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41F3BDD-9987-F142-B9B9-86CDD47E3934}"/>
              </a:ext>
            </a:extLst>
          </p:cNvPr>
          <p:cNvSpPr>
            <a:spLocks noGrp="1"/>
          </p:cNvSpPr>
          <p:nvPr>
            <p:ph type="title"/>
          </p:nvPr>
        </p:nvSpPr>
        <p:spPr/>
        <p:txBody>
          <a:bodyPr/>
          <a:lstStyle/>
          <a:p>
            <a:pPr algn="ctr"/>
            <a:r>
              <a:rPr lang="en-US" b="1" dirty="0"/>
              <a:t>Impact of DOEE Programs</a:t>
            </a:r>
          </a:p>
        </p:txBody>
      </p:sp>
      <p:sp>
        <p:nvSpPr>
          <p:cNvPr id="3" name="Content Placeholder 2">
            <a:extLst>
              <a:ext uri="{FF2B5EF4-FFF2-40B4-BE49-F238E27FC236}">
                <a16:creationId xmlns:a16="http://schemas.microsoft.com/office/drawing/2014/main" id="{F783F7F1-592E-FA4C-8CAA-02691137DBE8}"/>
              </a:ext>
            </a:extLst>
          </p:cNvPr>
          <p:cNvSpPr>
            <a:spLocks noGrp="1"/>
          </p:cNvSpPr>
          <p:nvPr>
            <p:ph sz="half" idx="1"/>
          </p:nvPr>
        </p:nvSpPr>
        <p:spPr>
          <a:xfrm>
            <a:off x="534270" y="2144343"/>
            <a:ext cx="5499100" cy="3170238"/>
          </a:xfrm>
        </p:spPr>
        <p:txBody>
          <a:bodyPr>
            <a:normAutofit/>
          </a:bodyPr>
          <a:lstStyle/>
          <a:p>
            <a:r>
              <a:rPr lang="en-US" sz="2800" dirty="0"/>
              <a:t>Deep gratitude for programs</a:t>
            </a:r>
          </a:p>
          <a:p>
            <a:r>
              <a:rPr lang="en-US" sz="2800" dirty="0"/>
              <a:t>Programs help households meet other basic needs</a:t>
            </a:r>
          </a:p>
          <a:p>
            <a:r>
              <a:rPr lang="en-US" sz="2800" dirty="0"/>
              <a:t>Greater thermal comfort</a:t>
            </a:r>
          </a:p>
          <a:p>
            <a:r>
              <a:rPr lang="en-US" sz="2800" dirty="0"/>
              <a:t>Affordable utility bills and reduced stress</a:t>
            </a:r>
          </a:p>
        </p:txBody>
      </p:sp>
      <p:sp>
        <p:nvSpPr>
          <p:cNvPr id="4" name="Slide Number Placeholder 3">
            <a:extLst>
              <a:ext uri="{FF2B5EF4-FFF2-40B4-BE49-F238E27FC236}">
                <a16:creationId xmlns:a16="http://schemas.microsoft.com/office/drawing/2014/main" id="{2529A6A4-329A-463C-95D6-A538AF8FC239}"/>
              </a:ext>
            </a:extLst>
          </p:cNvPr>
          <p:cNvSpPr>
            <a:spLocks noGrp="1"/>
          </p:cNvSpPr>
          <p:nvPr>
            <p:ph type="sldNum" sz="quarter" idx="12"/>
          </p:nvPr>
        </p:nvSpPr>
        <p:spPr/>
        <p:txBody>
          <a:bodyPr/>
          <a:lstStyle/>
          <a:p>
            <a:fld id="{60641A2E-FF50-454A-B4A3-DC6D1DD01D91}" type="slidenum">
              <a:rPr lang="en-US" smtClean="0"/>
              <a:t>27</a:t>
            </a:fld>
            <a:endParaRPr lang="en-US" dirty="0"/>
          </a:p>
        </p:txBody>
      </p:sp>
    </p:spTree>
    <p:extLst>
      <p:ext uri="{BB962C8B-B14F-4D97-AF65-F5344CB8AC3E}">
        <p14:creationId xmlns:p14="http://schemas.microsoft.com/office/powerpoint/2010/main" val="11217039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5940A-43D7-8240-9270-91F60790E76D}"/>
              </a:ext>
            </a:extLst>
          </p:cNvPr>
          <p:cNvSpPr>
            <a:spLocks noGrp="1"/>
          </p:cNvSpPr>
          <p:nvPr>
            <p:ph type="title"/>
          </p:nvPr>
        </p:nvSpPr>
        <p:spPr/>
        <p:txBody>
          <a:bodyPr/>
          <a:lstStyle/>
          <a:p>
            <a:pPr algn="ctr"/>
            <a:r>
              <a:rPr lang="en-US" b="1" dirty="0"/>
              <a:t>DOEE Staff and Administrator Perspectives</a:t>
            </a:r>
          </a:p>
        </p:txBody>
      </p:sp>
      <p:sp>
        <p:nvSpPr>
          <p:cNvPr id="3" name="Content Placeholder 2">
            <a:extLst>
              <a:ext uri="{FF2B5EF4-FFF2-40B4-BE49-F238E27FC236}">
                <a16:creationId xmlns:a16="http://schemas.microsoft.com/office/drawing/2014/main" id="{B7197F9E-2FDE-864E-AF38-3C591953DE03}"/>
              </a:ext>
            </a:extLst>
          </p:cNvPr>
          <p:cNvSpPr>
            <a:spLocks noGrp="1"/>
          </p:cNvSpPr>
          <p:nvPr>
            <p:ph sz="half" idx="1"/>
          </p:nvPr>
        </p:nvSpPr>
        <p:spPr>
          <a:xfrm>
            <a:off x="451981" y="2076146"/>
            <a:ext cx="5181600" cy="3286626"/>
          </a:xfrm>
        </p:spPr>
        <p:txBody>
          <a:bodyPr vert="horz" lIns="91440" tIns="45720" rIns="91440" bIns="45720" rtlCol="0" anchor="t">
            <a:normAutofit/>
          </a:bodyPr>
          <a:lstStyle/>
          <a:p>
            <a:pPr marL="221615" indent="-221615"/>
            <a:r>
              <a:rPr lang="en-US" sz="2600" dirty="0">
                <a:latin typeface="Franklin Gothic Book"/>
              </a:rPr>
              <a:t>Strong sense of service towards clients and execution of organization's mission</a:t>
            </a:r>
          </a:p>
          <a:p>
            <a:pPr marL="221615" indent="-221615"/>
            <a:r>
              <a:rPr lang="en-US" sz="2600" dirty="0">
                <a:latin typeface="Franklin Gothic Book"/>
              </a:rPr>
              <a:t>Staff expressed a high degree of dedication to program offerings and improving the user experience, especially during these unprecedent times</a:t>
            </a:r>
            <a:endParaRPr lang="en-US" sz="2600" dirty="0"/>
          </a:p>
          <a:p>
            <a:pPr marL="221615" indent="-221615"/>
            <a:endParaRPr lang="en-US" sz="2800" dirty="0">
              <a:highlight>
                <a:srgbClr val="FFFF00"/>
              </a:highlight>
            </a:endParaRPr>
          </a:p>
        </p:txBody>
      </p:sp>
      <p:sp>
        <p:nvSpPr>
          <p:cNvPr id="9" name="Rounded Rectangle 6">
            <a:extLst>
              <a:ext uri="{FF2B5EF4-FFF2-40B4-BE49-F238E27FC236}">
                <a16:creationId xmlns:a16="http://schemas.microsoft.com/office/drawing/2014/main" id="{FE146D0C-2732-41D4-9659-8CB14F303433}"/>
              </a:ext>
            </a:extLst>
          </p:cNvPr>
          <p:cNvSpPr/>
          <p:nvPr/>
        </p:nvSpPr>
        <p:spPr>
          <a:xfrm>
            <a:off x="5742745" y="1690691"/>
            <a:ext cx="6276959" cy="4204545"/>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Calibri" panose="020F0502020204030204"/>
                <a:ea typeface="+mn-lt"/>
                <a:cs typeface="Calibri" panose="020F0502020204030204"/>
              </a:rPr>
              <a:t>"The most rewarding is just being able to see the change that we are able to effect every single day. Like being in people's homes. And I know because of COVID, we've had to adjust and do more or remote virtual type of interaction. But just ensuring that we have... We are dealing with families and households in the district that are literally, as I'm sure, making the choice between buying food and medicine and school supplies for their kids and just being able to maintain some level of reasonable quality of life. So just knowing that we can provide that relief to households that are most in need."</a:t>
            </a:r>
            <a:endParaRPr kumimoji="0" lang="en-US" sz="2000" b="0" i="0" u="none" strike="noStrike" kern="1200" cap="none" spc="0" normalizeH="0" baseline="0" noProof="0" dirty="0">
              <a:ln>
                <a:noFill/>
              </a:ln>
              <a:solidFill>
                <a:prstClr val="white"/>
              </a:solidFill>
              <a:effectLst/>
              <a:uLnTx/>
              <a:uFillTx/>
              <a:latin typeface="Calibri" panose="020F0502020204030204"/>
              <a:ea typeface="+mn-lt"/>
              <a:cs typeface="Calibri" panose="020F0502020204030204"/>
            </a:endParaRPr>
          </a:p>
        </p:txBody>
      </p:sp>
      <p:sp>
        <p:nvSpPr>
          <p:cNvPr id="4" name="Slide Number Placeholder 3">
            <a:extLst>
              <a:ext uri="{FF2B5EF4-FFF2-40B4-BE49-F238E27FC236}">
                <a16:creationId xmlns:a16="http://schemas.microsoft.com/office/drawing/2014/main" id="{4F769EB7-B276-430C-A23E-F97BDCFF4720}"/>
              </a:ext>
            </a:extLst>
          </p:cNvPr>
          <p:cNvSpPr>
            <a:spLocks noGrp="1"/>
          </p:cNvSpPr>
          <p:nvPr>
            <p:ph type="sldNum" sz="quarter" idx="12"/>
          </p:nvPr>
        </p:nvSpPr>
        <p:spPr/>
        <p:txBody>
          <a:bodyPr/>
          <a:lstStyle/>
          <a:p>
            <a:fld id="{60641A2E-FF50-454A-B4A3-DC6D1DD01D91}" type="slidenum">
              <a:rPr lang="en-US" smtClean="0"/>
              <a:t>28</a:t>
            </a:fld>
            <a:endParaRPr lang="en-US" dirty="0"/>
          </a:p>
        </p:txBody>
      </p:sp>
    </p:spTree>
    <p:extLst>
      <p:ext uri="{BB962C8B-B14F-4D97-AF65-F5344CB8AC3E}">
        <p14:creationId xmlns:p14="http://schemas.microsoft.com/office/powerpoint/2010/main" val="38719764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29CD2-B010-414F-89D4-36DD738AC833}"/>
              </a:ext>
            </a:extLst>
          </p:cNvPr>
          <p:cNvSpPr>
            <a:spLocks noGrp="1"/>
          </p:cNvSpPr>
          <p:nvPr>
            <p:ph type="title"/>
          </p:nvPr>
        </p:nvSpPr>
        <p:spPr/>
        <p:txBody>
          <a:bodyPr>
            <a:normAutofit/>
          </a:bodyPr>
          <a:lstStyle/>
          <a:p>
            <a:pPr algn="ctr"/>
            <a:r>
              <a:rPr lang="en-US" sz="3600" b="1" dirty="0"/>
              <a:t>Similarities and Differences between </a:t>
            </a:r>
            <a:br>
              <a:rPr lang="en-US" sz="3600" b="1" dirty="0"/>
            </a:br>
            <a:r>
              <a:rPr lang="en-US" sz="3600" b="1" dirty="0"/>
              <a:t>Participant and Staff Interviews</a:t>
            </a:r>
          </a:p>
        </p:txBody>
      </p:sp>
      <p:sp>
        <p:nvSpPr>
          <p:cNvPr id="3" name="Content Placeholder 2">
            <a:extLst>
              <a:ext uri="{FF2B5EF4-FFF2-40B4-BE49-F238E27FC236}">
                <a16:creationId xmlns:a16="http://schemas.microsoft.com/office/drawing/2014/main" id="{4311236F-4B56-C848-BA31-587A6A5B1978}"/>
              </a:ext>
            </a:extLst>
          </p:cNvPr>
          <p:cNvSpPr>
            <a:spLocks noGrp="1"/>
          </p:cNvSpPr>
          <p:nvPr>
            <p:ph sz="half" idx="1"/>
          </p:nvPr>
        </p:nvSpPr>
        <p:spPr>
          <a:xfrm>
            <a:off x="321485" y="1977302"/>
            <a:ext cx="6851313" cy="4037736"/>
          </a:xfrm>
        </p:spPr>
        <p:txBody>
          <a:bodyPr vert="horz" lIns="91440" tIns="45720" rIns="91440" bIns="45720" rtlCol="0" anchor="t">
            <a:normAutofit fontScale="92500"/>
          </a:bodyPr>
          <a:lstStyle/>
          <a:p>
            <a:pPr marL="221615" indent="-221615"/>
            <a:r>
              <a:rPr lang="en-US" sz="2400" dirty="0">
                <a:latin typeface="Franklin Gothic Book"/>
              </a:rPr>
              <a:t>Participants and staff agreed that DOEE program offerings and customer service were robust and superior to available alternatives</a:t>
            </a:r>
          </a:p>
          <a:p>
            <a:pPr marL="221615" indent="-221615"/>
            <a:r>
              <a:rPr lang="en-US" sz="2400" dirty="0">
                <a:latin typeface="Franklin Gothic Book"/>
              </a:rPr>
              <a:t>Most program participants were not aware of how their participation in the programs positively contributed to environmental stewardship, despite staff emphasizing the connection to larger environmental goals</a:t>
            </a:r>
            <a:endParaRPr lang="en-US" sz="2400" dirty="0"/>
          </a:p>
          <a:p>
            <a:pPr marL="221615" indent="-221615"/>
            <a:r>
              <a:rPr lang="en-US" sz="2400" dirty="0">
                <a:latin typeface="Franklin Gothic Book"/>
              </a:rPr>
              <a:t>Gaps in service to rental and multifamily housing residents were noted by both participants and staff, while prioritizing energy and conservation/ weatherization was emphasized by participants</a:t>
            </a:r>
          </a:p>
        </p:txBody>
      </p:sp>
      <p:sp>
        <p:nvSpPr>
          <p:cNvPr id="9" name="Rounded Rectangle 6">
            <a:extLst>
              <a:ext uri="{FF2B5EF4-FFF2-40B4-BE49-F238E27FC236}">
                <a16:creationId xmlns:a16="http://schemas.microsoft.com/office/drawing/2014/main" id="{496CA80B-89EC-4735-91C2-7EB6C3DF0240}"/>
              </a:ext>
            </a:extLst>
          </p:cNvPr>
          <p:cNvSpPr/>
          <p:nvPr/>
        </p:nvSpPr>
        <p:spPr>
          <a:xfrm>
            <a:off x="7400925" y="1977302"/>
            <a:ext cx="4629218" cy="3702070"/>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Calibri" panose="020F0502020204030204"/>
                <a:ea typeface="+mn-lt"/>
                <a:cs typeface="Calibri" panose="020F0502020204030204"/>
              </a:rPr>
              <a:t>"Aside from the solar for the community, I don't know for sure if I would say that I was attracted to the program because of the environmental, because it was more of an affordability issue. I don't know in their literature or in the program itself it specifically states applying to this program means you're going to be environmentally sound."</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93ED7110-F6E3-489A-AAD3-D4FB2A0A3D06}"/>
              </a:ext>
            </a:extLst>
          </p:cNvPr>
          <p:cNvSpPr>
            <a:spLocks noGrp="1"/>
          </p:cNvSpPr>
          <p:nvPr>
            <p:ph type="sldNum" sz="quarter" idx="12"/>
          </p:nvPr>
        </p:nvSpPr>
        <p:spPr/>
        <p:txBody>
          <a:bodyPr/>
          <a:lstStyle/>
          <a:p>
            <a:fld id="{60641A2E-FF50-454A-B4A3-DC6D1DD01D91}" type="slidenum">
              <a:rPr lang="en-US" smtClean="0"/>
              <a:t>29</a:t>
            </a:fld>
            <a:endParaRPr lang="en-US" dirty="0"/>
          </a:p>
        </p:txBody>
      </p:sp>
    </p:spTree>
    <p:extLst>
      <p:ext uri="{BB962C8B-B14F-4D97-AF65-F5344CB8AC3E}">
        <p14:creationId xmlns:p14="http://schemas.microsoft.com/office/powerpoint/2010/main" val="2211790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 name="Rectangle 66">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5E9E211-3E09-4229-A5D5-908449C9829A}"/>
              </a:ext>
            </a:extLst>
          </p:cNvPr>
          <p:cNvSpPr>
            <a:spLocks noGrp="1"/>
          </p:cNvSpPr>
          <p:nvPr>
            <p:ph type="title"/>
          </p:nvPr>
        </p:nvSpPr>
        <p:spPr>
          <a:xfrm>
            <a:off x="836674" y="278594"/>
            <a:ext cx="10515600" cy="1133499"/>
          </a:xfrm>
          <a:scene3d>
            <a:camera prst="perspectiveAbove"/>
            <a:lightRig rig="threePt" dir="t"/>
          </a:scene3d>
        </p:spPr>
        <p:txBody>
          <a:bodyPr>
            <a:normAutofit/>
          </a:bodyPr>
          <a:lstStyle/>
          <a:p>
            <a:pPr algn="ctr"/>
            <a:r>
              <a:rPr lang="en-US" sz="2500" b="1" dirty="0">
                <a:latin typeface="Berlin Sans FB" panose="020E0602020502020306" pitchFamily="34" charset="0"/>
              </a:rPr>
              <a:t>Presentation Overview:</a:t>
            </a:r>
            <a:br>
              <a:rPr lang="en-US" sz="2500" b="1" dirty="0">
                <a:latin typeface="Berlin Sans FB" panose="020E0602020502020306" pitchFamily="34" charset="0"/>
              </a:rPr>
            </a:br>
            <a:r>
              <a:rPr lang="en-US" sz="2500" dirty="0">
                <a:latin typeface="Berlin Sans FB" panose="020E0602020502020306" pitchFamily="34" charset="0"/>
              </a:rPr>
              <a:t>Trends in persistence energy burden and threats to widening gap in energy poverty </a:t>
            </a:r>
          </a:p>
        </p:txBody>
      </p:sp>
      <p:graphicFrame>
        <p:nvGraphicFramePr>
          <p:cNvPr id="7" name="Content Placeholder 6">
            <a:extLst>
              <a:ext uri="{FF2B5EF4-FFF2-40B4-BE49-F238E27FC236}">
                <a16:creationId xmlns:a16="http://schemas.microsoft.com/office/drawing/2014/main" id="{74D02F34-3448-5844-84CD-FD543D1F810B}"/>
              </a:ext>
            </a:extLst>
          </p:cNvPr>
          <p:cNvGraphicFramePr>
            <a:graphicFrameLocks noGrp="1"/>
          </p:cNvGraphicFramePr>
          <p:nvPr>
            <p:ph idx="1"/>
            <p:extLst>
              <p:ext uri="{D42A27DB-BD31-4B8C-83A1-F6EECF244321}">
                <p14:modId xmlns:p14="http://schemas.microsoft.com/office/powerpoint/2010/main" val="2002016360"/>
              </p:ext>
            </p:extLst>
          </p:nvPr>
        </p:nvGraphicFramePr>
        <p:xfrm>
          <a:off x="-1" y="1690687"/>
          <a:ext cx="12188951" cy="50307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6AFF2C4E-A724-4813-B2F5-3D8DC310BA49}"/>
              </a:ext>
            </a:extLst>
          </p:cNvPr>
          <p:cNvSpPr>
            <a:spLocks noGrp="1"/>
          </p:cNvSpPr>
          <p:nvPr>
            <p:ph type="sldNum" sz="quarter" idx="12"/>
          </p:nvPr>
        </p:nvSpPr>
        <p:spPr/>
        <p:txBody>
          <a:bodyPr/>
          <a:lstStyle/>
          <a:p>
            <a:fld id="{C01389E6-C847-4AD0-B56D-D205B2EAB1EE}" type="slidenum">
              <a:rPr lang="en-US" smtClean="0"/>
              <a:t>3</a:t>
            </a:fld>
            <a:endParaRPr lang="en-US" dirty="0"/>
          </a:p>
        </p:txBody>
      </p:sp>
    </p:spTree>
    <p:extLst>
      <p:ext uri="{BB962C8B-B14F-4D97-AF65-F5344CB8AC3E}">
        <p14:creationId xmlns:p14="http://schemas.microsoft.com/office/powerpoint/2010/main" val="5842062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37">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Rectangle 39">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Rectangle 41">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76B40B8A-61C3-4640-B9E0-C6179F3C2841}"/>
              </a:ext>
            </a:extLst>
          </p:cNvPr>
          <p:cNvSpPr>
            <a:spLocks noGrp="1"/>
          </p:cNvSpPr>
          <p:nvPr>
            <p:ph type="title"/>
          </p:nvPr>
        </p:nvSpPr>
        <p:spPr>
          <a:xfrm>
            <a:off x="1524000" y="1293338"/>
            <a:ext cx="9144000" cy="3274592"/>
          </a:xfrm>
        </p:spPr>
        <p:txBody>
          <a:bodyPr vert="horz" lIns="91440" tIns="45720" rIns="91440" bIns="45720" rtlCol="0" anchor="ctr">
            <a:normAutofit/>
          </a:bodyPr>
          <a:lstStyle/>
          <a:p>
            <a:pPr algn="ctr"/>
            <a:r>
              <a:rPr lang="en-US" sz="7200" b="1" kern="1200" dirty="0">
                <a:solidFill>
                  <a:schemeClr val="tx1"/>
                </a:solidFill>
                <a:latin typeface="Franklin Gothic Medium" panose="020B0603020102020204" pitchFamily="34" charset="0"/>
              </a:rPr>
              <a:t>Energy Assistance</a:t>
            </a:r>
          </a:p>
        </p:txBody>
      </p:sp>
      <p:sp>
        <p:nvSpPr>
          <p:cNvPr id="6" name="Text Placeholder 5">
            <a:extLst>
              <a:ext uri="{FF2B5EF4-FFF2-40B4-BE49-F238E27FC236}">
                <a16:creationId xmlns:a16="http://schemas.microsoft.com/office/drawing/2014/main" id="{D6DC6C43-3FF6-1A42-90E7-7AA34D81C9AC}"/>
              </a:ext>
            </a:extLst>
          </p:cNvPr>
          <p:cNvSpPr>
            <a:spLocks noGrp="1"/>
          </p:cNvSpPr>
          <p:nvPr>
            <p:ph type="body" idx="1"/>
          </p:nvPr>
        </p:nvSpPr>
        <p:spPr>
          <a:xfrm>
            <a:off x="1524000" y="5514052"/>
            <a:ext cx="9144000" cy="651910"/>
          </a:xfrm>
        </p:spPr>
        <p:txBody>
          <a:bodyPr vert="horz" lIns="91440" tIns="45720" rIns="91440" bIns="45720" rtlCol="0" anchor="ctr">
            <a:normAutofit/>
          </a:bodyPr>
          <a:lstStyle/>
          <a:p>
            <a:pPr algn="ctr"/>
            <a:r>
              <a:rPr lang="en-US" dirty="0">
                <a:solidFill>
                  <a:schemeClr val="tx1">
                    <a:lumMod val="85000"/>
                    <a:lumOff val="15000"/>
                  </a:schemeClr>
                </a:solidFill>
                <a:latin typeface="Franklin Gothic Medium" panose="020B0603020102020204" pitchFamily="34" charset="0"/>
              </a:rPr>
              <a:t>In the District of Columbia</a:t>
            </a:r>
          </a:p>
        </p:txBody>
      </p:sp>
      <p:cxnSp>
        <p:nvCxnSpPr>
          <p:cNvPr id="44" name="Straight Connector 43">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10" name="Object 9">
            <a:extLst>
              <a:ext uri="{FF2B5EF4-FFF2-40B4-BE49-F238E27FC236}">
                <a16:creationId xmlns:a16="http://schemas.microsoft.com/office/drawing/2014/main" id="{16C6AE79-D1EC-4FAD-9515-0542C033908A}"/>
              </a:ext>
            </a:extLst>
          </p:cNvPr>
          <p:cNvGraphicFramePr>
            <a:graphicFrameLocks noChangeAspect="1"/>
          </p:cNvGraphicFramePr>
          <p:nvPr>
            <p:extLst>
              <p:ext uri="{D42A27DB-BD31-4B8C-83A1-F6EECF244321}">
                <p14:modId xmlns:p14="http://schemas.microsoft.com/office/powerpoint/2010/main" val="3328763797"/>
              </p:ext>
            </p:extLst>
          </p:nvPr>
        </p:nvGraphicFramePr>
        <p:xfrm>
          <a:off x="252460" y="6111686"/>
          <a:ext cx="1570037" cy="720752"/>
        </p:xfrm>
        <a:graphic>
          <a:graphicData uri="http://schemas.openxmlformats.org/presentationml/2006/ole">
            <mc:AlternateContent xmlns:mc="http://schemas.openxmlformats.org/markup-compatibility/2006">
              <mc:Choice xmlns:v="urn:schemas-microsoft-com:vml" Requires="v">
                <p:oleObj name="Bitmap Image" r:id="rId2" imgW="1569600" imgH="685800" progId="Paint.Picture">
                  <p:embed/>
                </p:oleObj>
              </mc:Choice>
              <mc:Fallback>
                <p:oleObj name="Bitmap Image" r:id="rId2" imgW="1569600" imgH="685800" progId="Paint.Picture">
                  <p:embed/>
                  <p:pic>
                    <p:nvPicPr>
                      <p:cNvPr id="12" name="Object 11">
                        <a:extLst>
                          <a:ext uri="{FF2B5EF4-FFF2-40B4-BE49-F238E27FC236}">
                            <a16:creationId xmlns:a16="http://schemas.microsoft.com/office/drawing/2014/main" id="{284AB641-8BD3-4FED-A3FD-958FBBA73627}"/>
                          </a:ext>
                        </a:extLst>
                      </p:cNvPr>
                      <p:cNvPicPr/>
                      <p:nvPr/>
                    </p:nvPicPr>
                    <p:blipFill>
                      <a:blip r:embed="rId3"/>
                      <a:stretch>
                        <a:fillRect/>
                      </a:stretch>
                    </p:blipFill>
                    <p:spPr>
                      <a:xfrm>
                        <a:off x="252460" y="6111686"/>
                        <a:ext cx="1570037" cy="720752"/>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9C3CFD38-01BA-4A97-8389-AE4322D82A2C}"/>
              </a:ext>
            </a:extLst>
          </p:cNvPr>
          <p:cNvSpPr>
            <a:spLocks noGrp="1"/>
          </p:cNvSpPr>
          <p:nvPr>
            <p:ph type="sldNum" sz="quarter" idx="12"/>
          </p:nvPr>
        </p:nvSpPr>
        <p:spPr/>
        <p:txBody>
          <a:bodyPr/>
          <a:lstStyle/>
          <a:p>
            <a:fld id="{C01389E6-C847-4AD0-B56D-D205B2EAB1EE}" type="slidenum">
              <a:rPr lang="en-US" smtClean="0"/>
              <a:t>30</a:t>
            </a:fld>
            <a:endParaRPr lang="en-US" dirty="0"/>
          </a:p>
        </p:txBody>
      </p:sp>
    </p:spTree>
    <p:extLst>
      <p:ext uri="{BB962C8B-B14F-4D97-AF65-F5344CB8AC3E}">
        <p14:creationId xmlns:p14="http://schemas.microsoft.com/office/powerpoint/2010/main" val="30014581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3" name="Group 42">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44" name="Freeform: Shape 43">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7" name="Rectangle 46">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Isosceles Triangle 48">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DC8659-DF85-4847-AF9A-1D694F859F97}"/>
              </a:ext>
            </a:extLst>
          </p:cNvPr>
          <p:cNvSpPr>
            <a:spLocks noGrp="1"/>
          </p:cNvSpPr>
          <p:nvPr>
            <p:ph type="title"/>
          </p:nvPr>
        </p:nvSpPr>
        <p:spPr>
          <a:xfrm>
            <a:off x="926592" y="352381"/>
            <a:ext cx="10533888" cy="1480784"/>
          </a:xfrm>
          <a:custGeom>
            <a:avLst/>
            <a:gdLst>
              <a:gd name="connsiteX0" fmla="*/ 0 w 4041224"/>
              <a:gd name="connsiteY0" fmla="*/ 0 h 5413248"/>
              <a:gd name="connsiteX1" fmla="*/ 536905 w 4041224"/>
              <a:gd name="connsiteY1" fmla="*/ 0 h 5413248"/>
              <a:gd name="connsiteX2" fmla="*/ 1154635 w 4041224"/>
              <a:gd name="connsiteY2" fmla="*/ 0 h 5413248"/>
              <a:gd name="connsiteX3" fmla="*/ 1651129 w 4041224"/>
              <a:gd name="connsiteY3" fmla="*/ 0 h 5413248"/>
              <a:gd name="connsiteX4" fmla="*/ 2228446 w 4041224"/>
              <a:gd name="connsiteY4" fmla="*/ 0 h 5413248"/>
              <a:gd name="connsiteX5" fmla="*/ 2846176 w 4041224"/>
              <a:gd name="connsiteY5" fmla="*/ 0 h 5413248"/>
              <a:gd name="connsiteX6" fmla="*/ 3302257 w 4041224"/>
              <a:gd name="connsiteY6" fmla="*/ 0 h 5413248"/>
              <a:gd name="connsiteX7" fmla="*/ 4041224 w 4041224"/>
              <a:gd name="connsiteY7" fmla="*/ 0 h 5413248"/>
              <a:gd name="connsiteX8" fmla="*/ 4041224 w 4041224"/>
              <a:gd name="connsiteY8" fmla="*/ 649590 h 5413248"/>
              <a:gd name="connsiteX9" fmla="*/ 4041224 w 4041224"/>
              <a:gd name="connsiteY9" fmla="*/ 1299180 h 5413248"/>
              <a:gd name="connsiteX10" fmla="*/ 4041224 w 4041224"/>
              <a:gd name="connsiteY10" fmla="*/ 1894637 h 5413248"/>
              <a:gd name="connsiteX11" fmla="*/ 4041224 w 4041224"/>
              <a:gd name="connsiteY11" fmla="*/ 2381829 h 5413248"/>
              <a:gd name="connsiteX12" fmla="*/ 4041224 w 4041224"/>
              <a:gd name="connsiteY12" fmla="*/ 2977286 h 5413248"/>
              <a:gd name="connsiteX13" fmla="*/ 4041224 w 4041224"/>
              <a:gd name="connsiteY13" fmla="*/ 3410346 h 5413248"/>
              <a:gd name="connsiteX14" fmla="*/ 4041224 w 4041224"/>
              <a:gd name="connsiteY14" fmla="*/ 3951671 h 5413248"/>
              <a:gd name="connsiteX15" fmla="*/ 4041224 w 4041224"/>
              <a:gd name="connsiteY15" fmla="*/ 4330598 h 5413248"/>
              <a:gd name="connsiteX16" fmla="*/ 4041224 w 4041224"/>
              <a:gd name="connsiteY16" fmla="*/ 5413248 h 5413248"/>
              <a:gd name="connsiteX17" fmla="*/ 3463906 w 4041224"/>
              <a:gd name="connsiteY17" fmla="*/ 5413248 h 5413248"/>
              <a:gd name="connsiteX18" fmla="*/ 2846176 w 4041224"/>
              <a:gd name="connsiteY18" fmla="*/ 5413248 h 5413248"/>
              <a:gd name="connsiteX19" fmla="*/ 2228446 w 4041224"/>
              <a:gd name="connsiteY19" fmla="*/ 5413248 h 5413248"/>
              <a:gd name="connsiteX20" fmla="*/ 1731953 w 4041224"/>
              <a:gd name="connsiteY20" fmla="*/ 5413248 h 5413248"/>
              <a:gd name="connsiteX21" fmla="*/ 1073811 w 4041224"/>
              <a:gd name="connsiteY21" fmla="*/ 5413248 h 5413248"/>
              <a:gd name="connsiteX22" fmla="*/ 496493 w 4041224"/>
              <a:gd name="connsiteY22" fmla="*/ 5413248 h 5413248"/>
              <a:gd name="connsiteX23" fmla="*/ 0 w 4041224"/>
              <a:gd name="connsiteY23" fmla="*/ 5413248 h 5413248"/>
              <a:gd name="connsiteX24" fmla="*/ 0 w 4041224"/>
              <a:gd name="connsiteY24" fmla="*/ 4871923 h 5413248"/>
              <a:gd name="connsiteX25" fmla="*/ 0 w 4041224"/>
              <a:gd name="connsiteY25" fmla="*/ 4492996 h 5413248"/>
              <a:gd name="connsiteX26" fmla="*/ 0 w 4041224"/>
              <a:gd name="connsiteY26" fmla="*/ 3951671 h 5413248"/>
              <a:gd name="connsiteX27" fmla="*/ 0 w 4041224"/>
              <a:gd name="connsiteY27" fmla="*/ 3302081 h 5413248"/>
              <a:gd name="connsiteX28" fmla="*/ 0 w 4041224"/>
              <a:gd name="connsiteY28" fmla="*/ 2652492 h 5413248"/>
              <a:gd name="connsiteX29" fmla="*/ 0 w 4041224"/>
              <a:gd name="connsiteY29" fmla="*/ 2057034 h 5413248"/>
              <a:gd name="connsiteX30" fmla="*/ 0 w 4041224"/>
              <a:gd name="connsiteY30" fmla="*/ 1569842 h 5413248"/>
              <a:gd name="connsiteX31" fmla="*/ 0 w 4041224"/>
              <a:gd name="connsiteY31" fmla="*/ 1190915 h 5413248"/>
              <a:gd name="connsiteX32" fmla="*/ 0 w 4041224"/>
              <a:gd name="connsiteY32" fmla="*/ 703722 h 5413248"/>
              <a:gd name="connsiteX33" fmla="*/ 0 w 4041224"/>
              <a:gd name="connsiteY33" fmla="*/ 0 h 5413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41224" h="5413248" fill="none" extrusionOk="0">
                <a:moveTo>
                  <a:pt x="0" y="0"/>
                </a:moveTo>
                <a:cubicBezTo>
                  <a:pt x="141951" y="-21274"/>
                  <a:pt x="296956" y="16130"/>
                  <a:pt x="536905" y="0"/>
                </a:cubicBezTo>
                <a:cubicBezTo>
                  <a:pt x="776854" y="-16130"/>
                  <a:pt x="904949" y="69496"/>
                  <a:pt x="1154635" y="0"/>
                </a:cubicBezTo>
                <a:cubicBezTo>
                  <a:pt x="1404321" y="-69496"/>
                  <a:pt x="1440440" y="43052"/>
                  <a:pt x="1651129" y="0"/>
                </a:cubicBezTo>
                <a:cubicBezTo>
                  <a:pt x="1861818" y="-43052"/>
                  <a:pt x="1974420" y="50889"/>
                  <a:pt x="2228446" y="0"/>
                </a:cubicBezTo>
                <a:cubicBezTo>
                  <a:pt x="2482472" y="-50889"/>
                  <a:pt x="2707809" y="17852"/>
                  <a:pt x="2846176" y="0"/>
                </a:cubicBezTo>
                <a:cubicBezTo>
                  <a:pt x="2984543" y="-17852"/>
                  <a:pt x="3090363" y="10992"/>
                  <a:pt x="3302257" y="0"/>
                </a:cubicBezTo>
                <a:cubicBezTo>
                  <a:pt x="3514151" y="-10992"/>
                  <a:pt x="3774334" y="30904"/>
                  <a:pt x="4041224" y="0"/>
                </a:cubicBezTo>
                <a:cubicBezTo>
                  <a:pt x="4057787" y="231389"/>
                  <a:pt x="3999520" y="426596"/>
                  <a:pt x="4041224" y="649590"/>
                </a:cubicBezTo>
                <a:cubicBezTo>
                  <a:pt x="4082928" y="872584"/>
                  <a:pt x="3996256" y="1142635"/>
                  <a:pt x="4041224" y="1299180"/>
                </a:cubicBezTo>
                <a:cubicBezTo>
                  <a:pt x="4086192" y="1455725"/>
                  <a:pt x="4010440" y="1732225"/>
                  <a:pt x="4041224" y="1894637"/>
                </a:cubicBezTo>
                <a:cubicBezTo>
                  <a:pt x="4072008" y="2057049"/>
                  <a:pt x="4037362" y="2273622"/>
                  <a:pt x="4041224" y="2381829"/>
                </a:cubicBezTo>
                <a:cubicBezTo>
                  <a:pt x="4045086" y="2490036"/>
                  <a:pt x="4038685" y="2766494"/>
                  <a:pt x="4041224" y="2977286"/>
                </a:cubicBezTo>
                <a:cubicBezTo>
                  <a:pt x="4043763" y="3188078"/>
                  <a:pt x="4035335" y="3318475"/>
                  <a:pt x="4041224" y="3410346"/>
                </a:cubicBezTo>
                <a:cubicBezTo>
                  <a:pt x="4047113" y="3502217"/>
                  <a:pt x="4039424" y="3723083"/>
                  <a:pt x="4041224" y="3951671"/>
                </a:cubicBezTo>
                <a:cubicBezTo>
                  <a:pt x="4043024" y="4180260"/>
                  <a:pt x="4012254" y="4178822"/>
                  <a:pt x="4041224" y="4330598"/>
                </a:cubicBezTo>
                <a:cubicBezTo>
                  <a:pt x="4070194" y="4482374"/>
                  <a:pt x="4024899" y="4970311"/>
                  <a:pt x="4041224" y="5413248"/>
                </a:cubicBezTo>
                <a:cubicBezTo>
                  <a:pt x="3906393" y="5414459"/>
                  <a:pt x="3656237" y="5379933"/>
                  <a:pt x="3463906" y="5413248"/>
                </a:cubicBezTo>
                <a:cubicBezTo>
                  <a:pt x="3271575" y="5446563"/>
                  <a:pt x="3103123" y="5405713"/>
                  <a:pt x="2846176" y="5413248"/>
                </a:cubicBezTo>
                <a:cubicBezTo>
                  <a:pt x="2589229" y="5420783"/>
                  <a:pt x="2475510" y="5406704"/>
                  <a:pt x="2228446" y="5413248"/>
                </a:cubicBezTo>
                <a:cubicBezTo>
                  <a:pt x="1981382" y="5419792"/>
                  <a:pt x="1949329" y="5407368"/>
                  <a:pt x="1731953" y="5413248"/>
                </a:cubicBezTo>
                <a:cubicBezTo>
                  <a:pt x="1514577" y="5419128"/>
                  <a:pt x="1391603" y="5363404"/>
                  <a:pt x="1073811" y="5413248"/>
                </a:cubicBezTo>
                <a:cubicBezTo>
                  <a:pt x="756019" y="5463092"/>
                  <a:pt x="706285" y="5401838"/>
                  <a:pt x="496493" y="5413248"/>
                </a:cubicBezTo>
                <a:cubicBezTo>
                  <a:pt x="286701" y="5424658"/>
                  <a:pt x="242709" y="5358051"/>
                  <a:pt x="0" y="5413248"/>
                </a:cubicBezTo>
                <a:cubicBezTo>
                  <a:pt x="-52004" y="5240016"/>
                  <a:pt x="2161" y="5013665"/>
                  <a:pt x="0" y="4871923"/>
                </a:cubicBezTo>
                <a:cubicBezTo>
                  <a:pt x="-2161" y="4730182"/>
                  <a:pt x="11845" y="4652621"/>
                  <a:pt x="0" y="4492996"/>
                </a:cubicBezTo>
                <a:cubicBezTo>
                  <a:pt x="-11845" y="4333371"/>
                  <a:pt x="52147" y="4205145"/>
                  <a:pt x="0" y="3951671"/>
                </a:cubicBezTo>
                <a:cubicBezTo>
                  <a:pt x="-52147" y="3698198"/>
                  <a:pt x="34474" y="3441132"/>
                  <a:pt x="0" y="3302081"/>
                </a:cubicBezTo>
                <a:cubicBezTo>
                  <a:pt x="-34474" y="3163030"/>
                  <a:pt x="19757" y="2816404"/>
                  <a:pt x="0" y="2652492"/>
                </a:cubicBezTo>
                <a:cubicBezTo>
                  <a:pt x="-19757" y="2488580"/>
                  <a:pt x="21315" y="2330455"/>
                  <a:pt x="0" y="2057034"/>
                </a:cubicBezTo>
                <a:cubicBezTo>
                  <a:pt x="-21315" y="1783613"/>
                  <a:pt x="49508" y="1691548"/>
                  <a:pt x="0" y="1569842"/>
                </a:cubicBezTo>
                <a:cubicBezTo>
                  <a:pt x="-49508" y="1448136"/>
                  <a:pt x="36726" y="1318976"/>
                  <a:pt x="0" y="1190915"/>
                </a:cubicBezTo>
                <a:cubicBezTo>
                  <a:pt x="-36726" y="1062854"/>
                  <a:pt x="17367" y="930572"/>
                  <a:pt x="0" y="703722"/>
                </a:cubicBezTo>
                <a:cubicBezTo>
                  <a:pt x="-17367" y="476872"/>
                  <a:pt x="80596" y="224607"/>
                  <a:pt x="0" y="0"/>
                </a:cubicBezTo>
                <a:close/>
              </a:path>
              <a:path w="4041224" h="5413248" stroke="0" extrusionOk="0">
                <a:moveTo>
                  <a:pt x="0" y="0"/>
                </a:moveTo>
                <a:cubicBezTo>
                  <a:pt x="188441" y="-24897"/>
                  <a:pt x="319057" y="44896"/>
                  <a:pt x="536905" y="0"/>
                </a:cubicBezTo>
                <a:cubicBezTo>
                  <a:pt x="754753" y="-44896"/>
                  <a:pt x="874246" y="26376"/>
                  <a:pt x="992986" y="0"/>
                </a:cubicBezTo>
                <a:cubicBezTo>
                  <a:pt x="1111726" y="-26376"/>
                  <a:pt x="1452345" y="48221"/>
                  <a:pt x="1651129" y="0"/>
                </a:cubicBezTo>
                <a:cubicBezTo>
                  <a:pt x="1849913" y="-48221"/>
                  <a:pt x="1963390" y="59094"/>
                  <a:pt x="2188034" y="0"/>
                </a:cubicBezTo>
                <a:cubicBezTo>
                  <a:pt x="2412678" y="-59094"/>
                  <a:pt x="2471382" y="6025"/>
                  <a:pt x="2724940" y="0"/>
                </a:cubicBezTo>
                <a:cubicBezTo>
                  <a:pt x="2978498" y="-6025"/>
                  <a:pt x="3159814" y="34272"/>
                  <a:pt x="3383082" y="0"/>
                </a:cubicBezTo>
                <a:cubicBezTo>
                  <a:pt x="3606350" y="-34272"/>
                  <a:pt x="3730978" y="49628"/>
                  <a:pt x="4041224" y="0"/>
                </a:cubicBezTo>
                <a:cubicBezTo>
                  <a:pt x="4101426" y="199855"/>
                  <a:pt x="3993380" y="339470"/>
                  <a:pt x="4041224" y="649590"/>
                </a:cubicBezTo>
                <a:cubicBezTo>
                  <a:pt x="4089068" y="959710"/>
                  <a:pt x="4010816" y="906451"/>
                  <a:pt x="4041224" y="1082650"/>
                </a:cubicBezTo>
                <a:cubicBezTo>
                  <a:pt x="4071632" y="1258849"/>
                  <a:pt x="3990449" y="1399189"/>
                  <a:pt x="4041224" y="1515709"/>
                </a:cubicBezTo>
                <a:cubicBezTo>
                  <a:pt x="4091999" y="1632229"/>
                  <a:pt x="4041176" y="1841141"/>
                  <a:pt x="4041224" y="2057034"/>
                </a:cubicBezTo>
                <a:cubicBezTo>
                  <a:pt x="4041272" y="2272927"/>
                  <a:pt x="4011936" y="2462323"/>
                  <a:pt x="4041224" y="2652492"/>
                </a:cubicBezTo>
                <a:cubicBezTo>
                  <a:pt x="4070512" y="2842661"/>
                  <a:pt x="4011010" y="2909365"/>
                  <a:pt x="4041224" y="3031419"/>
                </a:cubicBezTo>
                <a:cubicBezTo>
                  <a:pt x="4071438" y="3153473"/>
                  <a:pt x="3983847" y="3436299"/>
                  <a:pt x="4041224" y="3572744"/>
                </a:cubicBezTo>
                <a:cubicBezTo>
                  <a:pt x="4098601" y="3709190"/>
                  <a:pt x="4041021" y="3865953"/>
                  <a:pt x="4041224" y="4114068"/>
                </a:cubicBezTo>
                <a:cubicBezTo>
                  <a:pt x="4041427" y="4362183"/>
                  <a:pt x="4037819" y="4545593"/>
                  <a:pt x="4041224" y="4655393"/>
                </a:cubicBezTo>
                <a:cubicBezTo>
                  <a:pt x="4044629" y="4765193"/>
                  <a:pt x="4026614" y="5227791"/>
                  <a:pt x="4041224" y="5413248"/>
                </a:cubicBezTo>
                <a:cubicBezTo>
                  <a:pt x="3799638" y="5457448"/>
                  <a:pt x="3624727" y="5374843"/>
                  <a:pt x="3423494" y="5413248"/>
                </a:cubicBezTo>
                <a:cubicBezTo>
                  <a:pt x="3222261" y="5451653"/>
                  <a:pt x="3122528" y="5384650"/>
                  <a:pt x="2967413" y="5413248"/>
                </a:cubicBezTo>
                <a:cubicBezTo>
                  <a:pt x="2812298" y="5441846"/>
                  <a:pt x="2596930" y="5381032"/>
                  <a:pt x="2470920" y="5413248"/>
                </a:cubicBezTo>
                <a:cubicBezTo>
                  <a:pt x="2344910" y="5445464"/>
                  <a:pt x="2030673" y="5406985"/>
                  <a:pt x="1812778" y="5413248"/>
                </a:cubicBezTo>
                <a:cubicBezTo>
                  <a:pt x="1594883" y="5419511"/>
                  <a:pt x="1492351" y="5395490"/>
                  <a:pt x="1235460" y="5413248"/>
                </a:cubicBezTo>
                <a:cubicBezTo>
                  <a:pt x="978569" y="5431006"/>
                  <a:pt x="924673" y="5387314"/>
                  <a:pt x="738967" y="5413248"/>
                </a:cubicBezTo>
                <a:cubicBezTo>
                  <a:pt x="553261" y="5439182"/>
                  <a:pt x="200800" y="5405763"/>
                  <a:pt x="0" y="5413248"/>
                </a:cubicBezTo>
                <a:cubicBezTo>
                  <a:pt x="-7486" y="5229972"/>
                  <a:pt x="30422" y="5174173"/>
                  <a:pt x="0" y="5034321"/>
                </a:cubicBezTo>
                <a:cubicBezTo>
                  <a:pt x="-30422" y="4894469"/>
                  <a:pt x="6154" y="4834239"/>
                  <a:pt x="0" y="4655393"/>
                </a:cubicBezTo>
                <a:cubicBezTo>
                  <a:pt x="-6154" y="4476547"/>
                  <a:pt x="44825" y="4257323"/>
                  <a:pt x="0" y="4059936"/>
                </a:cubicBezTo>
                <a:cubicBezTo>
                  <a:pt x="-44825" y="3862549"/>
                  <a:pt x="48264" y="3793342"/>
                  <a:pt x="0" y="3626876"/>
                </a:cubicBezTo>
                <a:cubicBezTo>
                  <a:pt x="-48264" y="3460410"/>
                  <a:pt x="56308" y="3124594"/>
                  <a:pt x="0" y="2977286"/>
                </a:cubicBezTo>
                <a:cubicBezTo>
                  <a:pt x="-56308" y="2829978"/>
                  <a:pt x="47025" y="2612988"/>
                  <a:pt x="0" y="2490094"/>
                </a:cubicBezTo>
                <a:cubicBezTo>
                  <a:pt x="-47025" y="2367200"/>
                  <a:pt x="14439" y="2191884"/>
                  <a:pt x="0" y="2111167"/>
                </a:cubicBezTo>
                <a:cubicBezTo>
                  <a:pt x="-14439" y="2030450"/>
                  <a:pt x="57015" y="1714404"/>
                  <a:pt x="0" y="1515709"/>
                </a:cubicBezTo>
                <a:cubicBezTo>
                  <a:pt x="-57015" y="1317014"/>
                  <a:pt x="47836" y="1245523"/>
                  <a:pt x="0" y="1082650"/>
                </a:cubicBezTo>
                <a:cubicBezTo>
                  <a:pt x="-47836" y="919777"/>
                  <a:pt x="62076" y="645910"/>
                  <a:pt x="0" y="487192"/>
                </a:cubicBezTo>
                <a:cubicBezTo>
                  <a:pt x="-62076" y="328474"/>
                  <a:pt x="57079" y="162883"/>
                  <a:pt x="0" y="0"/>
                </a:cubicBezTo>
                <a:close/>
              </a:path>
            </a:pathLst>
          </a:custGeom>
        </p:spPr>
        <p:txBody>
          <a:bodyPr anchor="b">
            <a:normAutofit fontScale="90000"/>
          </a:bodyPr>
          <a:lstStyle/>
          <a:p>
            <a:pPr algn="ctr"/>
            <a:r>
              <a:rPr lang="en-US" b="1" dirty="0">
                <a:solidFill>
                  <a:schemeClr val="tx2"/>
                </a:solidFill>
                <a:effectLst/>
                <a:latin typeface="Franklin Gothic Medium" panose="020B0603020102020204" pitchFamily="34" charset="0"/>
                <a:ea typeface="Times New Roman" panose="02020603050405020304" pitchFamily="18" charset="0"/>
              </a:rPr>
              <a:t>Energy Assistance</a:t>
            </a:r>
            <a:br>
              <a:rPr lang="en-US" dirty="0">
                <a:solidFill>
                  <a:schemeClr val="tx2"/>
                </a:solidFill>
                <a:effectLst/>
                <a:latin typeface="Franklin Gothic Medium" panose="020B0603020102020204" pitchFamily="34" charset="0"/>
                <a:ea typeface="Times New Roman" panose="02020603050405020304" pitchFamily="18" charset="0"/>
              </a:rPr>
            </a:br>
            <a:r>
              <a:rPr lang="en-US" sz="3600" b="1" dirty="0">
                <a:solidFill>
                  <a:schemeClr val="tx2"/>
                </a:solidFill>
                <a:effectLst/>
                <a:latin typeface="Franklin Gothic Medium" panose="020B0603020102020204" pitchFamily="34" charset="0"/>
                <a:ea typeface="Times New Roman" panose="02020603050405020304" pitchFamily="18" charset="0"/>
                <a:cs typeface="Times New Roman" panose="02020603050405020304" pitchFamily="18" charset="0"/>
              </a:rPr>
              <a:t>Source and Trends in Energy Assistance</a:t>
            </a:r>
            <a:r>
              <a:rPr lang="en-US" sz="3600" b="1" dirty="0">
                <a:solidFill>
                  <a:schemeClr val="tx2"/>
                </a:solidFill>
                <a:effectLst/>
                <a:latin typeface="Franklin Gothic Medium" panose="020B0603020102020204" pitchFamily="34" charset="0"/>
                <a:ea typeface="Times New Roman" panose="02020603050405020304" pitchFamily="18" charset="0"/>
              </a:rPr>
              <a:t> </a:t>
            </a:r>
            <a:br>
              <a:rPr lang="en-US" b="1" dirty="0">
                <a:solidFill>
                  <a:schemeClr val="tx2"/>
                </a:solidFill>
                <a:effectLst/>
                <a:latin typeface="Franklin Gothic Medium" panose="020B0603020102020204" pitchFamily="34" charset="0"/>
                <a:ea typeface="Times New Roman" panose="02020603050405020304" pitchFamily="18" charset="0"/>
              </a:rPr>
            </a:br>
            <a:endParaRPr lang="en-US" b="1" dirty="0">
              <a:solidFill>
                <a:schemeClr val="tx2"/>
              </a:solidFill>
              <a:latin typeface="Franklin Gothic Medium" panose="020B0603020102020204" pitchFamily="34" charset="0"/>
            </a:endParaRPr>
          </a:p>
        </p:txBody>
      </p:sp>
      <p:graphicFrame>
        <p:nvGraphicFramePr>
          <p:cNvPr id="5" name="Content Placeholder 2">
            <a:extLst>
              <a:ext uri="{FF2B5EF4-FFF2-40B4-BE49-F238E27FC236}">
                <a16:creationId xmlns:a16="http://schemas.microsoft.com/office/drawing/2014/main" id="{F55C5C35-AE51-43E9-A259-EBD900D5CB83}"/>
              </a:ext>
            </a:extLst>
          </p:cNvPr>
          <p:cNvGraphicFramePr>
            <a:graphicFrameLocks noGrp="1"/>
          </p:cNvGraphicFramePr>
          <p:nvPr>
            <p:ph idx="1"/>
            <p:extLst>
              <p:ext uri="{D42A27DB-BD31-4B8C-83A1-F6EECF244321}">
                <p14:modId xmlns:p14="http://schemas.microsoft.com/office/powerpoint/2010/main" val="4229081490"/>
              </p:ext>
            </p:extLst>
          </p:nvPr>
        </p:nvGraphicFramePr>
        <p:xfrm>
          <a:off x="731520" y="1458589"/>
          <a:ext cx="10515600" cy="45091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2" name="Object 11">
            <a:extLst>
              <a:ext uri="{FF2B5EF4-FFF2-40B4-BE49-F238E27FC236}">
                <a16:creationId xmlns:a16="http://schemas.microsoft.com/office/drawing/2014/main" id="{284AB641-8BD3-4FED-A3FD-958FBBA73627}"/>
              </a:ext>
            </a:extLst>
          </p:cNvPr>
          <p:cNvGraphicFramePr>
            <a:graphicFrameLocks noChangeAspect="1"/>
          </p:cNvGraphicFramePr>
          <p:nvPr>
            <p:extLst>
              <p:ext uri="{D42A27DB-BD31-4B8C-83A1-F6EECF244321}">
                <p14:modId xmlns:p14="http://schemas.microsoft.com/office/powerpoint/2010/main" val="1067029068"/>
              </p:ext>
            </p:extLst>
          </p:nvPr>
        </p:nvGraphicFramePr>
        <p:xfrm>
          <a:off x="252460" y="6111686"/>
          <a:ext cx="1570037" cy="720752"/>
        </p:xfrm>
        <a:graphic>
          <a:graphicData uri="http://schemas.openxmlformats.org/presentationml/2006/ole">
            <mc:AlternateContent xmlns:mc="http://schemas.openxmlformats.org/markup-compatibility/2006">
              <mc:Choice xmlns:v="urn:schemas-microsoft-com:vml" Requires="v">
                <p:oleObj name="Bitmap Image" r:id="rId7" imgW="1569600" imgH="685800" progId="Paint.Picture">
                  <p:embed/>
                </p:oleObj>
              </mc:Choice>
              <mc:Fallback>
                <p:oleObj name="Bitmap Image" r:id="rId7" imgW="1569600" imgH="685800" progId="Paint.Picture">
                  <p:embed/>
                  <p:pic>
                    <p:nvPicPr>
                      <p:cNvPr id="15" name="Object 14">
                        <a:extLst>
                          <a:ext uri="{FF2B5EF4-FFF2-40B4-BE49-F238E27FC236}">
                            <a16:creationId xmlns:a16="http://schemas.microsoft.com/office/drawing/2014/main" id="{8F38CA6A-9BA2-4E5B-ABB5-C91C3B332F76}"/>
                          </a:ext>
                        </a:extLst>
                      </p:cNvPr>
                      <p:cNvPicPr/>
                      <p:nvPr/>
                    </p:nvPicPr>
                    <p:blipFill>
                      <a:blip r:embed="rId8"/>
                      <a:stretch>
                        <a:fillRect/>
                      </a:stretch>
                    </p:blipFill>
                    <p:spPr>
                      <a:xfrm>
                        <a:off x="252460" y="6111686"/>
                        <a:ext cx="1570037" cy="720752"/>
                      </a:xfrm>
                      <a:prstGeom prst="rect">
                        <a:avLst/>
                      </a:prstGeom>
                    </p:spPr>
                  </p:pic>
                </p:oleObj>
              </mc:Fallback>
            </mc:AlternateContent>
          </a:graphicData>
        </a:graphic>
      </p:graphicFrame>
      <p:sp>
        <p:nvSpPr>
          <p:cNvPr id="4" name="Slide Number Placeholder 3">
            <a:extLst>
              <a:ext uri="{FF2B5EF4-FFF2-40B4-BE49-F238E27FC236}">
                <a16:creationId xmlns:a16="http://schemas.microsoft.com/office/drawing/2014/main" id="{B17A4074-8572-410D-A653-047CF19B7683}"/>
              </a:ext>
            </a:extLst>
          </p:cNvPr>
          <p:cNvSpPr>
            <a:spLocks noGrp="1"/>
          </p:cNvSpPr>
          <p:nvPr>
            <p:ph type="sldNum" sz="quarter" idx="12"/>
          </p:nvPr>
        </p:nvSpPr>
        <p:spPr/>
        <p:txBody>
          <a:bodyPr/>
          <a:lstStyle/>
          <a:p>
            <a:fld id="{C01389E6-C847-4AD0-B56D-D205B2EAB1EE}" type="slidenum">
              <a:rPr lang="en-US" smtClean="0"/>
              <a:t>31</a:t>
            </a:fld>
            <a:endParaRPr lang="en-US" dirty="0"/>
          </a:p>
        </p:txBody>
      </p:sp>
    </p:spTree>
    <p:extLst>
      <p:ext uri="{BB962C8B-B14F-4D97-AF65-F5344CB8AC3E}">
        <p14:creationId xmlns:p14="http://schemas.microsoft.com/office/powerpoint/2010/main" val="11567534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9B8A83C-20C5-407A-ADFF-C434416FA77F}"/>
              </a:ext>
            </a:extLst>
          </p:cNvPr>
          <p:cNvSpPr>
            <a:spLocks noGrp="1"/>
          </p:cNvSpPr>
          <p:nvPr>
            <p:ph type="title"/>
          </p:nvPr>
        </p:nvSpPr>
        <p:spPr>
          <a:xfrm>
            <a:off x="643467" y="144427"/>
            <a:ext cx="10905066" cy="968730"/>
          </a:xfrm>
        </p:spPr>
        <p:txBody>
          <a:bodyPr>
            <a:normAutofit fontScale="90000"/>
          </a:bodyPr>
          <a:lstStyle/>
          <a:p>
            <a:pPr algn="ctr"/>
            <a:r>
              <a:rPr lang="en-US" sz="4000" b="1" dirty="0">
                <a:solidFill>
                  <a:schemeClr val="tx2"/>
                </a:solidFill>
                <a:effectLst/>
                <a:latin typeface="Franklin Gothic Medium" panose="020B0603020102020204" pitchFamily="34" charset="0"/>
                <a:ea typeface="Times New Roman" panose="02020603050405020304" pitchFamily="18" charset="0"/>
              </a:rPr>
              <a:t>Energy Assistance</a:t>
            </a:r>
            <a:br>
              <a:rPr lang="en-US" sz="4000" dirty="0">
                <a:solidFill>
                  <a:schemeClr val="tx2"/>
                </a:solidFill>
                <a:effectLst/>
                <a:latin typeface="Franklin Gothic Medium" panose="020B0603020102020204" pitchFamily="34" charset="0"/>
                <a:ea typeface="Times New Roman" panose="02020603050405020304" pitchFamily="18" charset="0"/>
              </a:rPr>
            </a:br>
            <a:r>
              <a:rPr lang="en-US" sz="4000" dirty="0">
                <a:solidFill>
                  <a:schemeClr val="tx2"/>
                </a:solidFill>
                <a:effectLst/>
                <a:latin typeface="Franklin Gothic Medium" panose="020B0603020102020204" pitchFamily="34" charset="0"/>
                <a:ea typeface="Times New Roman" panose="02020603050405020304" pitchFamily="18" charset="0"/>
                <a:cs typeface="Times New Roman" panose="02020603050405020304" pitchFamily="18" charset="0"/>
              </a:rPr>
              <a:t>Source and Trends in Energy Assistance</a:t>
            </a:r>
            <a:endParaRPr lang="en-US" sz="4000" dirty="0">
              <a:latin typeface="Franklin Gothic Medium" panose="020B0603020102020204" pitchFamily="34" charset="0"/>
            </a:endParaRPr>
          </a:p>
        </p:txBody>
      </p:sp>
      <p:sp>
        <p:nvSpPr>
          <p:cNvPr id="9" name="Content Placeholder 8">
            <a:extLst>
              <a:ext uri="{FF2B5EF4-FFF2-40B4-BE49-F238E27FC236}">
                <a16:creationId xmlns:a16="http://schemas.microsoft.com/office/drawing/2014/main" id="{5935042D-C113-4840-8907-6BACFFFE0066}"/>
              </a:ext>
            </a:extLst>
          </p:cNvPr>
          <p:cNvSpPr>
            <a:spLocks noGrp="1"/>
          </p:cNvSpPr>
          <p:nvPr>
            <p:ph idx="1"/>
          </p:nvPr>
        </p:nvSpPr>
        <p:spPr>
          <a:xfrm>
            <a:off x="500283" y="1391484"/>
            <a:ext cx="4008384" cy="4393982"/>
          </a:xfrm>
          <a:ln w="47625" cap="rnd" cmpd="tri">
            <a:solidFill>
              <a:srgbClr val="00B050"/>
            </a:solidFill>
          </a:ln>
        </p:spPr>
        <p:txBody>
          <a:bodyPr>
            <a:normAutofit/>
          </a:bodyPr>
          <a:lstStyle/>
          <a:p>
            <a:pPr>
              <a:buFont typeface="Wingdings" panose="05000000000000000000" pitchFamily="2" charset="2"/>
              <a:buChar char="v"/>
            </a:pPr>
            <a:r>
              <a:rPr lang="en-US" sz="2000" dirty="0">
                <a:latin typeface="Franklin Gothic Book" panose="020B0503020102020204" pitchFamily="34" charset="0"/>
              </a:rPr>
              <a:t>DC utility consumers receive assistance through:</a:t>
            </a:r>
          </a:p>
          <a:p>
            <a:pPr>
              <a:buFont typeface="Wingdings" panose="05000000000000000000" pitchFamily="2" charset="2"/>
              <a:buChar char="v"/>
            </a:pPr>
            <a:r>
              <a:rPr lang="en-US" sz="2000" dirty="0">
                <a:latin typeface="Franklin Gothic Book" panose="020B0503020102020204" pitchFamily="34" charset="0"/>
              </a:rPr>
              <a:t>LIHEAP- that accounts for about 46% and 80% of home energy bill for gas main and electric main heat of low-income customers.</a:t>
            </a:r>
          </a:p>
          <a:p>
            <a:pPr>
              <a:buFont typeface="Wingdings" panose="05000000000000000000" pitchFamily="2" charset="2"/>
              <a:buChar char="v"/>
            </a:pPr>
            <a:r>
              <a:rPr lang="en-US" sz="2000" dirty="0">
                <a:latin typeface="Franklin Gothic Book" panose="020B0503020102020204" pitchFamily="34" charset="0"/>
              </a:rPr>
              <a:t>A snapshot of 2019 data shows that </a:t>
            </a:r>
            <a:r>
              <a:rPr lang="en-US" sz="2000" b="1" dirty="0">
                <a:solidFill>
                  <a:srgbClr val="FF0000"/>
                </a:solidFill>
                <a:latin typeface="Franklin Gothic Book" panose="020B0503020102020204" pitchFamily="34" charset="0"/>
              </a:rPr>
              <a:t>61% </a:t>
            </a:r>
            <a:r>
              <a:rPr lang="en-US" sz="2000" dirty="0">
                <a:latin typeface="Franklin Gothic Book" panose="020B0503020102020204" pitchFamily="34" charset="0"/>
              </a:rPr>
              <a:t>of total funding originates from the Federal government LIHEAP grant.</a:t>
            </a:r>
          </a:p>
          <a:p>
            <a:pPr>
              <a:buFont typeface="Wingdings" panose="05000000000000000000" pitchFamily="2" charset="2"/>
              <a:buChar char="v"/>
            </a:pPr>
            <a:r>
              <a:rPr lang="en-US" sz="2000" dirty="0">
                <a:latin typeface="Franklin Gothic Book" panose="020B0503020102020204" pitchFamily="34" charset="0"/>
              </a:rPr>
              <a:t>Therefore, changes to the LIHEAP benefits will significantly affect energy affordability among low-income customers.</a:t>
            </a:r>
          </a:p>
          <a:p>
            <a:pPr marL="0" indent="0">
              <a:buNone/>
            </a:pPr>
            <a:endParaRPr lang="en-US" sz="2000" dirty="0">
              <a:latin typeface="Franklin Gothic Book" panose="020B0503020102020204" pitchFamily="34" charset="0"/>
            </a:endParaRPr>
          </a:p>
        </p:txBody>
      </p:sp>
      <p:grpSp>
        <p:nvGrpSpPr>
          <p:cNvPr id="14" name="Group 13">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5" name="Isosceles Triangle 14">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9" name="Rectangle 18">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Isosceles Triangle 19">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aphicFrame>
        <p:nvGraphicFramePr>
          <p:cNvPr id="7" name="Content Placeholder 3">
            <a:extLst>
              <a:ext uri="{FF2B5EF4-FFF2-40B4-BE49-F238E27FC236}">
                <a16:creationId xmlns:a16="http://schemas.microsoft.com/office/drawing/2014/main" id="{61B86B15-9DB2-4B43-8DF3-D3767CA6BA37}"/>
              </a:ext>
            </a:extLst>
          </p:cNvPr>
          <p:cNvGraphicFramePr>
            <a:graphicFrameLocks/>
          </p:cNvGraphicFramePr>
          <p:nvPr>
            <p:extLst>
              <p:ext uri="{D42A27DB-BD31-4B8C-83A1-F6EECF244321}">
                <p14:modId xmlns:p14="http://schemas.microsoft.com/office/powerpoint/2010/main" val="3280913639"/>
              </p:ext>
            </p:extLst>
          </p:nvPr>
        </p:nvGraphicFramePr>
        <p:xfrm>
          <a:off x="4876800" y="1352080"/>
          <a:ext cx="6671733" cy="4775816"/>
        </p:xfrm>
        <a:graphic>
          <a:graphicData uri="http://schemas.openxmlformats.org/drawingml/2006/table">
            <a:tbl>
              <a:tblPr firstRow="1" bandRow="1">
                <a:solidFill>
                  <a:schemeClr val="bg1"/>
                </a:solidFill>
                <a:tableStyleId>{5C22544A-7EE6-4342-B048-85BDC9FD1C3A}</a:tableStyleId>
              </a:tblPr>
              <a:tblGrid>
                <a:gridCol w="1499641">
                  <a:extLst>
                    <a:ext uri="{9D8B030D-6E8A-4147-A177-3AD203B41FA5}">
                      <a16:colId xmlns:a16="http://schemas.microsoft.com/office/drawing/2014/main" val="2568603905"/>
                    </a:ext>
                  </a:extLst>
                </a:gridCol>
                <a:gridCol w="1129569">
                  <a:extLst>
                    <a:ext uri="{9D8B030D-6E8A-4147-A177-3AD203B41FA5}">
                      <a16:colId xmlns:a16="http://schemas.microsoft.com/office/drawing/2014/main" val="1001100216"/>
                    </a:ext>
                  </a:extLst>
                </a:gridCol>
                <a:gridCol w="1118460">
                  <a:extLst>
                    <a:ext uri="{9D8B030D-6E8A-4147-A177-3AD203B41FA5}">
                      <a16:colId xmlns:a16="http://schemas.microsoft.com/office/drawing/2014/main" val="1397696250"/>
                    </a:ext>
                  </a:extLst>
                </a:gridCol>
                <a:gridCol w="1117072">
                  <a:extLst>
                    <a:ext uri="{9D8B030D-6E8A-4147-A177-3AD203B41FA5}">
                      <a16:colId xmlns:a16="http://schemas.microsoft.com/office/drawing/2014/main" val="3634671110"/>
                    </a:ext>
                  </a:extLst>
                </a:gridCol>
                <a:gridCol w="909757">
                  <a:extLst>
                    <a:ext uri="{9D8B030D-6E8A-4147-A177-3AD203B41FA5}">
                      <a16:colId xmlns:a16="http://schemas.microsoft.com/office/drawing/2014/main" val="749737239"/>
                    </a:ext>
                  </a:extLst>
                </a:gridCol>
                <a:gridCol w="897234">
                  <a:extLst>
                    <a:ext uri="{9D8B030D-6E8A-4147-A177-3AD203B41FA5}">
                      <a16:colId xmlns:a16="http://schemas.microsoft.com/office/drawing/2014/main" val="2039793564"/>
                    </a:ext>
                  </a:extLst>
                </a:gridCol>
              </a:tblGrid>
              <a:tr h="306456">
                <a:tc gridSpan="6">
                  <a:txBody>
                    <a:bodyPr/>
                    <a:lstStyle/>
                    <a:p>
                      <a:pPr marL="0" marR="0" algn="ctr">
                        <a:lnSpc>
                          <a:spcPct val="115000"/>
                        </a:lnSpc>
                        <a:spcBef>
                          <a:spcPts val="100"/>
                        </a:spcBef>
                        <a:spcAft>
                          <a:spcPts val="100"/>
                        </a:spcAft>
                      </a:pPr>
                      <a:r>
                        <a:rPr lang="en-US" sz="1100" b="0" cap="none" spc="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Energy Assistance Funding and Participation – Washington, DC (2019)</a:t>
                      </a:r>
                    </a:p>
                  </a:txBody>
                  <a:tcPr marL="70314" marR="40566" marT="54088" marB="54088" anchor="ctr">
                    <a:lnL w="19050" cap="flat" cmpd="sng" algn="ctr">
                      <a:solidFill>
                        <a:schemeClr val="tx1"/>
                      </a:solidFill>
                      <a:prstDash val="solid"/>
                    </a:lnL>
                    <a:lnR w="12700" cmpd="sng">
                      <a:noFill/>
                    </a:lnR>
                    <a:lnT w="19050" cap="flat" cmpd="sng" algn="ctr">
                      <a:solidFill>
                        <a:schemeClr val="tx1"/>
                      </a:solidFill>
                      <a:prstDash val="solid"/>
                    </a:lnT>
                    <a:lnB w="38100" cmpd="sng">
                      <a:noFill/>
                    </a:lnB>
                    <a:solidFill>
                      <a:schemeClr val="tx1"/>
                    </a:solidFill>
                  </a:tcPr>
                </a:tc>
                <a:tc hMerge="1">
                  <a:txBody>
                    <a:bodyPr/>
                    <a:lstStyle/>
                    <a:p>
                      <a:pPr marL="0" marR="0" algn="ctr">
                        <a:lnSpc>
                          <a:spcPct val="115000"/>
                        </a:lnSpc>
                        <a:spcBef>
                          <a:spcPts val="100"/>
                        </a:spcBef>
                        <a:spcAft>
                          <a:spcPts val="100"/>
                        </a:spcAft>
                      </a:pPr>
                      <a:endParaRPr lang="en-US" sz="1100">
                        <a:effectLst/>
                        <a:latin typeface="Calibri" panose="020F0502020204030204" pitchFamily="34" charset="0"/>
                        <a:ea typeface="Calibri" panose="020F0502020204030204" pitchFamily="34" charset="0"/>
                      </a:endParaRPr>
                    </a:p>
                  </a:txBody>
                  <a:tcPr marL="68580" marR="68580" marT="0" marB="0" anchor="ctr"/>
                </a:tc>
                <a:tc hMerge="1">
                  <a:txBody>
                    <a:bodyPr/>
                    <a:lstStyle/>
                    <a:p>
                      <a:pPr marL="0" marR="0" algn="ctr">
                        <a:lnSpc>
                          <a:spcPct val="115000"/>
                        </a:lnSpc>
                        <a:spcBef>
                          <a:spcPts val="100"/>
                        </a:spcBef>
                        <a:spcAft>
                          <a:spcPts val="100"/>
                        </a:spcAft>
                      </a:pPr>
                      <a:endParaRPr lang="en-US" sz="1100">
                        <a:effectLst/>
                        <a:latin typeface="Calibri" panose="020F0502020204030204" pitchFamily="34" charset="0"/>
                        <a:ea typeface="Calibri" panose="020F0502020204030204" pitchFamily="34" charset="0"/>
                      </a:endParaRPr>
                    </a:p>
                  </a:txBody>
                  <a:tcPr marL="68580" marR="68580" marT="0" marB="0" anchor="ctr"/>
                </a:tc>
                <a:tc hMerge="1">
                  <a:txBody>
                    <a:bodyPr/>
                    <a:lstStyle/>
                    <a:p>
                      <a:pPr marL="0" marR="0" algn="ctr">
                        <a:lnSpc>
                          <a:spcPct val="115000"/>
                        </a:lnSpc>
                        <a:spcBef>
                          <a:spcPts val="100"/>
                        </a:spcBef>
                        <a:spcAft>
                          <a:spcPts val="100"/>
                        </a:spcAft>
                      </a:pPr>
                      <a:endParaRPr lang="en-US" sz="1100">
                        <a:effectLst/>
                        <a:latin typeface="Calibri" panose="020F0502020204030204" pitchFamily="34" charset="0"/>
                        <a:ea typeface="Calibri" panose="020F0502020204030204" pitchFamily="34" charset="0"/>
                      </a:endParaRPr>
                    </a:p>
                  </a:txBody>
                  <a:tcPr marL="68580" marR="68580" marT="0" marB="0" anchor="ctr"/>
                </a:tc>
                <a:tc hMerge="1">
                  <a:txBody>
                    <a:bodyPr/>
                    <a:lstStyle/>
                    <a:p>
                      <a:pPr marL="0" marR="0" algn="ctr">
                        <a:lnSpc>
                          <a:spcPct val="115000"/>
                        </a:lnSpc>
                        <a:spcBef>
                          <a:spcPts val="100"/>
                        </a:spcBef>
                        <a:spcAft>
                          <a:spcPts val="100"/>
                        </a:spcAft>
                      </a:pPr>
                      <a:endParaRPr lang="en-US" sz="1100">
                        <a:effectLst/>
                        <a:latin typeface="Calibri" panose="020F0502020204030204" pitchFamily="34" charset="0"/>
                        <a:ea typeface="Calibri" panose="020F0502020204030204" pitchFamily="34" charset="0"/>
                      </a:endParaRPr>
                    </a:p>
                  </a:txBody>
                  <a:tcPr marL="68580" marR="68580" marT="0" marB="0" anchor="ctr"/>
                </a:tc>
                <a:tc hMerge="1">
                  <a:txBody>
                    <a:bodyPr/>
                    <a:lstStyle/>
                    <a:p>
                      <a:pPr marL="0" marR="0" algn="ctr">
                        <a:lnSpc>
                          <a:spcPct val="115000"/>
                        </a:lnSpc>
                        <a:spcBef>
                          <a:spcPts val="100"/>
                        </a:spcBef>
                        <a:spcAft>
                          <a:spcPts val="100"/>
                        </a:spcAft>
                      </a:pPr>
                      <a:endParaRPr lang="en-US" sz="11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3254027983"/>
                  </a:ext>
                </a:extLst>
              </a:tr>
              <a:tr h="609352">
                <a:tc>
                  <a:txBody>
                    <a:bodyPr/>
                    <a:lstStyle/>
                    <a:p>
                      <a:pPr marL="0" marR="0" algn="ctr">
                        <a:lnSpc>
                          <a:spcPct val="115000"/>
                        </a:lnSpc>
                        <a:spcBef>
                          <a:spcPts val="100"/>
                        </a:spcBef>
                        <a:spcAft>
                          <a:spcPts val="100"/>
                        </a:spcAft>
                      </a:pPr>
                      <a:r>
                        <a:rPr lang="en-US" sz="1050" cap="none" spc="0" dirty="0">
                          <a:solidFill>
                            <a:schemeClr val="tx1"/>
                          </a:solidFill>
                          <a:effectLst/>
                          <a:latin typeface="Times New Roman" panose="02020603050405020304" pitchFamily="18" charset="0"/>
                          <a:cs typeface="Times New Roman" panose="02020603050405020304" pitchFamily="18" charset="0"/>
                        </a:rPr>
                        <a:t>Program Name</a:t>
                      </a:r>
                      <a:endParaRPr lang="en-US" sz="105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0314" marR="40566" marT="54088" marB="54088" anchor="ctr">
                    <a:lnL w="19050" cap="flat" cmpd="sng" algn="ctr">
                      <a:solidFill>
                        <a:schemeClr val="tx1"/>
                      </a:solidFill>
                      <a:prstDash val="solid"/>
                    </a:lnL>
                    <a:lnR w="19050" cap="flat" cmpd="sng" algn="ctr">
                      <a:solidFill>
                        <a:schemeClr val="tx1"/>
                      </a:solidFill>
                      <a:prstDash val="solid"/>
                    </a:lnR>
                    <a:lnT w="38100" cmpd="sng">
                      <a:noFill/>
                    </a:lnT>
                    <a:lnB w="6350" cap="flat" cmpd="sng" algn="ctr">
                      <a:solidFill>
                        <a:schemeClr val="tx1">
                          <a:lumMod val="50000"/>
                          <a:lumOff val="50000"/>
                        </a:schemeClr>
                      </a:solidFill>
                      <a:prstDash val="solid"/>
                    </a:lnB>
                    <a:noFill/>
                  </a:tcPr>
                </a:tc>
                <a:tc>
                  <a:txBody>
                    <a:bodyPr/>
                    <a:lstStyle/>
                    <a:p>
                      <a:pPr marL="0" marR="0" algn="ctr">
                        <a:lnSpc>
                          <a:spcPct val="115000"/>
                        </a:lnSpc>
                        <a:spcBef>
                          <a:spcPts val="100"/>
                        </a:spcBef>
                        <a:spcAft>
                          <a:spcPts val="100"/>
                        </a:spcAft>
                      </a:pPr>
                      <a:r>
                        <a:rPr lang="en-US" sz="1050" cap="none" spc="0" dirty="0">
                          <a:solidFill>
                            <a:schemeClr val="tx1"/>
                          </a:solidFill>
                          <a:effectLst/>
                          <a:latin typeface="Times New Roman" panose="02020603050405020304" pitchFamily="18" charset="0"/>
                          <a:cs typeface="Times New Roman" panose="02020603050405020304" pitchFamily="18" charset="0"/>
                        </a:rPr>
                        <a:t>Funding Source</a:t>
                      </a:r>
                      <a:endParaRPr lang="en-US" sz="105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0314" marR="40566" marT="54088" marB="54088" anchor="ctr">
                    <a:lnL w="19050" cap="flat" cmpd="sng" algn="ctr">
                      <a:solidFill>
                        <a:schemeClr val="tx1"/>
                      </a:solidFill>
                      <a:prstDash val="solid"/>
                    </a:lnL>
                    <a:lnR w="19050" cap="flat" cmpd="sng" algn="ctr">
                      <a:solidFill>
                        <a:schemeClr val="tx1"/>
                      </a:solidFill>
                      <a:prstDash val="solid"/>
                    </a:lnR>
                    <a:lnT w="38100" cmpd="sng">
                      <a:noFill/>
                    </a:lnT>
                    <a:lnB w="6350" cap="flat" cmpd="sng" algn="ctr">
                      <a:solidFill>
                        <a:schemeClr val="tx1">
                          <a:lumMod val="50000"/>
                          <a:lumOff val="50000"/>
                        </a:schemeClr>
                      </a:solidFill>
                      <a:prstDash val="solid"/>
                    </a:lnB>
                    <a:noFill/>
                  </a:tcPr>
                </a:tc>
                <a:tc>
                  <a:txBody>
                    <a:bodyPr/>
                    <a:lstStyle/>
                    <a:p>
                      <a:pPr marL="0" marR="0" algn="ctr">
                        <a:lnSpc>
                          <a:spcPct val="115000"/>
                        </a:lnSpc>
                        <a:spcBef>
                          <a:spcPts val="100"/>
                        </a:spcBef>
                        <a:spcAft>
                          <a:spcPts val="100"/>
                        </a:spcAft>
                      </a:pPr>
                      <a:r>
                        <a:rPr lang="en-US" sz="1050" cap="none" spc="0" dirty="0">
                          <a:solidFill>
                            <a:schemeClr val="tx1"/>
                          </a:solidFill>
                          <a:effectLst/>
                          <a:latin typeface="Times New Roman" panose="02020603050405020304" pitchFamily="18" charset="0"/>
                          <a:cs typeface="Times New Roman" panose="02020603050405020304" pitchFamily="18" charset="0"/>
                        </a:rPr>
                        <a:t>Funding for Assistance Benefits</a:t>
                      </a:r>
                      <a:endParaRPr lang="en-US" sz="105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0314" marR="40566" marT="54088" marB="54088" anchor="ctr">
                    <a:lnL w="19050" cap="flat" cmpd="sng" algn="ctr">
                      <a:solidFill>
                        <a:schemeClr val="tx1"/>
                      </a:solidFill>
                      <a:prstDash val="solid"/>
                    </a:lnL>
                    <a:lnR w="19050" cap="flat" cmpd="sng" algn="ctr">
                      <a:solidFill>
                        <a:schemeClr val="tx1"/>
                      </a:solidFill>
                      <a:prstDash val="solid"/>
                    </a:lnR>
                    <a:lnT w="38100" cmpd="sng">
                      <a:noFill/>
                    </a:lnT>
                    <a:lnB w="6350" cap="flat" cmpd="sng" algn="ctr">
                      <a:solidFill>
                        <a:schemeClr val="tx1">
                          <a:lumMod val="50000"/>
                          <a:lumOff val="50000"/>
                        </a:schemeClr>
                      </a:solidFill>
                      <a:prstDash val="solid"/>
                    </a:lnB>
                    <a:noFill/>
                  </a:tcPr>
                </a:tc>
                <a:tc>
                  <a:txBody>
                    <a:bodyPr/>
                    <a:lstStyle/>
                    <a:p>
                      <a:pPr marL="0" marR="0" algn="ctr">
                        <a:lnSpc>
                          <a:spcPct val="115000"/>
                        </a:lnSpc>
                        <a:spcBef>
                          <a:spcPts val="100"/>
                        </a:spcBef>
                        <a:spcAft>
                          <a:spcPts val="100"/>
                        </a:spcAft>
                      </a:pPr>
                      <a:r>
                        <a:rPr lang="en-US" sz="1050" cap="none" spc="0" dirty="0">
                          <a:solidFill>
                            <a:schemeClr val="tx1"/>
                          </a:solidFill>
                          <a:effectLst/>
                          <a:latin typeface="Times New Roman" panose="02020603050405020304" pitchFamily="18" charset="0"/>
                          <a:cs typeface="Times New Roman" panose="02020603050405020304" pitchFamily="18" charset="0"/>
                        </a:rPr>
                        <a:t>Households Served</a:t>
                      </a:r>
                      <a:endParaRPr lang="en-US" sz="105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0314" marR="40566" marT="54088" marB="54088" anchor="ctr">
                    <a:lnL w="19050" cap="flat" cmpd="sng" algn="ctr">
                      <a:solidFill>
                        <a:schemeClr val="tx1"/>
                      </a:solidFill>
                      <a:prstDash val="solid"/>
                    </a:lnL>
                    <a:lnR w="19050" cap="flat" cmpd="sng" algn="ctr">
                      <a:solidFill>
                        <a:schemeClr val="tx1"/>
                      </a:solidFill>
                      <a:prstDash val="solid"/>
                    </a:lnR>
                    <a:lnT w="38100" cmpd="sng">
                      <a:noFill/>
                    </a:lnT>
                    <a:lnB w="6350" cap="flat" cmpd="sng" algn="ctr">
                      <a:solidFill>
                        <a:schemeClr val="tx1">
                          <a:lumMod val="50000"/>
                          <a:lumOff val="50000"/>
                        </a:schemeClr>
                      </a:solidFill>
                      <a:prstDash val="solid"/>
                    </a:lnB>
                    <a:noFill/>
                  </a:tcPr>
                </a:tc>
                <a:tc>
                  <a:txBody>
                    <a:bodyPr/>
                    <a:lstStyle/>
                    <a:p>
                      <a:pPr marL="0" marR="0" algn="ctr">
                        <a:lnSpc>
                          <a:spcPct val="115000"/>
                        </a:lnSpc>
                        <a:spcBef>
                          <a:spcPts val="100"/>
                        </a:spcBef>
                        <a:spcAft>
                          <a:spcPts val="100"/>
                        </a:spcAft>
                      </a:pPr>
                      <a:r>
                        <a:rPr lang="en-US" sz="1050" cap="none" spc="0" dirty="0">
                          <a:solidFill>
                            <a:schemeClr val="tx1"/>
                          </a:solidFill>
                          <a:effectLst/>
                          <a:latin typeface="Times New Roman" panose="02020603050405020304" pitchFamily="18" charset="0"/>
                          <a:cs typeface="Times New Roman" panose="02020603050405020304" pitchFamily="18" charset="0"/>
                        </a:rPr>
                        <a:t>% of Income-Eligible Served</a:t>
                      </a:r>
                      <a:endParaRPr lang="en-US" sz="105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0314" marR="40566" marT="54088" marB="54088" anchor="ctr">
                    <a:lnL w="19050" cap="flat" cmpd="sng" algn="ctr">
                      <a:solidFill>
                        <a:schemeClr val="tx1"/>
                      </a:solidFill>
                      <a:prstDash val="solid"/>
                    </a:lnL>
                    <a:lnR w="19050" cap="flat" cmpd="sng" algn="ctr">
                      <a:solidFill>
                        <a:schemeClr val="tx1"/>
                      </a:solidFill>
                      <a:prstDash val="solid"/>
                    </a:lnR>
                    <a:lnT w="38100" cmpd="sng">
                      <a:noFill/>
                    </a:lnT>
                    <a:lnB w="6350" cap="flat" cmpd="sng" algn="ctr">
                      <a:solidFill>
                        <a:schemeClr val="tx1">
                          <a:lumMod val="50000"/>
                          <a:lumOff val="50000"/>
                        </a:schemeClr>
                      </a:solidFill>
                      <a:prstDash val="solid"/>
                    </a:lnB>
                    <a:noFill/>
                  </a:tcPr>
                </a:tc>
                <a:tc>
                  <a:txBody>
                    <a:bodyPr/>
                    <a:lstStyle/>
                    <a:p>
                      <a:pPr marL="0" marR="0" algn="ctr">
                        <a:lnSpc>
                          <a:spcPct val="115000"/>
                        </a:lnSpc>
                        <a:spcBef>
                          <a:spcPts val="100"/>
                        </a:spcBef>
                        <a:spcAft>
                          <a:spcPts val="100"/>
                        </a:spcAft>
                      </a:pPr>
                      <a:r>
                        <a:rPr lang="en-US" sz="1050" cap="none" spc="0" dirty="0">
                          <a:solidFill>
                            <a:schemeClr val="tx1"/>
                          </a:solidFill>
                          <a:effectLst/>
                          <a:latin typeface="Times New Roman" panose="02020603050405020304" pitchFamily="18" charset="0"/>
                          <a:cs typeface="Times New Roman" panose="02020603050405020304" pitchFamily="18" charset="0"/>
                        </a:rPr>
                        <a:t>Average Benefit</a:t>
                      </a:r>
                      <a:endParaRPr lang="en-US" sz="105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0314" marR="40566" marT="54088" marB="54088" anchor="ctr">
                    <a:lnL w="19050" cap="flat" cmpd="sng" algn="ctr">
                      <a:solidFill>
                        <a:schemeClr val="tx1"/>
                      </a:solidFill>
                      <a:prstDash val="solid"/>
                    </a:lnL>
                    <a:lnR w="19050" cap="flat" cmpd="sng" algn="ctr">
                      <a:solidFill>
                        <a:schemeClr val="tx1"/>
                      </a:solidFill>
                      <a:prstDash val="solid"/>
                    </a:lnR>
                    <a:lnT w="38100" cmpd="sng">
                      <a:noFill/>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2568800017"/>
                  </a:ext>
                </a:extLst>
              </a:tr>
              <a:tr h="446992">
                <a:tc>
                  <a:txBody>
                    <a:bodyPr/>
                    <a:lstStyle/>
                    <a:p>
                      <a:pPr marL="0" marR="0" algn="ctr">
                        <a:lnSpc>
                          <a:spcPct val="115000"/>
                        </a:lnSpc>
                        <a:spcBef>
                          <a:spcPts val="100"/>
                        </a:spcBef>
                        <a:spcAft>
                          <a:spcPts val="100"/>
                        </a:spcAft>
                      </a:pPr>
                      <a:r>
                        <a:rPr lang="en-US" sz="1050" cap="none" spc="0" dirty="0">
                          <a:solidFill>
                            <a:schemeClr val="tx1"/>
                          </a:solidFill>
                          <a:effectLst/>
                          <a:latin typeface="Times New Roman" panose="02020603050405020304" pitchFamily="18" charset="0"/>
                          <a:cs typeface="Times New Roman" panose="02020603050405020304" pitchFamily="18" charset="0"/>
                        </a:rPr>
                        <a:t>LIHEAP and Supplement (FY 2019)</a:t>
                      </a:r>
                      <a:endParaRPr lang="en-US" sz="105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0314" marR="40566" marT="54088" marB="54088" anchor="ctr">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marL="0" marR="0" algn="ctr">
                        <a:lnSpc>
                          <a:spcPct val="115000"/>
                        </a:lnSpc>
                        <a:spcBef>
                          <a:spcPts val="100"/>
                        </a:spcBef>
                        <a:spcAft>
                          <a:spcPts val="100"/>
                        </a:spcAft>
                      </a:pPr>
                      <a:r>
                        <a:rPr lang="en-US" sz="1050" cap="none" spc="0" dirty="0">
                          <a:solidFill>
                            <a:schemeClr val="tx1"/>
                          </a:solidFill>
                          <a:effectLst/>
                          <a:latin typeface="Times New Roman" panose="02020603050405020304" pitchFamily="18" charset="0"/>
                          <a:cs typeface="Times New Roman" panose="02020603050405020304" pitchFamily="18" charset="0"/>
                        </a:rPr>
                        <a:t>Federal + Ratepayers</a:t>
                      </a:r>
                      <a:endParaRPr lang="en-US" sz="105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0314" marR="40566" marT="54088" marB="54088" anchor="ctr">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marL="0" marR="0" algn="ctr">
                        <a:lnSpc>
                          <a:spcPct val="115000"/>
                        </a:lnSpc>
                        <a:spcBef>
                          <a:spcPts val="100"/>
                        </a:spcBef>
                        <a:spcAft>
                          <a:spcPts val="100"/>
                        </a:spcAft>
                      </a:pPr>
                      <a:r>
                        <a:rPr lang="en-US" sz="1050" cap="none" spc="0" dirty="0">
                          <a:solidFill>
                            <a:schemeClr val="tx1"/>
                          </a:solidFill>
                          <a:effectLst/>
                          <a:latin typeface="Times New Roman" panose="02020603050405020304" pitchFamily="18" charset="0"/>
                          <a:cs typeface="Times New Roman" panose="02020603050405020304" pitchFamily="18" charset="0"/>
                        </a:rPr>
                        <a:t>$16.8 million</a:t>
                      </a:r>
                      <a:endParaRPr lang="en-US" sz="105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0314" marR="40566" marT="54088" marB="54088" anchor="ctr">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marL="0" marR="0" algn="ctr">
                        <a:lnSpc>
                          <a:spcPct val="115000"/>
                        </a:lnSpc>
                        <a:spcBef>
                          <a:spcPts val="100"/>
                        </a:spcBef>
                        <a:spcAft>
                          <a:spcPts val="100"/>
                        </a:spcAft>
                      </a:pPr>
                      <a:r>
                        <a:rPr lang="en-US" sz="1050" cap="none" spc="0" dirty="0">
                          <a:solidFill>
                            <a:schemeClr val="tx1"/>
                          </a:solidFill>
                          <a:effectLst/>
                          <a:latin typeface="Times New Roman" panose="02020603050405020304" pitchFamily="18" charset="0"/>
                          <a:cs typeface="Times New Roman" panose="02020603050405020304" pitchFamily="18" charset="0"/>
                        </a:rPr>
                        <a:t>20,231</a:t>
                      </a:r>
                      <a:endParaRPr lang="en-US" sz="105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0314" marR="40566" marT="54088" marB="54088" anchor="ctr">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marL="0" marR="0" algn="ctr">
                        <a:lnSpc>
                          <a:spcPct val="115000"/>
                        </a:lnSpc>
                        <a:spcBef>
                          <a:spcPts val="100"/>
                        </a:spcBef>
                        <a:spcAft>
                          <a:spcPts val="100"/>
                        </a:spcAft>
                      </a:pPr>
                      <a:r>
                        <a:rPr lang="en-US" sz="1050" cap="none" spc="0" dirty="0">
                          <a:solidFill>
                            <a:schemeClr val="tx1"/>
                          </a:solidFill>
                          <a:effectLst/>
                          <a:latin typeface="Times New Roman" panose="02020603050405020304" pitchFamily="18" charset="0"/>
                          <a:cs typeface="Times New Roman" panose="02020603050405020304" pitchFamily="18" charset="0"/>
                        </a:rPr>
                        <a:t>26%</a:t>
                      </a:r>
                      <a:endParaRPr lang="en-US" sz="105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0314" marR="40566" marT="54088" marB="54088" anchor="ctr">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marL="0" marR="0" algn="ctr">
                        <a:lnSpc>
                          <a:spcPct val="115000"/>
                        </a:lnSpc>
                        <a:spcBef>
                          <a:spcPts val="100"/>
                        </a:spcBef>
                        <a:spcAft>
                          <a:spcPts val="100"/>
                        </a:spcAft>
                      </a:pPr>
                      <a:r>
                        <a:rPr lang="en-US" sz="1050" cap="none" spc="0" dirty="0">
                          <a:solidFill>
                            <a:schemeClr val="tx1"/>
                          </a:solidFill>
                          <a:effectLst/>
                          <a:latin typeface="Times New Roman" panose="02020603050405020304" pitchFamily="18" charset="0"/>
                          <a:cs typeface="Times New Roman" panose="02020603050405020304" pitchFamily="18" charset="0"/>
                        </a:rPr>
                        <a:t>$828.36</a:t>
                      </a:r>
                      <a:endParaRPr lang="en-US" sz="105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0314" marR="40566" marT="54088" marB="54088" anchor="ctr">
                    <a:lnL w="19050" cap="flat" cmpd="sng" algn="ctr">
                      <a:solidFill>
                        <a:schemeClr val="tx1"/>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1437560265"/>
                  </a:ext>
                </a:extLst>
              </a:tr>
              <a:tr h="435638">
                <a:tc>
                  <a:txBody>
                    <a:bodyPr/>
                    <a:lstStyle/>
                    <a:p>
                      <a:pPr marL="0" marR="0" algn="ctr">
                        <a:lnSpc>
                          <a:spcPct val="115000"/>
                        </a:lnSpc>
                        <a:spcBef>
                          <a:spcPts val="100"/>
                        </a:spcBef>
                        <a:spcAft>
                          <a:spcPts val="100"/>
                        </a:spcAft>
                      </a:pPr>
                      <a:r>
                        <a:rPr lang="en-US" sz="1050" cap="none" spc="0" dirty="0">
                          <a:solidFill>
                            <a:schemeClr val="tx1"/>
                          </a:solidFill>
                          <a:effectLst/>
                          <a:latin typeface="Times New Roman" panose="02020603050405020304" pitchFamily="18" charset="0"/>
                          <a:cs typeface="Times New Roman" panose="02020603050405020304" pitchFamily="18" charset="0"/>
                        </a:rPr>
                        <a:t>RAD (2019)</a:t>
                      </a:r>
                      <a:endParaRPr lang="en-US" sz="105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0314" marR="40566" marT="54088" marB="54088"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marL="0" marR="0" algn="ctr">
                        <a:lnSpc>
                          <a:spcPct val="115000"/>
                        </a:lnSpc>
                        <a:spcBef>
                          <a:spcPts val="100"/>
                        </a:spcBef>
                        <a:spcAft>
                          <a:spcPts val="100"/>
                        </a:spcAft>
                      </a:pPr>
                      <a:r>
                        <a:rPr lang="en-US" sz="1050" cap="none" spc="0" dirty="0">
                          <a:solidFill>
                            <a:schemeClr val="tx1"/>
                          </a:solidFill>
                          <a:effectLst/>
                          <a:latin typeface="Times New Roman" panose="02020603050405020304" pitchFamily="18" charset="0"/>
                          <a:cs typeface="Times New Roman" panose="02020603050405020304" pitchFamily="18" charset="0"/>
                        </a:rPr>
                        <a:t>Electric Ratepayers</a:t>
                      </a:r>
                      <a:endParaRPr lang="en-US" sz="105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0314" marR="40566" marT="54088" marB="54088"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marL="0" marR="0" algn="ctr">
                        <a:lnSpc>
                          <a:spcPct val="115000"/>
                        </a:lnSpc>
                        <a:spcBef>
                          <a:spcPts val="100"/>
                        </a:spcBef>
                        <a:spcAft>
                          <a:spcPts val="100"/>
                        </a:spcAft>
                      </a:pPr>
                      <a:r>
                        <a:rPr lang="en-US" sz="1050" cap="none" spc="0" dirty="0">
                          <a:solidFill>
                            <a:schemeClr val="tx1"/>
                          </a:solidFill>
                          <a:effectLst/>
                          <a:latin typeface="Times New Roman" panose="02020603050405020304" pitchFamily="18" charset="0"/>
                          <a:cs typeface="Times New Roman" panose="02020603050405020304" pitchFamily="18" charset="0"/>
                        </a:rPr>
                        <a:t>$5.8 million</a:t>
                      </a:r>
                      <a:endParaRPr lang="en-US" sz="105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0314" marR="40566" marT="54088" marB="54088"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marL="0" marR="0" algn="ctr">
                        <a:lnSpc>
                          <a:spcPct val="115000"/>
                        </a:lnSpc>
                        <a:spcBef>
                          <a:spcPts val="100"/>
                        </a:spcBef>
                        <a:spcAft>
                          <a:spcPts val="100"/>
                        </a:spcAft>
                      </a:pPr>
                      <a:r>
                        <a:rPr lang="en-US" sz="1050" cap="none" spc="0" dirty="0">
                          <a:solidFill>
                            <a:schemeClr val="tx1"/>
                          </a:solidFill>
                          <a:effectLst/>
                          <a:latin typeface="Times New Roman" panose="02020603050405020304" pitchFamily="18" charset="0"/>
                          <a:cs typeface="Times New Roman" panose="02020603050405020304" pitchFamily="18" charset="0"/>
                        </a:rPr>
                        <a:t>20,565</a:t>
                      </a:r>
                      <a:endParaRPr lang="en-US" sz="105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0314" marR="40566" marT="54088" marB="54088"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marL="0" marR="0" algn="ctr">
                        <a:lnSpc>
                          <a:spcPct val="115000"/>
                        </a:lnSpc>
                        <a:spcBef>
                          <a:spcPts val="100"/>
                        </a:spcBef>
                        <a:spcAft>
                          <a:spcPts val="100"/>
                        </a:spcAft>
                      </a:pPr>
                      <a:r>
                        <a:rPr lang="en-US" sz="1050" cap="none" spc="0" dirty="0">
                          <a:solidFill>
                            <a:schemeClr val="tx1"/>
                          </a:solidFill>
                          <a:effectLst/>
                          <a:latin typeface="Times New Roman" panose="02020603050405020304" pitchFamily="18" charset="0"/>
                          <a:cs typeface="Times New Roman" panose="02020603050405020304" pitchFamily="18" charset="0"/>
                        </a:rPr>
                        <a:t>25%</a:t>
                      </a:r>
                      <a:endParaRPr lang="en-US" sz="105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0314" marR="40566" marT="54088" marB="54088"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marL="0" marR="0" algn="ctr">
                        <a:lnSpc>
                          <a:spcPct val="115000"/>
                        </a:lnSpc>
                        <a:spcBef>
                          <a:spcPts val="100"/>
                        </a:spcBef>
                        <a:spcAft>
                          <a:spcPts val="100"/>
                        </a:spcAft>
                      </a:pPr>
                      <a:r>
                        <a:rPr lang="en-US" sz="1050" cap="none" spc="0" dirty="0">
                          <a:solidFill>
                            <a:schemeClr val="tx1"/>
                          </a:solidFill>
                          <a:effectLst/>
                          <a:latin typeface="Times New Roman" panose="02020603050405020304" pitchFamily="18" charset="0"/>
                          <a:cs typeface="Times New Roman" panose="02020603050405020304" pitchFamily="18" charset="0"/>
                        </a:rPr>
                        <a:t>$272</a:t>
                      </a:r>
                      <a:endParaRPr lang="en-US" sz="105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0314" marR="40566" marT="54088" marB="54088"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1800753627"/>
                  </a:ext>
                </a:extLst>
              </a:tr>
              <a:tr h="475353">
                <a:tc>
                  <a:txBody>
                    <a:bodyPr/>
                    <a:lstStyle/>
                    <a:p>
                      <a:pPr marL="0" marR="0" algn="ctr">
                        <a:lnSpc>
                          <a:spcPct val="115000"/>
                        </a:lnSpc>
                        <a:spcBef>
                          <a:spcPts val="100"/>
                        </a:spcBef>
                        <a:spcAft>
                          <a:spcPts val="100"/>
                        </a:spcAft>
                      </a:pPr>
                      <a:r>
                        <a:rPr lang="en-US" sz="1050" cap="none" spc="0" dirty="0">
                          <a:solidFill>
                            <a:schemeClr val="tx1"/>
                          </a:solidFill>
                          <a:effectLst/>
                          <a:latin typeface="Times New Roman" panose="02020603050405020304" pitchFamily="18" charset="0"/>
                          <a:cs typeface="Times New Roman" panose="02020603050405020304" pitchFamily="18" charset="0"/>
                        </a:rPr>
                        <a:t>RES (2019)</a:t>
                      </a:r>
                      <a:endParaRPr lang="en-US" sz="105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0314" marR="40566" marT="54088" marB="54088" anchor="ctr">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marL="0" marR="0" algn="ctr">
                        <a:lnSpc>
                          <a:spcPct val="115000"/>
                        </a:lnSpc>
                        <a:spcBef>
                          <a:spcPts val="100"/>
                        </a:spcBef>
                        <a:spcAft>
                          <a:spcPts val="100"/>
                        </a:spcAft>
                      </a:pPr>
                      <a:r>
                        <a:rPr lang="en-US" sz="1050" cap="none" spc="0" dirty="0">
                          <a:solidFill>
                            <a:schemeClr val="tx1"/>
                          </a:solidFill>
                          <a:effectLst/>
                          <a:latin typeface="Times New Roman" panose="02020603050405020304" pitchFamily="18" charset="0"/>
                          <a:cs typeface="Times New Roman" panose="02020603050405020304" pitchFamily="18" charset="0"/>
                        </a:rPr>
                        <a:t>Natural Gas Ratepayers</a:t>
                      </a:r>
                      <a:endParaRPr lang="en-US" sz="105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0314" marR="40566" marT="54088" marB="54088" anchor="ctr">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marL="0" marR="0" algn="ctr">
                        <a:lnSpc>
                          <a:spcPct val="115000"/>
                        </a:lnSpc>
                        <a:spcBef>
                          <a:spcPts val="100"/>
                        </a:spcBef>
                        <a:spcAft>
                          <a:spcPts val="100"/>
                        </a:spcAft>
                      </a:pPr>
                      <a:r>
                        <a:rPr lang="en-US" sz="1050" cap="none" spc="0" dirty="0">
                          <a:solidFill>
                            <a:schemeClr val="tx1"/>
                          </a:solidFill>
                          <a:effectLst/>
                          <a:latin typeface="Times New Roman" panose="02020603050405020304" pitchFamily="18" charset="0"/>
                          <a:cs typeface="Times New Roman" panose="02020603050405020304" pitchFamily="18" charset="0"/>
                        </a:rPr>
                        <a:t>$0.5 million</a:t>
                      </a:r>
                      <a:endParaRPr lang="en-US" sz="105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0314" marR="40566" marT="54088" marB="54088" anchor="ctr">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marL="0" marR="0" algn="ctr">
                        <a:lnSpc>
                          <a:spcPct val="115000"/>
                        </a:lnSpc>
                        <a:spcBef>
                          <a:spcPts val="100"/>
                        </a:spcBef>
                        <a:spcAft>
                          <a:spcPts val="100"/>
                        </a:spcAft>
                      </a:pPr>
                      <a:r>
                        <a:rPr lang="en-US" sz="1050" cap="none" spc="0" dirty="0">
                          <a:solidFill>
                            <a:schemeClr val="tx1"/>
                          </a:solidFill>
                          <a:effectLst/>
                          <a:latin typeface="Times New Roman" panose="02020603050405020304" pitchFamily="18" charset="0"/>
                          <a:cs typeface="Times New Roman" panose="02020603050405020304" pitchFamily="18" charset="0"/>
                        </a:rPr>
                        <a:t>6,877</a:t>
                      </a:r>
                      <a:endParaRPr lang="en-US" sz="105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0314" marR="40566" marT="54088" marB="54088" anchor="ctr">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marL="0" marR="0" algn="ctr">
                        <a:lnSpc>
                          <a:spcPct val="115000"/>
                        </a:lnSpc>
                        <a:spcBef>
                          <a:spcPts val="100"/>
                        </a:spcBef>
                        <a:spcAft>
                          <a:spcPts val="100"/>
                        </a:spcAft>
                      </a:pPr>
                      <a:r>
                        <a:rPr lang="en-US" sz="1050" cap="none" spc="0" dirty="0">
                          <a:solidFill>
                            <a:schemeClr val="tx1"/>
                          </a:solidFill>
                          <a:effectLst/>
                          <a:latin typeface="Times New Roman" panose="02020603050405020304" pitchFamily="18" charset="0"/>
                          <a:cs typeface="Times New Roman" panose="02020603050405020304" pitchFamily="18" charset="0"/>
                        </a:rPr>
                        <a:t>8%</a:t>
                      </a:r>
                      <a:endParaRPr lang="en-US" sz="105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0314" marR="40566" marT="54088" marB="54088" anchor="ctr">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marL="0" marR="0" algn="ctr">
                        <a:lnSpc>
                          <a:spcPct val="115000"/>
                        </a:lnSpc>
                        <a:spcBef>
                          <a:spcPts val="100"/>
                        </a:spcBef>
                        <a:spcAft>
                          <a:spcPts val="100"/>
                        </a:spcAft>
                      </a:pPr>
                      <a:r>
                        <a:rPr lang="en-US" sz="1050" cap="none" spc="0" dirty="0">
                          <a:solidFill>
                            <a:schemeClr val="tx1"/>
                          </a:solidFill>
                          <a:effectLst/>
                          <a:latin typeface="Times New Roman" panose="02020603050405020304" pitchFamily="18" charset="0"/>
                          <a:cs typeface="Times New Roman" panose="02020603050405020304" pitchFamily="18" charset="0"/>
                        </a:rPr>
                        <a:t>$72</a:t>
                      </a:r>
                      <a:endParaRPr lang="en-US" sz="105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0314" marR="40566" marT="54088" marB="54088" anchor="ctr">
                    <a:lnL w="19050" cap="flat" cmpd="sng" algn="ctr">
                      <a:solidFill>
                        <a:schemeClr val="tx1"/>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1125401906"/>
                  </a:ext>
                </a:extLst>
              </a:tr>
              <a:tr h="435638">
                <a:tc>
                  <a:txBody>
                    <a:bodyPr/>
                    <a:lstStyle/>
                    <a:p>
                      <a:pPr marL="0" marR="0" algn="ctr">
                        <a:lnSpc>
                          <a:spcPct val="115000"/>
                        </a:lnSpc>
                        <a:spcBef>
                          <a:spcPts val="100"/>
                        </a:spcBef>
                        <a:spcAft>
                          <a:spcPts val="100"/>
                        </a:spcAft>
                      </a:pPr>
                      <a:r>
                        <a:rPr lang="en-US" sz="1050" cap="none" spc="0" dirty="0">
                          <a:solidFill>
                            <a:schemeClr val="tx1"/>
                          </a:solidFill>
                          <a:effectLst/>
                          <a:latin typeface="Times New Roman" panose="02020603050405020304" pitchFamily="18" charset="0"/>
                          <a:cs typeface="Times New Roman" panose="02020603050405020304" pitchFamily="18" charset="0"/>
                        </a:rPr>
                        <a:t>Solar for All (2019)</a:t>
                      </a:r>
                      <a:endParaRPr lang="en-US" sz="105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0314" marR="40566" marT="54088" marB="54088"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marL="0" marR="0" algn="ctr">
                        <a:lnSpc>
                          <a:spcPct val="115000"/>
                        </a:lnSpc>
                        <a:spcBef>
                          <a:spcPts val="100"/>
                        </a:spcBef>
                        <a:spcAft>
                          <a:spcPts val="100"/>
                        </a:spcAft>
                      </a:pPr>
                      <a:r>
                        <a:rPr lang="en-US" sz="1050" cap="none" spc="0" dirty="0">
                          <a:solidFill>
                            <a:schemeClr val="tx1"/>
                          </a:solidFill>
                          <a:effectLst/>
                          <a:latin typeface="Times New Roman" panose="02020603050405020304" pitchFamily="18" charset="0"/>
                          <a:cs typeface="Times New Roman" panose="02020603050405020304" pitchFamily="18" charset="0"/>
                        </a:rPr>
                        <a:t>Electric Ratepayers</a:t>
                      </a:r>
                      <a:endParaRPr lang="en-US" sz="105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0314" marR="40566" marT="54088" marB="54088"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marL="0" marR="0" algn="ctr">
                        <a:lnSpc>
                          <a:spcPct val="115000"/>
                        </a:lnSpc>
                        <a:spcBef>
                          <a:spcPts val="100"/>
                        </a:spcBef>
                        <a:spcAft>
                          <a:spcPts val="100"/>
                        </a:spcAft>
                      </a:pPr>
                      <a:r>
                        <a:rPr lang="en-US" sz="1050" cap="none" spc="0" dirty="0">
                          <a:solidFill>
                            <a:schemeClr val="tx1"/>
                          </a:solidFill>
                          <a:effectLst/>
                          <a:latin typeface="Times New Roman" panose="02020603050405020304" pitchFamily="18" charset="0"/>
                          <a:cs typeface="Times New Roman" panose="02020603050405020304" pitchFamily="18" charset="0"/>
                        </a:rPr>
                        <a:t>$4.3 million</a:t>
                      </a:r>
                      <a:endParaRPr lang="en-US" sz="105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0314" marR="40566" marT="54088" marB="54088"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marL="0" marR="0" algn="ctr">
                        <a:lnSpc>
                          <a:spcPct val="115000"/>
                        </a:lnSpc>
                        <a:spcBef>
                          <a:spcPts val="100"/>
                        </a:spcBef>
                        <a:spcAft>
                          <a:spcPts val="100"/>
                        </a:spcAft>
                      </a:pPr>
                      <a:r>
                        <a:rPr lang="en-US" sz="1050" cap="none" spc="0" dirty="0">
                          <a:solidFill>
                            <a:schemeClr val="tx1"/>
                          </a:solidFill>
                          <a:effectLst/>
                          <a:latin typeface="Times New Roman" panose="02020603050405020304" pitchFamily="18" charset="0"/>
                          <a:cs typeface="Times New Roman" panose="02020603050405020304" pitchFamily="18" charset="0"/>
                        </a:rPr>
                        <a:t>8,600</a:t>
                      </a:r>
                      <a:endParaRPr lang="en-US" sz="105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0314" marR="40566" marT="54088" marB="54088"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marL="0" marR="0" algn="ctr">
                        <a:lnSpc>
                          <a:spcPct val="115000"/>
                        </a:lnSpc>
                        <a:spcBef>
                          <a:spcPts val="100"/>
                        </a:spcBef>
                        <a:spcAft>
                          <a:spcPts val="100"/>
                        </a:spcAft>
                      </a:pPr>
                      <a:r>
                        <a:rPr lang="en-US" sz="1050" cap="none" spc="0" dirty="0">
                          <a:solidFill>
                            <a:schemeClr val="tx1"/>
                          </a:solidFill>
                          <a:effectLst/>
                          <a:latin typeface="Times New Roman" panose="02020603050405020304" pitchFamily="18" charset="0"/>
                          <a:cs typeface="Times New Roman" panose="02020603050405020304" pitchFamily="18" charset="0"/>
                        </a:rPr>
                        <a:t>8%</a:t>
                      </a:r>
                      <a:endParaRPr lang="en-US" sz="105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0314" marR="40566" marT="54088" marB="54088"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marL="0" marR="0" algn="ctr">
                        <a:lnSpc>
                          <a:spcPct val="115000"/>
                        </a:lnSpc>
                        <a:spcBef>
                          <a:spcPts val="100"/>
                        </a:spcBef>
                        <a:spcAft>
                          <a:spcPts val="100"/>
                        </a:spcAft>
                      </a:pPr>
                      <a:r>
                        <a:rPr lang="en-US" sz="1050" cap="none" spc="0" dirty="0">
                          <a:solidFill>
                            <a:schemeClr val="tx1"/>
                          </a:solidFill>
                          <a:effectLst/>
                          <a:latin typeface="Times New Roman" panose="02020603050405020304" pitchFamily="18" charset="0"/>
                          <a:cs typeface="Times New Roman" panose="02020603050405020304" pitchFamily="18" charset="0"/>
                        </a:rPr>
                        <a:t>$500</a:t>
                      </a:r>
                      <a:endParaRPr lang="en-US" sz="105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0314" marR="40566" marT="54088" marB="54088"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1447985515"/>
                  </a:ext>
                </a:extLst>
              </a:tr>
              <a:tr h="475353">
                <a:tc>
                  <a:txBody>
                    <a:bodyPr/>
                    <a:lstStyle/>
                    <a:p>
                      <a:pPr marL="0" marR="0" algn="ctr">
                        <a:lnSpc>
                          <a:spcPct val="115000"/>
                        </a:lnSpc>
                        <a:spcBef>
                          <a:spcPts val="100"/>
                        </a:spcBef>
                        <a:spcAft>
                          <a:spcPts val="100"/>
                        </a:spcAft>
                      </a:pPr>
                      <a:r>
                        <a:rPr lang="en-US" sz="1050" cap="none" spc="0" dirty="0">
                          <a:solidFill>
                            <a:schemeClr val="tx1"/>
                          </a:solidFill>
                          <a:effectLst/>
                          <a:latin typeface="Times New Roman" panose="02020603050405020304" pitchFamily="18" charset="0"/>
                          <a:cs typeface="Times New Roman" panose="02020603050405020304" pitchFamily="18" charset="0"/>
                        </a:rPr>
                        <a:t>TOTAL</a:t>
                      </a:r>
                      <a:endParaRPr lang="en-US" sz="105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0314" marR="40566" marT="54088" marB="54088" anchor="ctr">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marL="0" marR="0" algn="ctr">
                        <a:lnSpc>
                          <a:spcPct val="115000"/>
                        </a:lnSpc>
                        <a:spcBef>
                          <a:spcPts val="100"/>
                        </a:spcBef>
                        <a:spcAft>
                          <a:spcPts val="100"/>
                        </a:spcAft>
                      </a:pPr>
                      <a:r>
                        <a:rPr lang="en-US" sz="1050" cap="none" spc="0" dirty="0">
                          <a:solidFill>
                            <a:schemeClr val="tx1"/>
                          </a:solidFill>
                          <a:effectLst/>
                          <a:latin typeface="Times New Roman" panose="02020603050405020304" pitchFamily="18" charset="0"/>
                          <a:cs typeface="Times New Roman" panose="02020603050405020304" pitchFamily="18" charset="0"/>
                        </a:rPr>
                        <a:t>Federal + City + Ratepayer</a:t>
                      </a:r>
                      <a:endParaRPr lang="en-US" sz="105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0314" marR="40566" marT="54088" marB="54088" anchor="ctr">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marL="0" marR="0" algn="ctr">
                        <a:lnSpc>
                          <a:spcPct val="115000"/>
                        </a:lnSpc>
                        <a:spcBef>
                          <a:spcPts val="100"/>
                        </a:spcBef>
                        <a:spcAft>
                          <a:spcPts val="100"/>
                        </a:spcAft>
                      </a:pPr>
                      <a:r>
                        <a:rPr lang="en-US" sz="1050" cap="none" spc="0" dirty="0">
                          <a:solidFill>
                            <a:schemeClr val="tx1"/>
                          </a:solidFill>
                          <a:effectLst/>
                          <a:latin typeface="Times New Roman" panose="02020603050405020304" pitchFamily="18" charset="0"/>
                          <a:cs typeface="Times New Roman" panose="02020603050405020304" pitchFamily="18" charset="0"/>
                        </a:rPr>
                        <a:t>$27.4 million</a:t>
                      </a:r>
                      <a:endParaRPr lang="en-US" sz="105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0314" marR="40566" marT="54088" marB="54088" anchor="ctr">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marL="0" marR="0" algn="ctr">
                        <a:lnSpc>
                          <a:spcPct val="115000"/>
                        </a:lnSpc>
                        <a:spcBef>
                          <a:spcPts val="100"/>
                        </a:spcBef>
                        <a:spcAft>
                          <a:spcPts val="100"/>
                        </a:spcAft>
                      </a:pPr>
                      <a:r>
                        <a:rPr lang="en-US" sz="1050" cap="none" spc="0" dirty="0">
                          <a:solidFill>
                            <a:schemeClr val="tx1"/>
                          </a:solidFill>
                          <a:effectLst/>
                          <a:latin typeface="Times New Roman" panose="02020603050405020304" pitchFamily="18" charset="0"/>
                          <a:cs typeface="Times New Roman" panose="02020603050405020304" pitchFamily="18" charset="0"/>
                        </a:rPr>
                        <a:t>N/A</a:t>
                      </a:r>
                      <a:endParaRPr lang="en-US" sz="105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0314" marR="40566" marT="54088" marB="54088" anchor="ctr">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marL="0" marR="0" algn="ctr">
                        <a:lnSpc>
                          <a:spcPct val="115000"/>
                        </a:lnSpc>
                        <a:spcBef>
                          <a:spcPts val="100"/>
                        </a:spcBef>
                        <a:spcAft>
                          <a:spcPts val="100"/>
                        </a:spcAft>
                      </a:pPr>
                      <a:r>
                        <a:rPr lang="en-US" sz="1050" cap="none" spc="0" dirty="0">
                          <a:solidFill>
                            <a:schemeClr val="tx1"/>
                          </a:solidFill>
                          <a:effectLst/>
                          <a:latin typeface="Times New Roman" panose="02020603050405020304" pitchFamily="18" charset="0"/>
                          <a:cs typeface="Times New Roman" panose="02020603050405020304" pitchFamily="18" charset="0"/>
                        </a:rPr>
                        <a:t>N/A</a:t>
                      </a:r>
                      <a:endParaRPr lang="en-US" sz="105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0314" marR="40566" marT="54088" marB="54088" anchor="ctr">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marL="0" marR="0" algn="ctr">
                        <a:lnSpc>
                          <a:spcPct val="115000"/>
                        </a:lnSpc>
                        <a:spcBef>
                          <a:spcPts val="100"/>
                        </a:spcBef>
                        <a:spcAft>
                          <a:spcPts val="100"/>
                        </a:spcAft>
                      </a:pPr>
                      <a:r>
                        <a:rPr lang="en-US" sz="1050" cap="none" spc="0" dirty="0">
                          <a:solidFill>
                            <a:schemeClr val="tx1"/>
                          </a:solidFill>
                          <a:effectLst/>
                          <a:latin typeface="Times New Roman" panose="02020603050405020304" pitchFamily="18" charset="0"/>
                          <a:cs typeface="Times New Roman" panose="02020603050405020304" pitchFamily="18" charset="0"/>
                        </a:rPr>
                        <a:t>N/A</a:t>
                      </a:r>
                      <a:endParaRPr lang="en-US" sz="105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0314" marR="40566" marT="54088" marB="54088" anchor="ctr">
                    <a:lnL w="19050" cap="flat" cmpd="sng" algn="ctr">
                      <a:solidFill>
                        <a:schemeClr val="tx1"/>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604831482"/>
                  </a:ext>
                </a:extLst>
              </a:tr>
              <a:tr h="636968">
                <a:tc>
                  <a:txBody>
                    <a:bodyPr/>
                    <a:lstStyle/>
                    <a:p>
                      <a:pPr marL="0" marR="0" algn="ctr">
                        <a:lnSpc>
                          <a:spcPct val="115000"/>
                        </a:lnSpc>
                        <a:spcBef>
                          <a:spcPts val="100"/>
                        </a:spcBef>
                        <a:spcAft>
                          <a:spcPts val="100"/>
                        </a:spcAft>
                      </a:pPr>
                      <a:r>
                        <a:rPr lang="en-US" sz="1050" cap="none" spc="0" dirty="0">
                          <a:solidFill>
                            <a:schemeClr val="tx1"/>
                          </a:solidFill>
                          <a:effectLst/>
                          <a:latin typeface="Times New Roman" panose="02020603050405020304" pitchFamily="18" charset="0"/>
                          <a:cs typeface="Times New Roman" panose="02020603050405020304" pitchFamily="18" charset="0"/>
                        </a:rPr>
                        <a:t>Total for Low-Income Households Only</a:t>
                      </a:r>
                      <a:endParaRPr lang="en-US" sz="105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0314" marR="40566" marT="54088" marB="54088"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marL="0" marR="0" algn="ctr">
                        <a:lnSpc>
                          <a:spcPct val="115000"/>
                        </a:lnSpc>
                        <a:spcBef>
                          <a:spcPts val="100"/>
                        </a:spcBef>
                        <a:spcAft>
                          <a:spcPts val="100"/>
                        </a:spcAft>
                      </a:pPr>
                      <a:r>
                        <a:rPr lang="en-US" sz="1050" cap="none" spc="0" dirty="0">
                          <a:solidFill>
                            <a:schemeClr val="tx1"/>
                          </a:solidFill>
                          <a:effectLst/>
                          <a:latin typeface="Times New Roman" panose="02020603050405020304" pitchFamily="18" charset="0"/>
                          <a:cs typeface="Times New Roman" panose="02020603050405020304" pitchFamily="18" charset="0"/>
                        </a:rPr>
                        <a:t>Federal + City + Ratepayer</a:t>
                      </a:r>
                      <a:endParaRPr lang="en-US" sz="105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0314" marR="40566" marT="54088" marB="54088"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marL="0" marR="0" algn="ctr">
                        <a:lnSpc>
                          <a:spcPct val="115000"/>
                        </a:lnSpc>
                        <a:spcBef>
                          <a:spcPts val="100"/>
                        </a:spcBef>
                        <a:spcAft>
                          <a:spcPts val="100"/>
                        </a:spcAft>
                      </a:pPr>
                      <a:r>
                        <a:rPr lang="en-US" sz="1050" cap="none" spc="0" dirty="0">
                          <a:solidFill>
                            <a:schemeClr val="tx1"/>
                          </a:solidFill>
                          <a:effectLst/>
                          <a:latin typeface="Times New Roman" panose="02020603050405020304" pitchFamily="18" charset="0"/>
                          <a:cs typeface="Times New Roman" panose="02020603050405020304" pitchFamily="18" charset="0"/>
                        </a:rPr>
                        <a:t>$23.1 million</a:t>
                      </a:r>
                      <a:endParaRPr lang="en-US" sz="105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0314" marR="40566" marT="54088" marB="54088"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marL="0" marR="0" algn="ctr">
                        <a:lnSpc>
                          <a:spcPct val="115000"/>
                        </a:lnSpc>
                        <a:spcBef>
                          <a:spcPts val="100"/>
                        </a:spcBef>
                        <a:spcAft>
                          <a:spcPts val="100"/>
                        </a:spcAft>
                      </a:pPr>
                      <a:r>
                        <a:rPr lang="en-US" sz="1050" cap="none" spc="0" dirty="0">
                          <a:solidFill>
                            <a:schemeClr val="tx1"/>
                          </a:solidFill>
                          <a:effectLst/>
                          <a:latin typeface="Times New Roman" panose="02020603050405020304" pitchFamily="18" charset="0"/>
                          <a:cs typeface="Times New Roman" panose="02020603050405020304" pitchFamily="18" charset="0"/>
                        </a:rPr>
                        <a:t>20,231</a:t>
                      </a:r>
                      <a:endParaRPr lang="en-US" sz="105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0314" marR="40566" marT="54088" marB="54088"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marL="0" marR="0" algn="ctr">
                        <a:lnSpc>
                          <a:spcPct val="115000"/>
                        </a:lnSpc>
                        <a:spcBef>
                          <a:spcPts val="100"/>
                        </a:spcBef>
                        <a:spcAft>
                          <a:spcPts val="100"/>
                        </a:spcAft>
                      </a:pPr>
                      <a:r>
                        <a:rPr lang="en-US" sz="1050" cap="none" spc="0" dirty="0">
                          <a:solidFill>
                            <a:schemeClr val="tx1"/>
                          </a:solidFill>
                          <a:effectLst/>
                          <a:latin typeface="Times New Roman" panose="02020603050405020304" pitchFamily="18" charset="0"/>
                          <a:cs typeface="Times New Roman" panose="02020603050405020304" pitchFamily="18" charset="0"/>
                        </a:rPr>
                        <a:t>25%</a:t>
                      </a:r>
                      <a:endParaRPr lang="en-US" sz="105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0314" marR="40566" marT="54088" marB="54088"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marL="0" marR="0" algn="ctr">
                        <a:lnSpc>
                          <a:spcPct val="115000"/>
                        </a:lnSpc>
                        <a:spcBef>
                          <a:spcPts val="100"/>
                        </a:spcBef>
                        <a:spcAft>
                          <a:spcPts val="100"/>
                        </a:spcAft>
                      </a:pPr>
                      <a:r>
                        <a:rPr lang="en-US" sz="1050" cap="none" spc="0" dirty="0">
                          <a:solidFill>
                            <a:schemeClr val="tx1"/>
                          </a:solidFill>
                          <a:effectLst/>
                          <a:latin typeface="Times New Roman" panose="02020603050405020304" pitchFamily="18" charset="0"/>
                          <a:cs typeface="Times New Roman" panose="02020603050405020304" pitchFamily="18" charset="0"/>
                        </a:rPr>
                        <a:t>$1,184</a:t>
                      </a:r>
                      <a:endParaRPr lang="en-US" sz="105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0314" marR="40566" marT="54088" marB="54088"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2740000870"/>
                  </a:ext>
                </a:extLst>
              </a:tr>
              <a:tr h="851703">
                <a:tc gridSpan="6">
                  <a:txBody>
                    <a:bodyPr/>
                    <a:lstStyle/>
                    <a:p>
                      <a:pPr marL="0" marR="0" algn="l">
                        <a:lnSpc>
                          <a:spcPct val="115000"/>
                        </a:lnSpc>
                        <a:spcBef>
                          <a:spcPts val="100"/>
                        </a:spcBef>
                        <a:spcAft>
                          <a:spcPts val="100"/>
                        </a:spcAft>
                      </a:pPr>
                      <a:r>
                        <a:rPr lang="en-US" sz="900" cap="none" spc="0" dirty="0">
                          <a:solidFill>
                            <a:schemeClr val="tx1"/>
                          </a:solidFill>
                          <a:effectLst/>
                          <a:latin typeface="Calibri" panose="020F0502020204030204" pitchFamily="34" charset="0"/>
                          <a:ea typeface="Calibri" panose="020F0502020204030204" pitchFamily="34" charset="0"/>
                        </a:rPr>
                        <a:t>Please note DC consumers also receive assistance from Washington area fuel fund and undetermined amount for the Greater Washington Urban League.</a:t>
                      </a:r>
                    </a:p>
                    <a:p>
                      <a:pPr marL="0" marR="0" algn="l">
                        <a:lnSpc>
                          <a:spcPct val="115000"/>
                        </a:lnSpc>
                        <a:spcBef>
                          <a:spcPts val="100"/>
                        </a:spcBef>
                        <a:spcAft>
                          <a:spcPts val="100"/>
                        </a:spcAft>
                      </a:pPr>
                      <a:r>
                        <a:rPr lang="en-US" sz="900" u="sng" cap="none" spc="0" dirty="0">
                          <a:solidFill>
                            <a:schemeClr val="tx1"/>
                          </a:solidFill>
                          <a:effectLst/>
                          <a:latin typeface="Calibri" panose="020F0502020204030204" pitchFamily="34" charset="0"/>
                          <a:ea typeface="Calibri" panose="020F0502020204030204" pitchFamily="34" charset="0"/>
                        </a:rPr>
                        <a:t>Source: DC OPC, Energy affordability 2021</a:t>
                      </a:r>
                    </a:p>
                    <a:p>
                      <a:pPr marL="0" marR="0" algn="l">
                        <a:lnSpc>
                          <a:spcPct val="115000"/>
                        </a:lnSpc>
                        <a:spcBef>
                          <a:spcPts val="100"/>
                        </a:spcBef>
                        <a:spcAft>
                          <a:spcPts val="100"/>
                        </a:spcAft>
                      </a:pPr>
                      <a:endParaRPr lang="en-US" sz="900" cap="none" spc="0" dirty="0">
                        <a:solidFill>
                          <a:schemeClr val="tx1"/>
                        </a:solidFill>
                        <a:effectLst/>
                        <a:latin typeface="Calibri" panose="020F0502020204030204" pitchFamily="34" charset="0"/>
                        <a:ea typeface="Calibri" panose="020F0502020204030204" pitchFamily="34" charset="0"/>
                      </a:endParaRPr>
                    </a:p>
                  </a:txBody>
                  <a:tcPr marL="70314" marR="40566" marT="54088" marB="54088" anchor="ctr">
                    <a:lnL w="19050" cap="flat" cmpd="sng" algn="ctr">
                      <a:solidFill>
                        <a:schemeClr val="tx1"/>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noFill/>
                  </a:tcPr>
                </a:tc>
                <a:tc hMerge="1">
                  <a:txBody>
                    <a:bodyPr/>
                    <a:lstStyle/>
                    <a:p>
                      <a:pPr marL="0" marR="0" algn="ctr">
                        <a:lnSpc>
                          <a:spcPct val="115000"/>
                        </a:lnSpc>
                        <a:spcBef>
                          <a:spcPts val="100"/>
                        </a:spcBef>
                        <a:spcAft>
                          <a:spcPts val="100"/>
                        </a:spcAft>
                      </a:pPr>
                      <a:endParaRPr lang="en-US" sz="1100">
                        <a:effectLst/>
                        <a:latin typeface="Calibri" panose="020F0502020204030204" pitchFamily="34" charset="0"/>
                        <a:ea typeface="Calibri" panose="020F0502020204030204" pitchFamily="34" charset="0"/>
                      </a:endParaRPr>
                    </a:p>
                  </a:txBody>
                  <a:tcPr marL="68580" marR="68580" marT="0" marB="0" anchor="ctr"/>
                </a:tc>
                <a:tc hMerge="1">
                  <a:txBody>
                    <a:bodyPr/>
                    <a:lstStyle/>
                    <a:p>
                      <a:pPr marL="0" marR="0" algn="ctr">
                        <a:lnSpc>
                          <a:spcPct val="115000"/>
                        </a:lnSpc>
                        <a:spcBef>
                          <a:spcPts val="100"/>
                        </a:spcBef>
                        <a:spcAft>
                          <a:spcPts val="100"/>
                        </a:spcAft>
                      </a:pPr>
                      <a:endParaRPr lang="en-US" sz="1100">
                        <a:effectLst/>
                        <a:latin typeface="Calibri" panose="020F0502020204030204" pitchFamily="34" charset="0"/>
                        <a:ea typeface="Calibri" panose="020F0502020204030204" pitchFamily="34" charset="0"/>
                      </a:endParaRPr>
                    </a:p>
                  </a:txBody>
                  <a:tcPr marL="68580" marR="68580" marT="0" marB="0" anchor="ctr"/>
                </a:tc>
                <a:tc hMerge="1">
                  <a:txBody>
                    <a:bodyPr/>
                    <a:lstStyle/>
                    <a:p>
                      <a:pPr marL="0" marR="0" algn="ctr">
                        <a:lnSpc>
                          <a:spcPct val="115000"/>
                        </a:lnSpc>
                        <a:spcBef>
                          <a:spcPts val="100"/>
                        </a:spcBef>
                        <a:spcAft>
                          <a:spcPts val="100"/>
                        </a:spcAft>
                      </a:pPr>
                      <a:endParaRPr lang="en-US" sz="1100">
                        <a:effectLst/>
                        <a:latin typeface="Calibri" panose="020F0502020204030204" pitchFamily="34" charset="0"/>
                        <a:ea typeface="Calibri" panose="020F0502020204030204" pitchFamily="34" charset="0"/>
                      </a:endParaRPr>
                    </a:p>
                  </a:txBody>
                  <a:tcPr marL="68580" marR="68580" marT="0" marB="0" anchor="ctr"/>
                </a:tc>
                <a:tc hMerge="1">
                  <a:txBody>
                    <a:bodyPr/>
                    <a:lstStyle/>
                    <a:p>
                      <a:pPr marL="0" marR="0" algn="ctr">
                        <a:lnSpc>
                          <a:spcPct val="115000"/>
                        </a:lnSpc>
                        <a:spcBef>
                          <a:spcPts val="100"/>
                        </a:spcBef>
                        <a:spcAft>
                          <a:spcPts val="100"/>
                        </a:spcAft>
                      </a:pPr>
                      <a:endParaRPr lang="en-US" sz="1100">
                        <a:effectLst/>
                        <a:latin typeface="Calibri" panose="020F0502020204030204" pitchFamily="34" charset="0"/>
                        <a:ea typeface="Calibri" panose="020F0502020204030204" pitchFamily="34" charset="0"/>
                      </a:endParaRPr>
                    </a:p>
                  </a:txBody>
                  <a:tcPr marL="68580" marR="68580" marT="0" marB="0" anchor="ctr"/>
                </a:tc>
                <a:tc hMerge="1">
                  <a:txBody>
                    <a:bodyPr/>
                    <a:lstStyle/>
                    <a:p>
                      <a:pPr marL="0" marR="0" algn="ctr">
                        <a:lnSpc>
                          <a:spcPct val="115000"/>
                        </a:lnSpc>
                        <a:spcBef>
                          <a:spcPts val="100"/>
                        </a:spcBef>
                        <a:spcAft>
                          <a:spcPts val="100"/>
                        </a:spcAft>
                      </a:pPr>
                      <a:endParaRPr lang="en-US" sz="11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3893950195"/>
                  </a:ext>
                </a:extLst>
              </a:tr>
            </a:tbl>
          </a:graphicData>
        </a:graphic>
      </p:graphicFrame>
      <p:graphicFrame>
        <p:nvGraphicFramePr>
          <p:cNvPr id="17" name="Object 16">
            <a:extLst>
              <a:ext uri="{FF2B5EF4-FFF2-40B4-BE49-F238E27FC236}">
                <a16:creationId xmlns:a16="http://schemas.microsoft.com/office/drawing/2014/main" id="{48ACD89D-D176-4522-8C1D-DCBA55021739}"/>
              </a:ext>
            </a:extLst>
          </p:cNvPr>
          <p:cNvGraphicFramePr>
            <a:graphicFrameLocks noChangeAspect="1"/>
          </p:cNvGraphicFramePr>
          <p:nvPr>
            <p:extLst>
              <p:ext uri="{D42A27DB-BD31-4B8C-83A1-F6EECF244321}">
                <p14:modId xmlns:p14="http://schemas.microsoft.com/office/powerpoint/2010/main" val="4161214886"/>
              </p:ext>
            </p:extLst>
          </p:nvPr>
        </p:nvGraphicFramePr>
        <p:xfrm>
          <a:off x="252460" y="6111686"/>
          <a:ext cx="1570037" cy="720752"/>
        </p:xfrm>
        <a:graphic>
          <a:graphicData uri="http://schemas.openxmlformats.org/presentationml/2006/ole">
            <mc:AlternateContent xmlns:mc="http://schemas.openxmlformats.org/markup-compatibility/2006">
              <mc:Choice xmlns:v="urn:schemas-microsoft-com:vml" Requires="v">
                <p:oleObj name="Bitmap Image" r:id="rId2" imgW="1569600" imgH="685800" progId="Paint.Picture">
                  <p:embed/>
                </p:oleObj>
              </mc:Choice>
              <mc:Fallback>
                <p:oleObj name="Bitmap Image" r:id="rId2" imgW="1569600" imgH="685800" progId="Paint.Picture">
                  <p:embed/>
                  <p:pic>
                    <p:nvPicPr>
                      <p:cNvPr id="12" name="Object 11">
                        <a:extLst>
                          <a:ext uri="{FF2B5EF4-FFF2-40B4-BE49-F238E27FC236}">
                            <a16:creationId xmlns:a16="http://schemas.microsoft.com/office/drawing/2014/main" id="{284AB641-8BD3-4FED-A3FD-958FBBA73627}"/>
                          </a:ext>
                        </a:extLst>
                      </p:cNvPr>
                      <p:cNvPicPr/>
                      <p:nvPr/>
                    </p:nvPicPr>
                    <p:blipFill>
                      <a:blip r:embed="rId3"/>
                      <a:stretch>
                        <a:fillRect/>
                      </a:stretch>
                    </p:blipFill>
                    <p:spPr>
                      <a:xfrm>
                        <a:off x="252460" y="6111686"/>
                        <a:ext cx="1570037" cy="720752"/>
                      </a:xfrm>
                      <a:prstGeom prst="rect">
                        <a:avLst/>
                      </a:prstGeom>
                    </p:spPr>
                  </p:pic>
                </p:oleObj>
              </mc:Fallback>
            </mc:AlternateContent>
          </a:graphicData>
        </a:graphic>
      </p:graphicFrame>
      <p:sp>
        <p:nvSpPr>
          <p:cNvPr id="4" name="Slide Number Placeholder 3">
            <a:extLst>
              <a:ext uri="{FF2B5EF4-FFF2-40B4-BE49-F238E27FC236}">
                <a16:creationId xmlns:a16="http://schemas.microsoft.com/office/drawing/2014/main" id="{63F53368-0B81-44AD-95C3-8A3D69E3F16E}"/>
              </a:ext>
            </a:extLst>
          </p:cNvPr>
          <p:cNvSpPr>
            <a:spLocks noGrp="1"/>
          </p:cNvSpPr>
          <p:nvPr>
            <p:ph type="sldNum" sz="quarter" idx="12"/>
          </p:nvPr>
        </p:nvSpPr>
        <p:spPr/>
        <p:txBody>
          <a:bodyPr/>
          <a:lstStyle/>
          <a:p>
            <a:fld id="{C01389E6-C847-4AD0-B56D-D205B2EAB1EE}" type="slidenum">
              <a:rPr lang="en-US" smtClean="0"/>
              <a:t>32</a:t>
            </a:fld>
            <a:endParaRPr lang="en-US" dirty="0"/>
          </a:p>
        </p:txBody>
      </p:sp>
    </p:spTree>
    <p:extLst>
      <p:ext uri="{BB962C8B-B14F-4D97-AF65-F5344CB8AC3E}">
        <p14:creationId xmlns:p14="http://schemas.microsoft.com/office/powerpoint/2010/main" val="38474788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Isosceles Triangle 18">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Isosceles Triangle 20">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 name="Content Placeholder 3">
            <a:extLst>
              <a:ext uri="{FF2B5EF4-FFF2-40B4-BE49-F238E27FC236}">
                <a16:creationId xmlns:a16="http://schemas.microsoft.com/office/drawing/2014/main" id="{04EBC9E5-6C6B-46CD-B8CD-2EF9E32C1999}"/>
              </a:ext>
            </a:extLst>
          </p:cNvPr>
          <p:cNvGraphicFramePr>
            <a:graphicFrameLocks noGrp="1"/>
          </p:cNvGraphicFramePr>
          <p:nvPr>
            <p:ph idx="1"/>
            <p:extLst>
              <p:ext uri="{D42A27DB-BD31-4B8C-83A1-F6EECF244321}">
                <p14:modId xmlns:p14="http://schemas.microsoft.com/office/powerpoint/2010/main" val="1746608774"/>
              </p:ext>
            </p:extLst>
          </p:nvPr>
        </p:nvGraphicFramePr>
        <p:xfrm>
          <a:off x="4834284" y="1515365"/>
          <a:ext cx="6714779" cy="4699698"/>
        </p:xfrm>
        <a:graphic>
          <a:graphicData uri="http://schemas.openxmlformats.org/drawingml/2006/chart">
            <c:chart xmlns:c="http://schemas.openxmlformats.org/drawingml/2006/chart" xmlns:r="http://schemas.openxmlformats.org/officeDocument/2006/relationships" r:id="rId2"/>
          </a:graphicData>
        </a:graphic>
      </p:graphicFrame>
      <p:sp>
        <p:nvSpPr>
          <p:cNvPr id="12" name="Content Placeholder 2">
            <a:extLst>
              <a:ext uri="{FF2B5EF4-FFF2-40B4-BE49-F238E27FC236}">
                <a16:creationId xmlns:a16="http://schemas.microsoft.com/office/drawing/2014/main" id="{CD493A89-246A-49D0-A869-4A36F6506533}"/>
              </a:ext>
            </a:extLst>
          </p:cNvPr>
          <p:cNvSpPr txBox="1">
            <a:spLocks/>
          </p:cNvSpPr>
          <p:nvPr/>
        </p:nvSpPr>
        <p:spPr>
          <a:xfrm>
            <a:off x="412949" y="1396180"/>
            <a:ext cx="4208211" cy="4689943"/>
          </a:xfrm>
          <a:custGeom>
            <a:avLst/>
            <a:gdLst>
              <a:gd name="connsiteX0" fmla="*/ 0 w 4208211"/>
              <a:gd name="connsiteY0" fmla="*/ 0 h 4689943"/>
              <a:gd name="connsiteX1" fmla="*/ 483944 w 4208211"/>
              <a:gd name="connsiteY1" fmla="*/ 0 h 4689943"/>
              <a:gd name="connsiteX2" fmla="*/ 1094135 w 4208211"/>
              <a:gd name="connsiteY2" fmla="*/ 0 h 4689943"/>
              <a:gd name="connsiteX3" fmla="*/ 1493915 w 4208211"/>
              <a:gd name="connsiteY3" fmla="*/ 0 h 4689943"/>
              <a:gd name="connsiteX4" fmla="*/ 2062023 w 4208211"/>
              <a:gd name="connsiteY4" fmla="*/ 0 h 4689943"/>
              <a:gd name="connsiteX5" fmla="*/ 2545968 w 4208211"/>
              <a:gd name="connsiteY5" fmla="*/ 0 h 4689943"/>
              <a:gd name="connsiteX6" fmla="*/ 3114076 w 4208211"/>
              <a:gd name="connsiteY6" fmla="*/ 0 h 4689943"/>
              <a:gd name="connsiteX7" fmla="*/ 3555938 w 4208211"/>
              <a:gd name="connsiteY7" fmla="*/ 0 h 4689943"/>
              <a:gd name="connsiteX8" fmla="*/ 4208211 w 4208211"/>
              <a:gd name="connsiteY8" fmla="*/ 0 h 4689943"/>
              <a:gd name="connsiteX9" fmla="*/ 4208211 w 4208211"/>
              <a:gd name="connsiteY9" fmla="*/ 680042 h 4689943"/>
              <a:gd name="connsiteX10" fmla="*/ 4208211 w 4208211"/>
              <a:gd name="connsiteY10" fmla="*/ 1313184 h 4689943"/>
              <a:gd name="connsiteX11" fmla="*/ 4208211 w 4208211"/>
              <a:gd name="connsiteY11" fmla="*/ 1946326 h 4689943"/>
              <a:gd name="connsiteX12" fmla="*/ 4208211 w 4208211"/>
              <a:gd name="connsiteY12" fmla="*/ 2438770 h 4689943"/>
              <a:gd name="connsiteX13" fmla="*/ 4208211 w 4208211"/>
              <a:gd name="connsiteY13" fmla="*/ 3025013 h 4689943"/>
              <a:gd name="connsiteX14" fmla="*/ 4208211 w 4208211"/>
              <a:gd name="connsiteY14" fmla="*/ 3470558 h 4689943"/>
              <a:gd name="connsiteX15" fmla="*/ 4208211 w 4208211"/>
              <a:gd name="connsiteY15" fmla="*/ 4056801 h 4689943"/>
              <a:gd name="connsiteX16" fmla="*/ 4208211 w 4208211"/>
              <a:gd name="connsiteY16" fmla="*/ 4689943 h 4689943"/>
              <a:gd name="connsiteX17" fmla="*/ 3724267 w 4208211"/>
              <a:gd name="connsiteY17" fmla="*/ 4689943 h 4689943"/>
              <a:gd name="connsiteX18" fmla="*/ 3114076 w 4208211"/>
              <a:gd name="connsiteY18" fmla="*/ 4689943 h 4689943"/>
              <a:gd name="connsiteX19" fmla="*/ 2672214 w 4208211"/>
              <a:gd name="connsiteY19" fmla="*/ 4689943 h 4689943"/>
              <a:gd name="connsiteX20" fmla="*/ 2146188 w 4208211"/>
              <a:gd name="connsiteY20" fmla="*/ 4689943 h 4689943"/>
              <a:gd name="connsiteX21" fmla="*/ 1746408 w 4208211"/>
              <a:gd name="connsiteY21" fmla="*/ 4689943 h 4689943"/>
              <a:gd name="connsiteX22" fmla="*/ 1178299 w 4208211"/>
              <a:gd name="connsiteY22" fmla="*/ 4689943 h 4689943"/>
              <a:gd name="connsiteX23" fmla="*/ 694355 w 4208211"/>
              <a:gd name="connsiteY23" fmla="*/ 4689943 h 4689943"/>
              <a:gd name="connsiteX24" fmla="*/ 0 w 4208211"/>
              <a:gd name="connsiteY24" fmla="*/ 4689943 h 4689943"/>
              <a:gd name="connsiteX25" fmla="*/ 0 w 4208211"/>
              <a:gd name="connsiteY25" fmla="*/ 4009901 h 4689943"/>
              <a:gd name="connsiteX26" fmla="*/ 0 w 4208211"/>
              <a:gd name="connsiteY26" fmla="*/ 3470558 h 4689943"/>
              <a:gd name="connsiteX27" fmla="*/ 0 w 4208211"/>
              <a:gd name="connsiteY27" fmla="*/ 2837416 h 4689943"/>
              <a:gd name="connsiteX28" fmla="*/ 0 w 4208211"/>
              <a:gd name="connsiteY28" fmla="*/ 2251173 h 4689943"/>
              <a:gd name="connsiteX29" fmla="*/ 0 w 4208211"/>
              <a:gd name="connsiteY29" fmla="*/ 1618030 h 4689943"/>
              <a:gd name="connsiteX30" fmla="*/ 0 w 4208211"/>
              <a:gd name="connsiteY30" fmla="*/ 937989 h 4689943"/>
              <a:gd name="connsiteX31" fmla="*/ 0 w 4208211"/>
              <a:gd name="connsiteY31" fmla="*/ 0 h 4689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208211" h="4689943" fill="none" extrusionOk="0">
                <a:moveTo>
                  <a:pt x="0" y="0"/>
                </a:moveTo>
                <a:cubicBezTo>
                  <a:pt x="114648" y="-10421"/>
                  <a:pt x="246363" y="17879"/>
                  <a:pt x="483944" y="0"/>
                </a:cubicBezTo>
                <a:cubicBezTo>
                  <a:pt x="721525" y="-17879"/>
                  <a:pt x="968091" y="49643"/>
                  <a:pt x="1094135" y="0"/>
                </a:cubicBezTo>
                <a:cubicBezTo>
                  <a:pt x="1220179" y="-49643"/>
                  <a:pt x="1338878" y="14311"/>
                  <a:pt x="1493915" y="0"/>
                </a:cubicBezTo>
                <a:cubicBezTo>
                  <a:pt x="1648952" y="-14311"/>
                  <a:pt x="1790923" y="56929"/>
                  <a:pt x="2062023" y="0"/>
                </a:cubicBezTo>
                <a:cubicBezTo>
                  <a:pt x="2333123" y="-56929"/>
                  <a:pt x="2418668" y="4831"/>
                  <a:pt x="2545968" y="0"/>
                </a:cubicBezTo>
                <a:cubicBezTo>
                  <a:pt x="2673268" y="-4831"/>
                  <a:pt x="2880328" y="26433"/>
                  <a:pt x="3114076" y="0"/>
                </a:cubicBezTo>
                <a:cubicBezTo>
                  <a:pt x="3347824" y="-26433"/>
                  <a:pt x="3415596" y="40197"/>
                  <a:pt x="3555938" y="0"/>
                </a:cubicBezTo>
                <a:cubicBezTo>
                  <a:pt x="3696280" y="-40197"/>
                  <a:pt x="3990740" y="45101"/>
                  <a:pt x="4208211" y="0"/>
                </a:cubicBezTo>
                <a:cubicBezTo>
                  <a:pt x="4253560" y="275270"/>
                  <a:pt x="4163156" y="471049"/>
                  <a:pt x="4208211" y="680042"/>
                </a:cubicBezTo>
                <a:cubicBezTo>
                  <a:pt x="4253266" y="889035"/>
                  <a:pt x="4145263" y="1173839"/>
                  <a:pt x="4208211" y="1313184"/>
                </a:cubicBezTo>
                <a:cubicBezTo>
                  <a:pt x="4271159" y="1452529"/>
                  <a:pt x="4176143" y="1736459"/>
                  <a:pt x="4208211" y="1946326"/>
                </a:cubicBezTo>
                <a:cubicBezTo>
                  <a:pt x="4240279" y="2156193"/>
                  <a:pt x="4176223" y="2336353"/>
                  <a:pt x="4208211" y="2438770"/>
                </a:cubicBezTo>
                <a:cubicBezTo>
                  <a:pt x="4240199" y="2541187"/>
                  <a:pt x="4143086" y="2893884"/>
                  <a:pt x="4208211" y="3025013"/>
                </a:cubicBezTo>
                <a:cubicBezTo>
                  <a:pt x="4273336" y="3156142"/>
                  <a:pt x="4187087" y="3353901"/>
                  <a:pt x="4208211" y="3470558"/>
                </a:cubicBezTo>
                <a:cubicBezTo>
                  <a:pt x="4229335" y="3587215"/>
                  <a:pt x="4139365" y="3886989"/>
                  <a:pt x="4208211" y="4056801"/>
                </a:cubicBezTo>
                <a:cubicBezTo>
                  <a:pt x="4277057" y="4226613"/>
                  <a:pt x="4138067" y="4545076"/>
                  <a:pt x="4208211" y="4689943"/>
                </a:cubicBezTo>
                <a:cubicBezTo>
                  <a:pt x="3990760" y="4738244"/>
                  <a:pt x="3875981" y="4647269"/>
                  <a:pt x="3724267" y="4689943"/>
                </a:cubicBezTo>
                <a:cubicBezTo>
                  <a:pt x="3572553" y="4732617"/>
                  <a:pt x="3266316" y="4673968"/>
                  <a:pt x="3114076" y="4689943"/>
                </a:cubicBezTo>
                <a:cubicBezTo>
                  <a:pt x="2961836" y="4705918"/>
                  <a:pt x="2868207" y="4687858"/>
                  <a:pt x="2672214" y="4689943"/>
                </a:cubicBezTo>
                <a:cubicBezTo>
                  <a:pt x="2476221" y="4692028"/>
                  <a:pt x="2271584" y="4643428"/>
                  <a:pt x="2146188" y="4689943"/>
                </a:cubicBezTo>
                <a:cubicBezTo>
                  <a:pt x="2020792" y="4736458"/>
                  <a:pt x="1895380" y="4653478"/>
                  <a:pt x="1746408" y="4689943"/>
                </a:cubicBezTo>
                <a:cubicBezTo>
                  <a:pt x="1597436" y="4726408"/>
                  <a:pt x="1372346" y="4643627"/>
                  <a:pt x="1178299" y="4689943"/>
                </a:cubicBezTo>
                <a:cubicBezTo>
                  <a:pt x="984252" y="4736259"/>
                  <a:pt x="822133" y="4684147"/>
                  <a:pt x="694355" y="4689943"/>
                </a:cubicBezTo>
                <a:cubicBezTo>
                  <a:pt x="566577" y="4695739"/>
                  <a:pt x="346066" y="4688900"/>
                  <a:pt x="0" y="4689943"/>
                </a:cubicBezTo>
                <a:cubicBezTo>
                  <a:pt x="-1829" y="4433840"/>
                  <a:pt x="67561" y="4282189"/>
                  <a:pt x="0" y="4009901"/>
                </a:cubicBezTo>
                <a:cubicBezTo>
                  <a:pt x="-67561" y="3737613"/>
                  <a:pt x="64682" y="3725703"/>
                  <a:pt x="0" y="3470558"/>
                </a:cubicBezTo>
                <a:cubicBezTo>
                  <a:pt x="-64682" y="3215413"/>
                  <a:pt x="61815" y="3087411"/>
                  <a:pt x="0" y="2837416"/>
                </a:cubicBezTo>
                <a:cubicBezTo>
                  <a:pt x="-61815" y="2587421"/>
                  <a:pt x="16826" y="2435118"/>
                  <a:pt x="0" y="2251173"/>
                </a:cubicBezTo>
                <a:cubicBezTo>
                  <a:pt x="-16826" y="2067228"/>
                  <a:pt x="59589" y="1851369"/>
                  <a:pt x="0" y="1618030"/>
                </a:cubicBezTo>
                <a:cubicBezTo>
                  <a:pt x="-59589" y="1384691"/>
                  <a:pt x="22314" y="1266538"/>
                  <a:pt x="0" y="937989"/>
                </a:cubicBezTo>
                <a:cubicBezTo>
                  <a:pt x="-22314" y="609440"/>
                  <a:pt x="77300" y="315575"/>
                  <a:pt x="0" y="0"/>
                </a:cubicBezTo>
                <a:close/>
              </a:path>
              <a:path w="4208211" h="4689943" stroke="0" extrusionOk="0">
                <a:moveTo>
                  <a:pt x="0" y="0"/>
                </a:moveTo>
                <a:cubicBezTo>
                  <a:pt x="136323" y="-2732"/>
                  <a:pt x="382756" y="16599"/>
                  <a:pt x="483944" y="0"/>
                </a:cubicBezTo>
                <a:cubicBezTo>
                  <a:pt x="585132" y="-16599"/>
                  <a:pt x="766187" y="5784"/>
                  <a:pt x="925806" y="0"/>
                </a:cubicBezTo>
                <a:cubicBezTo>
                  <a:pt x="1085425" y="-5784"/>
                  <a:pt x="1207947" y="2356"/>
                  <a:pt x="1409751" y="0"/>
                </a:cubicBezTo>
                <a:cubicBezTo>
                  <a:pt x="1611556" y="-2356"/>
                  <a:pt x="1750403" y="15540"/>
                  <a:pt x="2019941" y="0"/>
                </a:cubicBezTo>
                <a:cubicBezTo>
                  <a:pt x="2289479" y="-15540"/>
                  <a:pt x="2278649" y="23123"/>
                  <a:pt x="2461803" y="0"/>
                </a:cubicBezTo>
                <a:cubicBezTo>
                  <a:pt x="2644957" y="-23123"/>
                  <a:pt x="2765963" y="11489"/>
                  <a:pt x="2903666" y="0"/>
                </a:cubicBezTo>
                <a:cubicBezTo>
                  <a:pt x="3041369" y="-11489"/>
                  <a:pt x="3183536" y="41980"/>
                  <a:pt x="3387610" y="0"/>
                </a:cubicBezTo>
                <a:cubicBezTo>
                  <a:pt x="3591684" y="-41980"/>
                  <a:pt x="3846262" y="25136"/>
                  <a:pt x="4208211" y="0"/>
                </a:cubicBezTo>
                <a:cubicBezTo>
                  <a:pt x="4243829" y="282402"/>
                  <a:pt x="4138468" y="348736"/>
                  <a:pt x="4208211" y="586243"/>
                </a:cubicBezTo>
                <a:cubicBezTo>
                  <a:pt x="4277954" y="823750"/>
                  <a:pt x="4196847" y="882952"/>
                  <a:pt x="4208211" y="1078687"/>
                </a:cubicBezTo>
                <a:cubicBezTo>
                  <a:pt x="4219575" y="1274422"/>
                  <a:pt x="4156651" y="1464270"/>
                  <a:pt x="4208211" y="1571131"/>
                </a:cubicBezTo>
                <a:cubicBezTo>
                  <a:pt x="4259771" y="1677992"/>
                  <a:pt x="4180793" y="1997933"/>
                  <a:pt x="4208211" y="2110474"/>
                </a:cubicBezTo>
                <a:cubicBezTo>
                  <a:pt x="4235629" y="2223015"/>
                  <a:pt x="4166526" y="2449493"/>
                  <a:pt x="4208211" y="2602918"/>
                </a:cubicBezTo>
                <a:cubicBezTo>
                  <a:pt x="4249896" y="2756343"/>
                  <a:pt x="4139072" y="3032008"/>
                  <a:pt x="4208211" y="3282960"/>
                </a:cubicBezTo>
                <a:cubicBezTo>
                  <a:pt x="4277350" y="3533912"/>
                  <a:pt x="4171012" y="3730110"/>
                  <a:pt x="4208211" y="3916102"/>
                </a:cubicBezTo>
                <a:cubicBezTo>
                  <a:pt x="4245410" y="4102094"/>
                  <a:pt x="4151611" y="4395380"/>
                  <a:pt x="4208211" y="4689943"/>
                </a:cubicBezTo>
                <a:cubicBezTo>
                  <a:pt x="4045471" y="4713624"/>
                  <a:pt x="3927567" y="4672038"/>
                  <a:pt x="3766349" y="4689943"/>
                </a:cubicBezTo>
                <a:cubicBezTo>
                  <a:pt x="3605131" y="4707848"/>
                  <a:pt x="3408272" y="4652367"/>
                  <a:pt x="3198240" y="4689943"/>
                </a:cubicBezTo>
                <a:cubicBezTo>
                  <a:pt x="2988208" y="4727519"/>
                  <a:pt x="2824786" y="4666022"/>
                  <a:pt x="2672214" y="4689943"/>
                </a:cubicBezTo>
                <a:cubicBezTo>
                  <a:pt x="2519642" y="4713864"/>
                  <a:pt x="2397822" y="4644557"/>
                  <a:pt x="2230352" y="4689943"/>
                </a:cubicBezTo>
                <a:cubicBezTo>
                  <a:pt x="2062882" y="4735329"/>
                  <a:pt x="1815007" y="4643891"/>
                  <a:pt x="1662243" y="4689943"/>
                </a:cubicBezTo>
                <a:cubicBezTo>
                  <a:pt x="1509479" y="4735995"/>
                  <a:pt x="1205811" y="4641595"/>
                  <a:pt x="1052053" y="4689943"/>
                </a:cubicBezTo>
                <a:cubicBezTo>
                  <a:pt x="898295" y="4738291"/>
                  <a:pt x="751086" y="4648709"/>
                  <a:pt x="526026" y="4689943"/>
                </a:cubicBezTo>
                <a:cubicBezTo>
                  <a:pt x="300966" y="4731177"/>
                  <a:pt x="216007" y="4671658"/>
                  <a:pt x="0" y="4689943"/>
                </a:cubicBezTo>
                <a:cubicBezTo>
                  <a:pt x="-22196" y="4501520"/>
                  <a:pt x="27155" y="4306872"/>
                  <a:pt x="0" y="4197499"/>
                </a:cubicBezTo>
                <a:cubicBezTo>
                  <a:pt x="-27155" y="4088126"/>
                  <a:pt x="51291" y="3767039"/>
                  <a:pt x="0" y="3658156"/>
                </a:cubicBezTo>
                <a:cubicBezTo>
                  <a:pt x="-51291" y="3549273"/>
                  <a:pt x="8274" y="3261614"/>
                  <a:pt x="0" y="3025013"/>
                </a:cubicBezTo>
                <a:cubicBezTo>
                  <a:pt x="-8274" y="2788412"/>
                  <a:pt x="60930" y="2633939"/>
                  <a:pt x="0" y="2485670"/>
                </a:cubicBezTo>
                <a:cubicBezTo>
                  <a:pt x="-60930" y="2337401"/>
                  <a:pt x="64437" y="2158238"/>
                  <a:pt x="0" y="1946326"/>
                </a:cubicBezTo>
                <a:cubicBezTo>
                  <a:pt x="-64437" y="1734414"/>
                  <a:pt x="35378" y="1633180"/>
                  <a:pt x="0" y="1453882"/>
                </a:cubicBezTo>
                <a:cubicBezTo>
                  <a:pt x="-35378" y="1274584"/>
                  <a:pt x="70393" y="910450"/>
                  <a:pt x="0" y="773841"/>
                </a:cubicBezTo>
                <a:cubicBezTo>
                  <a:pt x="-70393" y="637232"/>
                  <a:pt x="56951" y="166943"/>
                  <a:pt x="0" y="0"/>
                </a:cubicBezTo>
                <a:close/>
              </a:path>
            </a:pathLst>
          </a:custGeom>
          <a:ln w="47625">
            <a:solidFill>
              <a:srgbClr val="00B050"/>
            </a:solidFill>
            <a:extLst>
              <a:ext uri="{C807C97D-BFC1-408E-A445-0C87EB9F89A2}">
                <ask:lineSketchStyleProps xmlns:ask="http://schemas.microsoft.com/office/drawing/2018/sketchyshapes" sd="384410728">
                  <a:prstGeom prst="rect">
                    <a:avLst/>
                  </a:prstGeom>
                  <ask:type>
                    <ask:lineSketchScribble/>
                  </ask:type>
                </ask:lineSketchStyleProps>
              </a:ext>
            </a:extLst>
          </a:ln>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v"/>
            </a:pPr>
            <a:endParaRPr lang="en-US" sz="1600" dirty="0">
              <a:latin typeface="Franklin Gothic Book" panose="020B0503020102020204" pitchFamily="34" charset="0"/>
            </a:endParaRPr>
          </a:p>
          <a:p>
            <a:pPr>
              <a:buFont typeface="Wingdings" panose="05000000000000000000" pitchFamily="2" charset="2"/>
              <a:buChar char="v"/>
            </a:pPr>
            <a:r>
              <a:rPr lang="en-US" sz="1600" dirty="0">
                <a:latin typeface="Franklin Gothic Book" panose="020B0503020102020204" pitchFamily="34" charset="0"/>
              </a:rPr>
              <a:t>Total LIHEAP funding for DC declined from a high of about $11 million in 2001, rose to a peak in 20009 (after the great recession of 2007-2008), and sharply declined to funding level of 2001. </a:t>
            </a:r>
          </a:p>
          <a:p>
            <a:pPr>
              <a:buFont typeface="Wingdings" panose="05000000000000000000" pitchFamily="2" charset="2"/>
              <a:buChar char="v"/>
            </a:pPr>
            <a:r>
              <a:rPr lang="en-US" sz="1600" dirty="0">
                <a:latin typeface="Franklin Gothic Book" panose="020B0503020102020204" pitchFamily="34" charset="0"/>
              </a:rPr>
              <a:t>The LIHEAP funding per poverty-person showed similar trend as the trend in total LIHEAP funding.</a:t>
            </a:r>
          </a:p>
          <a:p>
            <a:pPr>
              <a:buFont typeface="Wingdings" panose="05000000000000000000" pitchFamily="2" charset="2"/>
              <a:buChar char="v"/>
            </a:pPr>
            <a:r>
              <a:rPr lang="en-US" sz="1600" dirty="0">
                <a:latin typeface="Franklin Gothic Book" panose="020B0503020102020204" pitchFamily="34" charset="0"/>
              </a:rPr>
              <a:t>Given that:</a:t>
            </a:r>
          </a:p>
          <a:p>
            <a:pPr lvl="1">
              <a:buFont typeface="Wingdings" panose="05000000000000000000" pitchFamily="2" charset="2"/>
              <a:buChar char="Ø"/>
            </a:pPr>
            <a:r>
              <a:rPr lang="en-US" sz="1600" dirty="0">
                <a:latin typeface="Franklin Gothic Book" panose="020B0503020102020204" pitchFamily="34" charset="0"/>
              </a:rPr>
              <a:t> the number of people in poverty has not declined but increased; </a:t>
            </a:r>
          </a:p>
          <a:p>
            <a:pPr lvl="1">
              <a:buFont typeface="Wingdings" panose="05000000000000000000" pitchFamily="2" charset="2"/>
              <a:buChar char="Ø"/>
            </a:pPr>
            <a:r>
              <a:rPr lang="en-US" sz="1600" dirty="0">
                <a:latin typeface="Franklin Gothic Book" panose="020B0503020102020204" pitchFamily="34" charset="0"/>
              </a:rPr>
              <a:t>LIHEAP funding accounts for a large share of energy assistance;</a:t>
            </a:r>
          </a:p>
          <a:p>
            <a:pPr lvl="1">
              <a:buFont typeface="Wingdings" panose="05000000000000000000" pitchFamily="2" charset="2"/>
              <a:buChar char="Ø"/>
            </a:pPr>
            <a:r>
              <a:rPr lang="en-US" sz="1600" dirty="0">
                <a:latin typeface="Franklin Gothic Book" panose="020B0503020102020204" pitchFamily="34" charset="0"/>
              </a:rPr>
              <a:t>Energy prices continue to increase;</a:t>
            </a:r>
          </a:p>
          <a:p>
            <a:pPr lvl="1">
              <a:buFont typeface="Wingdings" panose="05000000000000000000" pitchFamily="2" charset="2"/>
              <a:buChar char="Ø"/>
            </a:pPr>
            <a:r>
              <a:rPr lang="en-US" sz="1600" dirty="0">
                <a:latin typeface="Franklin Gothic Book" panose="020B0503020102020204" pitchFamily="34" charset="0"/>
              </a:rPr>
              <a:t>Growth in US and District economy will take few years to return to pre-Covid-19 level; and</a:t>
            </a:r>
          </a:p>
          <a:p>
            <a:pPr lvl="1">
              <a:buFont typeface="Wingdings" panose="05000000000000000000" pitchFamily="2" charset="2"/>
              <a:buChar char="Ø"/>
            </a:pPr>
            <a:r>
              <a:rPr lang="en-US" sz="1600" dirty="0">
                <a:latin typeface="Franklin Gothic Book" panose="020B0503020102020204" pitchFamily="34" charset="0"/>
              </a:rPr>
              <a:t>Other compounding factors;    </a:t>
            </a:r>
          </a:p>
          <a:p>
            <a:pPr>
              <a:buFont typeface="Wingdings" panose="05000000000000000000" pitchFamily="2" charset="2"/>
              <a:buChar char="v"/>
            </a:pPr>
            <a:r>
              <a:rPr lang="en-US" sz="1600" dirty="0">
                <a:latin typeface="Franklin Gothic Book" panose="020B0503020102020204" pitchFamily="34" charset="0"/>
              </a:rPr>
              <a:t>         Low-income customers may face increased energy burden, thus exacerbating severity of poverty unless alternative approaches to energy assistance are identified and implemented.</a:t>
            </a:r>
            <a:br>
              <a:rPr lang="en-US" sz="1600" dirty="0">
                <a:latin typeface="Franklin Gothic Book" panose="020B0503020102020204" pitchFamily="34" charset="0"/>
              </a:rPr>
            </a:br>
            <a:endParaRPr lang="en-US" sz="1600" dirty="0">
              <a:latin typeface="Franklin Gothic Book" panose="020B0503020102020204" pitchFamily="34" charset="0"/>
            </a:endParaRPr>
          </a:p>
        </p:txBody>
      </p:sp>
      <p:sp>
        <p:nvSpPr>
          <p:cNvPr id="14" name="TextBox 13">
            <a:extLst>
              <a:ext uri="{FF2B5EF4-FFF2-40B4-BE49-F238E27FC236}">
                <a16:creationId xmlns:a16="http://schemas.microsoft.com/office/drawing/2014/main" id="{5009B7B2-0C10-451B-ADA0-10EF443D809D}"/>
              </a:ext>
            </a:extLst>
          </p:cNvPr>
          <p:cNvSpPr txBox="1"/>
          <p:nvPr/>
        </p:nvSpPr>
        <p:spPr>
          <a:xfrm>
            <a:off x="2291438" y="219326"/>
            <a:ext cx="7318498" cy="1077218"/>
          </a:xfrm>
          <a:prstGeom prst="rect">
            <a:avLst/>
          </a:prstGeom>
          <a:noFill/>
        </p:spPr>
        <p:txBody>
          <a:bodyPr wrap="square">
            <a:spAutoFit/>
          </a:bodyPr>
          <a:lstStyle/>
          <a:p>
            <a:pPr algn="ctr"/>
            <a:r>
              <a:rPr lang="en-US" sz="3200" b="1" dirty="0">
                <a:solidFill>
                  <a:schemeClr val="tx2"/>
                </a:solidFill>
                <a:effectLst/>
                <a:latin typeface="Franklin Gothic Medium" panose="020B0603020102020204" pitchFamily="34" charset="0"/>
                <a:ea typeface="Times New Roman" panose="02020603050405020304" pitchFamily="18" charset="0"/>
              </a:rPr>
              <a:t>Energy Assistance</a:t>
            </a:r>
            <a:br>
              <a:rPr lang="en-US" sz="3200" dirty="0">
                <a:solidFill>
                  <a:schemeClr val="tx2"/>
                </a:solidFill>
                <a:effectLst/>
                <a:latin typeface="Franklin Gothic Medium" panose="020B0603020102020204" pitchFamily="34" charset="0"/>
                <a:ea typeface="Times New Roman" panose="02020603050405020304" pitchFamily="18" charset="0"/>
              </a:rPr>
            </a:br>
            <a:r>
              <a:rPr lang="en-US" sz="3200" b="1" dirty="0">
                <a:solidFill>
                  <a:schemeClr val="tx2"/>
                </a:solidFill>
                <a:effectLst/>
                <a:latin typeface="Franklin Gothic Medium" panose="020B0603020102020204" pitchFamily="34" charset="0"/>
                <a:ea typeface="Times New Roman" panose="02020603050405020304" pitchFamily="18" charset="0"/>
                <a:cs typeface="Times New Roman" panose="02020603050405020304" pitchFamily="18" charset="0"/>
              </a:rPr>
              <a:t>Source and Trends in Energy Assistance</a:t>
            </a:r>
            <a:r>
              <a:rPr lang="en-US" sz="1800" b="1" dirty="0">
                <a:effectLst/>
                <a:latin typeface="Franklin Gothic Medium" panose="020B0603020102020204" pitchFamily="34" charset="0"/>
                <a:ea typeface="Times New Roman" panose="02020603050405020304" pitchFamily="18" charset="0"/>
              </a:rPr>
              <a:t> </a:t>
            </a:r>
          </a:p>
        </p:txBody>
      </p:sp>
      <p:graphicFrame>
        <p:nvGraphicFramePr>
          <p:cNvPr id="16" name="Object 15">
            <a:extLst>
              <a:ext uri="{FF2B5EF4-FFF2-40B4-BE49-F238E27FC236}">
                <a16:creationId xmlns:a16="http://schemas.microsoft.com/office/drawing/2014/main" id="{3E04978F-81C9-4FDC-9098-8F706AF5115D}"/>
              </a:ext>
            </a:extLst>
          </p:cNvPr>
          <p:cNvGraphicFramePr>
            <a:graphicFrameLocks noChangeAspect="1"/>
          </p:cNvGraphicFramePr>
          <p:nvPr>
            <p:extLst>
              <p:ext uri="{D42A27DB-BD31-4B8C-83A1-F6EECF244321}">
                <p14:modId xmlns:p14="http://schemas.microsoft.com/office/powerpoint/2010/main" val="4161214886"/>
              </p:ext>
            </p:extLst>
          </p:nvPr>
        </p:nvGraphicFramePr>
        <p:xfrm>
          <a:off x="252460" y="6111686"/>
          <a:ext cx="1570037" cy="720752"/>
        </p:xfrm>
        <a:graphic>
          <a:graphicData uri="http://schemas.openxmlformats.org/presentationml/2006/ole">
            <mc:AlternateContent xmlns:mc="http://schemas.openxmlformats.org/markup-compatibility/2006">
              <mc:Choice xmlns:v="urn:schemas-microsoft-com:vml" Requires="v">
                <p:oleObj name="Bitmap Image" r:id="rId3" imgW="1569600" imgH="685800" progId="Paint.Picture">
                  <p:embed/>
                </p:oleObj>
              </mc:Choice>
              <mc:Fallback>
                <p:oleObj name="Bitmap Image" r:id="rId3" imgW="1569600" imgH="685800" progId="Paint.Picture">
                  <p:embed/>
                  <p:pic>
                    <p:nvPicPr>
                      <p:cNvPr id="12" name="Object 11">
                        <a:extLst>
                          <a:ext uri="{FF2B5EF4-FFF2-40B4-BE49-F238E27FC236}">
                            <a16:creationId xmlns:a16="http://schemas.microsoft.com/office/drawing/2014/main" id="{284AB641-8BD3-4FED-A3FD-958FBBA73627}"/>
                          </a:ext>
                        </a:extLst>
                      </p:cNvPr>
                      <p:cNvPicPr/>
                      <p:nvPr/>
                    </p:nvPicPr>
                    <p:blipFill>
                      <a:blip r:embed="rId4"/>
                      <a:stretch>
                        <a:fillRect/>
                      </a:stretch>
                    </p:blipFill>
                    <p:spPr>
                      <a:xfrm>
                        <a:off x="252460" y="6111686"/>
                        <a:ext cx="1570037" cy="720752"/>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B097337C-F454-4DEC-BAFA-B20536C3A60A}"/>
              </a:ext>
            </a:extLst>
          </p:cNvPr>
          <p:cNvSpPr>
            <a:spLocks noGrp="1"/>
          </p:cNvSpPr>
          <p:nvPr>
            <p:ph type="sldNum" sz="quarter" idx="12"/>
          </p:nvPr>
        </p:nvSpPr>
        <p:spPr/>
        <p:txBody>
          <a:bodyPr/>
          <a:lstStyle/>
          <a:p>
            <a:fld id="{C01389E6-C847-4AD0-B56D-D205B2EAB1EE}" type="slidenum">
              <a:rPr lang="en-US" smtClean="0"/>
              <a:t>33</a:t>
            </a:fld>
            <a:endParaRPr lang="en-US" dirty="0"/>
          </a:p>
        </p:txBody>
      </p:sp>
      <p:sp>
        <p:nvSpPr>
          <p:cNvPr id="2" name="Arrow: Right 1">
            <a:extLst>
              <a:ext uri="{FF2B5EF4-FFF2-40B4-BE49-F238E27FC236}">
                <a16:creationId xmlns:a16="http://schemas.microsoft.com/office/drawing/2014/main" id="{3D93FB32-4E0A-4A65-B4B5-0E2461064CD9}"/>
              </a:ext>
            </a:extLst>
          </p:cNvPr>
          <p:cNvSpPr/>
          <p:nvPr/>
        </p:nvSpPr>
        <p:spPr>
          <a:xfrm>
            <a:off x="654020" y="4945626"/>
            <a:ext cx="383458" cy="21631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501453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55021F4-2CE9-42D9-8528-9121B8B4AAA0}"/>
              </a:ext>
            </a:extLst>
          </p:cNvPr>
          <p:cNvSpPr>
            <a:spLocks noGrp="1"/>
          </p:cNvSpPr>
          <p:nvPr>
            <p:ph type="title"/>
          </p:nvPr>
        </p:nvSpPr>
        <p:spPr>
          <a:xfrm>
            <a:off x="686834" y="1153572"/>
            <a:ext cx="3200400" cy="4461163"/>
          </a:xfrm>
        </p:spPr>
        <p:txBody>
          <a:bodyPr>
            <a:normAutofit/>
          </a:bodyPr>
          <a:lstStyle/>
          <a:p>
            <a:r>
              <a:rPr lang="en-US" sz="3700" dirty="0">
                <a:solidFill>
                  <a:srgbClr val="FFFFFF"/>
                </a:solidFill>
                <a:effectLst/>
                <a:latin typeface="Franklin Gothic Medium" panose="020B0603020102020204" pitchFamily="34" charset="0"/>
                <a:ea typeface="Times New Roman" panose="02020603050405020304" pitchFamily="18" charset="0"/>
              </a:rPr>
              <a:t>Energy Assistance</a:t>
            </a:r>
            <a:br>
              <a:rPr lang="en-US" sz="3700" dirty="0">
                <a:solidFill>
                  <a:srgbClr val="FFFFFF"/>
                </a:solidFill>
                <a:effectLst/>
                <a:latin typeface="Franklin Gothic Medium" panose="020B0603020102020204" pitchFamily="34" charset="0"/>
                <a:ea typeface="Times New Roman" panose="02020603050405020304" pitchFamily="18" charset="0"/>
                <a:cs typeface="Times New Roman" panose="02020603050405020304" pitchFamily="18" charset="0"/>
              </a:rPr>
            </a:br>
            <a:r>
              <a:rPr lang="en-US" sz="3700" dirty="0">
                <a:solidFill>
                  <a:srgbClr val="FFFFFF"/>
                </a:solidFill>
                <a:effectLst/>
                <a:latin typeface="Franklin Gothic Medium" panose="020B0603020102020204" pitchFamily="34" charset="0"/>
                <a:ea typeface="Times New Roman" panose="02020603050405020304" pitchFamily="18" charset="0"/>
                <a:cs typeface="Times New Roman" panose="02020603050405020304" pitchFamily="18" charset="0"/>
              </a:rPr>
              <a:t>How will these likely change in the short term in response to COVID-19?</a:t>
            </a:r>
            <a:endParaRPr lang="en-US" sz="3700" dirty="0">
              <a:solidFill>
                <a:srgbClr val="FFFFFF"/>
              </a:solidFill>
              <a:latin typeface="Franklin Gothic Medium" panose="020B0603020102020204" pitchFamily="34" charset="0"/>
            </a:endParaRP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B247CC6-0417-40EE-B16C-559B9E00AA6A}"/>
              </a:ext>
            </a:extLst>
          </p:cNvPr>
          <p:cNvSpPr>
            <a:spLocks noGrp="1"/>
          </p:cNvSpPr>
          <p:nvPr>
            <p:ph idx="1"/>
          </p:nvPr>
        </p:nvSpPr>
        <p:spPr>
          <a:xfrm>
            <a:off x="4167272" y="591344"/>
            <a:ext cx="7186527" cy="5585619"/>
          </a:xfrm>
        </p:spPr>
        <p:txBody>
          <a:bodyPr anchor="ctr">
            <a:normAutofit lnSpcReduction="10000"/>
          </a:bodyPr>
          <a:lstStyle/>
          <a:p>
            <a:pPr>
              <a:buFont typeface="Wingdings" panose="05000000000000000000" pitchFamily="2" charset="2"/>
              <a:buChar char="v"/>
            </a:pPr>
            <a:r>
              <a:rPr lang="en-US" sz="2200" dirty="0">
                <a:latin typeface="Franklin Gothic Book" panose="020B0503020102020204" pitchFamily="34" charset="0"/>
              </a:rPr>
              <a:t>Election of a Democratic US government that favors assistance to low-income households may reduce the threat to significant reduction in LIHEAP funding;</a:t>
            </a:r>
          </a:p>
          <a:p>
            <a:pPr>
              <a:buFont typeface="Wingdings" panose="05000000000000000000" pitchFamily="2" charset="2"/>
              <a:buChar char="v"/>
            </a:pPr>
            <a:r>
              <a:rPr lang="en-US" sz="2200" dirty="0">
                <a:latin typeface="Franklin Gothic Book" panose="020B0503020102020204" pitchFamily="34" charset="0"/>
              </a:rPr>
              <a:t>Similarly, if the Congressional Budget Office’s (CBO) forecast about the return of US economic growth to pre-covid level by mid-2021 hold true, there may appear less threat to low-income energy assistance funding from the federal government. </a:t>
            </a:r>
          </a:p>
          <a:p>
            <a:pPr>
              <a:buFont typeface="Wingdings" panose="05000000000000000000" pitchFamily="2" charset="2"/>
              <a:buChar char="v"/>
            </a:pPr>
            <a:r>
              <a:rPr lang="en-US" sz="2200" dirty="0">
                <a:latin typeface="Franklin Gothic Book" panose="020B0503020102020204" pitchFamily="34" charset="0"/>
              </a:rPr>
              <a:t>However, if past trends hold true, and if the economy did not recover soon, it is plausible to argue that LIHEAP funding may decline in the future.</a:t>
            </a:r>
          </a:p>
          <a:p>
            <a:pPr>
              <a:buFont typeface="Wingdings" panose="05000000000000000000" pitchFamily="2" charset="2"/>
              <a:buChar char="v"/>
            </a:pPr>
            <a:r>
              <a:rPr lang="en-US" sz="2200" dirty="0">
                <a:latin typeface="Franklin Gothic Book" panose="020B0503020102020204" pitchFamily="34" charset="0"/>
              </a:rPr>
              <a:t>State or local funding that also depend on economic growth may face financial constraints to meet the needs of all low-income customers.</a:t>
            </a:r>
          </a:p>
          <a:p>
            <a:pPr>
              <a:buFont typeface="Wingdings" panose="05000000000000000000" pitchFamily="2" charset="2"/>
              <a:buChar char="v"/>
            </a:pPr>
            <a:r>
              <a:rPr lang="en-US" sz="2200" dirty="0">
                <a:latin typeface="Franklin Gothic Book" panose="020B0503020102020204" pitchFamily="34" charset="0"/>
              </a:rPr>
              <a:t>Therefore, alternative low-income energy assistance strategies need to be explored to ensure that low-income customers will not face severe energy burden and reduce threats to energy poverty.</a:t>
            </a:r>
          </a:p>
        </p:txBody>
      </p:sp>
      <p:graphicFrame>
        <p:nvGraphicFramePr>
          <p:cNvPr id="10" name="Object 9">
            <a:extLst>
              <a:ext uri="{FF2B5EF4-FFF2-40B4-BE49-F238E27FC236}">
                <a16:creationId xmlns:a16="http://schemas.microsoft.com/office/drawing/2014/main" id="{FC2C0EF4-B7E8-4781-95E0-E9F934B907FF}"/>
              </a:ext>
            </a:extLst>
          </p:cNvPr>
          <p:cNvGraphicFramePr>
            <a:graphicFrameLocks noChangeAspect="1"/>
          </p:cNvGraphicFramePr>
          <p:nvPr>
            <p:extLst>
              <p:ext uri="{D42A27DB-BD31-4B8C-83A1-F6EECF244321}">
                <p14:modId xmlns:p14="http://schemas.microsoft.com/office/powerpoint/2010/main" val="3395174505"/>
              </p:ext>
            </p:extLst>
          </p:nvPr>
        </p:nvGraphicFramePr>
        <p:xfrm>
          <a:off x="308113" y="6137248"/>
          <a:ext cx="1570037" cy="720752"/>
        </p:xfrm>
        <a:graphic>
          <a:graphicData uri="http://schemas.openxmlformats.org/presentationml/2006/ole">
            <mc:AlternateContent xmlns:mc="http://schemas.openxmlformats.org/markup-compatibility/2006">
              <mc:Choice xmlns:v="urn:schemas-microsoft-com:vml" Requires="v">
                <p:oleObj name="Bitmap Image" r:id="rId2" imgW="1569600" imgH="685800" progId="Paint.Picture">
                  <p:embed/>
                </p:oleObj>
              </mc:Choice>
              <mc:Fallback>
                <p:oleObj name="Bitmap Image" r:id="rId2" imgW="1569600" imgH="685800" progId="Paint.Picture">
                  <p:embed/>
                  <p:pic>
                    <p:nvPicPr>
                      <p:cNvPr id="12" name="Object 11">
                        <a:extLst>
                          <a:ext uri="{FF2B5EF4-FFF2-40B4-BE49-F238E27FC236}">
                            <a16:creationId xmlns:a16="http://schemas.microsoft.com/office/drawing/2014/main" id="{284AB641-8BD3-4FED-A3FD-958FBBA73627}"/>
                          </a:ext>
                        </a:extLst>
                      </p:cNvPr>
                      <p:cNvPicPr/>
                      <p:nvPr/>
                    </p:nvPicPr>
                    <p:blipFill>
                      <a:blip r:embed="rId3"/>
                      <a:stretch>
                        <a:fillRect/>
                      </a:stretch>
                    </p:blipFill>
                    <p:spPr>
                      <a:xfrm>
                        <a:off x="308113" y="6137248"/>
                        <a:ext cx="1570037" cy="720752"/>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52053363-4C3A-4D08-8676-0D9F9A2906AA}"/>
              </a:ext>
            </a:extLst>
          </p:cNvPr>
          <p:cNvSpPr>
            <a:spLocks noGrp="1"/>
          </p:cNvSpPr>
          <p:nvPr>
            <p:ph type="sldNum" sz="quarter" idx="12"/>
          </p:nvPr>
        </p:nvSpPr>
        <p:spPr/>
        <p:txBody>
          <a:bodyPr/>
          <a:lstStyle/>
          <a:p>
            <a:fld id="{C01389E6-C847-4AD0-B56D-D205B2EAB1EE}" type="slidenum">
              <a:rPr lang="en-US" smtClean="0"/>
              <a:t>34</a:t>
            </a:fld>
            <a:endParaRPr lang="en-US" dirty="0"/>
          </a:p>
        </p:txBody>
      </p:sp>
    </p:spTree>
    <p:extLst>
      <p:ext uri="{BB962C8B-B14F-4D97-AF65-F5344CB8AC3E}">
        <p14:creationId xmlns:p14="http://schemas.microsoft.com/office/powerpoint/2010/main" val="24984084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89C5E17-24D0-4696-A3C5-A2261FB455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929B58F-2358-44CC-ACE5-EF1BD3C6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 name="Title 1">
            <a:extLst>
              <a:ext uri="{FF2B5EF4-FFF2-40B4-BE49-F238E27FC236}">
                <a16:creationId xmlns:a16="http://schemas.microsoft.com/office/drawing/2014/main" id="{8434DE0D-B945-4B3F-9A99-0966D9059742}"/>
              </a:ext>
            </a:extLst>
          </p:cNvPr>
          <p:cNvSpPr>
            <a:spLocks noGrp="1"/>
          </p:cNvSpPr>
          <p:nvPr>
            <p:ph type="title"/>
          </p:nvPr>
        </p:nvSpPr>
        <p:spPr>
          <a:xfrm>
            <a:off x="804671" y="1243013"/>
            <a:ext cx="4245311" cy="4371974"/>
          </a:xfrm>
          <a:custGeom>
            <a:avLst/>
            <a:gdLst>
              <a:gd name="connsiteX0" fmla="*/ 0 w 4245311"/>
              <a:gd name="connsiteY0" fmla="*/ 0 h 4371974"/>
              <a:gd name="connsiteX1" fmla="*/ 445758 w 4245311"/>
              <a:gd name="connsiteY1" fmla="*/ 0 h 4371974"/>
              <a:gd name="connsiteX2" fmla="*/ 976422 w 4245311"/>
              <a:gd name="connsiteY2" fmla="*/ 0 h 4371974"/>
              <a:gd name="connsiteX3" fmla="*/ 1591992 w 4245311"/>
              <a:gd name="connsiteY3" fmla="*/ 0 h 4371974"/>
              <a:gd name="connsiteX4" fmla="*/ 2037749 w 4245311"/>
              <a:gd name="connsiteY4" fmla="*/ 0 h 4371974"/>
              <a:gd name="connsiteX5" fmla="*/ 2610866 w 4245311"/>
              <a:gd name="connsiteY5" fmla="*/ 0 h 4371974"/>
              <a:gd name="connsiteX6" fmla="*/ 3056624 w 4245311"/>
              <a:gd name="connsiteY6" fmla="*/ 0 h 4371974"/>
              <a:gd name="connsiteX7" fmla="*/ 3587288 w 4245311"/>
              <a:gd name="connsiteY7" fmla="*/ 0 h 4371974"/>
              <a:gd name="connsiteX8" fmla="*/ 4245311 w 4245311"/>
              <a:gd name="connsiteY8" fmla="*/ 0 h 4371974"/>
              <a:gd name="connsiteX9" fmla="*/ 4245311 w 4245311"/>
              <a:gd name="connsiteY9" fmla="*/ 415338 h 4371974"/>
              <a:gd name="connsiteX10" fmla="*/ 4245311 w 4245311"/>
              <a:gd name="connsiteY10" fmla="*/ 1049274 h 4371974"/>
              <a:gd name="connsiteX11" fmla="*/ 4245311 w 4245311"/>
              <a:gd name="connsiteY11" fmla="*/ 1595771 h 4371974"/>
              <a:gd name="connsiteX12" fmla="*/ 4245311 w 4245311"/>
              <a:gd name="connsiteY12" fmla="*/ 2229707 h 4371974"/>
              <a:gd name="connsiteX13" fmla="*/ 4245311 w 4245311"/>
              <a:gd name="connsiteY13" fmla="*/ 2819923 h 4371974"/>
              <a:gd name="connsiteX14" fmla="*/ 4245311 w 4245311"/>
              <a:gd name="connsiteY14" fmla="*/ 3322700 h 4371974"/>
              <a:gd name="connsiteX15" fmla="*/ 4245311 w 4245311"/>
              <a:gd name="connsiteY15" fmla="*/ 4371974 h 4371974"/>
              <a:gd name="connsiteX16" fmla="*/ 3799553 w 4245311"/>
              <a:gd name="connsiteY16" fmla="*/ 4371974 h 4371974"/>
              <a:gd name="connsiteX17" fmla="*/ 3268889 w 4245311"/>
              <a:gd name="connsiteY17" fmla="*/ 4371974 h 4371974"/>
              <a:gd name="connsiteX18" fmla="*/ 2653319 w 4245311"/>
              <a:gd name="connsiteY18" fmla="*/ 4371974 h 4371974"/>
              <a:gd name="connsiteX19" fmla="*/ 2037749 w 4245311"/>
              <a:gd name="connsiteY19" fmla="*/ 4371974 h 4371974"/>
              <a:gd name="connsiteX20" fmla="*/ 1464632 w 4245311"/>
              <a:gd name="connsiteY20" fmla="*/ 4371974 h 4371974"/>
              <a:gd name="connsiteX21" fmla="*/ 891515 w 4245311"/>
              <a:gd name="connsiteY21" fmla="*/ 4371974 h 4371974"/>
              <a:gd name="connsiteX22" fmla="*/ 0 w 4245311"/>
              <a:gd name="connsiteY22" fmla="*/ 4371974 h 4371974"/>
              <a:gd name="connsiteX23" fmla="*/ 0 w 4245311"/>
              <a:gd name="connsiteY23" fmla="*/ 3912917 h 4371974"/>
              <a:gd name="connsiteX24" fmla="*/ 0 w 4245311"/>
              <a:gd name="connsiteY24" fmla="*/ 3366420 h 4371974"/>
              <a:gd name="connsiteX25" fmla="*/ 0 w 4245311"/>
              <a:gd name="connsiteY25" fmla="*/ 2819923 h 4371974"/>
              <a:gd name="connsiteX26" fmla="*/ 0 w 4245311"/>
              <a:gd name="connsiteY26" fmla="*/ 2404586 h 4371974"/>
              <a:gd name="connsiteX27" fmla="*/ 0 w 4245311"/>
              <a:gd name="connsiteY27" fmla="*/ 1814369 h 4371974"/>
              <a:gd name="connsiteX28" fmla="*/ 0 w 4245311"/>
              <a:gd name="connsiteY28" fmla="*/ 1399032 h 4371974"/>
              <a:gd name="connsiteX29" fmla="*/ 0 w 4245311"/>
              <a:gd name="connsiteY29" fmla="*/ 852535 h 4371974"/>
              <a:gd name="connsiteX30" fmla="*/ 0 w 4245311"/>
              <a:gd name="connsiteY30" fmla="*/ 0 h 437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45311" h="4371974" fill="none" extrusionOk="0">
                <a:moveTo>
                  <a:pt x="0" y="0"/>
                </a:moveTo>
                <a:cubicBezTo>
                  <a:pt x="180661" y="-24826"/>
                  <a:pt x="275724" y="15092"/>
                  <a:pt x="445758" y="0"/>
                </a:cubicBezTo>
                <a:cubicBezTo>
                  <a:pt x="615792" y="-15092"/>
                  <a:pt x="741684" y="4002"/>
                  <a:pt x="976422" y="0"/>
                </a:cubicBezTo>
                <a:cubicBezTo>
                  <a:pt x="1211160" y="-4002"/>
                  <a:pt x="1458991" y="31822"/>
                  <a:pt x="1591992" y="0"/>
                </a:cubicBezTo>
                <a:cubicBezTo>
                  <a:pt x="1724993" y="-31822"/>
                  <a:pt x="1865096" y="14798"/>
                  <a:pt x="2037749" y="0"/>
                </a:cubicBezTo>
                <a:cubicBezTo>
                  <a:pt x="2210402" y="-14798"/>
                  <a:pt x="2356093" y="55891"/>
                  <a:pt x="2610866" y="0"/>
                </a:cubicBezTo>
                <a:cubicBezTo>
                  <a:pt x="2865639" y="-55891"/>
                  <a:pt x="2857004" y="46712"/>
                  <a:pt x="3056624" y="0"/>
                </a:cubicBezTo>
                <a:cubicBezTo>
                  <a:pt x="3256244" y="-46712"/>
                  <a:pt x="3450116" y="18338"/>
                  <a:pt x="3587288" y="0"/>
                </a:cubicBezTo>
                <a:cubicBezTo>
                  <a:pt x="3724460" y="-18338"/>
                  <a:pt x="4014675" y="15910"/>
                  <a:pt x="4245311" y="0"/>
                </a:cubicBezTo>
                <a:cubicBezTo>
                  <a:pt x="4256776" y="169789"/>
                  <a:pt x="4199013" y="331536"/>
                  <a:pt x="4245311" y="415338"/>
                </a:cubicBezTo>
                <a:cubicBezTo>
                  <a:pt x="4291609" y="499140"/>
                  <a:pt x="4198761" y="749857"/>
                  <a:pt x="4245311" y="1049274"/>
                </a:cubicBezTo>
                <a:cubicBezTo>
                  <a:pt x="4291861" y="1348691"/>
                  <a:pt x="4207041" y="1354062"/>
                  <a:pt x="4245311" y="1595771"/>
                </a:cubicBezTo>
                <a:cubicBezTo>
                  <a:pt x="4283581" y="1837480"/>
                  <a:pt x="4191977" y="2084209"/>
                  <a:pt x="4245311" y="2229707"/>
                </a:cubicBezTo>
                <a:cubicBezTo>
                  <a:pt x="4298645" y="2375205"/>
                  <a:pt x="4240069" y="2642447"/>
                  <a:pt x="4245311" y="2819923"/>
                </a:cubicBezTo>
                <a:cubicBezTo>
                  <a:pt x="4250553" y="2997399"/>
                  <a:pt x="4215838" y="3150354"/>
                  <a:pt x="4245311" y="3322700"/>
                </a:cubicBezTo>
                <a:cubicBezTo>
                  <a:pt x="4274784" y="3495046"/>
                  <a:pt x="4223494" y="4118908"/>
                  <a:pt x="4245311" y="4371974"/>
                </a:cubicBezTo>
                <a:cubicBezTo>
                  <a:pt x="4090709" y="4381989"/>
                  <a:pt x="3970868" y="4321696"/>
                  <a:pt x="3799553" y="4371974"/>
                </a:cubicBezTo>
                <a:cubicBezTo>
                  <a:pt x="3628238" y="4422252"/>
                  <a:pt x="3450314" y="4363670"/>
                  <a:pt x="3268889" y="4371974"/>
                </a:cubicBezTo>
                <a:cubicBezTo>
                  <a:pt x="3087464" y="4380278"/>
                  <a:pt x="2828715" y="4362038"/>
                  <a:pt x="2653319" y="4371974"/>
                </a:cubicBezTo>
                <a:cubicBezTo>
                  <a:pt x="2477923" y="4381910"/>
                  <a:pt x="2218681" y="4361675"/>
                  <a:pt x="2037749" y="4371974"/>
                </a:cubicBezTo>
                <a:cubicBezTo>
                  <a:pt x="1856817" y="4382273"/>
                  <a:pt x="1623952" y="4339917"/>
                  <a:pt x="1464632" y="4371974"/>
                </a:cubicBezTo>
                <a:cubicBezTo>
                  <a:pt x="1305312" y="4404031"/>
                  <a:pt x="1114234" y="4367139"/>
                  <a:pt x="891515" y="4371974"/>
                </a:cubicBezTo>
                <a:cubicBezTo>
                  <a:pt x="668796" y="4376809"/>
                  <a:pt x="360188" y="4349547"/>
                  <a:pt x="0" y="4371974"/>
                </a:cubicBezTo>
                <a:cubicBezTo>
                  <a:pt x="-46575" y="4211690"/>
                  <a:pt x="49788" y="4114438"/>
                  <a:pt x="0" y="3912917"/>
                </a:cubicBezTo>
                <a:cubicBezTo>
                  <a:pt x="-49788" y="3711396"/>
                  <a:pt x="30546" y="3484418"/>
                  <a:pt x="0" y="3366420"/>
                </a:cubicBezTo>
                <a:cubicBezTo>
                  <a:pt x="-30546" y="3248422"/>
                  <a:pt x="43633" y="2961141"/>
                  <a:pt x="0" y="2819923"/>
                </a:cubicBezTo>
                <a:cubicBezTo>
                  <a:pt x="-43633" y="2678705"/>
                  <a:pt x="10663" y="2575599"/>
                  <a:pt x="0" y="2404586"/>
                </a:cubicBezTo>
                <a:cubicBezTo>
                  <a:pt x="-10663" y="2233573"/>
                  <a:pt x="18372" y="2032920"/>
                  <a:pt x="0" y="1814369"/>
                </a:cubicBezTo>
                <a:cubicBezTo>
                  <a:pt x="-18372" y="1595818"/>
                  <a:pt x="22862" y="1557599"/>
                  <a:pt x="0" y="1399032"/>
                </a:cubicBezTo>
                <a:cubicBezTo>
                  <a:pt x="-22862" y="1240465"/>
                  <a:pt x="24669" y="1048650"/>
                  <a:pt x="0" y="852535"/>
                </a:cubicBezTo>
                <a:cubicBezTo>
                  <a:pt x="-24669" y="656420"/>
                  <a:pt x="62470" y="288915"/>
                  <a:pt x="0" y="0"/>
                </a:cubicBezTo>
                <a:close/>
              </a:path>
              <a:path w="4245311" h="4371974" stroke="0" extrusionOk="0">
                <a:moveTo>
                  <a:pt x="0" y="0"/>
                </a:moveTo>
                <a:cubicBezTo>
                  <a:pt x="116916" y="-46"/>
                  <a:pt x="306067" y="11155"/>
                  <a:pt x="488211" y="0"/>
                </a:cubicBezTo>
                <a:cubicBezTo>
                  <a:pt x="670355" y="-11155"/>
                  <a:pt x="704755" y="1614"/>
                  <a:pt x="891515" y="0"/>
                </a:cubicBezTo>
                <a:cubicBezTo>
                  <a:pt x="1078275" y="-1614"/>
                  <a:pt x="1353164" y="42625"/>
                  <a:pt x="1507085" y="0"/>
                </a:cubicBezTo>
                <a:cubicBezTo>
                  <a:pt x="1661006" y="-42625"/>
                  <a:pt x="1791123" y="27285"/>
                  <a:pt x="1995296" y="0"/>
                </a:cubicBezTo>
                <a:cubicBezTo>
                  <a:pt x="2199469" y="-27285"/>
                  <a:pt x="2321358" y="51457"/>
                  <a:pt x="2483507" y="0"/>
                </a:cubicBezTo>
                <a:cubicBezTo>
                  <a:pt x="2645656" y="-51457"/>
                  <a:pt x="2831764" y="2762"/>
                  <a:pt x="3099077" y="0"/>
                </a:cubicBezTo>
                <a:cubicBezTo>
                  <a:pt x="3366390" y="-2762"/>
                  <a:pt x="3336011" y="44349"/>
                  <a:pt x="3544835" y="0"/>
                </a:cubicBezTo>
                <a:cubicBezTo>
                  <a:pt x="3753659" y="-44349"/>
                  <a:pt x="4061211" y="40927"/>
                  <a:pt x="4245311" y="0"/>
                </a:cubicBezTo>
                <a:cubicBezTo>
                  <a:pt x="4257817" y="184822"/>
                  <a:pt x="4236027" y="501587"/>
                  <a:pt x="4245311" y="633936"/>
                </a:cubicBezTo>
                <a:cubicBezTo>
                  <a:pt x="4254595" y="766285"/>
                  <a:pt x="4196844" y="972417"/>
                  <a:pt x="4245311" y="1092994"/>
                </a:cubicBezTo>
                <a:cubicBezTo>
                  <a:pt x="4293778" y="1213571"/>
                  <a:pt x="4218513" y="1518090"/>
                  <a:pt x="4245311" y="1639490"/>
                </a:cubicBezTo>
                <a:cubicBezTo>
                  <a:pt x="4272109" y="1760890"/>
                  <a:pt x="4182388" y="1935409"/>
                  <a:pt x="4245311" y="2229707"/>
                </a:cubicBezTo>
                <a:cubicBezTo>
                  <a:pt x="4308234" y="2524005"/>
                  <a:pt x="4239844" y="2500231"/>
                  <a:pt x="4245311" y="2645044"/>
                </a:cubicBezTo>
                <a:cubicBezTo>
                  <a:pt x="4250778" y="2789857"/>
                  <a:pt x="4233303" y="3052863"/>
                  <a:pt x="4245311" y="3191541"/>
                </a:cubicBezTo>
                <a:cubicBezTo>
                  <a:pt x="4257319" y="3330219"/>
                  <a:pt x="4222109" y="3521357"/>
                  <a:pt x="4245311" y="3738038"/>
                </a:cubicBezTo>
                <a:cubicBezTo>
                  <a:pt x="4268513" y="3954719"/>
                  <a:pt x="4185826" y="4116433"/>
                  <a:pt x="4245311" y="4371974"/>
                </a:cubicBezTo>
                <a:cubicBezTo>
                  <a:pt x="4116294" y="4436023"/>
                  <a:pt x="3954057" y="4342041"/>
                  <a:pt x="3672194" y="4371974"/>
                </a:cubicBezTo>
                <a:cubicBezTo>
                  <a:pt x="3390331" y="4401907"/>
                  <a:pt x="3363137" y="4317158"/>
                  <a:pt x="3141530" y="4371974"/>
                </a:cubicBezTo>
                <a:cubicBezTo>
                  <a:pt x="2919923" y="4426790"/>
                  <a:pt x="2857543" y="4365705"/>
                  <a:pt x="2738226" y="4371974"/>
                </a:cubicBezTo>
                <a:cubicBezTo>
                  <a:pt x="2618909" y="4378243"/>
                  <a:pt x="2446665" y="4338357"/>
                  <a:pt x="2292468" y="4371974"/>
                </a:cubicBezTo>
                <a:cubicBezTo>
                  <a:pt x="2138271" y="4405591"/>
                  <a:pt x="1938989" y="4364765"/>
                  <a:pt x="1676898" y="4371974"/>
                </a:cubicBezTo>
                <a:cubicBezTo>
                  <a:pt x="1414807" y="4379183"/>
                  <a:pt x="1289790" y="4348424"/>
                  <a:pt x="1146234" y="4371974"/>
                </a:cubicBezTo>
                <a:cubicBezTo>
                  <a:pt x="1002678" y="4395524"/>
                  <a:pt x="886086" y="4333475"/>
                  <a:pt x="700476" y="4371974"/>
                </a:cubicBezTo>
                <a:cubicBezTo>
                  <a:pt x="514866" y="4410473"/>
                  <a:pt x="210578" y="4308913"/>
                  <a:pt x="0" y="4371974"/>
                </a:cubicBezTo>
                <a:cubicBezTo>
                  <a:pt x="-36742" y="4237925"/>
                  <a:pt x="35222" y="4067491"/>
                  <a:pt x="0" y="3956636"/>
                </a:cubicBezTo>
                <a:cubicBezTo>
                  <a:pt x="-35222" y="3845781"/>
                  <a:pt x="8912" y="3665053"/>
                  <a:pt x="0" y="3541299"/>
                </a:cubicBezTo>
                <a:cubicBezTo>
                  <a:pt x="-8912" y="3417545"/>
                  <a:pt x="51376" y="3117389"/>
                  <a:pt x="0" y="2951082"/>
                </a:cubicBezTo>
                <a:cubicBezTo>
                  <a:pt x="-51376" y="2784775"/>
                  <a:pt x="16221" y="2602955"/>
                  <a:pt x="0" y="2492025"/>
                </a:cubicBezTo>
                <a:cubicBezTo>
                  <a:pt x="-16221" y="2381095"/>
                  <a:pt x="75547" y="2152110"/>
                  <a:pt x="0" y="1858089"/>
                </a:cubicBezTo>
                <a:cubicBezTo>
                  <a:pt x="-75547" y="1564068"/>
                  <a:pt x="47166" y="1491494"/>
                  <a:pt x="0" y="1355312"/>
                </a:cubicBezTo>
                <a:cubicBezTo>
                  <a:pt x="-47166" y="1219130"/>
                  <a:pt x="7469" y="1140991"/>
                  <a:pt x="0" y="939974"/>
                </a:cubicBezTo>
                <a:cubicBezTo>
                  <a:pt x="-7469" y="738957"/>
                  <a:pt x="102162" y="420190"/>
                  <a:pt x="0" y="0"/>
                </a:cubicBezTo>
                <a:close/>
              </a:path>
            </a:pathLst>
          </a:custGeom>
          <a:ln w="34925">
            <a:solidFill>
              <a:srgbClr val="00B050"/>
            </a:solidFill>
            <a:extLst>
              <a:ext uri="{C807C97D-BFC1-408E-A445-0C87EB9F89A2}">
                <ask:lineSketchStyleProps xmlns:ask="http://schemas.microsoft.com/office/drawing/2018/sketchyshapes" sd="1219033472">
                  <ask:type>
                    <ask:lineSketchScribble/>
                  </ask:type>
                </ask:lineSketchStyleProps>
              </a:ext>
            </a:extLst>
          </a:ln>
        </p:spPr>
        <p:txBody>
          <a:bodyPr>
            <a:normAutofit/>
          </a:bodyPr>
          <a:lstStyle/>
          <a:p>
            <a:r>
              <a:rPr lang="en-US" dirty="0">
                <a:solidFill>
                  <a:schemeClr val="tx2"/>
                </a:solidFill>
                <a:effectLst/>
                <a:latin typeface="Franklin Gothic Medium" panose="020B0603020102020204" pitchFamily="34" charset="0"/>
                <a:ea typeface="Times New Roman" panose="02020603050405020304" pitchFamily="18" charset="0"/>
              </a:rPr>
              <a:t>Energy Assistance</a:t>
            </a:r>
            <a:br>
              <a:rPr lang="en-US" dirty="0">
                <a:solidFill>
                  <a:schemeClr val="tx2"/>
                </a:solidFill>
                <a:effectLst/>
                <a:latin typeface="Franklin Gothic Book" panose="020B0503020102020204" pitchFamily="34" charset="0"/>
                <a:ea typeface="Times New Roman" panose="02020603050405020304" pitchFamily="18" charset="0"/>
              </a:rPr>
            </a:br>
            <a:br>
              <a:rPr lang="en-US" sz="3600" dirty="0">
                <a:solidFill>
                  <a:schemeClr val="tx2"/>
                </a:solidFill>
                <a:effectLst/>
                <a:latin typeface="Franklin Gothic Book" panose="020B0503020102020204" pitchFamily="34" charset="0"/>
                <a:ea typeface="Times New Roman" panose="02020603050405020304" pitchFamily="18" charset="0"/>
                <a:cs typeface="Times New Roman" panose="02020603050405020304" pitchFamily="18" charset="0"/>
              </a:rPr>
            </a:br>
            <a:r>
              <a:rPr lang="en-US" sz="3200" i="1" dirty="0">
                <a:solidFill>
                  <a:schemeClr val="tx2"/>
                </a:solidFill>
                <a:effectLst/>
                <a:latin typeface="Franklin Gothic Book" panose="020B0503020102020204" pitchFamily="34" charset="0"/>
                <a:ea typeface="Times New Roman" panose="02020603050405020304" pitchFamily="18" charset="0"/>
                <a:cs typeface="Times New Roman" panose="02020603050405020304" pitchFamily="18" charset="0"/>
              </a:rPr>
              <a:t>Are there alternative approaches that may offer energy assistance? </a:t>
            </a:r>
            <a:br>
              <a:rPr lang="en-US" sz="3600" dirty="0">
                <a:solidFill>
                  <a:schemeClr val="tx2"/>
                </a:solidFill>
                <a:effectLst/>
                <a:latin typeface="Franklin Gothic Book" panose="020B0503020102020204" pitchFamily="34" charset="0"/>
                <a:ea typeface="Calibri" panose="020F0502020204030204" pitchFamily="34" charset="0"/>
                <a:cs typeface="Times New Roman" panose="02020603050405020304" pitchFamily="18" charset="0"/>
              </a:rPr>
            </a:br>
            <a:endParaRPr lang="en-US" sz="3600" dirty="0">
              <a:solidFill>
                <a:schemeClr val="tx2"/>
              </a:solidFill>
              <a:latin typeface="Franklin Gothic Book" panose="020B0503020102020204" pitchFamily="34" charset="0"/>
            </a:endParaRPr>
          </a:p>
        </p:txBody>
      </p:sp>
      <p:grpSp>
        <p:nvGrpSpPr>
          <p:cNvPr id="13" name="Group 12">
            <a:extLst>
              <a:ext uri="{FF2B5EF4-FFF2-40B4-BE49-F238E27FC236}">
                <a16:creationId xmlns:a16="http://schemas.microsoft.com/office/drawing/2014/main" id="{09DA5303-A1AF-4830-806C-51FCD9618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97348" y="5285"/>
            <a:ext cx="7294653" cy="6858000"/>
            <a:chOff x="4897348" y="-5799"/>
            <a:chExt cx="7294653" cy="6858000"/>
          </a:xfrm>
        </p:grpSpPr>
        <p:sp>
          <p:nvSpPr>
            <p:cNvPr id="14" name="Freeform: Shape 13">
              <a:extLst>
                <a:ext uri="{FF2B5EF4-FFF2-40B4-BE49-F238E27FC236}">
                  <a16:creationId xmlns:a16="http://schemas.microsoft.com/office/drawing/2014/main" id="{4FAAA8C8-4EB7-45F1-BF24-3EF0F4DC4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7348" y="-5798"/>
              <a:ext cx="7294652" cy="6857999"/>
            </a:xfrm>
            <a:custGeom>
              <a:avLst/>
              <a:gdLst>
                <a:gd name="connsiteX0" fmla="*/ 7294652 w 7294652"/>
                <a:gd name="connsiteY0" fmla="*/ 6063030 h 6857999"/>
                <a:gd name="connsiteX1" fmla="*/ 7294652 w 7294652"/>
                <a:gd name="connsiteY1" fmla="*/ 6857999 h 6857999"/>
                <a:gd name="connsiteX2" fmla="*/ 6248575 w 7294652"/>
                <a:gd name="connsiteY2" fmla="*/ 6857999 h 6857999"/>
                <a:gd name="connsiteX3" fmla="*/ 6477898 w 7294652"/>
                <a:gd name="connsiteY3" fmla="*/ 6700973 h 6857999"/>
                <a:gd name="connsiteX4" fmla="*/ 6647884 w 7294652"/>
                <a:gd name="connsiteY4" fmla="*/ 6572752 h 6857999"/>
                <a:gd name="connsiteX5" fmla="*/ 6817698 w 7294652"/>
                <a:gd name="connsiteY5" fmla="*/ 6440235 h 6857999"/>
                <a:gd name="connsiteX6" fmla="*/ 7161451 w 7294652"/>
                <a:gd name="connsiteY6" fmla="*/ 6165232 h 6857999"/>
                <a:gd name="connsiteX7" fmla="*/ 1673436 w 7294652"/>
                <a:gd name="connsiteY7" fmla="*/ 0 h 6857999"/>
                <a:gd name="connsiteX8" fmla="*/ 2394951 w 7294652"/>
                <a:gd name="connsiteY8" fmla="*/ 0 h 6857999"/>
                <a:gd name="connsiteX9" fmla="*/ 2244659 w 7294652"/>
                <a:gd name="connsiteY9" fmla="*/ 100763 h 6857999"/>
                <a:gd name="connsiteX10" fmla="*/ 1743903 w 7294652"/>
                <a:gd name="connsiteY10" fmla="*/ 498975 h 6857999"/>
                <a:gd name="connsiteX11" fmla="*/ 1163821 w 7294652"/>
                <a:gd name="connsiteY11" fmla="*/ 1121514 h 6857999"/>
                <a:gd name="connsiteX12" fmla="*/ 704911 w 7294652"/>
                <a:gd name="connsiteY12" fmla="*/ 1837036 h 6857999"/>
                <a:gd name="connsiteX13" fmla="*/ 393472 w 7294652"/>
                <a:gd name="connsiteY13" fmla="*/ 2627669 h 6857999"/>
                <a:gd name="connsiteX14" fmla="*/ 280032 w 7294652"/>
                <a:gd name="connsiteY14" fmla="*/ 3472097 h 6857999"/>
                <a:gd name="connsiteX15" fmla="*/ 327813 w 7294652"/>
                <a:gd name="connsiteY15" fmla="*/ 3884602 h 6857999"/>
                <a:gd name="connsiteX16" fmla="*/ 469096 w 7294652"/>
                <a:gd name="connsiteY16" fmla="*/ 4270809 h 6857999"/>
                <a:gd name="connsiteX17" fmla="*/ 567581 w 7294652"/>
                <a:gd name="connsiteY17" fmla="*/ 4452482 h 6857999"/>
                <a:gd name="connsiteX18" fmla="*/ 680677 w 7294652"/>
                <a:gd name="connsiteY18" fmla="*/ 4628484 h 6857999"/>
                <a:gd name="connsiteX19" fmla="*/ 941928 w 7294652"/>
                <a:gd name="connsiteY19" fmla="*/ 4968628 h 6857999"/>
                <a:gd name="connsiteX20" fmla="*/ 1224665 w 7294652"/>
                <a:gd name="connsiteY20" fmla="*/ 5311349 h 6857999"/>
                <a:gd name="connsiteX21" fmla="*/ 1365259 w 7294652"/>
                <a:gd name="connsiteY21" fmla="*/ 5490273 h 6857999"/>
                <a:gd name="connsiteX22" fmla="*/ 1432808 w 7294652"/>
                <a:gd name="connsiteY22" fmla="*/ 5577931 h 6857999"/>
                <a:gd name="connsiteX23" fmla="*/ 1498980 w 7294652"/>
                <a:gd name="connsiteY23" fmla="*/ 5662148 h 6857999"/>
                <a:gd name="connsiteX24" fmla="*/ 2067548 w 7294652"/>
                <a:gd name="connsiteY24" fmla="*/ 6283312 h 6857999"/>
                <a:gd name="connsiteX25" fmla="*/ 2369879 w 7294652"/>
                <a:gd name="connsiteY25" fmla="*/ 6562782 h 6857999"/>
                <a:gd name="connsiteX26" fmla="*/ 2686645 w 7294652"/>
                <a:gd name="connsiteY26" fmla="*/ 6820598 h 6857999"/>
                <a:gd name="connsiteX27" fmla="*/ 2738907 w 7294652"/>
                <a:gd name="connsiteY27" fmla="*/ 6857999 h 6857999"/>
                <a:gd name="connsiteX28" fmla="*/ 1731787 w 7294652"/>
                <a:gd name="connsiteY28" fmla="*/ 6857999 h 6857999"/>
                <a:gd name="connsiteX29" fmla="*/ 1607949 w 7294652"/>
                <a:gd name="connsiteY29" fmla="*/ 6732770 h 6857999"/>
                <a:gd name="connsiteX30" fmla="*/ 1309057 w 7294652"/>
                <a:gd name="connsiteY30" fmla="*/ 6370109 h 6857999"/>
                <a:gd name="connsiteX31" fmla="*/ 1048147 w 7294652"/>
                <a:gd name="connsiteY31" fmla="*/ 5986138 h 6857999"/>
                <a:gd name="connsiteX32" fmla="*/ 987131 w 7294652"/>
                <a:gd name="connsiteY32" fmla="*/ 5888512 h 6857999"/>
                <a:gd name="connsiteX33" fmla="*/ 928866 w 7294652"/>
                <a:gd name="connsiteY33" fmla="*/ 5793463 h 6857999"/>
                <a:gd name="connsiteX34" fmla="*/ 813708 w 7294652"/>
                <a:gd name="connsiteY34" fmla="*/ 5609556 h 6857999"/>
                <a:gd name="connsiteX35" fmla="*/ 574972 w 7294652"/>
                <a:gd name="connsiteY35" fmla="*/ 5231598 h 6857999"/>
                <a:gd name="connsiteX36" fmla="*/ 342424 w 7294652"/>
                <a:gd name="connsiteY36" fmla="*/ 4834048 h 6857999"/>
                <a:gd name="connsiteX37" fmla="*/ 237579 w 7294652"/>
                <a:gd name="connsiteY37" fmla="*/ 4623500 h 6857999"/>
                <a:gd name="connsiteX38" fmla="*/ 148373 w 7294652"/>
                <a:gd name="connsiteY38" fmla="*/ 4404356 h 6857999"/>
                <a:gd name="connsiteX39" fmla="*/ 79623 w 7294652"/>
                <a:gd name="connsiteY39" fmla="*/ 4175762 h 6857999"/>
                <a:gd name="connsiteX40" fmla="*/ 54185 w 7294652"/>
                <a:gd name="connsiteY40" fmla="*/ 4059229 h 6857999"/>
                <a:gd name="connsiteX41" fmla="*/ 43013 w 7294652"/>
                <a:gd name="connsiteY41" fmla="*/ 4000790 h 6857999"/>
                <a:gd name="connsiteX42" fmla="*/ 33734 w 7294652"/>
                <a:gd name="connsiteY42" fmla="*/ 3942180 h 6857999"/>
                <a:gd name="connsiteX43" fmla="*/ 45 w 7294652"/>
                <a:gd name="connsiteY43" fmla="*/ 3472097 h 6857999"/>
                <a:gd name="connsiteX44" fmla="*/ 95436 w 7294652"/>
                <a:gd name="connsiteY44" fmla="*/ 2557372 h 6857999"/>
                <a:gd name="connsiteX45" fmla="*/ 382126 w 7294652"/>
                <a:gd name="connsiteY45" fmla="*/ 1680799 h 6857999"/>
                <a:gd name="connsiteX46" fmla="*/ 1457043 w 7294652"/>
                <a:gd name="connsiteY46" fmla="*/ 19217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294652" h="6857999">
                  <a:moveTo>
                    <a:pt x="7294652" y="6063030"/>
                  </a:moveTo>
                  <a:lnTo>
                    <a:pt x="7294652" y="6857999"/>
                  </a:lnTo>
                  <a:lnTo>
                    <a:pt x="6248575" y="6857999"/>
                  </a:lnTo>
                  <a:lnTo>
                    <a:pt x="6477898" y="6700973"/>
                  </a:lnTo>
                  <a:cubicBezTo>
                    <a:pt x="6534790" y="6659378"/>
                    <a:pt x="6591336" y="6616237"/>
                    <a:pt x="6647884" y="6572752"/>
                  </a:cubicBezTo>
                  <a:cubicBezTo>
                    <a:pt x="6704432" y="6529268"/>
                    <a:pt x="6761151" y="6485095"/>
                    <a:pt x="6817698" y="6440235"/>
                  </a:cubicBezTo>
                  <a:lnTo>
                    <a:pt x="7161451" y="6165232"/>
                  </a:lnTo>
                  <a:close/>
                  <a:moveTo>
                    <a:pt x="1673436" y="0"/>
                  </a:moveTo>
                  <a:lnTo>
                    <a:pt x="2394951" y="0"/>
                  </a:lnTo>
                  <a:lnTo>
                    <a:pt x="2244659" y="100763"/>
                  </a:lnTo>
                  <a:cubicBezTo>
                    <a:pt x="2071051" y="224086"/>
                    <a:pt x="1903860" y="356975"/>
                    <a:pt x="1743903" y="498975"/>
                  </a:cubicBezTo>
                  <a:cubicBezTo>
                    <a:pt x="1533218" y="689638"/>
                    <a:pt x="1339146" y="897902"/>
                    <a:pt x="1163821" y="1121514"/>
                  </a:cubicBezTo>
                  <a:cubicBezTo>
                    <a:pt x="988284" y="1344764"/>
                    <a:pt x="834608" y="1584376"/>
                    <a:pt x="704911" y="1837036"/>
                  </a:cubicBezTo>
                  <a:cubicBezTo>
                    <a:pt x="573950" y="2089059"/>
                    <a:pt x="469577" y="2354041"/>
                    <a:pt x="393472" y="2627669"/>
                  </a:cubicBezTo>
                  <a:cubicBezTo>
                    <a:pt x="318269" y="2902842"/>
                    <a:pt x="280119" y="3186833"/>
                    <a:pt x="280032" y="3472097"/>
                  </a:cubicBezTo>
                  <a:cubicBezTo>
                    <a:pt x="280349" y="3610956"/>
                    <a:pt x="296380" y="3749334"/>
                    <a:pt x="327813" y="3884602"/>
                  </a:cubicBezTo>
                  <a:cubicBezTo>
                    <a:pt x="360878" y="4018046"/>
                    <a:pt x="408244" y="4147540"/>
                    <a:pt x="469096" y="4270809"/>
                  </a:cubicBezTo>
                  <a:cubicBezTo>
                    <a:pt x="499175" y="4332511"/>
                    <a:pt x="532347" y="4393012"/>
                    <a:pt x="567581" y="4452482"/>
                  </a:cubicBezTo>
                  <a:cubicBezTo>
                    <a:pt x="602815" y="4511953"/>
                    <a:pt x="641144" y="4570562"/>
                    <a:pt x="680677" y="4628484"/>
                  </a:cubicBezTo>
                  <a:cubicBezTo>
                    <a:pt x="760771" y="4743985"/>
                    <a:pt x="849802" y="4856048"/>
                    <a:pt x="941928" y="4968628"/>
                  </a:cubicBezTo>
                  <a:cubicBezTo>
                    <a:pt x="1034055" y="5081206"/>
                    <a:pt x="1130994" y="5193958"/>
                    <a:pt x="1224665" y="5311349"/>
                  </a:cubicBezTo>
                  <a:cubicBezTo>
                    <a:pt x="1271987" y="5369787"/>
                    <a:pt x="1318853" y="5429429"/>
                    <a:pt x="1365259" y="5490273"/>
                  </a:cubicBezTo>
                  <a:lnTo>
                    <a:pt x="1432808" y="5577931"/>
                  </a:lnTo>
                  <a:cubicBezTo>
                    <a:pt x="1454979" y="5605947"/>
                    <a:pt x="1476121" y="5634821"/>
                    <a:pt x="1498980" y="5662148"/>
                  </a:cubicBezTo>
                  <a:cubicBezTo>
                    <a:pt x="1676323" y="5880038"/>
                    <a:pt x="1866158" y="6087441"/>
                    <a:pt x="2067548" y="6283312"/>
                  </a:cubicBezTo>
                  <a:cubicBezTo>
                    <a:pt x="2166203" y="6379907"/>
                    <a:pt x="2266974" y="6473064"/>
                    <a:pt x="2369879" y="6562782"/>
                  </a:cubicBezTo>
                  <a:cubicBezTo>
                    <a:pt x="2473005" y="6652331"/>
                    <a:pt x="2577677" y="6738957"/>
                    <a:pt x="2686645" y="6820598"/>
                  </a:cubicBezTo>
                  <a:lnTo>
                    <a:pt x="2738907" y="6857999"/>
                  </a:lnTo>
                  <a:lnTo>
                    <a:pt x="1731787" y="6857999"/>
                  </a:lnTo>
                  <a:lnTo>
                    <a:pt x="1607949" y="6732770"/>
                  </a:lnTo>
                  <a:cubicBezTo>
                    <a:pt x="1501232" y="6617903"/>
                    <a:pt x="1401421" y="6496799"/>
                    <a:pt x="1309057" y="6370109"/>
                  </a:cubicBezTo>
                  <a:cubicBezTo>
                    <a:pt x="1217103" y="6244469"/>
                    <a:pt x="1129618" y="6116590"/>
                    <a:pt x="1048147" y="5986138"/>
                  </a:cubicBezTo>
                  <a:cubicBezTo>
                    <a:pt x="1027179" y="5953825"/>
                    <a:pt x="1007414" y="5920996"/>
                    <a:pt x="987131" y="5888512"/>
                  </a:cubicBezTo>
                  <a:lnTo>
                    <a:pt x="928866" y="5793463"/>
                  </a:lnTo>
                  <a:cubicBezTo>
                    <a:pt x="891568" y="5732276"/>
                    <a:pt x="852725" y="5671260"/>
                    <a:pt x="813708" y="5609556"/>
                  </a:cubicBezTo>
                  <a:lnTo>
                    <a:pt x="574972" y="5231598"/>
                  </a:lnTo>
                  <a:cubicBezTo>
                    <a:pt x="495221" y="5103551"/>
                    <a:pt x="416158" y="4971549"/>
                    <a:pt x="342424" y="4834048"/>
                  </a:cubicBezTo>
                  <a:cubicBezTo>
                    <a:pt x="305641" y="4765298"/>
                    <a:pt x="270236" y="4695343"/>
                    <a:pt x="237579" y="4623500"/>
                  </a:cubicBezTo>
                  <a:cubicBezTo>
                    <a:pt x="204922" y="4551655"/>
                    <a:pt x="175187" y="4478607"/>
                    <a:pt x="148373" y="4404356"/>
                  </a:cubicBezTo>
                  <a:cubicBezTo>
                    <a:pt x="121561" y="4330107"/>
                    <a:pt x="99046" y="4252934"/>
                    <a:pt x="79623" y="4175762"/>
                  </a:cubicBezTo>
                  <a:cubicBezTo>
                    <a:pt x="70514" y="4136916"/>
                    <a:pt x="61577" y="4098245"/>
                    <a:pt x="54185" y="4059229"/>
                  </a:cubicBezTo>
                  <a:lnTo>
                    <a:pt x="43013" y="4000790"/>
                  </a:lnTo>
                  <a:lnTo>
                    <a:pt x="33734" y="3942180"/>
                  </a:lnTo>
                  <a:cubicBezTo>
                    <a:pt x="10461" y="3786581"/>
                    <a:pt x="-801" y="3629416"/>
                    <a:pt x="45" y="3472097"/>
                  </a:cubicBezTo>
                  <a:cubicBezTo>
                    <a:pt x="863" y="3164748"/>
                    <a:pt x="32824" y="2858275"/>
                    <a:pt x="95436" y="2557372"/>
                  </a:cubicBezTo>
                  <a:cubicBezTo>
                    <a:pt x="157549" y="2255281"/>
                    <a:pt x="253728" y="1961216"/>
                    <a:pt x="382126" y="1680799"/>
                  </a:cubicBezTo>
                  <a:cubicBezTo>
                    <a:pt x="639940" y="1120482"/>
                    <a:pt x="1015492" y="619117"/>
                    <a:pt x="1457043" y="192176"/>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A77FC097-E4F2-4A45-82E8-3808FA553C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0650" y="-5799"/>
              <a:ext cx="7291350" cy="6858000"/>
            </a:xfrm>
            <a:custGeom>
              <a:avLst/>
              <a:gdLst>
                <a:gd name="connsiteX0" fmla="*/ 7291350 w 7291350"/>
                <a:gd name="connsiteY0" fmla="*/ 5718699 h 6858000"/>
                <a:gd name="connsiteX1" fmla="*/ 7291350 w 7291350"/>
                <a:gd name="connsiteY1" fmla="*/ 6806115 h 6858000"/>
                <a:gd name="connsiteX2" fmla="*/ 7224124 w 7291350"/>
                <a:gd name="connsiteY2" fmla="*/ 6858000 h 6858000"/>
                <a:gd name="connsiteX3" fmla="*/ 5607142 w 7291350"/>
                <a:gd name="connsiteY3" fmla="*/ 6858000 h 6858000"/>
                <a:gd name="connsiteX4" fmla="*/ 5736072 w 7291350"/>
                <a:gd name="connsiteY4" fmla="*/ 6801170 h 6858000"/>
                <a:gd name="connsiteX5" fmla="*/ 6949826 w 7291350"/>
                <a:gd name="connsiteY5" fmla="*/ 5983707 h 6858000"/>
                <a:gd name="connsiteX6" fmla="*/ 7220703 w 7291350"/>
                <a:gd name="connsiteY6" fmla="*/ 5773675 h 6858000"/>
                <a:gd name="connsiteX7" fmla="*/ 7218419 w 7291350"/>
                <a:gd name="connsiteY7" fmla="*/ 0 h 6858000"/>
                <a:gd name="connsiteX8" fmla="*/ 7291350 w 7291350"/>
                <a:gd name="connsiteY8" fmla="*/ 0 h 6858000"/>
                <a:gd name="connsiteX9" fmla="*/ 7291350 w 7291350"/>
                <a:gd name="connsiteY9" fmla="*/ 50138 h 6858000"/>
                <a:gd name="connsiteX10" fmla="*/ 1797607 w 7291350"/>
                <a:gd name="connsiteY10" fmla="*/ 0 h 6858000"/>
                <a:gd name="connsiteX11" fmla="*/ 3385676 w 7291350"/>
                <a:gd name="connsiteY11" fmla="*/ 0 h 6858000"/>
                <a:gd name="connsiteX12" fmla="*/ 3360567 w 7291350"/>
                <a:gd name="connsiteY12" fmla="*/ 11552 h 6858000"/>
                <a:gd name="connsiteX13" fmla="*/ 2267395 w 7291350"/>
                <a:gd name="connsiteY13" fmla="*/ 725831 h 6858000"/>
                <a:gd name="connsiteX14" fmla="*/ 1234074 w 7291350"/>
                <a:gd name="connsiteY14" fmla="*/ 2007171 h 6858000"/>
                <a:gd name="connsiteX15" fmla="*/ 859383 w 7291350"/>
                <a:gd name="connsiteY15" fmla="*/ 3498372 h 6858000"/>
                <a:gd name="connsiteX16" fmla="*/ 1479513 w 7291350"/>
                <a:gd name="connsiteY16" fmla="*/ 4883182 h 6858000"/>
                <a:gd name="connsiteX17" fmla="*/ 1791985 w 7291350"/>
                <a:gd name="connsiteY17" fmla="*/ 5322671 h 6858000"/>
                <a:gd name="connsiteX18" fmla="*/ 3397295 w 7291350"/>
                <a:gd name="connsiteY18" fmla="*/ 6784567 h 6858000"/>
                <a:gd name="connsiteX19" fmla="*/ 3590446 w 7291350"/>
                <a:gd name="connsiteY19" fmla="*/ 6858000 h 6858000"/>
                <a:gd name="connsiteX20" fmla="*/ 1970757 w 7291350"/>
                <a:gd name="connsiteY20" fmla="*/ 6858000 h 6858000"/>
                <a:gd name="connsiteX21" fmla="*/ 1735872 w 7291350"/>
                <a:gd name="connsiteY21" fmla="*/ 6627685 h 6858000"/>
                <a:gd name="connsiteX22" fmla="*/ 1080932 w 7291350"/>
                <a:gd name="connsiteY22" fmla="*/ 5805127 h 6858000"/>
                <a:gd name="connsiteX23" fmla="*/ 0 w 7291350"/>
                <a:gd name="connsiteY23" fmla="*/ 3498372 h 6858000"/>
                <a:gd name="connsiteX24" fmla="*/ 1708174 w 7291350"/>
                <a:gd name="connsiteY24" fmla="*/ 733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91350" h="6858000">
                  <a:moveTo>
                    <a:pt x="7291350" y="5718699"/>
                  </a:moveTo>
                  <a:lnTo>
                    <a:pt x="7291350" y="6806115"/>
                  </a:lnTo>
                  <a:lnTo>
                    <a:pt x="7224124" y="6858000"/>
                  </a:lnTo>
                  <a:lnTo>
                    <a:pt x="5607142" y="6858000"/>
                  </a:lnTo>
                  <a:lnTo>
                    <a:pt x="5736072" y="6801170"/>
                  </a:lnTo>
                  <a:cubicBezTo>
                    <a:pt x="6122313" y="6616106"/>
                    <a:pt x="6503069" y="6332805"/>
                    <a:pt x="6949826" y="5983707"/>
                  </a:cubicBezTo>
                  <a:cubicBezTo>
                    <a:pt x="7041094" y="5912378"/>
                    <a:pt x="7132358" y="5842426"/>
                    <a:pt x="7220703" y="5773675"/>
                  </a:cubicBezTo>
                  <a:close/>
                  <a:moveTo>
                    <a:pt x="7218419" y="0"/>
                  </a:moveTo>
                  <a:lnTo>
                    <a:pt x="7291350" y="0"/>
                  </a:lnTo>
                  <a:lnTo>
                    <a:pt x="7291350" y="50138"/>
                  </a:lnTo>
                  <a:close/>
                  <a:moveTo>
                    <a:pt x="1797607" y="0"/>
                  </a:moveTo>
                  <a:lnTo>
                    <a:pt x="3385676" y="0"/>
                  </a:lnTo>
                  <a:lnTo>
                    <a:pt x="3360567" y="11552"/>
                  </a:lnTo>
                  <a:cubicBezTo>
                    <a:pt x="2968013" y="202286"/>
                    <a:pt x="2600620" y="442170"/>
                    <a:pt x="2267395" y="725831"/>
                  </a:cubicBezTo>
                  <a:cubicBezTo>
                    <a:pt x="1824986" y="1104820"/>
                    <a:pt x="1477279" y="1536057"/>
                    <a:pt x="1234074" y="2007171"/>
                  </a:cubicBezTo>
                  <a:cubicBezTo>
                    <a:pt x="985368" y="2488770"/>
                    <a:pt x="859383" y="2990476"/>
                    <a:pt x="859383" y="3498372"/>
                  </a:cubicBezTo>
                  <a:cubicBezTo>
                    <a:pt x="859383" y="4010222"/>
                    <a:pt x="1060651" y="4308942"/>
                    <a:pt x="1479513" y="4883182"/>
                  </a:cubicBezTo>
                  <a:cubicBezTo>
                    <a:pt x="1580577" y="5021714"/>
                    <a:pt x="1685078" y="5164888"/>
                    <a:pt x="1791985" y="5322671"/>
                  </a:cubicBezTo>
                  <a:cubicBezTo>
                    <a:pt x="2283419" y="6046950"/>
                    <a:pt x="2796809" y="6521439"/>
                    <a:pt x="3397295" y="6784567"/>
                  </a:cubicBezTo>
                  <a:lnTo>
                    <a:pt x="3590446" y="6858000"/>
                  </a:lnTo>
                  <a:lnTo>
                    <a:pt x="1970757" y="6858000"/>
                  </a:lnTo>
                  <a:lnTo>
                    <a:pt x="1735872" y="6627685"/>
                  </a:lnTo>
                  <a:cubicBezTo>
                    <a:pt x="1502484" y="6382823"/>
                    <a:pt x="1285774" y="6107254"/>
                    <a:pt x="1080932" y="5805127"/>
                  </a:cubicBezTo>
                  <a:cubicBezTo>
                    <a:pt x="556365" y="5032027"/>
                    <a:pt x="0" y="4501616"/>
                    <a:pt x="0" y="3498372"/>
                  </a:cubicBezTo>
                  <a:cubicBezTo>
                    <a:pt x="0" y="2160829"/>
                    <a:pt x="685186" y="949872"/>
                    <a:pt x="1708174" y="7330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D0DF88B0-FA8A-47F5-8EAC-1880B1A51B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2894" y="-5799"/>
              <a:ext cx="7269107" cy="6858000"/>
            </a:xfrm>
            <a:custGeom>
              <a:avLst/>
              <a:gdLst>
                <a:gd name="connsiteX0" fmla="*/ 7269107 w 7269107"/>
                <a:gd name="connsiteY0" fmla="*/ 5518449 h 6858000"/>
                <a:gd name="connsiteX1" fmla="*/ 7269107 w 7269107"/>
                <a:gd name="connsiteY1" fmla="*/ 6823281 h 6858000"/>
                <a:gd name="connsiteX2" fmla="*/ 7224122 w 7269107"/>
                <a:gd name="connsiteY2" fmla="*/ 6858000 h 6858000"/>
                <a:gd name="connsiteX3" fmla="*/ 4927054 w 7269107"/>
                <a:gd name="connsiteY3" fmla="*/ 6858000 h 6858000"/>
                <a:gd name="connsiteX4" fmla="*/ 4982167 w 7269107"/>
                <a:gd name="connsiteY4" fmla="*/ 6852876 h 6858000"/>
                <a:gd name="connsiteX5" fmla="*/ 5743768 w 7269107"/>
                <a:gd name="connsiteY5" fmla="*/ 6606245 h 6858000"/>
                <a:gd name="connsiteX6" fmla="*/ 6843778 w 7269107"/>
                <a:gd name="connsiteY6" fmla="*/ 5848440 h 6858000"/>
                <a:gd name="connsiteX7" fmla="*/ 7115515 w 7269107"/>
                <a:gd name="connsiteY7" fmla="*/ 5637891 h 6858000"/>
                <a:gd name="connsiteX8" fmla="*/ 6870111 w 7269107"/>
                <a:gd name="connsiteY8" fmla="*/ 0 h 6858000"/>
                <a:gd name="connsiteX9" fmla="*/ 7269107 w 7269107"/>
                <a:gd name="connsiteY9" fmla="*/ 0 h 6858000"/>
                <a:gd name="connsiteX10" fmla="*/ 7269107 w 7269107"/>
                <a:gd name="connsiteY10" fmla="*/ 243137 h 6858000"/>
                <a:gd name="connsiteX11" fmla="*/ 7089989 w 7269107"/>
                <a:gd name="connsiteY11" fmla="*/ 119955 h 6858000"/>
                <a:gd name="connsiteX12" fmla="*/ 6952948 w 7269107"/>
                <a:gd name="connsiteY12" fmla="*/ 41521 h 6858000"/>
                <a:gd name="connsiteX13" fmla="*/ 1797606 w 7269107"/>
                <a:gd name="connsiteY13" fmla="*/ 0 h 6858000"/>
                <a:gd name="connsiteX14" fmla="*/ 3815328 w 7269107"/>
                <a:gd name="connsiteY14" fmla="*/ 0 h 6858000"/>
                <a:gd name="connsiteX15" fmla="*/ 3627371 w 7269107"/>
                <a:gd name="connsiteY15" fmla="*/ 77142 h 6858000"/>
                <a:gd name="connsiteX16" fmla="*/ 2379115 w 7269107"/>
                <a:gd name="connsiteY16" fmla="*/ 856285 h 6858000"/>
                <a:gd name="connsiteX17" fmla="*/ 1386699 w 7269107"/>
                <a:gd name="connsiteY17" fmla="*/ 2086062 h 6858000"/>
                <a:gd name="connsiteX18" fmla="*/ 1031258 w 7269107"/>
                <a:gd name="connsiteY18" fmla="*/ 3498372 h 6858000"/>
                <a:gd name="connsiteX19" fmla="*/ 1618904 w 7269107"/>
                <a:gd name="connsiteY19" fmla="*/ 4781604 h 6858000"/>
                <a:gd name="connsiteX20" fmla="*/ 1934812 w 7269107"/>
                <a:gd name="connsiteY20" fmla="*/ 5225904 h 6858000"/>
                <a:gd name="connsiteX21" fmla="*/ 3140010 w 7269107"/>
                <a:gd name="connsiteY21" fmla="*/ 6456196 h 6858000"/>
                <a:gd name="connsiteX22" fmla="*/ 4281662 w 7269107"/>
                <a:gd name="connsiteY22" fmla="*/ 6843305 h 6858000"/>
                <a:gd name="connsiteX23" fmla="*/ 4449058 w 7269107"/>
                <a:gd name="connsiteY23" fmla="*/ 6858000 h 6858000"/>
                <a:gd name="connsiteX24" fmla="*/ 1970756 w 7269107"/>
                <a:gd name="connsiteY24" fmla="*/ 6858000 h 6858000"/>
                <a:gd name="connsiteX25" fmla="*/ 1735871 w 7269107"/>
                <a:gd name="connsiteY25" fmla="*/ 6627685 h 6858000"/>
                <a:gd name="connsiteX26" fmla="*/ 1080930 w 7269107"/>
                <a:gd name="connsiteY26" fmla="*/ 5805127 h 6858000"/>
                <a:gd name="connsiteX27" fmla="*/ 0 w 7269107"/>
                <a:gd name="connsiteY27" fmla="*/ 3498372 h 6858000"/>
                <a:gd name="connsiteX28" fmla="*/ 1708172 w 7269107"/>
                <a:gd name="connsiteY28" fmla="*/ 733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269107" h="6858000">
                  <a:moveTo>
                    <a:pt x="7269107" y="5518449"/>
                  </a:moveTo>
                  <a:lnTo>
                    <a:pt x="7269107" y="6823281"/>
                  </a:lnTo>
                  <a:lnTo>
                    <a:pt x="7224122" y="6858000"/>
                  </a:lnTo>
                  <a:lnTo>
                    <a:pt x="4927054" y="6858000"/>
                  </a:lnTo>
                  <a:lnTo>
                    <a:pt x="4982167" y="6852876"/>
                  </a:lnTo>
                  <a:cubicBezTo>
                    <a:pt x="5236517" y="6821036"/>
                    <a:pt x="5483373" y="6740566"/>
                    <a:pt x="5743768" y="6606245"/>
                  </a:cubicBezTo>
                  <a:cubicBezTo>
                    <a:pt x="6099551" y="6422337"/>
                    <a:pt x="6452586" y="6154209"/>
                    <a:pt x="6843778" y="5848440"/>
                  </a:cubicBezTo>
                  <a:cubicBezTo>
                    <a:pt x="6935559" y="5776768"/>
                    <a:pt x="7026997" y="5706642"/>
                    <a:pt x="7115515" y="5637891"/>
                  </a:cubicBezTo>
                  <a:close/>
                  <a:moveTo>
                    <a:pt x="6870111" y="0"/>
                  </a:moveTo>
                  <a:lnTo>
                    <a:pt x="7269107" y="0"/>
                  </a:lnTo>
                  <a:lnTo>
                    <a:pt x="7269107" y="243137"/>
                  </a:lnTo>
                  <a:lnTo>
                    <a:pt x="7089989" y="119955"/>
                  </a:lnTo>
                  <a:cubicBezTo>
                    <a:pt x="7045081" y="92581"/>
                    <a:pt x="6999384" y="66425"/>
                    <a:pt x="6952948" y="41521"/>
                  </a:cubicBezTo>
                  <a:close/>
                  <a:moveTo>
                    <a:pt x="1797606" y="0"/>
                  </a:moveTo>
                  <a:lnTo>
                    <a:pt x="3815328" y="0"/>
                  </a:lnTo>
                  <a:lnTo>
                    <a:pt x="3627371" y="77142"/>
                  </a:lnTo>
                  <a:cubicBezTo>
                    <a:pt x="3175548" y="273822"/>
                    <a:pt x="2754868" y="536281"/>
                    <a:pt x="2379115" y="856285"/>
                  </a:cubicBezTo>
                  <a:cubicBezTo>
                    <a:pt x="1959736" y="1215679"/>
                    <a:pt x="1616497" y="1640901"/>
                    <a:pt x="1386699" y="2086062"/>
                  </a:cubicBezTo>
                  <a:cubicBezTo>
                    <a:pt x="1151572" y="2543083"/>
                    <a:pt x="1031258" y="3018150"/>
                    <a:pt x="1031258" y="3498372"/>
                  </a:cubicBezTo>
                  <a:cubicBezTo>
                    <a:pt x="1031258" y="3957455"/>
                    <a:pt x="1211213" y="4223692"/>
                    <a:pt x="1618904" y="4781604"/>
                  </a:cubicBezTo>
                  <a:cubicBezTo>
                    <a:pt x="1720826" y="4921339"/>
                    <a:pt x="1826186" y="5065887"/>
                    <a:pt x="1934812" y="5225904"/>
                  </a:cubicBezTo>
                  <a:cubicBezTo>
                    <a:pt x="2318957" y="5792064"/>
                    <a:pt x="2713069" y="6194600"/>
                    <a:pt x="3140010" y="6456196"/>
                  </a:cubicBezTo>
                  <a:cubicBezTo>
                    <a:pt x="3479423" y="6664512"/>
                    <a:pt x="3855769" y="6792387"/>
                    <a:pt x="4281662" y="6843305"/>
                  </a:cubicBezTo>
                  <a:lnTo>
                    <a:pt x="4449058" y="6858000"/>
                  </a:lnTo>
                  <a:lnTo>
                    <a:pt x="1970756" y="6858000"/>
                  </a:lnTo>
                  <a:lnTo>
                    <a:pt x="1735871" y="6627685"/>
                  </a:lnTo>
                  <a:cubicBezTo>
                    <a:pt x="1502482" y="6382823"/>
                    <a:pt x="1285773" y="6107254"/>
                    <a:pt x="1080930" y="5805127"/>
                  </a:cubicBezTo>
                  <a:cubicBezTo>
                    <a:pt x="556364" y="5032027"/>
                    <a:pt x="0" y="4501616"/>
                    <a:pt x="0" y="3498372"/>
                  </a:cubicBezTo>
                  <a:cubicBezTo>
                    <a:pt x="0" y="2160829"/>
                    <a:pt x="685185" y="949872"/>
                    <a:pt x="1708172" y="73302"/>
                  </a:cubicBezTo>
                  <a:close/>
                </a:path>
              </a:pathLst>
            </a:custGeom>
            <a:gradFill>
              <a:gsLst>
                <a:gs pos="2000">
                  <a:schemeClr val="bg1">
                    <a:alpha val="10000"/>
                  </a:schemeClr>
                </a:gs>
                <a:gs pos="5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a:extLst>
              <a:ext uri="{FF2B5EF4-FFF2-40B4-BE49-F238E27FC236}">
                <a16:creationId xmlns:a16="http://schemas.microsoft.com/office/drawing/2014/main" id="{01D91294-BEA6-4914-9644-D02690B29A0C}"/>
              </a:ext>
            </a:extLst>
          </p:cNvPr>
          <p:cNvSpPr>
            <a:spLocks noGrp="1"/>
          </p:cNvSpPr>
          <p:nvPr>
            <p:ph idx="1"/>
          </p:nvPr>
        </p:nvSpPr>
        <p:spPr>
          <a:xfrm>
            <a:off x="5456903" y="1032987"/>
            <a:ext cx="6095017" cy="4792027"/>
          </a:xfrm>
        </p:spPr>
        <p:txBody>
          <a:bodyPr anchor="ctr">
            <a:normAutofit fontScale="92500" lnSpcReduction="20000"/>
          </a:bodyPr>
          <a:lstStyle/>
          <a:p>
            <a:pPr>
              <a:buFont typeface="Wingdings" panose="05000000000000000000" pitchFamily="2" charset="2"/>
              <a:buChar char="v"/>
            </a:pPr>
            <a:r>
              <a:rPr lang="en-US" sz="2400" dirty="0">
                <a:solidFill>
                  <a:schemeClr val="tx2"/>
                </a:solidFill>
                <a:effectLst/>
                <a:latin typeface="Franklin Gothic Book" panose="020B0503020102020204" pitchFamily="34" charset="0"/>
                <a:ea typeface="Times New Roman" panose="02020603050405020304" pitchFamily="18" charset="0"/>
              </a:rPr>
              <a:t>District consumers already use multiple sources of energy assistance including LIHEAP. These include weatherization assistance, r</a:t>
            </a:r>
            <a:r>
              <a:rPr lang="en-US" sz="2400" dirty="0">
                <a:solidFill>
                  <a:schemeClr val="tx2"/>
                </a:solidFill>
                <a:effectLst/>
                <a:latin typeface="Franklin Gothic Book" panose="020B0503020102020204" pitchFamily="34" charset="0"/>
                <a:ea typeface="Times New Roman" panose="02020603050405020304" pitchFamily="18" charset="0"/>
                <a:cs typeface="Arial" panose="020B0604020202020204" pitchFamily="34" charset="0"/>
              </a:rPr>
              <a:t>atepayer-funded programs, s</a:t>
            </a:r>
            <a:r>
              <a:rPr lang="en-US" sz="2400" dirty="0">
                <a:solidFill>
                  <a:schemeClr val="tx2"/>
                </a:solidFill>
                <a:effectLst/>
                <a:latin typeface="Franklin Gothic Book" panose="020B0503020102020204" pitchFamily="34" charset="0"/>
                <a:ea typeface="Times New Roman" panose="02020603050405020304" pitchFamily="18" charset="0"/>
              </a:rPr>
              <a:t>tate funds, and private fuel funds.</a:t>
            </a:r>
          </a:p>
          <a:p>
            <a:pPr>
              <a:buFont typeface="Wingdings" panose="05000000000000000000" pitchFamily="2" charset="2"/>
              <a:buChar char="v"/>
            </a:pPr>
            <a:r>
              <a:rPr lang="en-US" sz="2600" dirty="0">
                <a:solidFill>
                  <a:schemeClr val="tx2"/>
                </a:solidFill>
                <a:effectLst/>
                <a:latin typeface="Franklin Gothic Book" panose="020B0503020102020204" pitchFamily="34" charset="0"/>
                <a:ea typeface="Times New Roman" panose="02020603050405020304" pitchFamily="18" charset="0"/>
              </a:rPr>
              <a:t>In addition to those listed above, alternative energy assistance strategies may include:</a:t>
            </a:r>
          </a:p>
          <a:p>
            <a:pPr lvl="1">
              <a:buFont typeface="Wingdings" panose="05000000000000000000" pitchFamily="2" charset="2"/>
              <a:buChar char="v"/>
            </a:pPr>
            <a:r>
              <a:rPr lang="en-US" sz="2200" dirty="0">
                <a:solidFill>
                  <a:schemeClr val="tx2"/>
                </a:solidFill>
                <a:latin typeface="Franklin Gothic Book" panose="020B0503020102020204" pitchFamily="34" charset="0"/>
                <a:ea typeface="Times New Roman" panose="02020603050405020304" pitchFamily="18" charset="0"/>
              </a:rPr>
              <a:t>Free Home Energy Audit;</a:t>
            </a:r>
          </a:p>
          <a:p>
            <a:pPr lvl="1">
              <a:buFont typeface="Wingdings" panose="05000000000000000000" pitchFamily="2" charset="2"/>
              <a:buChar char="v"/>
            </a:pPr>
            <a:r>
              <a:rPr lang="en-US" sz="2200" dirty="0">
                <a:solidFill>
                  <a:schemeClr val="tx2"/>
                </a:solidFill>
                <a:effectLst/>
                <a:latin typeface="Franklin Gothic Book" panose="020B0503020102020204" pitchFamily="34" charset="0"/>
                <a:ea typeface="Times New Roman" panose="02020603050405020304" pitchFamily="18" charset="0"/>
              </a:rPr>
              <a:t>Education and Outreach;</a:t>
            </a:r>
          </a:p>
          <a:p>
            <a:pPr lvl="1">
              <a:buFont typeface="Wingdings" panose="05000000000000000000" pitchFamily="2" charset="2"/>
              <a:buChar char="v"/>
            </a:pPr>
            <a:r>
              <a:rPr lang="en-US" sz="2200" dirty="0">
                <a:solidFill>
                  <a:schemeClr val="tx2"/>
                </a:solidFill>
                <a:latin typeface="Franklin Gothic Book" panose="020B0503020102020204" pitchFamily="34" charset="0"/>
                <a:ea typeface="Times New Roman" panose="02020603050405020304" pitchFamily="18" charset="0"/>
              </a:rPr>
              <a:t>Investment in Community Solar;</a:t>
            </a:r>
          </a:p>
          <a:p>
            <a:pPr lvl="1">
              <a:buFont typeface="Wingdings" panose="05000000000000000000" pitchFamily="2" charset="2"/>
              <a:buChar char="v"/>
            </a:pPr>
            <a:r>
              <a:rPr lang="en-US" sz="2200" dirty="0">
                <a:solidFill>
                  <a:schemeClr val="tx2"/>
                </a:solidFill>
                <a:effectLst/>
                <a:latin typeface="Franklin Gothic Book" panose="020B0503020102020204" pitchFamily="34" charset="0"/>
                <a:ea typeface="Times New Roman" panose="02020603050405020304" pitchFamily="18" charset="0"/>
              </a:rPr>
              <a:t>Coordination of all types of low-income assistance (housing, food, water and energy, etc., assistance) programs that are run by separate agencies;</a:t>
            </a:r>
          </a:p>
          <a:p>
            <a:pPr lvl="1">
              <a:buFont typeface="Wingdings" panose="05000000000000000000" pitchFamily="2" charset="2"/>
              <a:buChar char="v"/>
            </a:pPr>
            <a:r>
              <a:rPr lang="en-US" sz="2200" dirty="0">
                <a:solidFill>
                  <a:schemeClr val="tx2"/>
                </a:solidFill>
                <a:latin typeface="Franklin Gothic Book" panose="020B0503020102020204" pitchFamily="34" charset="0"/>
                <a:ea typeface="Times New Roman" panose="02020603050405020304" pitchFamily="18" charset="0"/>
              </a:rPr>
              <a:t>Create incentive programs to enhance energy conservation and efficiency; and</a:t>
            </a:r>
          </a:p>
          <a:p>
            <a:pPr lvl="1">
              <a:buFont typeface="Wingdings" panose="05000000000000000000" pitchFamily="2" charset="2"/>
              <a:buChar char="v"/>
            </a:pPr>
            <a:r>
              <a:rPr lang="en-US" sz="2200" dirty="0">
                <a:solidFill>
                  <a:schemeClr val="tx2"/>
                </a:solidFill>
                <a:effectLst/>
                <a:latin typeface="Franklin Gothic Book" panose="020B0503020102020204" pitchFamily="34" charset="0"/>
                <a:ea typeface="Times New Roman" panose="02020603050405020304" pitchFamily="18" charset="0"/>
              </a:rPr>
              <a:t>Others.</a:t>
            </a:r>
          </a:p>
          <a:p>
            <a:pPr marL="0" indent="0">
              <a:buNone/>
            </a:pPr>
            <a:endParaRPr lang="en-US" sz="1900" dirty="0">
              <a:solidFill>
                <a:schemeClr val="tx2"/>
              </a:solidFill>
              <a:latin typeface="Franklin Gothic Book" panose="020B0503020102020204" pitchFamily="34" charset="0"/>
            </a:endParaRPr>
          </a:p>
        </p:txBody>
      </p:sp>
      <p:graphicFrame>
        <p:nvGraphicFramePr>
          <p:cNvPr id="12" name="Object 11">
            <a:extLst>
              <a:ext uri="{FF2B5EF4-FFF2-40B4-BE49-F238E27FC236}">
                <a16:creationId xmlns:a16="http://schemas.microsoft.com/office/drawing/2014/main" id="{DC609334-EEDD-479A-A771-DA045EDBF3A3}"/>
              </a:ext>
            </a:extLst>
          </p:cNvPr>
          <p:cNvGraphicFramePr>
            <a:graphicFrameLocks noChangeAspect="1"/>
          </p:cNvGraphicFramePr>
          <p:nvPr>
            <p:extLst>
              <p:ext uri="{D42A27DB-BD31-4B8C-83A1-F6EECF244321}">
                <p14:modId xmlns:p14="http://schemas.microsoft.com/office/powerpoint/2010/main" val="4161214886"/>
              </p:ext>
            </p:extLst>
          </p:nvPr>
        </p:nvGraphicFramePr>
        <p:xfrm>
          <a:off x="252460" y="6111686"/>
          <a:ext cx="1570037" cy="720752"/>
        </p:xfrm>
        <a:graphic>
          <a:graphicData uri="http://schemas.openxmlformats.org/presentationml/2006/ole">
            <mc:AlternateContent xmlns:mc="http://schemas.openxmlformats.org/markup-compatibility/2006">
              <mc:Choice xmlns:v="urn:schemas-microsoft-com:vml" Requires="v">
                <p:oleObj name="Bitmap Image" r:id="rId2" imgW="1569600" imgH="685800" progId="Paint.Picture">
                  <p:embed/>
                </p:oleObj>
              </mc:Choice>
              <mc:Fallback>
                <p:oleObj name="Bitmap Image" r:id="rId2" imgW="1569600" imgH="685800" progId="Paint.Picture">
                  <p:embed/>
                  <p:pic>
                    <p:nvPicPr>
                      <p:cNvPr id="12" name="Object 11">
                        <a:extLst>
                          <a:ext uri="{FF2B5EF4-FFF2-40B4-BE49-F238E27FC236}">
                            <a16:creationId xmlns:a16="http://schemas.microsoft.com/office/drawing/2014/main" id="{284AB641-8BD3-4FED-A3FD-958FBBA73627}"/>
                          </a:ext>
                        </a:extLst>
                      </p:cNvPr>
                      <p:cNvPicPr/>
                      <p:nvPr/>
                    </p:nvPicPr>
                    <p:blipFill>
                      <a:blip r:embed="rId3"/>
                      <a:stretch>
                        <a:fillRect/>
                      </a:stretch>
                    </p:blipFill>
                    <p:spPr>
                      <a:xfrm>
                        <a:off x="252460" y="6111686"/>
                        <a:ext cx="1570037" cy="720752"/>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202A8F83-FF16-4016-BFF7-05865D6B4DB6}"/>
              </a:ext>
            </a:extLst>
          </p:cNvPr>
          <p:cNvSpPr>
            <a:spLocks noGrp="1"/>
          </p:cNvSpPr>
          <p:nvPr>
            <p:ph type="sldNum" sz="quarter" idx="12"/>
          </p:nvPr>
        </p:nvSpPr>
        <p:spPr/>
        <p:txBody>
          <a:bodyPr/>
          <a:lstStyle/>
          <a:p>
            <a:fld id="{C01389E6-C847-4AD0-B56D-D205B2EAB1EE}" type="slidenum">
              <a:rPr lang="en-US" smtClean="0"/>
              <a:t>35</a:t>
            </a:fld>
            <a:endParaRPr lang="en-US" dirty="0"/>
          </a:p>
        </p:txBody>
      </p:sp>
    </p:spTree>
    <p:extLst>
      <p:ext uri="{BB962C8B-B14F-4D97-AF65-F5344CB8AC3E}">
        <p14:creationId xmlns:p14="http://schemas.microsoft.com/office/powerpoint/2010/main" val="25654313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Isosceles Triangle 19">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Isosceles Triangle 21">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2">
            <a:extLst>
              <a:ext uri="{FF2B5EF4-FFF2-40B4-BE49-F238E27FC236}">
                <a16:creationId xmlns:a16="http://schemas.microsoft.com/office/drawing/2014/main" id="{77B766D5-A7FF-43BA-B846-6A67DFAABFD8}"/>
              </a:ext>
            </a:extLst>
          </p:cNvPr>
          <p:cNvSpPr txBox="1">
            <a:spLocks/>
          </p:cNvSpPr>
          <p:nvPr/>
        </p:nvSpPr>
        <p:spPr>
          <a:xfrm>
            <a:off x="437144" y="1141407"/>
            <a:ext cx="2671268" cy="4856269"/>
          </a:xfrm>
          <a:custGeom>
            <a:avLst/>
            <a:gdLst>
              <a:gd name="connsiteX0" fmla="*/ 0 w 2671268"/>
              <a:gd name="connsiteY0" fmla="*/ 0 h 4856269"/>
              <a:gd name="connsiteX1" fmla="*/ 507541 w 2671268"/>
              <a:gd name="connsiteY1" fmla="*/ 0 h 4856269"/>
              <a:gd name="connsiteX2" fmla="*/ 1068507 w 2671268"/>
              <a:gd name="connsiteY2" fmla="*/ 0 h 4856269"/>
              <a:gd name="connsiteX3" fmla="*/ 1602761 w 2671268"/>
              <a:gd name="connsiteY3" fmla="*/ 0 h 4856269"/>
              <a:gd name="connsiteX4" fmla="*/ 2137014 w 2671268"/>
              <a:gd name="connsiteY4" fmla="*/ 0 h 4856269"/>
              <a:gd name="connsiteX5" fmla="*/ 2671268 w 2671268"/>
              <a:gd name="connsiteY5" fmla="*/ 0 h 4856269"/>
              <a:gd name="connsiteX6" fmla="*/ 2671268 w 2671268"/>
              <a:gd name="connsiteY6" fmla="*/ 636711 h 4856269"/>
              <a:gd name="connsiteX7" fmla="*/ 2671268 w 2671268"/>
              <a:gd name="connsiteY7" fmla="*/ 1273422 h 4856269"/>
              <a:gd name="connsiteX8" fmla="*/ 2671268 w 2671268"/>
              <a:gd name="connsiteY8" fmla="*/ 1910132 h 4856269"/>
              <a:gd name="connsiteX9" fmla="*/ 2671268 w 2671268"/>
              <a:gd name="connsiteY9" fmla="*/ 2498281 h 4856269"/>
              <a:gd name="connsiteX10" fmla="*/ 2671268 w 2671268"/>
              <a:gd name="connsiteY10" fmla="*/ 3037866 h 4856269"/>
              <a:gd name="connsiteX11" fmla="*/ 2671268 w 2671268"/>
              <a:gd name="connsiteY11" fmla="*/ 3480326 h 4856269"/>
              <a:gd name="connsiteX12" fmla="*/ 2671268 w 2671268"/>
              <a:gd name="connsiteY12" fmla="*/ 4019912 h 4856269"/>
              <a:gd name="connsiteX13" fmla="*/ 2671268 w 2671268"/>
              <a:gd name="connsiteY13" fmla="*/ 4856269 h 4856269"/>
              <a:gd name="connsiteX14" fmla="*/ 2110302 w 2671268"/>
              <a:gd name="connsiteY14" fmla="*/ 4856269 h 4856269"/>
              <a:gd name="connsiteX15" fmla="*/ 1576048 w 2671268"/>
              <a:gd name="connsiteY15" fmla="*/ 4856269 h 4856269"/>
              <a:gd name="connsiteX16" fmla="*/ 1068507 w 2671268"/>
              <a:gd name="connsiteY16" fmla="*/ 4856269 h 4856269"/>
              <a:gd name="connsiteX17" fmla="*/ 534254 w 2671268"/>
              <a:gd name="connsiteY17" fmla="*/ 4856269 h 4856269"/>
              <a:gd name="connsiteX18" fmla="*/ 0 w 2671268"/>
              <a:gd name="connsiteY18" fmla="*/ 4856269 h 4856269"/>
              <a:gd name="connsiteX19" fmla="*/ 0 w 2671268"/>
              <a:gd name="connsiteY19" fmla="*/ 4219558 h 4856269"/>
              <a:gd name="connsiteX20" fmla="*/ 0 w 2671268"/>
              <a:gd name="connsiteY20" fmla="*/ 3777098 h 4856269"/>
              <a:gd name="connsiteX21" fmla="*/ 0 w 2671268"/>
              <a:gd name="connsiteY21" fmla="*/ 3383201 h 4856269"/>
              <a:gd name="connsiteX22" fmla="*/ 0 w 2671268"/>
              <a:gd name="connsiteY22" fmla="*/ 2795053 h 4856269"/>
              <a:gd name="connsiteX23" fmla="*/ 0 w 2671268"/>
              <a:gd name="connsiteY23" fmla="*/ 2255467 h 4856269"/>
              <a:gd name="connsiteX24" fmla="*/ 0 w 2671268"/>
              <a:gd name="connsiteY24" fmla="*/ 1715882 h 4856269"/>
              <a:gd name="connsiteX25" fmla="*/ 0 w 2671268"/>
              <a:gd name="connsiteY25" fmla="*/ 1127734 h 4856269"/>
              <a:gd name="connsiteX26" fmla="*/ 0 w 2671268"/>
              <a:gd name="connsiteY26" fmla="*/ 588148 h 4856269"/>
              <a:gd name="connsiteX27" fmla="*/ 0 w 2671268"/>
              <a:gd name="connsiteY27" fmla="*/ 0 h 4856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671268" h="4856269" fill="none" extrusionOk="0">
                <a:moveTo>
                  <a:pt x="0" y="0"/>
                </a:moveTo>
                <a:cubicBezTo>
                  <a:pt x="211690" y="-58362"/>
                  <a:pt x="402512" y="45700"/>
                  <a:pt x="507541" y="0"/>
                </a:cubicBezTo>
                <a:cubicBezTo>
                  <a:pt x="612570" y="-45700"/>
                  <a:pt x="912927" y="23950"/>
                  <a:pt x="1068507" y="0"/>
                </a:cubicBezTo>
                <a:cubicBezTo>
                  <a:pt x="1224087" y="-23950"/>
                  <a:pt x="1339372" y="34223"/>
                  <a:pt x="1602761" y="0"/>
                </a:cubicBezTo>
                <a:cubicBezTo>
                  <a:pt x="1866150" y="-34223"/>
                  <a:pt x="1985919" y="37778"/>
                  <a:pt x="2137014" y="0"/>
                </a:cubicBezTo>
                <a:cubicBezTo>
                  <a:pt x="2288109" y="-37778"/>
                  <a:pt x="2462472" y="41756"/>
                  <a:pt x="2671268" y="0"/>
                </a:cubicBezTo>
                <a:cubicBezTo>
                  <a:pt x="2673231" y="281283"/>
                  <a:pt x="2634425" y="379815"/>
                  <a:pt x="2671268" y="636711"/>
                </a:cubicBezTo>
                <a:cubicBezTo>
                  <a:pt x="2708111" y="893607"/>
                  <a:pt x="2664827" y="1111514"/>
                  <a:pt x="2671268" y="1273422"/>
                </a:cubicBezTo>
                <a:cubicBezTo>
                  <a:pt x="2677709" y="1435330"/>
                  <a:pt x="2611167" y="1731521"/>
                  <a:pt x="2671268" y="1910132"/>
                </a:cubicBezTo>
                <a:cubicBezTo>
                  <a:pt x="2731369" y="2088743"/>
                  <a:pt x="2665516" y="2266739"/>
                  <a:pt x="2671268" y="2498281"/>
                </a:cubicBezTo>
                <a:cubicBezTo>
                  <a:pt x="2677020" y="2729823"/>
                  <a:pt x="2666959" y="2863169"/>
                  <a:pt x="2671268" y="3037866"/>
                </a:cubicBezTo>
                <a:cubicBezTo>
                  <a:pt x="2675577" y="3212563"/>
                  <a:pt x="2635599" y="3285963"/>
                  <a:pt x="2671268" y="3480326"/>
                </a:cubicBezTo>
                <a:cubicBezTo>
                  <a:pt x="2706937" y="3674689"/>
                  <a:pt x="2649139" y="3777360"/>
                  <a:pt x="2671268" y="4019912"/>
                </a:cubicBezTo>
                <a:cubicBezTo>
                  <a:pt x="2693397" y="4262464"/>
                  <a:pt x="2571903" y="4570514"/>
                  <a:pt x="2671268" y="4856269"/>
                </a:cubicBezTo>
                <a:cubicBezTo>
                  <a:pt x="2434940" y="4888274"/>
                  <a:pt x="2252037" y="4828928"/>
                  <a:pt x="2110302" y="4856269"/>
                </a:cubicBezTo>
                <a:cubicBezTo>
                  <a:pt x="1968567" y="4883610"/>
                  <a:pt x="1832883" y="4810847"/>
                  <a:pt x="1576048" y="4856269"/>
                </a:cubicBezTo>
                <a:cubicBezTo>
                  <a:pt x="1319213" y="4901691"/>
                  <a:pt x="1266853" y="4841961"/>
                  <a:pt x="1068507" y="4856269"/>
                </a:cubicBezTo>
                <a:cubicBezTo>
                  <a:pt x="870161" y="4870577"/>
                  <a:pt x="673961" y="4795157"/>
                  <a:pt x="534254" y="4856269"/>
                </a:cubicBezTo>
                <a:cubicBezTo>
                  <a:pt x="394547" y="4917381"/>
                  <a:pt x="252862" y="4839120"/>
                  <a:pt x="0" y="4856269"/>
                </a:cubicBezTo>
                <a:cubicBezTo>
                  <a:pt x="-48273" y="4601026"/>
                  <a:pt x="27315" y="4425526"/>
                  <a:pt x="0" y="4219558"/>
                </a:cubicBezTo>
                <a:cubicBezTo>
                  <a:pt x="-27315" y="4013590"/>
                  <a:pt x="12459" y="3906440"/>
                  <a:pt x="0" y="3777098"/>
                </a:cubicBezTo>
                <a:cubicBezTo>
                  <a:pt x="-12459" y="3647756"/>
                  <a:pt x="27079" y="3553525"/>
                  <a:pt x="0" y="3383201"/>
                </a:cubicBezTo>
                <a:cubicBezTo>
                  <a:pt x="-27079" y="3212877"/>
                  <a:pt x="43859" y="3080938"/>
                  <a:pt x="0" y="2795053"/>
                </a:cubicBezTo>
                <a:cubicBezTo>
                  <a:pt x="-43859" y="2509168"/>
                  <a:pt x="53982" y="2459167"/>
                  <a:pt x="0" y="2255467"/>
                </a:cubicBezTo>
                <a:cubicBezTo>
                  <a:pt x="-53982" y="2051767"/>
                  <a:pt x="24395" y="1945480"/>
                  <a:pt x="0" y="1715882"/>
                </a:cubicBezTo>
                <a:cubicBezTo>
                  <a:pt x="-24395" y="1486284"/>
                  <a:pt x="791" y="1268590"/>
                  <a:pt x="0" y="1127734"/>
                </a:cubicBezTo>
                <a:cubicBezTo>
                  <a:pt x="-791" y="986878"/>
                  <a:pt x="51683" y="842634"/>
                  <a:pt x="0" y="588148"/>
                </a:cubicBezTo>
                <a:cubicBezTo>
                  <a:pt x="-51683" y="333662"/>
                  <a:pt x="70313" y="231635"/>
                  <a:pt x="0" y="0"/>
                </a:cubicBezTo>
                <a:close/>
              </a:path>
              <a:path w="2671268" h="4856269" stroke="0" extrusionOk="0">
                <a:moveTo>
                  <a:pt x="0" y="0"/>
                </a:moveTo>
                <a:cubicBezTo>
                  <a:pt x="240778" y="-21734"/>
                  <a:pt x="383970" y="51773"/>
                  <a:pt x="507541" y="0"/>
                </a:cubicBezTo>
                <a:cubicBezTo>
                  <a:pt x="631112" y="-51773"/>
                  <a:pt x="782407" y="38482"/>
                  <a:pt x="988369" y="0"/>
                </a:cubicBezTo>
                <a:cubicBezTo>
                  <a:pt x="1194331" y="-38482"/>
                  <a:pt x="1295268" y="30635"/>
                  <a:pt x="1495910" y="0"/>
                </a:cubicBezTo>
                <a:cubicBezTo>
                  <a:pt x="1696552" y="-30635"/>
                  <a:pt x="1883319" y="4023"/>
                  <a:pt x="2083589" y="0"/>
                </a:cubicBezTo>
                <a:cubicBezTo>
                  <a:pt x="2283859" y="-4023"/>
                  <a:pt x="2401487" y="51691"/>
                  <a:pt x="2671268" y="0"/>
                </a:cubicBezTo>
                <a:cubicBezTo>
                  <a:pt x="2677131" y="137446"/>
                  <a:pt x="2647321" y="242082"/>
                  <a:pt x="2671268" y="442460"/>
                </a:cubicBezTo>
                <a:cubicBezTo>
                  <a:pt x="2695215" y="642838"/>
                  <a:pt x="2671247" y="831843"/>
                  <a:pt x="2671268" y="1079171"/>
                </a:cubicBezTo>
                <a:cubicBezTo>
                  <a:pt x="2671289" y="1326499"/>
                  <a:pt x="2650166" y="1450897"/>
                  <a:pt x="2671268" y="1570194"/>
                </a:cubicBezTo>
                <a:cubicBezTo>
                  <a:pt x="2692370" y="1689491"/>
                  <a:pt x="2668248" y="1951001"/>
                  <a:pt x="2671268" y="2158342"/>
                </a:cubicBezTo>
                <a:cubicBezTo>
                  <a:pt x="2674288" y="2365683"/>
                  <a:pt x="2649791" y="2404758"/>
                  <a:pt x="2671268" y="2600802"/>
                </a:cubicBezTo>
                <a:cubicBezTo>
                  <a:pt x="2692745" y="2796846"/>
                  <a:pt x="2653128" y="2911656"/>
                  <a:pt x="2671268" y="3043262"/>
                </a:cubicBezTo>
                <a:cubicBezTo>
                  <a:pt x="2689408" y="3174868"/>
                  <a:pt x="2632172" y="3397710"/>
                  <a:pt x="2671268" y="3534285"/>
                </a:cubicBezTo>
                <a:cubicBezTo>
                  <a:pt x="2710364" y="3670860"/>
                  <a:pt x="2665731" y="3836076"/>
                  <a:pt x="2671268" y="3976745"/>
                </a:cubicBezTo>
                <a:cubicBezTo>
                  <a:pt x="2676805" y="4117414"/>
                  <a:pt x="2616382" y="4560055"/>
                  <a:pt x="2671268" y="4856269"/>
                </a:cubicBezTo>
                <a:cubicBezTo>
                  <a:pt x="2523966" y="4860065"/>
                  <a:pt x="2346532" y="4843957"/>
                  <a:pt x="2110302" y="4856269"/>
                </a:cubicBezTo>
                <a:cubicBezTo>
                  <a:pt x="1874072" y="4868581"/>
                  <a:pt x="1803571" y="4827133"/>
                  <a:pt x="1549335" y="4856269"/>
                </a:cubicBezTo>
                <a:cubicBezTo>
                  <a:pt x="1295099" y="4885405"/>
                  <a:pt x="1301127" y="4849117"/>
                  <a:pt x="1068507" y="4856269"/>
                </a:cubicBezTo>
                <a:cubicBezTo>
                  <a:pt x="835887" y="4863421"/>
                  <a:pt x="702882" y="4789899"/>
                  <a:pt x="507541" y="4856269"/>
                </a:cubicBezTo>
                <a:cubicBezTo>
                  <a:pt x="312200" y="4922639"/>
                  <a:pt x="172270" y="4842256"/>
                  <a:pt x="0" y="4856269"/>
                </a:cubicBezTo>
                <a:cubicBezTo>
                  <a:pt x="-52174" y="4751716"/>
                  <a:pt x="48496" y="4520684"/>
                  <a:pt x="0" y="4413809"/>
                </a:cubicBezTo>
                <a:cubicBezTo>
                  <a:pt x="-48496" y="4306934"/>
                  <a:pt x="10503" y="4181309"/>
                  <a:pt x="0" y="3971349"/>
                </a:cubicBezTo>
                <a:cubicBezTo>
                  <a:pt x="-10503" y="3761389"/>
                  <a:pt x="43954" y="3573728"/>
                  <a:pt x="0" y="3334638"/>
                </a:cubicBezTo>
                <a:cubicBezTo>
                  <a:pt x="-43954" y="3095548"/>
                  <a:pt x="16134" y="3073539"/>
                  <a:pt x="0" y="2892178"/>
                </a:cubicBezTo>
                <a:cubicBezTo>
                  <a:pt x="-16134" y="2710817"/>
                  <a:pt x="26656" y="2611705"/>
                  <a:pt x="0" y="2401155"/>
                </a:cubicBezTo>
                <a:cubicBezTo>
                  <a:pt x="-26656" y="2190605"/>
                  <a:pt x="28093" y="2087355"/>
                  <a:pt x="0" y="2007258"/>
                </a:cubicBezTo>
                <a:cubicBezTo>
                  <a:pt x="-28093" y="1927161"/>
                  <a:pt x="945" y="1633267"/>
                  <a:pt x="0" y="1516235"/>
                </a:cubicBezTo>
                <a:cubicBezTo>
                  <a:pt x="-945" y="1399203"/>
                  <a:pt x="10706" y="1135431"/>
                  <a:pt x="0" y="928087"/>
                </a:cubicBezTo>
                <a:cubicBezTo>
                  <a:pt x="-10706" y="720743"/>
                  <a:pt x="41999" y="321856"/>
                  <a:pt x="0" y="0"/>
                </a:cubicBezTo>
                <a:close/>
              </a:path>
            </a:pathLst>
          </a:custGeom>
          <a:ln w="47625">
            <a:solidFill>
              <a:srgbClr val="00B050"/>
            </a:solidFill>
            <a:extLst>
              <a:ext uri="{C807C97D-BFC1-408E-A445-0C87EB9F89A2}">
                <ask:lineSketchStyleProps xmlns:ask="http://schemas.microsoft.com/office/drawing/2018/sketchyshapes" sd="384410728">
                  <a:prstGeom prst="rect">
                    <a:avLst/>
                  </a:prstGeom>
                  <ask:type>
                    <ask:lineSketchScribble/>
                  </ask:type>
                </ask:lineSketchStyleProps>
              </a:ext>
            </a:extLst>
          </a:ln>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v"/>
            </a:pPr>
            <a:r>
              <a:rPr lang="en-US" sz="2000" dirty="0">
                <a:latin typeface="Franklin Gothic Book" panose="020B0503020102020204" pitchFamily="34" charset="0"/>
              </a:rPr>
              <a:t>% of non-low-income electricity customers in arrears has increased slightly or remain unchanged since 2006;</a:t>
            </a:r>
          </a:p>
          <a:p>
            <a:pPr>
              <a:buFont typeface="Wingdings" panose="05000000000000000000" pitchFamily="2" charset="2"/>
              <a:buChar char="v"/>
            </a:pPr>
            <a:r>
              <a:rPr lang="en-US" sz="2000" dirty="0">
                <a:latin typeface="Franklin Gothic Book" panose="020B0503020102020204" pitchFamily="34" charset="0"/>
              </a:rPr>
              <a:t>% non-low-income customers with disconnection notices has risen slightly and remain same until 2014 and took a sharp dip in 2015 with minor increases since then.</a:t>
            </a:r>
          </a:p>
          <a:p>
            <a:pPr>
              <a:buFont typeface="Wingdings" panose="05000000000000000000" pitchFamily="2" charset="2"/>
              <a:buChar char="v"/>
            </a:pPr>
            <a:r>
              <a:rPr lang="en-US" sz="2000" dirty="0">
                <a:latin typeface="Franklin Gothic Book" panose="020B0503020102020204" pitchFamily="34" charset="0"/>
              </a:rPr>
              <a:t>% low-income electric customers in arrears and with disconnection notices move in parallel until 2014 when there appears to be a widening gap since 2015.</a:t>
            </a:r>
          </a:p>
          <a:p>
            <a:pPr>
              <a:buFont typeface="Wingdings" panose="05000000000000000000" pitchFamily="2" charset="2"/>
              <a:buChar char="v"/>
            </a:pPr>
            <a:r>
              <a:rPr lang="en-US" sz="2000" dirty="0">
                <a:latin typeface="Franklin Gothic Book" panose="020B0503020102020204" pitchFamily="34" charset="0"/>
              </a:rPr>
              <a:t>% of low-income customers in arears has increased continuously and remain high.</a:t>
            </a:r>
          </a:p>
          <a:p>
            <a:pPr>
              <a:buFont typeface="Wingdings" panose="05000000000000000000" pitchFamily="2" charset="2"/>
              <a:buChar char="v"/>
            </a:pPr>
            <a:r>
              <a:rPr lang="en-US" sz="2000" dirty="0">
                <a:latin typeface="Franklin Gothic Book" panose="020B0503020102020204" pitchFamily="34" charset="0"/>
              </a:rPr>
              <a:t>The implication is that unless low-income customers arear are managed in a timely manner, large percentage of them may be unable to pay and disconnected.</a:t>
            </a:r>
            <a:br>
              <a:rPr lang="en-US" sz="2000" dirty="0">
                <a:latin typeface="Franklin Gothic Book" panose="020B0503020102020204" pitchFamily="34" charset="0"/>
              </a:rPr>
            </a:br>
            <a:endParaRPr lang="en-US" sz="2000" dirty="0">
              <a:latin typeface="Franklin Gothic Book" panose="020B0503020102020204" pitchFamily="34" charset="0"/>
            </a:endParaRPr>
          </a:p>
        </p:txBody>
      </p:sp>
      <p:sp>
        <p:nvSpPr>
          <p:cNvPr id="7" name="Title 6">
            <a:extLst>
              <a:ext uri="{FF2B5EF4-FFF2-40B4-BE49-F238E27FC236}">
                <a16:creationId xmlns:a16="http://schemas.microsoft.com/office/drawing/2014/main" id="{258F2AFB-9F53-411C-882B-AA2FFEBB50A5}"/>
              </a:ext>
            </a:extLst>
          </p:cNvPr>
          <p:cNvSpPr>
            <a:spLocks noGrp="1"/>
          </p:cNvSpPr>
          <p:nvPr>
            <p:ph type="title"/>
          </p:nvPr>
        </p:nvSpPr>
        <p:spPr>
          <a:xfrm>
            <a:off x="419939" y="228717"/>
            <a:ext cx="11128594" cy="912691"/>
          </a:xfrm>
        </p:spPr>
        <p:txBody>
          <a:bodyPr>
            <a:normAutofit fontScale="90000"/>
          </a:bodyPr>
          <a:lstStyle/>
          <a:p>
            <a:pPr algn="ctr"/>
            <a:r>
              <a:rPr lang="en-US" sz="3600" dirty="0">
                <a:effectLst/>
                <a:latin typeface="Franklin Gothic Medium" panose="020B0603020102020204" pitchFamily="34" charset="0"/>
                <a:ea typeface="Times New Roman" panose="02020603050405020304" pitchFamily="18" charset="0"/>
              </a:rPr>
              <a:t>Energy Assistance</a:t>
            </a:r>
            <a:br>
              <a:rPr lang="en-US" sz="4400" dirty="0">
                <a:solidFill>
                  <a:schemeClr val="tx2"/>
                </a:solidFill>
                <a:effectLst/>
                <a:latin typeface="Franklin Gothic Medium" panose="020B0603020102020204" pitchFamily="34" charset="0"/>
                <a:ea typeface="Times New Roman" panose="02020603050405020304" pitchFamily="18" charset="0"/>
                <a:cs typeface="Times New Roman" panose="02020603050405020304" pitchFamily="18" charset="0"/>
              </a:rPr>
            </a:br>
            <a:r>
              <a:rPr lang="en-US" sz="2200" dirty="0">
                <a:effectLst/>
                <a:latin typeface="Franklin Gothic Medium" panose="020B0603020102020204" pitchFamily="34" charset="0"/>
                <a:ea typeface="Times New Roman" panose="02020603050405020304" pitchFamily="18" charset="0"/>
                <a:cs typeface="Times New Roman" panose="02020603050405020304" pitchFamily="18" charset="0"/>
              </a:rPr>
              <a:t>Trends in arrearages, disconnections and income among low-income &amp; non-low-income households</a:t>
            </a:r>
            <a:endParaRPr lang="en-US" sz="2700" dirty="0">
              <a:latin typeface="Franklin Gothic Medium" panose="020B0603020102020204" pitchFamily="34" charset="0"/>
            </a:endParaRPr>
          </a:p>
        </p:txBody>
      </p:sp>
      <p:graphicFrame>
        <p:nvGraphicFramePr>
          <p:cNvPr id="15" name="Object 14">
            <a:extLst>
              <a:ext uri="{FF2B5EF4-FFF2-40B4-BE49-F238E27FC236}">
                <a16:creationId xmlns:a16="http://schemas.microsoft.com/office/drawing/2014/main" id="{8FC545AB-9EB3-4A95-95D9-7B2CEB746706}"/>
              </a:ext>
            </a:extLst>
          </p:cNvPr>
          <p:cNvGraphicFramePr>
            <a:graphicFrameLocks noChangeAspect="1"/>
          </p:cNvGraphicFramePr>
          <p:nvPr>
            <p:extLst>
              <p:ext uri="{D42A27DB-BD31-4B8C-83A1-F6EECF244321}">
                <p14:modId xmlns:p14="http://schemas.microsoft.com/office/powerpoint/2010/main" val="4161214886"/>
              </p:ext>
            </p:extLst>
          </p:nvPr>
        </p:nvGraphicFramePr>
        <p:xfrm>
          <a:off x="252460" y="6111686"/>
          <a:ext cx="1570037" cy="720752"/>
        </p:xfrm>
        <a:graphic>
          <a:graphicData uri="http://schemas.openxmlformats.org/presentationml/2006/ole">
            <mc:AlternateContent xmlns:mc="http://schemas.openxmlformats.org/markup-compatibility/2006">
              <mc:Choice xmlns:v="urn:schemas-microsoft-com:vml" Requires="v">
                <p:oleObj name="Bitmap Image" r:id="rId2" imgW="1569600" imgH="685800" progId="Paint.Picture">
                  <p:embed/>
                </p:oleObj>
              </mc:Choice>
              <mc:Fallback>
                <p:oleObj name="Bitmap Image" r:id="rId2" imgW="1569600" imgH="685800" progId="Paint.Picture">
                  <p:embed/>
                  <p:pic>
                    <p:nvPicPr>
                      <p:cNvPr id="12" name="Object 11">
                        <a:extLst>
                          <a:ext uri="{FF2B5EF4-FFF2-40B4-BE49-F238E27FC236}">
                            <a16:creationId xmlns:a16="http://schemas.microsoft.com/office/drawing/2014/main" id="{284AB641-8BD3-4FED-A3FD-958FBBA73627}"/>
                          </a:ext>
                        </a:extLst>
                      </p:cNvPr>
                      <p:cNvPicPr/>
                      <p:nvPr/>
                    </p:nvPicPr>
                    <p:blipFill>
                      <a:blip r:embed="rId3"/>
                      <a:stretch>
                        <a:fillRect/>
                      </a:stretch>
                    </p:blipFill>
                    <p:spPr>
                      <a:xfrm>
                        <a:off x="252460" y="6111686"/>
                        <a:ext cx="1570037" cy="720752"/>
                      </a:xfrm>
                      <a:prstGeom prst="rect">
                        <a:avLst/>
                      </a:prstGeom>
                    </p:spPr>
                  </p:pic>
                </p:oleObj>
              </mc:Fallback>
            </mc:AlternateContent>
          </a:graphicData>
        </a:graphic>
      </p:graphicFrame>
      <p:sp>
        <p:nvSpPr>
          <p:cNvPr id="11" name="Slide Number Placeholder 10">
            <a:extLst>
              <a:ext uri="{FF2B5EF4-FFF2-40B4-BE49-F238E27FC236}">
                <a16:creationId xmlns:a16="http://schemas.microsoft.com/office/drawing/2014/main" id="{46DEBBBA-82AE-4ED0-A1D5-FF8A904730A8}"/>
              </a:ext>
            </a:extLst>
          </p:cNvPr>
          <p:cNvSpPr>
            <a:spLocks noGrp="1"/>
          </p:cNvSpPr>
          <p:nvPr>
            <p:ph type="sldNum" sz="quarter" idx="12"/>
          </p:nvPr>
        </p:nvSpPr>
        <p:spPr/>
        <p:txBody>
          <a:bodyPr/>
          <a:lstStyle/>
          <a:p>
            <a:fld id="{C01389E6-C847-4AD0-B56D-D205B2EAB1EE}" type="slidenum">
              <a:rPr lang="en-US" smtClean="0"/>
              <a:t>36</a:t>
            </a:fld>
            <a:endParaRPr lang="en-US" dirty="0"/>
          </a:p>
        </p:txBody>
      </p:sp>
      <p:graphicFrame>
        <p:nvGraphicFramePr>
          <p:cNvPr id="23" name="Content Placeholder 4">
            <a:extLst>
              <a:ext uri="{FF2B5EF4-FFF2-40B4-BE49-F238E27FC236}">
                <a16:creationId xmlns:a16="http://schemas.microsoft.com/office/drawing/2014/main" id="{5D20923C-D839-42C2-A3C2-88E4E0D6EFC7}"/>
              </a:ext>
            </a:extLst>
          </p:cNvPr>
          <p:cNvGraphicFramePr>
            <a:graphicFrameLocks noGrp="1"/>
          </p:cNvGraphicFramePr>
          <p:nvPr>
            <p:ph idx="1"/>
            <p:extLst>
              <p:ext uri="{D42A27DB-BD31-4B8C-83A1-F6EECF244321}">
                <p14:modId xmlns:p14="http://schemas.microsoft.com/office/powerpoint/2010/main" val="3832642580"/>
              </p:ext>
            </p:extLst>
          </p:nvPr>
        </p:nvGraphicFramePr>
        <p:xfrm>
          <a:off x="3272502" y="1141408"/>
          <a:ext cx="8081298" cy="503555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060797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Isosceles Triangle 19">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Isosceles Triangle 21">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2">
            <a:extLst>
              <a:ext uri="{FF2B5EF4-FFF2-40B4-BE49-F238E27FC236}">
                <a16:creationId xmlns:a16="http://schemas.microsoft.com/office/drawing/2014/main" id="{735A0DA3-680B-4087-ADF9-E05F2B90FE76}"/>
              </a:ext>
            </a:extLst>
          </p:cNvPr>
          <p:cNvSpPr txBox="1">
            <a:spLocks/>
          </p:cNvSpPr>
          <p:nvPr/>
        </p:nvSpPr>
        <p:spPr>
          <a:xfrm>
            <a:off x="412950" y="1201175"/>
            <a:ext cx="3010809" cy="4708172"/>
          </a:xfrm>
          <a:custGeom>
            <a:avLst/>
            <a:gdLst>
              <a:gd name="connsiteX0" fmla="*/ 0 w 3010809"/>
              <a:gd name="connsiteY0" fmla="*/ 0 h 4708172"/>
              <a:gd name="connsiteX1" fmla="*/ 471693 w 3010809"/>
              <a:gd name="connsiteY1" fmla="*/ 0 h 4708172"/>
              <a:gd name="connsiteX2" fmla="*/ 1003603 w 3010809"/>
              <a:gd name="connsiteY2" fmla="*/ 0 h 4708172"/>
              <a:gd name="connsiteX3" fmla="*/ 1505405 w 3010809"/>
              <a:gd name="connsiteY3" fmla="*/ 0 h 4708172"/>
              <a:gd name="connsiteX4" fmla="*/ 2007206 w 3010809"/>
              <a:gd name="connsiteY4" fmla="*/ 0 h 4708172"/>
              <a:gd name="connsiteX5" fmla="*/ 2448791 w 3010809"/>
              <a:gd name="connsiteY5" fmla="*/ 0 h 4708172"/>
              <a:gd name="connsiteX6" fmla="*/ 3010809 w 3010809"/>
              <a:gd name="connsiteY6" fmla="*/ 0 h 4708172"/>
              <a:gd name="connsiteX7" fmla="*/ 3010809 w 3010809"/>
              <a:gd name="connsiteY7" fmla="*/ 447276 h 4708172"/>
              <a:gd name="connsiteX8" fmla="*/ 3010809 w 3010809"/>
              <a:gd name="connsiteY8" fmla="*/ 1129961 h 4708172"/>
              <a:gd name="connsiteX9" fmla="*/ 3010809 w 3010809"/>
              <a:gd name="connsiteY9" fmla="*/ 1765565 h 4708172"/>
              <a:gd name="connsiteX10" fmla="*/ 3010809 w 3010809"/>
              <a:gd name="connsiteY10" fmla="*/ 2354086 h 4708172"/>
              <a:gd name="connsiteX11" fmla="*/ 3010809 w 3010809"/>
              <a:gd name="connsiteY11" fmla="*/ 2848444 h 4708172"/>
              <a:gd name="connsiteX12" fmla="*/ 3010809 w 3010809"/>
              <a:gd name="connsiteY12" fmla="*/ 3436966 h 4708172"/>
              <a:gd name="connsiteX13" fmla="*/ 3010809 w 3010809"/>
              <a:gd name="connsiteY13" fmla="*/ 3978405 h 4708172"/>
              <a:gd name="connsiteX14" fmla="*/ 3010809 w 3010809"/>
              <a:gd name="connsiteY14" fmla="*/ 4708172 h 4708172"/>
              <a:gd name="connsiteX15" fmla="*/ 2478899 w 3010809"/>
              <a:gd name="connsiteY15" fmla="*/ 4708172 h 4708172"/>
              <a:gd name="connsiteX16" fmla="*/ 2007206 w 3010809"/>
              <a:gd name="connsiteY16" fmla="*/ 4708172 h 4708172"/>
              <a:gd name="connsiteX17" fmla="*/ 1505405 w 3010809"/>
              <a:gd name="connsiteY17" fmla="*/ 4708172 h 4708172"/>
              <a:gd name="connsiteX18" fmla="*/ 1093927 w 3010809"/>
              <a:gd name="connsiteY18" fmla="*/ 4708172 h 4708172"/>
              <a:gd name="connsiteX19" fmla="*/ 531910 w 3010809"/>
              <a:gd name="connsiteY19" fmla="*/ 4708172 h 4708172"/>
              <a:gd name="connsiteX20" fmla="*/ 0 w 3010809"/>
              <a:gd name="connsiteY20" fmla="*/ 4708172 h 4708172"/>
              <a:gd name="connsiteX21" fmla="*/ 0 w 3010809"/>
              <a:gd name="connsiteY21" fmla="*/ 4213814 h 4708172"/>
              <a:gd name="connsiteX22" fmla="*/ 0 w 3010809"/>
              <a:gd name="connsiteY22" fmla="*/ 3578211 h 4708172"/>
              <a:gd name="connsiteX23" fmla="*/ 0 w 3010809"/>
              <a:gd name="connsiteY23" fmla="*/ 2989689 h 4708172"/>
              <a:gd name="connsiteX24" fmla="*/ 0 w 3010809"/>
              <a:gd name="connsiteY24" fmla="*/ 2401168 h 4708172"/>
              <a:gd name="connsiteX25" fmla="*/ 0 w 3010809"/>
              <a:gd name="connsiteY25" fmla="*/ 1765565 h 4708172"/>
              <a:gd name="connsiteX26" fmla="*/ 0 w 3010809"/>
              <a:gd name="connsiteY26" fmla="*/ 1177043 h 4708172"/>
              <a:gd name="connsiteX27" fmla="*/ 0 w 3010809"/>
              <a:gd name="connsiteY27" fmla="*/ 729767 h 4708172"/>
              <a:gd name="connsiteX28" fmla="*/ 0 w 3010809"/>
              <a:gd name="connsiteY28" fmla="*/ 0 h 470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10809" h="4708172" fill="none" extrusionOk="0">
                <a:moveTo>
                  <a:pt x="0" y="0"/>
                </a:moveTo>
                <a:cubicBezTo>
                  <a:pt x="115195" y="-55164"/>
                  <a:pt x="355971" y="3378"/>
                  <a:pt x="471693" y="0"/>
                </a:cubicBezTo>
                <a:cubicBezTo>
                  <a:pt x="587415" y="-3378"/>
                  <a:pt x="808241" y="23229"/>
                  <a:pt x="1003603" y="0"/>
                </a:cubicBezTo>
                <a:cubicBezTo>
                  <a:pt x="1198965" y="-23229"/>
                  <a:pt x="1362865" y="60212"/>
                  <a:pt x="1505405" y="0"/>
                </a:cubicBezTo>
                <a:cubicBezTo>
                  <a:pt x="1647945" y="-60212"/>
                  <a:pt x="1813531" y="41576"/>
                  <a:pt x="2007206" y="0"/>
                </a:cubicBezTo>
                <a:cubicBezTo>
                  <a:pt x="2200881" y="-41576"/>
                  <a:pt x="2297922" y="528"/>
                  <a:pt x="2448791" y="0"/>
                </a:cubicBezTo>
                <a:cubicBezTo>
                  <a:pt x="2599660" y="-528"/>
                  <a:pt x="2816517" y="22674"/>
                  <a:pt x="3010809" y="0"/>
                </a:cubicBezTo>
                <a:cubicBezTo>
                  <a:pt x="3051192" y="210570"/>
                  <a:pt x="2971843" y="300707"/>
                  <a:pt x="3010809" y="447276"/>
                </a:cubicBezTo>
                <a:cubicBezTo>
                  <a:pt x="3049775" y="593845"/>
                  <a:pt x="2997751" y="883778"/>
                  <a:pt x="3010809" y="1129961"/>
                </a:cubicBezTo>
                <a:cubicBezTo>
                  <a:pt x="3023867" y="1376144"/>
                  <a:pt x="2958235" y="1479431"/>
                  <a:pt x="3010809" y="1765565"/>
                </a:cubicBezTo>
                <a:cubicBezTo>
                  <a:pt x="3063383" y="2051699"/>
                  <a:pt x="2948203" y="2111707"/>
                  <a:pt x="3010809" y="2354086"/>
                </a:cubicBezTo>
                <a:cubicBezTo>
                  <a:pt x="3073415" y="2596465"/>
                  <a:pt x="3003499" y="2704453"/>
                  <a:pt x="3010809" y="2848444"/>
                </a:cubicBezTo>
                <a:cubicBezTo>
                  <a:pt x="3018119" y="2992435"/>
                  <a:pt x="2940691" y="3160590"/>
                  <a:pt x="3010809" y="3436966"/>
                </a:cubicBezTo>
                <a:cubicBezTo>
                  <a:pt x="3080927" y="3713342"/>
                  <a:pt x="2970457" y="3866913"/>
                  <a:pt x="3010809" y="3978405"/>
                </a:cubicBezTo>
                <a:cubicBezTo>
                  <a:pt x="3051161" y="4089897"/>
                  <a:pt x="2938364" y="4505237"/>
                  <a:pt x="3010809" y="4708172"/>
                </a:cubicBezTo>
                <a:cubicBezTo>
                  <a:pt x="2761621" y="4725907"/>
                  <a:pt x="2731291" y="4657510"/>
                  <a:pt x="2478899" y="4708172"/>
                </a:cubicBezTo>
                <a:cubicBezTo>
                  <a:pt x="2226507" y="4758834"/>
                  <a:pt x="2136534" y="4706009"/>
                  <a:pt x="2007206" y="4708172"/>
                </a:cubicBezTo>
                <a:cubicBezTo>
                  <a:pt x="1877878" y="4710335"/>
                  <a:pt x="1617481" y="4684556"/>
                  <a:pt x="1505405" y="4708172"/>
                </a:cubicBezTo>
                <a:cubicBezTo>
                  <a:pt x="1393329" y="4731788"/>
                  <a:pt x="1234085" y="4680432"/>
                  <a:pt x="1093927" y="4708172"/>
                </a:cubicBezTo>
                <a:cubicBezTo>
                  <a:pt x="953769" y="4735912"/>
                  <a:pt x="724398" y="4690511"/>
                  <a:pt x="531910" y="4708172"/>
                </a:cubicBezTo>
                <a:cubicBezTo>
                  <a:pt x="339422" y="4725833"/>
                  <a:pt x="237197" y="4656474"/>
                  <a:pt x="0" y="4708172"/>
                </a:cubicBezTo>
                <a:cubicBezTo>
                  <a:pt x="-11423" y="4468712"/>
                  <a:pt x="37001" y="4389552"/>
                  <a:pt x="0" y="4213814"/>
                </a:cubicBezTo>
                <a:cubicBezTo>
                  <a:pt x="-37001" y="4038076"/>
                  <a:pt x="9477" y="3769263"/>
                  <a:pt x="0" y="3578211"/>
                </a:cubicBezTo>
                <a:cubicBezTo>
                  <a:pt x="-9477" y="3387159"/>
                  <a:pt x="32410" y="3245792"/>
                  <a:pt x="0" y="2989689"/>
                </a:cubicBezTo>
                <a:cubicBezTo>
                  <a:pt x="-32410" y="2733586"/>
                  <a:pt x="64230" y="2577485"/>
                  <a:pt x="0" y="2401168"/>
                </a:cubicBezTo>
                <a:cubicBezTo>
                  <a:pt x="-64230" y="2224851"/>
                  <a:pt x="29557" y="1978544"/>
                  <a:pt x="0" y="1765565"/>
                </a:cubicBezTo>
                <a:cubicBezTo>
                  <a:pt x="-29557" y="1552586"/>
                  <a:pt x="70025" y="1330339"/>
                  <a:pt x="0" y="1177043"/>
                </a:cubicBezTo>
                <a:cubicBezTo>
                  <a:pt x="-70025" y="1023747"/>
                  <a:pt x="32462" y="860182"/>
                  <a:pt x="0" y="729767"/>
                </a:cubicBezTo>
                <a:cubicBezTo>
                  <a:pt x="-32462" y="599352"/>
                  <a:pt x="82793" y="270220"/>
                  <a:pt x="0" y="0"/>
                </a:cubicBezTo>
                <a:close/>
              </a:path>
              <a:path w="3010809" h="4708172" stroke="0" extrusionOk="0">
                <a:moveTo>
                  <a:pt x="0" y="0"/>
                </a:moveTo>
                <a:cubicBezTo>
                  <a:pt x="94579" y="-15660"/>
                  <a:pt x="236562" y="3769"/>
                  <a:pt x="471693" y="0"/>
                </a:cubicBezTo>
                <a:cubicBezTo>
                  <a:pt x="706824" y="-3769"/>
                  <a:pt x="810650" y="37209"/>
                  <a:pt x="913279" y="0"/>
                </a:cubicBezTo>
                <a:cubicBezTo>
                  <a:pt x="1015908" y="-37209"/>
                  <a:pt x="1185893" y="1700"/>
                  <a:pt x="1384972" y="0"/>
                </a:cubicBezTo>
                <a:cubicBezTo>
                  <a:pt x="1584051" y="-1700"/>
                  <a:pt x="1731426" y="48689"/>
                  <a:pt x="1946990" y="0"/>
                </a:cubicBezTo>
                <a:cubicBezTo>
                  <a:pt x="2162554" y="-48689"/>
                  <a:pt x="2191335" y="20373"/>
                  <a:pt x="2388575" y="0"/>
                </a:cubicBezTo>
                <a:cubicBezTo>
                  <a:pt x="2585816" y="-20373"/>
                  <a:pt x="2721376" y="57954"/>
                  <a:pt x="3010809" y="0"/>
                </a:cubicBezTo>
                <a:cubicBezTo>
                  <a:pt x="3018665" y="186396"/>
                  <a:pt x="2948273" y="336180"/>
                  <a:pt x="3010809" y="541440"/>
                </a:cubicBezTo>
                <a:cubicBezTo>
                  <a:pt x="3073345" y="746700"/>
                  <a:pt x="2979356" y="823185"/>
                  <a:pt x="3010809" y="1082880"/>
                </a:cubicBezTo>
                <a:cubicBezTo>
                  <a:pt x="3042262" y="1342575"/>
                  <a:pt x="2943426" y="1581062"/>
                  <a:pt x="3010809" y="1718483"/>
                </a:cubicBezTo>
                <a:cubicBezTo>
                  <a:pt x="3078192" y="1855904"/>
                  <a:pt x="2970478" y="2048856"/>
                  <a:pt x="3010809" y="2212841"/>
                </a:cubicBezTo>
                <a:cubicBezTo>
                  <a:pt x="3051140" y="2376826"/>
                  <a:pt x="3010529" y="2566747"/>
                  <a:pt x="3010809" y="2707199"/>
                </a:cubicBezTo>
                <a:cubicBezTo>
                  <a:pt x="3011089" y="2847651"/>
                  <a:pt x="2956437" y="3063533"/>
                  <a:pt x="3010809" y="3248639"/>
                </a:cubicBezTo>
                <a:cubicBezTo>
                  <a:pt x="3065181" y="3433745"/>
                  <a:pt x="2994535" y="3502527"/>
                  <a:pt x="3010809" y="3742997"/>
                </a:cubicBezTo>
                <a:cubicBezTo>
                  <a:pt x="3027083" y="3983467"/>
                  <a:pt x="2946375" y="4245637"/>
                  <a:pt x="3010809" y="4708172"/>
                </a:cubicBezTo>
                <a:cubicBezTo>
                  <a:pt x="2880617" y="4764553"/>
                  <a:pt x="2644797" y="4689290"/>
                  <a:pt x="2478899" y="4708172"/>
                </a:cubicBezTo>
                <a:cubicBezTo>
                  <a:pt x="2313001" y="4727054"/>
                  <a:pt x="2134842" y="4645339"/>
                  <a:pt x="1946990" y="4708172"/>
                </a:cubicBezTo>
                <a:cubicBezTo>
                  <a:pt x="1759138" y="4771005"/>
                  <a:pt x="1708110" y="4672944"/>
                  <a:pt x="1505405" y="4708172"/>
                </a:cubicBezTo>
                <a:cubicBezTo>
                  <a:pt x="1302700" y="4743400"/>
                  <a:pt x="1200840" y="4664487"/>
                  <a:pt x="973495" y="4708172"/>
                </a:cubicBezTo>
                <a:cubicBezTo>
                  <a:pt x="746150" y="4751857"/>
                  <a:pt x="678246" y="4655845"/>
                  <a:pt x="471693" y="4708172"/>
                </a:cubicBezTo>
                <a:cubicBezTo>
                  <a:pt x="265140" y="4760499"/>
                  <a:pt x="203551" y="4684737"/>
                  <a:pt x="0" y="4708172"/>
                </a:cubicBezTo>
                <a:cubicBezTo>
                  <a:pt x="-71813" y="4504081"/>
                  <a:pt x="50694" y="4328523"/>
                  <a:pt x="0" y="4072569"/>
                </a:cubicBezTo>
                <a:cubicBezTo>
                  <a:pt x="-50694" y="3816615"/>
                  <a:pt x="18176" y="3681953"/>
                  <a:pt x="0" y="3389884"/>
                </a:cubicBezTo>
                <a:cubicBezTo>
                  <a:pt x="-18176" y="3097816"/>
                  <a:pt x="41563" y="3141276"/>
                  <a:pt x="0" y="2895526"/>
                </a:cubicBezTo>
                <a:cubicBezTo>
                  <a:pt x="-41563" y="2649776"/>
                  <a:pt x="49995" y="2540343"/>
                  <a:pt x="0" y="2354086"/>
                </a:cubicBezTo>
                <a:cubicBezTo>
                  <a:pt x="-49995" y="2167829"/>
                  <a:pt x="52191" y="2096960"/>
                  <a:pt x="0" y="1906810"/>
                </a:cubicBezTo>
                <a:cubicBezTo>
                  <a:pt x="-52191" y="1716660"/>
                  <a:pt x="32605" y="1628705"/>
                  <a:pt x="0" y="1365370"/>
                </a:cubicBezTo>
                <a:cubicBezTo>
                  <a:pt x="-32605" y="1102035"/>
                  <a:pt x="44366" y="945289"/>
                  <a:pt x="0" y="729767"/>
                </a:cubicBezTo>
                <a:cubicBezTo>
                  <a:pt x="-44366" y="514245"/>
                  <a:pt x="7723" y="213455"/>
                  <a:pt x="0" y="0"/>
                </a:cubicBezTo>
                <a:close/>
              </a:path>
            </a:pathLst>
          </a:custGeom>
          <a:ln w="47625">
            <a:solidFill>
              <a:srgbClr val="00B050"/>
            </a:solidFill>
            <a:extLst>
              <a:ext uri="{C807C97D-BFC1-408E-A445-0C87EB9F89A2}">
                <ask:lineSketchStyleProps xmlns:ask="http://schemas.microsoft.com/office/drawing/2018/sketchyshapes" sd="384410728">
                  <a:prstGeom prst="rect">
                    <a:avLst/>
                  </a:prstGeom>
                  <ask:type>
                    <ask:lineSketchScribble/>
                  </ask:type>
                </ask:lineSketchStyleProps>
              </a:ext>
            </a:extLst>
          </a:ln>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v"/>
            </a:pPr>
            <a:r>
              <a:rPr lang="en-US" sz="2000" dirty="0">
                <a:latin typeface="Franklin Gothic Book" panose="020B0503020102020204" pitchFamily="34" charset="0"/>
              </a:rPr>
              <a:t>The % low-income gas customers in arrears and with disconnection notices remained relatively high but took a sharp drop in 2011 and remained relatively high;</a:t>
            </a:r>
          </a:p>
          <a:p>
            <a:pPr>
              <a:buFont typeface="Wingdings" panose="05000000000000000000" pitchFamily="2" charset="2"/>
              <a:buChar char="v"/>
            </a:pPr>
            <a:r>
              <a:rPr lang="en-US" sz="2000" dirty="0">
                <a:latin typeface="Franklin Gothic Book" panose="020B0503020102020204" pitchFamily="34" charset="0"/>
              </a:rPr>
              <a:t>The % of non-low-income gas customers in arrears and with disconnection notices remain relatively low.</a:t>
            </a:r>
          </a:p>
          <a:p>
            <a:pPr>
              <a:buFont typeface="Wingdings" panose="05000000000000000000" pitchFamily="2" charset="2"/>
              <a:buChar char="v"/>
            </a:pPr>
            <a:r>
              <a:rPr lang="en-US" sz="2000" dirty="0">
                <a:latin typeface="Franklin Gothic Book" panose="020B0503020102020204" pitchFamily="34" charset="0"/>
              </a:rPr>
              <a:t>Unless the % of low-income gas consumers in arrears is managed in a timely manner, it is more than likely to see decline in energy affordability and increased disconnection notices.</a:t>
            </a:r>
            <a:br>
              <a:rPr lang="en-US" sz="2000" dirty="0">
                <a:latin typeface="Franklin Gothic Book" panose="020B0503020102020204" pitchFamily="34" charset="0"/>
              </a:rPr>
            </a:br>
            <a:br>
              <a:rPr lang="en-US" sz="2000" dirty="0">
                <a:latin typeface="Franklin Gothic Book" panose="020B0503020102020204" pitchFamily="34" charset="0"/>
              </a:rPr>
            </a:br>
            <a:endParaRPr lang="en-US" sz="2000" dirty="0">
              <a:latin typeface="Franklin Gothic Book" panose="020B0503020102020204" pitchFamily="34" charset="0"/>
            </a:endParaRPr>
          </a:p>
        </p:txBody>
      </p:sp>
      <p:sp>
        <p:nvSpPr>
          <p:cNvPr id="15" name="TextBox 14">
            <a:extLst>
              <a:ext uri="{FF2B5EF4-FFF2-40B4-BE49-F238E27FC236}">
                <a16:creationId xmlns:a16="http://schemas.microsoft.com/office/drawing/2014/main" id="{B9ACB539-000C-42D4-97C5-E22A34E10595}"/>
              </a:ext>
            </a:extLst>
          </p:cNvPr>
          <p:cNvSpPr txBox="1"/>
          <p:nvPr/>
        </p:nvSpPr>
        <p:spPr>
          <a:xfrm>
            <a:off x="412950" y="103352"/>
            <a:ext cx="11135583" cy="892552"/>
          </a:xfrm>
          <a:prstGeom prst="rect">
            <a:avLst/>
          </a:prstGeom>
          <a:noFill/>
        </p:spPr>
        <p:txBody>
          <a:bodyPr wrap="square">
            <a:spAutoFit/>
          </a:bodyPr>
          <a:lstStyle/>
          <a:p>
            <a:pPr algn="ctr"/>
            <a:r>
              <a:rPr lang="en-US" sz="3200" dirty="0">
                <a:effectLst/>
                <a:latin typeface="Franklin Gothic Medium" panose="020B0603020102020204" pitchFamily="34" charset="0"/>
                <a:ea typeface="Times New Roman" panose="02020603050405020304" pitchFamily="18" charset="0"/>
              </a:rPr>
              <a:t>Energy Assistance</a:t>
            </a:r>
            <a:br>
              <a:rPr lang="en-US" sz="3200" dirty="0">
                <a:solidFill>
                  <a:schemeClr val="tx2"/>
                </a:solidFill>
                <a:effectLst/>
                <a:latin typeface="Franklin Gothic Medium" panose="020B0603020102020204" pitchFamily="34" charset="0"/>
                <a:ea typeface="Times New Roman" panose="02020603050405020304" pitchFamily="18" charset="0"/>
                <a:cs typeface="Times New Roman" panose="02020603050405020304" pitchFamily="18" charset="0"/>
              </a:rPr>
            </a:br>
            <a:r>
              <a:rPr lang="en-US" sz="2000" dirty="0">
                <a:solidFill>
                  <a:schemeClr val="tx1">
                    <a:lumMod val="85000"/>
                    <a:lumOff val="15000"/>
                  </a:schemeClr>
                </a:solidFill>
                <a:effectLst/>
                <a:latin typeface="Franklin Gothic Medium" panose="020B0603020102020204" pitchFamily="34" charset="0"/>
                <a:ea typeface="Times New Roman" panose="02020603050405020304" pitchFamily="18" charset="0"/>
                <a:cs typeface="Times New Roman" panose="02020603050405020304" pitchFamily="18" charset="0"/>
              </a:rPr>
              <a:t>Trends in arrearages, disconnections and income among low-income &amp; non-low-income households</a:t>
            </a:r>
            <a:endParaRPr lang="en-US" dirty="0">
              <a:solidFill>
                <a:schemeClr val="tx1">
                  <a:lumMod val="85000"/>
                  <a:lumOff val="15000"/>
                </a:schemeClr>
              </a:solidFill>
              <a:latin typeface="Franklin Gothic Medium" panose="020B0603020102020204" pitchFamily="34" charset="0"/>
            </a:endParaRPr>
          </a:p>
        </p:txBody>
      </p:sp>
      <p:graphicFrame>
        <p:nvGraphicFramePr>
          <p:cNvPr id="17" name="Object 16">
            <a:extLst>
              <a:ext uri="{FF2B5EF4-FFF2-40B4-BE49-F238E27FC236}">
                <a16:creationId xmlns:a16="http://schemas.microsoft.com/office/drawing/2014/main" id="{D372AB6C-CC26-49DD-AB81-5BFF33240D3A}"/>
              </a:ext>
            </a:extLst>
          </p:cNvPr>
          <p:cNvGraphicFramePr>
            <a:graphicFrameLocks noChangeAspect="1"/>
          </p:cNvGraphicFramePr>
          <p:nvPr>
            <p:extLst>
              <p:ext uri="{D42A27DB-BD31-4B8C-83A1-F6EECF244321}">
                <p14:modId xmlns:p14="http://schemas.microsoft.com/office/powerpoint/2010/main" val="4161214886"/>
              </p:ext>
            </p:extLst>
          </p:nvPr>
        </p:nvGraphicFramePr>
        <p:xfrm>
          <a:off x="252460" y="6111686"/>
          <a:ext cx="1570037" cy="720752"/>
        </p:xfrm>
        <a:graphic>
          <a:graphicData uri="http://schemas.openxmlformats.org/presentationml/2006/ole">
            <mc:AlternateContent xmlns:mc="http://schemas.openxmlformats.org/markup-compatibility/2006">
              <mc:Choice xmlns:v="urn:schemas-microsoft-com:vml" Requires="v">
                <p:oleObj name="Bitmap Image" r:id="rId2" imgW="1569600" imgH="685800" progId="Paint.Picture">
                  <p:embed/>
                </p:oleObj>
              </mc:Choice>
              <mc:Fallback>
                <p:oleObj name="Bitmap Image" r:id="rId2" imgW="1569600" imgH="685800" progId="Paint.Picture">
                  <p:embed/>
                  <p:pic>
                    <p:nvPicPr>
                      <p:cNvPr id="12" name="Object 11">
                        <a:extLst>
                          <a:ext uri="{FF2B5EF4-FFF2-40B4-BE49-F238E27FC236}">
                            <a16:creationId xmlns:a16="http://schemas.microsoft.com/office/drawing/2014/main" id="{284AB641-8BD3-4FED-A3FD-958FBBA73627}"/>
                          </a:ext>
                        </a:extLst>
                      </p:cNvPr>
                      <p:cNvPicPr/>
                      <p:nvPr/>
                    </p:nvPicPr>
                    <p:blipFill>
                      <a:blip r:embed="rId3"/>
                      <a:stretch>
                        <a:fillRect/>
                      </a:stretch>
                    </p:blipFill>
                    <p:spPr>
                      <a:xfrm>
                        <a:off x="252460" y="6111686"/>
                        <a:ext cx="1570037" cy="720752"/>
                      </a:xfrm>
                      <a:prstGeom prst="rect">
                        <a:avLst/>
                      </a:prstGeom>
                    </p:spPr>
                  </p:pic>
                </p:oleObj>
              </mc:Fallback>
            </mc:AlternateContent>
          </a:graphicData>
        </a:graphic>
      </p:graphicFrame>
      <p:sp>
        <p:nvSpPr>
          <p:cNvPr id="7" name="Slide Number Placeholder 6">
            <a:extLst>
              <a:ext uri="{FF2B5EF4-FFF2-40B4-BE49-F238E27FC236}">
                <a16:creationId xmlns:a16="http://schemas.microsoft.com/office/drawing/2014/main" id="{EE4E1CE4-05C5-41F8-8119-495587454712}"/>
              </a:ext>
            </a:extLst>
          </p:cNvPr>
          <p:cNvSpPr>
            <a:spLocks noGrp="1"/>
          </p:cNvSpPr>
          <p:nvPr>
            <p:ph type="sldNum" sz="quarter" idx="12"/>
          </p:nvPr>
        </p:nvSpPr>
        <p:spPr/>
        <p:txBody>
          <a:bodyPr/>
          <a:lstStyle/>
          <a:p>
            <a:fld id="{C01389E6-C847-4AD0-B56D-D205B2EAB1EE}" type="slidenum">
              <a:rPr lang="en-US" smtClean="0"/>
              <a:t>37</a:t>
            </a:fld>
            <a:endParaRPr lang="en-US" dirty="0"/>
          </a:p>
        </p:txBody>
      </p:sp>
      <p:graphicFrame>
        <p:nvGraphicFramePr>
          <p:cNvPr id="23" name="Content Placeholder 4">
            <a:extLst>
              <a:ext uri="{FF2B5EF4-FFF2-40B4-BE49-F238E27FC236}">
                <a16:creationId xmlns:a16="http://schemas.microsoft.com/office/drawing/2014/main" id="{591D6C79-4D53-4591-A571-DCAE572800C5}"/>
              </a:ext>
            </a:extLst>
          </p:cNvPr>
          <p:cNvGraphicFramePr>
            <a:graphicFrameLocks noGrp="1"/>
          </p:cNvGraphicFramePr>
          <p:nvPr>
            <p:ph idx="1"/>
            <p:extLst>
              <p:ext uri="{D42A27DB-BD31-4B8C-83A1-F6EECF244321}">
                <p14:modId xmlns:p14="http://schemas.microsoft.com/office/powerpoint/2010/main" val="918915660"/>
              </p:ext>
            </p:extLst>
          </p:nvPr>
        </p:nvGraphicFramePr>
        <p:xfrm>
          <a:off x="3677264" y="1236753"/>
          <a:ext cx="8088163" cy="494021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115359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0F097DA6-E472-4AAE-B96B-BAC61BA47794}"/>
              </a:ext>
            </a:extLst>
          </p:cNvPr>
          <p:cNvSpPr txBox="1">
            <a:spLocks noGrp="1"/>
          </p:cNvSpPr>
          <p:nvPr>
            <p:ph type="title"/>
          </p:nvPr>
        </p:nvSpPr>
        <p:spPr>
          <a:xfrm>
            <a:off x="643469" y="266333"/>
            <a:ext cx="11221182" cy="1135737"/>
          </a:xfrm>
          <a:prstGeom prst="rect">
            <a:avLst/>
          </a:prstGeom>
        </p:spPr>
        <p:txBody>
          <a:bodyPr vert="horz" lIns="91440" tIns="45720" rIns="91440" bIns="45720" rtlCol="0" anchor="ctr">
            <a:normAutofit fontScale="90000"/>
          </a:bodyPr>
          <a:lstStyle/>
          <a:p>
            <a:pPr algn="ctr"/>
            <a:r>
              <a:rPr lang="en-US" sz="3600" kern="1200" dirty="0">
                <a:solidFill>
                  <a:schemeClr val="tx1"/>
                </a:solidFill>
                <a:effectLst/>
                <a:latin typeface="Franklin Gothic Medium" panose="020B0603020102020204" pitchFamily="34" charset="0"/>
              </a:rPr>
              <a:t>Energy Assistance</a:t>
            </a:r>
            <a:br>
              <a:rPr lang="en-US" sz="2500" kern="1200" dirty="0">
                <a:solidFill>
                  <a:schemeClr val="tx1"/>
                </a:solidFill>
                <a:effectLst/>
                <a:latin typeface="Franklin Gothic Medium" panose="020B0603020102020204" pitchFamily="34" charset="0"/>
              </a:rPr>
            </a:br>
            <a:r>
              <a:rPr lang="en-US" sz="2200" kern="1200" dirty="0">
                <a:solidFill>
                  <a:schemeClr val="tx1"/>
                </a:solidFill>
                <a:effectLst/>
                <a:latin typeface="Franklin Gothic Medium" panose="020B0603020102020204" pitchFamily="34" charset="0"/>
              </a:rPr>
              <a:t>Trends in arrearages, disconnections and income among low-income &amp; non-low-income households</a:t>
            </a:r>
            <a:endParaRPr lang="en-US" sz="2500" kern="1200" dirty="0">
              <a:solidFill>
                <a:schemeClr val="tx1"/>
              </a:solidFill>
              <a:latin typeface="Franklin Gothic Medium" panose="020B0603020102020204" pitchFamily="34" charset="0"/>
            </a:endParaRPr>
          </a:p>
        </p:txBody>
      </p:sp>
      <p:sp>
        <p:nvSpPr>
          <p:cNvPr id="23" name="Content Placeholder 2">
            <a:extLst>
              <a:ext uri="{FF2B5EF4-FFF2-40B4-BE49-F238E27FC236}">
                <a16:creationId xmlns:a16="http://schemas.microsoft.com/office/drawing/2014/main" id="{FFA9E2FC-603C-4DA4-BAD8-69FCEE9C12AD}"/>
              </a:ext>
            </a:extLst>
          </p:cNvPr>
          <p:cNvSpPr txBox="1">
            <a:spLocks/>
          </p:cNvSpPr>
          <p:nvPr/>
        </p:nvSpPr>
        <p:spPr>
          <a:xfrm>
            <a:off x="643469" y="1454498"/>
            <a:ext cx="3191112" cy="4393982"/>
          </a:xfrm>
          <a:custGeom>
            <a:avLst/>
            <a:gdLst>
              <a:gd name="connsiteX0" fmla="*/ 0 w 3400514"/>
              <a:gd name="connsiteY0" fmla="*/ 0 h 4393982"/>
              <a:gd name="connsiteX1" fmla="*/ 532747 w 3400514"/>
              <a:gd name="connsiteY1" fmla="*/ 0 h 4393982"/>
              <a:gd name="connsiteX2" fmla="*/ 1133505 w 3400514"/>
              <a:gd name="connsiteY2" fmla="*/ 0 h 4393982"/>
              <a:gd name="connsiteX3" fmla="*/ 1700257 w 3400514"/>
              <a:gd name="connsiteY3" fmla="*/ 0 h 4393982"/>
              <a:gd name="connsiteX4" fmla="*/ 2267009 w 3400514"/>
              <a:gd name="connsiteY4" fmla="*/ 0 h 4393982"/>
              <a:gd name="connsiteX5" fmla="*/ 2765751 w 3400514"/>
              <a:gd name="connsiteY5" fmla="*/ 0 h 4393982"/>
              <a:gd name="connsiteX6" fmla="*/ 3400514 w 3400514"/>
              <a:gd name="connsiteY6" fmla="*/ 0 h 4393982"/>
              <a:gd name="connsiteX7" fmla="*/ 3400514 w 3400514"/>
              <a:gd name="connsiteY7" fmla="*/ 417428 h 4393982"/>
              <a:gd name="connsiteX8" fmla="*/ 3400514 w 3400514"/>
              <a:gd name="connsiteY8" fmla="*/ 1054556 h 4393982"/>
              <a:gd name="connsiteX9" fmla="*/ 3400514 w 3400514"/>
              <a:gd name="connsiteY9" fmla="*/ 1647743 h 4393982"/>
              <a:gd name="connsiteX10" fmla="*/ 3400514 w 3400514"/>
              <a:gd name="connsiteY10" fmla="*/ 2196991 h 4393982"/>
              <a:gd name="connsiteX11" fmla="*/ 3400514 w 3400514"/>
              <a:gd name="connsiteY11" fmla="*/ 2658359 h 4393982"/>
              <a:gd name="connsiteX12" fmla="*/ 3400514 w 3400514"/>
              <a:gd name="connsiteY12" fmla="*/ 3207607 h 4393982"/>
              <a:gd name="connsiteX13" fmla="*/ 3400514 w 3400514"/>
              <a:gd name="connsiteY13" fmla="*/ 3712915 h 4393982"/>
              <a:gd name="connsiteX14" fmla="*/ 3400514 w 3400514"/>
              <a:gd name="connsiteY14" fmla="*/ 4393982 h 4393982"/>
              <a:gd name="connsiteX15" fmla="*/ 2799757 w 3400514"/>
              <a:gd name="connsiteY15" fmla="*/ 4393982 h 4393982"/>
              <a:gd name="connsiteX16" fmla="*/ 2267009 w 3400514"/>
              <a:gd name="connsiteY16" fmla="*/ 4393982 h 4393982"/>
              <a:gd name="connsiteX17" fmla="*/ 1700257 w 3400514"/>
              <a:gd name="connsiteY17" fmla="*/ 4393982 h 4393982"/>
              <a:gd name="connsiteX18" fmla="*/ 1235520 w 3400514"/>
              <a:gd name="connsiteY18" fmla="*/ 4393982 h 4393982"/>
              <a:gd name="connsiteX19" fmla="*/ 600757 w 3400514"/>
              <a:gd name="connsiteY19" fmla="*/ 4393982 h 4393982"/>
              <a:gd name="connsiteX20" fmla="*/ 0 w 3400514"/>
              <a:gd name="connsiteY20" fmla="*/ 4393982 h 4393982"/>
              <a:gd name="connsiteX21" fmla="*/ 0 w 3400514"/>
              <a:gd name="connsiteY21" fmla="*/ 3932614 h 4393982"/>
              <a:gd name="connsiteX22" fmla="*/ 0 w 3400514"/>
              <a:gd name="connsiteY22" fmla="*/ 3339426 h 4393982"/>
              <a:gd name="connsiteX23" fmla="*/ 0 w 3400514"/>
              <a:gd name="connsiteY23" fmla="*/ 2790179 h 4393982"/>
              <a:gd name="connsiteX24" fmla="*/ 0 w 3400514"/>
              <a:gd name="connsiteY24" fmla="*/ 2240931 h 4393982"/>
              <a:gd name="connsiteX25" fmla="*/ 0 w 3400514"/>
              <a:gd name="connsiteY25" fmla="*/ 1647743 h 4393982"/>
              <a:gd name="connsiteX26" fmla="*/ 0 w 3400514"/>
              <a:gd name="connsiteY26" fmla="*/ 1098496 h 4393982"/>
              <a:gd name="connsiteX27" fmla="*/ 0 w 3400514"/>
              <a:gd name="connsiteY27" fmla="*/ 681067 h 4393982"/>
              <a:gd name="connsiteX28" fmla="*/ 0 w 3400514"/>
              <a:gd name="connsiteY28" fmla="*/ 0 h 4393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00514" h="4393982" fill="none" extrusionOk="0">
                <a:moveTo>
                  <a:pt x="0" y="0"/>
                </a:moveTo>
                <a:cubicBezTo>
                  <a:pt x="158044" y="-58465"/>
                  <a:pt x="292113" y="37810"/>
                  <a:pt x="532747" y="0"/>
                </a:cubicBezTo>
                <a:cubicBezTo>
                  <a:pt x="773381" y="-37810"/>
                  <a:pt x="995260" y="17301"/>
                  <a:pt x="1133505" y="0"/>
                </a:cubicBezTo>
                <a:cubicBezTo>
                  <a:pt x="1271750" y="-17301"/>
                  <a:pt x="1573794" y="37780"/>
                  <a:pt x="1700257" y="0"/>
                </a:cubicBezTo>
                <a:cubicBezTo>
                  <a:pt x="1826720" y="-37780"/>
                  <a:pt x="2121309" y="46926"/>
                  <a:pt x="2267009" y="0"/>
                </a:cubicBezTo>
                <a:cubicBezTo>
                  <a:pt x="2412709" y="-46926"/>
                  <a:pt x="2641881" y="51420"/>
                  <a:pt x="2765751" y="0"/>
                </a:cubicBezTo>
                <a:cubicBezTo>
                  <a:pt x="2889621" y="-51420"/>
                  <a:pt x="3184759" y="28865"/>
                  <a:pt x="3400514" y="0"/>
                </a:cubicBezTo>
                <a:cubicBezTo>
                  <a:pt x="3432413" y="142641"/>
                  <a:pt x="3387208" y="321080"/>
                  <a:pt x="3400514" y="417428"/>
                </a:cubicBezTo>
                <a:cubicBezTo>
                  <a:pt x="3413820" y="513776"/>
                  <a:pt x="3398218" y="914884"/>
                  <a:pt x="3400514" y="1054556"/>
                </a:cubicBezTo>
                <a:cubicBezTo>
                  <a:pt x="3402810" y="1194228"/>
                  <a:pt x="3336882" y="1517085"/>
                  <a:pt x="3400514" y="1647743"/>
                </a:cubicBezTo>
                <a:cubicBezTo>
                  <a:pt x="3464146" y="1778401"/>
                  <a:pt x="3343708" y="2068036"/>
                  <a:pt x="3400514" y="2196991"/>
                </a:cubicBezTo>
                <a:cubicBezTo>
                  <a:pt x="3457320" y="2325946"/>
                  <a:pt x="3358191" y="2448570"/>
                  <a:pt x="3400514" y="2658359"/>
                </a:cubicBezTo>
                <a:cubicBezTo>
                  <a:pt x="3442837" y="2868148"/>
                  <a:pt x="3350500" y="2951350"/>
                  <a:pt x="3400514" y="3207607"/>
                </a:cubicBezTo>
                <a:cubicBezTo>
                  <a:pt x="3450528" y="3463864"/>
                  <a:pt x="3342522" y="3461285"/>
                  <a:pt x="3400514" y="3712915"/>
                </a:cubicBezTo>
                <a:cubicBezTo>
                  <a:pt x="3458506" y="3964545"/>
                  <a:pt x="3348148" y="4227118"/>
                  <a:pt x="3400514" y="4393982"/>
                </a:cubicBezTo>
                <a:cubicBezTo>
                  <a:pt x="3137646" y="4458110"/>
                  <a:pt x="2982636" y="4340578"/>
                  <a:pt x="2799757" y="4393982"/>
                </a:cubicBezTo>
                <a:cubicBezTo>
                  <a:pt x="2616878" y="4447386"/>
                  <a:pt x="2466939" y="4365750"/>
                  <a:pt x="2267009" y="4393982"/>
                </a:cubicBezTo>
                <a:cubicBezTo>
                  <a:pt x="2067079" y="4422214"/>
                  <a:pt x="1982830" y="4326756"/>
                  <a:pt x="1700257" y="4393982"/>
                </a:cubicBezTo>
                <a:cubicBezTo>
                  <a:pt x="1417684" y="4461208"/>
                  <a:pt x="1447555" y="4391579"/>
                  <a:pt x="1235520" y="4393982"/>
                </a:cubicBezTo>
                <a:cubicBezTo>
                  <a:pt x="1023485" y="4396385"/>
                  <a:pt x="905829" y="4344351"/>
                  <a:pt x="600757" y="4393982"/>
                </a:cubicBezTo>
                <a:cubicBezTo>
                  <a:pt x="295685" y="4443613"/>
                  <a:pt x="152043" y="4352934"/>
                  <a:pt x="0" y="4393982"/>
                </a:cubicBezTo>
                <a:cubicBezTo>
                  <a:pt x="-2741" y="4290382"/>
                  <a:pt x="38100" y="4104653"/>
                  <a:pt x="0" y="3932614"/>
                </a:cubicBezTo>
                <a:cubicBezTo>
                  <a:pt x="-38100" y="3760575"/>
                  <a:pt x="32641" y="3531799"/>
                  <a:pt x="0" y="3339426"/>
                </a:cubicBezTo>
                <a:cubicBezTo>
                  <a:pt x="-32641" y="3147053"/>
                  <a:pt x="56106" y="2994607"/>
                  <a:pt x="0" y="2790179"/>
                </a:cubicBezTo>
                <a:cubicBezTo>
                  <a:pt x="-56106" y="2585751"/>
                  <a:pt x="51379" y="2403093"/>
                  <a:pt x="0" y="2240931"/>
                </a:cubicBezTo>
                <a:cubicBezTo>
                  <a:pt x="-51379" y="2078769"/>
                  <a:pt x="35114" y="1824547"/>
                  <a:pt x="0" y="1647743"/>
                </a:cubicBezTo>
                <a:cubicBezTo>
                  <a:pt x="-35114" y="1470939"/>
                  <a:pt x="4667" y="1247444"/>
                  <a:pt x="0" y="1098496"/>
                </a:cubicBezTo>
                <a:cubicBezTo>
                  <a:pt x="-4667" y="949548"/>
                  <a:pt x="7386" y="813011"/>
                  <a:pt x="0" y="681067"/>
                </a:cubicBezTo>
                <a:cubicBezTo>
                  <a:pt x="-7386" y="549123"/>
                  <a:pt x="79195" y="206824"/>
                  <a:pt x="0" y="0"/>
                </a:cubicBezTo>
                <a:close/>
              </a:path>
              <a:path w="3400514" h="4393982" stroke="0" extrusionOk="0">
                <a:moveTo>
                  <a:pt x="0" y="0"/>
                </a:moveTo>
                <a:cubicBezTo>
                  <a:pt x="145449" y="-63493"/>
                  <a:pt x="362997" y="33531"/>
                  <a:pt x="532747" y="0"/>
                </a:cubicBezTo>
                <a:cubicBezTo>
                  <a:pt x="702497" y="-33531"/>
                  <a:pt x="870679" y="22648"/>
                  <a:pt x="1031489" y="0"/>
                </a:cubicBezTo>
                <a:cubicBezTo>
                  <a:pt x="1192299" y="-22648"/>
                  <a:pt x="1299381" y="60263"/>
                  <a:pt x="1564236" y="0"/>
                </a:cubicBezTo>
                <a:cubicBezTo>
                  <a:pt x="1829091" y="-60263"/>
                  <a:pt x="2018564" y="41458"/>
                  <a:pt x="2198999" y="0"/>
                </a:cubicBezTo>
                <a:cubicBezTo>
                  <a:pt x="2379434" y="-41458"/>
                  <a:pt x="2592722" y="59723"/>
                  <a:pt x="2697741" y="0"/>
                </a:cubicBezTo>
                <a:cubicBezTo>
                  <a:pt x="2802760" y="-59723"/>
                  <a:pt x="3134293" y="6296"/>
                  <a:pt x="3400514" y="0"/>
                </a:cubicBezTo>
                <a:cubicBezTo>
                  <a:pt x="3406672" y="238795"/>
                  <a:pt x="3353704" y="288568"/>
                  <a:pt x="3400514" y="505308"/>
                </a:cubicBezTo>
                <a:cubicBezTo>
                  <a:pt x="3447324" y="722048"/>
                  <a:pt x="3389905" y="804965"/>
                  <a:pt x="3400514" y="1010616"/>
                </a:cubicBezTo>
                <a:cubicBezTo>
                  <a:pt x="3411123" y="1216267"/>
                  <a:pt x="3343711" y="1324853"/>
                  <a:pt x="3400514" y="1603803"/>
                </a:cubicBezTo>
                <a:cubicBezTo>
                  <a:pt x="3457317" y="1882753"/>
                  <a:pt x="3360310" y="1868970"/>
                  <a:pt x="3400514" y="2065172"/>
                </a:cubicBezTo>
                <a:cubicBezTo>
                  <a:pt x="3440718" y="2261374"/>
                  <a:pt x="3368741" y="2431900"/>
                  <a:pt x="3400514" y="2526540"/>
                </a:cubicBezTo>
                <a:cubicBezTo>
                  <a:pt x="3432287" y="2621180"/>
                  <a:pt x="3399549" y="2892092"/>
                  <a:pt x="3400514" y="3031848"/>
                </a:cubicBezTo>
                <a:cubicBezTo>
                  <a:pt x="3401479" y="3171604"/>
                  <a:pt x="3356949" y="3263499"/>
                  <a:pt x="3400514" y="3493216"/>
                </a:cubicBezTo>
                <a:cubicBezTo>
                  <a:pt x="3444079" y="3722933"/>
                  <a:pt x="3316061" y="4044585"/>
                  <a:pt x="3400514" y="4393982"/>
                </a:cubicBezTo>
                <a:cubicBezTo>
                  <a:pt x="3107206" y="4402900"/>
                  <a:pt x="2984521" y="4357828"/>
                  <a:pt x="2799757" y="4393982"/>
                </a:cubicBezTo>
                <a:cubicBezTo>
                  <a:pt x="2614993" y="4430136"/>
                  <a:pt x="2360691" y="4357031"/>
                  <a:pt x="2198999" y="4393982"/>
                </a:cubicBezTo>
                <a:cubicBezTo>
                  <a:pt x="2037307" y="4430933"/>
                  <a:pt x="1878688" y="4345353"/>
                  <a:pt x="1700257" y="4393982"/>
                </a:cubicBezTo>
                <a:cubicBezTo>
                  <a:pt x="1521826" y="4442611"/>
                  <a:pt x="1374133" y="4339269"/>
                  <a:pt x="1099500" y="4393982"/>
                </a:cubicBezTo>
                <a:cubicBezTo>
                  <a:pt x="824867" y="4448695"/>
                  <a:pt x="778082" y="4334011"/>
                  <a:pt x="532747" y="4393982"/>
                </a:cubicBezTo>
                <a:cubicBezTo>
                  <a:pt x="287412" y="4453953"/>
                  <a:pt x="163145" y="4350069"/>
                  <a:pt x="0" y="4393982"/>
                </a:cubicBezTo>
                <a:cubicBezTo>
                  <a:pt x="-41518" y="4251734"/>
                  <a:pt x="487" y="4079151"/>
                  <a:pt x="0" y="3800794"/>
                </a:cubicBezTo>
                <a:cubicBezTo>
                  <a:pt x="-487" y="3522437"/>
                  <a:pt x="11240" y="3460428"/>
                  <a:pt x="0" y="3163667"/>
                </a:cubicBezTo>
                <a:cubicBezTo>
                  <a:pt x="-11240" y="2866906"/>
                  <a:pt x="20315" y="2882155"/>
                  <a:pt x="0" y="2702299"/>
                </a:cubicBezTo>
                <a:cubicBezTo>
                  <a:pt x="-20315" y="2522443"/>
                  <a:pt x="40635" y="2350475"/>
                  <a:pt x="0" y="2196991"/>
                </a:cubicBezTo>
                <a:cubicBezTo>
                  <a:pt x="-40635" y="2043507"/>
                  <a:pt x="32734" y="1894876"/>
                  <a:pt x="0" y="1779563"/>
                </a:cubicBezTo>
                <a:cubicBezTo>
                  <a:pt x="-32734" y="1664250"/>
                  <a:pt x="56708" y="1456458"/>
                  <a:pt x="0" y="1274255"/>
                </a:cubicBezTo>
                <a:cubicBezTo>
                  <a:pt x="-56708" y="1092052"/>
                  <a:pt x="46629" y="901398"/>
                  <a:pt x="0" y="681067"/>
                </a:cubicBezTo>
                <a:cubicBezTo>
                  <a:pt x="-46629" y="460736"/>
                  <a:pt x="19101" y="252123"/>
                  <a:pt x="0" y="0"/>
                </a:cubicBezTo>
                <a:close/>
              </a:path>
            </a:pathLst>
          </a:custGeom>
          <a:ln w="25400" cmpd="tri">
            <a:solidFill>
              <a:srgbClr val="0070C0"/>
            </a:solidFill>
          </a:ln>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v"/>
            </a:pPr>
            <a:r>
              <a:rPr lang="en-US" sz="1700" dirty="0">
                <a:latin typeface="Franklin Gothic Book" panose="020B0503020102020204" pitchFamily="34" charset="0"/>
              </a:rPr>
              <a:t>Increases in personal income is expected to reduce the number of low-income customers and enhance energy affordability.</a:t>
            </a:r>
          </a:p>
          <a:p>
            <a:pPr>
              <a:buFont typeface="Wingdings" panose="05000000000000000000" pitchFamily="2" charset="2"/>
              <a:buChar char="v"/>
            </a:pPr>
            <a:r>
              <a:rPr lang="en-US" sz="1700" dirty="0">
                <a:latin typeface="Franklin Gothic Book" panose="020B0503020102020204" pitchFamily="34" charset="0"/>
              </a:rPr>
              <a:t>Yet, with increases in income or economic growth, there has been increases in the number of non-low-income and low-income customers in arrears.</a:t>
            </a:r>
          </a:p>
          <a:p>
            <a:pPr>
              <a:buFont typeface="Wingdings" panose="05000000000000000000" pitchFamily="2" charset="2"/>
              <a:buChar char="v"/>
            </a:pPr>
            <a:r>
              <a:rPr lang="en-US" sz="1700" dirty="0">
                <a:latin typeface="Franklin Gothic Book" panose="020B0503020102020204" pitchFamily="34" charset="0"/>
              </a:rPr>
              <a:t>While disconnection among non-low-income customers remain high or declined slightly, disconnection among low- income customers have remained relatively low.</a:t>
            </a:r>
          </a:p>
          <a:p>
            <a:pPr>
              <a:buFont typeface="Wingdings" panose="05000000000000000000" pitchFamily="2" charset="2"/>
              <a:buChar char="v"/>
            </a:pPr>
            <a:r>
              <a:rPr lang="en-US" sz="1700" dirty="0">
                <a:latin typeface="Franklin Gothic Book" panose="020B0503020102020204" pitchFamily="34" charset="0"/>
              </a:rPr>
              <a:t>Arrears that are not timely managed will erode energy affordability, lead to increased disconnection, and increased energy poverty.</a:t>
            </a:r>
          </a:p>
        </p:txBody>
      </p:sp>
      <p:grpSp>
        <p:nvGrpSpPr>
          <p:cNvPr id="30" name="Group 29">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31" name="Isosceles Triangle 30">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4" name="Group 33">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35" name="Rectangle 34">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Isosceles Triangle 35">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aphicFrame>
        <p:nvGraphicFramePr>
          <p:cNvPr id="5" name="Content Placeholder 4">
            <a:extLst>
              <a:ext uri="{FF2B5EF4-FFF2-40B4-BE49-F238E27FC236}">
                <a16:creationId xmlns:a16="http://schemas.microsoft.com/office/drawing/2014/main" id="{9CE7F64E-62C1-497D-B9B8-A873BB22927F}"/>
              </a:ext>
            </a:extLst>
          </p:cNvPr>
          <p:cNvGraphicFramePr>
            <a:graphicFrameLocks noGrp="1"/>
          </p:cNvGraphicFramePr>
          <p:nvPr>
            <p:ph idx="1"/>
            <p:extLst>
              <p:ext uri="{D42A27DB-BD31-4B8C-83A1-F6EECF244321}">
                <p14:modId xmlns:p14="http://schemas.microsoft.com/office/powerpoint/2010/main" val="2376640573"/>
              </p:ext>
            </p:extLst>
          </p:nvPr>
        </p:nvGraphicFramePr>
        <p:xfrm>
          <a:off x="3958093" y="1507377"/>
          <a:ext cx="7958573" cy="436189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Object 13">
            <a:extLst>
              <a:ext uri="{FF2B5EF4-FFF2-40B4-BE49-F238E27FC236}">
                <a16:creationId xmlns:a16="http://schemas.microsoft.com/office/drawing/2014/main" id="{BE8D9382-746D-4180-9B5E-05586353F6E1}"/>
              </a:ext>
            </a:extLst>
          </p:cNvPr>
          <p:cNvGraphicFramePr>
            <a:graphicFrameLocks noChangeAspect="1"/>
          </p:cNvGraphicFramePr>
          <p:nvPr>
            <p:extLst>
              <p:ext uri="{D42A27DB-BD31-4B8C-83A1-F6EECF244321}">
                <p14:modId xmlns:p14="http://schemas.microsoft.com/office/powerpoint/2010/main" val="4161214886"/>
              </p:ext>
            </p:extLst>
          </p:nvPr>
        </p:nvGraphicFramePr>
        <p:xfrm>
          <a:off x="252460" y="6111686"/>
          <a:ext cx="1570037" cy="720752"/>
        </p:xfrm>
        <a:graphic>
          <a:graphicData uri="http://schemas.openxmlformats.org/presentationml/2006/ole">
            <mc:AlternateContent xmlns:mc="http://schemas.openxmlformats.org/markup-compatibility/2006">
              <mc:Choice xmlns:v="urn:schemas-microsoft-com:vml" Requires="v">
                <p:oleObj name="Bitmap Image" r:id="rId3" imgW="1569600" imgH="685800" progId="Paint.Picture">
                  <p:embed/>
                </p:oleObj>
              </mc:Choice>
              <mc:Fallback>
                <p:oleObj name="Bitmap Image" r:id="rId3" imgW="1569600" imgH="685800" progId="Paint.Picture">
                  <p:embed/>
                  <p:pic>
                    <p:nvPicPr>
                      <p:cNvPr id="12" name="Object 11">
                        <a:extLst>
                          <a:ext uri="{FF2B5EF4-FFF2-40B4-BE49-F238E27FC236}">
                            <a16:creationId xmlns:a16="http://schemas.microsoft.com/office/drawing/2014/main" id="{284AB641-8BD3-4FED-A3FD-958FBBA73627}"/>
                          </a:ext>
                        </a:extLst>
                      </p:cNvPr>
                      <p:cNvPicPr/>
                      <p:nvPr/>
                    </p:nvPicPr>
                    <p:blipFill>
                      <a:blip r:embed="rId4"/>
                      <a:stretch>
                        <a:fillRect/>
                      </a:stretch>
                    </p:blipFill>
                    <p:spPr>
                      <a:xfrm>
                        <a:off x="252460" y="6111686"/>
                        <a:ext cx="1570037" cy="720752"/>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8C961D10-1E93-4AD8-BBDA-7C08D5F7A17A}"/>
              </a:ext>
            </a:extLst>
          </p:cNvPr>
          <p:cNvSpPr>
            <a:spLocks noGrp="1"/>
          </p:cNvSpPr>
          <p:nvPr>
            <p:ph type="sldNum" sz="quarter" idx="12"/>
          </p:nvPr>
        </p:nvSpPr>
        <p:spPr/>
        <p:txBody>
          <a:bodyPr/>
          <a:lstStyle/>
          <a:p>
            <a:fld id="{C01389E6-C847-4AD0-B56D-D205B2EAB1EE}" type="slidenum">
              <a:rPr lang="en-US" smtClean="0"/>
              <a:t>38</a:t>
            </a:fld>
            <a:endParaRPr lang="en-US" dirty="0"/>
          </a:p>
        </p:txBody>
      </p:sp>
    </p:spTree>
    <p:extLst>
      <p:ext uri="{BB962C8B-B14F-4D97-AF65-F5344CB8AC3E}">
        <p14:creationId xmlns:p14="http://schemas.microsoft.com/office/powerpoint/2010/main" val="15734880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1F6BF70-C7D1-4AF9-8DB4-BEEB8A9C35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82E8460-3E0F-4C99-A60C-4619BEF8262A}"/>
              </a:ext>
            </a:extLst>
          </p:cNvPr>
          <p:cNvSpPr>
            <a:spLocks noGrp="1"/>
          </p:cNvSpPr>
          <p:nvPr>
            <p:ph type="title"/>
          </p:nvPr>
        </p:nvSpPr>
        <p:spPr>
          <a:xfrm>
            <a:off x="645065" y="386266"/>
            <a:ext cx="2676359" cy="5377222"/>
          </a:xfrm>
          <a:custGeom>
            <a:avLst/>
            <a:gdLst>
              <a:gd name="connsiteX0" fmla="*/ 0 w 2676359"/>
              <a:gd name="connsiteY0" fmla="*/ 0 h 5377222"/>
              <a:gd name="connsiteX1" fmla="*/ 588799 w 2676359"/>
              <a:gd name="connsiteY1" fmla="*/ 0 h 5377222"/>
              <a:gd name="connsiteX2" fmla="*/ 1177598 w 2676359"/>
              <a:gd name="connsiteY2" fmla="*/ 0 h 5377222"/>
              <a:gd name="connsiteX3" fmla="*/ 1712870 w 2676359"/>
              <a:gd name="connsiteY3" fmla="*/ 0 h 5377222"/>
              <a:gd name="connsiteX4" fmla="*/ 2676359 w 2676359"/>
              <a:gd name="connsiteY4" fmla="*/ 0 h 5377222"/>
              <a:gd name="connsiteX5" fmla="*/ 2676359 w 2676359"/>
              <a:gd name="connsiteY5" fmla="*/ 543697 h 5377222"/>
              <a:gd name="connsiteX6" fmla="*/ 2676359 w 2676359"/>
              <a:gd name="connsiteY6" fmla="*/ 1033622 h 5377222"/>
              <a:gd name="connsiteX7" fmla="*/ 2676359 w 2676359"/>
              <a:gd name="connsiteY7" fmla="*/ 1684863 h 5377222"/>
              <a:gd name="connsiteX8" fmla="*/ 2676359 w 2676359"/>
              <a:gd name="connsiteY8" fmla="*/ 2174788 h 5377222"/>
              <a:gd name="connsiteX9" fmla="*/ 2676359 w 2676359"/>
              <a:gd name="connsiteY9" fmla="*/ 2610940 h 5377222"/>
              <a:gd name="connsiteX10" fmla="*/ 2676359 w 2676359"/>
              <a:gd name="connsiteY10" fmla="*/ 3100865 h 5377222"/>
              <a:gd name="connsiteX11" fmla="*/ 2676359 w 2676359"/>
              <a:gd name="connsiteY11" fmla="*/ 3644562 h 5377222"/>
              <a:gd name="connsiteX12" fmla="*/ 2676359 w 2676359"/>
              <a:gd name="connsiteY12" fmla="*/ 4242031 h 5377222"/>
              <a:gd name="connsiteX13" fmla="*/ 2676359 w 2676359"/>
              <a:gd name="connsiteY13" fmla="*/ 4731955 h 5377222"/>
              <a:gd name="connsiteX14" fmla="*/ 2676359 w 2676359"/>
              <a:gd name="connsiteY14" fmla="*/ 5377222 h 5377222"/>
              <a:gd name="connsiteX15" fmla="*/ 2141087 w 2676359"/>
              <a:gd name="connsiteY15" fmla="*/ 5377222 h 5377222"/>
              <a:gd name="connsiteX16" fmla="*/ 1605815 w 2676359"/>
              <a:gd name="connsiteY16" fmla="*/ 5377222 h 5377222"/>
              <a:gd name="connsiteX17" fmla="*/ 1070544 w 2676359"/>
              <a:gd name="connsiteY17" fmla="*/ 5377222 h 5377222"/>
              <a:gd name="connsiteX18" fmla="*/ 535272 w 2676359"/>
              <a:gd name="connsiteY18" fmla="*/ 5377222 h 5377222"/>
              <a:gd name="connsiteX19" fmla="*/ 0 w 2676359"/>
              <a:gd name="connsiteY19" fmla="*/ 5377222 h 5377222"/>
              <a:gd name="connsiteX20" fmla="*/ 0 w 2676359"/>
              <a:gd name="connsiteY20" fmla="*/ 4725981 h 5377222"/>
              <a:gd name="connsiteX21" fmla="*/ 0 w 2676359"/>
              <a:gd name="connsiteY21" fmla="*/ 4074739 h 5377222"/>
              <a:gd name="connsiteX22" fmla="*/ 0 w 2676359"/>
              <a:gd name="connsiteY22" fmla="*/ 3423498 h 5377222"/>
              <a:gd name="connsiteX23" fmla="*/ 0 w 2676359"/>
              <a:gd name="connsiteY23" fmla="*/ 2772257 h 5377222"/>
              <a:gd name="connsiteX24" fmla="*/ 0 w 2676359"/>
              <a:gd name="connsiteY24" fmla="*/ 2067243 h 5377222"/>
              <a:gd name="connsiteX25" fmla="*/ 0 w 2676359"/>
              <a:gd name="connsiteY25" fmla="*/ 1469774 h 5377222"/>
              <a:gd name="connsiteX26" fmla="*/ 0 w 2676359"/>
              <a:gd name="connsiteY26" fmla="*/ 818533 h 5377222"/>
              <a:gd name="connsiteX27" fmla="*/ 0 w 2676359"/>
              <a:gd name="connsiteY27" fmla="*/ 0 h 5377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676359" h="5377222" fill="none" extrusionOk="0">
                <a:moveTo>
                  <a:pt x="0" y="0"/>
                </a:moveTo>
                <a:cubicBezTo>
                  <a:pt x="176141" y="-37960"/>
                  <a:pt x="387151" y="15602"/>
                  <a:pt x="588799" y="0"/>
                </a:cubicBezTo>
                <a:cubicBezTo>
                  <a:pt x="790447" y="-15602"/>
                  <a:pt x="894758" y="41046"/>
                  <a:pt x="1177598" y="0"/>
                </a:cubicBezTo>
                <a:cubicBezTo>
                  <a:pt x="1460438" y="-41046"/>
                  <a:pt x="1501988" y="34756"/>
                  <a:pt x="1712870" y="0"/>
                </a:cubicBezTo>
                <a:cubicBezTo>
                  <a:pt x="1923752" y="-34756"/>
                  <a:pt x="2327272" y="97817"/>
                  <a:pt x="2676359" y="0"/>
                </a:cubicBezTo>
                <a:cubicBezTo>
                  <a:pt x="2724701" y="151732"/>
                  <a:pt x="2621645" y="371232"/>
                  <a:pt x="2676359" y="543697"/>
                </a:cubicBezTo>
                <a:cubicBezTo>
                  <a:pt x="2731073" y="716162"/>
                  <a:pt x="2627361" y="926163"/>
                  <a:pt x="2676359" y="1033622"/>
                </a:cubicBezTo>
                <a:cubicBezTo>
                  <a:pt x="2725357" y="1141081"/>
                  <a:pt x="2611838" y="1432223"/>
                  <a:pt x="2676359" y="1684863"/>
                </a:cubicBezTo>
                <a:cubicBezTo>
                  <a:pt x="2740880" y="1937503"/>
                  <a:pt x="2675938" y="1986247"/>
                  <a:pt x="2676359" y="2174788"/>
                </a:cubicBezTo>
                <a:cubicBezTo>
                  <a:pt x="2676780" y="2363329"/>
                  <a:pt x="2642873" y="2395666"/>
                  <a:pt x="2676359" y="2610940"/>
                </a:cubicBezTo>
                <a:cubicBezTo>
                  <a:pt x="2709845" y="2826214"/>
                  <a:pt x="2631248" y="2945420"/>
                  <a:pt x="2676359" y="3100865"/>
                </a:cubicBezTo>
                <a:cubicBezTo>
                  <a:pt x="2721470" y="3256310"/>
                  <a:pt x="2629379" y="3487120"/>
                  <a:pt x="2676359" y="3644562"/>
                </a:cubicBezTo>
                <a:cubicBezTo>
                  <a:pt x="2723339" y="3802004"/>
                  <a:pt x="2622060" y="3950752"/>
                  <a:pt x="2676359" y="4242031"/>
                </a:cubicBezTo>
                <a:cubicBezTo>
                  <a:pt x="2730658" y="4533310"/>
                  <a:pt x="2644257" y="4581176"/>
                  <a:pt x="2676359" y="4731955"/>
                </a:cubicBezTo>
                <a:cubicBezTo>
                  <a:pt x="2708461" y="4882734"/>
                  <a:pt x="2626009" y="5084092"/>
                  <a:pt x="2676359" y="5377222"/>
                </a:cubicBezTo>
                <a:cubicBezTo>
                  <a:pt x="2536309" y="5388128"/>
                  <a:pt x="2286054" y="5346001"/>
                  <a:pt x="2141087" y="5377222"/>
                </a:cubicBezTo>
                <a:cubicBezTo>
                  <a:pt x="1996120" y="5408443"/>
                  <a:pt x="1772484" y="5319168"/>
                  <a:pt x="1605815" y="5377222"/>
                </a:cubicBezTo>
                <a:cubicBezTo>
                  <a:pt x="1439146" y="5435276"/>
                  <a:pt x="1189744" y="5343124"/>
                  <a:pt x="1070544" y="5377222"/>
                </a:cubicBezTo>
                <a:cubicBezTo>
                  <a:pt x="951344" y="5411320"/>
                  <a:pt x="689429" y="5354137"/>
                  <a:pt x="535272" y="5377222"/>
                </a:cubicBezTo>
                <a:cubicBezTo>
                  <a:pt x="381115" y="5400307"/>
                  <a:pt x="176207" y="5331499"/>
                  <a:pt x="0" y="5377222"/>
                </a:cubicBezTo>
                <a:cubicBezTo>
                  <a:pt x="-13453" y="5063919"/>
                  <a:pt x="76558" y="4923876"/>
                  <a:pt x="0" y="4725981"/>
                </a:cubicBezTo>
                <a:cubicBezTo>
                  <a:pt x="-76558" y="4528086"/>
                  <a:pt x="64836" y="4351079"/>
                  <a:pt x="0" y="4074739"/>
                </a:cubicBezTo>
                <a:cubicBezTo>
                  <a:pt x="-64836" y="3798399"/>
                  <a:pt x="11554" y="3748512"/>
                  <a:pt x="0" y="3423498"/>
                </a:cubicBezTo>
                <a:cubicBezTo>
                  <a:pt x="-11554" y="3098484"/>
                  <a:pt x="40740" y="2903354"/>
                  <a:pt x="0" y="2772257"/>
                </a:cubicBezTo>
                <a:cubicBezTo>
                  <a:pt x="-40740" y="2641160"/>
                  <a:pt x="14168" y="2318388"/>
                  <a:pt x="0" y="2067243"/>
                </a:cubicBezTo>
                <a:cubicBezTo>
                  <a:pt x="-14168" y="1816098"/>
                  <a:pt x="54666" y="1721753"/>
                  <a:pt x="0" y="1469774"/>
                </a:cubicBezTo>
                <a:cubicBezTo>
                  <a:pt x="-54666" y="1217795"/>
                  <a:pt x="15820" y="1124606"/>
                  <a:pt x="0" y="818533"/>
                </a:cubicBezTo>
                <a:cubicBezTo>
                  <a:pt x="-15820" y="512460"/>
                  <a:pt x="2601" y="246139"/>
                  <a:pt x="0" y="0"/>
                </a:cubicBezTo>
                <a:close/>
              </a:path>
              <a:path w="2676359" h="5377222" stroke="0" extrusionOk="0">
                <a:moveTo>
                  <a:pt x="0" y="0"/>
                </a:moveTo>
                <a:cubicBezTo>
                  <a:pt x="116088" y="-34800"/>
                  <a:pt x="313799" y="13471"/>
                  <a:pt x="508508" y="0"/>
                </a:cubicBezTo>
                <a:cubicBezTo>
                  <a:pt x="703217" y="-13471"/>
                  <a:pt x="784757" y="46804"/>
                  <a:pt x="963489" y="0"/>
                </a:cubicBezTo>
                <a:cubicBezTo>
                  <a:pt x="1142221" y="-46804"/>
                  <a:pt x="1381623" y="16043"/>
                  <a:pt x="1552288" y="0"/>
                </a:cubicBezTo>
                <a:cubicBezTo>
                  <a:pt x="1722953" y="-16043"/>
                  <a:pt x="1809496" y="11145"/>
                  <a:pt x="2060796" y="0"/>
                </a:cubicBezTo>
                <a:cubicBezTo>
                  <a:pt x="2312096" y="-11145"/>
                  <a:pt x="2521551" y="70543"/>
                  <a:pt x="2676359" y="0"/>
                </a:cubicBezTo>
                <a:cubicBezTo>
                  <a:pt x="2677703" y="290195"/>
                  <a:pt x="2591955" y="398932"/>
                  <a:pt x="2676359" y="705014"/>
                </a:cubicBezTo>
                <a:cubicBezTo>
                  <a:pt x="2760763" y="1011096"/>
                  <a:pt x="2669827" y="1102453"/>
                  <a:pt x="2676359" y="1302483"/>
                </a:cubicBezTo>
                <a:cubicBezTo>
                  <a:pt x="2682891" y="1502513"/>
                  <a:pt x="2614159" y="1751041"/>
                  <a:pt x="2676359" y="1899952"/>
                </a:cubicBezTo>
                <a:cubicBezTo>
                  <a:pt x="2738559" y="2048863"/>
                  <a:pt x="2674810" y="2212978"/>
                  <a:pt x="2676359" y="2389876"/>
                </a:cubicBezTo>
                <a:cubicBezTo>
                  <a:pt x="2677908" y="2566774"/>
                  <a:pt x="2652182" y="2731144"/>
                  <a:pt x="2676359" y="2879801"/>
                </a:cubicBezTo>
                <a:cubicBezTo>
                  <a:pt x="2700536" y="3028458"/>
                  <a:pt x="2667095" y="3195148"/>
                  <a:pt x="2676359" y="3477270"/>
                </a:cubicBezTo>
                <a:cubicBezTo>
                  <a:pt x="2685623" y="3759392"/>
                  <a:pt x="2607247" y="3804491"/>
                  <a:pt x="2676359" y="4128512"/>
                </a:cubicBezTo>
                <a:cubicBezTo>
                  <a:pt x="2745471" y="4452533"/>
                  <a:pt x="2625066" y="4470769"/>
                  <a:pt x="2676359" y="4564664"/>
                </a:cubicBezTo>
                <a:cubicBezTo>
                  <a:pt x="2727652" y="4658559"/>
                  <a:pt x="2640629" y="5064244"/>
                  <a:pt x="2676359" y="5377222"/>
                </a:cubicBezTo>
                <a:cubicBezTo>
                  <a:pt x="2488370" y="5416201"/>
                  <a:pt x="2356894" y="5337602"/>
                  <a:pt x="2141087" y="5377222"/>
                </a:cubicBezTo>
                <a:cubicBezTo>
                  <a:pt x="1925280" y="5416842"/>
                  <a:pt x="1835038" y="5325476"/>
                  <a:pt x="1605815" y="5377222"/>
                </a:cubicBezTo>
                <a:cubicBezTo>
                  <a:pt x="1376592" y="5428968"/>
                  <a:pt x="1207982" y="5359754"/>
                  <a:pt x="1017016" y="5377222"/>
                </a:cubicBezTo>
                <a:cubicBezTo>
                  <a:pt x="826050" y="5394690"/>
                  <a:pt x="596792" y="5357562"/>
                  <a:pt x="481745" y="5377222"/>
                </a:cubicBezTo>
                <a:cubicBezTo>
                  <a:pt x="366698" y="5396882"/>
                  <a:pt x="165963" y="5325354"/>
                  <a:pt x="0" y="5377222"/>
                </a:cubicBezTo>
                <a:cubicBezTo>
                  <a:pt x="-9011" y="5193805"/>
                  <a:pt x="53323" y="5038756"/>
                  <a:pt x="0" y="4887297"/>
                </a:cubicBezTo>
                <a:cubicBezTo>
                  <a:pt x="-53323" y="4735839"/>
                  <a:pt x="49332" y="4537805"/>
                  <a:pt x="0" y="4343600"/>
                </a:cubicBezTo>
                <a:cubicBezTo>
                  <a:pt x="-49332" y="4149395"/>
                  <a:pt x="14448" y="3835747"/>
                  <a:pt x="0" y="3638587"/>
                </a:cubicBezTo>
                <a:cubicBezTo>
                  <a:pt x="-14448" y="3441427"/>
                  <a:pt x="16773" y="3188776"/>
                  <a:pt x="0" y="3041118"/>
                </a:cubicBezTo>
                <a:cubicBezTo>
                  <a:pt x="-16773" y="2893460"/>
                  <a:pt x="25361" y="2667939"/>
                  <a:pt x="0" y="2497421"/>
                </a:cubicBezTo>
                <a:cubicBezTo>
                  <a:pt x="-25361" y="2326903"/>
                  <a:pt x="6788" y="2199888"/>
                  <a:pt x="0" y="2061268"/>
                </a:cubicBezTo>
                <a:cubicBezTo>
                  <a:pt x="-6788" y="1922648"/>
                  <a:pt x="20278" y="1785186"/>
                  <a:pt x="0" y="1625116"/>
                </a:cubicBezTo>
                <a:cubicBezTo>
                  <a:pt x="-20278" y="1465046"/>
                  <a:pt x="518" y="1215743"/>
                  <a:pt x="0" y="973875"/>
                </a:cubicBezTo>
                <a:cubicBezTo>
                  <a:pt x="-518" y="732007"/>
                  <a:pt x="85239" y="384725"/>
                  <a:pt x="0" y="0"/>
                </a:cubicBezTo>
                <a:close/>
              </a:path>
            </a:pathLst>
          </a:custGeom>
          <a:ln w="19050">
            <a:solidFill>
              <a:srgbClr val="FF0000"/>
            </a:solidFill>
            <a:extLst>
              <a:ext uri="{C807C97D-BFC1-408E-A445-0C87EB9F89A2}">
                <ask:lineSketchStyleProps xmlns:ask="http://schemas.microsoft.com/office/drawing/2018/sketchyshapes" sd="1219033472">
                  <ask:type>
                    <ask:lineSketchScribble/>
                  </ask:type>
                </ask:lineSketchStyleProps>
              </a:ext>
            </a:extLst>
          </a:ln>
        </p:spPr>
        <p:txBody>
          <a:bodyPr anchor="ctr">
            <a:normAutofit/>
          </a:bodyPr>
          <a:lstStyle/>
          <a:p>
            <a:r>
              <a:rPr lang="en-US" sz="2000" dirty="0">
                <a:latin typeface="Franklin Gothic Book" panose="020B0503020102020204" pitchFamily="34" charset="0"/>
              </a:rPr>
              <a:t>Comparison of DC’s energy consumption pre-&amp; post-Covid (Low-income (RAD) Vs non-low-Income (R)) shows that low-income customers electricity consumption post-covid (2020) was relatively greater than pre-covid (2019). The reverse holds true for non-low-income electricity customers.</a:t>
            </a:r>
            <a:br>
              <a:rPr lang="en-US" sz="2000" dirty="0">
                <a:latin typeface="Franklin Gothic Book" panose="020B0503020102020204" pitchFamily="34" charset="0"/>
              </a:rPr>
            </a:br>
            <a:r>
              <a:rPr lang="en-US" sz="2000" dirty="0">
                <a:latin typeface="Franklin Gothic Book" panose="020B0503020102020204" pitchFamily="34" charset="0"/>
              </a:rPr>
              <a:t>Why?</a:t>
            </a:r>
            <a:br>
              <a:rPr lang="en-US" sz="2000" dirty="0"/>
            </a:br>
            <a:endParaRPr lang="en-US" sz="2000" dirty="0"/>
          </a:p>
        </p:txBody>
      </p:sp>
      <p:grpSp>
        <p:nvGrpSpPr>
          <p:cNvPr id="12" name="Group 11">
            <a:extLst>
              <a:ext uri="{FF2B5EF4-FFF2-40B4-BE49-F238E27FC236}">
                <a16:creationId xmlns:a16="http://schemas.microsoft.com/office/drawing/2014/main" id="{0C66A8B6-1F6E-4FCC-93B9-B9986B6FD1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576" y="5945955"/>
            <a:ext cx="12109423" cy="525780"/>
            <a:chOff x="82576" y="5945955"/>
            <a:chExt cx="12109423" cy="525780"/>
          </a:xfrm>
        </p:grpSpPr>
        <p:sp>
          <p:nvSpPr>
            <p:cNvPr id="13" name="Rectangle 12">
              <a:extLst>
                <a:ext uri="{FF2B5EF4-FFF2-40B4-BE49-F238E27FC236}">
                  <a16:creationId xmlns:a16="http://schemas.microsoft.com/office/drawing/2014/main" id="{CAF7C4FD-65AD-4BBE-886A-D2E923F94C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03361"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1BA8278B-6DF7-481F-B1FA-FFE7D6C3C7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5998176"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Rectangle 15">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7EF58DE9-7856-4B4B-824C-8E413C206A37}"/>
              </a:ext>
            </a:extLst>
          </p:cNvPr>
          <p:cNvSpPr>
            <a:spLocks noGrp="1"/>
          </p:cNvSpPr>
          <p:nvPr>
            <p:ph type="sldNum" sz="quarter" idx="12"/>
          </p:nvPr>
        </p:nvSpPr>
        <p:spPr>
          <a:xfrm>
            <a:off x="8610600" y="6492240"/>
            <a:ext cx="2743200" cy="365125"/>
          </a:xfrm>
        </p:spPr>
        <p:txBody>
          <a:bodyPr>
            <a:normAutofit/>
          </a:bodyPr>
          <a:lstStyle/>
          <a:p>
            <a:pPr>
              <a:spcAft>
                <a:spcPts val="600"/>
              </a:spcAft>
            </a:pPr>
            <a:fld id="{C01389E6-C847-4AD0-B56D-D205B2EAB1EE}" type="slidenum">
              <a:rPr lang="en-US" smtClean="0"/>
              <a:pPr>
                <a:spcAft>
                  <a:spcPts val="600"/>
                </a:spcAft>
              </a:pPr>
              <a:t>39</a:t>
            </a:fld>
            <a:endParaRPr lang="en-US" dirty="0"/>
          </a:p>
        </p:txBody>
      </p:sp>
      <p:graphicFrame>
        <p:nvGraphicFramePr>
          <p:cNvPr id="5" name="Content Placeholder 4">
            <a:extLst>
              <a:ext uri="{FF2B5EF4-FFF2-40B4-BE49-F238E27FC236}">
                <a16:creationId xmlns:a16="http://schemas.microsoft.com/office/drawing/2014/main" id="{8AF993C1-3C91-4C9C-BE18-4FA66062880B}"/>
              </a:ext>
            </a:extLst>
          </p:cNvPr>
          <p:cNvGraphicFramePr>
            <a:graphicFrameLocks noGrp="1"/>
          </p:cNvGraphicFramePr>
          <p:nvPr>
            <p:ph idx="1"/>
            <p:extLst>
              <p:ext uri="{D42A27DB-BD31-4B8C-83A1-F6EECF244321}">
                <p14:modId xmlns:p14="http://schemas.microsoft.com/office/powerpoint/2010/main" val="142878899"/>
              </p:ext>
            </p:extLst>
          </p:nvPr>
        </p:nvGraphicFramePr>
        <p:xfrm>
          <a:off x="3588774" y="587829"/>
          <a:ext cx="7765027" cy="497932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Object 10">
            <a:extLst>
              <a:ext uri="{FF2B5EF4-FFF2-40B4-BE49-F238E27FC236}">
                <a16:creationId xmlns:a16="http://schemas.microsoft.com/office/drawing/2014/main" id="{D8A0DD14-1F6C-4840-962F-F38ED47E3EFA}"/>
              </a:ext>
            </a:extLst>
          </p:cNvPr>
          <p:cNvGraphicFramePr>
            <a:graphicFrameLocks noChangeAspect="1"/>
          </p:cNvGraphicFramePr>
          <p:nvPr>
            <p:extLst>
              <p:ext uri="{D42A27DB-BD31-4B8C-83A1-F6EECF244321}">
                <p14:modId xmlns:p14="http://schemas.microsoft.com/office/powerpoint/2010/main" val="3806249934"/>
              </p:ext>
            </p:extLst>
          </p:nvPr>
        </p:nvGraphicFramePr>
        <p:xfrm>
          <a:off x="383985" y="6109835"/>
          <a:ext cx="1570037" cy="720752"/>
        </p:xfrm>
        <a:graphic>
          <a:graphicData uri="http://schemas.openxmlformats.org/presentationml/2006/ole">
            <mc:AlternateContent xmlns:mc="http://schemas.openxmlformats.org/markup-compatibility/2006">
              <mc:Choice xmlns:v="urn:schemas-microsoft-com:vml" Requires="v">
                <p:oleObj name="Bitmap Image" r:id="rId3" imgW="1569600" imgH="685800" progId="Paint.Picture">
                  <p:embed/>
                </p:oleObj>
              </mc:Choice>
              <mc:Fallback>
                <p:oleObj name="Bitmap Image" r:id="rId3" imgW="1569600" imgH="685800" progId="Paint.Picture">
                  <p:embed/>
                  <p:pic>
                    <p:nvPicPr>
                      <p:cNvPr id="6" name="Object 5">
                        <a:extLst>
                          <a:ext uri="{FF2B5EF4-FFF2-40B4-BE49-F238E27FC236}">
                            <a16:creationId xmlns:a16="http://schemas.microsoft.com/office/drawing/2014/main" id="{D8DECF1E-555E-4078-A3E4-96708AD6F236}"/>
                          </a:ext>
                        </a:extLst>
                      </p:cNvPr>
                      <p:cNvPicPr/>
                      <p:nvPr/>
                    </p:nvPicPr>
                    <p:blipFill>
                      <a:blip r:embed="rId4"/>
                      <a:stretch>
                        <a:fillRect/>
                      </a:stretch>
                    </p:blipFill>
                    <p:spPr>
                      <a:xfrm>
                        <a:off x="383985" y="6109835"/>
                        <a:ext cx="1570037" cy="720752"/>
                      </a:xfrm>
                      <a:prstGeom prst="rect">
                        <a:avLst/>
                      </a:prstGeom>
                    </p:spPr>
                  </p:pic>
                </p:oleObj>
              </mc:Fallback>
            </mc:AlternateContent>
          </a:graphicData>
        </a:graphic>
      </p:graphicFrame>
    </p:spTree>
    <p:extLst>
      <p:ext uri="{BB962C8B-B14F-4D97-AF65-F5344CB8AC3E}">
        <p14:creationId xmlns:p14="http://schemas.microsoft.com/office/powerpoint/2010/main" val="1557081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A490128-6640-496B-AA3F-56F5B41EF9BA}"/>
              </a:ext>
            </a:extLst>
          </p:cNvPr>
          <p:cNvSpPr>
            <a:spLocks noGrp="1"/>
          </p:cNvSpPr>
          <p:nvPr>
            <p:ph type="title"/>
          </p:nvPr>
        </p:nvSpPr>
        <p:spPr>
          <a:xfrm>
            <a:off x="686834" y="1153572"/>
            <a:ext cx="3200400" cy="4461163"/>
          </a:xfrm>
        </p:spPr>
        <p:txBody>
          <a:bodyPr>
            <a:normAutofit/>
          </a:bodyPr>
          <a:lstStyle/>
          <a:p>
            <a:r>
              <a:rPr lang="en-US" b="1" dirty="0">
                <a:solidFill>
                  <a:srgbClr val="FFFFFF"/>
                </a:solidFill>
                <a:latin typeface="Franklin Gothic Medium" panose="020B0603020102020204" pitchFamily="34" charset="0"/>
              </a:rPr>
              <a:t>Energy Affordability and Energy Poverty</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94BCFEF-322A-45F0-BE03-77948DD9716B}"/>
              </a:ext>
            </a:extLst>
          </p:cNvPr>
          <p:cNvSpPr>
            <a:spLocks noGrp="1"/>
          </p:cNvSpPr>
          <p:nvPr>
            <p:ph idx="1"/>
          </p:nvPr>
        </p:nvSpPr>
        <p:spPr>
          <a:xfrm>
            <a:off x="4447308" y="591344"/>
            <a:ext cx="6906491" cy="5585619"/>
          </a:xfrm>
        </p:spPr>
        <p:txBody>
          <a:bodyPr anchor="ctr">
            <a:normAutofit/>
          </a:bodyPr>
          <a:lstStyle/>
          <a:p>
            <a:pPr marL="0" indent="0">
              <a:buNone/>
            </a:pPr>
            <a:r>
              <a:rPr lang="en-US" sz="2000" b="1" dirty="0">
                <a:latin typeface="Franklin Gothic Book" panose="020B0503020102020204" pitchFamily="34" charset="0"/>
              </a:rPr>
              <a:t>What is Energy Affordability?</a:t>
            </a:r>
          </a:p>
          <a:p>
            <a:pPr>
              <a:buFont typeface="Wingdings" panose="05000000000000000000" pitchFamily="2" charset="2"/>
              <a:buChar char="v"/>
            </a:pPr>
            <a:r>
              <a:rPr lang="en-US" sz="2000" dirty="0">
                <a:effectLst/>
                <a:latin typeface="Franklin Gothic Book" panose="020B0503020102020204" pitchFamily="34" charset="0"/>
                <a:ea typeface="Calibri" panose="020F0502020204030204" pitchFamily="34" charset="0"/>
                <a:cs typeface="Times New Roman" panose="02020603050405020304" pitchFamily="18" charset="0"/>
              </a:rPr>
              <a:t>Energy affordability refers to the extent to which energy bills account for the share of household’s income (also referred as energy burden).  Households who spent 6% or more of their income on energy are considered to </a:t>
            </a:r>
            <a:r>
              <a:rPr lang="en-US" sz="2000" dirty="0">
                <a:latin typeface="Franklin Gothic Book" panose="020B0503020102020204" pitchFamily="34" charset="0"/>
                <a:ea typeface="Calibri" panose="020F0502020204030204" pitchFamily="34" charset="0"/>
                <a:cs typeface="Times New Roman" panose="02020603050405020304" pitchFamily="18" charset="0"/>
              </a:rPr>
              <a:t>experience high energy burden or unaffordable energy bill.</a:t>
            </a:r>
            <a:r>
              <a:rPr lang="en-US" sz="2000" dirty="0">
                <a:effectLst/>
                <a:latin typeface="Franklin Gothic Book" panose="020B0503020102020204" pitchFamily="34" charset="0"/>
                <a:ea typeface="Calibri" panose="020F0502020204030204" pitchFamily="34" charset="0"/>
                <a:cs typeface="Times New Roman" panose="02020603050405020304" pitchFamily="18" charset="0"/>
              </a:rPr>
              <a:t> Most federal, state, and non-governmental or private sector assistance programs are geared toward improving energy affordability. </a:t>
            </a:r>
          </a:p>
          <a:p>
            <a:pPr>
              <a:buFont typeface="Wingdings" panose="05000000000000000000" pitchFamily="2" charset="2"/>
              <a:buChar char="v"/>
            </a:pPr>
            <a:r>
              <a:rPr lang="en-US" sz="2000" b="1" dirty="0">
                <a:latin typeface="Franklin Gothic Book" panose="020B0503020102020204" pitchFamily="34" charset="0"/>
              </a:rPr>
              <a:t>What is Energy insecurity or poverty? </a:t>
            </a:r>
          </a:p>
          <a:p>
            <a:pPr>
              <a:buFont typeface="Wingdings" panose="05000000000000000000" pitchFamily="2" charset="2"/>
              <a:buChar char="v"/>
            </a:pPr>
            <a:r>
              <a:rPr lang="en-US" sz="2000" b="0" i="0" u="none" strike="noStrike" baseline="0" dirty="0">
                <a:latin typeface="Franklin Gothic Book" panose="020B0503020102020204" pitchFamily="34" charset="0"/>
              </a:rPr>
              <a:t>Energy insecurity or poverty refers to households who are unable to meet their energy needs</a:t>
            </a:r>
            <a:r>
              <a:rPr lang="en-US" sz="2000" dirty="0">
                <a:latin typeface="Franklin Gothic Book" panose="020B0503020102020204" pitchFamily="34" charset="0"/>
              </a:rPr>
              <a:t>.</a:t>
            </a:r>
          </a:p>
          <a:p>
            <a:pPr>
              <a:buFont typeface="Wingdings" panose="05000000000000000000" pitchFamily="2" charset="2"/>
              <a:buChar char="Ø"/>
            </a:pPr>
            <a:r>
              <a:rPr lang="en-US" sz="2000" dirty="0">
                <a:latin typeface="Franklin Gothic Book" panose="020B0503020102020204" pitchFamily="34" charset="0"/>
              </a:rPr>
              <a:t>Attainment of energy affordability does not eliminate energy insecurity or poverty but contributes to reducing energy insecurity. The </a:t>
            </a:r>
            <a:r>
              <a:rPr lang="en-US" sz="2000" b="0" i="0" u="none" strike="noStrike" baseline="0" dirty="0">
                <a:latin typeface="Franklin Gothic Book" panose="020B0503020102020204" pitchFamily="34" charset="0"/>
              </a:rPr>
              <a:t>absence of thorough investigation of determinants of energy affordability at the federal and state levels limits an in-depth understanding of the prevalence, severity and causes of energy poverty. </a:t>
            </a:r>
            <a:endParaRPr lang="en-US" sz="2000" dirty="0">
              <a:latin typeface="Franklin Gothic Book" panose="020B0503020102020204" pitchFamily="34" charset="0"/>
            </a:endParaRPr>
          </a:p>
        </p:txBody>
      </p:sp>
      <p:graphicFrame>
        <p:nvGraphicFramePr>
          <p:cNvPr id="10" name="Object 9">
            <a:extLst>
              <a:ext uri="{FF2B5EF4-FFF2-40B4-BE49-F238E27FC236}">
                <a16:creationId xmlns:a16="http://schemas.microsoft.com/office/drawing/2014/main" id="{ED1EE8CA-CC6C-4A4E-B487-41D629806F34}"/>
              </a:ext>
            </a:extLst>
          </p:cNvPr>
          <p:cNvGraphicFramePr>
            <a:graphicFrameLocks noChangeAspect="1"/>
          </p:cNvGraphicFramePr>
          <p:nvPr>
            <p:extLst>
              <p:ext uri="{D42A27DB-BD31-4B8C-83A1-F6EECF244321}">
                <p14:modId xmlns:p14="http://schemas.microsoft.com/office/powerpoint/2010/main" val="913293097"/>
              </p:ext>
            </p:extLst>
          </p:nvPr>
        </p:nvGraphicFramePr>
        <p:xfrm>
          <a:off x="190125" y="6172200"/>
          <a:ext cx="1570037" cy="685800"/>
        </p:xfrm>
        <a:graphic>
          <a:graphicData uri="http://schemas.openxmlformats.org/presentationml/2006/ole">
            <mc:AlternateContent xmlns:mc="http://schemas.openxmlformats.org/markup-compatibility/2006">
              <mc:Choice xmlns:v="urn:schemas-microsoft-com:vml" Requires="v">
                <p:oleObj name="Bitmap Image" r:id="rId2" imgW="1569600" imgH="685800" progId="Paint.Picture">
                  <p:embed/>
                </p:oleObj>
              </mc:Choice>
              <mc:Fallback>
                <p:oleObj name="Bitmap Image" r:id="rId2" imgW="1569600" imgH="685800" progId="Paint.Picture">
                  <p:embed/>
                  <p:pic>
                    <p:nvPicPr>
                      <p:cNvPr id="6" name="Object 5">
                        <a:extLst>
                          <a:ext uri="{FF2B5EF4-FFF2-40B4-BE49-F238E27FC236}">
                            <a16:creationId xmlns:a16="http://schemas.microsoft.com/office/drawing/2014/main" id="{18271E15-6198-421D-919F-B27B8CCD1F23}"/>
                          </a:ext>
                        </a:extLst>
                      </p:cNvPr>
                      <p:cNvPicPr/>
                      <p:nvPr/>
                    </p:nvPicPr>
                    <p:blipFill>
                      <a:blip r:embed="rId3"/>
                      <a:stretch>
                        <a:fillRect/>
                      </a:stretch>
                    </p:blipFill>
                    <p:spPr>
                      <a:xfrm>
                        <a:off x="190125" y="6172200"/>
                        <a:ext cx="1570037" cy="685800"/>
                      </a:xfrm>
                      <a:prstGeom prst="rect">
                        <a:avLst/>
                      </a:prstGeom>
                    </p:spPr>
                  </p:pic>
                </p:oleObj>
              </mc:Fallback>
            </mc:AlternateContent>
          </a:graphicData>
        </a:graphic>
      </p:graphicFrame>
      <p:sp>
        <p:nvSpPr>
          <p:cNvPr id="7" name="Slide Number Placeholder 6">
            <a:extLst>
              <a:ext uri="{FF2B5EF4-FFF2-40B4-BE49-F238E27FC236}">
                <a16:creationId xmlns:a16="http://schemas.microsoft.com/office/drawing/2014/main" id="{E7D9883D-77BD-46DB-9DB6-26E64B090339}"/>
              </a:ext>
            </a:extLst>
          </p:cNvPr>
          <p:cNvSpPr>
            <a:spLocks noGrp="1"/>
          </p:cNvSpPr>
          <p:nvPr>
            <p:ph type="sldNum" sz="quarter" idx="12"/>
          </p:nvPr>
        </p:nvSpPr>
        <p:spPr/>
        <p:txBody>
          <a:bodyPr/>
          <a:lstStyle/>
          <a:p>
            <a:fld id="{C01389E6-C847-4AD0-B56D-D205B2EAB1EE}" type="slidenum">
              <a:rPr lang="en-US" smtClean="0"/>
              <a:t>4</a:t>
            </a:fld>
            <a:endParaRPr lang="en-US" dirty="0"/>
          </a:p>
        </p:txBody>
      </p:sp>
    </p:spTree>
    <p:extLst>
      <p:ext uri="{BB962C8B-B14F-4D97-AF65-F5344CB8AC3E}">
        <p14:creationId xmlns:p14="http://schemas.microsoft.com/office/powerpoint/2010/main" val="39145105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542A003-CD7B-455C-88C9-64D027DFAAE4}"/>
              </a:ext>
            </a:extLst>
          </p:cNvPr>
          <p:cNvSpPr>
            <a:spLocks noGrp="1"/>
          </p:cNvSpPr>
          <p:nvPr>
            <p:ph type="title"/>
          </p:nvPr>
        </p:nvSpPr>
        <p:spPr>
          <a:xfrm>
            <a:off x="686834" y="1153572"/>
            <a:ext cx="3200400" cy="4461163"/>
          </a:xfrm>
          <a:custGeom>
            <a:avLst/>
            <a:gdLst>
              <a:gd name="connsiteX0" fmla="*/ 0 w 3602712"/>
              <a:gd name="connsiteY0" fmla="*/ 0 h 4516360"/>
              <a:gd name="connsiteX1" fmla="*/ 406592 w 3602712"/>
              <a:gd name="connsiteY1" fmla="*/ 0 h 4516360"/>
              <a:gd name="connsiteX2" fmla="*/ 957292 w 3602712"/>
              <a:gd name="connsiteY2" fmla="*/ 0 h 4516360"/>
              <a:gd name="connsiteX3" fmla="*/ 1435938 w 3602712"/>
              <a:gd name="connsiteY3" fmla="*/ 0 h 4516360"/>
              <a:gd name="connsiteX4" fmla="*/ 1950611 w 3602712"/>
              <a:gd name="connsiteY4" fmla="*/ 0 h 4516360"/>
              <a:gd name="connsiteX5" fmla="*/ 2537339 w 3602712"/>
              <a:gd name="connsiteY5" fmla="*/ 0 h 4516360"/>
              <a:gd name="connsiteX6" fmla="*/ 2979957 w 3602712"/>
              <a:gd name="connsiteY6" fmla="*/ 0 h 4516360"/>
              <a:gd name="connsiteX7" fmla="*/ 3602712 w 3602712"/>
              <a:gd name="connsiteY7" fmla="*/ 0 h 4516360"/>
              <a:gd name="connsiteX8" fmla="*/ 3602712 w 3602712"/>
              <a:gd name="connsiteY8" fmla="*/ 474218 h 4516360"/>
              <a:gd name="connsiteX9" fmla="*/ 3602712 w 3602712"/>
              <a:gd name="connsiteY9" fmla="*/ 993599 h 4516360"/>
              <a:gd name="connsiteX10" fmla="*/ 3602712 w 3602712"/>
              <a:gd name="connsiteY10" fmla="*/ 1558144 h 4516360"/>
              <a:gd name="connsiteX11" fmla="*/ 3602712 w 3602712"/>
              <a:gd name="connsiteY11" fmla="*/ 2032362 h 4516360"/>
              <a:gd name="connsiteX12" fmla="*/ 3602712 w 3602712"/>
              <a:gd name="connsiteY12" fmla="*/ 2687234 h 4516360"/>
              <a:gd name="connsiteX13" fmla="*/ 3602712 w 3602712"/>
              <a:gd name="connsiteY13" fmla="*/ 3251779 h 4516360"/>
              <a:gd name="connsiteX14" fmla="*/ 3602712 w 3602712"/>
              <a:gd name="connsiteY14" fmla="*/ 3906651 h 4516360"/>
              <a:gd name="connsiteX15" fmla="*/ 3602712 w 3602712"/>
              <a:gd name="connsiteY15" fmla="*/ 4516360 h 4516360"/>
              <a:gd name="connsiteX16" fmla="*/ 3124066 w 3602712"/>
              <a:gd name="connsiteY16" fmla="*/ 4516360 h 4516360"/>
              <a:gd name="connsiteX17" fmla="*/ 2645420 w 3602712"/>
              <a:gd name="connsiteY17" fmla="*/ 4516360 h 4516360"/>
              <a:gd name="connsiteX18" fmla="*/ 2094720 w 3602712"/>
              <a:gd name="connsiteY18" fmla="*/ 4516360 h 4516360"/>
              <a:gd name="connsiteX19" fmla="*/ 1580047 w 3602712"/>
              <a:gd name="connsiteY19" fmla="*/ 4516360 h 4516360"/>
              <a:gd name="connsiteX20" fmla="*/ 993319 w 3602712"/>
              <a:gd name="connsiteY20" fmla="*/ 4516360 h 4516360"/>
              <a:gd name="connsiteX21" fmla="*/ 0 w 3602712"/>
              <a:gd name="connsiteY21" fmla="*/ 4516360 h 4516360"/>
              <a:gd name="connsiteX22" fmla="*/ 0 w 3602712"/>
              <a:gd name="connsiteY22" fmla="*/ 3906651 h 4516360"/>
              <a:gd name="connsiteX23" fmla="*/ 0 w 3602712"/>
              <a:gd name="connsiteY23" fmla="*/ 3342106 h 4516360"/>
              <a:gd name="connsiteX24" fmla="*/ 0 w 3602712"/>
              <a:gd name="connsiteY24" fmla="*/ 2732398 h 4516360"/>
              <a:gd name="connsiteX25" fmla="*/ 0 w 3602712"/>
              <a:gd name="connsiteY25" fmla="*/ 2167853 h 4516360"/>
              <a:gd name="connsiteX26" fmla="*/ 0 w 3602712"/>
              <a:gd name="connsiteY26" fmla="*/ 1603308 h 4516360"/>
              <a:gd name="connsiteX27" fmla="*/ 0 w 3602712"/>
              <a:gd name="connsiteY27" fmla="*/ 1038763 h 4516360"/>
              <a:gd name="connsiteX28" fmla="*/ 0 w 3602712"/>
              <a:gd name="connsiteY28" fmla="*/ 609709 h 4516360"/>
              <a:gd name="connsiteX29" fmla="*/ 0 w 3602712"/>
              <a:gd name="connsiteY29" fmla="*/ 0 h 451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602712" h="4516360" fill="none" extrusionOk="0">
                <a:moveTo>
                  <a:pt x="0" y="0"/>
                </a:moveTo>
                <a:cubicBezTo>
                  <a:pt x="161001" y="-33938"/>
                  <a:pt x="302903" y="4532"/>
                  <a:pt x="406592" y="0"/>
                </a:cubicBezTo>
                <a:cubicBezTo>
                  <a:pt x="510281" y="-4532"/>
                  <a:pt x="739300" y="991"/>
                  <a:pt x="957292" y="0"/>
                </a:cubicBezTo>
                <a:cubicBezTo>
                  <a:pt x="1175284" y="-991"/>
                  <a:pt x="1262011" y="10946"/>
                  <a:pt x="1435938" y="0"/>
                </a:cubicBezTo>
                <a:cubicBezTo>
                  <a:pt x="1609865" y="-10946"/>
                  <a:pt x="1745200" y="3044"/>
                  <a:pt x="1950611" y="0"/>
                </a:cubicBezTo>
                <a:cubicBezTo>
                  <a:pt x="2156022" y="-3044"/>
                  <a:pt x="2403116" y="53553"/>
                  <a:pt x="2537339" y="0"/>
                </a:cubicBezTo>
                <a:cubicBezTo>
                  <a:pt x="2671562" y="-53553"/>
                  <a:pt x="2809993" y="1096"/>
                  <a:pt x="2979957" y="0"/>
                </a:cubicBezTo>
                <a:cubicBezTo>
                  <a:pt x="3149921" y="-1096"/>
                  <a:pt x="3455056" y="39819"/>
                  <a:pt x="3602712" y="0"/>
                </a:cubicBezTo>
                <a:cubicBezTo>
                  <a:pt x="3632847" y="148018"/>
                  <a:pt x="3557511" y="368900"/>
                  <a:pt x="3602712" y="474218"/>
                </a:cubicBezTo>
                <a:cubicBezTo>
                  <a:pt x="3647913" y="579536"/>
                  <a:pt x="3580526" y="852307"/>
                  <a:pt x="3602712" y="993599"/>
                </a:cubicBezTo>
                <a:cubicBezTo>
                  <a:pt x="3624898" y="1134891"/>
                  <a:pt x="3548227" y="1437898"/>
                  <a:pt x="3602712" y="1558144"/>
                </a:cubicBezTo>
                <a:cubicBezTo>
                  <a:pt x="3657197" y="1678390"/>
                  <a:pt x="3589608" y="1924298"/>
                  <a:pt x="3602712" y="2032362"/>
                </a:cubicBezTo>
                <a:cubicBezTo>
                  <a:pt x="3615816" y="2140426"/>
                  <a:pt x="3595785" y="2555893"/>
                  <a:pt x="3602712" y="2687234"/>
                </a:cubicBezTo>
                <a:cubicBezTo>
                  <a:pt x="3609639" y="2818575"/>
                  <a:pt x="3539179" y="2990692"/>
                  <a:pt x="3602712" y="3251779"/>
                </a:cubicBezTo>
                <a:cubicBezTo>
                  <a:pt x="3666245" y="3512866"/>
                  <a:pt x="3578843" y="3761170"/>
                  <a:pt x="3602712" y="3906651"/>
                </a:cubicBezTo>
                <a:cubicBezTo>
                  <a:pt x="3626581" y="4052132"/>
                  <a:pt x="3542109" y="4225174"/>
                  <a:pt x="3602712" y="4516360"/>
                </a:cubicBezTo>
                <a:cubicBezTo>
                  <a:pt x="3462018" y="4554670"/>
                  <a:pt x="3314741" y="4501829"/>
                  <a:pt x="3124066" y="4516360"/>
                </a:cubicBezTo>
                <a:cubicBezTo>
                  <a:pt x="2933391" y="4530891"/>
                  <a:pt x="2810617" y="4507457"/>
                  <a:pt x="2645420" y="4516360"/>
                </a:cubicBezTo>
                <a:cubicBezTo>
                  <a:pt x="2480223" y="4525263"/>
                  <a:pt x="2294905" y="4474333"/>
                  <a:pt x="2094720" y="4516360"/>
                </a:cubicBezTo>
                <a:cubicBezTo>
                  <a:pt x="1894535" y="4558387"/>
                  <a:pt x="1789171" y="4498700"/>
                  <a:pt x="1580047" y="4516360"/>
                </a:cubicBezTo>
                <a:cubicBezTo>
                  <a:pt x="1370923" y="4534020"/>
                  <a:pt x="1248226" y="4512815"/>
                  <a:pt x="993319" y="4516360"/>
                </a:cubicBezTo>
                <a:cubicBezTo>
                  <a:pt x="738412" y="4519905"/>
                  <a:pt x="246587" y="4461133"/>
                  <a:pt x="0" y="4516360"/>
                </a:cubicBezTo>
                <a:cubicBezTo>
                  <a:pt x="-54612" y="4309083"/>
                  <a:pt x="17470" y="4161759"/>
                  <a:pt x="0" y="3906651"/>
                </a:cubicBezTo>
                <a:cubicBezTo>
                  <a:pt x="-17470" y="3651543"/>
                  <a:pt x="28521" y="3496915"/>
                  <a:pt x="0" y="3342106"/>
                </a:cubicBezTo>
                <a:cubicBezTo>
                  <a:pt x="-28521" y="3187297"/>
                  <a:pt x="12364" y="2992757"/>
                  <a:pt x="0" y="2732398"/>
                </a:cubicBezTo>
                <a:cubicBezTo>
                  <a:pt x="-12364" y="2472039"/>
                  <a:pt x="38429" y="2419186"/>
                  <a:pt x="0" y="2167853"/>
                </a:cubicBezTo>
                <a:cubicBezTo>
                  <a:pt x="-38429" y="1916520"/>
                  <a:pt x="58466" y="1844884"/>
                  <a:pt x="0" y="1603308"/>
                </a:cubicBezTo>
                <a:cubicBezTo>
                  <a:pt x="-58466" y="1361733"/>
                  <a:pt x="64424" y="1295042"/>
                  <a:pt x="0" y="1038763"/>
                </a:cubicBezTo>
                <a:cubicBezTo>
                  <a:pt x="-64424" y="782485"/>
                  <a:pt x="17717" y="757415"/>
                  <a:pt x="0" y="609709"/>
                </a:cubicBezTo>
                <a:cubicBezTo>
                  <a:pt x="-17717" y="462003"/>
                  <a:pt x="55161" y="187509"/>
                  <a:pt x="0" y="0"/>
                </a:cubicBezTo>
                <a:close/>
              </a:path>
              <a:path w="3602712" h="4516360" stroke="0" extrusionOk="0">
                <a:moveTo>
                  <a:pt x="0" y="0"/>
                </a:moveTo>
                <a:cubicBezTo>
                  <a:pt x="149157" y="-32078"/>
                  <a:pt x="271939" y="49453"/>
                  <a:pt x="478646" y="0"/>
                </a:cubicBezTo>
                <a:cubicBezTo>
                  <a:pt x="685353" y="-49453"/>
                  <a:pt x="705042" y="21916"/>
                  <a:pt x="885238" y="0"/>
                </a:cubicBezTo>
                <a:cubicBezTo>
                  <a:pt x="1065434" y="-21916"/>
                  <a:pt x="1231908" y="64123"/>
                  <a:pt x="1471965" y="0"/>
                </a:cubicBezTo>
                <a:cubicBezTo>
                  <a:pt x="1712022" y="-64123"/>
                  <a:pt x="1733479" y="6434"/>
                  <a:pt x="1950611" y="0"/>
                </a:cubicBezTo>
                <a:cubicBezTo>
                  <a:pt x="2167743" y="-6434"/>
                  <a:pt x="2321236" y="49820"/>
                  <a:pt x="2429257" y="0"/>
                </a:cubicBezTo>
                <a:cubicBezTo>
                  <a:pt x="2537278" y="-49820"/>
                  <a:pt x="2813814" y="17162"/>
                  <a:pt x="3015985" y="0"/>
                </a:cubicBezTo>
                <a:cubicBezTo>
                  <a:pt x="3218156" y="-17162"/>
                  <a:pt x="3451275" y="62914"/>
                  <a:pt x="3602712" y="0"/>
                </a:cubicBezTo>
                <a:cubicBezTo>
                  <a:pt x="3652185" y="140613"/>
                  <a:pt x="3564041" y="369466"/>
                  <a:pt x="3602712" y="654872"/>
                </a:cubicBezTo>
                <a:cubicBezTo>
                  <a:pt x="3641383" y="940278"/>
                  <a:pt x="3593854" y="990331"/>
                  <a:pt x="3602712" y="1129090"/>
                </a:cubicBezTo>
                <a:cubicBezTo>
                  <a:pt x="3611570" y="1267849"/>
                  <a:pt x="3580628" y="1493746"/>
                  <a:pt x="3602712" y="1603308"/>
                </a:cubicBezTo>
                <a:cubicBezTo>
                  <a:pt x="3624796" y="1712870"/>
                  <a:pt x="3543806" y="2036239"/>
                  <a:pt x="3602712" y="2167853"/>
                </a:cubicBezTo>
                <a:cubicBezTo>
                  <a:pt x="3661618" y="2299467"/>
                  <a:pt x="3531656" y="2652058"/>
                  <a:pt x="3602712" y="2777561"/>
                </a:cubicBezTo>
                <a:cubicBezTo>
                  <a:pt x="3673768" y="2903064"/>
                  <a:pt x="3595503" y="3083434"/>
                  <a:pt x="3602712" y="3206616"/>
                </a:cubicBezTo>
                <a:cubicBezTo>
                  <a:pt x="3609921" y="3329798"/>
                  <a:pt x="3540201" y="3528440"/>
                  <a:pt x="3602712" y="3771161"/>
                </a:cubicBezTo>
                <a:cubicBezTo>
                  <a:pt x="3665223" y="4013883"/>
                  <a:pt x="3549394" y="4234986"/>
                  <a:pt x="3602712" y="4516360"/>
                </a:cubicBezTo>
                <a:cubicBezTo>
                  <a:pt x="3425314" y="4554739"/>
                  <a:pt x="3242801" y="4465647"/>
                  <a:pt x="3088039" y="4516360"/>
                </a:cubicBezTo>
                <a:cubicBezTo>
                  <a:pt x="2933277" y="4567073"/>
                  <a:pt x="2773500" y="4489411"/>
                  <a:pt x="2501311" y="4516360"/>
                </a:cubicBezTo>
                <a:cubicBezTo>
                  <a:pt x="2229122" y="4543309"/>
                  <a:pt x="2235187" y="4483984"/>
                  <a:pt x="1986638" y="4516360"/>
                </a:cubicBezTo>
                <a:cubicBezTo>
                  <a:pt x="1738089" y="4548736"/>
                  <a:pt x="1745357" y="4514914"/>
                  <a:pt x="1580047" y="4516360"/>
                </a:cubicBezTo>
                <a:cubicBezTo>
                  <a:pt x="1414737" y="4517806"/>
                  <a:pt x="1260236" y="4505553"/>
                  <a:pt x="1137428" y="4516360"/>
                </a:cubicBezTo>
                <a:cubicBezTo>
                  <a:pt x="1014620" y="4527167"/>
                  <a:pt x="788859" y="4497575"/>
                  <a:pt x="550700" y="4516360"/>
                </a:cubicBezTo>
                <a:cubicBezTo>
                  <a:pt x="312541" y="4535145"/>
                  <a:pt x="122153" y="4483025"/>
                  <a:pt x="0" y="4516360"/>
                </a:cubicBezTo>
                <a:cubicBezTo>
                  <a:pt x="-8948" y="4282402"/>
                  <a:pt x="5902" y="4225195"/>
                  <a:pt x="0" y="4042142"/>
                </a:cubicBezTo>
                <a:cubicBezTo>
                  <a:pt x="-5902" y="3859089"/>
                  <a:pt x="14969" y="3685687"/>
                  <a:pt x="0" y="3522761"/>
                </a:cubicBezTo>
                <a:cubicBezTo>
                  <a:pt x="-14969" y="3359835"/>
                  <a:pt x="13053" y="3224680"/>
                  <a:pt x="0" y="3093707"/>
                </a:cubicBezTo>
                <a:cubicBezTo>
                  <a:pt x="-13053" y="2962734"/>
                  <a:pt x="35711" y="2823413"/>
                  <a:pt x="0" y="2664652"/>
                </a:cubicBezTo>
                <a:cubicBezTo>
                  <a:pt x="-35711" y="2505891"/>
                  <a:pt x="66092" y="2185550"/>
                  <a:pt x="0" y="2054944"/>
                </a:cubicBezTo>
                <a:cubicBezTo>
                  <a:pt x="-66092" y="1924338"/>
                  <a:pt x="28482" y="1680028"/>
                  <a:pt x="0" y="1580726"/>
                </a:cubicBezTo>
                <a:cubicBezTo>
                  <a:pt x="-28482" y="1481424"/>
                  <a:pt x="71464" y="1186697"/>
                  <a:pt x="0" y="925854"/>
                </a:cubicBezTo>
                <a:cubicBezTo>
                  <a:pt x="-71464" y="665011"/>
                  <a:pt x="8031" y="270749"/>
                  <a:pt x="0" y="0"/>
                </a:cubicBezTo>
                <a:close/>
              </a:path>
            </a:pathLst>
          </a:custGeom>
        </p:spPr>
        <p:txBody>
          <a:bodyPr>
            <a:normAutofit fontScale="90000"/>
          </a:bodyPr>
          <a:lstStyle/>
          <a:p>
            <a:r>
              <a:rPr lang="en-US" sz="3400" dirty="0">
                <a:solidFill>
                  <a:srgbClr val="FFFFFF"/>
                </a:solidFill>
                <a:latin typeface="Franklin Gothic Medium" panose="020B0603020102020204" pitchFamily="34" charset="0"/>
              </a:rPr>
              <a:t>Impacts of emerging energy policies and technologies:</a:t>
            </a:r>
            <a:br>
              <a:rPr lang="en-US" sz="3400" dirty="0">
                <a:solidFill>
                  <a:srgbClr val="FFFFFF"/>
                </a:solidFill>
                <a:latin typeface="Franklin Gothic Medium" panose="020B0603020102020204" pitchFamily="34" charset="0"/>
              </a:rPr>
            </a:br>
            <a:br>
              <a:rPr lang="en-US" sz="3400" b="0" dirty="0">
                <a:solidFill>
                  <a:srgbClr val="FFFFFF"/>
                </a:solidFill>
                <a:latin typeface="Franklin Gothic Book" panose="020B0503020102020204" pitchFamily="34" charset="0"/>
              </a:rPr>
            </a:br>
            <a:r>
              <a:rPr lang="en-US" sz="3400" i="1" dirty="0">
                <a:solidFill>
                  <a:srgbClr val="FFFFFF"/>
                </a:solidFill>
                <a:effectLst/>
                <a:latin typeface="Franklin Gothic Book" panose="020B0503020102020204" pitchFamily="34" charset="0"/>
                <a:ea typeface="Times New Roman" panose="02020603050405020304" pitchFamily="18" charset="0"/>
                <a:cs typeface="Times New Roman" panose="02020603050405020304" pitchFamily="18" charset="0"/>
              </a:rPr>
              <a:t>What are the  future energy policies and technologies?</a:t>
            </a:r>
            <a:br>
              <a:rPr lang="en-US" sz="3400" i="1" dirty="0">
                <a:solidFill>
                  <a:srgbClr val="FFFFFF"/>
                </a:solidFill>
                <a:effectLst/>
                <a:latin typeface="Franklin Gothic Book" panose="020B0503020102020204" pitchFamily="34" charset="0"/>
                <a:ea typeface="Calibri" panose="020F0502020204030204" pitchFamily="34" charset="0"/>
                <a:cs typeface="Times New Roman" panose="02020603050405020304" pitchFamily="18" charset="0"/>
              </a:rPr>
            </a:br>
            <a:endParaRPr lang="en-US" sz="3400" b="0" i="1" dirty="0">
              <a:solidFill>
                <a:srgbClr val="FFFFFF"/>
              </a:solidFill>
              <a:latin typeface="Franklin Gothic Book" panose="020B0503020102020204" pitchFamily="34" charset="0"/>
            </a:endParaRPr>
          </a:p>
        </p:txBody>
      </p:sp>
      <p:sp>
        <p:nvSpPr>
          <p:cNvPr id="29" name="Arc 28">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47B9E48-FCF9-4D2C-B178-94DF5170BAEE}"/>
              </a:ext>
            </a:extLst>
          </p:cNvPr>
          <p:cNvSpPr>
            <a:spLocks noGrp="1"/>
          </p:cNvSpPr>
          <p:nvPr>
            <p:ph idx="1"/>
          </p:nvPr>
        </p:nvSpPr>
        <p:spPr>
          <a:xfrm>
            <a:off x="4041058" y="591344"/>
            <a:ext cx="7464108" cy="5585619"/>
          </a:xfrm>
        </p:spPr>
        <p:txBody>
          <a:bodyPr anchor="ctr">
            <a:normAutofit/>
          </a:bodyPr>
          <a:lstStyle/>
          <a:p>
            <a:pPr>
              <a:buFont typeface="Wingdings" panose="05000000000000000000" pitchFamily="2" charset="2"/>
              <a:buChar char="v"/>
            </a:pPr>
            <a:r>
              <a:rPr lang="en-US" sz="2400" dirty="0">
                <a:effectLst/>
                <a:latin typeface="Franklin Gothic Book" panose="020B0503020102020204" pitchFamily="34" charset="0"/>
                <a:ea typeface="Calibri" panose="020F0502020204030204" pitchFamily="34" charset="0"/>
                <a:cs typeface="Calibri" panose="020F0502020204030204" pitchFamily="34" charset="0"/>
              </a:rPr>
              <a:t>Why do we need to study the impacts of </a:t>
            </a:r>
            <a:r>
              <a:rPr lang="en-US" sz="2400" dirty="0">
                <a:latin typeface="Franklin Gothic Book" panose="020B0503020102020204" pitchFamily="34" charset="0"/>
                <a:ea typeface="Calibri" panose="020F0502020204030204" pitchFamily="34" charset="0"/>
                <a:cs typeface="Calibri" panose="020F0502020204030204" pitchFamily="34" charset="0"/>
              </a:rPr>
              <a:t>emerging policies and technologies?</a:t>
            </a:r>
          </a:p>
          <a:p>
            <a:pPr lvl="1">
              <a:buFont typeface="Wingdings" panose="05000000000000000000" pitchFamily="2" charset="2"/>
              <a:buChar char="Ø"/>
            </a:pPr>
            <a:r>
              <a:rPr lang="en-US" sz="1800" dirty="0">
                <a:latin typeface="Franklin Gothic Book" panose="020B0503020102020204" pitchFamily="34" charset="0"/>
                <a:ea typeface="Calibri" panose="020F0502020204030204" pitchFamily="34" charset="0"/>
                <a:cs typeface="Calibri" panose="020F0502020204030204" pitchFamily="34" charset="0"/>
              </a:rPr>
              <a:t>Emerging policies and new technologies are associated with relatively high costs compared with current policies &amp; technologies;</a:t>
            </a:r>
          </a:p>
          <a:p>
            <a:pPr lvl="1">
              <a:buFont typeface="Wingdings" panose="05000000000000000000" pitchFamily="2" charset="2"/>
              <a:buChar char="Ø"/>
            </a:pPr>
            <a:r>
              <a:rPr lang="en-US" sz="1800" dirty="0">
                <a:latin typeface="Franklin Gothic Book" panose="020B0503020102020204" pitchFamily="34" charset="0"/>
                <a:ea typeface="Calibri" panose="020F0502020204030204" pitchFamily="34" charset="0"/>
                <a:cs typeface="Calibri" panose="020F0502020204030204" pitchFamily="34" charset="0"/>
              </a:rPr>
              <a:t>Emerging policies and new technologies inherently come with higher degree of risk;</a:t>
            </a:r>
          </a:p>
          <a:p>
            <a:pPr lvl="1">
              <a:buFont typeface="Wingdings" panose="05000000000000000000" pitchFamily="2" charset="2"/>
              <a:buChar char="Ø"/>
            </a:pPr>
            <a:r>
              <a:rPr lang="en-US" sz="1800" dirty="0">
                <a:latin typeface="Franklin Gothic Book" panose="020B0503020102020204" pitchFamily="34" charset="0"/>
                <a:ea typeface="Calibri" panose="020F0502020204030204" pitchFamily="34" charset="0"/>
                <a:cs typeface="Calibri" panose="020F0502020204030204" pitchFamily="34" charset="0"/>
              </a:rPr>
              <a:t>Current regulatory framework not only needs to be modified but also must ensure synchronization of the retail and wholesale markets; &amp;</a:t>
            </a:r>
          </a:p>
          <a:p>
            <a:pPr lvl="1">
              <a:buFont typeface="Wingdings" panose="05000000000000000000" pitchFamily="2" charset="2"/>
              <a:buChar char="Ø"/>
            </a:pPr>
            <a:r>
              <a:rPr lang="en-US" sz="1800" dirty="0">
                <a:latin typeface="Franklin Gothic Book" panose="020B0503020102020204" pitchFamily="34" charset="0"/>
                <a:ea typeface="Calibri" panose="020F0502020204030204" pitchFamily="34" charset="0"/>
                <a:cs typeface="Calibri" panose="020F0502020204030204" pitchFamily="34" charset="0"/>
              </a:rPr>
              <a:t>Others.</a:t>
            </a:r>
          </a:p>
          <a:p>
            <a:pPr marL="285750" lvl="1" indent="-285750">
              <a:buFont typeface="Wingdings" panose="05000000000000000000" pitchFamily="2" charset="2"/>
              <a:buChar char="v"/>
            </a:pPr>
            <a:r>
              <a:rPr lang="en-US" sz="2000" dirty="0">
                <a:latin typeface="Franklin Gothic Book" panose="020B0503020102020204" pitchFamily="34" charset="0"/>
                <a:ea typeface="Calibri" panose="020F0502020204030204" pitchFamily="34" charset="0"/>
                <a:cs typeface="Calibri" panose="020F0502020204030204" pitchFamily="34" charset="0"/>
              </a:rPr>
              <a:t>What is District’s over-arching energy policy that drives new technologi</a:t>
            </a:r>
            <a:r>
              <a:rPr lang="en-US" sz="1800" dirty="0">
                <a:latin typeface="Franklin Gothic Book" panose="020B0503020102020204" pitchFamily="34" charset="0"/>
                <a:ea typeface="Calibri" panose="020F0502020204030204" pitchFamily="34" charset="0"/>
                <a:cs typeface="Calibri" panose="020F0502020204030204" pitchFamily="34" charset="0"/>
              </a:rPr>
              <a:t>es?</a:t>
            </a:r>
          </a:p>
          <a:p>
            <a:pPr lvl="1">
              <a:buFont typeface="Wingdings" panose="05000000000000000000" pitchFamily="2" charset="2"/>
              <a:buChar char="Ø"/>
            </a:pPr>
            <a:r>
              <a:rPr lang="en-US" sz="1800" dirty="0">
                <a:effectLst/>
                <a:latin typeface="Franklin Gothic Book" panose="020B0503020102020204" pitchFamily="34" charset="0"/>
                <a:ea typeface="Calibri" panose="020F0502020204030204" pitchFamily="34" charset="0"/>
                <a:cs typeface="Calibri" panose="020F0502020204030204" pitchFamily="34" charset="0"/>
              </a:rPr>
              <a:t>Clean Energy DC (CEDC) is the District’s strategic plan to reduce greenhouse gas (GHG) emissions by least 50% below 2006 levels by 2032, while increasing renewable energy, reducing energy consumption, and </a:t>
            </a:r>
            <a:r>
              <a:rPr lang="en-US" sz="1800" dirty="0">
                <a:latin typeface="Franklin Gothic Book" panose="020B0503020102020204" pitchFamily="34" charset="0"/>
                <a:ea typeface="Calibri" panose="020F0502020204030204" pitchFamily="34" charset="0"/>
                <a:cs typeface="Calibri" panose="020F0502020204030204" pitchFamily="34" charset="0"/>
              </a:rPr>
              <a:t>progress toward</a:t>
            </a:r>
            <a:r>
              <a:rPr lang="en-US" sz="1800" dirty="0">
                <a:effectLst/>
                <a:latin typeface="Franklin Gothic Book" panose="020B0503020102020204" pitchFamily="34" charset="0"/>
                <a:ea typeface="Calibri" panose="020F0502020204030204" pitchFamily="34" charset="0"/>
                <a:cs typeface="Calibri" panose="020F0502020204030204" pitchFamily="34" charset="0"/>
              </a:rPr>
              <a:t> carbon neutrality by 2050.</a:t>
            </a:r>
          </a:p>
          <a:p>
            <a:pPr lvl="1">
              <a:buFont typeface="Wingdings" panose="05000000000000000000" pitchFamily="2" charset="2"/>
              <a:buChar char="Ø"/>
            </a:pPr>
            <a:r>
              <a:rPr lang="en-US" sz="1800" dirty="0">
                <a:effectLst/>
                <a:latin typeface="Franklin Gothic Book" panose="020B0503020102020204" pitchFamily="34" charset="0"/>
                <a:ea typeface="Calibri" panose="020F0502020204030204" pitchFamily="34" charset="0"/>
                <a:cs typeface="Calibri" panose="020F0502020204030204" pitchFamily="34" charset="0"/>
              </a:rPr>
              <a:t>CEDC’s</a:t>
            </a: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 vision took a big step closer to reality due to the Omnibus Bill Amendment Act of 2018. This act mandates 100% renewable electricity by the year 2032 and doubles the amount of solar energy from the District by 2041 (10% of retail load).</a:t>
            </a:r>
          </a:p>
          <a:p>
            <a:pPr marL="0" indent="0">
              <a:buNone/>
            </a:pPr>
            <a:endParaRPr lang="en-US" sz="1300" dirty="0">
              <a:latin typeface="Franklin Gothic Book" panose="020B0503020102020204" pitchFamily="34" charset="0"/>
            </a:endParaRPr>
          </a:p>
        </p:txBody>
      </p:sp>
      <p:graphicFrame>
        <p:nvGraphicFramePr>
          <p:cNvPr id="9" name="Object 8">
            <a:extLst>
              <a:ext uri="{FF2B5EF4-FFF2-40B4-BE49-F238E27FC236}">
                <a16:creationId xmlns:a16="http://schemas.microsoft.com/office/drawing/2014/main" id="{7C1202CD-4D22-4DCE-A393-1F43AF14A44E}"/>
              </a:ext>
            </a:extLst>
          </p:cNvPr>
          <p:cNvGraphicFramePr>
            <a:graphicFrameLocks noChangeAspect="1"/>
          </p:cNvGraphicFramePr>
          <p:nvPr>
            <p:extLst>
              <p:ext uri="{D42A27DB-BD31-4B8C-83A1-F6EECF244321}">
                <p14:modId xmlns:p14="http://schemas.microsoft.com/office/powerpoint/2010/main" val="4161214886"/>
              </p:ext>
            </p:extLst>
          </p:nvPr>
        </p:nvGraphicFramePr>
        <p:xfrm>
          <a:off x="252460" y="6111686"/>
          <a:ext cx="1570037" cy="720752"/>
        </p:xfrm>
        <a:graphic>
          <a:graphicData uri="http://schemas.openxmlformats.org/presentationml/2006/ole">
            <mc:AlternateContent xmlns:mc="http://schemas.openxmlformats.org/markup-compatibility/2006">
              <mc:Choice xmlns:v="urn:schemas-microsoft-com:vml" Requires="v">
                <p:oleObj name="Bitmap Image" r:id="rId2" imgW="1569600" imgH="685800" progId="Paint.Picture">
                  <p:embed/>
                </p:oleObj>
              </mc:Choice>
              <mc:Fallback>
                <p:oleObj name="Bitmap Image" r:id="rId2" imgW="1569600" imgH="685800" progId="Paint.Picture">
                  <p:embed/>
                  <p:pic>
                    <p:nvPicPr>
                      <p:cNvPr id="12" name="Object 11">
                        <a:extLst>
                          <a:ext uri="{FF2B5EF4-FFF2-40B4-BE49-F238E27FC236}">
                            <a16:creationId xmlns:a16="http://schemas.microsoft.com/office/drawing/2014/main" id="{284AB641-8BD3-4FED-A3FD-958FBBA73627}"/>
                          </a:ext>
                        </a:extLst>
                      </p:cNvPr>
                      <p:cNvPicPr/>
                      <p:nvPr/>
                    </p:nvPicPr>
                    <p:blipFill>
                      <a:blip r:embed="rId3"/>
                      <a:stretch>
                        <a:fillRect/>
                      </a:stretch>
                    </p:blipFill>
                    <p:spPr>
                      <a:xfrm>
                        <a:off x="252460" y="6111686"/>
                        <a:ext cx="1570037" cy="720752"/>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15A54D22-0CE7-499F-B24B-0F4EA4CECCC9}"/>
              </a:ext>
            </a:extLst>
          </p:cNvPr>
          <p:cNvSpPr>
            <a:spLocks noGrp="1"/>
          </p:cNvSpPr>
          <p:nvPr>
            <p:ph type="sldNum" sz="quarter" idx="12"/>
          </p:nvPr>
        </p:nvSpPr>
        <p:spPr/>
        <p:txBody>
          <a:bodyPr/>
          <a:lstStyle/>
          <a:p>
            <a:fld id="{C01389E6-C847-4AD0-B56D-D205B2EAB1EE}" type="slidenum">
              <a:rPr lang="en-US" smtClean="0"/>
              <a:t>40</a:t>
            </a:fld>
            <a:endParaRPr lang="en-US" dirty="0"/>
          </a:p>
        </p:txBody>
      </p:sp>
    </p:spTree>
    <p:extLst>
      <p:ext uri="{BB962C8B-B14F-4D97-AF65-F5344CB8AC3E}">
        <p14:creationId xmlns:p14="http://schemas.microsoft.com/office/powerpoint/2010/main" val="24607607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37">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Rectangle 39">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Rectangle 41">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76B40B8A-61C3-4640-B9E0-C6179F3C2841}"/>
              </a:ext>
            </a:extLst>
          </p:cNvPr>
          <p:cNvSpPr>
            <a:spLocks noGrp="1"/>
          </p:cNvSpPr>
          <p:nvPr>
            <p:ph type="title"/>
          </p:nvPr>
        </p:nvSpPr>
        <p:spPr>
          <a:xfrm>
            <a:off x="1524000" y="1293338"/>
            <a:ext cx="9144000" cy="3274592"/>
          </a:xfrm>
        </p:spPr>
        <p:txBody>
          <a:bodyPr vert="horz" lIns="91440" tIns="45720" rIns="91440" bIns="45720" rtlCol="0" anchor="ctr">
            <a:normAutofit/>
          </a:bodyPr>
          <a:lstStyle/>
          <a:p>
            <a:pPr algn="ctr"/>
            <a:r>
              <a:rPr lang="en-US" sz="7200" b="1" kern="1200" dirty="0">
                <a:solidFill>
                  <a:schemeClr val="tx1"/>
                </a:solidFill>
                <a:latin typeface="Franklin Gothic Medium" panose="020B0603020102020204" pitchFamily="34" charset="0"/>
              </a:rPr>
              <a:t>Impacts of Emerging Energy Policies and Technologies</a:t>
            </a:r>
          </a:p>
        </p:txBody>
      </p:sp>
      <p:sp>
        <p:nvSpPr>
          <p:cNvPr id="6" name="Text Placeholder 5">
            <a:extLst>
              <a:ext uri="{FF2B5EF4-FFF2-40B4-BE49-F238E27FC236}">
                <a16:creationId xmlns:a16="http://schemas.microsoft.com/office/drawing/2014/main" id="{D6DC6C43-3FF6-1A42-90E7-7AA34D81C9AC}"/>
              </a:ext>
            </a:extLst>
          </p:cNvPr>
          <p:cNvSpPr>
            <a:spLocks noGrp="1"/>
          </p:cNvSpPr>
          <p:nvPr>
            <p:ph type="body" idx="1"/>
          </p:nvPr>
        </p:nvSpPr>
        <p:spPr>
          <a:xfrm>
            <a:off x="1524000" y="5514052"/>
            <a:ext cx="9144000" cy="651910"/>
          </a:xfrm>
        </p:spPr>
        <p:txBody>
          <a:bodyPr vert="horz" lIns="91440" tIns="45720" rIns="91440" bIns="45720" rtlCol="0" anchor="ctr">
            <a:normAutofit/>
          </a:bodyPr>
          <a:lstStyle/>
          <a:p>
            <a:pPr algn="ctr"/>
            <a:r>
              <a:rPr lang="en-US" dirty="0">
                <a:solidFill>
                  <a:schemeClr val="tx1">
                    <a:lumMod val="85000"/>
                    <a:lumOff val="15000"/>
                  </a:schemeClr>
                </a:solidFill>
                <a:latin typeface="Franklin Gothic Medium" panose="020B0603020102020204" pitchFamily="34" charset="0"/>
              </a:rPr>
              <a:t>In the District of Columbia</a:t>
            </a:r>
          </a:p>
        </p:txBody>
      </p:sp>
      <p:cxnSp>
        <p:nvCxnSpPr>
          <p:cNvPr id="44" name="Straight Connector 43">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10" name="Object 9">
            <a:extLst>
              <a:ext uri="{FF2B5EF4-FFF2-40B4-BE49-F238E27FC236}">
                <a16:creationId xmlns:a16="http://schemas.microsoft.com/office/drawing/2014/main" id="{9875017E-56F9-4BB3-B88F-354C3F9F4E73}"/>
              </a:ext>
            </a:extLst>
          </p:cNvPr>
          <p:cNvGraphicFramePr>
            <a:graphicFrameLocks noChangeAspect="1"/>
          </p:cNvGraphicFramePr>
          <p:nvPr>
            <p:extLst>
              <p:ext uri="{D42A27DB-BD31-4B8C-83A1-F6EECF244321}">
                <p14:modId xmlns:p14="http://schemas.microsoft.com/office/powerpoint/2010/main" val="278395341"/>
              </p:ext>
            </p:extLst>
          </p:nvPr>
        </p:nvGraphicFramePr>
        <p:xfrm>
          <a:off x="252460" y="6111686"/>
          <a:ext cx="1570037" cy="720752"/>
        </p:xfrm>
        <a:graphic>
          <a:graphicData uri="http://schemas.openxmlformats.org/presentationml/2006/ole">
            <mc:AlternateContent xmlns:mc="http://schemas.openxmlformats.org/markup-compatibility/2006">
              <mc:Choice xmlns:v="urn:schemas-microsoft-com:vml" Requires="v">
                <p:oleObj name="Bitmap Image" r:id="rId2" imgW="1569600" imgH="685800" progId="Paint.Picture">
                  <p:embed/>
                </p:oleObj>
              </mc:Choice>
              <mc:Fallback>
                <p:oleObj name="Bitmap Image" r:id="rId2" imgW="1569600" imgH="685800" progId="Paint.Picture">
                  <p:embed/>
                  <p:pic>
                    <p:nvPicPr>
                      <p:cNvPr id="6" name="Object 5">
                        <a:extLst>
                          <a:ext uri="{FF2B5EF4-FFF2-40B4-BE49-F238E27FC236}">
                            <a16:creationId xmlns:a16="http://schemas.microsoft.com/office/drawing/2014/main" id="{D8DECF1E-555E-4078-A3E4-96708AD6F236}"/>
                          </a:ext>
                        </a:extLst>
                      </p:cNvPr>
                      <p:cNvPicPr/>
                      <p:nvPr/>
                    </p:nvPicPr>
                    <p:blipFill>
                      <a:blip r:embed="rId3"/>
                      <a:stretch>
                        <a:fillRect/>
                      </a:stretch>
                    </p:blipFill>
                    <p:spPr>
                      <a:xfrm>
                        <a:off x="252460" y="6111686"/>
                        <a:ext cx="1570037" cy="720752"/>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5525E75D-8E27-4D09-8FFF-29C061D231CC}"/>
              </a:ext>
            </a:extLst>
          </p:cNvPr>
          <p:cNvSpPr>
            <a:spLocks noGrp="1"/>
          </p:cNvSpPr>
          <p:nvPr>
            <p:ph type="sldNum" sz="quarter" idx="12"/>
          </p:nvPr>
        </p:nvSpPr>
        <p:spPr/>
        <p:txBody>
          <a:bodyPr/>
          <a:lstStyle/>
          <a:p>
            <a:fld id="{C01389E6-C847-4AD0-B56D-D205B2EAB1EE}" type="slidenum">
              <a:rPr lang="en-US" smtClean="0"/>
              <a:t>41</a:t>
            </a:fld>
            <a:endParaRPr lang="en-US" dirty="0"/>
          </a:p>
        </p:txBody>
      </p:sp>
    </p:spTree>
    <p:extLst>
      <p:ext uri="{BB962C8B-B14F-4D97-AF65-F5344CB8AC3E}">
        <p14:creationId xmlns:p14="http://schemas.microsoft.com/office/powerpoint/2010/main" val="30961401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A95671B-3CC6-4792-9114-B74FAEA22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36B5A78-A901-4289-978C-FC4643463471}"/>
              </a:ext>
            </a:extLst>
          </p:cNvPr>
          <p:cNvSpPr>
            <a:spLocks noGrp="1"/>
          </p:cNvSpPr>
          <p:nvPr>
            <p:ph type="title"/>
          </p:nvPr>
        </p:nvSpPr>
        <p:spPr>
          <a:xfrm>
            <a:off x="835156" y="336107"/>
            <a:ext cx="5165936" cy="1674904"/>
          </a:xfrm>
          <a:custGeom>
            <a:avLst/>
            <a:gdLst>
              <a:gd name="connsiteX0" fmla="*/ 0 w 5165936"/>
              <a:gd name="connsiteY0" fmla="*/ 0 h 1674904"/>
              <a:gd name="connsiteX1" fmla="*/ 419015 w 5165936"/>
              <a:gd name="connsiteY1" fmla="*/ 0 h 1674904"/>
              <a:gd name="connsiteX2" fmla="*/ 1096326 w 5165936"/>
              <a:gd name="connsiteY2" fmla="*/ 0 h 1674904"/>
              <a:gd name="connsiteX3" fmla="*/ 1721979 w 5165936"/>
              <a:gd name="connsiteY3" fmla="*/ 0 h 1674904"/>
              <a:gd name="connsiteX4" fmla="*/ 2140993 w 5165936"/>
              <a:gd name="connsiteY4" fmla="*/ 0 h 1674904"/>
              <a:gd name="connsiteX5" fmla="*/ 2663327 w 5165936"/>
              <a:gd name="connsiteY5" fmla="*/ 0 h 1674904"/>
              <a:gd name="connsiteX6" fmla="*/ 3340639 w 5165936"/>
              <a:gd name="connsiteY6" fmla="*/ 0 h 1674904"/>
              <a:gd name="connsiteX7" fmla="*/ 3914632 w 5165936"/>
              <a:gd name="connsiteY7" fmla="*/ 0 h 1674904"/>
              <a:gd name="connsiteX8" fmla="*/ 4540284 w 5165936"/>
              <a:gd name="connsiteY8" fmla="*/ 0 h 1674904"/>
              <a:gd name="connsiteX9" fmla="*/ 5165936 w 5165936"/>
              <a:gd name="connsiteY9" fmla="*/ 0 h 1674904"/>
              <a:gd name="connsiteX10" fmla="*/ 5165936 w 5165936"/>
              <a:gd name="connsiteY10" fmla="*/ 558301 h 1674904"/>
              <a:gd name="connsiteX11" fmla="*/ 5165936 w 5165936"/>
              <a:gd name="connsiteY11" fmla="*/ 1133352 h 1674904"/>
              <a:gd name="connsiteX12" fmla="*/ 5165936 w 5165936"/>
              <a:gd name="connsiteY12" fmla="*/ 1674904 h 1674904"/>
              <a:gd name="connsiteX13" fmla="*/ 4746921 w 5165936"/>
              <a:gd name="connsiteY13" fmla="*/ 1674904 h 1674904"/>
              <a:gd name="connsiteX14" fmla="*/ 4327906 w 5165936"/>
              <a:gd name="connsiteY14" fmla="*/ 1674904 h 1674904"/>
              <a:gd name="connsiteX15" fmla="*/ 3702254 w 5165936"/>
              <a:gd name="connsiteY15" fmla="*/ 1674904 h 1674904"/>
              <a:gd name="connsiteX16" fmla="*/ 3283239 w 5165936"/>
              <a:gd name="connsiteY16" fmla="*/ 1674904 h 1674904"/>
              <a:gd name="connsiteX17" fmla="*/ 2709246 w 5165936"/>
              <a:gd name="connsiteY17" fmla="*/ 1674904 h 1674904"/>
              <a:gd name="connsiteX18" fmla="*/ 2238572 w 5165936"/>
              <a:gd name="connsiteY18" fmla="*/ 1674904 h 1674904"/>
              <a:gd name="connsiteX19" fmla="*/ 1664579 w 5165936"/>
              <a:gd name="connsiteY19" fmla="*/ 1674904 h 1674904"/>
              <a:gd name="connsiteX20" fmla="*/ 1090586 w 5165936"/>
              <a:gd name="connsiteY20" fmla="*/ 1674904 h 1674904"/>
              <a:gd name="connsiteX21" fmla="*/ 516594 w 5165936"/>
              <a:gd name="connsiteY21" fmla="*/ 1674904 h 1674904"/>
              <a:gd name="connsiteX22" fmla="*/ 0 w 5165936"/>
              <a:gd name="connsiteY22" fmla="*/ 1674904 h 1674904"/>
              <a:gd name="connsiteX23" fmla="*/ 0 w 5165936"/>
              <a:gd name="connsiteY23" fmla="*/ 1133352 h 1674904"/>
              <a:gd name="connsiteX24" fmla="*/ 0 w 5165936"/>
              <a:gd name="connsiteY24" fmla="*/ 575050 h 1674904"/>
              <a:gd name="connsiteX25" fmla="*/ 0 w 5165936"/>
              <a:gd name="connsiteY25" fmla="*/ 0 h 167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165936" h="1674904" fill="none" extrusionOk="0">
                <a:moveTo>
                  <a:pt x="0" y="0"/>
                </a:moveTo>
                <a:cubicBezTo>
                  <a:pt x="199667" y="-12779"/>
                  <a:pt x="273479" y="15266"/>
                  <a:pt x="419015" y="0"/>
                </a:cubicBezTo>
                <a:cubicBezTo>
                  <a:pt x="564552" y="-15266"/>
                  <a:pt x="946282" y="62093"/>
                  <a:pt x="1096326" y="0"/>
                </a:cubicBezTo>
                <a:cubicBezTo>
                  <a:pt x="1246370" y="-62093"/>
                  <a:pt x="1595826" y="49406"/>
                  <a:pt x="1721979" y="0"/>
                </a:cubicBezTo>
                <a:cubicBezTo>
                  <a:pt x="1848132" y="-49406"/>
                  <a:pt x="1948095" y="25215"/>
                  <a:pt x="2140993" y="0"/>
                </a:cubicBezTo>
                <a:cubicBezTo>
                  <a:pt x="2333891" y="-25215"/>
                  <a:pt x="2535618" y="1093"/>
                  <a:pt x="2663327" y="0"/>
                </a:cubicBezTo>
                <a:cubicBezTo>
                  <a:pt x="2791036" y="-1093"/>
                  <a:pt x="3139706" y="45728"/>
                  <a:pt x="3340639" y="0"/>
                </a:cubicBezTo>
                <a:cubicBezTo>
                  <a:pt x="3541572" y="-45728"/>
                  <a:pt x="3792424" y="11188"/>
                  <a:pt x="3914632" y="0"/>
                </a:cubicBezTo>
                <a:cubicBezTo>
                  <a:pt x="4036840" y="-11188"/>
                  <a:pt x="4381431" y="56983"/>
                  <a:pt x="4540284" y="0"/>
                </a:cubicBezTo>
                <a:cubicBezTo>
                  <a:pt x="4699137" y="-56983"/>
                  <a:pt x="5007776" y="72694"/>
                  <a:pt x="5165936" y="0"/>
                </a:cubicBezTo>
                <a:cubicBezTo>
                  <a:pt x="5222217" y="240408"/>
                  <a:pt x="5141652" y="378805"/>
                  <a:pt x="5165936" y="558301"/>
                </a:cubicBezTo>
                <a:cubicBezTo>
                  <a:pt x="5190220" y="737797"/>
                  <a:pt x="5119437" y="893710"/>
                  <a:pt x="5165936" y="1133352"/>
                </a:cubicBezTo>
                <a:cubicBezTo>
                  <a:pt x="5212435" y="1372994"/>
                  <a:pt x="5145334" y="1560187"/>
                  <a:pt x="5165936" y="1674904"/>
                </a:cubicBezTo>
                <a:cubicBezTo>
                  <a:pt x="4981573" y="1713337"/>
                  <a:pt x="4885535" y="1657738"/>
                  <a:pt x="4746921" y="1674904"/>
                </a:cubicBezTo>
                <a:cubicBezTo>
                  <a:pt x="4608308" y="1692070"/>
                  <a:pt x="4448581" y="1672431"/>
                  <a:pt x="4327906" y="1674904"/>
                </a:cubicBezTo>
                <a:cubicBezTo>
                  <a:pt x="4207232" y="1677377"/>
                  <a:pt x="3924274" y="1652496"/>
                  <a:pt x="3702254" y="1674904"/>
                </a:cubicBezTo>
                <a:cubicBezTo>
                  <a:pt x="3480234" y="1697312"/>
                  <a:pt x="3443988" y="1627955"/>
                  <a:pt x="3283239" y="1674904"/>
                </a:cubicBezTo>
                <a:cubicBezTo>
                  <a:pt x="3122491" y="1721853"/>
                  <a:pt x="2886934" y="1625695"/>
                  <a:pt x="2709246" y="1674904"/>
                </a:cubicBezTo>
                <a:cubicBezTo>
                  <a:pt x="2531558" y="1724113"/>
                  <a:pt x="2448944" y="1619453"/>
                  <a:pt x="2238572" y="1674904"/>
                </a:cubicBezTo>
                <a:cubicBezTo>
                  <a:pt x="2028200" y="1730355"/>
                  <a:pt x="1951262" y="1635082"/>
                  <a:pt x="1664579" y="1674904"/>
                </a:cubicBezTo>
                <a:cubicBezTo>
                  <a:pt x="1377896" y="1714726"/>
                  <a:pt x="1319464" y="1631824"/>
                  <a:pt x="1090586" y="1674904"/>
                </a:cubicBezTo>
                <a:cubicBezTo>
                  <a:pt x="861708" y="1717984"/>
                  <a:pt x="725091" y="1660341"/>
                  <a:pt x="516594" y="1674904"/>
                </a:cubicBezTo>
                <a:cubicBezTo>
                  <a:pt x="308097" y="1689467"/>
                  <a:pt x="232088" y="1616683"/>
                  <a:pt x="0" y="1674904"/>
                </a:cubicBezTo>
                <a:cubicBezTo>
                  <a:pt x="-5877" y="1519057"/>
                  <a:pt x="54108" y="1327400"/>
                  <a:pt x="0" y="1133352"/>
                </a:cubicBezTo>
                <a:cubicBezTo>
                  <a:pt x="-54108" y="939304"/>
                  <a:pt x="46292" y="729515"/>
                  <a:pt x="0" y="575050"/>
                </a:cubicBezTo>
                <a:cubicBezTo>
                  <a:pt x="-46292" y="420585"/>
                  <a:pt x="40643" y="120544"/>
                  <a:pt x="0" y="0"/>
                </a:cubicBezTo>
                <a:close/>
              </a:path>
              <a:path w="5165936" h="1674904" stroke="0" extrusionOk="0">
                <a:moveTo>
                  <a:pt x="0" y="0"/>
                </a:moveTo>
                <a:cubicBezTo>
                  <a:pt x="198157" y="-4621"/>
                  <a:pt x="353887" y="24143"/>
                  <a:pt x="522334" y="0"/>
                </a:cubicBezTo>
                <a:cubicBezTo>
                  <a:pt x="690781" y="-24143"/>
                  <a:pt x="763876" y="35353"/>
                  <a:pt x="941348" y="0"/>
                </a:cubicBezTo>
                <a:cubicBezTo>
                  <a:pt x="1118820" y="-35353"/>
                  <a:pt x="1330482" y="1752"/>
                  <a:pt x="1618660" y="0"/>
                </a:cubicBezTo>
                <a:cubicBezTo>
                  <a:pt x="1906838" y="-1752"/>
                  <a:pt x="2025883" y="34220"/>
                  <a:pt x="2140993" y="0"/>
                </a:cubicBezTo>
                <a:cubicBezTo>
                  <a:pt x="2256103" y="-34220"/>
                  <a:pt x="2557960" y="40531"/>
                  <a:pt x="2663327" y="0"/>
                </a:cubicBezTo>
                <a:cubicBezTo>
                  <a:pt x="2768694" y="-40531"/>
                  <a:pt x="3192453" y="23080"/>
                  <a:pt x="3340639" y="0"/>
                </a:cubicBezTo>
                <a:cubicBezTo>
                  <a:pt x="3488825" y="-23080"/>
                  <a:pt x="3576321" y="35494"/>
                  <a:pt x="3811313" y="0"/>
                </a:cubicBezTo>
                <a:cubicBezTo>
                  <a:pt x="4046305" y="-35494"/>
                  <a:pt x="4168247" y="53218"/>
                  <a:pt x="4488624" y="0"/>
                </a:cubicBezTo>
                <a:cubicBezTo>
                  <a:pt x="4809001" y="-53218"/>
                  <a:pt x="4890985" y="59023"/>
                  <a:pt x="5165936" y="0"/>
                </a:cubicBezTo>
                <a:cubicBezTo>
                  <a:pt x="5184929" y="272656"/>
                  <a:pt x="5161389" y="378348"/>
                  <a:pt x="5165936" y="558301"/>
                </a:cubicBezTo>
                <a:cubicBezTo>
                  <a:pt x="5170483" y="738254"/>
                  <a:pt x="5118359" y="881193"/>
                  <a:pt x="5165936" y="1116603"/>
                </a:cubicBezTo>
                <a:cubicBezTo>
                  <a:pt x="5213513" y="1352013"/>
                  <a:pt x="5133196" y="1431903"/>
                  <a:pt x="5165936" y="1674904"/>
                </a:cubicBezTo>
                <a:cubicBezTo>
                  <a:pt x="5033938" y="1702093"/>
                  <a:pt x="4951298" y="1655718"/>
                  <a:pt x="4746921" y="1674904"/>
                </a:cubicBezTo>
                <a:cubicBezTo>
                  <a:pt x="4542545" y="1694090"/>
                  <a:pt x="4313653" y="1641907"/>
                  <a:pt x="4069610" y="1674904"/>
                </a:cubicBezTo>
                <a:cubicBezTo>
                  <a:pt x="3825567" y="1707901"/>
                  <a:pt x="3753017" y="1623851"/>
                  <a:pt x="3598935" y="1674904"/>
                </a:cubicBezTo>
                <a:cubicBezTo>
                  <a:pt x="3444854" y="1725957"/>
                  <a:pt x="3164658" y="1660934"/>
                  <a:pt x="3024943" y="1674904"/>
                </a:cubicBezTo>
                <a:cubicBezTo>
                  <a:pt x="2885228" y="1688874"/>
                  <a:pt x="2635209" y="1622427"/>
                  <a:pt x="2347631" y="1674904"/>
                </a:cubicBezTo>
                <a:cubicBezTo>
                  <a:pt x="2060053" y="1727381"/>
                  <a:pt x="2059186" y="1625141"/>
                  <a:pt x="1773638" y="1674904"/>
                </a:cubicBezTo>
                <a:cubicBezTo>
                  <a:pt x="1488090" y="1724667"/>
                  <a:pt x="1503881" y="1644734"/>
                  <a:pt x="1354623" y="1674904"/>
                </a:cubicBezTo>
                <a:cubicBezTo>
                  <a:pt x="1205366" y="1705074"/>
                  <a:pt x="990722" y="1638365"/>
                  <a:pt x="883949" y="1674904"/>
                </a:cubicBezTo>
                <a:cubicBezTo>
                  <a:pt x="777176" y="1711443"/>
                  <a:pt x="433443" y="1581185"/>
                  <a:pt x="0" y="1674904"/>
                </a:cubicBezTo>
                <a:cubicBezTo>
                  <a:pt x="-60720" y="1477140"/>
                  <a:pt x="39970" y="1280437"/>
                  <a:pt x="0" y="1116603"/>
                </a:cubicBezTo>
                <a:cubicBezTo>
                  <a:pt x="-39970" y="952769"/>
                  <a:pt x="46786" y="755159"/>
                  <a:pt x="0" y="558301"/>
                </a:cubicBezTo>
                <a:cubicBezTo>
                  <a:pt x="-46786" y="361443"/>
                  <a:pt x="55985" y="142406"/>
                  <a:pt x="0" y="0"/>
                </a:cubicBezTo>
                <a:close/>
              </a:path>
            </a:pathLst>
          </a:custGeom>
          <a:ln w="34925">
            <a:solidFill>
              <a:srgbClr val="FF0000"/>
            </a:solidFill>
            <a:extLst>
              <a:ext uri="{C807C97D-BFC1-408E-A445-0C87EB9F89A2}">
                <ask:lineSketchStyleProps xmlns:ask="http://schemas.microsoft.com/office/drawing/2018/sketchyshapes" sd="1219033472">
                  <ask:type>
                    <ask:lineSketchScribble/>
                  </ask:type>
                </ask:lineSketchStyleProps>
              </a:ext>
            </a:extLst>
          </a:ln>
        </p:spPr>
        <p:txBody>
          <a:bodyPr anchor="ctr">
            <a:normAutofit fontScale="90000"/>
          </a:bodyPr>
          <a:lstStyle/>
          <a:p>
            <a:r>
              <a:rPr lang="en-US" sz="4000" b="1" dirty="0">
                <a:latin typeface="Franklin Gothic Medium" panose="020B0603020102020204" pitchFamily="34" charset="0"/>
              </a:rPr>
              <a:t>Impacts of emerging energy policies and technologies</a:t>
            </a:r>
          </a:p>
        </p:txBody>
      </p:sp>
      <p:sp>
        <p:nvSpPr>
          <p:cNvPr id="22" name="Content Placeholder 7">
            <a:extLst>
              <a:ext uri="{FF2B5EF4-FFF2-40B4-BE49-F238E27FC236}">
                <a16:creationId xmlns:a16="http://schemas.microsoft.com/office/drawing/2014/main" id="{5325E044-8A85-46EA-A5D1-11EA3224BAB5}"/>
              </a:ext>
            </a:extLst>
          </p:cNvPr>
          <p:cNvSpPr>
            <a:spLocks noGrp="1"/>
          </p:cNvSpPr>
          <p:nvPr>
            <p:ph idx="1"/>
          </p:nvPr>
        </p:nvSpPr>
        <p:spPr>
          <a:xfrm>
            <a:off x="6197019" y="336106"/>
            <a:ext cx="5159825" cy="1674905"/>
          </a:xfrm>
          <a:custGeom>
            <a:avLst/>
            <a:gdLst>
              <a:gd name="connsiteX0" fmla="*/ 0 w 5159825"/>
              <a:gd name="connsiteY0" fmla="*/ 0 h 1674905"/>
              <a:gd name="connsiteX1" fmla="*/ 418519 w 5159825"/>
              <a:gd name="connsiteY1" fmla="*/ 0 h 1674905"/>
              <a:gd name="connsiteX2" fmla="*/ 1095030 w 5159825"/>
              <a:gd name="connsiteY2" fmla="*/ 0 h 1674905"/>
              <a:gd name="connsiteX3" fmla="*/ 1719942 w 5159825"/>
              <a:gd name="connsiteY3" fmla="*/ 0 h 1674905"/>
              <a:gd name="connsiteX4" fmla="*/ 2138461 w 5159825"/>
              <a:gd name="connsiteY4" fmla="*/ 0 h 1674905"/>
              <a:gd name="connsiteX5" fmla="*/ 2660176 w 5159825"/>
              <a:gd name="connsiteY5" fmla="*/ 0 h 1674905"/>
              <a:gd name="connsiteX6" fmla="*/ 3336687 w 5159825"/>
              <a:gd name="connsiteY6" fmla="*/ 0 h 1674905"/>
              <a:gd name="connsiteX7" fmla="*/ 3910001 w 5159825"/>
              <a:gd name="connsiteY7" fmla="*/ 0 h 1674905"/>
              <a:gd name="connsiteX8" fmla="*/ 4534913 w 5159825"/>
              <a:gd name="connsiteY8" fmla="*/ 0 h 1674905"/>
              <a:gd name="connsiteX9" fmla="*/ 5159825 w 5159825"/>
              <a:gd name="connsiteY9" fmla="*/ 0 h 1674905"/>
              <a:gd name="connsiteX10" fmla="*/ 5159825 w 5159825"/>
              <a:gd name="connsiteY10" fmla="*/ 558302 h 1674905"/>
              <a:gd name="connsiteX11" fmla="*/ 5159825 w 5159825"/>
              <a:gd name="connsiteY11" fmla="*/ 1133352 h 1674905"/>
              <a:gd name="connsiteX12" fmla="*/ 5159825 w 5159825"/>
              <a:gd name="connsiteY12" fmla="*/ 1674905 h 1674905"/>
              <a:gd name="connsiteX13" fmla="*/ 4741306 w 5159825"/>
              <a:gd name="connsiteY13" fmla="*/ 1674905 h 1674905"/>
              <a:gd name="connsiteX14" fmla="*/ 4322787 w 5159825"/>
              <a:gd name="connsiteY14" fmla="*/ 1674905 h 1674905"/>
              <a:gd name="connsiteX15" fmla="*/ 3697875 w 5159825"/>
              <a:gd name="connsiteY15" fmla="*/ 1674905 h 1674905"/>
              <a:gd name="connsiteX16" fmla="*/ 3279355 w 5159825"/>
              <a:gd name="connsiteY16" fmla="*/ 1674905 h 1674905"/>
              <a:gd name="connsiteX17" fmla="*/ 2706042 w 5159825"/>
              <a:gd name="connsiteY17" fmla="*/ 1674905 h 1674905"/>
              <a:gd name="connsiteX18" fmla="*/ 2235924 w 5159825"/>
              <a:gd name="connsiteY18" fmla="*/ 1674905 h 1674905"/>
              <a:gd name="connsiteX19" fmla="*/ 1662610 w 5159825"/>
              <a:gd name="connsiteY19" fmla="*/ 1674905 h 1674905"/>
              <a:gd name="connsiteX20" fmla="*/ 1089296 w 5159825"/>
              <a:gd name="connsiteY20" fmla="*/ 1674905 h 1674905"/>
              <a:gd name="connsiteX21" fmla="*/ 515982 w 5159825"/>
              <a:gd name="connsiteY21" fmla="*/ 1674905 h 1674905"/>
              <a:gd name="connsiteX22" fmla="*/ 0 w 5159825"/>
              <a:gd name="connsiteY22" fmla="*/ 1674905 h 1674905"/>
              <a:gd name="connsiteX23" fmla="*/ 0 w 5159825"/>
              <a:gd name="connsiteY23" fmla="*/ 1133352 h 1674905"/>
              <a:gd name="connsiteX24" fmla="*/ 0 w 5159825"/>
              <a:gd name="connsiteY24" fmla="*/ 575051 h 1674905"/>
              <a:gd name="connsiteX25" fmla="*/ 0 w 5159825"/>
              <a:gd name="connsiteY25" fmla="*/ 0 h 1674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159825" h="1674905" fill="none" extrusionOk="0">
                <a:moveTo>
                  <a:pt x="0" y="0"/>
                </a:moveTo>
                <a:cubicBezTo>
                  <a:pt x="165537" y="-24749"/>
                  <a:pt x="255534" y="13634"/>
                  <a:pt x="418519" y="0"/>
                </a:cubicBezTo>
                <a:cubicBezTo>
                  <a:pt x="581504" y="-13634"/>
                  <a:pt x="876403" y="25253"/>
                  <a:pt x="1095030" y="0"/>
                </a:cubicBezTo>
                <a:cubicBezTo>
                  <a:pt x="1313657" y="-25253"/>
                  <a:pt x="1548361" y="61674"/>
                  <a:pt x="1719942" y="0"/>
                </a:cubicBezTo>
                <a:cubicBezTo>
                  <a:pt x="1891523" y="-61674"/>
                  <a:pt x="1964745" y="22256"/>
                  <a:pt x="2138461" y="0"/>
                </a:cubicBezTo>
                <a:cubicBezTo>
                  <a:pt x="2312177" y="-22256"/>
                  <a:pt x="2421578" y="35306"/>
                  <a:pt x="2660176" y="0"/>
                </a:cubicBezTo>
                <a:cubicBezTo>
                  <a:pt x="2898775" y="-35306"/>
                  <a:pt x="3185363" y="66827"/>
                  <a:pt x="3336687" y="0"/>
                </a:cubicBezTo>
                <a:cubicBezTo>
                  <a:pt x="3488011" y="-66827"/>
                  <a:pt x="3699212" y="32197"/>
                  <a:pt x="3910001" y="0"/>
                </a:cubicBezTo>
                <a:cubicBezTo>
                  <a:pt x="4120790" y="-32197"/>
                  <a:pt x="4312014" y="47493"/>
                  <a:pt x="4534913" y="0"/>
                </a:cubicBezTo>
                <a:cubicBezTo>
                  <a:pt x="4757812" y="-47493"/>
                  <a:pt x="4937210" y="50974"/>
                  <a:pt x="5159825" y="0"/>
                </a:cubicBezTo>
                <a:cubicBezTo>
                  <a:pt x="5219943" y="233349"/>
                  <a:pt x="5140305" y="371660"/>
                  <a:pt x="5159825" y="558302"/>
                </a:cubicBezTo>
                <a:cubicBezTo>
                  <a:pt x="5179345" y="744944"/>
                  <a:pt x="5109588" y="894146"/>
                  <a:pt x="5159825" y="1133352"/>
                </a:cubicBezTo>
                <a:cubicBezTo>
                  <a:pt x="5210062" y="1372558"/>
                  <a:pt x="5140853" y="1556275"/>
                  <a:pt x="5159825" y="1674905"/>
                </a:cubicBezTo>
                <a:cubicBezTo>
                  <a:pt x="4968350" y="1675553"/>
                  <a:pt x="4912049" y="1627143"/>
                  <a:pt x="4741306" y="1674905"/>
                </a:cubicBezTo>
                <a:cubicBezTo>
                  <a:pt x="4570563" y="1722667"/>
                  <a:pt x="4522536" y="1662288"/>
                  <a:pt x="4322787" y="1674905"/>
                </a:cubicBezTo>
                <a:cubicBezTo>
                  <a:pt x="4123038" y="1687522"/>
                  <a:pt x="3976099" y="1617417"/>
                  <a:pt x="3697875" y="1674905"/>
                </a:cubicBezTo>
                <a:cubicBezTo>
                  <a:pt x="3419651" y="1732393"/>
                  <a:pt x="3425385" y="1672666"/>
                  <a:pt x="3279355" y="1674905"/>
                </a:cubicBezTo>
                <a:cubicBezTo>
                  <a:pt x="3133325" y="1677144"/>
                  <a:pt x="2992240" y="1657670"/>
                  <a:pt x="2706042" y="1674905"/>
                </a:cubicBezTo>
                <a:cubicBezTo>
                  <a:pt x="2419844" y="1692140"/>
                  <a:pt x="2416253" y="1667474"/>
                  <a:pt x="2235924" y="1674905"/>
                </a:cubicBezTo>
                <a:cubicBezTo>
                  <a:pt x="2055595" y="1682336"/>
                  <a:pt x="1847000" y="1615675"/>
                  <a:pt x="1662610" y="1674905"/>
                </a:cubicBezTo>
                <a:cubicBezTo>
                  <a:pt x="1478220" y="1734135"/>
                  <a:pt x="1275605" y="1621550"/>
                  <a:pt x="1089296" y="1674905"/>
                </a:cubicBezTo>
                <a:cubicBezTo>
                  <a:pt x="902987" y="1728260"/>
                  <a:pt x="731547" y="1628496"/>
                  <a:pt x="515982" y="1674905"/>
                </a:cubicBezTo>
                <a:cubicBezTo>
                  <a:pt x="300417" y="1721314"/>
                  <a:pt x="132527" y="1640918"/>
                  <a:pt x="0" y="1674905"/>
                </a:cubicBezTo>
                <a:cubicBezTo>
                  <a:pt x="-12585" y="1523387"/>
                  <a:pt x="46246" y="1327742"/>
                  <a:pt x="0" y="1133352"/>
                </a:cubicBezTo>
                <a:cubicBezTo>
                  <a:pt x="-46246" y="938962"/>
                  <a:pt x="47896" y="724246"/>
                  <a:pt x="0" y="575051"/>
                </a:cubicBezTo>
                <a:cubicBezTo>
                  <a:pt x="-47896" y="425856"/>
                  <a:pt x="36668" y="120943"/>
                  <a:pt x="0" y="0"/>
                </a:cubicBezTo>
                <a:close/>
              </a:path>
              <a:path w="5159825" h="1674905" stroke="0" extrusionOk="0">
                <a:moveTo>
                  <a:pt x="0" y="0"/>
                </a:moveTo>
                <a:cubicBezTo>
                  <a:pt x="109031" y="-7855"/>
                  <a:pt x="390014" y="49133"/>
                  <a:pt x="521716" y="0"/>
                </a:cubicBezTo>
                <a:cubicBezTo>
                  <a:pt x="653418" y="-49133"/>
                  <a:pt x="777565" y="3039"/>
                  <a:pt x="940235" y="0"/>
                </a:cubicBezTo>
                <a:cubicBezTo>
                  <a:pt x="1102905" y="-3039"/>
                  <a:pt x="1314822" y="43818"/>
                  <a:pt x="1616745" y="0"/>
                </a:cubicBezTo>
                <a:cubicBezTo>
                  <a:pt x="1918668" y="-43818"/>
                  <a:pt x="1997686" y="46807"/>
                  <a:pt x="2138461" y="0"/>
                </a:cubicBezTo>
                <a:cubicBezTo>
                  <a:pt x="2279236" y="-46807"/>
                  <a:pt x="2513201" y="50873"/>
                  <a:pt x="2660176" y="0"/>
                </a:cubicBezTo>
                <a:cubicBezTo>
                  <a:pt x="2807151" y="-50873"/>
                  <a:pt x="3045024" y="75610"/>
                  <a:pt x="3336687" y="0"/>
                </a:cubicBezTo>
                <a:cubicBezTo>
                  <a:pt x="3628350" y="-75610"/>
                  <a:pt x="3619332" y="32794"/>
                  <a:pt x="3806804" y="0"/>
                </a:cubicBezTo>
                <a:cubicBezTo>
                  <a:pt x="3994276" y="-32794"/>
                  <a:pt x="4263829" y="16005"/>
                  <a:pt x="4483315" y="0"/>
                </a:cubicBezTo>
                <a:cubicBezTo>
                  <a:pt x="4702801" y="-16005"/>
                  <a:pt x="5022241" y="59664"/>
                  <a:pt x="5159825" y="0"/>
                </a:cubicBezTo>
                <a:cubicBezTo>
                  <a:pt x="5184901" y="268166"/>
                  <a:pt x="5092882" y="376590"/>
                  <a:pt x="5159825" y="558302"/>
                </a:cubicBezTo>
                <a:cubicBezTo>
                  <a:pt x="5226768" y="740014"/>
                  <a:pt x="5109917" y="886493"/>
                  <a:pt x="5159825" y="1116603"/>
                </a:cubicBezTo>
                <a:cubicBezTo>
                  <a:pt x="5209733" y="1346713"/>
                  <a:pt x="5132842" y="1429007"/>
                  <a:pt x="5159825" y="1674905"/>
                </a:cubicBezTo>
                <a:cubicBezTo>
                  <a:pt x="5064184" y="1693746"/>
                  <a:pt x="4836086" y="1669876"/>
                  <a:pt x="4741306" y="1674905"/>
                </a:cubicBezTo>
                <a:cubicBezTo>
                  <a:pt x="4646526" y="1679934"/>
                  <a:pt x="4366141" y="1606590"/>
                  <a:pt x="4064795" y="1674905"/>
                </a:cubicBezTo>
                <a:cubicBezTo>
                  <a:pt x="3763449" y="1743220"/>
                  <a:pt x="3813122" y="1657635"/>
                  <a:pt x="3594678" y="1674905"/>
                </a:cubicBezTo>
                <a:cubicBezTo>
                  <a:pt x="3376234" y="1692175"/>
                  <a:pt x="3256464" y="1669553"/>
                  <a:pt x="3021364" y="1674905"/>
                </a:cubicBezTo>
                <a:cubicBezTo>
                  <a:pt x="2786264" y="1680257"/>
                  <a:pt x="2658191" y="1631145"/>
                  <a:pt x="2344854" y="1674905"/>
                </a:cubicBezTo>
                <a:cubicBezTo>
                  <a:pt x="2031517" y="1718665"/>
                  <a:pt x="2038496" y="1640921"/>
                  <a:pt x="1771540" y="1674905"/>
                </a:cubicBezTo>
                <a:cubicBezTo>
                  <a:pt x="1504584" y="1708889"/>
                  <a:pt x="1530265" y="1633664"/>
                  <a:pt x="1353021" y="1674905"/>
                </a:cubicBezTo>
                <a:cubicBezTo>
                  <a:pt x="1175777" y="1716146"/>
                  <a:pt x="1110384" y="1634908"/>
                  <a:pt x="882903" y="1674905"/>
                </a:cubicBezTo>
                <a:cubicBezTo>
                  <a:pt x="655422" y="1714902"/>
                  <a:pt x="377385" y="1670198"/>
                  <a:pt x="0" y="1674905"/>
                </a:cubicBezTo>
                <a:cubicBezTo>
                  <a:pt x="-61462" y="1477562"/>
                  <a:pt x="35168" y="1280890"/>
                  <a:pt x="0" y="1116603"/>
                </a:cubicBezTo>
                <a:cubicBezTo>
                  <a:pt x="-35168" y="952316"/>
                  <a:pt x="48187" y="753779"/>
                  <a:pt x="0" y="558302"/>
                </a:cubicBezTo>
                <a:cubicBezTo>
                  <a:pt x="-48187" y="362825"/>
                  <a:pt x="51283" y="147273"/>
                  <a:pt x="0" y="0"/>
                </a:cubicBezTo>
                <a:close/>
              </a:path>
            </a:pathLst>
          </a:custGeom>
          <a:ln w="31750">
            <a:solidFill>
              <a:srgbClr val="00B0F0"/>
            </a:solidFill>
            <a:extLst>
              <a:ext uri="{C807C97D-BFC1-408E-A445-0C87EB9F89A2}">
                <ask:lineSketchStyleProps xmlns:ask="http://schemas.microsoft.com/office/drawing/2018/sketchyshapes" sd="1219033472">
                  <ask:type>
                    <ask:lineSketchScribble/>
                  </ask:type>
                </ask:lineSketchStyleProps>
              </a:ext>
            </a:extLst>
          </a:ln>
        </p:spPr>
        <p:txBody>
          <a:bodyPr anchor="ctr">
            <a:normAutofit/>
          </a:bodyPr>
          <a:lstStyle/>
          <a:p>
            <a:pPr>
              <a:buFont typeface="Wingdings" panose="05000000000000000000" pitchFamily="2" charset="2"/>
              <a:buChar char="v"/>
            </a:pPr>
            <a:r>
              <a:rPr lang="en-US" dirty="0">
                <a:effectLst/>
                <a:latin typeface="Franklin Gothic Book" panose="020B0503020102020204" pitchFamily="34" charset="0"/>
                <a:ea typeface="Times New Roman" panose="02020603050405020304" pitchFamily="18" charset="0"/>
                <a:cs typeface="Times New Roman" panose="02020603050405020304" pitchFamily="18" charset="0"/>
              </a:rPr>
              <a:t>What are the future energy policies?</a:t>
            </a:r>
          </a:p>
          <a:p>
            <a:pPr lvl="1">
              <a:buFont typeface="Wingdings" panose="05000000000000000000" pitchFamily="2" charset="2"/>
              <a:buChar char="Ø"/>
            </a:pPr>
            <a:r>
              <a:rPr lang="en-US" i="1" dirty="0">
                <a:latin typeface="Franklin Gothic Book" panose="020B0503020102020204" pitchFamily="34" charset="0"/>
                <a:ea typeface="Calibri" panose="020F0502020204030204" pitchFamily="34" charset="0"/>
                <a:cs typeface="Times New Roman" panose="02020603050405020304" pitchFamily="18" charset="0"/>
              </a:rPr>
              <a:t>Pillars of Clean Energy DC</a:t>
            </a:r>
            <a:endParaRPr lang="en-US" i="1" dirty="0">
              <a:effectLst/>
              <a:latin typeface="Franklin Gothic Book" panose="020B0503020102020204" pitchFamily="34" charset="0"/>
              <a:ea typeface="Calibri" panose="020F0502020204030204" pitchFamily="34" charset="0"/>
              <a:cs typeface="Times New Roman" panose="02020603050405020304" pitchFamily="18" charset="0"/>
            </a:endParaRPr>
          </a:p>
        </p:txBody>
      </p:sp>
      <p:pic>
        <p:nvPicPr>
          <p:cNvPr id="4" name="Content Placeholder 3">
            <a:extLst>
              <a:ext uri="{FF2B5EF4-FFF2-40B4-BE49-F238E27FC236}">
                <a16:creationId xmlns:a16="http://schemas.microsoft.com/office/drawing/2014/main" id="{AD3B3D86-0CE4-4140-B51A-95DC6513DECB}"/>
              </a:ext>
            </a:extLst>
          </p:cNvPr>
          <p:cNvPicPr>
            <a:picLocks/>
          </p:cNvPicPr>
          <p:nvPr/>
        </p:nvPicPr>
        <p:blipFill>
          <a:blip r:embed="rId2">
            <a:extLst>
              <a:ext uri="{28A0092B-C50C-407E-A947-70E740481C1C}">
                <a14:useLocalDpi xmlns:a14="http://schemas.microsoft.com/office/drawing/2010/main" val="0"/>
              </a:ext>
            </a:extLst>
          </a:blip>
          <a:stretch>
            <a:fillRect/>
          </a:stretch>
        </p:blipFill>
        <p:spPr bwMode="auto">
          <a:xfrm>
            <a:off x="1361210" y="2124735"/>
            <a:ext cx="9663546" cy="4058713"/>
          </a:xfrm>
          <a:custGeom>
            <a:avLst/>
            <a:gdLst>
              <a:gd name="connsiteX0" fmla="*/ 0 w 9663546"/>
              <a:gd name="connsiteY0" fmla="*/ 0 h 4058713"/>
              <a:gd name="connsiteX1" fmla="*/ 471808 w 9663546"/>
              <a:gd name="connsiteY1" fmla="*/ 0 h 4058713"/>
              <a:gd name="connsiteX2" fmla="*/ 750346 w 9663546"/>
              <a:gd name="connsiteY2" fmla="*/ 0 h 4058713"/>
              <a:gd name="connsiteX3" fmla="*/ 1512061 w 9663546"/>
              <a:gd name="connsiteY3" fmla="*/ 0 h 4058713"/>
              <a:gd name="connsiteX4" fmla="*/ 1983869 w 9663546"/>
              <a:gd name="connsiteY4" fmla="*/ 0 h 4058713"/>
              <a:gd name="connsiteX5" fmla="*/ 2455678 w 9663546"/>
              <a:gd name="connsiteY5" fmla="*/ 0 h 4058713"/>
              <a:gd name="connsiteX6" fmla="*/ 3217392 w 9663546"/>
              <a:gd name="connsiteY6" fmla="*/ 0 h 4058713"/>
              <a:gd name="connsiteX7" fmla="*/ 3592565 w 9663546"/>
              <a:gd name="connsiteY7" fmla="*/ 0 h 4058713"/>
              <a:gd name="connsiteX8" fmla="*/ 4354280 w 9663546"/>
              <a:gd name="connsiteY8" fmla="*/ 0 h 4058713"/>
              <a:gd name="connsiteX9" fmla="*/ 5115995 w 9663546"/>
              <a:gd name="connsiteY9" fmla="*/ 0 h 4058713"/>
              <a:gd name="connsiteX10" fmla="*/ 5684439 w 9663546"/>
              <a:gd name="connsiteY10" fmla="*/ 0 h 4058713"/>
              <a:gd name="connsiteX11" fmla="*/ 6446154 w 9663546"/>
              <a:gd name="connsiteY11" fmla="*/ 0 h 4058713"/>
              <a:gd name="connsiteX12" fmla="*/ 6917962 w 9663546"/>
              <a:gd name="connsiteY12" fmla="*/ 0 h 4058713"/>
              <a:gd name="connsiteX13" fmla="*/ 7389770 w 9663546"/>
              <a:gd name="connsiteY13" fmla="*/ 0 h 4058713"/>
              <a:gd name="connsiteX14" fmla="*/ 8054850 w 9663546"/>
              <a:gd name="connsiteY14" fmla="*/ 0 h 4058713"/>
              <a:gd name="connsiteX15" fmla="*/ 8526658 w 9663546"/>
              <a:gd name="connsiteY15" fmla="*/ 0 h 4058713"/>
              <a:gd name="connsiteX16" fmla="*/ 9663546 w 9663546"/>
              <a:gd name="connsiteY16" fmla="*/ 0 h 4058713"/>
              <a:gd name="connsiteX17" fmla="*/ 9663546 w 9663546"/>
              <a:gd name="connsiteY17" fmla="*/ 660990 h 4058713"/>
              <a:gd name="connsiteX18" fmla="*/ 9663546 w 9663546"/>
              <a:gd name="connsiteY18" fmla="*/ 1281394 h 4058713"/>
              <a:gd name="connsiteX19" fmla="*/ 9663546 w 9663546"/>
              <a:gd name="connsiteY19" fmla="*/ 1901797 h 4058713"/>
              <a:gd name="connsiteX20" fmla="*/ 9663546 w 9663546"/>
              <a:gd name="connsiteY20" fmla="*/ 2359852 h 4058713"/>
              <a:gd name="connsiteX21" fmla="*/ 9663546 w 9663546"/>
              <a:gd name="connsiteY21" fmla="*/ 2858494 h 4058713"/>
              <a:gd name="connsiteX22" fmla="*/ 9663546 w 9663546"/>
              <a:gd name="connsiteY22" fmla="*/ 3478897 h 4058713"/>
              <a:gd name="connsiteX23" fmla="*/ 9663546 w 9663546"/>
              <a:gd name="connsiteY23" fmla="*/ 4058713 h 4058713"/>
              <a:gd name="connsiteX24" fmla="*/ 9288373 w 9663546"/>
              <a:gd name="connsiteY24" fmla="*/ 4058713 h 4058713"/>
              <a:gd name="connsiteX25" fmla="*/ 9009836 w 9663546"/>
              <a:gd name="connsiteY25" fmla="*/ 4058713 h 4058713"/>
              <a:gd name="connsiteX26" fmla="*/ 8731298 w 9663546"/>
              <a:gd name="connsiteY26" fmla="*/ 4058713 h 4058713"/>
              <a:gd name="connsiteX27" fmla="*/ 8162854 w 9663546"/>
              <a:gd name="connsiteY27" fmla="*/ 4058713 h 4058713"/>
              <a:gd name="connsiteX28" fmla="*/ 7787681 w 9663546"/>
              <a:gd name="connsiteY28" fmla="*/ 4058713 h 4058713"/>
              <a:gd name="connsiteX29" fmla="*/ 7122602 w 9663546"/>
              <a:gd name="connsiteY29" fmla="*/ 4058713 h 4058713"/>
              <a:gd name="connsiteX30" fmla="*/ 6747429 w 9663546"/>
              <a:gd name="connsiteY30" fmla="*/ 4058713 h 4058713"/>
              <a:gd name="connsiteX31" fmla="*/ 6082350 w 9663546"/>
              <a:gd name="connsiteY31" fmla="*/ 4058713 h 4058713"/>
              <a:gd name="connsiteX32" fmla="*/ 5803812 w 9663546"/>
              <a:gd name="connsiteY32" fmla="*/ 4058713 h 4058713"/>
              <a:gd name="connsiteX33" fmla="*/ 5138733 w 9663546"/>
              <a:gd name="connsiteY33" fmla="*/ 4058713 h 4058713"/>
              <a:gd name="connsiteX34" fmla="*/ 4763560 w 9663546"/>
              <a:gd name="connsiteY34" fmla="*/ 4058713 h 4058713"/>
              <a:gd name="connsiteX35" fmla="*/ 4485022 w 9663546"/>
              <a:gd name="connsiteY35" fmla="*/ 4058713 h 4058713"/>
              <a:gd name="connsiteX36" fmla="*/ 4109849 w 9663546"/>
              <a:gd name="connsiteY36" fmla="*/ 4058713 h 4058713"/>
              <a:gd name="connsiteX37" fmla="*/ 3444770 w 9663546"/>
              <a:gd name="connsiteY37" fmla="*/ 4058713 h 4058713"/>
              <a:gd name="connsiteX38" fmla="*/ 3069597 w 9663546"/>
              <a:gd name="connsiteY38" fmla="*/ 4058713 h 4058713"/>
              <a:gd name="connsiteX39" fmla="*/ 2791059 w 9663546"/>
              <a:gd name="connsiteY39" fmla="*/ 4058713 h 4058713"/>
              <a:gd name="connsiteX40" fmla="*/ 2415887 w 9663546"/>
              <a:gd name="connsiteY40" fmla="*/ 4058713 h 4058713"/>
              <a:gd name="connsiteX41" fmla="*/ 1944078 w 9663546"/>
              <a:gd name="connsiteY41" fmla="*/ 4058713 h 4058713"/>
              <a:gd name="connsiteX42" fmla="*/ 1375634 w 9663546"/>
              <a:gd name="connsiteY42" fmla="*/ 4058713 h 4058713"/>
              <a:gd name="connsiteX43" fmla="*/ 1000461 w 9663546"/>
              <a:gd name="connsiteY43" fmla="*/ 4058713 h 4058713"/>
              <a:gd name="connsiteX44" fmla="*/ 0 w 9663546"/>
              <a:gd name="connsiteY44" fmla="*/ 4058713 h 4058713"/>
              <a:gd name="connsiteX45" fmla="*/ 0 w 9663546"/>
              <a:gd name="connsiteY45" fmla="*/ 3478897 h 4058713"/>
              <a:gd name="connsiteX46" fmla="*/ 0 w 9663546"/>
              <a:gd name="connsiteY46" fmla="*/ 2899081 h 4058713"/>
              <a:gd name="connsiteX47" fmla="*/ 0 w 9663546"/>
              <a:gd name="connsiteY47" fmla="*/ 2319265 h 4058713"/>
              <a:gd name="connsiteX48" fmla="*/ 0 w 9663546"/>
              <a:gd name="connsiteY48" fmla="*/ 1739448 h 4058713"/>
              <a:gd name="connsiteX49" fmla="*/ 0 w 9663546"/>
              <a:gd name="connsiteY49" fmla="*/ 1200219 h 4058713"/>
              <a:gd name="connsiteX50" fmla="*/ 0 w 9663546"/>
              <a:gd name="connsiteY50" fmla="*/ 579816 h 4058713"/>
              <a:gd name="connsiteX51" fmla="*/ 0 w 9663546"/>
              <a:gd name="connsiteY51" fmla="*/ 0 h 405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663546" h="4058713" extrusionOk="0">
                <a:moveTo>
                  <a:pt x="0" y="0"/>
                </a:moveTo>
                <a:cubicBezTo>
                  <a:pt x="137936" y="-22425"/>
                  <a:pt x="316224" y="44840"/>
                  <a:pt x="471808" y="0"/>
                </a:cubicBezTo>
                <a:cubicBezTo>
                  <a:pt x="627392" y="-44840"/>
                  <a:pt x="616888" y="104"/>
                  <a:pt x="750346" y="0"/>
                </a:cubicBezTo>
                <a:cubicBezTo>
                  <a:pt x="883804" y="-104"/>
                  <a:pt x="1249785" y="57603"/>
                  <a:pt x="1512061" y="0"/>
                </a:cubicBezTo>
                <a:cubicBezTo>
                  <a:pt x="1774338" y="-57603"/>
                  <a:pt x="1756260" y="45825"/>
                  <a:pt x="1983869" y="0"/>
                </a:cubicBezTo>
                <a:cubicBezTo>
                  <a:pt x="2211478" y="-45825"/>
                  <a:pt x="2359498" y="28095"/>
                  <a:pt x="2455678" y="0"/>
                </a:cubicBezTo>
                <a:cubicBezTo>
                  <a:pt x="2551858" y="-28095"/>
                  <a:pt x="2948405" y="14072"/>
                  <a:pt x="3217392" y="0"/>
                </a:cubicBezTo>
                <a:cubicBezTo>
                  <a:pt x="3486379" y="-14072"/>
                  <a:pt x="3512944" y="29327"/>
                  <a:pt x="3592565" y="0"/>
                </a:cubicBezTo>
                <a:cubicBezTo>
                  <a:pt x="3672186" y="-29327"/>
                  <a:pt x="4071245" y="76070"/>
                  <a:pt x="4354280" y="0"/>
                </a:cubicBezTo>
                <a:cubicBezTo>
                  <a:pt x="4637315" y="-76070"/>
                  <a:pt x="4945465" y="26172"/>
                  <a:pt x="5115995" y="0"/>
                </a:cubicBezTo>
                <a:cubicBezTo>
                  <a:pt x="5286526" y="-26172"/>
                  <a:pt x="5556845" y="19836"/>
                  <a:pt x="5684439" y="0"/>
                </a:cubicBezTo>
                <a:cubicBezTo>
                  <a:pt x="5812033" y="-19836"/>
                  <a:pt x="6147395" y="84310"/>
                  <a:pt x="6446154" y="0"/>
                </a:cubicBezTo>
                <a:cubicBezTo>
                  <a:pt x="6744913" y="-84310"/>
                  <a:pt x="6774026" y="2500"/>
                  <a:pt x="6917962" y="0"/>
                </a:cubicBezTo>
                <a:cubicBezTo>
                  <a:pt x="7061898" y="-2500"/>
                  <a:pt x="7276826" y="32367"/>
                  <a:pt x="7389770" y="0"/>
                </a:cubicBezTo>
                <a:cubicBezTo>
                  <a:pt x="7502714" y="-32367"/>
                  <a:pt x="7763847" y="811"/>
                  <a:pt x="8054850" y="0"/>
                </a:cubicBezTo>
                <a:cubicBezTo>
                  <a:pt x="8345853" y="-811"/>
                  <a:pt x="8421500" y="37369"/>
                  <a:pt x="8526658" y="0"/>
                </a:cubicBezTo>
                <a:cubicBezTo>
                  <a:pt x="8631816" y="-37369"/>
                  <a:pt x="9415196" y="10717"/>
                  <a:pt x="9663546" y="0"/>
                </a:cubicBezTo>
                <a:cubicBezTo>
                  <a:pt x="9723853" y="133571"/>
                  <a:pt x="9645716" y="415982"/>
                  <a:pt x="9663546" y="660990"/>
                </a:cubicBezTo>
                <a:cubicBezTo>
                  <a:pt x="9681376" y="905998"/>
                  <a:pt x="9637091" y="1141753"/>
                  <a:pt x="9663546" y="1281394"/>
                </a:cubicBezTo>
                <a:cubicBezTo>
                  <a:pt x="9690001" y="1421035"/>
                  <a:pt x="9659459" y="1702222"/>
                  <a:pt x="9663546" y="1901797"/>
                </a:cubicBezTo>
                <a:cubicBezTo>
                  <a:pt x="9667633" y="2101372"/>
                  <a:pt x="9626086" y="2145595"/>
                  <a:pt x="9663546" y="2359852"/>
                </a:cubicBezTo>
                <a:cubicBezTo>
                  <a:pt x="9701006" y="2574109"/>
                  <a:pt x="9620255" y="2630679"/>
                  <a:pt x="9663546" y="2858494"/>
                </a:cubicBezTo>
                <a:cubicBezTo>
                  <a:pt x="9706837" y="3086309"/>
                  <a:pt x="9651191" y="3252723"/>
                  <a:pt x="9663546" y="3478897"/>
                </a:cubicBezTo>
                <a:cubicBezTo>
                  <a:pt x="9675901" y="3705071"/>
                  <a:pt x="9608777" y="3834231"/>
                  <a:pt x="9663546" y="4058713"/>
                </a:cubicBezTo>
                <a:cubicBezTo>
                  <a:pt x="9510293" y="4102979"/>
                  <a:pt x="9423730" y="4035817"/>
                  <a:pt x="9288373" y="4058713"/>
                </a:cubicBezTo>
                <a:cubicBezTo>
                  <a:pt x="9153016" y="4081609"/>
                  <a:pt x="9120653" y="4041145"/>
                  <a:pt x="9009836" y="4058713"/>
                </a:cubicBezTo>
                <a:cubicBezTo>
                  <a:pt x="8899019" y="4076281"/>
                  <a:pt x="8826845" y="4034310"/>
                  <a:pt x="8731298" y="4058713"/>
                </a:cubicBezTo>
                <a:cubicBezTo>
                  <a:pt x="8635751" y="4083116"/>
                  <a:pt x="8417916" y="4014247"/>
                  <a:pt x="8162854" y="4058713"/>
                </a:cubicBezTo>
                <a:cubicBezTo>
                  <a:pt x="7907792" y="4103179"/>
                  <a:pt x="7894870" y="4050671"/>
                  <a:pt x="7787681" y="4058713"/>
                </a:cubicBezTo>
                <a:cubicBezTo>
                  <a:pt x="7680492" y="4066755"/>
                  <a:pt x="7444617" y="3990054"/>
                  <a:pt x="7122602" y="4058713"/>
                </a:cubicBezTo>
                <a:cubicBezTo>
                  <a:pt x="6800587" y="4127372"/>
                  <a:pt x="6842638" y="4046974"/>
                  <a:pt x="6747429" y="4058713"/>
                </a:cubicBezTo>
                <a:cubicBezTo>
                  <a:pt x="6652220" y="4070452"/>
                  <a:pt x="6348730" y="4018091"/>
                  <a:pt x="6082350" y="4058713"/>
                </a:cubicBezTo>
                <a:cubicBezTo>
                  <a:pt x="5815970" y="4099335"/>
                  <a:pt x="5878726" y="4053486"/>
                  <a:pt x="5803812" y="4058713"/>
                </a:cubicBezTo>
                <a:cubicBezTo>
                  <a:pt x="5728898" y="4063940"/>
                  <a:pt x="5434649" y="4021581"/>
                  <a:pt x="5138733" y="4058713"/>
                </a:cubicBezTo>
                <a:cubicBezTo>
                  <a:pt x="4842817" y="4095845"/>
                  <a:pt x="4917790" y="4042886"/>
                  <a:pt x="4763560" y="4058713"/>
                </a:cubicBezTo>
                <a:cubicBezTo>
                  <a:pt x="4609330" y="4074540"/>
                  <a:pt x="4556488" y="4050188"/>
                  <a:pt x="4485022" y="4058713"/>
                </a:cubicBezTo>
                <a:cubicBezTo>
                  <a:pt x="4413556" y="4067238"/>
                  <a:pt x="4272600" y="4023854"/>
                  <a:pt x="4109849" y="4058713"/>
                </a:cubicBezTo>
                <a:cubicBezTo>
                  <a:pt x="3947098" y="4093572"/>
                  <a:pt x="3639257" y="4023515"/>
                  <a:pt x="3444770" y="4058713"/>
                </a:cubicBezTo>
                <a:cubicBezTo>
                  <a:pt x="3250283" y="4093911"/>
                  <a:pt x="3245176" y="4037178"/>
                  <a:pt x="3069597" y="4058713"/>
                </a:cubicBezTo>
                <a:cubicBezTo>
                  <a:pt x="2894018" y="4080248"/>
                  <a:pt x="2908105" y="4041898"/>
                  <a:pt x="2791059" y="4058713"/>
                </a:cubicBezTo>
                <a:cubicBezTo>
                  <a:pt x="2674013" y="4075528"/>
                  <a:pt x="2525341" y="4033655"/>
                  <a:pt x="2415887" y="4058713"/>
                </a:cubicBezTo>
                <a:cubicBezTo>
                  <a:pt x="2306433" y="4083771"/>
                  <a:pt x="2058337" y="4026962"/>
                  <a:pt x="1944078" y="4058713"/>
                </a:cubicBezTo>
                <a:cubicBezTo>
                  <a:pt x="1829819" y="4090464"/>
                  <a:pt x="1554257" y="4051989"/>
                  <a:pt x="1375634" y="4058713"/>
                </a:cubicBezTo>
                <a:cubicBezTo>
                  <a:pt x="1197011" y="4065437"/>
                  <a:pt x="1176178" y="4034795"/>
                  <a:pt x="1000461" y="4058713"/>
                </a:cubicBezTo>
                <a:cubicBezTo>
                  <a:pt x="824744" y="4082631"/>
                  <a:pt x="300928" y="3978068"/>
                  <a:pt x="0" y="4058713"/>
                </a:cubicBezTo>
                <a:cubicBezTo>
                  <a:pt x="-10561" y="3774972"/>
                  <a:pt x="23848" y="3661391"/>
                  <a:pt x="0" y="3478897"/>
                </a:cubicBezTo>
                <a:cubicBezTo>
                  <a:pt x="-23848" y="3296403"/>
                  <a:pt x="44345" y="3088577"/>
                  <a:pt x="0" y="2899081"/>
                </a:cubicBezTo>
                <a:cubicBezTo>
                  <a:pt x="-44345" y="2709585"/>
                  <a:pt x="7971" y="2440508"/>
                  <a:pt x="0" y="2319265"/>
                </a:cubicBezTo>
                <a:cubicBezTo>
                  <a:pt x="-7971" y="2198022"/>
                  <a:pt x="58492" y="1987878"/>
                  <a:pt x="0" y="1739448"/>
                </a:cubicBezTo>
                <a:cubicBezTo>
                  <a:pt x="-58492" y="1491018"/>
                  <a:pt x="46175" y="1397146"/>
                  <a:pt x="0" y="1200219"/>
                </a:cubicBezTo>
                <a:cubicBezTo>
                  <a:pt x="-46175" y="1003292"/>
                  <a:pt x="64860" y="865845"/>
                  <a:pt x="0" y="579816"/>
                </a:cubicBezTo>
                <a:cubicBezTo>
                  <a:pt x="-64860" y="293787"/>
                  <a:pt x="69159" y="177854"/>
                  <a:pt x="0" y="0"/>
                </a:cubicBezTo>
                <a:close/>
              </a:path>
            </a:pathLst>
          </a:custGeom>
          <a:noFill/>
          <a:ln w="53975">
            <a:noFil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28" name="TextBox 27">
            <a:extLst>
              <a:ext uri="{FF2B5EF4-FFF2-40B4-BE49-F238E27FC236}">
                <a16:creationId xmlns:a16="http://schemas.microsoft.com/office/drawing/2014/main" id="{7FB9A9CE-3877-42B8-AC5D-DBE141077C01}"/>
              </a:ext>
            </a:extLst>
          </p:cNvPr>
          <p:cNvSpPr txBox="1"/>
          <p:nvPr/>
        </p:nvSpPr>
        <p:spPr>
          <a:xfrm>
            <a:off x="2052952" y="6165167"/>
            <a:ext cx="9553902" cy="615553"/>
          </a:xfrm>
          <a:prstGeom prst="rect">
            <a:avLst/>
          </a:prstGeom>
          <a:noFill/>
        </p:spPr>
        <p:txBody>
          <a:bodyPr wrap="square">
            <a:spAutoFit/>
          </a:bodyPr>
          <a:lstStyle/>
          <a:p>
            <a:r>
              <a:rPr lang="en-US" sz="1800" dirty="0">
                <a:latin typeface="Franklin Gothic Book" panose="020B0503020102020204" pitchFamily="34" charset="0"/>
              </a:rPr>
              <a:t>Source: DOEE, 2020. Clean Energy DC, Progress Report, April 2020. </a:t>
            </a:r>
            <a:r>
              <a:rPr lang="en-US" sz="1600" b="1" i="0" u="none" strike="noStrike" baseline="0" dirty="0">
                <a:latin typeface="Franklin Gothic Book" panose="020B0503020102020204" pitchFamily="34" charset="0"/>
              </a:rPr>
              <a:t>www.doee.dc.gov/cleanenergydc</a:t>
            </a:r>
            <a:endParaRPr lang="en-US" sz="1800" dirty="0">
              <a:latin typeface="Franklin Gothic Book" panose="020B0503020102020204" pitchFamily="34" charset="0"/>
            </a:endParaRPr>
          </a:p>
        </p:txBody>
      </p:sp>
      <p:graphicFrame>
        <p:nvGraphicFramePr>
          <p:cNvPr id="9" name="Object 8">
            <a:extLst>
              <a:ext uri="{FF2B5EF4-FFF2-40B4-BE49-F238E27FC236}">
                <a16:creationId xmlns:a16="http://schemas.microsoft.com/office/drawing/2014/main" id="{6DA1AE8A-AD8B-4019-BEF9-E4978C6D38F5}"/>
              </a:ext>
            </a:extLst>
          </p:cNvPr>
          <p:cNvGraphicFramePr>
            <a:graphicFrameLocks noChangeAspect="1"/>
          </p:cNvGraphicFramePr>
          <p:nvPr>
            <p:extLst>
              <p:ext uri="{D42A27DB-BD31-4B8C-83A1-F6EECF244321}">
                <p14:modId xmlns:p14="http://schemas.microsoft.com/office/powerpoint/2010/main" val="4161214886"/>
              </p:ext>
            </p:extLst>
          </p:nvPr>
        </p:nvGraphicFramePr>
        <p:xfrm>
          <a:off x="252460" y="6111686"/>
          <a:ext cx="1570037" cy="720752"/>
        </p:xfrm>
        <a:graphic>
          <a:graphicData uri="http://schemas.openxmlformats.org/presentationml/2006/ole">
            <mc:AlternateContent xmlns:mc="http://schemas.openxmlformats.org/markup-compatibility/2006">
              <mc:Choice xmlns:v="urn:schemas-microsoft-com:vml" Requires="v">
                <p:oleObj name="Bitmap Image" r:id="rId3" imgW="1569600" imgH="685800" progId="Paint.Picture">
                  <p:embed/>
                </p:oleObj>
              </mc:Choice>
              <mc:Fallback>
                <p:oleObj name="Bitmap Image" r:id="rId3" imgW="1569600" imgH="685800" progId="Paint.Picture">
                  <p:embed/>
                  <p:pic>
                    <p:nvPicPr>
                      <p:cNvPr id="12" name="Object 11">
                        <a:extLst>
                          <a:ext uri="{FF2B5EF4-FFF2-40B4-BE49-F238E27FC236}">
                            <a16:creationId xmlns:a16="http://schemas.microsoft.com/office/drawing/2014/main" id="{284AB641-8BD3-4FED-A3FD-958FBBA73627}"/>
                          </a:ext>
                        </a:extLst>
                      </p:cNvPr>
                      <p:cNvPicPr/>
                      <p:nvPr/>
                    </p:nvPicPr>
                    <p:blipFill>
                      <a:blip r:embed="rId4"/>
                      <a:stretch>
                        <a:fillRect/>
                      </a:stretch>
                    </p:blipFill>
                    <p:spPr>
                      <a:xfrm>
                        <a:off x="252460" y="6111686"/>
                        <a:ext cx="1570037" cy="720752"/>
                      </a:xfrm>
                      <a:prstGeom prst="rect">
                        <a:avLst/>
                      </a:prstGeom>
                    </p:spPr>
                  </p:pic>
                </p:oleObj>
              </mc:Fallback>
            </mc:AlternateContent>
          </a:graphicData>
        </a:graphic>
      </p:graphicFrame>
      <p:sp>
        <p:nvSpPr>
          <p:cNvPr id="5" name="Slide Number Placeholder 4">
            <a:extLst>
              <a:ext uri="{FF2B5EF4-FFF2-40B4-BE49-F238E27FC236}">
                <a16:creationId xmlns:a16="http://schemas.microsoft.com/office/drawing/2014/main" id="{4521587A-15D5-43F5-A70A-36601C96FC6D}"/>
              </a:ext>
            </a:extLst>
          </p:cNvPr>
          <p:cNvSpPr>
            <a:spLocks noGrp="1"/>
          </p:cNvSpPr>
          <p:nvPr>
            <p:ph type="sldNum" sz="quarter" idx="12"/>
          </p:nvPr>
        </p:nvSpPr>
        <p:spPr/>
        <p:txBody>
          <a:bodyPr/>
          <a:lstStyle/>
          <a:p>
            <a:fld id="{C01389E6-C847-4AD0-B56D-D205B2EAB1EE}" type="slidenum">
              <a:rPr lang="en-US" smtClean="0"/>
              <a:t>42</a:t>
            </a:fld>
            <a:endParaRPr lang="en-US" dirty="0"/>
          </a:p>
        </p:txBody>
      </p:sp>
    </p:spTree>
    <p:extLst>
      <p:ext uri="{BB962C8B-B14F-4D97-AF65-F5344CB8AC3E}">
        <p14:creationId xmlns:p14="http://schemas.microsoft.com/office/powerpoint/2010/main" val="22365711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Right Triangle 11">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230404E-9103-4D6C-A812-551F4BDF4433}"/>
              </a:ext>
            </a:extLst>
          </p:cNvPr>
          <p:cNvSpPr>
            <a:spLocks noGrp="1"/>
          </p:cNvSpPr>
          <p:nvPr>
            <p:ph type="title"/>
          </p:nvPr>
        </p:nvSpPr>
        <p:spPr>
          <a:xfrm>
            <a:off x="1006899" y="748145"/>
            <a:ext cx="3409230" cy="4921218"/>
          </a:xfrm>
          <a:ln w="41275" cap="rnd" cmpd="dbl">
            <a:solidFill>
              <a:srgbClr val="00B050"/>
            </a:solidFill>
          </a:ln>
        </p:spPr>
        <p:txBody>
          <a:bodyPr>
            <a:normAutofit/>
          </a:bodyPr>
          <a:lstStyle/>
          <a:p>
            <a:r>
              <a:rPr lang="en-US" sz="4000" b="1" dirty="0">
                <a:effectLst/>
                <a:latin typeface="Franklin Gothic Medium" panose="020B0603020102020204" pitchFamily="34" charset="0"/>
                <a:ea typeface="Times New Roman" panose="02020603050405020304" pitchFamily="18" charset="0"/>
                <a:cs typeface="Times New Roman" panose="02020603050405020304" pitchFamily="18" charset="0"/>
              </a:rPr>
              <a:t>Impacts of emerging energy policies and technologies:</a:t>
            </a:r>
            <a:br>
              <a:rPr lang="en-US" sz="4000" dirty="0">
                <a:effectLst/>
                <a:latin typeface="Franklin Gothic Book" panose="020B0503020102020204" pitchFamily="34" charset="0"/>
                <a:ea typeface="Times New Roman" panose="02020603050405020304" pitchFamily="18" charset="0"/>
                <a:cs typeface="Times New Roman" panose="02020603050405020304" pitchFamily="18" charset="0"/>
              </a:rPr>
            </a:br>
            <a:r>
              <a:rPr lang="en-US" sz="3600" i="1" dirty="0">
                <a:effectLst/>
                <a:latin typeface="Franklin Gothic Book" panose="020B0503020102020204" pitchFamily="34" charset="0"/>
                <a:ea typeface="Times New Roman" panose="02020603050405020304" pitchFamily="18" charset="0"/>
                <a:cs typeface="Times New Roman" panose="02020603050405020304" pitchFamily="18" charset="0"/>
              </a:rPr>
              <a:t>What are the emerging technologies? </a:t>
            </a:r>
            <a:endParaRPr lang="en-US" i="1" dirty="0">
              <a:latin typeface="Franklin Gothic Book" panose="020B0503020102020204" pitchFamily="34" charset="0"/>
            </a:endParaRPr>
          </a:p>
        </p:txBody>
      </p:sp>
      <p:cxnSp>
        <p:nvCxnSpPr>
          <p:cNvPr id="16" name="Straight Connector 15">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5" name="Content Placeholder 2">
            <a:extLst>
              <a:ext uri="{FF2B5EF4-FFF2-40B4-BE49-F238E27FC236}">
                <a16:creationId xmlns:a16="http://schemas.microsoft.com/office/drawing/2014/main" id="{77AD16DB-7D1E-4193-ACBD-B14B63CFC788}"/>
              </a:ext>
            </a:extLst>
          </p:cNvPr>
          <p:cNvSpPr>
            <a:spLocks noGrp="1"/>
          </p:cNvSpPr>
          <p:nvPr>
            <p:ph idx="1"/>
          </p:nvPr>
        </p:nvSpPr>
        <p:spPr>
          <a:xfrm>
            <a:off x="4974339" y="628571"/>
            <a:ext cx="4961158" cy="4771126"/>
          </a:xfrm>
          <a:custGeom>
            <a:avLst/>
            <a:gdLst>
              <a:gd name="connsiteX0" fmla="*/ 0 w 4961158"/>
              <a:gd name="connsiteY0" fmla="*/ 0 h 4771126"/>
              <a:gd name="connsiteX1" fmla="*/ 471310 w 4961158"/>
              <a:gd name="connsiteY1" fmla="*/ 0 h 4771126"/>
              <a:gd name="connsiteX2" fmla="*/ 1141066 w 4961158"/>
              <a:gd name="connsiteY2" fmla="*/ 0 h 4771126"/>
              <a:gd name="connsiteX3" fmla="*/ 1711600 w 4961158"/>
              <a:gd name="connsiteY3" fmla="*/ 0 h 4771126"/>
              <a:gd name="connsiteX4" fmla="*/ 2331744 w 4961158"/>
              <a:gd name="connsiteY4" fmla="*/ 0 h 4771126"/>
              <a:gd name="connsiteX5" fmla="*/ 3051112 w 4961158"/>
              <a:gd name="connsiteY5" fmla="*/ 0 h 4771126"/>
              <a:gd name="connsiteX6" fmla="*/ 3572034 w 4961158"/>
              <a:gd name="connsiteY6" fmla="*/ 0 h 4771126"/>
              <a:gd name="connsiteX7" fmla="*/ 4241790 w 4961158"/>
              <a:gd name="connsiteY7" fmla="*/ 0 h 4771126"/>
              <a:gd name="connsiteX8" fmla="*/ 4961158 w 4961158"/>
              <a:gd name="connsiteY8" fmla="*/ 0 h 4771126"/>
              <a:gd name="connsiteX9" fmla="*/ 4961158 w 4961158"/>
              <a:gd name="connsiteY9" fmla="*/ 681589 h 4771126"/>
              <a:gd name="connsiteX10" fmla="*/ 4961158 w 4961158"/>
              <a:gd name="connsiteY10" fmla="*/ 1363179 h 4771126"/>
              <a:gd name="connsiteX11" fmla="*/ 4961158 w 4961158"/>
              <a:gd name="connsiteY11" fmla="*/ 1949346 h 4771126"/>
              <a:gd name="connsiteX12" fmla="*/ 4961158 w 4961158"/>
              <a:gd name="connsiteY12" fmla="*/ 2726358 h 4771126"/>
              <a:gd name="connsiteX13" fmla="*/ 4961158 w 4961158"/>
              <a:gd name="connsiteY13" fmla="*/ 3407947 h 4771126"/>
              <a:gd name="connsiteX14" fmla="*/ 4961158 w 4961158"/>
              <a:gd name="connsiteY14" fmla="*/ 4184959 h 4771126"/>
              <a:gd name="connsiteX15" fmla="*/ 4961158 w 4961158"/>
              <a:gd name="connsiteY15" fmla="*/ 4771126 h 4771126"/>
              <a:gd name="connsiteX16" fmla="*/ 4390625 w 4961158"/>
              <a:gd name="connsiteY16" fmla="*/ 4771126 h 4771126"/>
              <a:gd name="connsiteX17" fmla="*/ 3820092 w 4961158"/>
              <a:gd name="connsiteY17" fmla="*/ 4771126 h 4771126"/>
              <a:gd name="connsiteX18" fmla="*/ 3150335 w 4961158"/>
              <a:gd name="connsiteY18" fmla="*/ 4771126 h 4771126"/>
              <a:gd name="connsiteX19" fmla="*/ 2530191 w 4961158"/>
              <a:gd name="connsiteY19" fmla="*/ 4771126 h 4771126"/>
              <a:gd name="connsiteX20" fmla="*/ 1810823 w 4961158"/>
              <a:gd name="connsiteY20" fmla="*/ 4771126 h 4771126"/>
              <a:gd name="connsiteX21" fmla="*/ 1091455 w 4961158"/>
              <a:gd name="connsiteY21" fmla="*/ 4771126 h 4771126"/>
              <a:gd name="connsiteX22" fmla="*/ 0 w 4961158"/>
              <a:gd name="connsiteY22" fmla="*/ 4771126 h 4771126"/>
              <a:gd name="connsiteX23" fmla="*/ 0 w 4961158"/>
              <a:gd name="connsiteY23" fmla="*/ 4041825 h 4771126"/>
              <a:gd name="connsiteX24" fmla="*/ 0 w 4961158"/>
              <a:gd name="connsiteY24" fmla="*/ 3312525 h 4771126"/>
              <a:gd name="connsiteX25" fmla="*/ 0 w 4961158"/>
              <a:gd name="connsiteY25" fmla="*/ 2630935 h 4771126"/>
              <a:gd name="connsiteX26" fmla="*/ 0 w 4961158"/>
              <a:gd name="connsiteY26" fmla="*/ 1949346 h 4771126"/>
              <a:gd name="connsiteX27" fmla="*/ 0 w 4961158"/>
              <a:gd name="connsiteY27" fmla="*/ 1267756 h 4771126"/>
              <a:gd name="connsiteX28" fmla="*/ 0 w 4961158"/>
              <a:gd name="connsiteY28" fmla="*/ 729301 h 4771126"/>
              <a:gd name="connsiteX29" fmla="*/ 0 w 4961158"/>
              <a:gd name="connsiteY29" fmla="*/ 0 h 477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961158" h="4771126" fill="none" extrusionOk="0">
                <a:moveTo>
                  <a:pt x="0" y="0"/>
                </a:moveTo>
                <a:cubicBezTo>
                  <a:pt x="128270" y="11667"/>
                  <a:pt x="236527" y="13041"/>
                  <a:pt x="471310" y="0"/>
                </a:cubicBezTo>
                <a:cubicBezTo>
                  <a:pt x="706093" y="-13041"/>
                  <a:pt x="909245" y="26585"/>
                  <a:pt x="1141066" y="0"/>
                </a:cubicBezTo>
                <a:cubicBezTo>
                  <a:pt x="1372887" y="-26585"/>
                  <a:pt x="1471693" y="-23509"/>
                  <a:pt x="1711600" y="0"/>
                </a:cubicBezTo>
                <a:cubicBezTo>
                  <a:pt x="1951507" y="23509"/>
                  <a:pt x="2078928" y="-17647"/>
                  <a:pt x="2331744" y="0"/>
                </a:cubicBezTo>
                <a:cubicBezTo>
                  <a:pt x="2584560" y="17647"/>
                  <a:pt x="2883802" y="14943"/>
                  <a:pt x="3051112" y="0"/>
                </a:cubicBezTo>
                <a:cubicBezTo>
                  <a:pt x="3218422" y="-14943"/>
                  <a:pt x="3420068" y="-24263"/>
                  <a:pt x="3572034" y="0"/>
                </a:cubicBezTo>
                <a:cubicBezTo>
                  <a:pt x="3724000" y="24263"/>
                  <a:pt x="3953818" y="7214"/>
                  <a:pt x="4241790" y="0"/>
                </a:cubicBezTo>
                <a:cubicBezTo>
                  <a:pt x="4529762" y="-7214"/>
                  <a:pt x="4753381" y="16371"/>
                  <a:pt x="4961158" y="0"/>
                </a:cubicBezTo>
                <a:cubicBezTo>
                  <a:pt x="4980072" y="239962"/>
                  <a:pt x="4938396" y="425176"/>
                  <a:pt x="4961158" y="681589"/>
                </a:cubicBezTo>
                <a:cubicBezTo>
                  <a:pt x="4983920" y="938002"/>
                  <a:pt x="4981475" y="1082174"/>
                  <a:pt x="4961158" y="1363179"/>
                </a:cubicBezTo>
                <a:cubicBezTo>
                  <a:pt x="4940842" y="1644184"/>
                  <a:pt x="4985864" y="1724512"/>
                  <a:pt x="4961158" y="1949346"/>
                </a:cubicBezTo>
                <a:cubicBezTo>
                  <a:pt x="4936452" y="2174180"/>
                  <a:pt x="4968341" y="2491969"/>
                  <a:pt x="4961158" y="2726358"/>
                </a:cubicBezTo>
                <a:cubicBezTo>
                  <a:pt x="4953975" y="2960747"/>
                  <a:pt x="4983900" y="3080933"/>
                  <a:pt x="4961158" y="3407947"/>
                </a:cubicBezTo>
                <a:cubicBezTo>
                  <a:pt x="4938416" y="3734961"/>
                  <a:pt x="4962228" y="3914137"/>
                  <a:pt x="4961158" y="4184959"/>
                </a:cubicBezTo>
                <a:cubicBezTo>
                  <a:pt x="4960088" y="4455781"/>
                  <a:pt x="4971652" y="4613151"/>
                  <a:pt x="4961158" y="4771126"/>
                </a:cubicBezTo>
                <a:cubicBezTo>
                  <a:pt x="4707941" y="4762676"/>
                  <a:pt x="4541641" y="4780720"/>
                  <a:pt x="4390625" y="4771126"/>
                </a:cubicBezTo>
                <a:cubicBezTo>
                  <a:pt x="4239609" y="4761532"/>
                  <a:pt x="4038243" y="4796230"/>
                  <a:pt x="3820092" y="4771126"/>
                </a:cubicBezTo>
                <a:cubicBezTo>
                  <a:pt x="3601941" y="4746022"/>
                  <a:pt x="3388089" y="4770033"/>
                  <a:pt x="3150335" y="4771126"/>
                </a:cubicBezTo>
                <a:cubicBezTo>
                  <a:pt x="2912581" y="4772219"/>
                  <a:pt x="2685966" y="4757562"/>
                  <a:pt x="2530191" y="4771126"/>
                </a:cubicBezTo>
                <a:cubicBezTo>
                  <a:pt x="2374416" y="4784690"/>
                  <a:pt x="2042451" y="4776102"/>
                  <a:pt x="1810823" y="4771126"/>
                </a:cubicBezTo>
                <a:cubicBezTo>
                  <a:pt x="1579195" y="4766150"/>
                  <a:pt x="1399482" y="4791658"/>
                  <a:pt x="1091455" y="4771126"/>
                </a:cubicBezTo>
                <a:cubicBezTo>
                  <a:pt x="783428" y="4750594"/>
                  <a:pt x="419888" y="4818297"/>
                  <a:pt x="0" y="4771126"/>
                </a:cubicBezTo>
                <a:cubicBezTo>
                  <a:pt x="-17119" y="4522921"/>
                  <a:pt x="29708" y="4346712"/>
                  <a:pt x="0" y="4041825"/>
                </a:cubicBezTo>
                <a:cubicBezTo>
                  <a:pt x="-29708" y="3736938"/>
                  <a:pt x="10158" y="3467569"/>
                  <a:pt x="0" y="3312525"/>
                </a:cubicBezTo>
                <a:cubicBezTo>
                  <a:pt x="-10158" y="3157481"/>
                  <a:pt x="23650" y="2835199"/>
                  <a:pt x="0" y="2630935"/>
                </a:cubicBezTo>
                <a:cubicBezTo>
                  <a:pt x="-23650" y="2426671"/>
                  <a:pt x="23393" y="2246901"/>
                  <a:pt x="0" y="1949346"/>
                </a:cubicBezTo>
                <a:cubicBezTo>
                  <a:pt x="-23393" y="1651791"/>
                  <a:pt x="26373" y="1432309"/>
                  <a:pt x="0" y="1267756"/>
                </a:cubicBezTo>
                <a:cubicBezTo>
                  <a:pt x="-26373" y="1103203"/>
                  <a:pt x="-13115" y="997189"/>
                  <a:pt x="0" y="729301"/>
                </a:cubicBezTo>
                <a:cubicBezTo>
                  <a:pt x="13115" y="461413"/>
                  <a:pt x="-6301" y="221862"/>
                  <a:pt x="0" y="0"/>
                </a:cubicBezTo>
                <a:close/>
              </a:path>
              <a:path w="4961158" h="4771126" stroke="0" extrusionOk="0">
                <a:moveTo>
                  <a:pt x="0" y="0"/>
                </a:moveTo>
                <a:cubicBezTo>
                  <a:pt x="270952" y="19124"/>
                  <a:pt x="304969" y="2578"/>
                  <a:pt x="570533" y="0"/>
                </a:cubicBezTo>
                <a:cubicBezTo>
                  <a:pt x="836097" y="-2578"/>
                  <a:pt x="933753" y="-8846"/>
                  <a:pt x="1041843" y="0"/>
                </a:cubicBezTo>
                <a:cubicBezTo>
                  <a:pt x="1149933" y="8846"/>
                  <a:pt x="1582478" y="11050"/>
                  <a:pt x="1761211" y="0"/>
                </a:cubicBezTo>
                <a:cubicBezTo>
                  <a:pt x="1939944" y="-11050"/>
                  <a:pt x="2203010" y="-7681"/>
                  <a:pt x="2331744" y="0"/>
                </a:cubicBezTo>
                <a:cubicBezTo>
                  <a:pt x="2460478" y="7681"/>
                  <a:pt x="2677440" y="5628"/>
                  <a:pt x="2902277" y="0"/>
                </a:cubicBezTo>
                <a:cubicBezTo>
                  <a:pt x="3127114" y="-5628"/>
                  <a:pt x="3339362" y="-20790"/>
                  <a:pt x="3621645" y="0"/>
                </a:cubicBezTo>
                <a:cubicBezTo>
                  <a:pt x="3903928" y="20790"/>
                  <a:pt x="3937553" y="23486"/>
                  <a:pt x="4142567" y="0"/>
                </a:cubicBezTo>
                <a:cubicBezTo>
                  <a:pt x="4347581" y="-23486"/>
                  <a:pt x="4708271" y="-8589"/>
                  <a:pt x="4961158" y="0"/>
                </a:cubicBezTo>
                <a:cubicBezTo>
                  <a:pt x="4926010" y="291690"/>
                  <a:pt x="4972421" y="395686"/>
                  <a:pt x="4961158" y="777012"/>
                </a:cubicBezTo>
                <a:cubicBezTo>
                  <a:pt x="4949895" y="1158338"/>
                  <a:pt x="4971991" y="1234962"/>
                  <a:pt x="4961158" y="1363179"/>
                </a:cubicBezTo>
                <a:cubicBezTo>
                  <a:pt x="4950325" y="1491396"/>
                  <a:pt x="4974061" y="1825015"/>
                  <a:pt x="4961158" y="2044768"/>
                </a:cubicBezTo>
                <a:cubicBezTo>
                  <a:pt x="4948255" y="2264521"/>
                  <a:pt x="4964067" y="2603763"/>
                  <a:pt x="4961158" y="2774069"/>
                </a:cubicBezTo>
                <a:cubicBezTo>
                  <a:pt x="4958249" y="2944375"/>
                  <a:pt x="4977560" y="3191175"/>
                  <a:pt x="4961158" y="3312525"/>
                </a:cubicBezTo>
                <a:cubicBezTo>
                  <a:pt x="4944756" y="3433875"/>
                  <a:pt x="4954572" y="3822947"/>
                  <a:pt x="4961158" y="3994114"/>
                </a:cubicBezTo>
                <a:cubicBezTo>
                  <a:pt x="4967744" y="4165281"/>
                  <a:pt x="4984817" y="4435601"/>
                  <a:pt x="4961158" y="4771126"/>
                </a:cubicBezTo>
                <a:cubicBezTo>
                  <a:pt x="4823189" y="4800695"/>
                  <a:pt x="4541099" y="4754046"/>
                  <a:pt x="4341013" y="4771126"/>
                </a:cubicBezTo>
                <a:cubicBezTo>
                  <a:pt x="4140928" y="4788206"/>
                  <a:pt x="3897159" y="4768966"/>
                  <a:pt x="3621645" y="4771126"/>
                </a:cubicBezTo>
                <a:cubicBezTo>
                  <a:pt x="3346131" y="4773286"/>
                  <a:pt x="3258771" y="4788061"/>
                  <a:pt x="3001501" y="4771126"/>
                </a:cubicBezTo>
                <a:cubicBezTo>
                  <a:pt x="2744231" y="4754191"/>
                  <a:pt x="2678892" y="4778748"/>
                  <a:pt x="2530191" y="4771126"/>
                </a:cubicBezTo>
                <a:cubicBezTo>
                  <a:pt x="2381490" y="4763505"/>
                  <a:pt x="2221904" y="4758280"/>
                  <a:pt x="2009269" y="4771126"/>
                </a:cubicBezTo>
                <a:cubicBezTo>
                  <a:pt x="1796634" y="4783972"/>
                  <a:pt x="1436679" y="4743786"/>
                  <a:pt x="1289901" y="4771126"/>
                </a:cubicBezTo>
                <a:cubicBezTo>
                  <a:pt x="1143123" y="4798466"/>
                  <a:pt x="933294" y="4790799"/>
                  <a:pt x="669756" y="4771126"/>
                </a:cubicBezTo>
                <a:cubicBezTo>
                  <a:pt x="406219" y="4751453"/>
                  <a:pt x="223752" y="4774175"/>
                  <a:pt x="0" y="4771126"/>
                </a:cubicBezTo>
                <a:cubicBezTo>
                  <a:pt x="-16079" y="4467127"/>
                  <a:pt x="-11484" y="4423368"/>
                  <a:pt x="0" y="4089537"/>
                </a:cubicBezTo>
                <a:cubicBezTo>
                  <a:pt x="11484" y="3755706"/>
                  <a:pt x="898" y="3680541"/>
                  <a:pt x="0" y="3551081"/>
                </a:cubicBezTo>
                <a:cubicBezTo>
                  <a:pt x="-898" y="3421621"/>
                  <a:pt x="9823" y="3258814"/>
                  <a:pt x="0" y="3012625"/>
                </a:cubicBezTo>
                <a:cubicBezTo>
                  <a:pt x="-9823" y="2766436"/>
                  <a:pt x="35089" y="2630492"/>
                  <a:pt x="0" y="2283325"/>
                </a:cubicBezTo>
                <a:cubicBezTo>
                  <a:pt x="-35089" y="1936158"/>
                  <a:pt x="27896" y="1985773"/>
                  <a:pt x="0" y="1697158"/>
                </a:cubicBezTo>
                <a:cubicBezTo>
                  <a:pt x="-27896" y="1408543"/>
                  <a:pt x="-18799" y="1102322"/>
                  <a:pt x="0" y="920146"/>
                </a:cubicBezTo>
                <a:cubicBezTo>
                  <a:pt x="18799" y="737970"/>
                  <a:pt x="-3993" y="335264"/>
                  <a:pt x="0" y="0"/>
                </a:cubicBezTo>
                <a:close/>
              </a:path>
            </a:pathLst>
          </a:custGeom>
          <a:ln w="47625" cap="rnd">
            <a:solidFill>
              <a:srgbClr val="00B050"/>
            </a:solidFill>
            <a:extLst>
              <a:ext uri="{C807C97D-BFC1-408E-A445-0C87EB9F89A2}">
                <ask:lineSketchStyleProps xmlns:ask="http://schemas.microsoft.com/office/drawing/2018/sketchyshapes" sd="1219033472">
                  <ask:type>
                    <ask:lineSketchFreehand/>
                  </ask:type>
                </ask:lineSketchStyleProps>
              </a:ext>
            </a:extLst>
          </a:ln>
        </p:spPr>
        <p:txBody>
          <a:bodyPr anchor="ctr">
            <a:normAutofit fontScale="32500" lnSpcReduction="20000"/>
          </a:bodyPr>
          <a:lstStyle/>
          <a:p>
            <a:pPr marL="0" marR="0" indent="0">
              <a:spcBef>
                <a:spcPts val="0"/>
              </a:spcBef>
              <a:spcAft>
                <a:spcPts val="800"/>
              </a:spcAft>
              <a:buNone/>
            </a:pPr>
            <a:endParaRPr lang="en-US" sz="49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indent="0">
              <a:spcBef>
                <a:spcPts val="0"/>
              </a:spcBef>
              <a:spcAft>
                <a:spcPts val="800"/>
              </a:spcAft>
              <a:buNone/>
            </a:pPr>
            <a:r>
              <a:rPr lang="en-US" sz="5500" b="1" dirty="0">
                <a:effectLst/>
                <a:latin typeface="Franklin Gothic Book" panose="020B0503020102020204" pitchFamily="34" charset="0"/>
                <a:ea typeface="Calibri" panose="020F0502020204030204" pitchFamily="34" charset="0"/>
                <a:cs typeface="Times New Roman" panose="02020603050405020304" pitchFamily="18" charset="0"/>
              </a:rPr>
              <a:t>Based on strategies outlined in </a:t>
            </a:r>
            <a:r>
              <a:rPr lang="en-US" sz="5500" b="1" dirty="0">
                <a:effectLst/>
                <a:latin typeface="Franklin Gothic Book" panose="020B0503020102020204" pitchFamily="34" charset="0"/>
                <a:ea typeface="Calibri" panose="020F0502020204030204" pitchFamily="34" charset="0"/>
                <a:cs typeface="Calibri" panose="020F0502020204030204" pitchFamily="34" charset="0"/>
              </a:rPr>
              <a:t>CEDC’s plan, new and emerging technologies include:</a:t>
            </a:r>
          </a:p>
          <a:p>
            <a:pPr marR="0">
              <a:spcBef>
                <a:spcPts val="0"/>
              </a:spcBef>
              <a:spcAft>
                <a:spcPts val="800"/>
              </a:spcAft>
              <a:buFont typeface="Wingdings" panose="05000000000000000000" pitchFamily="2" charset="2"/>
              <a:buChar char="v"/>
            </a:pPr>
            <a:r>
              <a:rPr lang="en-US" sz="4900" dirty="0">
                <a:effectLst/>
                <a:latin typeface="Franklin Gothic Book" panose="020B0503020102020204" pitchFamily="34" charset="0"/>
                <a:ea typeface="Calibri" panose="020F0502020204030204" pitchFamily="34" charset="0"/>
                <a:cs typeface="Times New Roman" panose="02020603050405020304" pitchFamily="18" charset="0"/>
              </a:rPr>
              <a:t>Constructing net-zero buildings;</a:t>
            </a:r>
          </a:p>
          <a:p>
            <a:pPr marR="0">
              <a:spcBef>
                <a:spcPts val="0"/>
              </a:spcBef>
              <a:spcAft>
                <a:spcPts val="800"/>
              </a:spcAft>
              <a:buFont typeface="Wingdings" panose="05000000000000000000" pitchFamily="2" charset="2"/>
              <a:buChar char="v"/>
            </a:pPr>
            <a:r>
              <a:rPr lang="en-US" sz="4900" dirty="0">
                <a:effectLst/>
                <a:latin typeface="Franklin Gothic Book" panose="020B0503020102020204" pitchFamily="34" charset="0"/>
                <a:ea typeface="Calibri" panose="020F0502020204030204" pitchFamily="34" charset="0"/>
                <a:cs typeface="Times New Roman" panose="02020603050405020304" pitchFamily="18" charset="0"/>
              </a:rPr>
              <a:t>Retrofitting existing buildings;</a:t>
            </a:r>
          </a:p>
          <a:p>
            <a:pPr marR="0">
              <a:spcBef>
                <a:spcPts val="0"/>
              </a:spcBef>
              <a:spcAft>
                <a:spcPts val="800"/>
              </a:spcAft>
              <a:buFont typeface="Wingdings" panose="05000000000000000000" pitchFamily="2" charset="2"/>
              <a:buChar char="v"/>
            </a:pPr>
            <a:r>
              <a:rPr lang="en-US" sz="4900" dirty="0">
                <a:effectLst/>
                <a:latin typeface="Franklin Gothic Book" panose="020B0503020102020204" pitchFamily="34" charset="0"/>
                <a:ea typeface="Calibri" panose="020F0502020204030204" pitchFamily="34" charset="0"/>
                <a:cs typeface="Times New Roman" panose="02020603050405020304" pitchFamily="18" charset="0"/>
              </a:rPr>
              <a:t>Shifting to clean energy;</a:t>
            </a:r>
          </a:p>
          <a:p>
            <a:pPr marR="0">
              <a:spcBef>
                <a:spcPts val="0"/>
              </a:spcBef>
              <a:spcAft>
                <a:spcPts val="800"/>
              </a:spcAft>
              <a:buFont typeface="Wingdings" panose="05000000000000000000" pitchFamily="2" charset="2"/>
              <a:buChar char="v"/>
            </a:pPr>
            <a:r>
              <a:rPr lang="en-US" sz="4900" dirty="0">
                <a:effectLst/>
                <a:latin typeface="Franklin Gothic Book" panose="020B0503020102020204" pitchFamily="34" charset="0"/>
                <a:ea typeface="Calibri" panose="020F0502020204030204" pitchFamily="34" charset="0"/>
                <a:cs typeface="Times New Roman" panose="02020603050405020304" pitchFamily="18" charset="0"/>
              </a:rPr>
              <a:t>Growing local solar;</a:t>
            </a:r>
          </a:p>
          <a:p>
            <a:pPr marR="0">
              <a:spcBef>
                <a:spcPts val="0"/>
              </a:spcBef>
              <a:spcAft>
                <a:spcPts val="800"/>
              </a:spcAft>
              <a:buFont typeface="Wingdings" panose="05000000000000000000" pitchFamily="2" charset="2"/>
              <a:buChar char="v"/>
            </a:pPr>
            <a:r>
              <a:rPr lang="en-US" sz="4900" dirty="0">
                <a:effectLst/>
                <a:latin typeface="Franklin Gothic Book" panose="020B0503020102020204" pitchFamily="34" charset="0"/>
                <a:ea typeface="Calibri" panose="020F0502020204030204" pitchFamily="34" charset="0"/>
                <a:cs typeface="Times New Roman" panose="02020603050405020304" pitchFamily="18" charset="0"/>
              </a:rPr>
              <a:t>Electrifying transportation;</a:t>
            </a:r>
          </a:p>
          <a:p>
            <a:pPr marR="0">
              <a:spcBef>
                <a:spcPts val="0"/>
              </a:spcBef>
              <a:spcAft>
                <a:spcPts val="800"/>
              </a:spcAft>
              <a:buFont typeface="Wingdings" panose="05000000000000000000" pitchFamily="2" charset="2"/>
              <a:buChar char="v"/>
            </a:pPr>
            <a:r>
              <a:rPr lang="en-US" sz="4900" dirty="0">
                <a:effectLst/>
                <a:latin typeface="Franklin Gothic Book" panose="020B0503020102020204" pitchFamily="34" charset="0"/>
                <a:ea typeface="Calibri" panose="020F0502020204030204" pitchFamily="34" charset="0"/>
                <a:cs typeface="Times New Roman" panose="02020603050405020304" pitchFamily="18" charset="0"/>
              </a:rPr>
              <a:t>Shifting transportation;</a:t>
            </a:r>
          </a:p>
          <a:p>
            <a:pPr>
              <a:spcBef>
                <a:spcPts val="0"/>
              </a:spcBef>
              <a:spcAft>
                <a:spcPts val="800"/>
              </a:spcAft>
              <a:buFont typeface="Wingdings" panose="05000000000000000000" pitchFamily="2" charset="2"/>
              <a:buChar char="v"/>
            </a:pPr>
            <a:r>
              <a:rPr lang="en-US" sz="4900" dirty="0">
                <a:latin typeface="Franklin Gothic Book" panose="020B0503020102020204" pitchFamily="34" charset="0"/>
                <a:ea typeface="Calibri" panose="020F0502020204030204" pitchFamily="34" charset="0"/>
                <a:cs typeface="Times New Roman" panose="02020603050405020304" pitchFamily="18" charset="0"/>
              </a:rPr>
              <a:t>Invest in </a:t>
            </a:r>
            <a:r>
              <a:rPr lang="en-US" sz="4900" dirty="0">
                <a:effectLst/>
                <a:latin typeface="Franklin Gothic Book" panose="020B0503020102020204" pitchFamily="34" charset="0"/>
                <a:ea typeface="Calibri" panose="020F0502020204030204" pitchFamily="34" charset="0"/>
                <a:cs typeface="Times New Roman" panose="02020603050405020304" pitchFamily="18" charset="0"/>
              </a:rPr>
              <a:t>reliable, sustainable and resilient distribution energy delivery system in the District; &amp;</a:t>
            </a:r>
          </a:p>
          <a:p>
            <a:pPr>
              <a:spcBef>
                <a:spcPts val="0"/>
              </a:spcBef>
              <a:spcAft>
                <a:spcPts val="800"/>
              </a:spcAft>
              <a:buFont typeface="Wingdings" panose="05000000000000000000" pitchFamily="2" charset="2"/>
              <a:buChar char="v"/>
            </a:pPr>
            <a:r>
              <a:rPr lang="en-US" sz="4900" dirty="0">
                <a:effectLst/>
                <a:latin typeface="Franklin Gothic Book" panose="020B0503020102020204" pitchFamily="34" charset="0"/>
                <a:ea typeface="Calibri" panose="020F0502020204030204" pitchFamily="34" charset="0"/>
                <a:cs typeface="Times New Roman" panose="02020603050405020304" pitchFamily="18" charset="0"/>
              </a:rPr>
              <a:t>Others.</a:t>
            </a:r>
          </a:p>
          <a:p>
            <a:pPr marL="0" marR="0" indent="0">
              <a:spcBef>
                <a:spcPts val="0"/>
              </a:spcBef>
              <a:spcAft>
                <a:spcPts val="800"/>
              </a:spcAft>
              <a:buNone/>
            </a:pPr>
            <a:endParaRPr lang="en-US" sz="4200" dirty="0">
              <a:latin typeface="Franklin Gothic Book" panose="020B0503020102020204" pitchFamily="34" charset="0"/>
              <a:ea typeface="Calibri" panose="020F0502020204030204" pitchFamily="34" charset="0"/>
              <a:cs typeface="Times New Roman" panose="02020603050405020304" pitchFamily="18" charset="0"/>
            </a:endParaRPr>
          </a:p>
          <a:p>
            <a:pPr marL="0" marR="0" indent="0">
              <a:spcBef>
                <a:spcPts val="0"/>
              </a:spcBef>
              <a:spcAft>
                <a:spcPts val="800"/>
              </a:spcAft>
              <a:buNone/>
            </a:pPr>
            <a:endParaRPr lang="en-US" sz="4200" dirty="0">
              <a:latin typeface="Franklin Gothic Book" panose="020B0503020102020204" pitchFamily="34" charset="0"/>
              <a:ea typeface="Calibri" panose="020F0502020204030204" pitchFamily="34" charset="0"/>
              <a:cs typeface="Times New Roman" panose="02020603050405020304" pitchFamily="18" charset="0"/>
            </a:endParaRPr>
          </a:p>
          <a:p>
            <a:pPr marL="0" marR="0" indent="0">
              <a:spcBef>
                <a:spcPts val="0"/>
              </a:spcBef>
              <a:spcAft>
                <a:spcPts val="800"/>
              </a:spcAft>
              <a:buNone/>
            </a:pPr>
            <a:r>
              <a:rPr lang="en-US" sz="5100" u="sng" dirty="0">
                <a:latin typeface="Franklin Gothic Book" panose="020B0503020102020204" pitchFamily="34" charset="0"/>
                <a:cs typeface="Times New Roman" panose="02020603050405020304" pitchFamily="18" charset="0"/>
              </a:rPr>
              <a:t>End goal: Carbon neutrality by 2050 conditioned on clean energy (100% RPS) by 2032. </a:t>
            </a:r>
          </a:p>
          <a:p>
            <a:pPr marR="0">
              <a:spcBef>
                <a:spcPts val="0"/>
              </a:spcBef>
              <a:spcAft>
                <a:spcPts val="800"/>
              </a:spcAft>
              <a:buFont typeface="Wingdings" panose="05000000000000000000" pitchFamily="2" charset="2"/>
              <a:buChar char="v"/>
            </a:pPr>
            <a:r>
              <a:rPr lang="en-US" sz="5100" b="1" i="1" u="sng" dirty="0">
                <a:latin typeface="Franklin Gothic Book" panose="020B0503020102020204" pitchFamily="34" charset="0"/>
                <a:cs typeface="Times New Roman" panose="02020603050405020304" pitchFamily="18" charset="0"/>
              </a:rPr>
              <a:t>Will the primary driver for this target, RPS, attainable by 2032?</a:t>
            </a:r>
          </a:p>
          <a:p>
            <a:pPr marL="0" marR="0" indent="0">
              <a:spcBef>
                <a:spcPts val="0"/>
              </a:spcBef>
              <a:spcAft>
                <a:spcPts val="800"/>
              </a:spcAft>
              <a:buNone/>
            </a:pPr>
            <a:endParaRPr lang="en-US" sz="24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indent="0">
              <a:buNone/>
            </a:pPr>
            <a:endParaRPr lang="en-US" sz="2400" dirty="0">
              <a:latin typeface="Franklin Gothic Book" panose="020B0503020102020204" pitchFamily="34" charset="0"/>
            </a:endParaRPr>
          </a:p>
        </p:txBody>
      </p:sp>
      <p:graphicFrame>
        <p:nvGraphicFramePr>
          <p:cNvPr id="11" name="Object 10">
            <a:extLst>
              <a:ext uri="{FF2B5EF4-FFF2-40B4-BE49-F238E27FC236}">
                <a16:creationId xmlns:a16="http://schemas.microsoft.com/office/drawing/2014/main" id="{15C2A768-04D9-4260-8709-059BACBD504B}"/>
              </a:ext>
            </a:extLst>
          </p:cNvPr>
          <p:cNvGraphicFramePr>
            <a:graphicFrameLocks noChangeAspect="1"/>
          </p:cNvGraphicFramePr>
          <p:nvPr>
            <p:extLst>
              <p:ext uri="{D42A27DB-BD31-4B8C-83A1-F6EECF244321}">
                <p14:modId xmlns:p14="http://schemas.microsoft.com/office/powerpoint/2010/main" val="4161214886"/>
              </p:ext>
            </p:extLst>
          </p:nvPr>
        </p:nvGraphicFramePr>
        <p:xfrm>
          <a:off x="252460" y="6111686"/>
          <a:ext cx="1570037" cy="720752"/>
        </p:xfrm>
        <a:graphic>
          <a:graphicData uri="http://schemas.openxmlformats.org/presentationml/2006/ole">
            <mc:AlternateContent xmlns:mc="http://schemas.openxmlformats.org/markup-compatibility/2006">
              <mc:Choice xmlns:v="urn:schemas-microsoft-com:vml" Requires="v">
                <p:oleObj name="Bitmap Image" r:id="rId2" imgW="1569600" imgH="685800" progId="Paint.Picture">
                  <p:embed/>
                </p:oleObj>
              </mc:Choice>
              <mc:Fallback>
                <p:oleObj name="Bitmap Image" r:id="rId2" imgW="1569600" imgH="685800" progId="Paint.Picture">
                  <p:embed/>
                  <p:pic>
                    <p:nvPicPr>
                      <p:cNvPr id="12" name="Object 11">
                        <a:extLst>
                          <a:ext uri="{FF2B5EF4-FFF2-40B4-BE49-F238E27FC236}">
                            <a16:creationId xmlns:a16="http://schemas.microsoft.com/office/drawing/2014/main" id="{284AB641-8BD3-4FED-A3FD-958FBBA73627}"/>
                          </a:ext>
                        </a:extLst>
                      </p:cNvPr>
                      <p:cNvPicPr/>
                      <p:nvPr/>
                    </p:nvPicPr>
                    <p:blipFill>
                      <a:blip r:embed="rId3"/>
                      <a:stretch>
                        <a:fillRect/>
                      </a:stretch>
                    </p:blipFill>
                    <p:spPr>
                      <a:xfrm>
                        <a:off x="252460" y="6111686"/>
                        <a:ext cx="1570037" cy="720752"/>
                      </a:xfrm>
                      <a:prstGeom prst="rect">
                        <a:avLst/>
                      </a:prstGeom>
                    </p:spPr>
                  </p:pic>
                </p:oleObj>
              </mc:Fallback>
            </mc:AlternateContent>
          </a:graphicData>
        </a:graphic>
      </p:graphicFrame>
      <p:sp>
        <p:nvSpPr>
          <p:cNvPr id="4" name="Slide Number Placeholder 3">
            <a:extLst>
              <a:ext uri="{FF2B5EF4-FFF2-40B4-BE49-F238E27FC236}">
                <a16:creationId xmlns:a16="http://schemas.microsoft.com/office/drawing/2014/main" id="{477D0BBE-ECDB-47B2-B942-9D775B83A442}"/>
              </a:ext>
            </a:extLst>
          </p:cNvPr>
          <p:cNvSpPr>
            <a:spLocks noGrp="1"/>
          </p:cNvSpPr>
          <p:nvPr>
            <p:ph type="sldNum" sz="quarter" idx="12"/>
          </p:nvPr>
        </p:nvSpPr>
        <p:spPr/>
        <p:txBody>
          <a:bodyPr/>
          <a:lstStyle/>
          <a:p>
            <a:fld id="{C01389E6-C847-4AD0-B56D-D205B2EAB1EE}" type="slidenum">
              <a:rPr lang="en-US" smtClean="0"/>
              <a:t>43</a:t>
            </a:fld>
            <a:endParaRPr lang="en-US" dirty="0"/>
          </a:p>
        </p:txBody>
      </p:sp>
    </p:spTree>
    <p:extLst>
      <p:ext uri="{BB962C8B-B14F-4D97-AF65-F5344CB8AC3E}">
        <p14:creationId xmlns:p14="http://schemas.microsoft.com/office/powerpoint/2010/main" val="26066556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24">
            <a:extLst>
              <a:ext uri="{FF2B5EF4-FFF2-40B4-BE49-F238E27FC236}">
                <a16:creationId xmlns:a16="http://schemas.microsoft.com/office/drawing/2014/main" id="{1A95671B-3CC6-4792-9114-B74FAEA22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CBEF2E4-6E78-412A-8B0E-81B9DAF34B7D}"/>
              </a:ext>
            </a:extLst>
          </p:cNvPr>
          <p:cNvSpPr>
            <a:spLocks noGrp="1"/>
          </p:cNvSpPr>
          <p:nvPr>
            <p:ph type="title"/>
          </p:nvPr>
        </p:nvSpPr>
        <p:spPr>
          <a:xfrm>
            <a:off x="1039090" y="146780"/>
            <a:ext cx="10144724" cy="379835"/>
          </a:xfrm>
        </p:spPr>
        <p:txBody>
          <a:bodyPr anchor="ctr">
            <a:normAutofit fontScale="90000"/>
          </a:bodyPr>
          <a:lstStyle/>
          <a:p>
            <a:pPr algn="ctr"/>
            <a:br>
              <a:rPr lang="en-US" sz="3100" dirty="0">
                <a:effectLst/>
                <a:latin typeface="Franklin Gothic Medium" panose="020B0603020102020204" pitchFamily="34" charset="0"/>
                <a:ea typeface="Calibri" panose="020F0502020204030204" pitchFamily="34" charset="0"/>
                <a:cs typeface="Times New Roman" panose="02020603050405020304" pitchFamily="18" charset="0"/>
              </a:rPr>
            </a:br>
            <a:br>
              <a:rPr lang="en-US" sz="3100" dirty="0">
                <a:effectLst/>
                <a:latin typeface="Franklin Gothic Medium" panose="020B0603020102020204" pitchFamily="34" charset="0"/>
                <a:ea typeface="Calibri" panose="020F0502020204030204" pitchFamily="34" charset="0"/>
                <a:cs typeface="Times New Roman" panose="02020603050405020304" pitchFamily="18" charset="0"/>
              </a:rPr>
            </a:br>
            <a:r>
              <a:rPr lang="en-US" sz="3100" dirty="0">
                <a:effectLst/>
                <a:latin typeface="Franklin Gothic Medium" panose="020B0603020102020204" pitchFamily="34" charset="0"/>
                <a:ea typeface="Calibri" panose="020F0502020204030204" pitchFamily="34" charset="0"/>
                <a:cs typeface="Times New Roman" panose="02020603050405020304" pitchFamily="18" charset="0"/>
              </a:rPr>
              <a:t>Impacts of emerging energy policies and technologies</a:t>
            </a:r>
            <a:br>
              <a:rPr lang="en-US" sz="1800" dirty="0">
                <a:effectLst/>
                <a:latin typeface="Franklin Gothic Medium" panose="020B0603020102020204" pitchFamily="34" charset="0"/>
                <a:ea typeface="Calibri" panose="020F0502020204030204" pitchFamily="34" charset="0"/>
                <a:cs typeface="Times New Roman" panose="02020603050405020304" pitchFamily="18" charset="0"/>
              </a:rPr>
            </a:br>
            <a:r>
              <a:rPr lang="en-US" sz="2200" b="1" dirty="0">
                <a:effectLst/>
                <a:latin typeface="Franklin Gothic Medium" panose="020B0603020102020204" pitchFamily="34" charset="0"/>
                <a:ea typeface="Calibri" panose="020F0502020204030204" pitchFamily="34" charset="0"/>
                <a:cs typeface="Times New Roman" panose="02020603050405020304" pitchFamily="18" charset="0"/>
              </a:rPr>
              <a:t>How will emerging policies and technologies affect </a:t>
            </a:r>
            <a:r>
              <a:rPr lang="en-US" sz="2200" b="1" dirty="0">
                <a:latin typeface="Franklin Gothic Medium" panose="020B0603020102020204" pitchFamily="34" charset="0"/>
                <a:ea typeface="Calibri" panose="020F0502020204030204" pitchFamily="34" charset="0"/>
                <a:cs typeface="Times New Roman" panose="02020603050405020304" pitchFamily="18" charset="0"/>
              </a:rPr>
              <a:t>LMI</a:t>
            </a:r>
            <a:r>
              <a:rPr lang="en-US" sz="2200" b="1" dirty="0">
                <a:effectLst/>
                <a:latin typeface="Franklin Gothic Medium" panose="020B0603020102020204" pitchFamily="34" charset="0"/>
                <a:ea typeface="Calibri" panose="020F0502020204030204" pitchFamily="34" charset="0"/>
                <a:cs typeface="Times New Roman" panose="02020603050405020304" pitchFamily="18" charset="0"/>
              </a:rPr>
              <a:t> and non-LMI households?</a:t>
            </a:r>
            <a:br>
              <a:rPr lang="en-US" sz="2700" dirty="0">
                <a:effectLst/>
                <a:latin typeface="Franklin Gothic Medium" panose="020B0603020102020204" pitchFamily="34" charset="0"/>
                <a:ea typeface="Calibri" panose="020F0502020204030204" pitchFamily="34" charset="0"/>
                <a:cs typeface="Times New Roman" panose="02020603050405020304" pitchFamily="18" charset="0"/>
              </a:rPr>
            </a:br>
            <a:endParaRPr lang="en-US" sz="4000" dirty="0">
              <a:latin typeface="Franklin Gothic Medium" panose="020B0603020102020204" pitchFamily="34" charset="0"/>
            </a:endParaRPr>
          </a:p>
        </p:txBody>
      </p:sp>
      <p:sp>
        <p:nvSpPr>
          <p:cNvPr id="9" name="Content Placeholder 8">
            <a:extLst>
              <a:ext uri="{FF2B5EF4-FFF2-40B4-BE49-F238E27FC236}">
                <a16:creationId xmlns:a16="http://schemas.microsoft.com/office/drawing/2014/main" id="{FDEE4DE1-0FF9-4920-9310-E3A1EE7CB981}"/>
              </a:ext>
            </a:extLst>
          </p:cNvPr>
          <p:cNvSpPr>
            <a:spLocks noGrp="1"/>
          </p:cNvSpPr>
          <p:nvPr>
            <p:ph idx="1"/>
          </p:nvPr>
        </p:nvSpPr>
        <p:spPr>
          <a:xfrm>
            <a:off x="751196" y="818061"/>
            <a:ext cx="10602604" cy="1382171"/>
          </a:xfrm>
          <a:custGeom>
            <a:avLst/>
            <a:gdLst>
              <a:gd name="connsiteX0" fmla="*/ 0 w 10602604"/>
              <a:gd name="connsiteY0" fmla="*/ 0 h 1382171"/>
              <a:gd name="connsiteX1" fmla="*/ 589034 w 10602604"/>
              <a:gd name="connsiteY1" fmla="*/ 0 h 1382171"/>
              <a:gd name="connsiteX2" fmla="*/ 1072041 w 10602604"/>
              <a:gd name="connsiteY2" fmla="*/ 0 h 1382171"/>
              <a:gd name="connsiteX3" fmla="*/ 1555049 w 10602604"/>
              <a:gd name="connsiteY3" fmla="*/ 0 h 1382171"/>
              <a:gd name="connsiteX4" fmla="*/ 2144082 w 10602604"/>
              <a:gd name="connsiteY4" fmla="*/ 0 h 1382171"/>
              <a:gd name="connsiteX5" fmla="*/ 2839142 w 10602604"/>
              <a:gd name="connsiteY5" fmla="*/ 0 h 1382171"/>
              <a:gd name="connsiteX6" fmla="*/ 3534201 w 10602604"/>
              <a:gd name="connsiteY6" fmla="*/ 0 h 1382171"/>
              <a:gd name="connsiteX7" fmla="*/ 4229261 w 10602604"/>
              <a:gd name="connsiteY7" fmla="*/ 0 h 1382171"/>
              <a:gd name="connsiteX8" fmla="*/ 5030347 w 10602604"/>
              <a:gd name="connsiteY8" fmla="*/ 0 h 1382171"/>
              <a:gd name="connsiteX9" fmla="*/ 5619380 w 10602604"/>
              <a:gd name="connsiteY9" fmla="*/ 0 h 1382171"/>
              <a:gd name="connsiteX10" fmla="*/ 6314440 w 10602604"/>
              <a:gd name="connsiteY10" fmla="*/ 0 h 1382171"/>
              <a:gd name="connsiteX11" fmla="*/ 6903473 w 10602604"/>
              <a:gd name="connsiteY11" fmla="*/ 0 h 1382171"/>
              <a:gd name="connsiteX12" fmla="*/ 7492507 w 10602604"/>
              <a:gd name="connsiteY12" fmla="*/ 0 h 1382171"/>
              <a:gd name="connsiteX13" fmla="*/ 8081540 w 10602604"/>
              <a:gd name="connsiteY13" fmla="*/ 0 h 1382171"/>
              <a:gd name="connsiteX14" fmla="*/ 8352496 w 10602604"/>
              <a:gd name="connsiteY14" fmla="*/ 0 h 1382171"/>
              <a:gd name="connsiteX15" fmla="*/ 9047555 w 10602604"/>
              <a:gd name="connsiteY15" fmla="*/ 0 h 1382171"/>
              <a:gd name="connsiteX16" fmla="*/ 9318511 w 10602604"/>
              <a:gd name="connsiteY16" fmla="*/ 0 h 1382171"/>
              <a:gd name="connsiteX17" fmla="*/ 9907544 w 10602604"/>
              <a:gd name="connsiteY17" fmla="*/ 0 h 1382171"/>
              <a:gd name="connsiteX18" fmla="*/ 10602604 w 10602604"/>
              <a:gd name="connsiteY18" fmla="*/ 0 h 1382171"/>
              <a:gd name="connsiteX19" fmla="*/ 10602604 w 10602604"/>
              <a:gd name="connsiteY19" fmla="*/ 488367 h 1382171"/>
              <a:gd name="connsiteX20" fmla="*/ 10602604 w 10602604"/>
              <a:gd name="connsiteY20" fmla="*/ 907626 h 1382171"/>
              <a:gd name="connsiteX21" fmla="*/ 10602604 w 10602604"/>
              <a:gd name="connsiteY21" fmla="*/ 1382171 h 1382171"/>
              <a:gd name="connsiteX22" fmla="*/ 10225623 w 10602604"/>
              <a:gd name="connsiteY22" fmla="*/ 1382171 h 1382171"/>
              <a:gd name="connsiteX23" fmla="*/ 9848641 w 10602604"/>
              <a:gd name="connsiteY23" fmla="*/ 1382171 h 1382171"/>
              <a:gd name="connsiteX24" fmla="*/ 9047555 w 10602604"/>
              <a:gd name="connsiteY24" fmla="*/ 1382171 h 1382171"/>
              <a:gd name="connsiteX25" fmla="*/ 8246470 w 10602604"/>
              <a:gd name="connsiteY25" fmla="*/ 1382171 h 1382171"/>
              <a:gd name="connsiteX26" fmla="*/ 7657436 w 10602604"/>
              <a:gd name="connsiteY26" fmla="*/ 1382171 h 1382171"/>
              <a:gd name="connsiteX27" fmla="*/ 6856351 w 10602604"/>
              <a:gd name="connsiteY27" fmla="*/ 1382171 h 1382171"/>
              <a:gd name="connsiteX28" fmla="*/ 6267317 w 10602604"/>
              <a:gd name="connsiteY28" fmla="*/ 1382171 h 1382171"/>
              <a:gd name="connsiteX29" fmla="*/ 5572257 w 10602604"/>
              <a:gd name="connsiteY29" fmla="*/ 1382171 h 1382171"/>
              <a:gd name="connsiteX30" fmla="*/ 5301302 w 10602604"/>
              <a:gd name="connsiteY30" fmla="*/ 1382171 h 1382171"/>
              <a:gd name="connsiteX31" fmla="*/ 4500216 w 10602604"/>
              <a:gd name="connsiteY31" fmla="*/ 1382171 h 1382171"/>
              <a:gd name="connsiteX32" fmla="*/ 4017209 w 10602604"/>
              <a:gd name="connsiteY32" fmla="*/ 1382171 h 1382171"/>
              <a:gd name="connsiteX33" fmla="*/ 3322149 w 10602604"/>
              <a:gd name="connsiteY33" fmla="*/ 1382171 h 1382171"/>
              <a:gd name="connsiteX34" fmla="*/ 3051194 w 10602604"/>
              <a:gd name="connsiteY34" fmla="*/ 1382171 h 1382171"/>
              <a:gd name="connsiteX35" fmla="*/ 2250108 w 10602604"/>
              <a:gd name="connsiteY35" fmla="*/ 1382171 h 1382171"/>
              <a:gd name="connsiteX36" fmla="*/ 1767101 w 10602604"/>
              <a:gd name="connsiteY36" fmla="*/ 1382171 h 1382171"/>
              <a:gd name="connsiteX37" fmla="*/ 1178067 w 10602604"/>
              <a:gd name="connsiteY37" fmla="*/ 1382171 h 1382171"/>
              <a:gd name="connsiteX38" fmla="*/ 801086 w 10602604"/>
              <a:gd name="connsiteY38" fmla="*/ 1382171 h 1382171"/>
              <a:gd name="connsiteX39" fmla="*/ 0 w 10602604"/>
              <a:gd name="connsiteY39" fmla="*/ 1382171 h 1382171"/>
              <a:gd name="connsiteX40" fmla="*/ 0 w 10602604"/>
              <a:gd name="connsiteY40" fmla="*/ 893804 h 1382171"/>
              <a:gd name="connsiteX41" fmla="*/ 0 w 10602604"/>
              <a:gd name="connsiteY41" fmla="*/ 433080 h 1382171"/>
              <a:gd name="connsiteX42" fmla="*/ 0 w 10602604"/>
              <a:gd name="connsiteY42" fmla="*/ 0 h 138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602604" h="1382171" fill="none" extrusionOk="0">
                <a:moveTo>
                  <a:pt x="0" y="0"/>
                </a:moveTo>
                <a:cubicBezTo>
                  <a:pt x="139746" y="-18257"/>
                  <a:pt x="469231" y="519"/>
                  <a:pt x="589034" y="0"/>
                </a:cubicBezTo>
                <a:cubicBezTo>
                  <a:pt x="708837" y="-519"/>
                  <a:pt x="847449" y="5389"/>
                  <a:pt x="1072041" y="0"/>
                </a:cubicBezTo>
                <a:cubicBezTo>
                  <a:pt x="1296633" y="-5389"/>
                  <a:pt x="1362962" y="40318"/>
                  <a:pt x="1555049" y="0"/>
                </a:cubicBezTo>
                <a:cubicBezTo>
                  <a:pt x="1747136" y="-40318"/>
                  <a:pt x="1885993" y="19259"/>
                  <a:pt x="2144082" y="0"/>
                </a:cubicBezTo>
                <a:cubicBezTo>
                  <a:pt x="2402171" y="-19259"/>
                  <a:pt x="2525454" y="61275"/>
                  <a:pt x="2839142" y="0"/>
                </a:cubicBezTo>
                <a:cubicBezTo>
                  <a:pt x="3152830" y="-61275"/>
                  <a:pt x="3278388" y="35120"/>
                  <a:pt x="3534201" y="0"/>
                </a:cubicBezTo>
                <a:cubicBezTo>
                  <a:pt x="3790014" y="-35120"/>
                  <a:pt x="4010414" y="75191"/>
                  <a:pt x="4229261" y="0"/>
                </a:cubicBezTo>
                <a:cubicBezTo>
                  <a:pt x="4448108" y="-75191"/>
                  <a:pt x="4843517" y="48669"/>
                  <a:pt x="5030347" y="0"/>
                </a:cubicBezTo>
                <a:cubicBezTo>
                  <a:pt x="5217177" y="-48669"/>
                  <a:pt x="5402277" y="33853"/>
                  <a:pt x="5619380" y="0"/>
                </a:cubicBezTo>
                <a:cubicBezTo>
                  <a:pt x="5836483" y="-33853"/>
                  <a:pt x="6157787" y="54803"/>
                  <a:pt x="6314440" y="0"/>
                </a:cubicBezTo>
                <a:cubicBezTo>
                  <a:pt x="6471093" y="-54803"/>
                  <a:pt x="6621123" y="12006"/>
                  <a:pt x="6903473" y="0"/>
                </a:cubicBezTo>
                <a:cubicBezTo>
                  <a:pt x="7185823" y="-12006"/>
                  <a:pt x="7228109" y="42806"/>
                  <a:pt x="7492507" y="0"/>
                </a:cubicBezTo>
                <a:cubicBezTo>
                  <a:pt x="7756905" y="-42806"/>
                  <a:pt x="7802039" y="1680"/>
                  <a:pt x="8081540" y="0"/>
                </a:cubicBezTo>
                <a:cubicBezTo>
                  <a:pt x="8361041" y="-1680"/>
                  <a:pt x="8219717" y="14780"/>
                  <a:pt x="8352496" y="0"/>
                </a:cubicBezTo>
                <a:cubicBezTo>
                  <a:pt x="8485275" y="-14780"/>
                  <a:pt x="8818362" y="66090"/>
                  <a:pt x="9047555" y="0"/>
                </a:cubicBezTo>
                <a:cubicBezTo>
                  <a:pt x="9276748" y="-66090"/>
                  <a:pt x="9209416" y="8312"/>
                  <a:pt x="9318511" y="0"/>
                </a:cubicBezTo>
                <a:cubicBezTo>
                  <a:pt x="9427606" y="-8312"/>
                  <a:pt x="9780298" y="10463"/>
                  <a:pt x="9907544" y="0"/>
                </a:cubicBezTo>
                <a:cubicBezTo>
                  <a:pt x="10034790" y="-10463"/>
                  <a:pt x="10446890" y="42919"/>
                  <a:pt x="10602604" y="0"/>
                </a:cubicBezTo>
                <a:cubicBezTo>
                  <a:pt x="10658077" y="179705"/>
                  <a:pt x="10601354" y="354132"/>
                  <a:pt x="10602604" y="488367"/>
                </a:cubicBezTo>
                <a:cubicBezTo>
                  <a:pt x="10603854" y="622602"/>
                  <a:pt x="10584517" y="804505"/>
                  <a:pt x="10602604" y="907626"/>
                </a:cubicBezTo>
                <a:cubicBezTo>
                  <a:pt x="10620691" y="1010747"/>
                  <a:pt x="10567940" y="1207618"/>
                  <a:pt x="10602604" y="1382171"/>
                </a:cubicBezTo>
                <a:cubicBezTo>
                  <a:pt x="10434064" y="1385465"/>
                  <a:pt x="10337253" y="1376260"/>
                  <a:pt x="10225623" y="1382171"/>
                </a:cubicBezTo>
                <a:cubicBezTo>
                  <a:pt x="10113993" y="1388082"/>
                  <a:pt x="9925797" y="1353394"/>
                  <a:pt x="9848641" y="1382171"/>
                </a:cubicBezTo>
                <a:cubicBezTo>
                  <a:pt x="9771485" y="1410948"/>
                  <a:pt x="9413753" y="1321531"/>
                  <a:pt x="9047555" y="1382171"/>
                </a:cubicBezTo>
                <a:cubicBezTo>
                  <a:pt x="8681357" y="1442811"/>
                  <a:pt x="8604320" y="1326457"/>
                  <a:pt x="8246470" y="1382171"/>
                </a:cubicBezTo>
                <a:cubicBezTo>
                  <a:pt x="7888620" y="1437885"/>
                  <a:pt x="7876815" y="1347750"/>
                  <a:pt x="7657436" y="1382171"/>
                </a:cubicBezTo>
                <a:cubicBezTo>
                  <a:pt x="7438057" y="1416592"/>
                  <a:pt x="7140888" y="1370444"/>
                  <a:pt x="6856351" y="1382171"/>
                </a:cubicBezTo>
                <a:cubicBezTo>
                  <a:pt x="6571814" y="1393898"/>
                  <a:pt x="6560813" y="1330418"/>
                  <a:pt x="6267317" y="1382171"/>
                </a:cubicBezTo>
                <a:cubicBezTo>
                  <a:pt x="5973821" y="1433924"/>
                  <a:pt x="5771485" y="1361781"/>
                  <a:pt x="5572257" y="1382171"/>
                </a:cubicBezTo>
                <a:cubicBezTo>
                  <a:pt x="5373029" y="1402561"/>
                  <a:pt x="5386901" y="1364394"/>
                  <a:pt x="5301302" y="1382171"/>
                </a:cubicBezTo>
                <a:cubicBezTo>
                  <a:pt x="5215704" y="1399948"/>
                  <a:pt x="4694355" y="1287677"/>
                  <a:pt x="4500216" y="1382171"/>
                </a:cubicBezTo>
                <a:cubicBezTo>
                  <a:pt x="4306077" y="1476665"/>
                  <a:pt x="4227581" y="1342352"/>
                  <a:pt x="4017209" y="1382171"/>
                </a:cubicBezTo>
                <a:cubicBezTo>
                  <a:pt x="3806837" y="1421990"/>
                  <a:pt x="3544595" y="1354699"/>
                  <a:pt x="3322149" y="1382171"/>
                </a:cubicBezTo>
                <a:cubicBezTo>
                  <a:pt x="3099703" y="1409643"/>
                  <a:pt x="3177121" y="1377867"/>
                  <a:pt x="3051194" y="1382171"/>
                </a:cubicBezTo>
                <a:cubicBezTo>
                  <a:pt x="2925267" y="1386475"/>
                  <a:pt x="2502456" y="1294632"/>
                  <a:pt x="2250108" y="1382171"/>
                </a:cubicBezTo>
                <a:cubicBezTo>
                  <a:pt x="1997760" y="1469710"/>
                  <a:pt x="1994334" y="1338732"/>
                  <a:pt x="1767101" y="1382171"/>
                </a:cubicBezTo>
                <a:cubicBezTo>
                  <a:pt x="1539868" y="1425610"/>
                  <a:pt x="1464706" y="1366758"/>
                  <a:pt x="1178067" y="1382171"/>
                </a:cubicBezTo>
                <a:cubicBezTo>
                  <a:pt x="891428" y="1397584"/>
                  <a:pt x="972753" y="1350749"/>
                  <a:pt x="801086" y="1382171"/>
                </a:cubicBezTo>
                <a:cubicBezTo>
                  <a:pt x="629419" y="1413593"/>
                  <a:pt x="193210" y="1359218"/>
                  <a:pt x="0" y="1382171"/>
                </a:cubicBezTo>
                <a:cubicBezTo>
                  <a:pt x="-39277" y="1229107"/>
                  <a:pt x="36404" y="1134749"/>
                  <a:pt x="0" y="893804"/>
                </a:cubicBezTo>
                <a:cubicBezTo>
                  <a:pt x="-36404" y="652859"/>
                  <a:pt x="41116" y="633394"/>
                  <a:pt x="0" y="433080"/>
                </a:cubicBezTo>
                <a:cubicBezTo>
                  <a:pt x="-41116" y="232766"/>
                  <a:pt x="29851" y="138920"/>
                  <a:pt x="0" y="0"/>
                </a:cubicBezTo>
                <a:close/>
              </a:path>
              <a:path w="10602604" h="1382171" stroke="0" extrusionOk="0">
                <a:moveTo>
                  <a:pt x="0" y="0"/>
                </a:moveTo>
                <a:cubicBezTo>
                  <a:pt x="226973" y="-4707"/>
                  <a:pt x="306345" y="31776"/>
                  <a:pt x="483008" y="0"/>
                </a:cubicBezTo>
                <a:cubicBezTo>
                  <a:pt x="659671" y="-31776"/>
                  <a:pt x="624141" y="7645"/>
                  <a:pt x="753963" y="0"/>
                </a:cubicBezTo>
                <a:cubicBezTo>
                  <a:pt x="883785" y="-7645"/>
                  <a:pt x="1228517" y="22040"/>
                  <a:pt x="1555049" y="0"/>
                </a:cubicBezTo>
                <a:cubicBezTo>
                  <a:pt x="1881581" y="-22040"/>
                  <a:pt x="1924542" y="25018"/>
                  <a:pt x="2038056" y="0"/>
                </a:cubicBezTo>
                <a:cubicBezTo>
                  <a:pt x="2151570" y="-25018"/>
                  <a:pt x="2377917" y="10058"/>
                  <a:pt x="2521064" y="0"/>
                </a:cubicBezTo>
                <a:cubicBezTo>
                  <a:pt x="2664211" y="-10058"/>
                  <a:pt x="3023831" y="6080"/>
                  <a:pt x="3322149" y="0"/>
                </a:cubicBezTo>
                <a:cubicBezTo>
                  <a:pt x="3620468" y="-6080"/>
                  <a:pt x="3533630" y="39062"/>
                  <a:pt x="3699131" y="0"/>
                </a:cubicBezTo>
                <a:cubicBezTo>
                  <a:pt x="3864632" y="-39062"/>
                  <a:pt x="4304828" y="75844"/>
                  <a:pt x="4500216" y="0"/>
                </a:cubicBezTo>
                <a:cubicBezTo>
                  <a:pt x="4695604" y="-75844"/>
                  <a:pt x="5137728" y="58153"/>
                  <a:pt x="5301302" y="0"/>
                </a:cubicBezTo>
                <a:cubicBezTo>
                  <a:pt x="5464876" y="-58153"/>
                  <a:pt x="5615747" y="8770"/>
                  <a:pt x="5890336" y="0"/>
                </a:cubicBezTo>
                <a:cubicBezTo>
                  <a:pt x="6164925" y="-8770"/>
                  <a:pt x="6529703" y="40465"/>
                  <a:pt x="6691421" y="0"/>
                </a:cubicBezTo>
                <a:cubicBezTo>
                  <a:pt x="6853140" y="-40465"/>
                  <a:pt x="6994117" y="10618"/>
                  <a:pt x="7174429" y="0"/>
                </a:cubicBezTo>
                <a:cubicBezTo>
                  <a:pt x="7354741" y="-10618"/>
                  <a:pt x="7459136" y="29090"/>
                  <a:pt x="7657436" y="0"/>
                </a:cubicBezTo>
                <a:cubicBezTo>
                  <a:pt x="7855736" y="-29090"/>
                  <a:pt x="8211311" y="44186"/>
                  <a:pt x="8352496" y="0"/>
                </a:cubicBezTo>
                <a:cubicBezTo>
                  <a:pt x="8493681" y="-44186"/>
                  <a:pt x="8629626" y="45560"/>
                  <a:pt x="8835503" y="0"/>
                </a:cubicBezTo>
                <a:cubicBezTo>
                  <a:pt x="9041380" y="-45560"/>
                  <a:pt x="9293825" y="29310"/>
                  <a:pt x="9636589" y="0"/>
                </a:cubicBezTo>
                <a:cubicBezTo>
                  <a:pt x="9979353" y="-29310"/>
                  <a:pt x="10123631" y="23510"/>
                  <a:pt x="10602604" y="0"/>
                </a:cubicBezTo>
                <a:cubicBezTo>
                  <a:pt x="10612029" y="182367"/>
                  <a:pt x="10560847" y="319303"/>
                  <a:pt x="10602604" y="460724"/>
                </a:cubicBezTo>
                <a:cubicBezTo>
                  <a:pt x="10644361" y="602145"/>
                  <a:pt x="10591049" y="762581"/>
                  <a:pt x="10602604" y="935269"/>
                </a:cubicBezTo>
                <a:cubicBezTo>
                  <a:pt x="10614159" y="1107958"/>
                  <a:pt x="10550226" y="1222653"/>
                  <a:pt x="10602604" y="1382171"/>
                </a:cubicBezTo>
                <a:cubicBezTo>
                  <a:pt x="10429555" y="1415074"/>
                  <a:pt x="10348551" y="1353166"/>
                  <a:pt x="10225623" y="1382171"/>
                </a:cubicBezTo>
                <a:cubicBezTo>
                  <a:pt x="10102695" y="1411176"/>
                  <a:pt x="9908264" y="1366033"/>
                  <a:pt x="9636589" y="1382171"/>
                </a:cubicBezTo>
                <a:cubicBezTo>
                  <a:pt x="9364914" y="1398309"/>
                  <a:pt x="9426894" y="1369660"/>
                  <a:pt x="9259607" y="1382171"/>
                </a:cubicBezTo>
                <a:cubicBezTo>
                  <a:pt x="9092320" y="1394682"/>
                  <a:pt x="8792650" y="1348826"/>
                  <a:pt x="8670574" y="1382171"/>
                </a:cubicBezTo>
                <a:cubicBezTo>
                  <a:pt x="8548498" y="1415516"/>
                  <a:pt x="8497250" y="1360687"/>
                  <a:pt x="8399619" y="1382171"/>
                </a:cubicBezTo>
                <a:cubicBezTo>
                  <a:pt x="8301989" y="1403655"/>
                  <a:pt x="8195741" y="1373693"/>
                  <a:pt x="8128663" y="1382171"/>
                </a:cubicBezTo>
                <a:cubicBezTo>
                  <a:pt x="8061585" y="1390649"/>
                  <a:pt x="7780318" y="1312124"/>
                  <a:pt x="7539630" y="1382171"/>
                </a:cubicBezTo>
                <a:cubicBezTo>
                  <a:pt x="7298942" y="1452218"/>
                  <a:pt x="7273090" y="1352107"/>
                  <a:pt x="7162648" y="1382171"/>
                </a:cubicBezTo>
                <a:cubicBezTo>
                  <a:pt x="7052206" y="1412235"/>
                  <a:pt x="6690993" y="1353349"/>
                  <a:pt x="6467588" y="1382171"/>
                </a:cubicBezTo>
                <a:cubicBezTo>
                  <a:pt x="6244183" y="1410993"/>
                  <a:pt x="6251900" y="1343756"/>
                  <a:pt x="6090607" y="1382171"/>
                </a:cubicBezTo>
                <a:cubicBezTo>
                  <a:pt x="5929314" y="1420586"/>
                  <a:pt x="5711013" y="1348008"/>
                  <a:pt x="5395547" y="1382171"/>
                </a:cubicBezTo>
                <a:cubicBezTo>
                  <a:pt x="5080081" y="1416334"/>
                  <a:pt x="5193324" y="1378312"/>
                  <a:pt x="5124592" y="1382171"/>
                </a:cubicBezTo>
                <a:cubicBezTo>
                  <a:pt x="5055861" y="1386030"/>
                  <a:pt x="4695586" y="1342738"/>
                  <a:pt x="4429532" y="1382171"/>
                </a:cubicBezTo>
                <a:cubicBezTo>
                  <a:pt x="4163478" y="1421604"/>
                  <a:pt x="4225411" y="1380448"/>
                  <a:pt x="4052551" y="1382171"/>
                </a:cubicBezTo>
                <a:cubicBezTo>
                  <a:pt x="3879691" y="1383894"/>
                  <a:pt x="3890634" y="1362293"/>
                  <a:pt x="3781595" y="1382171"/>
                </a:cubicBezTo>
                <a:cubicBezTo>
                  <a:pt x="3672556" y="1402049"/>
                  <a:pt x="3567978" y="1361949"/>
                  <a:pt x="3404614" y="1382171"/>
                </a:cubicBezTo>
                <a:cubicBezTo>
                  <a:pt x="3241250" y="1402393"/>
                  <a:pt x="2946852" y="1339590"/>
                  <a:pt x="2709554" y="1382171"/>
                </a:cubicBezTo>
                <a:cubicBezTo>
                  <a:pt x="2472256" y="1424752"/>
                  <a:pt x="2429148" y="1363093"/>
                  <a:pt x="2332573" y="1382171"/>
                </a:cubicBezTo>
                <a:cubicBezTo>
                  <a:pt x="2235998" y="1401249"/>
                  <a:pt x="2151023" y="1368972"/>
                  <a:pt x="2061617" y="1382171"/>
                </a:cubicBezTo>
                <a:cubicBezTo>
                  <a:pt x="1972211" y="1395370"/>
                  <a:pt x="1783284" y="1358729"/>
                  <a:pt x="1684636" y="1382171"/>
                </a:cubicBezTo>
                <a:cubicBezTo>
                  <a:pt x="1585988" y="1405613"/>
                  <a:pt x="1419494" y="1345501"/>
                  <a:pt x="1201628" y="1382171"/>
                </a:cubicBezTo>
                <a:cubicBezTo>
                  <a:pt x="983762" y="1418841"/>
                  <a:pt x="810798" y="1362498"/>
                  <a:pt x="612595" y="1382171"/>
                </a:cubicBezTo>
                <a:cubicBezTo>
                  <a:pt x="414392" y="1401844"/>
                  <a:pt x="142933" y="1309369"/>
                  <a:pt x="0" y="1382171"/>
                </a:cubicBezTo>
                <a:cubicBezTo>
                  <a:pt x="-13832" y="1270895"/>
                  <a:pt x="37788" y="1008447"/>
                  <a:pt x="0" y="893804"/>
                </a:cubicBezTo>
                <a:cubicBezTo>
                  <a:pt x="-37788" y="779161"/>
                  <a:pt x="52489" y="644744"/>
                  <a:pt x="0" y="433080"/>
                </a:cubicBezTo>
                <a:cubicBezTo>
                  <a:pt x="-52489" y="221416"/>
                  <a:pt x="3789" y="142610"/>
                  <a:pt x="0" y="0"/>
                </a:cubicBezTo>
                <a:close/>
              </a:path>
            </a:pathLst>
          </a:custGeom>
          <a:ln w="38100">
            <a:solidFill>
              <a:srgbClr val="00B050"/>
            </a:solidFill>
            <a:extLst>
              <a:ext uri="{C807C97D-BFC1-408E-A445-0C87EB9F89A2}">
                <ask:lineSketchStyleProps xmlns:ask="http://schemas.microsoft.com/office/drawing/2018/sketchyshapes" sd="1219033472">
                  <ask:type>
                    <ask:lineSketchScribble/>
                  </ask:type>
                </ask:lineSketchStyleProps>
              </a:ext>
            </a:extLst>
          </a:ln>
        </p:spPr>
        <p:txBody>
          <a:bodyPr anchor="ctr">
            <a:normAutofit fontScale="92500" lnSpcReduction="10000"/>
          </a:bodyPr>
          <a:lstStyle/>
          <a:p>
            <a:pPr marL="0" indent="0">
              <a:buNone/>
            </a:pPr>
            <a:r>
              <a:rPr lang="en-US" sz="2000" dirty="0">
                <a:latin typeface="Franklin Gothic Book" panose="020B0503020102020204" pitchFamily="34" charset="0"/>
                <a:cs typeface="Times New Roman" panose="02020603050405020304" pitchFamily="18" charset="0"/>
              </a:rPr>
              <a:t>The primary energy policy is RPS. RPS compliance cost is composed of two components: </a:t>
            </a:r>
          </a:p>
          <a:p>
            <a:pPr lvl="1"/>
            <a:r>
              <a:rPr lang="en-US" sz="1600" b="0" i="1" u="none" strike="noStrike" baseline="0" dirty="0">
                <a:latin typeface="Franklin Gothic Book" panose="020B0503020102020204" pitchFamily="34" charset="0"/>
                <a:cs typeface="Times New Roman" panose="02020603050405020304" pitchFamily="18" charset="0"/>
              </a:rPr>
              <a:t>Cost of solar and non-solar RECs to meet the RPS requirement, and </a:t>
            </a:r>
          </a:p>
          <a:p>
            <a:pPr lvl="1"/>
            <a:r>
              <a:rPr lang="en-US" sz="1600" i="1" dirty="0">
                <a:latin typeface="Franklin Gothic Book" panose="020B0503020102020204" pitchFamily="34" charset="0"/>
                <a:cs typeface="Times New Roman" panose="02020603050405020304" pitchFamily="18" charset="0"/>
              </a:rPr>
              <a:t>Cost of </a:t>
            </a:r>
            <a:r>
              <a:rPr lang="en-US" sz="1600" b="0" i="1" u="none" strike="noStrike" baseline="0" dirty="0">
                <a:latin typeface="Franklin Gothic Book" panose="020B0503020102020204" pitchFamily="34" charset="0"/>
                <a:cs typeface="Times New Roman" panose="02020603050405020304" pitchFamily="18" charset="0"/>
              </a:rPr>
              <a:t>compliance fees.</a:t>
            </a:r>
          </a:p>
          <a:p>
            <a:r>
              <a:rPr lang="en-US" sz="1700" dirty="0">
                <a:latin typeface="Franklin Gothic Book" panose="020B0503020102020204" pitchFamily="34" charset="0"/>
                <a:cs typeface="Times New Roman" panose="02020603050405020304" pitchFamily="18" charset="0"/>
              </a:rPr>
              <a:t>A study by LBNL shows that, in most states, RPS compliance costs accounts for ≤3% of average retail electricity rates but increasing. How fast it is increasing depends on how ambitious the RPS goal is.</a:t>
            </a:r>
          </a:p>
        </p:txBody>
      </p:sp>
      <p:pic>
        <p:nvPicPr>
          <p:cNvPr id="7" name="Picture 6">
            <a:extLst>
              <a:ext uri="{FF2B5EF4-FFF2-40B4-BE49-F238E27FC236}">
                <a16:creationId xmlns:a16="http://schemas.microsoft.com/office/drawing/2014/main" id="{92D07600-D746-47EF-9944-3C47D1E0E37B}"/>
              </a:ext>
            </a:extLst>
          </p:cNvPr>
          <p:cNvPicPr>
            <a:picLocks noChangeAspect="1"/>
          </p:cNvPicPr>
          <p:nvPr/>
        </p:nvPicPr>
        <p:blipFill>
          <a:blip r:embed="rId2"/>
          <a:stretch>
            <a:fillRect/>
          </a:stretch>
        </p:blipFill>
        <p:spPr>
          <a:xfrm>
            <a:off x="853654" y="2268957"/>
            <a:ext cx="10515595" cy="3810221"/>
          </a:xfrm>
          <a:prstGeom prst="rect">
            <a:avLst/>
          </a:prstGeom>
          <a:ln w="34925" cap="rnd">
            <a:solidFill>
              <a:schemeClr val="tx1"/>
            </a:solidFill>
          </a:ln>
        </p:spPr>
      </p:pic>
      <p:graphicFrame>
        <p:nvGraphicFramePr>
          <p:cNvPr id="8" name="Object 7">
            <a:extLst>
              <a:ext uri="{FF2B5EF4-FFF2-40B4-BE49-F238E27FC236}">
                <a16:creationId xmlns:a16="http://schemas.microsoft.com/office/drawing/2014/main" id="{134DF6D5-7B0D-4555-A0CD-128579B94BCA}"/>
              </a:ext>
            </a:extLst>
          </p:cNvPr>
          <p:cNvGraphicFramePr>
            <a:graphicFrameLocks noChangeAspect="1"/>
          </p:cNvGraphicFramePr>
          <p:nvPr>
            <p:extLst>
              <p:ext uri="{D42A27DB-BD31-4B8C-83A1-F6EECF244321}">
                <p14:modId xmlns:p14="http://schemas.microsoft.com/office/powerpoint/2010/main" val="4161214886"/>
              </p:ext>
            </p:extLst>
          </p:nvPr>
        </p:nvGraphicFramePr>
        <p:xfrm>
          <a:off x="252460" y="6111686"/>
          <a:ext cx="1570037" cy="720752"/>
        </p:xfrm>
        <a:graphic>
          <a:graphicData uri="http://schemas.openxmlformats.org/presentationml/2006/ole">
            <mc:AlternateContent xmlns:mc="http://schemas.openxmlformats.org/markup-compatibility/2006">
              <mc:Choice xmlns:v="urn:schemas-microsoft-com:vml" Requires="v">
                <p:oleObj name="Bitmap Image" r:id="rId3" imgW="1569600" imgH="685800" progId="Paint.Picture">
                  <p:embed/>
                </p:oleObj>
              </mc:Choice>
              <mc:Fallback>
                <p:oleObj name="Bitmap Image" r:id="rId3" imgW="1569600" imgH="685800" progId="Paint.Picture">
                  <p:embed/>
                  <p:pic>
                    <p:nvPicPr>
                      <p:cNvPr id="12" name="Object 11">
                        <a:extLst>
                          <a:ext uri="{FF2B5EF4-FFF2-40B4-BE49-F238E27FC236}">
                            <a16:creationId xmlns:a16="http://schemas.microsoft.com/office/drawing/2014/main" id="{284AB641-8BD3-4FED-A3FD-958FBBA73627}"/>
                          </a:ext>
                        </a:extLst>
                      </p:cNvPr>
                      <p:cNvPicPr/>
                      <p:nvPr/>
                    </p:nvPicPr>
                    <p:blipFill>
                      <a:blip r:embed="rId4"/>
                      <a:stretch>
                        <a:fillRect/>
                      </a:stretch>
                    </p:blipFill>
                    <p:spPr>
                      <a:xfrm>
                        <a:off x="252460" y="6111686"/>
                        <a:ext cx="1570037" cy="720752"/>
                      </a:xfrm>
                      <a:prstGeom prst="rect">
                        <a:avLst/>
                      </a:prstGeom>
                    </p:spPr>
                  </p:pic>
                </p:oleObj>
              </mc:Fallback>
            </mc:AlternateContent>
          </a:graphicData>
        </a:graphic>
      </p:graphicFrame>
      <p:sp>
        <p:nvSpPr>
          <p:cNvPr id="4" name="Slide Number Placeholder 3">
            <a:extLst>
              <a:ext uri="{FF2B5EF4-FFF2-40B4-BE49-F238E27FC236}">
                <a16:creationId xmlns:a16="http://schemas.microsoft.com/office/drawing/2014/main" id="{82006483-8F55-464F-8EA1-032710CAD409}"/>
              </a:ext>
            </a:extLst>
          </p:cNvPr>
          <p:cNvSpPr>
            <a:spLocks noGrp="1"/>
          </p:cNvSpPr>
          <p:nvPr>
            <p:ph type="sldNum" sz="quarter" idx="12"/>
          </p:nvPr>
        </p:nvSpPr>
        <p:spPr/>
        <p:txBody>
          <a:bodyPr/>
          <a:lstStyle/>
          <a:p>
            <a:fld id="{C01389E6-C847-4AD0-B56D-D205B2EAB1EE}" type="slidenum">
              <a:rPr lang="en-US" smtClean="0"/>
              <a:t>44</a:t>
            </a:fld>
            <a:endParaRPr lang="en-US" dirty="0"/>
          </a:p>
        </p:txBody>
      </p:sp>
    </p:spTree>
    <p:extLst>
      <p:ext uri="{BB962C8B-B14F-4D97-AF65-F5344CB8AC3E}">
        <p14:creationId xmlns:p14="http://schemas.microsoft.com/office/powerpoint/2010/main" val="34052739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39">
            <a:extLst>
              <a:ext uri="{FF2B5EF4-FFF2-40B4-BE49-F238E27FC236}">
                <a16:creationId xmlns:a16="http://schemas.microsoft.com/office/drawing/2014/main" id="{5C9B446A-6343-4E56-90BA-061E4DDF0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42" name="Freeform: Shape 41">
            <a:extLst>
              <a:ext uri="{FF2B5EF4-FFF2-40B4-BE49-F238E27FC236}">
                <a16:creationId xmlns:a16="http://schemas.microsoft.com/office/drawing/2014/main" id="{3EC72A1B-03D3-499C-B4BF-AC68EEC22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44" name="Freeform: Shape 43">
            <a:extLst>
              <a:ext uri="{FF2B5EF4-FFF2-40B4-BE49-F238E27FC236}">
                <a16:creationId xmlns:a16="http://schemas.microsoft.com/office/drawing/2014/main" id="{216322C2-3CF0-4D33-BF90-3F384CF6D2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37E1FB7-392E-4A71-B6A3-A005C3A1422C}"/>
              </a:ext>
            </a:extLst>
          </p:cNvPr>
          <p:cNvSpPr>
            <a:spLocks noGrp="1"/>
          </p:cNvSpPr>
          <p:nvPr>
            <p:ph type="title"/>
          </p:nvPr>
        </p:nvSpPr>
        <p:spPr>
          <a:xfrm>
            <a:off x="327660" y="1112406"/>
            <a:ext cx="3904777" cy="2399306"/>
          </a:xfrm>
          <a:custGeom>
            <a:avLst/>
            <a:gdLst>
              <a:gd name="connsiteX0" fmla="*/ 0 w 3904777"/>
              <a:gd name="connsiteY0" fmla="*/ 0 h 2399306"/>
              <a:gd name="connsiteX1" fmla="*/ 3904777 w 3904777"/>
              <a:gd name="connsiteY1" fmla="*/ 0 h 2399306"/>
              <a:gd name="connsiteX2" fmla="*/ 3904777 w 3904777"/>
              <a:gd name="connsiteY2" fmla="*/ 2399306 h 2399306"/>
              <a:gd name="connsiteX3" fmla="*/ 0 w 3904777"/>
              <a:gd name="connsiteY3" fmla="*/ 2399306 h 2399306"/>
              <a:gd name="connsiteX4" fmla="*/ 0 w 3904777"/>
              <a:gd name="connsiteY4" fmla="*/ 0 h 2399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4777" h="2399306" fill="none" extrusionOk="0">
                <a:moveTo>
                  <a:pt x="0" y="0"/>
                </a:moveTo>
                <a:cubicBezTo>
                  <a:pt x="1605058" y="-49533"/>
                  <a:pt x="3101372" y="-14809"/>
                  <a:pt x="3904777" y="0"/>
                </a:cubicBezTo>
                <a:cubicBezTo>
                  <a:pt x="3992416" y="265283"/>
                  <a:pt x="3832098" y="1625187"/>
                  <a:pt x="3904777" y="2399306"/>
                </a:cubicBezTo>
                <a:cubicBezTo>
                  <a:pt x="2446736" y="2351075"/>
                  <a:pt x="1077828" y="2483761"/>
                  <a:pt x="0" y="2399306"/>
                </a:cubicBezTo>
                <a:cubicBezTo>
                  <a:pt x="-38581" y="1324116"/>
                  <a:pt x="63341" y="369150"/>
                  <a:pt x="0" y="0"/>
                </a:cubicBezTo>
                <a:close/>
              </a:path>
              <a:path w="3904777" h="2399306" stroke="0" extrusionOk="0">
                <a:moveTo>
                  <a:pt x="0" y="0"/>
                </a:moveTo>
                <a:cubicBezTo>
                  <a:pt x="1728543" y="118645"/>
                  <a:pt x="3253013" y="116012"/>
                  <a:pt x="3904777" y="0"/>
                </a:cubicBezTo>
                <a:cubicBezTo>
                  <a:pt x="3771895" y="1001832"/>
                  <a:pt x="3989728" y="1385657"/>
                  <a:pt x="3904777" y="2399306"/>
                </a:cubicBezTo>
                <a:cubicBezTo>
                  <a:pt x="3272039" y="2533906"/>
                  <a:pt x="1026309" y="2242110"/>
                  <a:pt x="0" y="2399306"/>
                </a:cubicBezTo>
                <a:cubicBezTo>
                  <a:pt x="-20187" y="1262857"/>
                  <a:pt x="-152480" y="497693"/>
                  <a:pt x="0" y="0"/>
                </a:cubicBezTo>
                <a:close/>
              </a:path>
            </a:pathLst>
          </a:custGeom>
          <a:ln w="22225">
            <a:solidFill>
              <a:srgbClr val="FF0000"/>
            </a:solidFill>
            <a:extLst>
              <a:ext uri="{C807C97D-BFC1-408E-A445-0C87EB9F89A2}">
                <ask:lineSketchStyleProps xmlns:ask="http://schemas.microsoft.com/office/drawing/2018/sketchyshapes" sd="1219033472">
                  <ask:type>
                    <ask:lineSketchCurved/>
                  </ask:type>
                </ask:lineSketchStyleProps>
              </a:ext>
            </a:extLst>
          </a:ln>
        </p:spPr>
        <p:txBody>
          <a:bodyPr anchor="b">
            <a:normAutofit fontScale="90000"/>
          </a:bodyPr>
          <a:lstStyle/>
          <a:p>
            <a:r>
              <a:rPr lang="en-US" sz="3200" b="1" dirty="0">
                <a:effectLst/>
                <a:latin typeface="Franklin Gothic Medium" panose="020B0603020102020204" pitchFamily="34" charset="0"/>
                <a:ea typeface="Calibri" panose="020F0502020204030204" pitchFamily="34" charset="0"/>
                <a:cs typeface="Times New Roman" panose="02020603050405020304" pitchFamily="18" charset="0"/>
              </a:rPr>
              <a:t>Impacts of emerging energy policies and technologies:</a:t>
            </a:r>
            <a:br>
              <a:rPr lang="en-US" sz="2000" dirty="0">
                <a:effectLst/>
                <a:latin typeface="Franklin Gothic Medium" panose="020B0603020102020204" pitchFamily="34" charset="0"/>
                <a:ea typeface="Calibri" panose="020F0502020204030204" pitchFamily="34" charset="0"/>
                <a:cs typeface="Times New Roman" panose="02020603050405020304" pitchFamily="18" charset="0"/>
              </a:rPr>
            </a:br>
            <a:r>
              <a:rPr lang="en-US" sz="2200" dirty="0">
                <a:effectLst/>
                <a:latin typeface="Franklin Gothic Medium" panose="020B0603020102020204" pitchFamily="34" charset="0"/>
                <a:ea typeface="Calibri" panose="020F0502020204030204" pitchFamily="34" charset="0"/>
                <a:cs typeface="Times New Roman" panose="02020603050405020304" pitchFamily="18" charset="0"/>
              </a:rPr>
              <a:t>How will emerging policies and technologies affect DC’s low-income and non-low-income households?</a:t>
            </a:r>
            <a:endParaRPr lang="en-US" sz="2800" dirty="0">
              <a:latin typeface="Franklin Gothic Medium" panose="020B0603020102020204" pitchFamily="34" charset="0"/>
            </a:endParaRPr>
          </a:p>
        </p:txBody>
      </p:sp>
      <p:sp>
        <p:nvSpPr>
          <p:cNvPr id="46" name="Rectangle 4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73" name="Rectangle 4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8" name="Content Placeholder 7">
            <a:extLst>
              <a:ext uri="{FF2B5EF4-FFF2-40B4-BE49-F238E27FC236}">
                <a16:creationId xmlns:a16="http://schemas.microsoft.com/office/drawing/2014/main" id="{4F8F3086-AF95-4E21-BA35-710A5A9B4CFF}"/>
              </a:ext>
            </a:extLst>
          </p:cNvPr>
          <p:cNvSpPr>
            <a:spLocks noGrp="1"/>
          </p:cNvSpPr>
          <p:nvPr>
            <p:ph idx="1"/>
          </p:nvPr>
        </p:nvSpPr>
        <p:spPr>
          <a:xfrm>
            <a:off x="371093" y="3699164"/>
            <a:ext cx="3774879" cy="2226148"/>
          </a:xfrm>
          <a:custGeom>
            <a:avLst/>
            <a:gdLst>
              <a:gd name="connsiteX0" fmla="*/ 0 w 3774879"/>
              <a:gd name="connsiteY0" fmla="*/ 0 h 2226148"/>
              <a:gd name="connsiteX1" fmla="*/ 614766 w 3774879"/>
              <a:gd name="connsiteY1" fmla="*/ 0 h 2226148"/>
              <a:gd name="connsiteX2" fmla="*/ 1191783 w 3774879"/>
              <a:gd name="connsiteY2" fmla="*/ 0 h 2226148"/>
              <a:gd name="connsiteX3" fmla="*/ 1731052 w 3774879"/>
              <a:gd name="connsiteY3" fmla="*/ 0 h 2226148"/>
              <a:gd name="connsiteX4" fmla="*/ 2270320 w 3774879"/>
              <a:gd name="connsiteY4" fmla="*/ 0 h 2226148"/>
              <a:gd name="connsiteX5" fmla="*/ 2885086 w 3774879"/>
              <a:gd name="connsiteY5" fmla="*/ 0 h 2226148"/>
              <a:gd name="connsiteX6" fmla="*/ 3774879 w 3774879"/>
              <a:gd name="connsiteY6" fmla="*/ 0 h 2226148"/>
              <a:gd name="connsiteX7" fmla="*/ 3774879 w 3774879"/>
              <a:gd name="connsiteY7" fmla="*/ 489753 h 2226148"/>
              <a:gd name="connsiteX8" fmla="*/ 3774879 w 3774879"/>
              <a:gd name="connsiteY8" fmla="*/ 1068551 h 2226148"/>
              <a:gd name="connsiteX9" fmla="*/ 3774879 w 3774879"/>
              <a:gd name="connsiteY9" fmla="*/ 1558304 h 2226148"/>
              <a:gd name="connsiteX10" fmla="*/ 3774879 w 3774879"/>
              <a:gd name="connsiteY10" fmla="*/ 2226148 h 2226148"/>
              <a:gd name="connsiteX11" fmla="*/ 3311108 w 3774879"/>
              <a:gd name="connsiteY11" fmla="*/ 2226148 h 2226148"/>
              <a:gd name="connsiteX12" fmla="*/ 2696342 w 3774879"/>
              <a:gd name="connsiteY12" fmla="*/ 2226148 h 2226148"/>
              <a:gd name="connsiteX13" fmla="*/ 2194823 w 3774879"/>
              <a:gd name="connsiteY13" fmla="*/ 2226148 h 2226148"/>
              <a:gd name="connsiteX14" fmla="*/ 1580056 w 3774879"/>
              <a:gd name="connsiteY14" fmla="*/ 2226148 h 2226148"/>
              <a:gd name="connsiteX15" fmla="*/ 1116286 w 3774879"/>
              <a:gd name="connsiteY15" fmla="*/ 2226148 h 2226148"/>
              <a:gd name="connsiteX16" fmla="*/ 690264 w 3774879"/>
              <a:gd name="connsiteY16" fmla="*/ 2226148 h 2226148"/>
              <a:gd name="connsiteX17" fmla="*/ 0 w 3774879"/>
              <a:gd name="connsiteY17" fmla="*/ 2226148 h 2226148"/>
              <a:gd name="connsiteX18" fmla="*/ 0 w 3774879"/>
              <a:gd name="connsiteY18" fmla="*/ 1647350 h 2226148"/>
              <a:gd name="connsiteX19" fmla="*/ 0 w 3774879"/>
              <a:gd name="connsiteY19" fmla="*/ 1157597 h 2226148"/>
              <a:gd name="connsiteX20" fmla="*/ 0 w 3774879"/>
              <a:gd name="connsiteY20" fmla="*/ 556537 h 2226148"/>
              <a:gd name="connsiteX21" fmla="*/ 0 w 3774879"/>
              <a:gd name="connsiteY21" fmla="*/ 0 h 2226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74879" h="2226148" fill="none" extrusionOk="0">
                <a:moveTo>
                  <a:pt x="0" y="0"/>
                </a:moveTo>
                <a:cubicBezTo>
                  <a:pt x="144954" y="-22515"/>
                  <a:pt x="369901" y="15897"/>
                  <a:pt x="614766" y="0"/>
                </a:cubicBezTo>
                <a:cubicBezTo>
                  <a:pt x="859631" y="-15897"/>
                  <a:pt x="1075425" y="42494"/>
                  <a:pt x="1191783" y="0"/>
                </a:cubicBezTo>
                <a:cubicBezTo>
                  <a:pt x="1308141" y="-42494"/>
                  <a:pt x="1501509" y="36914"/>
                  <a:pt x="1731052" y="0"/>
                </a:cubicBezTo>
                <a:cubicBezTo>
                  <a:pt x="1960595" y="-36914"/>
                  <a:pt x="2085817" y="10584"/>
                  <a:pt x="2270320" y="0"/>
                </a:cubicBezTo>
                <a:cubicBezTo>
                  <a:pt x="2454823" y="-10584"/>
                  <a:pt x="2598920" y="22741"/>
                  <a:pt x="2885086" y="0"/>
                </a:cubicBezTo>
                <a:cubicBezTo>
                  <a:pt x="3171252" y="-22741"/>
                  <a:pt x="3546089" y="29235"/>
                  <a:pt x="3774879" y="0"/>
                </a:cubicBezTo>
                <a:cubicBezTo>
                  <a:pt x="3783821" y="123083"/>
                  <a:pt x="3747187" y="337812"/>
                  <a:pt x="3774879" y="489753"/>
                </a:cubicBezTo>
                <a:cubicBezTo>
                  <a:pt x="3802571" y="641694"/>
                  <a:pt x="3765875" y="913286"/>
                  <a:pt x="3774879" y="1068551"/>
                </a:cubicBezTo>
                <a:cubicBezTo>
                  <a:pt x="3783883" y="1223816"/>
                  <a:pt x="3749447" y="1330496"/>
                  <a:pt x="3774879" y="1558304"/>
                </a:cubicBezTo>
                <a:cubicBezTo>
                  <a:pt x="3800311" y="1786112"/>
                  <a:pt x="3735000" y="1899851"/>
                  <a:pt x="3774879" y="2226148"/>
                </a:cubicBezTo>
                <a:cubicBezTo>
                  <a:pt x="3627733" y="2259529"/>
                  <a:pt x="3433499" y="2211449"/>
                  <a:pt x="3311108" y="2226148"/>
                </a:cubicBezTo>
                <a:cubicBezTo>
                  <a:pt x="3188717" y="2240847"/>
                  <a:pt x="2871496" y="2162881"/>
                  <a:pt x="2696342" y="2226148"/>
                </a:cubicBezTo>
                <a:cubicBezTo>
                  <a:pt x="2521188" y="2289415"/>
                  <a:pt x="2295957" y="2223429"/>
                  <a:pt x="2194823" y="2226148"/>
                </a:cubicBezTo>
                <a:cubicBezTo>
                  <a:pt x="2093689" y="2228867"/>
                  <a:pt x="1869916" y="2208769"/>
                  <a:pt x="1580056" y="2226148"/>
                </a:cubicBezTo>
                <a:cubicBezTo>
                  <a:pt x="1290196" y="2243527"/>
                  <a:pt x="1257609" y="2201288"/>
                  <a:pt x="1116286" y="2226148"/>
                </a:cubicBezTo>
                <a:cubicBezTo>
                  <a:pt x="974963" y="2251008"/>
                  <a:pt x="855086" y="2183123"/>
                  <a:pt x="690264" y="2226148"/>
                </a:cubicBezTo>
                <a:cubicBezTo>
                  <a:pt x="525442" y="2269173"/>
                  <a:pt x="138164" y="2158652"/>
                  <a:pt x="0" y="2226148"/>
                </a:cubicBezTo>
                <a:cubicBezTo>
                  <a:pt x="-67823" y="1975076"/>
                  <a:pt x="42496" y="1900086"/>
                  <a:pt x="0" y="1647350"/>
                </a:cubicBezTo>
                <a:cubicBezTo>
                  <a:pt x="-42496" y="1394614"/>
                  <a:pt x="21153" y="1314911"/>
                  <a:pt x="0" y="1157597"/>
                </a:cubicBezTo>
                <a:cubicBezTo>
                  <a:pt x="-21153" y="1000283"/>
                  <a:pt x="41269" y="713802"/>
                  <a:pt x="0" y="556537"/>
                </a:cubicBezTo>
                <a:cubicBezTo>
                  <a:pt x="-41269" y="399272"/>
                  <a:pt x="20668" y="147827"/>
                  <a:pt x="0" y="0"/>
                </a:cubicBezTo>
                <a:close/>
              </a:path>
              <a:path w="3774879" h="2226148" stroke="0" extrusionOk="0">
                <a:moveTo>
                  <a:pt x="0" y="0"/>
                </a:moveTo>
                <a:cubicBezTo>
                  <a:pt x="109048" y="-53111"/>
                  <a:pt x="281280" y="10816"/>
                  <a:pt x="501520" y="0"/>
                </a:cubicBezTo>
                <a:cubicBezTo>
                  <a:pt x="721760" y="-10816"/>
                  <a:pt x="764540" y="49701"/>
                  <a:pt x="927542" y="0"/>
                </a:cubicBezTo>
                <a:cubicBezTo>
                  <a:pt x="1090544" y="-49701"/>
                  <a:pt x="1359116" y="50435"/>
                  <a:pt x="1542308" y="0"/>
                </a:cubicBezTo>
                <a:cubicBezTo>
                  <a:pt x="1725500" y="-50435"/>
                  <a:pt x="1818237" y="37549"/>
                  <a:pt x="2043827" y="0"/>
                </a:cubicBezTo>
                <a:cubicBezTo>
                  <a:pt x="2269417" y="-37549"/>
                  <a:pt x="2369991" y="24827"/>
                  <a:pt x="2545347" y="0"/>
                </a:cubicBezTo>
                <a:cubicBezTo>
                  <a:pt x="2720703" y="-24827"/>
                  <a:pt x="2975527" y="64090"/>
                  <a:pt x="3160113" y="0"/>
                </a:cubicBezTo>
                <a:cubicBezTo>
                  <a:pt x="3344699" y="-64090"/>
                  <a:pt x="3469653" y="24389"/>
                  <a:pt x="3774879" y="0"/>
                </a:cubicBezTo>
                <a:cubicBezTo>
                  <a:pt x="3786410" y="241739"/>
                  <a:pt x="3757335" y="322754"/>
                  <a:pt x="3774879" y="601060"/>
                </a:cubicBezTo>
                <a:cubicBezTo>
                  <a:pt x="3792423" y="879366"/>
                  <a:pt x="3742798" y="962796"/>
                  <a:pt x="3774879" y="1113074"/>
                </a:cubicBezTo>
                <a:cubicBezTo>
                  <a:pt x="3806960" y="1263352"/>
                  <a:pt x="3730742" y="1443955"/>
                  <a:pt x="3774879" y="1625088"/>
                </a:cubicBezTo>
                <a:cubicBezTo>
                  <a:pt x="3819016" y="1806221"/>
                  <a:pt x="3726672" y="2008666"/>
                  <a:pt x="3774879" y="2226148"/>
                </a:cubicBezTo>
                <a:cubicBezTo>
                  <a:pt x="3490134" y="2283523"/>
                  <a:pt x="3384591" y="2164117"/>
                  <a:pt x="3197862" y="2226148"/>
                </a:cubicBezTo>
                <a:cubicBezTo>
                  <a:pt x="3011133" y="2288179"/>
                  <a:pt x="2784936" y="2195415"/>
                  <a:pt x="2583096" y="2226148"/>
                </a:cubicBezTo>
                <a:cubicBezTo>
                  <a:pt x="2381256" y="2256881"/>
                  <a:pt x="2117940" y="2215546"/>
                  <a:pt x="1968330" y="2226148"/>
                </a:cubicBezTo>
                <a:cubicBezTo>
                  <a:pt x="1818720" y="2236750"/>
                  <a:pt x="1665694" y="2210281"/>
                  <a:pt x="1504559" y="2226148"/>
                </a:cubicBezTo>
                <a:cubicBezTo>
                  <a:pt x="1343424" y="2242015"/>
                  <a:pt x="1197476" y="2203478"/>
                  <a:pt x="965290" y="2226148"/>
                </a:cubicBezTo>
                <a:cubicBezTo>
                  <a:pt x="733104" y="2248818"/>
                  <a:pt x="470061" y="2177163"/>
                  <a:pt x="0" y="2226148"/>
                </a:cubicBezTo>
                <a:cubicBezTo>
                  <a:pt x="-9671" y="2028039"/>
                  <a:pt x="25750" y="1871430"/>
                  <a:pt x="0" y="1669611"/>
                </a:cubicBezTo>
                <a:cubicBezTo>
                  <a:pt x="-25750" y="1467792"/>
                  <a:pt x="44171" y="1385783"/>
                  <a:pt x="0" y="1157597"/>
                </a:cubicBezTo>
                <a:cubicBezTo>
                  <a:pt x="-44171" y="929411"/>
                  <a:pt x="9678" y="893213"/>
                  <a:pt x="0" y="645583"/>
                </a:cubicBezTo>
                <a:cubicBezTo>
                  <a:pt x="-9678" y="397953"/>
                  <a:pt x="70194" y="263966"/>
                  <a:pt x="0" y="0"/>
                </a:cubicBezTo>
                <a:close/>
              </a:path>
            </a:pathLst>
          </a:custGeom>
          <a:ln w="34925">
            <a:solidFill>
              <a:srgbClr val="92D050"/>
            </a:solidFill>
            <a:extLst>
              <a:ext uri="{C807C97D-BFC1-408E-A445-0C87EB9F89A2}">
                <ask:lineSketchStyleProps xmlns:ask="http://schemas.microsoft.com/office/drawing/2018/sketchyshapes" sd="1219033472">
                  <ask:type>
                    <ask:lineSketchScribble/>
                  </ask:type>
                </ask:lineSketchStyleProps>
              </a:ext>
            </a:extLst>
          </a:ln>
        </p:spPr>
        <p:txBody>
          <a:bodyPr anchor="t">
            <a:normAutofit/>
          </a:bodyPr>
          <a:lstStyle/>
          <a:p>
            <a:pPr>
              <a:buFont typeface="Wingdings" panose="05000000000000000000" pitchFamily="2" charset="2"/>
              <a:buChar char="v"/>
            </a:pPr>
            <a:r>
              <a:rPr lang="en-US" sz="2000" dirty="0">
                <a:latin typeface="Franklin Gothic Book" panose="020B0503020102020204" pitchFamily="34" charset="0"/>
              </a:rPr>
              <a:t>A review of several studies on costs of RPS compliance showed that it accounts for 2%-13% of retail electricity rates.</a:t>
            </a:r>
          </a:p>
          <a:p>
            <a:pPr>
              <a:buFont typeface="Wingdings" panose="05000000000000000000" pitchFamily="2" charset="2"/>
              <a:buChar char="v"/>
            </a:pPr>
            <a:r>
              <a:rPr lang="en-US" sz="2000" dirty="0">
                <a:latin typeface="Franklin Gothic Book" panose="020B0503020102020204" pitchFamily="34" charset="0"/>
              </a:rPr>
              <a:t> </a:t>
            </a:r>
            <a:r>
              <a:rPr lang="en-US" sz="2000" i="1" dirty="0">
                <a:latin typeface="Franklin Gothic Book" panose="020B0503020102020204" pitchFamily="34" charset="0"/>
              </a:rPr>
              <a:t>What is the lesson from this compliance cost that could potentially keep increasing?</a:t>
            </a:r>
          </a:p>
        </p:txBody>
      </p:sp>
      <p:pic>
        <p:nvPicPr>
          <p:cNvPr id="4" name="Content Placeholder 3">
            <a:extLst>
              <a:ext uri="{FF2B5EF4-FFF2-40B4-BE49-F238E27FC236}">
                <a16:creationId xmlns:a16="http://schemas.microsoft.com/office/drawing/2014/main" id="{0AC73F5D-2E0C-4541-8D5A-D7593B0FAE5E}"/>
              </a:ext>
            </a:extLst>
          </p:cNvPr>
          <p:cNvPicPr>
            <a:picLocks/>
          </p:cNvPicPr>
          <p:nvPr/>
        </p:nvPicPr>
        <p:blipFill>
          <a:blip r:embed="rId2">
            <a:extLst>
              <a:ext uri="{28A0092B-C50C-407E-A947-70E740481C1C}">
                <a14:useLocalDpi xmlns:a14="http://schemas.microsoft.com/office/drawing/2010/main" val="0"/>
              </a:ext>
            </a:extLst>
          </a:blip>
          <a:stretch>
            <a:fillRect/>
          </a:stretch>
        </p:blipFill>
        <p:spPr bwMode="auto">
          <a:xfrm>
            <a:off x="4603531" y="1161289"/>
            <a:ext cx="7217375" cy="4764024"/>
          </a:xfrm>
          <a:custGeom>
            <a:avLst/>
            <a:gdLst>
              <a:gd name="connsiteX0" fmla="*/ 0 w 7217375"/>
              <a:gd name="connsiteY0" fmla="*/ 0 h 4764024"/>
              <a:gd name="connsiteX1" fmla="*/ 483009 w 7217375"/>
              <a:gd name="connsiteY1" fmla="*/ 0 h 4764024"/>
              <a:gd name="connsiteX2" fmla="*/ 821670 w 7217375"/>
              <a:gd name="connsiteY2" fmla="*/ 0 h 4764024"/>
              <a:gd name="connsiteX3" fmla="*/ 1521201 w 7217375"/>
              <a:gd name="connsiteY3" fmla="*/ 0 h 4764024"/>
              <a:gd name="connsiteX4" fmla="*/ 2004210 w 7217375"/>
              <a:gd name="connsiteY4" fmla="*/ 0 h 4764024"/>
              <a:gd name="connsiteX5" fmla="*/ 2487218 w 7217375"/>
              <a:gd name="connsiteY5" fmla="*/ 0 h 4764024"/>
              <a:gd name="connsiteX6" fmla="*/ 3186749 w 7217375"/>
              <a:gd name="connsiteY6" fmla="*/ 0 h 4764024"/>
              <a:gd name="connsiteX7" fmla="*/ 3597584 w 7217375"/>
              <a:gd name="connsiteY7" fmla="*/ 0 h 4764024"/>
              <a:gd name="connsiteX8" fmla="*/ 4297114 w 7217375"/>
              <a:gd name="connsiteY8" fmla="*/ 0 h 4764024"/>
              <a:gd name="connsiteX9" fmla="*/ 4996644 w 7217375"/>
              <a:gd name="connsiteY9" fmla="*/ 0 h 4764024"/>
              <a:gd name="connsiteX10" fmla="*/ 5551827 w 7217375"/>
              <a:gd name="connsiteY10" fmla="*/ 0 h 4764024"/>
              <a:gd name="connsiteX11" fmla="*/ 6251357 w 7217375"/>
              <a:gd name="connsiteY11" fmla="*/ 0 h 4764024"/>
              <a:gd name="connsiteX12" fmla="*/ 6734366 w 7217375"/>
              <a:gd name="connsiteY12" fmla="*/ 0 h 4764024"/>
              <a:gd name="connsiteX13" fmla="*/ 7217375 w 7217375"/>
              <a:gd name="connsiteY13" fmla="*/ 0 h 4764024"/>
              <a:gd name="connsiteX14" fmla="*/ 7217375 w 7217375"/>
              <a:gd name="connsiteY14" fmla="*/ 643143 h 4764024"/>
              <a:gd name="connsiteX15" fmla="*/ 7217375 w 7217375"/>
              <a:gd name="connsiteY15" fmla="*/ 1238646 h 4764024"/>
              <a:gd name="connsiteX16" fmla="*/ 7217375 w 7217375"/>
              <a:gd name="connsiteY16" fmla="*/ 1834149 h 4764024"/>
              <a:gd name="connsiteX17" fmla="*/ 7217375 w 7217375"/>
              <a:gd name="connsiteY17" fmla="*/ 2477292 h 4764024"/>
              <a:gd name="connsiteX18" fmla="*/ 7217375 w 7217375"/>
              <a:gd name="connsiteY18" fmla="*/ 3120436 h 4764024"/>
              <a:gd name="connsiteX19" fmla="*/ 7217375 w 7217375"/>
              <a:gd name="connsiteY19" fmla="*/ 3763579 h 4764024"/>
              <a:gd name="connsiteX20" fmla="*/ 7217375 w 7217375"/>
              <a:gd name="connsiteY20" fmla="*/ 4216161 h 4764024"/>
              <a:gd name="connsiteX21" fmla="*/ 7217375 w 7217375"/>
              <a:gd name="connsiteY21" fmla="*/ 4764024 h 4764024"/>
              <a:gd name="connsiteX22" fmla="*/ 6590019 w 7217375"/>
              <a:gd name="connsiteY22" fmla="*/ 4764024 h 4764024"/>
              <a:gd name="connsiteX23" fmla="*/ 6179183 w 7217375"/>
              <a:gd name="connsiteY23" fmla="*/ 4764024 h 4764024"/>
              <a:gd name="connsiteX24" fmla="*/ 5624001 w 7217375"/>
              <a:gd name="connsiteY24" fmla="*/ 4764024 h 4764024"/>
              <a:gd name="connsiteX25" fmla="*/ 5285339 w 7217375"/>
              <a:gd name="connsiteY25" fmla="*/ 4764024 h 4764024"/>
              <a:gd name="connsiteX26" fmla="*/ 4946678 w 7217375"/>
              <a:gd name="connsiteY26" fmla="*/ 4764024 h 4764024"/>
              <a:gd name="connsiteX27" fmla="*/ 4391495 w 7217375"/>
              <a:gd name="connsiteY27" fmla="*/ 4764024 h 4764024"/>
              <a:gd name="connsiteX28" fmla="*/ 3980660 w 7217375"/>
              <a:gd name="connsiteY28" fmla="*/ 4764024 h 4764024"/>
              <a:gd name="connsiteX29" fmla="*/ 3353303 w 7217375"/>
              <a:gd name="connsiteY29" fmla="*/ 4764024 h 4764024"/>
              <a:gd name="connsiteX30" fmla="*/ 2942468 w 7217375"/>
              <a:gd name="connsiteY30" fmla="*/ 4764024 h 4764024"/>
              <a:gd name="connsiteX31" fmla="*/ 2315112 w 7217375"/>
              <a:gd name="connsiteY31" fmla="*/ 4764024 h 4764024"/>
              <a:gd name="connsiteX32" fmla="*/ 1976450 w 7217375"/>
              <a:gd name="connsiteY32" fmla="*/ 4764024 h 4764024"/>
              <a:gd name="connsiteX33" fmla="*/ 1349094 w 7217375"/>
              <a:gd name="connsiteY33" fmla="*/ 4764024 h 4764024"/>
              <a:gd name="connsiteX34" fmla="*/ 938259 w 7217375"/>
              <a:gd name="connsiteY34" fmla="*/ 4764024 h 4764024"/>
              <a:gd name="connsiteX35" fmla="*/ 599597 w 7217375"/>
              <a:gd name="connsiteY35" fmla="*/ 4764024 h 4764024"/>
              <a:gd name="connsiteX36" fmla="*/ 0 w 7217375"/>
              <a:gd name="connsiteY36" fmla="*/ 4764024 h 4764024"/>
              <a:gd name="connsiteX37" fmla="*/ 0 w 7217375"/>
              <a:gd name="connsiteY37" fmla="*/ 4120881 h 4764024"/>
              <a:gd name="connsiteX38" fmla="*/ 0 w 7217375"/>
              <a:gd name="connsiteY38" fmla="*/ 3620658 h 4764024"/>
              <a:gd name="connsiteX39" fmla="*/ 0 w 7217375"/>
              <a:gd name="connsiteY39" fmla="*/ 3168076 h 4764024"/>
              <a:gd name="connsiteX40" fmla="*/ 0 w 7217375"/>
              <a:gd name="connsiteY40" fmla="*/ 2715494 h 4764024"/>
              <a:gd name="connsiteX41" fmla="*/ 0 w 7217375"/>
              <a:gd name="connsiteY41" fmla="*/ 2072350 h 4764024"/>
              <a:gd name="connsiteX42" fmla="*/ 0 w 7217375"/>
              <a:gd name="connsiteY42" fmla="*/ 1619768 h 4764024"/>
              <a:gd name="connsiteX43" fmla="*/ 0 w 7217375"/>
              <a:gd name="connsiteY43" fmla="*/ 1024265 h 4764024"/>
              <a:gd name="connsiteX44" fmla="*/ 0 w 7217375"/>
              <a:gd name="connsiteY44" fmla="*/ 524043 h 4764024"/>
              <a:gd name="connsiteX45" fmla="*/ 0 w 7217375"/>
              <a:gd name="connsiteY45" fmla="*/ 0 h 4764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217375" h="4764024" extrusionOk="0">
                <a:moveTo>
                  <a:pt x="0" y="0"/>
                </a:moveTo>
                <a:cubicBezTo>
                  <a:pt x="224390" y="-7769"/>
                  <a:pt x="302995" y="26255"/>
                  <a:pt x="483009" y="0"/>
                </a:cubicBezTo>
                <a:cubicBezTo>
                  <a:pt x="663023" y="-26255"/>
                  <a:pt x="731535" y="28554"/>
                  <a:pt x="821670" y="0"/>
                </a:cubicBezTo>
                <a:cubicBezTo>
                  <a:pt x="911805" y="-28554"/>
                  <a:pt x="1375668" y="24553"/>
                  <a:pt x="1521201" y="0"/>
                </a:cubicBezTo>
                <a:cubicBezTo>
                  <a:pt x="1666734" y="-24553"/>
                  <a:pt x="1884751" y="24974"/>
                  <a:pt x="2004210" y="0"/>
                </a:cubicBezTo>
                <a:cubicBezTo>
                  <a:pt x="2123669" y="-24974"/>
                  <a:pt x="2344071" y="10058"/>
                  <a:pt x="2487218" y="0"/>
                </a:cubicBezTo>
                <a:cubicBezTo>
                  <a:pt x="2630365" y="-10058"/>
                  <a:pt x="2920979" y="17956"/>
                  <a:pt x="3186749" y="0"/>
                </a:cubicBezTo>
                <a:cubicBezTo>
                  <a:pt x="3452519" y="-17956"/>
                  <a:pt x="3429687" y="7601"/>
                  <a:pt x="3597584" y="0"/>
                </a:cubicBezTo>
                <a:cubicBezTo>
                  <a:pt x="3765482" y="-7601"/>
                  <a:pt x="3953758" y="7273"/>
                  <a:pt x="4297114" y="0"/>
                </a:cubicBezTo>
                <a:cubicBezTo>
                  <a:pt x="4640470" y="-7273"/>
                  <a:pt x="4789944" y="83328"/>
                  <a:pt x="4996644" y="0"/>
                </a:cubicBezTo>
                <a:cubicBezTo>
                  <a:pt x="5203344" y="-83328"/>
                  <a:pt x="5276241" y="25418"/>
                  <a:pt x="5551827" y="0"/>
                </a:cubicBezTo>
                <a:cubicBezTo>
                  <a:pt x="5827413" y="-25418"/>
                  <a:pt x="6002715" y="65303"/>
                  <a:pt x="6251357" y="0"/>
                </a:cubicBezTo>
                <a:cubicBezTo>
                  <a:pt x="6499999" y="-65303"/>
                  <a:pt x="6551359" y="9451"/>
                  <a:pt x="6734366" y="0"/>
                </a:cubicBezTo>
                <a:cubicBezTo>
                  <a:pt x="6917373" y="-9451"/>
                  <a:pt x="7005764" y="22173"/>
                  <a:pt x="7217375" y="0"/>
                </a:cubicBezTo>
                <a:cubicBezTo>
                  <a:pt x="7283603" y="181499"/>
                  <a:pt x="7191819" y="328607"/>
                  <a:pt x="7217375" y="643143"/>
                </a:cubicBezTo>
                <a:cubicBezTo>
                  <a:pt x="7242931" y="957679"/>
                  <a:pt x="7156582" y="999600"/>
                  <a:pt x="7217375" y="1238646"/>
                </a:cubicBezTo>
                <a:cubicBezTo>
                  <a:pt x="7278168" y="1477692"/>
                  <a:pt x="7159098" y="1537016"/>
                  <a:pt x="7217375" y="1834149"/>
                </a:cubicBezTo>
                <a:cubicBezTo>
                  <a:pt x="7275652" y="2131282"/>
                  <a:pt x="7191579" y="2252014"/>
                  <a:pt x="7217375" y="2477292"/>
                </a:cubicBezTo>
                <a:cubicBezTo>
                  <a:pt x="7243171" y="2702570"/>
                  <a:pt x="7194589" y="2957178"/>
                  <a:pt x="7217375" y="3120436"/>
                </a:cubicBezTo>
                <a:cubicBezTo>
                  <a:pt x="7240161" y="3283694"/>
                  <a:pt x="7142611" y="3480991"/>
                  <a:pt x="7217375" y="3763579"/>
                </a:cubicBezTo>
                <a:cubicBezTo>
                  <a:pt x="7292139" y="4046167"/>
                  <a:pt x="7212193" y="4000752"/>
                  <a:pt x="7217375" y="4216161"/>
                </a:cubicBezTo>
                <a:cubicBezTo>
                  <a:pt x="7222557" y="4431570"/>
                  <a:pt x="7210582" y="4559714"/>
                  <a:pt x="7217375" y="4764024"/>
                </a:cubicBezTo>
                <a:cubicBezTo>
                  <a:pt x="7042561" y="4809472"/>
                  <a:pt x="6772783" y="4692413"/>
                  <a:pt x="6590019" y="4764024"/>
                </a:cubicBezTo>
                <a:cubicBezTo>
                  <a:pt x="6407255" y="4835635"/>
                  <a:pt x="6312569" y="4761504"/>
                  <a:pt x="6179183" y="4764024"/>
                </a:cubicBezTo>
                <a:cubicBezTo>
                  <a:pt x="6045797" y="4766544"/>
                  <a:pt x="5751806" y="4753816"/>
                  <a:pt x="5624001" y="4764024"/>
                </a:cubicBezTo>
                <a:cubicBezTo>
                  <a:pt x="5496196" y="4774232"/>
                  <a:pt x="5387787" y="4763273"/>
                  <a:pt x="5285339" y="4764024"/>
                </a:cubicBezTo>
                <a:cubicBezTo>
                  <a:pt x="5182891" y="4764775"/>
                  <a:pt x="5088912" y="4759881"/>
                  <a:pt x="4946678" y="4764024"/>
                </a:cubicBezTo>
                <a:cubicBezTo>
                  <a:pt x="4804444" y="4768167"/>
                  <a:pt x="4669034" y="4700553"/>
                  <a:pt x="4391495" y="4764024"/>
                </a:cubicBezTo>
                <a:cubicBezTo>
                  <a:pt x="4113956" y="4827495"/>
                  <a:pt x="4065767" y="4725825"/>
                  <a:pt x="3980660" y="4764024"/>
                </a:cubicBezTo>
                <a:cubicBezTo>
                  <a:pt x="3895554" y="4802223"/>
                  <a:pt x="3581887" y="4756631"/>
                  <a:pt x="3353303" y="4764024"/>
                </a:cubicBezTo>
                <a:cubicBezTo>
                  <a:pt x="3124719" y="4771417"/>
                  <a:pt x="3124322" y="4718192"/>
                  <a:pt x="2942468" y="4764024"/>
                </a:cubicBezTo>
                <a:cubicBezTo>
                  <a:pt x="2760615" y="4809856"/>
                  <a:pt x="2450236" y="4753094"/>
                  <a:pt x="2315112" y="4764024"/>
                </a:cubicBezTo>
                <a:cubicBezTo>
                  <a:pt x="2179988" y="4774954"/>
                  <a:pt x="2061747" y="4724555"/>
                  <a:pt x="1976450" y="4764024"/>
                </a:cubicBezTo>
                <a:cubicBezTo>
                  <a:pt x="1891153" y="4803493"/>
                  <a:pt x="1634644" y="4709948"/>
                  <a:pt x="1349094" y="4764024"/>
                </a:cubicBezTo>
                <a:cubicBezTo>
                  <a:pt x="1063544" y="4818100"/>
                  <a:pt x="1026686" y="4743700"/>
                  <a:pt x="938259" y="4764024"/>
                </a:cubicBezTo>
                <a:cubicBezTo>
                  <a:pt x="849832" y="4784348"/>
                  <a:pt x="702594" y="4742173"/>
                  <a:pt x="599597" y="4764024"/>
                </a:cubicBezTo>
                <a:cubicBezTo>
                  <a:pt x="496600" y="4785875"/>
                  <a:pt x="285607" y="4748189"/>
                  <a:pt x="0" y="4764024"/>
                </a:cubicBezTo>
                <a:cubicBezTo>
                  <a:pt x="-60985" y="4535027"/>
                  <a:pt x="69351" y="4310032"/>
                  <a:pt x="0" y="4120881"/>
                </a:cubicBezTo>
                <a:cubicBezTo>
                  <a:pt x="-69351" y="3931730"/>
                  <a:pt x="38142" y="3738605"/>
                  <a:pt x="0" y="3620658"/>
                </a:cubicBezTo>
                <a:cubicBezTo>
                  <a:pt x="-38142" y="3502711"/>
                  <a:pt x="44470" y="3326980"/>
                  <a:pt x="0" y="3168076"/>
                </a:cubicBezTo>
                <a:cubicBezTo>
                  <a:pt x="-44470" y="3009172"/>
                  <a:pt x="53351" y="2911257"/>
                  <a:pt x="0" y="2715494"/>
                </a:cubicBezTo>
                <a:cubicBezTo>
                  <a:pt x="-53351" y="2519731"/>
                  <a:pt x="47113" y="2266640"/>
                  <a:pt x="0" y="2072350"/>
                </a:cubicBezTo>
                <a:cubicBezTo>
                  <a:pt x="-47113" y="1878060"/>
                  <a:pt x="9861" y="1823295"/>
                  <a:pt x="0" y="1619768"/>
                </a:cubicBezTo>
                <a:cubicBezTo>
                  <a:pt x="-9861" y="1416241"/>
                  <a:pt x="51858" y="1241438"/>
                  <a:pt x="0" y="1024265"/>
                </a:cubicBezTo>
                <a:cubicBezTo>
                  <a:pt x="-51858" y="807092"/>
                  <a:pt x="2893" y="626428"/>
                  <a:pt x="0" y="524043"/>
                </a:cubicBezTo>
                <a:cubicBezTo>
                  <a:pt x="-2893" y="421658"/>
                  <a:pt x="11462" y="250566"/>
                  <a:pt x="0" y="0"/>
                </a:cubicBezTo>
                <a:close/>
              </a:path>
            </a:pathLst>
          </a:custGeom>
          <a:noFill/>
          <a:ln w="66675" cmpd="tri">
            <a:solidFill>
              <a:srgbClr val="00B05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pic>
      <p:graphicFrame>
        <p:nvGraphicFramePr>
          <p:cNvPr id="12" name="Object 11">
            <a:extLst>
              <a:ext uri="{FF2B5EF4-FFF2-40B4-BE49-F238E27FC236}">
                <a16:creationId xmlns:a16="http://schemas.microsoft.com/office/drawing/2014/main" id="{34B5C761-9B8D-427E-88F9-B2E31892687A}"/>
              </a:ext>
            </a:extLst>
          </p:cNvPr>
          <p:cNvGraphicFramePr>
            <a:graphicFrameLocks noChangeAspect="1"/>
          </p:cNvGraphicFramePr>
          <p:nvPr>
            <p:extLst>
              <p:ext uri="{D42A27DB-BD31-4B8C-83A1-F6EECF244321}">
                <p14:modId xmlns:p14="http://schemas.microsoft.com/office/powerpoint/2010/main" val="4161214886"/>
              </p:ext>
            </p:extLst>
          </p:nvPr>
        </p:nvGraphicFramePr>
        <p:xfrm>
          <a:off x="252460" y="6111686"/>
          <a:ext cx="1570037" cy="720752"/>
        </p:xfrm>
        <a:graphic>
          <a:graphicData uri="http://schemas.openxmlformats.org/presentationml/2006/ole">
            <mc:AlternateContent xmlns:mc="http://schemas.openxmlformats.org/markup-compatibility/2006">
              <mc:Choice xmlns:v="urn:schemas-microsoft-com:vml" Requires="v">
                <p:oleObj name="Bitmap Image" r:id="rId3" imgW="1569600" imgH="685800" progId="Paint.Picture">
                  <p:embed/>
                </p:oleObj>
              </mc:Choice>
              <mc:Fallback>
                <p:oleObj name="Bitmap Image" r:id="rId3" imgW="1569600" imgH="685800" progId="Paint.Picture">
                  <p:embed/>
                  <p:pic>
                    <p:nvPicPr>
                      <p:cNvPr id="12" name="Object 11">
                        <a:extLst>
                          <a:ext uri="{FF2B5EF4-FFF2-40B4-BE49-F238E27FC236}">
                            <a16:creationId xmlns:a16="http://schemas.microsoft.com/office/drawing/2014/main" id="{284AB641-8BD3-4FED-A3FD-958FBBA73627}"/>
                          </a:ext>
                        </a:extLst>
                      </p:cNvPr>
                      <p:cNvPicPr/>
                      <p:nvPr/>
                    </p:nvPicPr>
                    <p:blipFill>
                      <a:blip r:embed="rId4"/>
                      <a:stretch>
                        <a:fillRect/>
                      </a:stretch>
                    </p:blipFill>
                    <p:spPr>
                      <a:xfrm>
                        <a:off x="252460" y="6111686"/>
                        <a:ext cx="1570037" cy="720752"/>
                      </a:xfrm>
                      <a:prstGeom prst="rect">
                        <a:avLst/>
                      </a:prstGeom>
                    </p:spPr>
                  </p:pic>
                </p:oleObj>
              </mc:Fallback>
            </mc:AlternateContent>
          </a:graphicData>
        </a:graphic>
      </p:graphicFrame>
      <p:sp>
        <p:nvSpPr>
          <p:cNvPr id="5" name="Slide Number Placeholder 4">
            <a:extLst>
              <a:ext uri="{FF2B5EF4-FFF2-40B4-BE49-F238E27FC236}">
                <a16:creationId xmlns:a16="http://schemas.microsoft.com/office/drawing/2014/main" id="{635B45AD-0838-472F-92E6-5BD792087603}"/>
              </a:ext>
            </a:extLst>
          </p:cNvPr>
          <p:cNvSpPr>
            <a:spLocks noGrp="1"/>
          </p:cNvSpPr>
          <p:nvPr>
            <p:ph type="sldNum" sz="quarter" idx="12"/>
          </p:nvPr>
        </p:nvSpPr>
        <p:spPr/>
        <p:txBody>
          <a:bodyPr/>
          <a:lstStyle/>
          <a:p>
            <a:fld id="{C01389E6-C847-4AD0-B56D-D205B2EAB1EE}" type="slidenum">
              <a:rPr lang="en-US" smtClean="0"/>
              <a:t>45</a:t>
            </a:fld>
            <a:endParaRPr lang="en-US" dirty="0"/>
          </a:p>
        </p:txBody>
      </p:sp>
    </p:spTree>
    <p:extLst>
      <p:ext uri="{BB962C8B-B14F-4D97-AF65-F5344CB8AC3E}">
        <p14:creationId xmlns:p14="http://schemas.microsoft.com/office/powerpoint/2010/main" val="25627466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29">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Freeform: Shape 31">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Isosceles Triangle 35">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Isosceles Triangle 37">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 name="Content Placeholder 3">
            <a:extLst>
              <a:ext uri="{FF2B5EF4-FFF2-40B4-BE49-F238E27FC236}">
                <a16:creationId xmlns:a16="http://schemas.microsoft.com/office/drawing/2014/main" id="{14A1FE4B-A881-4C9F-BA73-C0C8D9AE0108}"/>
              </a:ext>
            </a:extLst>
          </p:cNvPr>
          <p:cNvGraphicFramePr>
            <a:graphicFrameLocks noGrp="1"/>
          </p:cNvGraphicFramePr>
          <p:nvPr>
            <p:ph idx="1"/>
            <p:extLst>
              <p:ext uri="{D42A27DB-BD31-4B8C-83A1-F6EECF244321}">
                <p14:modId xmlns:p14="http://schemas.microsoft.com/office/powerpoint/2010/main" val="516043345"/>
              </p:ext>
            </p:extLst>
          </p:nvPr>
        </p:nvGraphicFramePr>
        <p:xfrm>
          <a:off x="4698124" y="1698625"/>
          <a:ext cx="6850939" cy="4516438"/>
        </p:xfrm>
        <a:graphic>
          <a:graphicData uri="http://schemas.openxmlformats.org/drawingml/2006/chart">
            <c:chart xmlns:c="http://schemas.openxmlformats.org/drawingml/2006/chart" xmlns:r="http://schemas.openxmlformats.org/officeDocument/2006/relationships" r:id="rId2"/>
          </a:graphicData>
        </a:graphic>
      </p:graphicFrame>
      <p:sp>
        <p:nvSpPr>
          <p:cNvPr id="22" name="Content Placeholder 2">
            <a:extLst>
              <a:ext uri="{FF2B5EF4-FFF2-40B4-BE49-F238E27FC236}">
                <a16:creationId xmlns:a16="http://schemas.microsoft.com/office/drawing/2014/main" id="{3B36A0BD-85A8-4486-8D54-A0DC4896AA57}"/>
              </a:ext>
            </a:extLst>
          </p:cNvPr>
          <p:cNvSpPr txBox="1">
            <a:spLocks/>
          </p:cNvSpPr>
          <p:nvPr/>
        </p:nvSpPr>
        <p:spPr>
          <a:xfrm>
            <a:off x="344870" y="1672781"/>
            <a:ext cx="4008384" cy="4393982"/>
          </a:xfrm>
          <a:custGeom>
            <a:avLst/>
            <a:gdLst>
              <a:gd name="connsiteX0" fmla="*/ 0 w 4008384"/>
              <a:gd name="connsiteY0" fmla="*/ 0 h 4393982"/>
              <a:gd name="connsiteX1" fmla="*/ 652794 w 4008384"/>
              <a:gd name="connsiteY1" fmla="*/ 0 h 4393982"/>
              <a:gd name="connsiteX2" fmla="*/ 1225420 w 4008384"/>
              <a:gd name="connsiteY2" fmla="*/ 0 h 4393982"/>
              <a:gd name="connsiteX3" fmla="*/ 1717879 w 4008384"/>
              <a:gd name="connsiteY3" fmla="*/ 0 h 4393982"/>
              <a:gd name="connsiteX4" fmla="*/ 2370673 w 4008384"/>
              <a:gd name="connsiteY4" fmla="*/ 0 h 4393982"/>
              <a:gd name="connsiteX5" fmla="*/ 2823048 w 4008384"/>
              <a:gd name="connsiteY5" fmla="*/ 0 h 4393982"/>
              <a:gd name="connsiteX6" fmla="*/ 3435758 w 4008384"/>
              <a:gd name="connsiteY6" fmla="*/ 0 h 4393982"/>
              <a:gd name="connsiteX7" fmla="*/ 4008384 w 4008384"/>
              <a:gd name="connsiteY7" fmla="*/ 0 h 4393982"/>
              <a:gd name="connsiteX8" fmla="*/ 4008384 w 4008384"/>
              <a:gd name="connsiteY8" fmla="*/ 593188 h 4393982"/>
              <a:gd name="connsiteX9" fmla="*/ 4008384 w 4008384"/>
              <a:gd name="connsiteY9" fmla="*/ 1054556 h 4393982"/>
              <a:gd name="connsiteX10" fmla="*/ 4008384 w 4008384"/>
              <a:gd name="connsiteY10" fmla="*/ 1603803 h 4393982"/>
              <a:gd name="connsiteX11" fmla="*/ 4008384 w 4008384"/>
              <a:gd name="connsiteY11" fmla="*/ 2109111 h 4393982"/>
              <a:gd name="connsiteX12" fmla="*/ 4008384 w 4008384"/>
              <a:gd name="connsiteY12" fmla="*/ 2702299 h 4393982"/>
              <a:gd name="connsiteX13" fmla="*/ 4008384 w 4008384"/>
              <a:gd name="connsiteY13" fmla="*/ 3295487 h 4393982"/>
              <a:gd name="connsiteX14" fmla="*/ 4008384 w 4008384"/>
              <a:gd name="connsiteY14" fmla="*/ 3756855 h 4393982"/>
              <a:gd name="connsiteX15" fmla="*/ 4008384 w 4008384"/>
              <a:gd name="connsiteY15" fmla="*/ 4393982 h 4393982"/>
              <a:gd name="connsiteX16" fmla="*/ 3556009 w 4008384"/>
              <a:gd name="connsiteY16" fmla="*/ 4393982 h 4393982"/>
              <a:gd name="connsiteX17" fmla="*/ 2903215 w 4008384"/>
              <a:gd name="connsiteY17" fmla="*/ 4393982 h 4393982"/>
              <a:gd name="connsiteX18" fmla="*/ 2450841 w 4008384"/>
              <a:gd name="connsiteY18" fmla="*/ 4393982 h 4393982"/>
              <a:gd name="connsiteX19" fmla="*/ 1958382 w 4008384"/>
              <a:gd name="connsiteY19" fmla="*/ 4393982 h 4393982"/>
              <a:gd name="connsiteX20" fmla="*/ 1305588 w 4008384"/>
              <a:gd name="connsiteY20" fmla="*/ 4393982 h 4393982"/>
              <a:gd name="connsiteX21" fmla="*/ 813129 w 4008384"/>
              <a:gd name="connsiteY21" fmla="*/ 4393982 h 4393982"/>
              <a:gd name="connsiteX22" fmla="*/ 0 w 4008384"/>
              <a:gd name="connsiteY22" fmla="*/ 4393982 h 4393982"/>
              <a:gd name="connsiteX23" fmla="*/ 0 w 4008384"/>
              <a:gd name="connsiteY23" fmla="*/ 3976554 h 4393982"/>
              <a:gd name="connsiteX24" fmla="*/ 0 w 4008384"/>
              <a:gd name="connsiteY24" fmla="*/ 3427306 h 4393982"/>
              <a:gd name="connsiteX25" fmla="*/ 0 w 4008384"/>
              <a:gd name="connsiteY25" fmla="*/ 3009878 h 4393982"/>
              <a:gd name="connsiteX26" fmla="*/ 0 w 4008384"/>
              <a:gd name="connsiteY26" fmla="*/ 2372750 h 4393982"/>
              <a:gd name="connsiteX27" fmla="*/ 0 w 4008384"/>
              <a:gd name="connsiteY27" fmla="*/ 1911382 h 4393982"/>
              <a:gd name="connsiteX28" fmla="*/ 0 w 4008384"/>
              <a:gd name="connsiteY28" fmla="*/ 1406074 h 4393982"/>
              <a:gd name="connsiteX29" fmla="*/ 0 w 4008384"/>
              <a:gd name="connsiteY29" fmla="*/ 812887 h 4393982"/>
              <a:gd name="connsiteX30" fmla="*/ 0 w 4008384"/>
              <a:gd name="connsiteY30" fmla="*/ 0 h 4393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008384" h="4393982" fill="none" extrusionOk="0">
                <a:moveTo>
                  <a:pt x="0" y="0"/>
                </a:moveTo>
                <a:cubicBezTo>
                  <a:pt x="149849" y="-34627"/>
                  <a:pt x="454772" y="13073"/>
                  <a:pt x="652794" y="0"/>
                </a:cubicBezTo>
                <a:cubicBezTo>
                  <a:pt x="850816" y="-13073"/>
                  <a:pt x="1017089" y="5808"/>
                  <a:pt x="1225420" y="0"/>
                </a:cubicBezTo>
                <a:cubicBezTo>
                  <a:pt x="1433751" y="-5808"/>
                  <a:pt x="1550982" y="7729"/>
                  <a:pt x="1717879" y="0"/>
                </a:cubicBezTo>
                <a:cubicBezTo>
                  <a:pt x="1884776" y="-7729"/>
                  <a:pt x="2067761" y="43645"/>
                  <a:pt x="2370673" y="0"/>
                </a:cubicBezTo>
                <a:cubicBezTo>
                  <a:pt x="2673585" y="-43645"/>
                  <a:pt x="2617000" y="39464"/>
                  <a:pt x="2823048" y="0"/>
                </a:cubicBezTo>
                <a:cubicBezTo>
                  <a:pt x="3029097" y="-39464"/>
                  <a:pt x="3273943" y="45090"/>
                  <a:pt x="3435758" y="0"/>
                </a:cubicBezTo>
                <a:cubicBezTo>
                  <a:pt x="3597573" y="-45090"/>
                  <a:pt x="3773279" y="42988"/>
                  <a:pt x="4008384" y="0"/>
                </a:cubicBezTo>
                <a:cubicBezTo>
                  <a:pt x="4040441" y="205587"/>
                  <a:pt x="3973394" y="389747"/>
                  <a:pt x="4008384" y="593188"/>
                </a:cubicBezTo>
                <a:cubicBezTo>
                  <a:pt x="4043374" y="796629"/>
                  <a:pt x="3966061" y="844767"/>
                  <a:pt x="4008384" y="1054556"/>
                </a:cubicBezTo>
                <a:cubicBezTo>
                  <a:pt x="4050707" y="1264345"/>
                  <a:pt x="3951316" y="1351485"/>
                  <a:pt x="4008384" y="1603803"/>
                </a:cubicBezTo>
                <a:cubicBezTo>
                  <a:pt x="4065452" y="1856121"/>
                  <a:pt x="3950392" y="1857481"/>
                  <a:pt x="4008384" y="2109111"/>
                </a:cubicBezTo>
                <a:cubicBezTo>
                  <a:pt x="4066376" y="2360741"/>
                  <a:pt x="3980465" y="2576930"/>
                  <a:pt x="4008384" y="2702299"/>
                </a:cubicBezTo>
                <a:cubicBezTo>
                  <a:pt x="4036303" y="2827668"/>
                  <a:pt x="3989069" y="3139883"/>
                  <a:pt x="4008384" y="3295487"/>
                </a:cubicBezTo>
                <a:cubicBezTo>
                  <a:pt x="4027699" y="3451091"/>
                  <a:pt x="3972895" y="3546077"/>
                  <a:pt x="4008384" y="3756855"/>
                </a:cubicBezTo>
                <a:cubicBezTo>
                  <a:pt x="4043873" y="3967633"/>
                  <a:pt x="4003312" y="4223086"/>
                  <a:pt x="4008384" y="4393982"/>
                </a:cubicBezTo>
                <a:cubicBezTo>
                  <a:pt x="3801791" y="4433249"/>
                  <a:pt x="3770435" y="4353013"/>
                  <a:pt x="3556009" y="4393982"/>
                </a:cubicBezTo>
                <a:cubicBezTo>
                  <a:pt x="3341584" y="4434951"/>
                  <a:pt x="3128950" y="4328813"/>
                  <a:pt x="2903215" y="4393982"/>
                </a:cubicBezTo>
                <a:cubicBezTo>
                  <a:pt x="2677480" y="4459151"/>
                  <a:pt x="2634330" y="4374534"/>
                  <a:pt x="2450841" y="4393982"/>
                </a:cubicBezTo>
                <a:cubicBezTo>
                  <a:pt x="2267352" y="4413430"/>
                  <a:pt x="2191696" y="4362082"/>
                  <a:pt x="1958382" y="4393982"/>
                </a:cubicBezTo>
                <a:cubicBezTo>
                  <a:pt x="1725068" y="4425882"/>
                  <a:pt x="1502393" y="4388250"/>
                  <a:pt x="1305588" y="4393982"/>
                </a:cubicBezTo>
                <a:cubicBezTo>
                  <a:pt x="1108783" y="4399714"/>
                  <a:pt x="1028622" y="4359992"/>
                  <a:pt x="813129" y="4393982"/>
                </a:cubicBezTo>
                <a:cubicBezTo>
                  <a:pt x="597636" y="4427972"/>
                  <a:pt x="219821" y="4365579"/>
                  <a:pt x="0" y="4393982"/>
                </a:cubicBezTo>
                <a:cubicBezTo>
                  <a:pt x="-46098" y="4287082"/>
                  <a:pt x="27676" y="4086493"/>
                  <a:pt x="0" y="3976554"/>
                </a:cubicBezTo>
                <a:cubicBezTo>
                  <a:pt x="-27676" y="3866615"/>
                  <a:pt x="789" y="3576461"/>
                  <a:pt x="0" y="3427306"/>
                </a:cubicBezTo>
                <a:cubicBezTo>
                  <a:pt x="-789" y="3278151"/>
                  <a:pt x="12640" y="3134835"/>
                  <a:pt x="0" y="3009878"/>
                </a:cubicBezTo>
                <a:cubicBezTo>
                  <a:pt x="-12640" y="2884921"/>
                  <a:pt x="45768" y="2544278"/>
                  <a:pt x="0" y="2372750"/>
                </a:cubicBezTo>
                <a:cubicBezTo>
                  <a:pt x="-45768" y="2201222"/>
                  <a:pt x="14140" y="2047353"/>
                  <a:pt x="0" y="1911382"/>
                </a:cubicBezTo>
                <a:cubicBezTo>
                  <a:pt x="-14140" y="1775411"/>
                  <a:pt x="53479" y="1520622"/>
                  <a:pt x="0" y="1406074"/>
                </a:cubicBezTo>
                <a:cubicBezTo>
                  <a:pt x="-53479" y="1291526"/>
                  <a:pt x="9749" y="993644"/>
                  <a:pt x="0" y="812887"/>
                </a:cubicBezTo>
                <a:cubicBezTo>
                  <a:pt x="-9749" y="632130"/>
                  <a:pt x="82215" y="400373"/>
                  <a:pt x="0" y="0"/>
                </a:cubicBezTo>
                <a:close/>
              </a:path>
              <a:path w="4008384" h="4393982" stroke="0" extrusionOk="0">
                <a:moveTo>
                  <a:pt x="0" y="0"/>
                </a:moveTo>
                <a:cubicBezTo>
                  <a:pt x="220478" y="-63305"/>
                  <a:pt x="375425" y="62333"/>
                  <a:pt x="532542" y="0"/>
                </a:cubicBezTo>
                <a:cubicBezTo>
                  <a:pt x="689659" y="-62333"/>
                  <a:pt x="884490" y="27263"/>
                  <a:pt x="1025001" y="0"/>
                </a:cubicBezTo>
                <a:cubicBezTo>
                  <a:pt x="1165512" y="-27263"/>
                  <a:pt x="1321661" y="5961"/>
                  <a:pt x="1557543" y="0"/>
                </a:cubicBezTo>
                <a:cubicBezTo>
                  <a:pt x="1793425" y="-5961"/>
                  <a:pt x="2048609" y="3129"/>
                  <a:pt x="2210337" y="0"/>
                </a:cubicBezTo>
                <a:cubicBezTo>
                  <a:pt x="2372065" y="-3129"/>
                  <a:pt x="2464335" y="29323"/>
                  <a:pt x="2702796" y="0"/>
                </a:cubicBezTo>
                <a:cubicBezTo>
                  <a:pt x="2941257" y="-29323"/>
                  <a:pt x="2983751" y="53097"/>
                  <a:pt x="3195255" y="0"/>
                </a:cubicBezTo>
                <a:cubicBezTo>
                  <a:pt x="3406759" y="-53097"/>
                  <a:pt x="3776143" y="51866"/>
                  <a:pt x="4008384" y="0"/>
                </a:cubicBezTo>
                <a:cubicBezTo>
                  <a:pt x="4044584" y="96534"/>
                  <a:pt x="4005451" y="270200"/>
                  <a:pt x="4008384" y="461368"/>
                </a:cubicBezTo>
                <a:cubicBezTo>
                  <a:pt x="4011317" y="652536"/>
                  <a:pt x="3958755" y="770129"/>
                  <a:pt x="4008384" y="1054556"/>
                </a:cubicBezTo>
                <a:cubicBezTo>
                  <a:pt x="4058013" y="1338983"/>
                  <a:pt x="3966443" y="1326320"/>
                  <a:pt x="4008384" y="1515924"/>
                </a:cubicBezTo>
                <a:cubicBezTo>
                  <a:pt x="4050325" y="1705528"/>
                  <a:pt x="3976611" y="1882652"/>
                  <a:pt x="4008384" y="1977292"/>
                </a:cubicBezTo>
                <a:cubicBezTo>
                  <a:pt x="4040157" y="2071932"/>
                  <a:pt x="4007419" y="2342844"/>
                  <a:pt x="4008384" y="2482600"/>
                </a:cubicBezTo>
                <a:cubicBezTo>
                  <a:pt x="4009349" y="2622356"/>
                  <a:pt x="3964819" y="2714251"/>
                  <a:pt x="4008384" y="2943968"/>
                </a:cubicBezTo>
                <a:cubicBezTo>
                  <a:pt x="4051949" y="3173685"/>
                  <a:pt x="3986430" y="3427984"/>
                  <a:pt x="4008384" y="3581095"/>
                </a:cubicBezTo>
                <a:cubicBezTo>
                  <a:pt x="4030338" y="3734206"/>
                  <a:pt x="3916264" y="4152635"/>
                  <a:pt x="4008384" y="4393982"/>
                </a:cubicBezTo>
                <a:cubicBezTo>
                  <a:pt x="3874865" y="4425580"/>
                  <a:pt x="3745868" y="4366308"/>
                  <a:pt x="3515925" y="4393982"/>
                </a:cubicBezTo>
                <a:cubicBezTo>
                  <a:pt x="3285982" y="4421656"/>
                  <a:pt x="3132528" y="4345525"/>
                  <a:pt x="3023467" y="4393982"/>
                </a:cubicBezTo>
                <a:cubicBezTo>
                  <a:pt x="2914406" y="4442439"/>
                  <a:pt x="2624346" y="4365203"/>
                  <a:pt x="2410757" y="4393982"/>
                </a:cubicBezTo>
                <a:cubicBezTo>
                  <a:pt x="2197168" y="4422761"/>
                  <a:pt x="1984609" y="4360665"/>
                  <a:pt x="1838130" y="4393982"/>
                </a:cubicBezTo>
                <a:cubicBezTo>
                  <a:pt x="1691651" y="4427299"/>
                  <a:pt x="1466353" y="4363997"/>
                  <a:pt x="1345672" y="4393982"/>
                </a:cubicBezTo>
                <a:cubicBezTo>
                  <a:pt x="1224991" y="4423967"/>
                  <a:pt x="1029500" y="4351148"/>
                  <a:pt x="732962" y="4393982"/>
                </a:cubicBezTo>
                <a:cubicBezTo>
                  <a:pt x="436424" y="4436816"/>
                  <a:pt x="210748" y="4363814"/>
                  <a:pt x="0" y="4393982"/>
                </a:cubicBezTo>
                <a:cubicBezTo>
                  <a:pt x="-41434" y="4231074"/>
                  <a:pt x="57946" y="4094312"/>
                  <a:pt x="0" y="3844734"/>
                </a:cubicBezTo>
                <a:cubicBezTo>
                  <a:pt x="-57946" y="3595156"/>
                  <a:pt x="40635" y="3492910"/>
                  <a:pt x="0" y="3339426"/>
                </a:cubicBezTo>
                <a:cubicBezTo>
                  <a:pt x="-40635" y="3185942"/>
                  <a:pt x="32734" y="3037311"/>
                  <a:pt x="0" y="2921998"/>
                </a:cubicBezTo>
                <a:cubicBezTo>
                  <a:pt x="-32734" y="2806685"/>
                  <a:pt x="56708" y="2598893"/>
                  <a:pt x="0" y="2416690"/>
                </a:cubicBezTo>
                <a:cubicBezTo>
                  <a:pt x="-56708" y="2234487"/>
                  <a:pt x="48400" y="2038300"/>
                  <a:pt x="0" y="1823503"/>
                </a:cubicBezTo>
                <a:cubicBezTo>
                  <a:pt x="-48400" y="1608706"/>
                  <a:pt x="54230" y="1487569"/>
                  <a:pt x="0" y="1318195"/>
                </a:cubicBezTo>
                <a:cubicBezTo>
                  <a:pt x="-54230" y="1148821"/>
                  <a:pt x="49163" y="981936"/>
                  <a:pt x="0" y="812887"/>
                </a:cubicBezTo>
                <a:cubicBezTo>
                  <a:pt x="-49163" y="643838"/>
                  <a:pt x="88039" y="180027"/>
                  <a:pt x="0" y="0"/>
                </a:cubicBezTo>
                <a:close/>
              </a:path>
            </a:pathLst>
          </a:custGeom>
          <a:ln w="19050">
            <a:solidFill>
              <a:srgbClr val="00B050"/>
            </a:solidFill>
            <a:extLst>
              <a:ext uri="{C807C97D-BFC1-408E-A445-0C87EB9F89A2}">
                <ask:lineSketchStyleProps xmlns:ask="http://schemas.microsoft.com/office/drawing/2018/sketchyshapes" sd="384410728">
                  <a:prstGeom prst="rect">
                    <a:avLst/>
                  </a:prstGeom>
                  <ask:type>
                    <ask:lineSketchScribble/>
                  </ask:type>
                </ask:lineSketchStyleProps>
              </a:ext>
            </a:extLst>
          </a:ln>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v"/>
            </a:pPr>
            <a:r>
              <a:rPr lang="en-US" sz="1700" b="1" dirty="0">
                <a:latin typeface="Franklin Gothic Book" panose="020B0503020102020204" pitchFamily="34" charset="0"/>
              </a:rPr>
              <a:t>A review of the cost of RPS on District of Columbia ratepayers showed that</a:t>
            </a:r>
            <a:r>
              <a:rPr lang="en-US" sz="1700" dirty="0">
                <a:latin typeface="Franklin Gothic Book" panose="020B0503020102020204" pitchFamily="34" charset="0"/>
              </a:rPr>
              <a:t>:</a:t>
            </a:r>
          </a:p>
          <a:p>
            <a:pPr lvl="1">
              <a:buFont typeface="Wingdings" panose="05000000000000000000" pitchFamily="2" charset="2"/>
              <a:buChar char="Ø"/>
            </a:pPr>
            <a:r>
              <a:rPr lang="en-US" sz="1500" dirty="0">
                <a:latin typeface="Franklin Gothic Book" panose="020B0503020102020204" pitchFamily="34" charset="0"/>
              </a:rPr>
              <a:t>The RPS compliance cost and its share in retail electricity price has risen sharply until 2016; </a:t>
            </a:r>
          </a:p>
          <a:p>
            <a:pPr lvl="1">
              <a:buFont typeface="Wingdings" panose="05000000000000000000" pitchFamily="2" charset="2"/>
              <a:buChar char="Ø"/>
            </a:pPr>
            <a:r>
              <a:rPr lang="en-US" sz="1500" dirty="0">
                <a:latin typeface="Franklin Gothic Book" panose="020B0503020102020204" pitchFamily="34" charset="0"/>
              </a:rPr>
              <a:t>Following the adoption of DC Omnibus bill act in 2018, the RPS compliance cost showed another significant increase that resulted in increases in its share in retail electricity prices;</a:t>
            </a:r>
          </a:p>
          <a:p>
            <a:pPr lvl="1">
              <a:buFont typeface="Wingdings" panose="05000000000000000000" pitchFamily="2" charset="2"/>
              <a:buChar char="Ø"/>
            </a:pPr>
            <a:r>
              <a:rPr lang="en-US" sz="1500" dirty="0">
                <a:latin typeface="Franklin Gothic Book" panose="020B0503020102020204" pitchFamily="34" charset="0"/>
              </a:rPr>
              <a:t>The share of RPS compliance cost in retail prices ranged from 2.1% in 2014 to more than 4.5% in 2019 and still increasing.</a:t>
            </a:r>
            <a:endParaRPr lang="en-US" sz="1300" dirty="0">
              <a:latin typeface="Franklin Gothic Book" panose="020B0503020102020204" pitchFamily="34" charset="0"/>
            </a:endParaRPr>
          </a:p>
          <a:p>
            <a:pPr>
              <a:buFont typeface="Wingdings" panose="05000000000000000000" pitchFamily="2" charset="2"/>
              <a:buChar char="v"/>
            </a:pPr>
            <a:r>
              <a:rPr lang="en-US" sz="1700" dirty="0">
                <a:latin typeface="Franklin Gothic Book" panose="020B0503020102020204" pitchFamily="34" charset="0"/>
              </a:rPr>
              <a:t>Funding for sustainable energy and efficiency, electrification, distribution system upgrades, and so on will add to energy burden of non-low-income customers, especially those on the borderline of becoming low-income.</a:t>
            </a:r>
          </a:p>
          <a:p>
            <a:pPr>
              <a:buFont typeface="Wingdings" panose="05000000000000000000" pitchFamily="2" charset="2"/>
              <a:buChar char="v"/>
            </a:pPr>
            <a:r>
              <a:rPr lang="en-US" sz="1700" dirty="0">
                <a:latin typeface="Franklin Gothic Book" panose="020B0503020102020204" pitchFamily="34" charset="0"/>
              </a:rPr>
              <a:t>It is expected that retail electricity prices will continue to rise for non-low-income and low-income customers because of the incremental costs associated with the RPS, new technologies, and the goal of carbon neutrality by 2050.</a:t>
            </a:r>
          </a:p>
        </p:txBody>
      </p:sp>
      <p:sp>
        <p:nvSpPr>
          <p:cNvPr id="13" name="TextBox 12">
            <a:extLst>
              <a:ext uri="{FF2B5EF4-FFF2-40B4-BE49-F238E27FC236}">
                <a16:creationId xmlns:a16="http://schemas.microsoft.com/office/drawing/2014/main" id="{FA738EB8-AA76-403F-9F92-D6E2BE391722}"/>
              </a:ext>
            </a:extLst>
          </p:cNvPr>
          <p:cNvSpPr txBox="1"/>
          <p:nvPr/>
        </p:nvSpPr>
        <p:spPr>
          <a:xfrm>
            <a:off x="1721427" y="228046"/>
            <a:ext cx="8749145" cy="1138773"/>
          </a:xfrm>
          <a:prstGeom prst="rect">
            <a:avLst/>
          </a:prstGeom>
          <a:noFill/>
        </p:spPr>
        <p:txBody>
          <a:bodyPr wrap="square">
            <a:spAutoFit/>
          </a:bodyPr>
          <a:lstStyle/>
          <a:p>
            <a:pPr algn="ctr"/>
            <a:r>
              <a:rPr lang="en-US" sz="2800" dirty="0">
                <a:effectLst/>
                <a:latin typeface="Franklin Gothic Medium" panose="020B0603020102020204" pitchFamily="34" charset="0"/>
                <a:ea typeface="Calibri" panose="020F0502020204030204" pitchFamily="34" charset="0"/>
                <a:cs typeface="Times New Roman" panose="02020603050405020304" pitchFamily="18" charset="0"/>
              </a:rPr>
              <a:t>Impacts of emerging energy policies and technologies</a:t>
            </a:r>
            <a:br>
              <a:rPr lang="en-US" sz="1200" dirty="0">
                <a:effectLst/>
                <a:latin typeface="Franklin Gothic Medium" panose="020B0603020102020204" pitchFamily="34" charset="0"/>
                <a:ea typeface="Calibri" panose="020F0502020204030204" pitchFamily="34" charset="0"/>
                <a:cs typeface="Times New Roman" panose="02020603050405020304" pitchFamily="18" charset="0"/>
              </a:rPr>
            </a:br>
            <a:r>
              <a:rPr lang="en-US" sz="2000" b="1" dirty="0">
                <a:effectLst/>
                <a:latin typeface="Franklin Gothic Medium" panose="020B0603020102020204" pitchFamily="34" charset="0"/>
                <a:ea typeface="Calibri" panose="020F0502020204030204" pitchFamily="34" charset="0"/>
                <a:cs typeface="Times New Roman" panose="02020603050405020304" pitchFamily="18" charset="0"/>
              </a:rPr>
              <a:t>How will emerging policies and technologies affect low-income and non-low-income households?</a:t>
            </a:r>
            <a:endParaRPr lang="en-US" b="1" dirty="0">
              <a:latin typeface="Franklin Gothic Medium" panose="020B0603020102020204" pitchFamily="34" charset="0"/>
            </a:endParaRPr>
          </a:p>
        </p:txBody>
      </p:sp>
      <p:graphicFrame>
        <p:nvGraphicFramePr>
          <p:cNvPr id="14" name="Object 13">
            <a:extLst>
              <a:ext uri="{FF2B5EF4-FFF2-40B4-BE49-F238E27FC236}">
                <a16:creationId xmlns:a16="http://schemas.microsoft.com/office/drawing/2014/main" id="{61967043-C8E3-4583-BB47-2D24F48050EE}"/>
              </a:ext>
            </a:extLst>
          </p:cNvPr>
          <p:cNvGraphicFramePr>
            <a:graphicFrameLocks noChangeAspect="1"/>
          </p:cNvGraphicFramePr>
          <p:nvPr>
            <p:extLst>
              <p:ext uri="{D42A27DB-BD31-4B8C-83A1-F6EECF244321}">
                <p14:modId xmlns:p14="http://schemas.microsoft.com/office/powerpoint/2010/main" val="4161214886"/>
              </p:ext>
            </p:extLst>
          </p:nvPr>
        </p:nvGraphicFramePr>
        <p:xfrm>
          <a:off x="252460" y="6111686"/>
          <a:ext cx="1570037" cy="720752"/>
        </p:xfrm>
        <a:graphic>
          <a:graphicData uri="http://schemas.openxmlformats.org/presentationml/2006/ole">
            <mc:AlternateContent xmlns:mc="http://schemas.openxmlformats.org/markup-compatibility/2006">
              <mc:Choice xmlns:v="urn:schemas-microsoft-com:vml" Requires="v">
                <p:oleObj name="Bitmap Image" r:id="rId3" imgW="1569600" imgH="685800" progId="Paint.Picture">
                  <p:embed/>
                </p:oleObj>
              </mc:Choice>
              <mc:Fallback>
                <p:oleObj name="Bitmap Image" r:id="rId3" imgW="1569600" imgH="685800" progId="Paint.Picture">
                  <p:embed/>
                  <p:pic>
                    <p:nvPicPr>
                      <p:cNvPr id="12" name="Object 11">
                        <a:extLst>
                          <a:ext uri="{FF2B5EF4-FFF2-40B4-BE49-F238E27FC236}">
                            <a16:creationId xmlns:a16="http://schemas.microsoft.com/office/drawing/2014/main" id="{284AB641-8BD3-4FED-A3FD-958FBBA73627}"/>
                          </a:ext>
                        </a:extLst>
                      </p:cNvPr>
                      <p:cNvPicPr/>
                      <p:nvPr/>
                    </p:nvPicPr>
                    <p:blipFill>
                      <a:blip r:embed="rId4"/>
                      <a:stretch>
                        <a:fillRect/>
                      </a:stretch>
                    </p:blipFill>
                    <p:spPr>
                      <a:xfrm>
                        <a:off x="252460" y="6111686"/>
                        <a:ext cx="1570037" cy="720752"/>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4F449BA1-B23B-436C-81C7-5AA9C6B70AE3}"/>
              </a:ext>
            </a:extLst>
          </p:cNvPr>
          <p:cNvSpPr>
            <a:spLocks noGrp="1"/>
          </p:cNvSpPr>
          <p:nvPr>
            <p:ph type="sldNum" sz="quarter" idx="12"/>
          </p:nvPr>
        </p:nvSpPr>
        <p:spPr/>
        <p:txBody>
          <a:bodyPr/>
          <a:lstStyle/>
          <a:p>
            <a:fld id="{C01389E6-C847-4AD0-B56D-D205B2EAB1EE}" type="slidenum">
              <a:rPr lang="en-US" smtClean="0"/>
              <a:t>46</a:t>
            </a:fld>
            <a:endParaRPr lang="en-US" dirty="0"/>
          </a:p>
        </p:txBody>
      </p:sp>
    </p:spTree>
    <p:extLst>
      <p:ext uri="{BB962C8B-B14F-4D97-AF65-F5344CB8AC3E}">
        <p14:creationId xmlns:p14="http://schemas.microsoft.com/office/powerpoint/2010/main" val="39295083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37">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Rectangle 39">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Rectangle 41">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76B40B8A-61C3-4640-B9E0-C6179F3C2841}"/>
              </a:ext>
            </a:extLst>
          </p:cNvPr>
          <p:cNvSpPr>
            <a:spLocks noGrp="1"/>
          </p:cNvSpPr>
          <p:nvPr>
            <p:ph type="title"/>
          </p:nvPr>
        </p:nvSpPr>
        <p:spPr>
          <a:xfrm>
            <a:off x="1524000" y="1293338"/>
            <a:ext cx="9144000" cy="3274592"/>
          </a:xfrm>
        </p:spPr>
        <p:txBody>
          <a:bodyPr vert="horz" lIns="91440" tIns="45720" rIns="91440" bIns="45720" rtlCol="0" anchor="ctr">
            <a:normAutofit fontScale="90000"/>
          </a:bodyPr>
          <a:lstStyle/>
          <a:p>
            <a:pPr algn="ctr"/>
            <a:r>
              <a:rPr lang="en-US" sz="7200" b="1" kern="1200" dirty="0">
                <a:solidFill>
                  <a:schemeClr val="tx1"/>
                </a:solidFill>
                <a:latin typeface="Franklin Gothic Medium" panose="020B0603020102020204" pitchFamily="34" charset="0"/>
              </a:rPr>
              <a:t>Opportunities to Address Energy Insecurity in the District</a:t>
            </a:r>
          </a:p>
        </p:txBody>
      </p:sp>
      <p:sp>
        <p:nvSpPr>
          <p:cNvPr id="6" name="Text Placeholder 5">
            <a:extLst>
              <a:ext uri="{FF2B5EF4-FFF2-40B4-BE49-F238E27FC236}">
                <a16:creationId xmlns:a16="http://schemas.microsoft.com/office/drawing/2014/main" id="{D6DC6C43-3FF6-1A42-90E7-7AA34D81C9AC}"/>
              </a:ext>
            </a:extLst>
          </p:cNvPr>
          <p:cNvSpPr>
            <a:spLocks noGrp="1"/>
          </p:cNvSpPr>
          <p:nvPr>
            <p:ph type="body" idx="1"/>
          </p:nvPr>
        </p:nvSpPr>
        <p:spPr>
          <a:xfrm>
            <a:off x="1524000" y="5308042"/>
            <a:ext cx="9144000" cy="997996"/>
          </a:xfrm>
        </p:spPr>
        <p:txBody>
          <a:bodyPr vert="horz" lIns="91440" tIns="45720" rIns="91440" bIns="45720" rtlCol="0" anchor="ctr">
            <a:normAutofit fontScale="92500" lnSpcReduction="10000"/>
          </a:bodyPr>
          <a:lstStyle/>
          <a:p>
            <a:pPr algn="ctr"/>
            <a:r>
              <a:rPr lang="en-US" sz="1800" kern="1200" dirty="0">
                <a:solidFill>
                  <a:schemeClr val="tx1"/>
                </a:solidFill>
                <a:latin typeface="Franklin Gothic Book" panose="020B0503020102020204" pitchFamily="34" charset="0"/>
              </a:rPr>
              <a:t>1) Reduce energy burdens through structural investments; </a:t>
            </a:r>
            <a:br>
              <a:rPr lang="en-US" sz="1800" kern="1200" dirty="0">
                <a:solidFill>
                  <a:schemeClr val="tx1"/>
                </a:solidFill>
                <a:latin typeface="Franklin Gothic Book" panose="020B0503020102020204" pitchFamily="34" charset="0"/>
              </a:rPr>
            </a:br>
            <a:r>
              <a:rPr lang="en-US" sz="1800" kern="1200" dirty="0">
                <a:solidFill>
                  <a:schemeClr val="tx1"/>
                </a:solidFill>
                <a:latin typeface="Franklin Gothic Book" panose="020B0503020102020204" pitchFamily="34" charset="0"/>
              </a:rPr>
              <a:t>2) Ensure programs are equitable in terms of who </a:t>
            </a:r>
            <a:r>
              <a:rPr lang="en-US" sz="1800" dirty="0">
                <a:solidFill>
                  <a:schemeClr val="tx1"/>
                </a:solidFill>
                <a:latin typeface="Franklin Gothic Book" panose="020B0503020102020204" pitchFamily="34" charset="0"/>
              </a:rPr>
              <a:t>they serve; </a:t>
            </a:r>
            <a:br>
              <a:rPr lang="en-US" sz="1800" dirty="0">
                <a:solidFill>
                  <a:schemeClr val="tx1"/>
                </a:solidFill>
                <a:latin typeface="Franklin Gothic Book" panose="020B0503020102020204" pitchFamily="34" charset="0"/>
              </a:rPr>
            </a:br>
            <a:r>
              <a:rPr lang="en-US" sz="1800" dirty="0">
                <a:solidFill>
                  <a:schemeClr val="tx1"/>
                </a:solidFill>
                <a:latin typeface="Franklin Gothic Book" panose="020B0503020102020204" pitchFamily="34" charset="0"/>
              </a:rPr>
              <a:t>3) Minimize arrearages/disconnections, reduce income disparity, improve access to affordable new energy technologies </a:t>
            </a:r>
          </a:p>
        </p:txBody>
      </p:sp>
      <p:cxnSp>
        <p:nvCxnSpPr>
          <p:cNvPr id="44" name="Straight Connector 43">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1675D0E4-8B5B-407F-903C-4DF0587727EF}"/>
              </a:ext>
            </a:extLst>
          </p:cNvPr>
          <p:cNvSpPr>
            <a:spLocks noGrp="1"/>
          </p:cNvSpPr>
          <p:nvPr>
            <p:ph type="sldNum" sz="quarter" idx="12"/>
          </p:nvPr>
        </p:nvSpPr>
        <p:spPr/>
        <p:txBody>
          <a:bodyPr/>
          <a:lstStyle/>
          <a:p>
            <a:fld id="{C01389E6-C847-4AD0-B56D-D205B2EAB1EE}" type="slidenum">
              <a:rPr lang="en-US" smtClean="0"/>
              <a:t>47</a:t>
            </a:fld>
            <a:endParaRPr lang="en-US" dirty="0"/>
          </a:p>
        </p:txBody>
      </p:sp>
    </p:spTree>
    <p:extLst>
      <p:ext uri="{BB962C8B-B14F-4D97-AF65-F5344CB8AC3E}">
        <p14:creationId xmlns:p14="http://schemas.microsoft.com/office/powerpoint/2010/main" val="36003872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D2603-3CB8-1448-AFCB-1B3300C301C3}"/>
              </a:ext>
            </a:extLst>
          </p:cNvPr>
          <p:cNvSpPr>
            <a:spLocks noGrp="1"/>
          </p:cNvSpPr>
          <p:nvPr>
            <p:ph type="title"/>
          </p:nvPr>
        </p:nvSpPr>
        <p:spPr/>
        <p:txBody>
          <a:bodyPr/>
          <a:lstStyle/>
          <a:p>
            <a:pPr algn="ctr"/>
            <a:r>
              <a:rPr lang="en-US" b="1" dirty="0"/>
              <a:t>Opportunities to Reduce Burdens through Structural Investments</a:t>
            </a:r>
          </a:p>
        </p:txBody>
      </p:sp>
      <p:sp>
        <p:nvSpPr>
          <p:cNvPr id="3" name="Content Placeholder 2">
            <a:extLst>
              <a:ext uri="{FF2B5EF4-FFF2-40B4-BE49-F238E27FC236}">
                <a16:creationId xmlns:a16="http://schemas.microsoft.com/office/drawing/2014/main" id="{4CDB6163-C88F-C340-85C9-C4508FEE7188}"/>
              </a:ext>
            </a:extLst>
          </p:cNvPr>
          <p:cNvSpPr>
            <a:spLocks noGrp="1"/>
          </p:cNvSpPr>
          <p:nvPr>
            <p:ph sz="half" idx="1"/>
          </p:nvPr>
        </p:nvSpPr>
        <p:spPr/>
        <p:txBody>
          <a:bodyPr vert="horz" lIns="91440" tIns="45720" rIns="91440" bIns="45720" rtlCol="0" anchor="t">
            <a:normAutofit/>
          </a:bodyPr>
          <a:lstStyle/>
          <a:p>
            <a:pPr marL="221615" lvl="0" indent="-221615"/>
            <a:r>
              <a:rPr lang="en-US" sz="2400" dirty="0">
                <a:latin typeface="Franklin Gothic Book"/>
              </a:rPr>
              <a:t>Increase structural solutions, such as weatherization and solar energy</a:t>
            </a:r>
          </a:p>
          <a:p>
            <a:pPr marL="665392" lvl="1" indent="-221615"/>
            <a:r>
              <a:rPr lang="en-US" sz="1800" dirty="0">
                <a:latin typeface="Franklin Gothic Book"/>
              </a:rPr>
              <a:t>Weatherization as a long-term solution to reducing high burdens by 25% on average</a:t>
            </a:r>
          </a:p>
          <a:p>
            <a:pPr marL="221615" indent="-221615"/>
            <a:r>
              <a:rPr lang="en-US" sz="2400" dirty="0">
                <a:latin typeface="Franklin Gothic Book"/>
              </a:rPr>
              <a:t>Bolster bill payment assistance efforts to lead to long-term saving for income qualified households</a:t>
            </a:r>
          </a:p>
          <a:p>
            <a:pPr marL="221615" indent="-221615"/>
            <a:r>
              <a:rPr lang="en-US" sz="2400" dirty="0">
                <a:latin typeface="Franklin Gothic Book"/>
              </a:rPr>
              <a:t>For low-income energy efficiency program best practices, see Appendix D of ACEEE’s energy burden report: </a:t>
            </a:r>
          </a:p>
          <a:p>
            <a:pPr marL="665392" lvl="1" indent="-221615"/>
            <a:r>
              <a:rPr lang="en-US" sz="1800" dirty="0">
                <a:latin typeface="Franklin Gothic Book"/>
                <a:hlinkClick r:id="rId3"/>
              </a:rPr>
              <a:t>www.aceee.org/research-report/u2006</a:t>
            </a:r>
            <a:r>
              <a:rPr lang="en-US" sz="1800" dirty="0">
                <a:latin typeface="Franklin Gothic Book"/>
              </a:rPr>
              <a:t> </a:t>
            </a:r>
          </a:p>
          <a:p>
            <a:pPr marL="221615" indent="-221615"/>
            <a:endParaRPr lang="en-US" dirty="0"/>
          </a:p>
        </p:txBody>
      </p:sp>
      <p:pic>
        <p:nvPicPr>
          <p:cNvPr id="9" name="Content Placeholder 8" descr="A picture containing indoor, person&#10;&#10;Description automatically generated">
            <a:extLst>
              <a:ext uri="{FF2B5EF4-FFF2-40B4-BE49-F238E27FC236}">
                <a16:creationId xmlns:a16="http://schemas.microsoft.com/office/drawing/2014/main" id="{A5A92167-057F-2D46-8E82-FE0B40EEB89B}"/>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172200" y="2278307"/>
            <a:ext cx="5181600" cy="3445974"/>
          </a:xfrm>
        </p:spPr>
      </p:pic>
      <p:sp>
        <p:nvSpPr>
          <p:cNvPr id="4" name="Slide Number Placeholder 3">
            <a:extLst>
              <a:ext uri="{FF2B5EF4-FFF2-40B4-BE49-F238E27FC236}">
                <a16:creationId xmlns:a16="http://schemas.microsoft.com/office/drawing/2014/main" id="{3FB3C365-6D23-4BCE-A994-59F7839FCEB9}"/>
              </a:ext>
            </a:extLst>
          </p:cNvPr>
          <p:cNvSpPr>
            <a:spLocks noGrp="1"/>
          </p:cNvSpPr>
          <p:nvPr>
            <p:ph type="sldNum" sz="quarter" idx="12"/>
          </p:nvPr>
        </p:nvSpPr>
        <p:spPr/>
        <p:txBody>
          <a:bodyPr/>
          <a:lstStyle/>
          <a:p>
            <a:fld id="{60641A2E-FF50-454A-B4A3-DC6D1DD01D91}" type="slidenum">
              <a:rPr lang="en-US" smtClean="0"/>
              <a:t>48</a:t>
            </a:fld>
            <a:endParaRPr lang="en-US" dirty="0"/>
          </a:p>
        </p:txBody>
      </p:sp>
    </p:spTree>
    <p:extLst>
      <p:ext uri="{BB962C8B-B14F-4D97-AF65-F5344CB8AC3E}">
        <p14:creationId xmlns:p14="http://schemas.microsoft.com/office/powerpoint/2010/main" val="5251380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D2603-3CB8-1448-AFCB-1B3300C301C3}"/>
              </a:ext>
            </a:extLst>
          </p:cNvPr>
          <p:cNvSpPr>
            <a:spLocks noGrp="1"/>
          </p:cNvSpPr>
          <p:nvPr>
            <p:ph type="title"/>
          </p:nvPr>
        </p:nvSpPr>
        <p:spPr/>
        <p:txBody>
          <a:bodyPr/>
          <a:lstStyle/>
          <a:p>
            <a:pPr algn="ctr"/>
            <a:r>
              <a:rPr lang="en-US" b="1" dirty="0"/>
              <a:t>Ensure Programs Serve Residents Equitably</a:t>
            </a:r>
          </a:p>
        </p:txBody>
      </p:sp>
      <p:sp>
        <p:nvSpPr>
          <p:cNvPr id="3" name="Content Placeholder 2">
            <a:extLst>
              <a:ext uri="{FF2B5EF4-FFF2-40B4-BE49-F238E27FC236}">
                <a16:creationId xmlns:a16="http://schemas.microsoft.com/office/drawing/2014/main" id="{4CDB6163-C88F-C340-85C9-C4508FEE7188}"/>
              </a:ext>
            </a:extLst>
          </p:cNvPr>
          <p:cNvSpPr>
            <a:spLocks noGrp="1"/>
          </p:cNvSpPr>
          <p:nvPr>
            <p:ph sz="half" idx="1"/>
          </p:nvPr>
        </p:nvSpPr>
        <p:spPr/>
        <p:txBody>
          <a:bodyPr vert="horz" lIns="91440" tIns="45720" rIns="91440" bIns="45720" rtlCol="0" anchor="t">
            <a:normAutofit fontScale="92500" lnSpcReduction="20000"/>
          </a:bodyPr>
          <a:lstStyle/>
          <a:p>
            <a:pPr marL="221615" lvl="0" indent="-221615"/>
            <a:r>
              <a:rPr lang="en-US" sz="2800" dirty="0">
                <a:latin typeface="Franklin Gothic Book"/>
              </a:rPr>
              <a:t>Target resources towards households with disproportionately high utility burdens</a:t>
            </a:r>
          </a:p>
          <a:p>
            <a:pPr marL="221615" indent="-221615"/>
            <a:r>
              <a:rPr lang="en-US" sz="2800" dirty="0">
                <a:latin typeface="Franklin Gothic Book"/>
              </a:rPr>
              <a:t>Target resources to households experiencing disproportionate health burdens</a:t>
            </a:r>
          </a:p>
          <a:p>
            <a:pPr marL="221615" indent="-221615"/>
            <a:r>
              <a:rPr lang="en-US" sz="2800" dirty="0">
                <a:latin typeface="Franklin Gothic Book"/>
              </a:rPr>
              <a:t>Provide resources for affordable housing building owners to help keep rents affordable</a:t>
            </a:r>
          </a:p>
          <a:p>
            <a:pPr marL="221615" indent="-221615"/>
            <a:r>
              <a:rPr lang="en-US" sz="2800" dirty="0">
                <a:latin typeface="Franklin Gothic Book"/>
              </a:rPr>
              <a:t>Pursue authentic community engagement to drive investments with accountability</a:t>
            </a:r>
            <a:endParaRPr lang="en-US" sz="2800" dirty="0"/>
          </a:p>
        </p:txBody>
      </p:sp>
      <p:pic>
        <p:nvPicPr>
          <p:cNvPr id="7" name="Content Placeholder 6" descr="A picture containing person, indoor, window, people&#10;&#10;Description automatically generated">
            <a:extLst>
              <a:ext uri="{FF2B5EF4-FFF2-40B4-BE49-F238E27FC236}">
                <a16:creationId xmlns:a16="http://schemas.microsoft.com/office/drawing/2014/main" id="{88C9E355-1130-0844-90A8-2623E8359F5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2" y="1939925"/>
            <a:ext cx="5181600" cy="3451006"/>
          </a:xfrm>
          <a:effectLst>
            <a:outerShdw blurRad="50800" dist="38100" dir="8100000" algn="tr" rotWithShape="0">
              <a:prstClr val="black">
                <a:alpha val="40000"/>
              </a:prstClr>
            </a:outerShdw>
          </a:effectLst>
        </p:spPr>
      </p:pic>
      <p:sp>
        <p:nvSpPr>
          <p:cNvPr id="4" name="Slide Number Placeholder 3">
            <a:extLst>
              <a:ext uri="{FF2B5EF4-FFF2-40B4-BE49-F238E27FC236}">
                <a16:creationId xmlns:a16="http://schemas.microsoft.com/office/drawing/2014/main" id="{6196ED41-95BE-4181-979A-44DA913B515D}"/>
              </a:ext>
            </a:extLst>
          </p:cNvPr>
          <p:cNvSpPr>
            <a:spLocks noGrp="1"/>
          </p:cNvSpPr>
          <p:nvPr>
            <p:ph type="sldNum" sz="quarter" idx="12"/>
          </p:nvPr>
        </p:nvSpPr>
        <p:spPr/>
        <p:txBody>
          <a:bodyPr/>
          <a:lstStyle/>
          <a:p>
            <a:fld id="{60641A2E-FF50-454A-B4A3-DC6D1DD01D91}" type="slidenum">
              <a:rPr lang="en-US" smtClean="0"/>
              <a:t>49</a:t>
            </a:fld>
            <a:endParaRPr lang="en-US" dirty="0"/>
          </a:p>
        </p:txBody>
      </p:sp>
    </p:spTree>
    <p:extLst>
      <p:ext uri="{BB962C8B-B14F-4D97-AF65-F5344CB8AC3E}">
        <p14:creationId xmlns:p14="http://schemas.microsoft.com/office/powerpoint/2010/main" val="12137760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37">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39">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1">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76B40B8A-61C3-4640-B9E0-C6179F3C2841}"/>
              </a:ext>
            </a:extLst>
          </p:cNvPr>
          <p:cNvSpPr>
            <a:spLocks noGrp="1"/>
          </p:cNvSpPr>
          <p:nvPr>
            <p:ph type="title"/>
          </p:nvPr>
        </p:nvSpPr>
        <p:spPr>
          <a:xfrm>
            <a:off x="1524000" y="1293338"/>
            <a:ext cx="9144000" cy="3274592"/>
          </a:xfrm>
        </p:spPr>
        <p:txBody>
          <a:bodyPr vert="horz" lIns="91440" tIns="45720" rIns="91440" bIns="45720" rtlCol="0" anchor="ctr">
            <a:normAutofit/>
          </a:bodyPr>
          <a:lstStyle/>
          <a:p>
            <a:pPr algn="ctr"/>
            <a:r>
              <a:rPr lang="en-US" sz="7200" b="1" kern="1200" dirty="0">
                <a:solidFill>
                  <a:schemeClr val="tx1"/>
                </a:solidFill>
                <a:latin typeface="Franklin Gothic Medium" panose="020B0603020102020204" pitchFamily="34" charset="0"/>
              </a:rPr>
              <a:t>Household Income, Poverty and Energy Trends in the District</a:t>
            </a:r>
          </a:p>
        </p:txBody>
      </p:sp>
      <p:cxnSp>
        <p:nvCxnSpPr>
          <p:cNvPr id="44" name="Straight Connector 43">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10" name="Object 9">
            <a:extLst>
              <a:ext uri="{FF2B5EF4-FFF2-40B4-BE49-F238E27FC236}">
                <a16:creationId xmlns:a16="http://schemas.microsoft.com/office/drawing/2014/main" id="{F4BDC20B-8FB8-46AC-8FC9-03F1A568E031}"/>
              </a:ext>
            </a:extLst>
          </p:cNvPr>
          <p:cNvGraphicFramePr>
            <a:graphicFrameLocks noChangeAspect="1"/>
          </p:cNvGraphicFramePr>
          <p:nvPr>
            <p:extLst>
              <p:ext uri="{D42A27DB-BD31-4B8C-83A1-F6EECF244321}">
                <p14:modId xmlns:p14="http://schemas.microsoft.com/office/powerpoint/2010/main" val="1187529262"/>
              </p:ext>
            </p:extLst>
          </p:nvPr>
        </p:nvGraphicFramePr>
        <p:xfrm>
          <a:off x="190125" y="6172200"/>
          <a:ext cx="1570037" cy="685800"/>
        </p:xfrm>
        <a:graphic>
          <a:graphicData uri="http://schemas.openxmlformats.org/presentationml/2006/ole">
            <mc:AlternateContent xmlns:mc="http://schemas.openxmlformats.org/markup-compatibility/2006">
              <mc:Choice xmlns:v="urn:schemas-microsoft-com:vml" Requires="v">
                <p:oleObj name="Bitmap Image" r:id="rId2" imgW="1569600" imgH="685800" progId="Paint.Picture">
                  <p:embed/>
                </p:oleObj>
              </mc:Choice>
              <mc:Fallback>
                <p:oleObj name="Bitmap Image" r:id="rId2" imgW="1569600" imgH="685800" progId="Paint.Picture">
                  <p:embed/>
                  <p:pic>
                    <p:nvPicPr>
                      <p:cNvPr id="10" name="Object 9">
                        <a:extLst>
                          <a:ext uri="{FF2B5EF4-FFF2-40B4-BE49-F238E27FC236}">
                            <a16:creationId xmlns:a16="http://schemas.microsoft.com/office/drawing/2014/main" id="{ED1EE8CA-CC6C-4A4E-B487-41D629806F34}"/>
                          </a:ext>
                        </a:extLst>
                      </p:cNvPr>
                      <p:cNvPicPr/>
                      <p:nvPr/>
                    </p:nvPicPr>
                    <p:blipFill>
                      <a:blip r:embed="rId3"/>
                      <a:stretch>
                        <a:fillRect/>
                      </a:stretch>
                    </p:blipFill>
                    <p:spPr>
                      <a:xfrm>
                        <a:off x="190125" y="6172200"/>
                        <a:ext cx="1570037" cy="685800"/>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F738FA12-75E0-4DD6-B8D4-470DA334773E}"/>
              </a:ext>
            </a:extLst>
          </p:cNvPr>
          <p:cNvSpPr>
            <a:spLocks noGrp="1"/>
          </p:cNvSpPr>
          <p:nvPr>
            <p:ph type="sldNum" sz="quarter" idx="12"/>
          </p:nvPr>
        </p:nvSpPr>
        <p:spPr/>
        <p:txBody>
          <a:bodyPr/>
          <a:lstStyle/>
          <a:p>
            <a:fld id="{C01389E6-C847-4AD0-B56D-D205B2EAB1EE}" type="slidenum">
              <a:rPr lang="en-US" smtClean="0"/>
              <a:t>5</a:t>
            </a:fld>
            <a:endParaRPr lang="en-US" dirty="0"/>
          </a:p>
        </p:txBody>
      </p:sp>
    </p:spTree>
    <p:extLst>
      <p:ext uri="{BB962C8B-B14F-4D97-AF65-F5344CB8AC3E}">
        <p14:creationId xmlns:p14="http://schemas.microsoft.com/office/powerpoint/2010/main" val="13710751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25">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27">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reeform: Shape 29">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Freeform: Shape 31">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Isosceles Triangle 35">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Isosceles Triangle 37">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 name="Content Placeholder 3">
            <a:extLst>
              <a:ext uri="{FF2B5EF4-FFF2-40B4-BE49-F238E27FC236}">
                <a16:creationId xmlns:a16="http://schemas.microsoft.com/office/drawing/2014/main" id="{282D3AC5-BB23-48F6-BDA8-4190E079FD82}"/>
              </a:ext>
            </a:extLst>
          </p:cNvPr>
          <p:cNvGraphicFramePr>
            <a:graphicFrameLocks noGrp="1"/>
          </p:cNvGraphicFramePr>
          <p:nvPr>
            <p:ph idx="1"/>
            <p:extLst>
              <p:ext uri="{D42A27DB-BD31-4B8C-83A1-F6EECF244321}">
                <p14:modId xmlns:p14="http://schemas.microsoft.com/office/powerpoint/2010/main" val="2010904280"/>
              </p:ext>
            </p:extLst>
          </p:nvPr>
        </p:nvGraphicFramePr>
        <p:xfrm>
          <a:off x="4543516" y="1567832"/>
          <a:ext cx="7127373" cy="4647231"/>
        </p:xfrm>
        <a:graphic>
          <a:graphicData uri="http://schemas.openxmlformats.org/drawingml/2006/chart">
            <c:chart xmlns:c="http://schemas.openxmlformats.org/drawingml/2006/chart" xmlns:r="http://schemas.openxmlformats.org/officeDocument/2006/relationships" r:id="rId2"/>
          </a:graphicData>
        </a:graphic>
      </p:graphicFrame>
      <p:sp>
        <p:nvSpPr>
          <p:cNvPr id="22" name="Content Placeholder 2">
            <a:extLst>
              <a:ext uri="{FF2B5EF4-FFF2-40B4-BE49-F238E27FC236}">
                <a16:creationId xmlns:a16="http://schemas.microsoft.com/office/drawing/2014/main" id="{F99600C3-954B-4748-AD1B-5B9E085433BF}"/>
              </a:ext>
            </a:extLst>
          </p:cNvPr>
          <p:cNvSpPr txBox="1">
            <a:spLocks/>
          </p:cNvSpPr>
          <p:nvPr/>
        </p:nvSpPr>
        <p:spPr>
          <a:xfrm>
            <a:off x="412950" y="1515365"/>
            <a:ext cx="3864082" cy="4521646"/>
          </a:xfrm>
          <a:custGeom>
            <a:avLst/>
            <a:gdLst>
              <a:gd name="connsiteX0" fmla="*/ 0 w 3864082"/>
              <a:gd name="connsiteY0" fmla="*/ 0 h 4521646"/>
              <a:gd name="connsiteX1" fmla="*/ 629293 w 3864082"/>
              <a:gd name="connsiteY1" fmla="*/ 0 h 4521646"/>
              <a:gd name="connsiteX2" fmla="*/ 1181305 w 3864082"/>
              <a:gd name="connsiteY2" fmla="*/ 0 h 4521646"/>
              <a:gd name="connsiteX3" fmla="*/ 1656035 w 3864082"/>
              <a:gd name="connsiteY3" fmla="*/ 0 h 4521646"/>
              <a:gd name="connsiteX4" fmla="*/ 2285328 w 3864082"/>
              <a:gd name="connsiteY4" fmla="*/ 0 h 4521646"/>
              <a:gd name="connsiteX5" fmla="*/ 2721418 w 3864082"/>
              <a:gd name="connsiteY5" fmla="*/ 0 h 4521646"/>
              <a:gd name="connsiteX6" fmla="*/ 3312070 w 3864082"/>
              <a:gd name="connsiteY6" fmla="*/ 0 h 4521646"/>
              <a:gd name="connsiteX7" fmla="*/ 3864082 w 3864082"/>
              <a:gd name="connsiteY7" fmla="*/ 0 h 4521646"/>
              <a:gd name="connsiteX8" fmla="*/ 3864082 w 3864082"/>
              <a:gd name="connsiteY8" fmla="*/ 610422 h 4521646"/>
              <a:gd name="connsiteX9" fmla="*/ 3864082 w 3864082"/>
              <a:gd name="connsiteY9" fmla="*/ 1085195 h 4521646"/>
              <a:gd name="connsiteX10" fmla="*/ 3864082 w 3864082"/>
              <a:gd name="connsiteY10" fmla="*/ 1650401 h 4521646"/>
              <a:gd name="connsiteX11" fmla="*/ 3864082 w 3864082"/>
              <a:gd name="connsiteY11" fmla="*/ 2170390 h 4521646"/>
              <a:gd name="connsiteX12" fmla="*/ 3864082 w 3864082"/>
              <a:gd name="connsiteY12" fmla="*/ 2780812 h 4521646"/>
              <a:gd name="connsiteX13" fmla="*/ 3864082 w 3864082"/>
              <a:gd name="connsiteY13" fmla="*/ 3391235 h 4521646"/>
              <a:gd name="connsiteX14" fmla="*/ 3864082 w 3864082"/>
              <a:gd name="connsiteY14" fmla="*/ 3866007 h 4521646"/>
              <a:gd name="connsiteX15" fmla="*/ 3864082 w 3864082"/>
              <a:gd name="connsiteY15" fmla="*/ 4521646 h 4521646"/>
              <a:gd name="connsiteX16" fmla="*/ 3427993 w 3864082"/>
              <a:gd name="connsiteY16" fmla="*/ 4521646 h 4521646"/>
              <a:gd name="connsiteX17" fmla="*/ 2798699 w 3864082"/>
              <a:gd name="connsiteY17" fmla="*/ 4521646 h 4521646"/>
              <a:gd name="connsiteX18" fmla="*/ 2362610 w 3864082"/>
              <a:gd name="connsiteY18" fmla="*/ 4521646 h 4521646"/>
              <a:gd name="connsiteX19" fmla="*/ 1887880 w 3864082"/>
              <a:gd name="connsiteY19" fmla="*/ 4521646 h 4521646"/>
              <a:gd name="connsiteX20" fmla="*/ 1258587 w 3864082"/>
              <a:gd name="connsiteY20" fmla="*/ 4521646 h 4521646"/>
              <a:gd name="connsiteX21" fmla="*/ 783857 w 3864082"/>
              <a:gd name="connsiteY21" fmla="*/ 4521646 h 4521646"/>
              <a:gd name="connsiteX22" fmla="*/ 0 w 3864082"/>
              <a:gd name="connsiteY22" fmla="*/ 4521646 h 4521646"/>
              <a:gd name="connsiteX23" fmla="*/ 0 w 3864082"/>
              <a:gd name="connsiteY23" fmla="*/ 4092090 h 4521646"/>
              <a:gd name="connsiteX24" fmla="*/ 0 w 3864082"/>
              <a:gd name="connsiteY24" fmla="*/ 3526884 h 4521646"/>
              <a:gd name="connsiteX25" fmla="*/ 0 w 3864082"/>
              <a:gd name="connsiteY25" fmla="*/ 3097328 h 4521646"/>
              <a:gd name="connsiteX26" fmla="*/ 0 w 3864082"/>
              <a:gd name="connsiteY26" fmla="*/ 2441689 h 4521646"/>
              <a:gd name="connsiteX27" fmla="*/ 0 w 3864082"/>
              <a:gd name="connsiteY27" fmla="*/ 1966916 h 4521646"/>
              <a:gd name="connsiteX28" fmla="*/ 0 w 3864082"/>
              <a:gd name="connsiteY28" fmla="*/ 1446927 h 4521646"/>
              <a:gd name="connsiteX29" fmla="*/ 0 w 3864082"/>
              <a:gd name="connsiteY29" fmla="*/ 836505 h 4521646"/>
              <a:gd name="connsiteX30" fmla="*/ 0 w 3864082"/>
              <a:gd name="connsiteY30" fmla="*/ 0 h 452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64082" h="4521646" fill="none" extrusionOk="0">
                <a:moveTo>
                  <a:pt x="0" y="0"/>
                </a:moveTo>
                <a:cubicBezTo>
                  <a:pt x="300151" y="-52126"/>
                  <a:pt x="393273" y="32328"/>
                  <a:pt x="629293" y="0"/>
                </a:cubicBezTo>
                <a:cubicBezTo>
                  <a:pt x="865313" y="-32328"/>
                  <a:pt x="1057679" y="55849"/>
                  <a:pt x="1181305" y="0"/>
                </a:cubicBezTo>
                <a:cubicBezTo>
                  <a:pt x="1304931" y="-55849"/>
                  <a:pt x="1440662" y="51559"/>
                  <a:pt x="1656035" y="0"/>
                </a:cubicBezTo>
                <a:cubicBezTo>
                  <a:pt x="1871408" y="-51559"/>
                  <a:pt x="2128237" y="43437"/>
                  <a:pt x="2285328" y="0"/>
                </a:cubicBezTo>
                <a:cubicBezTo>
                  <a:pt x="2442419" y="-43437"/>
                  <a:pt x="2509753" y="15282"/>
                  <a:pt x="2721418" y="0"/>
                </a:cubicBezTo>
                <a:cubicBezTo>
                  <a:pt x="2933083" y="-15282"/>
                  <a:pt x="3070354" y="65513"/>
                  <a:pt x="3312070" y="0"/>
                </a:cubicBezTo>
                <a:cubicBezTo>
                  <a:pt x="3553786" y="-65513"/>
                  <a:pt x="3714747" y="12322"/>
                  <a:pt x="3864082" y="0"/>
                </a:cubicBezTo>
                <a:cubicBezTo>
                  <a:pt x="3912514" y="292245"/>
                  <a:pt x="3822202" y="423842"/>
                  <a:pt x="3864082" y="610422"/>
                </a:cubicBezTo>
                <a:cubicBezTo>
                  <a:pt x="3905962" y="797002"/>
                  <a:pt x="3813226" y="951968"/>
                  <a:pt x="3864082" y="1085195"/>
                </a:cubicBezTo>
                <a:cubicBezTo>
                  <a:pt x="3914938" y="1218422"/>
                  <a:pt x="3858037" y="1449764"/>
                  <a:pt x="3864082" y="1650401"/>
                </a:cubicBezTo>
                <a:cubicBezTo>
                  <a:pt x="3870127" y="1851038"/>
                  <a:pt x="3846463" y="2004678"/>
                  <a:pt x="3864082" y="2170390"/>
                </a:cubicBezTo>
                <a:cubicBezTo>
                  <a:pt x="3881701" y="2336102"/>
                  <a:pt x="3857217" y="2545296"/>
                  <a:pt x="3864082" y="2780812"/>
                </a:cubicBezTo>
                <a:cubicBezTo>
                  <a:pt x="3870947" y="3016328"/>
                  <a:pt x="3851616" y="3198611"/>
                  <a:pt x="3864082" y="3391235"/>
                </a:cubicBezTo>
                <a:cubicBezTo>
                  <a:pt x="3876548" y="3583859"/>
                  <a:pt x="3826529" y="3692340"/>
                  <a:pt x="3864082" y="3866007"/>
                </a:cubicBezTo>
                <a:cubicBezTo>
                  <a:pt x="3901635" y="4039674"/>
                  <a:pt x="3809681" y="4284150"/>
                  <a:pt x="3864082" y="4521646"/>
                </a:cubicBezTo>
                <a:cubicBezTo>
                  <a:pt x="3674019" y="4532518"/>
                  <a:pt x="3605281" y="4511454"/>
                  <a:pt x="3427993" y="4521646"/>
                </a:cubicBezTo>
                <a:cubicBezTo>
                  <a:pt x="3250705" y="4531838"/>
                  <a:pt x="2998698" y="4448823"/>
                  <a:pt x="2798699" y="4521646"/>
                </a:cubicBezTo>
                <a:cubicBezTo>
                  <a:pt x="2598700" y="4594469"/>
                  <a:pt x="2578835" y="4480224"/>
                  <a:pt x="2362610" y="4521646"/>
                </a:cubicBezTo>
                <a:cubicBezTo>
                  <a:pt x="2146385" y="4563068"/>
                  <a:pt x="2063420" y="4495596"/>
                  <a:pt x="1887880" y="4521646"/>
                </a:cubicBezTo>
                <a:cubicBezTo>
                  <a:pt x="1712340" y="4547696"/>
                  <a:pt x="1492305" y="4513884"/>
                  <a:pt x="1258587" y="4521646"/>
                </a:cubicBezTo>
                <a:cubicBezTo>
                  <a:pt x="1024869" y="4529408"/>
                  <a:pt x="956144" y="4507826"/>
                  <a:pt x="783857" y="4521646"/>
                </a:cubicBezTo>
                <a:cubicBezTo>
                  <a:pt x="611570" y="4535466"/>
                  <a:pt x="288656" y="4463993"/>
                  <a:pt x="0" y="4521646"/>
                </a:cubicBezTo>
                <a:cubicBezTo>
                  <a:pt x="-48767" y="4407731"/>
                  <a:pt x="38552" y="4190017"/>
                  <a:pt x="0" y="4092090"/>
                </a:cubicBezTo>
                <a:cubicBezTo>
                  <a:pt x="-38552" y="3994163"/>
                  <a:pt x="27506" y="3756056"/>
                  <a:pt x="0" y="3526884"/>
                </a:cubicBezTo>
                <a:cubicBezTo>
                  <a:pt x="-27506" y="3297712"/>
                  <a:pt x="7270" y="3285987"/>
                  <a:pt x="0" y="3097328"/>
                </a:cubicBezTo>
                <a:cubicBezTo>
                  <a:pt x="-7270" y="2908669"/>
                  <a:pt x="18353" y="2600674"/>
                  <a:pt x="0" y="2441689"/>
                </a:cubicBezTo>
                <a:cubicBezTo>
                  <a:pt x="-18353" y="2282704"/>
                  <a:pt x="42117" y="2148067"/>
                  <a:pt x="0" y="1966916"/>
                </a:cubicBezTo>
                <a:cubicBezTo>
                  <a:pt x="-42117" y="1785765"/>
                  <a:pt x="44856" y="1657908"/>
                  <a:pt x="0" y="1446927"/>
                </a:cubicBezTo>
                <a:cubicBezTo>
                  <a:pt x="-44856" y="1235946"/>
                  <a:pt x="10471" y="1125476"/>
                  <a:pt x="0" y="836505"/>
                </a:cubicBezTo>
                <a:cubicBezTo>
                  <a:pt x="-10471" y="547534"/>
                  <a:pt x="10161" y="267718"/>
                  <a:pt x="0" y="0"/>
                </a:cubicBezTo>
                <a:close/>
              </a:path>
              <a:path w="3864082" h="4521646" stroke="0" extrusionOk="0">
                <a:moveTo>
                  <a:pt x="0" y="0"/>
                </a:moveTo>
                <a:cubicBezTo>
                  <a:pt x="173971" y="-38396"/>
                  <a:pt x="362988" y="18093"/>
                  <a:pt x="513371" y="0"/>
                </a:cubicBezTo>
                <a:cubicBezTo>
                  <a:pt x="663754" y="-18093"/>
                  <a:pt x="825974" y="2673"/>
                  <a:pt x="988101" y="0"/>
                </a:cubicBezTo>
                <a:cubicBezTo>
                  <a:pt x="1150228" y="-2673"/>
                  <a:pt x="1371197" y="10926"/>
                  <a:pt x="1501472" y="0"/>
                </a:cubicBezTo>
                <a:cubicBezTo>
                  <a:pt x="1631747" y="-10926"/>
                  <a:pt x="1938578" y="63022"/>
                  <a:pt x="2130765" y="0"/>
                </a:cubicBezTo>
                <a:cubicBezTo>
                  <a:pt x="2322952" y="-63022"/>
                  <a:pt x="2474138" y="53403"/>
                  <a:pt x="2605495" y="0"/>
                </a:cubicBezTo>
                <a:cubicBezTo>
                  <a:pt x="2736852" y="-53403"/>
                  <a:pt x="2895918" y="45153"/>
                  <a:pt x="3080225" y="0"/>
                </a:cubicBezTo>
                <a:cubicBezTo>
                  <a:pt x="3264532" y="-45153"/>
                  <a:pt x="3584861" y="29753"/>
                  <a:pt x="3864082" y="0"/>
                </a:cubicBezTo>
                <a:cubicBezTo>
                  <a:pt x="3888930" y="164870"/>
                  <a:pt x="3854774" y="329977"/>
                  <a:pt x="3864082" y="474773"/>
                </a:cubicBezTo>
                <a:cubicBezTo>
                  <a:pt x="3873390" y="619569"/>
                  <a:pt x="3813740" y="909162"/>
                  <a:pt x="3864082" y="1085195"/>
                </a:cubicBezTo>
                <a:cubicBezTo>
                  <a:pt x="3914424" y="1261228"/>
                  <a:pt x="3863349" y="1365622"/>
                  <a:pt x="3864082" y="1559968"/>
                </a:cubicBezTo>
                <a:cubicBezTo>
                  <a:pt x="3864815" y="1754314"/>
                  <a:pt x="3835624" y="1816443"/>
                  <a:pt x="3864082" y="2034741"/>
                </a:cubicBezTo>
                <a:cubicBezTo>
                  <a:pt x="3892540" y="2253039"/>
                  <a:pt x="3815077" y="2336463"/>
                  <a:pt x="3864082" y="2554730"/>
                </a:cubicBezTo>
                <a:cubicBezTo>
                  <a:pt x="3913087" y="2772997"/>
                  <a:pt x="3819344" y="2874614"/>
                  <a:pt x="3864082" y="3029503"/>
                </a:cubicBezTo>
                <a:cubicBezTo>
                  <a:pt x="3908820" y="3184392"/>
                  <a:pt x="3860134" y="3358363"/>
                  <a:pt x="3864082" y="3685141"/>
                </a:cubicBezTo>
                <a:cubicBezTo>
                  <a:pt x="3868030" y="4011919"/>
                  <a:pt x="3785543" y="4253736"/>
                  <a:pt x="3864082" y="4521646"/>
                </a:cubicBezTo>
                <a:cubicBezTo>
                  <a:pt x="3721939" y="4564466"/>
                  <a:pt x="3506748" y="4518859"/>
                  <a:pt x="3389352" y="4521646"/>
                </a:cubicBezTo>
                <a:cubicBezTo>
                  <a:pt x="3271956" y="4524433"/>
                  <a:pt x="3118322" y="4500599"/>
                  <a:pt x="2914622" y="4521646"/>
                </a:cubicBezTo>
                <a:cubicBezTo>
                  <a:pt x="2710922" y="4542693"/>
                  <a:pt x="2536848" y="4464576"/>
                  <a:pt x="2323969" y="4521646"/>
                </a:cubicBezTo>
                <a:cubicBezTo>
                  <a:pt x="2111090" y="4578716"/>
                  <a:pt x="1971429" y="4482740"/>
                  <a:pt x="1771958" y="4521646"/>
                </a:cubicBezTo>
                <a:cubicBezTo>
                  <a:pt x="1572487" y="4560552"/>
                  <a:pt x="1419755" y="4500600"/>
                  <a:pt x="1297228" y="4521646"/>
                </a:cubicBezTo>
                <a:cubicBezTo>
                  <a:pt x="1174701" y="4542692"/>
                  <a:pt x="898461" y="4458784"/>
                  <a:pt x="706575" y="4521646"/>
                </a:cubicBezTo>
                <a:cubicBezTo>
                  <a:pt x="514689" y="4584508"/>
                  <a:pt x="167760" y="4487501"/>
                  <a:pt x="0" y="4521646"/>
                </a:cubicBezTo>
                <a:cubicBezTo>
                  <a:pt x="-11863" y="4373165"/>
                  <a:pt x="16750" y="4188105"/>
                  <a:pt x="0" y="3956440"/>
                </a:cubicBezTo>
                <a:cubicBezTo>
                  <a:pt x="-16750" y="3724775"/>
                  <a:pt x="29964" y="3543265"/>
                  <a:pt x="0" y="3436451"/>
                </a:cubicBezTo>
                <a:cubicBezTo>
                  <a:pt x="-29964" y="3329637"/>
                  <a:pt x="6318" y="3123201"/>
                  <a:pt x="0" y="3006895"/>
                </a:cubicBezTo>
                <a:cubicBezTo>
                  <a:pt x="-6318" y="2890589"/>
                  <a:pt x="34038" y="2723894"/>
                  <a:pt x="0" y="2486905"/>
                </a:cubicBezTo>
                <a:cubicBezTo>
                  <a:pt x="-34038" y="2249916"/>
                  <a:pt x="65217" y="2060290"/>
                  <a:pt x="0" y="1876483"/>
                </a:cubicBezTo>
                <a:cubicBezTo>
                  <a:pt x="-65217" y="1692676"/>
                  <a:pt x="26328" y="1473149"/>
                  <a:pt x="0" y="1356494"/>
                </a:cubicBezTo>
                <a:cubicBezTo>
                  <a:pt x="-26328" y="1239839"/>
                  <a:pt x="61562" y="975949"/>
                  <a:pt x="0" y="836505"/>
                </a:cubicBezTo>
                <a:cubicBezTo>
                  <a:pt x="-61562" y="697061"/>
                  <a:pt x="62568" y="287550"/>
                  <a:pt x="0" y="0"/>
                </a:cubicBezTo>
                <a:close/>
              </a:path>
            </a:pathLst>
          </a:custGeom>
          <a:ln w="19050">
            <a:solidFill>
              <a:srgbClr val="00B050"/>
            </a:solidFill>
            <a:extLst>
              <a:ext uri="{C807C97D-BFC1-408E-A445-0C87EB9F89A2}">
                <ask:lineSketchStyleProps xmlns:ask="http://schemas.microsoft.com/office/drawing/2018/sketchyshapes" sd="384410728">
                  <a:prstGeom prst="rect">
                    <a:avLst/>
                  </a:prstGeom>
                  <ask:type>
                    <ask:lineSketchScribble/>
                  </ask:type>
                </ask:lineSketchStyleProps>
              </a:ext>
            </a:extLst>
          </a:ln>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v"/>
            </a:pPr>
            <a:r>
              <a:rPr lang="en-US" sz="2000" dirty="0">
                <a:latin typeface="Franklin Gothic Book" panose="020B0503020102020204" pitchFamily="34" charset="0"/>
              </a:rPr>
              <a:t>The number of low-income electricity customers who participated in DC’s discount program (RAD) declined reaching an all-time low in 2016 but sharply rose and remain high.</a:t>
            </a:r>
          </a:p>
          <a:p>
            <a:pPr>
              <a:buFont typeface="Wingdings" panose="05000000000000000000" pitchFamily="2" charset="2"/>
              <a:buChar char="v"/>
            </a:pPr>
            <a:r>
              <a:rPr lang="en-US" sz="2000" dirty="0">
                <a:latin typeface="Franklin Gothic Book" panose="020B0503020102020204" pitchFamily="34" charset="0"/>
              </a:rPr>
              <a:t>The number of low-income customers in arears, however, has continued to increase and remained higher than that observed a decade ago.</a:t>
            </a:r>
          </a:p>
          <a:p>
            <a:pPr>
              <a:buFont typeface="Wingdings" panose="05000000000000000000" pitchFamily="2" charset="2"/>
              <a:buChar char="v"/>
            </a:pPr>
            <a:r>
              <a:rPr lang="en-US" sz="2000" dirty="0">
                <a:latin typeface="Franklin Gothic Book" panose="020B0503020102020204" pitchFamily="34" charset="0"/>
              </a:rPr>
              <a:t>The $ amount of arrears, however, has fluctuated significantly returning to an all-time high of more than $4 million in 2020. That is a huge financial risk because if left unpaid on time, other consumers have to pay.</a:t>
            </a:r>
          </a:p>
          <a:p>
            <a:pPr>
              <a:buFont typeface="Wingdings" panose="05000000000000000000" pitchFamily="2" charset="2"/>
              <a:buChar char="v"/>
            </a:pPr>
            <a:r>
              <a:rPr lang="en-US" sz="2000" dirty="0">
                <a:latin typeface="Franklin Gothic Book" panose="020B0503020102020204" pitchFamily="34" charset="0"/>
              </a:rPr>
              <a:t>Increases in arrearages coupled with high cost of new technologies will further erode disposable income of consumers resulting in reduced energy affordability, increase in energy poverty and contributes to increases in income inequality.</a:t>
            </a:r>
            <a:br>
              <a:rPr lang="en-US" sz="2000" dirty="0">
                <a:latin typeface="Franklin Gothic Book" panose="020B0503020102020204" pitchFamily="34" charset="0"/>
              </a:rPr>
            </a:br>
            <a:endParaRPr lang="en-US" sz="2000" dirty="0">
              <a:latin typeface="Franklin Gothic Book" panose="020B0503020102020204" pitchFamily="34" charset="0"/>
            </a:endParaRPr>
          </a:p>
        </p:txBody>
      </p:sp>
      <p:sp>
        <p:nvSpPr>
          <p:cNvPr id="13" name="TextBox 12">
            <a:extLst>
              <a:ext uri="{FF2B5EF4-FFF2-40B4-BE49-F238E27FC236}">
                <a16:creationId xmlns:a16="http://schemas.microsoft.com/office/drawing/2014/main" id="{B91A5CCA-9E46-435C-99EB-0B938E71D953}"/>
              </a:ext>
            </a:extLst>
          </p:cNvPr>
          <p:cNvSpPr txBox="1"/>
          <p:nvPr/>
        </p:nvSpPr>
        <p:spPr>
          <a:xfrm>
            <a:off x="1960827" y="117656"/>
            <a:ext cx="8559312" cy="1292662"/>
          </a:xfrm>
          <a:prstGeom prst="rect">
            <a:avLst/>
          </a:prstGeom>
          <a:noFill/>
        </p:spPr>
        <p:txBody>
          <a:bodyPr wrap="square">
            <a:spAutoFit/>
          </a:bodyPr>
          <a:lstStyle/>
          <a:p>
            <a:pPr algn="ctr"/>
            <a:r>
              <a:rPr lang="en-US" sz="2400" dirty="0">
                <a:effectLst/>
                <a:latin typeface="Franklin Gothic Medium" panose="020B0603020102020204" pitchFamily="34" charset="0"/>
                <a:ea typeface="Calibri" panose="020F0502020204030204" pitchFamily="34" charset="0"/>
                <a:cs typeface="Times New Roman" panose="02020603050405020304" pitchFamily="18" charset="0"/>
              </a:rPr>
              <a:t>Opportunities to Reduce Energy Insecurity in the District </a:t>
            </a:r>
            <a:endParaRPr lang="en-US" sz="1800" dirty="0">
              <a:effectLst/>
              <a:latin typeface="Franklin Gothic Medium" panose="020B0603020102020204" pitchFamily="34" charset="0"/>
              <a:ea typeface="Calibri" panose="020F0502020204030204" pitchFamily="34" charset="0"/>
              <a:cs typeface="Times New Roman" panose="02020603050405020304" pitchFamily="18" charset="0"/>
            </a:endParaRPr>
          </a:p>
          <a:p>
            <a:pPr algn="ctr"/>
            <a:r>
              <a:rPr lang="en-US" sz="1800" b="1" dirty="0">
                <a:effectLst/>
                <a:latin typeface="Franklin Gothic Medium" panose="020B0603020102020204" pitchFamily="34" charset="0"/>
                <a:ea typeface="Calibri" panose="020F0502020204030204" pitchFamily="34" charset="0"/>
                <a:cs typeface="Times New Roman" panose="02020603050405020304" pitchFamily="18" charset="0"/>
              </a:rPr>
              <a:t>Minimize arrearages &amp; disconnections, reduce income disparity, improve access to affordable new energy technologies </a:t>
            </a:r>
          </a:p>
          <a:p>
            <a:pPr algn="ctr"/>
            <a:endParaRPr lang="en-US" dirty="0">
              <a:latin typeface="Franklin Gothic Book" panose="020B0503020102020204" pitchFamily="34" charset="0"/>
            </a:endParaRPr>
          </a:p>
        </p:txBody>
      </p:sp>
      <p:graphicFrame>
        <p:nvGraphicFramePr>
          <p:cNvPr id="14" name="Object 13">
            <a:extLst>
              <a:ext uri="{FF2B5EF4-FFF2-40B4-BE49-F238E27FC236}">
                <a16:creationId xmlns:a16="http://schemas.microsoft.com/office/drawing/2014/main" id="{9524CB13-C105-4C04-80FF-1EED0636466E}"/>
              </a:ext>
            </a:extLst>
          </p:cNvPr>
          <p:cNvGraphicFramePr>
            <a:graphicFrameLocks noChangeAspect="1"/>
          </p:cNvGraphicFramePr>
          <p:nvPr>
            <p:extLst>
              <p:ext uri="{D42A27DB-BD31-4B8C-83A1-F6EECF244321}">
                <p14:modId xmlns:p14="http://schemas.microsoft.com/office/powerpoint/2010/main" val="4161214886"/>
              </p:ext>
            </p:extLst>
          </p:nvPr>
        </p:nvGraphicFramePr>
        <p:xfrm>
          <a:off x="252460" y="6111686"/>
          <a:ext cx="1570037" cy="720752"/>
        </p:xfrm>
        <a:graphic>
          <a:graphicData uri="http://schemas.openxmlformats.org/presentationml/2006/ole">
            <mc:AlternateContent xmlns:mc="http://schemas.openxmlformats.org/markup-compatibility/2006">
              <mc:Choice xmlns:v="urn:schemas-microsoft-com:vml" Requires="v">
                <p:oleObj name="Bitmap Image" r:id="rId3" imgW="1569600" imgH="685800" progId="Paint.Picture">
                  <p:embed/>
                </p:oleObj>
              </mc:Choice>
              <mc:Fallback>
                <p:oleObj name="Bitmap Image" r:id="rId3" imgW="1569600" imgH="685800" progId="Paint.Picture">
                  <p:embed/>
                  <p:pic>
                    <p:nvPicPr>
                      <p:cNvPr id="12" name="Object 11">
                        <a:extLst>
                          <a:ext uri="{FF2B5EF4-FFF2-40B4-BE49-F238E27FC236}">
                            <a16:creationId xmlns:a16="http://schemas.microsoft.com/office/drawing/2014/main" id="{284AB641-8BD3-4FED-A3FD-958FBBA73627}"/>
                          </a:ext>
                        </a:extLst>
                      </p:cNvPr>
                      <p:cNvPicPr/>
                      <p:nvPr/>
                    </p:nvPicPr>
                    <p:blipFill>
                      <a:blip r:embed="rId4"/>
                      <a:stretch>
                        <a:fillRect/>
                      </a:stretch>
                    </p:blipFill>
                    <p:spPr>
                      <a:xfrm>
                        <a:off x="252460" y="6111686"/>
                        <a:ext cx="1570037" cy="720752"/>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70ADCA26-A811-4FEA-94FE-F6D0EF600FE1}"/>
              </a:ext>
            </a:extLst>
          </p:cNvPr>
          <p:cNvSpPr>
            <a:spLocks noGrp="1"/>
          </p:cNvSpPr>
          <p:nvPr>
            <p:ph type="sldNum" sz="quarter" idx="12"/>
          </p:nvPr>
        </p:nvSpPr>
        <p:spPr/>
        <p:txBody>
          <a:bodyPr/>
          <a:lstStyle/>
          <a:p>
            <a:fld id="{C01389E6-C847-4AD0-B56D-D205B2EAB1EE}" type="slidenum">
              <a:rPr lang="en-US" smtClean="0"/>
              <a:t>50</a:t>
            </a:fld>
            <a:endParaRPr lang="en-US" dirty="0"/>
          </a:p>
        </p:txBody>
      </p:sp>
    </p:spTree>
    <p:extLst>
      <p:ext uri="{BB962C8B-B14F-4D97-AF65-F5344CB8AC3E}">
        <p14:creationId xmlns:p14="http://schemas.microsoft.com/office/powerpoint/2010/main" val="42010950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C9B446A-6343-4E56-90BA-061E4DDF0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2" name="Freeform: Shape 21">
            <a:extLst>
              <a:ext uri="{FF2B5EF4-FFF2-40B4-BE49-F238E27FC236}">
                <a16:creationId xmlns:a16="http://schemas.microsoft.com/office/drawing/2014/main" id="{3EC72A1B-03D3-499C-B4BF-AC68EEC22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24" name="Freeform: Shape 23">
            <a:extLst>
              <a:ext uri="{FF2B5EF4-FFF2-40B4-BE49-F238E27FC236}">
                <a16:creationId xmlns:a16="http://schemas.microsoft.com/office/drawing/2014/main" id="{216322C2-3CF0-4D33-BF90-3F384CF6D2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6D4EF72C-0A42-4DE7-BA15-80C97E73D091}"/>
              </a:ext>
            </a:extLst>
          </p:cNvPr>
          <p:cNvSpPr txBox="1"/>
          <p:nvPr/>
        </p:nvSpPr>
        <p:spPr>
          <a:xfrm>
            <a:off x="371093" y="843533"/>
            <a:ext cx="3610972" cy="1874521"/>
          </a:xfrm>
          <a:prstGeom prst="rect">
            <a:avLst/>
          </a:prstGeom>
          <a:ln w="34925" cmpd="tri">
            <a:solidFill>
              <a:srgbClr val="FF0000"/>
            </a:solidFill>
          </a:ln>
        </p:spPr>
        <p:txBody>
          <a:bodyPr vert="horz" lIns="91440" tIns="45720" rIns="91440" bIns="45720" rtlCol="0" anchor="b">
            <a:normAutofit lnSpcReduction="10000"/>
          </a:bodyPr>
          <a:lstStyle/>
          <a:p>
            <a:pPr>
              <a:lnSpc>
                <a:spcPct val="90000"/>
              </a:lnSpc>
              <a:spcBef>
                <a:spcPct val="0"/>
              </a:spcBef>
              <a:spcAft>
                <a:spcPts val="600"/>
              </a:spcAft>
            </a:pPr>
            <a:r>
              <a:rPr lang="en-US" sz="2400" b="1" kern="1200" dirty="0">
                <a:solidFill>
                  <a:schemeClr val="tx1"/>
                </a:solidFill>
                <a:effectLst/>
                <a:latin typeface="Franklin Gothic Medium" panose="020B0603020102020204" pitchFamily="34" charset="0"/>
                <a:ea typeface="+mj-ea"/>
                <a:cs typeface="+mj-cs"/>
              </a:rPr>
              <a:t>Opportunities to address energy insecurity in the District </a:t>
            </a:r>
          </a:p>
          <a:p>
            <a:pPr>
              <a:lnSpc>
                <a:spcPct val="90000"/>
              </a:lnSpc>
              <a:spcBef>
                <a:spcPct val="0"/>
              </a:spcBef>
              <a:spcAft>
                <a:spcPts val="600"/>
              </a:spcAft>
            </a:pPr>
            <a:r>
              <a:rPr lang="en-US" sz="1700" kern="1200" dirty="0">
                <a:solidFill>
                  <a:schemeClr val="tx1"/>
                </a:solidFill>
                <a:effectLst/>
                <a:latin typeface="Franklin Gothic Book" panose="020B0503020102020204" pitchFamily="34" charset="0"/>
                <a:ea typeface="+mj-ea"/>
                <a:cs typeface="+mj-cs"/>
              </a:rPr>
              <a:t>Minimize arrearages &amp; disconnections, reduce income disparity, improve access to affordable new energy technologies</a:t>
            </a:r>
            <a:r>
              <a:rPr lang="en-US" sz="1700" b="1" kern="1200" dirty="0">
                <a:solidFill>
                  <a:schemeClr val="tx1"/>
                </a:solidFill>
                <a:effectLst/>
                <a:latin typeface="Franklin Gothic Book" panose="020B0503020102020204" pitchFamily="34" charset="0"/>
                <a:ea typeface="+mj-ea"/>
                <a:cs typeface="+mj-cs"/>
              </a:rPr>
              <a:t> </a:t>
            </a:r>
            <a:endParaRPr lang="en-US" sz="1700" kern="1200" dirty="0">
              <a:solidFill>
                <a:schemeClr val="tx1"/>
              </a:solidFill>
              <a:effectLst/>
              <a:latin typeface="Franklin Gothic Book" panose="020B0503020102020204" pitchFamily="34" charset="0"/>
              <a:ea typeface="+mj-ea"/>
              <a:cs typeface="+mj-cs"/>
            </a:endParaRPr>
          </a:p>
        </p:txBody>
      </p:sp>
      <p:sp>
        <p:nvSpPr>
          <p:cNvPr id="26" name="Rectangle 2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8" name="Rectangle 2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8" name="Content Placeholder 2">
            <a:extLst>
              <a:ext uri="{FF2B5EF4-FFF2-40B4-BE49-F238E27FC236}">
                <a16:creationId xmlns:a16="http://schemas.microsoft.com/office/drawing/2014/main" id="{869A9E3A-C1DE-42CB-9C79-45FE73338B9B}"/>
              </a:ext>
            </a:extLst>
          </p:cNvPr>
          <p:cNvSpPr txBox="1">
            <a:spLocks/>
          </p:cNvSpPr>
          <p:nvPr/>
        </p:nvSpPr>
        <p:spPr>
          <a:xfrm>
            <a:off x="371094" y="2902226"/>
            <a:ext cx="3438906" cy="3023086"/>
          </a:xfrm>
          <a:custGeom>
            <a:avLst/>
            <a:gdLst>
              <a:gd name="connsiteX0" fmla="*/ 0 w 3438906"/>
              <a:gd name="connsiteY0" fmla="*/ 0 h 3023086"/>
              <a:gd name="connsiteX1" fmla="*/ 538762 w 3438906"/>
              <a:gd name="connsiteY1" fmla="*/ 0 h 3023086"/>
              <a:gd name="connsiteX2" fmla="*/ 1146302 w 3438906"/>
              <a:gd name="connsiteY2" fmla="*/ 0 h 3023086"/>
              <a:gd name="connsiteX3" fmla="*/ 1719453 w 3438906"/>
              <a:gd name="connsiteY3" fmla="*/ 0 h 3023086"/>
              <a:gd name="connsiteX4" fmla="*/ 2292603 w 3438906"/>
              <a:gd name="connsiteY4" fmla="*/ 0 h 3023086"/>
              <a:gd name="connsiteX5" fmla="*/ 2796977 w 3438906"/>
              <a:gd name="connsiteY5" fmla="*/ 0 h 3023086"/>
              <a:gd name="connsiteX6" fmla="*/ 3438906 w 3438906"/>
              <a:gd name="connsiteY6" fmla="*/ 0 h 3023086"/>
              <a:gd name="connsiteX7" fmla="*/ 3438906 w 3438906"/>
              <a:gd name="connsiteY7" fmla="*/ 287192 h 3023086"/>
              <a:gd name="connsiteX8" fmla="*/ 3438906 w 3438906"/>
              <a:gd name="connsiteY8" fmla="*/ 725540 h 3023086"/>
              <a:gd name="connsiteX9" fmla="*/ 3438906 w 3438906"/>
              <a:gd name="connsiteY9" fmla="*/ 1133657 h 3023086"/>
              <a:gd name="connsiteX10" fmla="*/ 3438906 w 3438906"/>
              <a:gd name="connsiteY10" fmla="*/ 1511543 h 3023086"/>
              <a:gd name="connsiteX11" fmla="*/ 3438906 w 3438906"/>
              <a:gd name="connsiteY11" fmla="*/ 1828966 h 3023086"/>
              <a:gd name="connsiteX12" fmla="*/ 3438906 w 3438906"/>
              <a:gd name="connsiteY12" fmla="*/ 2206852 h 3023086"/>
              <a:gd name="connsiteX13" fmla="*/ 3438906 w 3438906"/>
              <a:gd name="connsiteY13" fmla="*/ 2554507 h 3023086"/>
              <a:gd name="connsiteX14" fmla="*/ 3438906 w 3438906"/>
              <a:gd name="connsiteY14" fmla="*/ 3023086 h 3023086"/>
              <a:gd name="connsiteX15" fmla="*/ 2831365 w 3438906"/>
              <a:gd name="connsiteY15" fmla="*/ 3023086 h 3023086"/>
              <a:gd name="connsiteX16" fmla="*/ 2292603 w 3438906"/>
              <a:gd name="connsiteY16" fmla="*/ 3023086 h 3023086"/>
              <a:gd name="connsiteX17" fmla="*/ 1719453 w 3438906"/>
              <a:gd name="connsiteY17" fmla="*/ 3023086 h 3023086"/>
              <a:gd name="connsiteX18" fmla="*/ 1249469 w 3438906"/>
              <a:gd name="connsiteY18" fmla="*/ 3023086 h 3023086"/>
              <a:gd name="connsiteX19" fmla="*/ 607540 w 3438906"/>
              <a:gd name="connsiteY19" fmla="*/ 3023086 h 3023086"/>
              <a:gd name="connsiteX20" fmla="*/ 0 w 3438906"/>
              <a:gd name="connsiteY20" fmla="*/ 3023086 h 3023086"/>
              <a:gd name="connsiteX21" fmla="*/ 0 w 3438906"/>
              <a:gd name="connsiteY21" fmla="*/ 2705662 h 3023086"/>
              <a:gd name="connsiteX22" fmla="*/ 0 w 3438906"/>
              <a:gd name="connsiteY22" fmla="*/ 2297545 h 3023086"/>
              <a:gd name="connsiteX23" fmla="*/ 0 w 3438906"/>
              <a:gd name="connsiteY23" fmla="*/ 1919659 h 3023086"/>
              <a:gd name="connsiteX24" fmla="*/ 0 w 3438906"/>
              <a:gd name="connsiteY24" fmla="*/ 1541773 h 3023086"/>
              <a:gd name="connsiteX25" fmla="*/ 0 w 3438906"/>
              <a:gd name="connsiteY25" fmla="*/ 1133657 h 3023086"/>
              <a:gd name="connsiteX26" fmla="*/ 0 w 3438906"/>
              <a:gd name="connsiteY26" fmla="*/ 755771 h 3023086"/>
              <a:gd name="connsiteX27" fmla="*/ 0 w 3438906"/>
              <a:gd name="connsiteY27" fmla="*/ 468578 h 3023086"/>
              <a:gd name="connsiteX28" fmla="*/ 0 w 3438906"/>
              <a:gd name="connsiteY28" fmla="*/ 0 h 3023086"/>
              <a:gd name="connsiteX0" fmla="*/ 0 w 3438906"/>
              <a:gd name="connsiteY0" fmla="*/ 0 h 3023086"/>
              <a:gd name="connsiteX1" fmla="*/ 538762 w 3438906"/>
              <a:gd name="connsiteY1" fmla="*/ 0 h 3023086"/>
              <a:gd name="connsiteX2" fmla="*/ 1043134 w 3438906"/>
              <a:gd name="connsiteY2" fmla="*/ 0 h 3023086"/>
              <a:gd name="connsiteX3" fmla="*/ 1581896 w 3438906"/>
              <a:gd name="connsiteY3" fmla="*/ 0 h 3023086"/>
              <a:gd name="connsiteX4" fmla="*/ 2223826 w 3438906"/>
              <a:gd name="connsiteY4" fmla="*/ 0 h 3023086"/>
              <a:gd name="connsiteX5" fmla="*/ 2728198 w 3438906"/>
              <a:gd name="connsiteY5" fmla="*/ 0 h 3023086"/>
              <a:gd name="connsiteX6" fmla="*/ 3438906 w 3438906"/>
              <a:gd name="connsiteY6" fmla="*/ 0 h 3023086"/>
              <a:gd name="connsiteX7" fmla="*/ 3438906 w 3438906"/>
              <a:gd name="connsiteY7" fmla="*/ 347654 h 3023086"/>
              <a:gd name="connsiteX8" fmla="*/ 3438906 w 3438906"/>
              <a:gd name="connsiteY8" fmla="*/ 695309 h 3023086"/>
              <a:gd name="connsiteX9" fmla="*/ 3438906 w 3438906"/>
              <a:gd name="connsiteY9" fmla="*/ 1103426 h 3023086"/>
              <a:gd name="connsiteX10" fmla="*/ 3438906 w 3438906"/>
              <a:gd name="connsiteY10" fmla="*/ 1420850 h 3023086"/>
              <a:gd name="connsiteX11" fmla="*/ 3438906 w 3438906"/>
              <a:gd name="connsiteY11" fmla="*/ 1738274 h 3023086"/>
              <a:gd name="connsiteX12" fmla="*/ 3438906 w 3438906"/>
              <a:gd name="connsiteY12" fmla="*/ 2085929 h 3023086"/>
              <a:gd name="connsiteX13" fmla="*/ 3438906 w 3438906"/>
              <a:gd name="connsiteY13" fmla="*/ 2403353 h 3023086"/>
              <a:gd name="connsiteX14" fmla="*/ 3438906 w 3438906"/>
              <a:gd name="connsiteY14" fmla="*/ 3023086 h 3023086"/>
              <a:gd name="connsiteX15" fmla="*/ 2831365 w 3438906"/>
              <a:gd name="connsiteY15" fmla="*/ 3023086 h 3023086"/>
              <a:gd name="connsiteX16" fmla="*/ 2223826 w 3438906"/>
              <a:gd name="connsiteY16" fmla="*/ 3023086 h 3023086"/>
              <a:gd name="connsiteX17" fmla="*/ 1719453 w 3438906"/>
              <a:gd name="connsiteY17" fmla="*/ 3023086 h 3023086"/>
              <a:gd name="connsiteX18" fmla="*/ 1111912 w 3438906"/>
              <a:gd name="connsiteY18" fmla="*/ 3023086 h 3023086"/>
              <a:gd name="connsiteX19" fmla="*/ 538762 w 3438906"/>
              <a:gd name="connsiteY19" fmla="*/ 3023086 h 3023086"/>
              <a:gd name="connsiteX20" fmla="*/ 0 w 3438906"/>
              <a:gd name="connsiteY20" fmla="*/ 3023086 h 3023086"/>
              <a:gd name="connsiteX21" fmla="*/ 0 w 3438906"/>
              <a:gd name="connsiteY21" fmla="*/ 2614969 h 3023086"/>
              <a:gd name="connsiteX22" fmla="*/ 0 w 3438906"/>
              <a:gd name="connsiteY22" fmla="*/ 2176621 h 3023086"/>
              <a:gd name="connsiteX23" fmla="*/ 0 w 3438906"/>
              <a:gd name="connsiteY23" fmla="*/ 1859197 h 3023086"/>
              <a:gd name="connsiteX24" fmla="*/ 0 w 3438906"/>
              <a:gd name="connsiteY24" fmla="*/ 1511543 h 3023086"/>
              <a:gd name="connsiteX25" fmla="*/ 0 w 3438906"/>
              <a:gd name="connsiteY25" fmla="*/ 1224350 h 3023086"/>
              <a:gd name="connsiteX26" fmla="*/ 0 w 3438906"/>
              <a:gd name="connsiteY26" fmla="*/ 876695 h 3023086"/>
              <a:gd name="connsiteX27" fmla="*/ 0 w 3438906"/>
              <a:gd name="connsiteY27" fmla="*/ 468578 h 3023086"/>
              <a:gd name="connsiteX28" fmla="*/ 0 w 3438906"/>
              <a:gd name="connsiteY28" fmla="*/ 0 h 302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38906" h="3023086" fill="none" extrusionOk="0">
                <a:moveTo>
                  <a:pt x="0" y="0"/>
                </a:moveTo>
                <a:cubicBezTo>
                  <a:pt x="185238" y="-35884"/>
                  <a:pt x="331794" y="74623"/>
                  <a:pt x="538762" y="0"/>
                </a:cubicBezTo>
                <a:cubicBezTo>
                  <a:pt x="777209" y="-13830"/>
                  <a:pt x="890771" y="2894"/>
                  <a:pt x="1146302" y="0"/>
                </a:cubicBezTo>
                <a:cubicBezTo>
                  <a:pt x="1422857" y="-16639"/>
                  <a:pt x="1524325" y="61429"/>
                  <a:pt x="1719453" y="0"/>
                </a:cubicBezTo>
                <a:cubicBezTo>
                  <a:pt x="1941844" y="-34043"/>
                  <a:pt x="2141591" y="75051"/>
                  <a:pt x="2292603" y="0"/>
                </a:cubicBezTo>
                <a:cubicBezTo>
                  <a:pt x="2468250" y="-23361"/>
                  <a:pt x="2589433" y="-3631"/>
                  <a:pt x="2796977" y="0"/>
                </a:cubicBezTo>
                <a:cubicBezTo>
                  <a:pt x="2988700" y="5974"/>
                  <a:pt x="3261963" y="11603"/>
                  <a:pt x="3438906" y="0"/>
                </a:cubicBezTo>
                <a:cubicBezTo>
                  <a:pt x="3482542" y="86262"/>
                  <a:pt x="3419797" y="211000"/>
                  <a:pt x="3438906" y="287192"/>
                </a:cubicBezTo>
                <a:cubicBezTo>
                  <a:pt x="3435560" y="361339"/>
                  <a:pt x="3437280" y="640173"/>
                  <a:pt x="3438906" y="725540"/>
                </a:cubicBezTo>
                <a:cubicBezTo>
                  <a:pt x="3427533" y="805946"/>
                  <a:pt x="3384593" y="1032347"/>
                  <a:pt x="3438906" y="1133657"/>
                </a:cubicBezTo>
                <a:cubicBezTo>
                  <a:pt x="3523327" y="1247595"/>
                  <a:pt x="3401130" y="1426272"/>
                  <a:pt x="3438906" y="1511543"/>
                </a:cubicBezTo>
                <a:cubicBezTo>
                  <a:pt x="3483064" y="1605293"/>
                  <a:pt x="3395053" y="1660199"/>
                  <a:pt x="3438906" y="1828966"/>
                </a:cubicBezTo>
                <a:cubicBezTo>
                  <a:pt x="3483714" y="1956449"/>
                  <a:pt x="3395393" y="2008467"/>
                  <a:pt x="3438906" y="2206852"/>
                </a:cubicBezTo>
                <a:cubicBezTo>
                  <a:pt x="3480256" y="2383911"/>
                  <a:pt x="3392408" y="2361742"/>
                  <a:pt x="3438906" y="2554507"/>
                </a:cubicBezTo>
                <a:cubicBezTo>
                  <a:pt x="3523084" y="2707906"/>
                  <a:pt x="3397602" y="2907345"/>
                  <a:pt x="3438906" y="3023086"/>
                </a:cubicBezTo>
                <a:cubicBezTo>
                  <a:pt x="3167667" y="3026951"/>
                  <a:pt x="3060883" y="2954592"/>
                  <a:pt x="2831365" y="3023086"/>
                </a:cubicBezTo>
                <a:cubicBezTo>
                  <a:pt x="2606945" y="3074087"/>
                  <a:pt x="2520247" y="3011828"/>
                  <a:pt x="2292603" y="3023086"/>
                </a:cubicBezTo>
                <a:cubicBezTo>
                  <a:pt x="2079553" y="3045515"/>
                  <a:pt x="1972141" y="2982977"/>
                  <a:pt x="1719453" y="3023086"/>
                </a:cubicBezTo>
                <a:cubicBezTo>
                  <a:pt x="1442265" y="3070686"/>
                  <a:pt x="1429276" y="2988057"/>
                  <a:pt x="1249469" y="3023086"/>
                </a:cubicBezTo>
                <a:cubicBezTo>
                  <a:pt x="1061068" y="3047316"/>
                  <a:pt x="883198" y="3010875"/>
                  <a:pt x="607540" y="3023086"/>
                </a:cubicBezTo>
                <a:cubicBezTo>
                  <a:pt x="325725" y="3041585"/>
                  <a:pt x="242826" y="2981958"/>
                  <a:pt x="0" y="3023086"/>
                </a:cubicBezTo>
                <a:cubicBezTo>
                  <a:pt x="-21908" y="2949982"/>
                  <a:pt x="11123" y="2836165"/>
                  <a:pt x="0" y="2705662"/>
                </a:cubicBezTo>
                <a:cubicBezTo>
                  <a:pt x="-50324" y="2573920"/>
                  <a:pt x="34064" y="2419865"/>
                  <a:pt x="0" y="2297545"/>
                </a:cubicBezTo>
                <a:cubicBezTo>
                  <a:pt x="-50536" y="2190264"/>
                  <a:pt x="54550" y="2066899"/>
                  <a:pt x="0" y="1919659"/>
                </a:cubicBezTo>
                <a:cubicBezTo>
                  <a:pt x="-82121" y="1785002"/>
                  <a:pt x="59344" y="1672465"/>
                  <a:pt x="0" y="1541773"/>
                </a:cubicBezTo>
                <a:cubicBezTo>
                  <a:pt x="-58168" y="1429199"/>
                  <a:pt x="35626" y="1250975"/>
                  <a:pt x="0" y="1133657"/>
                </a:cubicBezTo>
                <a:cubicBezTo>
                  <a:pt x="-33811" y="1008218"/>
                  <a:pt x="7845" y="855036"/>
                  <a:pt x="0" y="755771"/>
                </a:cubicBezTo>
                <a:cubicBezTo>
                  <a:pt x="6244" y="645717"/>
                  <a:pt x="13772" y="554074"/>
                  <a:pt x="0" y="468578"/>
                </a:cubicBezTo>
                <a:cubicBezTo>
                  <a:pt x="-2636" y="405423"/>
                  <a:pt x="86627" y="136772"/>
                  <a:pt x="0" y="0"/>
                </a:cubicBezTo>
                <a:close/>
              </a:path>
              <a:path w="3438906" h="3023086" stroke="0" extrusionOk="0">
                <a:moveTo>
                  <a:pt x="0" y="0"/>
                </a:moveTo>
                <a:cubicBezTo>
                  <a:pt x="141376" y="-12671"/>
                  <a:pt x="390548" y="-33448"/>
                  <a:pt x="538762" y="0"/>
                </a:cubicBezTo>
                <a:cubicBezTo>
                  <a:pt x="655955" y="-3980"/>
                  <a:pt x="819813" y="42792"/>
                  <a:pt x="1043134" y="0"/>
                </a:cubicBezTo>
                <a:cubicBezTo>
                  <a:pt x="1270135" y="-16761"/>
                  <a:pt x="1353595" y="35957"/>
                  <a:pt x="1581896" y="0"/>
                </a:cubicBezTo>
                <a:cubicBezTo>
                  <a:pt x="1847321" y="-84988"/>
                  <a:pt x="2051184" y="46188"/>
                  <a:pt x="2223826" y="0"/>
                </a:cubicBezTo>
                <a:cubicBezTo>
                  <a:pt x="2448219" y="-39637"/>
                  <a:pt x="2497109" y="32816"/>
                  <a:pt x="2728198" y="0"/>
                </a:cubicBezTo>
                <a:cubicBezTo>
                  <a:pt x="3000602" y="-35412"/>
                  <a:pt x="3119054" y="89287"/>
                  <a:pt x="3438906" y="0"/>
                </a:cubicBezTo>
                <a:cubicBezTo>
                  <a:pt x="3436480" y="161022"/>
                  <a:pt x="3406379" y="197535"/>
                  <a:pt x="3438906" y="347654"/>
                </a:cubicBezTo>
                <a:cubicBezTo>
                  <a:pt x="3486204" y="478949"/>
                  <a:pt x="3435414" y="548508"/>
                  <a:pt x="3438906" y="695309"/>
                </a:cubicBezTo>
                <a:cubicBezTo>
                  <a:pt x="3457710" y="852847"/>
                  <a:pt x="3388693" y="911338"/>
                  <a:pt x="3438906" y="1103426"/>
                </a:cubicBezTo>
                <a:cubicBezTo>
                  <a:pt x="3511337" y="1280446"/>
                  <a:pt x="3404377" y="1270756"/>
                  <a:pt x="3438906" y="1420850"/>
                </a:cubicBezTo>
                <a:cubicBezTo>
                  <a:pt x="3487867" y="1559448"/>
                  <a:pt x="3408768" y="1671213"/>
                  <a:pt x="3438906" y="1738274"/>
                </a:cubicBezTo>
                <a:cubicBezTo>
                  <a:pt x="3480596" y="1806661"/>
                  <a:pt x="3441401" y="1969113"/>
                  <a:pt x="3438906" y="2085929"/>
                </a:cubicBezTo>
                <a:cubicBezTo>
                  <a:pt x="3436354" y="2174277"/>
                  <a:pt x="3395832" y="2255321"/>
                  <a:pt x="3438906" y="2403353"/>
                </a:cubicBezTo>
                <a:cubicBezTo>
                  <a:pt x="3473637" y="2559083"/>
                  <a:pt x="3350533" y="2720465"/>
                  <a:pt x="3438906" y="3023086"/>
                </a:cubicBezTo>
                <a:cubicBezTo>
                  <a:pt x="3218050" y="3013743"/>
                  <a:pt x="3019479" y="3057363"/>
                  <a:pt x="2831365" y="3023086"/>
                </a:cubicBezTo>
                <a:cubicBezTo>
                  <a:pt x="2621176" y="3035944"/>
                  <a:pt x="2528928" y="3007579"/>
                  <a:pt x="2223826" y="3023086"/>
                </a:cubicBezTo>
                <a:cubicBezTo>
                  <a:pt x="1938801" y="3038884"/>
                  <a:pt x="1949657" y="2997167"/>
                  <a:pt x="1719453" y="3023086"/>
                </a:cubicBezTo>
                <a:cubicBezTo>
                  <a:pt x="1483641" y="3090013"/>
                  <a:pt x="1319090" y="3012701"/>
                  <a:pt x="1111912" y="3023086"/>
                </a:cubicBezTo>
                <a:cubicBezTo>
                  <a:pt x="898362" y="3024657"/>
                  <a:pt x="747476" y="2979503"/>
                  <a:pt x="538762" y="3023086"/>
                </a:cubicBezTo>
                <a:cubicBezTo>
                  <a:pt x="316358" y="3052900"/>
                  <a:pt x="212821" y="3031461"/>
                  <a:pt x="0" y="3023086"/>
                </a:cubicBezTo>
                <a:cubicBezTo>
                  <a:pt x="-33900" y="2888523"/>
                  <a:pt x="18157" y="2774667"/>
                  <a:pt x="0" y="2614969"/>
                </a:cubicBezTo>
                <a:cubicBezTo>
                  <a:pt x="1915" y="2424012"/>
                  <a:pt x="5739" y="2384263"/>
                  <a:pt x="0" y="2176621"/>
                </a:cubicBezTo>
                <a:cubicBezTo>
                  <a:pt x="-13087" y="1975332"/>
                  <a:pt x="28875" y="1984444"/>
                  <a:pt x="0" y="1859197"/>
                </a:cubicBezTo>
                <a:cubicBezTo>
                  <a:pt x="-2842" y="1726862"/>
                  <a:pt x="24575" y="1592544"/>
                  <a:pt x="0" y="1511543"/>
                </a:cubicBezTo>
                <a:cubicBezTo>
                  <a:pt x="-51184" y="1429769"/>
                  <a:pt x="42321" y="1315014"/>
                  <a:pt x="0" y="1224350"/>
                </a:cubicBezTo>
                <a:cubicBezTo>
                  <a:pt x="-52985" y="1147590"/>
                  <a:pt x="61154" y="1042384"/>
                  <a:pt x="0" y="876695"/>
                </a:cubicBezTo>
                <a:cubicBezTo>
                  <a:pt x="-77201" y="754754"/>
                  <a:pt x="39862" y="651839"/>
                  <a:pt x="0" y="468578"/>
                </a:cubicBezTo>
                <a:cubicBezTo>
                  <a:pt x="-52173" y="315886"/>
                  <a:pt x="-14511" y="192672"/>
                  <a:pt x="0" y="0"/>
                </a:cubicBezTo>
                <a:close/>
              </a:path>
              <a:path w="3438906" h="3023086" fill="none" stroke="0" extrusionOk="0">
                <a:moveTo>
                  <a:pt x="0" y="0"/>
                </a:moveTo>
                <a:cubicBezTo>
                  <a:pt x="148279" y="-36839"/>
                  <a:pt x="335516" y="29968"/>
                  <a:pt x="538762" y="0"/>
                </a:cubicBezTo>
                <a:cubicBezTo>
                  <a:pt x="748883" y="-23175"/>
                  <a:pt x="871100" y="18215"/>
                  <a:pt x="1146302" y="0"/>
                </a:cubicBezTo>
                <a:cubicBezTo>
                  <a:pt x="1388614" y="-8900"/>
                  <a:pt x="1503011" y="72281"/>
                  <a:pt x="1719453" y="0"/>
                </a:cubicBezTo>
                <a:cubicBezTo>
                  <a:pt x="1922094" y="-49350"/>
                  <a:pt x="2157889" y="45912"/>
                  <a:pt x="2292603" y="0"/>
                </a:cubicBezTo>
                <a:cubicBezTo>
                  <a:pt x="2471186" y="-28110"/>
                  <a:pt x="2598443" y="-2704"/>
                  <a:pt x="2796977" y="0"/>
                </a:cubicBezTo>
                <a:cubicBezTo>
                  <a:pt x="2983426" y="-6390"/>
                  <a:pt x="3187158" y="36956"/>
                  <a:pt x="3438906" y="0"/>
                </a:cubicBezTo>
                <a:cubicBezTo>
                  <a:pt x="3469691" y="81626"/>
                  <a:pt x="3415049" y="235209"/>
                  <a:pt x="3438906" y="287192"/>
                </a:cubicBezTo>
                <a:cubicBezTo>
                  <a:pt x="3468710" y="362573"/>
                  <a:pt x="3458831" y="634799"/>
                  <a:pt x="3438906" y="725540"/>
                </a:cubicBezTo>
                <a:cubicBezTo>
                  <a:pt x="3414533" y="817315"/>
                  <a:pt x="3388827" y="1055854"/>
                  <a:pt x="3438906" y="1133657"/>
                </a:cubicBezTo>
                <a:cubicBezTo>
                  <a:pt x="3506131" y="1227066"/>
                  <a:pt x="3382316" y="1436445"/>
                  <a:pt x="3438906" y="1511543"/>
                </a:cubicBezTo>
                <a:cubicBezTo>
                  <a:pt x="3504112" y="1611511"/>
                  <a:pt x="3419601" y="1713829"/>
                  <a:pt x="3438906" y="1828966"/>
                </a:cubicBezTo>
                <a:cubicBezTo>
                  <a:pt x="3502726" y="1955198"/>
                  <a:pt x="3394428" y="1999951"/>
                  <a:pt x="3438906" y="2206852"/>
                </a:cubicBezTo>
                <a:cubicBezTo>
                  <a:pt x="3484458" y="2384050"/>
                  <a:pt x="3365607" y="2371596"/>
                  <a:pt x="3438906" y="2554507"/>
                </a:cubicBezTo>
                <a:cubicBezTo>
                  <a:pt x="3488467" y="2726952"/>
                  <a:pt x="3381043" y="2899143"/>
                  <a:pt x="3438906" y="3023086"/>
                </a:cubicBezTo>
                <a:cubicBezTo>
                  <a:pt x="3166746" y="3017151"/>
                  <a:pt x="3037592" y="2988684"/>
                  <a:pt x="2831365" y="3023086"/>
                </a:cubicBezTo>
                <a:cubicBezTo>
                  <a:pt x="2601459" y="3079561"/>
                  <a:pt x="2524789" y="3015916"/>
                  <a:pt x="2292603" y="3023086"/>
                </a:cubicBezTo>
                <a:cubicBezTo>
                  <a:pt x="2062617" y="3036027"/>
                  <a:pt x="1994945" y="2974303"/>
                  <a:pt x="1719453" y="3023086"/>
                </a:cubicBezTo>
                <a:cubicBezTo>
                  <a:pt x="1450069" y="3069458"/>
                  <a:pt x="1428066" y="3002019"/>
                  <a:pt x="1249469" y="3023086"/>
                </a:cubicBezTo>
                <a:cubicBezTo>
                  <a:pt x="1080061" y="3065371"/>
                  <a:pt x="867283" y="3008608"/>
                  <a:pt x="607540" y="3023086"/>
                </a:cubicBezTo>
                <a:cubicBezTo>
                  <a:pt x="333679" y="3031885"/>
                  <a:pt x="189805" y="2978048"/>
                  <a:pt x="0" y="3023086"/>
                </a:cubicBezTo>
                <a:cubicBezTo>
                  <a:pt x="7209" y="2960420"/>
                  <a:pt x="36896" y="2829887"/>
                  <a:pt x="0" y="2705662"/>
                </a:cubicBezTo>
                <a:cubicBezTo>
                  <a:pt x="-45031" y="2599731"/>
                  <a:pt x="13352" y="2403468"/>
                  <a:pt x="0" y="2297545"/>
                </a:cubicBezTo>
                <a:cubicBezTo>
                  <a:pt x="-24295" y="2168004"/>
                  <a:pt x="55762" y="2030651"/>
                  <a:pt x="0" y="1919659"/>
                </a:cubicBezTo>
                <a:cubicBezTo>
                  <a:pt x="-37147" y="1791640"/>
                  <a:pt x="25077" y="1659332"/>
                  <a:pt x="0" y="1541773"/>
                </a:cubicBezTo>
                <a:cubicBezTo>
                  <a:pt x="-60466" y="1455436"/>
                  <a:pt x="32223" y="1244056"/>
                  <a:pt x="0" y="1133657"/>
                </a:cubicBezTo>
                <a:cubicBezTo>
                  <a:pt x="-19135" y="999501"/>
                  <a:pt x="17537" y="836060"/>
                  <a:pt x="0" y="755771"/>
                </a:cubicBezTo>
                <a:cubicBezTo>
                  <a:pt x="-19195" y="647760"/>
                  <a:pt x="14474" y="552526"/>
                  <a:pt x="0" y="468578"/>
                </a:cubicBezTo>
                <a:cubicBezTo>
                  <a:pt x="-39029" y="395462"/>
                  <a:pt x="85655" y="155649"/>
                  <a:pt x="0" y="0"/>
                </a:cubicBezTo>
                <a:close/>
              </a:path>
            </a:pathLst>
          </a:custGeom>
          <a:ln w="41275" cap="rnd">
            <a:solidFill>
              <a:srgbClr val="00B050"/>
            </a:solidFill>
            <a:extLst>
              <a:ext uri="{C807C97D-BFC1-408E-A445-0C87EB9F89A2}">
                <ask:lineSketchStyleProps xmlns:ask="http://schemas.microsoft.com/office/drawing/2018/sketchyshapes" sd="1219033472">
                  <a:custGeom>
                    <a:avLst/>
                    <a:gdLst>
                      <a:gd name="connsiteX0" fmla="*/ 0 w 3373640"/>
                      <a:gd name="connsiteY0" fmla="*/ 0 h 4393982"/>
                      <a:gd name="connsiteX1" fmla="*/ 528537 w 3373640"/>
                      <a:gd name="connsiteY1" fmla="*/ 0 h 4393982"/>
                      <a:gd name="connsiteX2" fmla="*/ 1124547 w 3373640"/>
                      <a:gd name="connsiteY2" fmla="*/ 0 h 4393982"/>
                      <a:gd name="connsiteX3" fmla="*/ 1686820 w 3373640"/>
                      <a:gd name="connsiteY3" fmla="*/ 0 h 4393982"/>
                      <a:gd name="connsiteX4" fmla="*/ 2249093 w 3373640"/>
                      <a:gd name="connsiteY4" fmla="*/ 0 h 4393982"/>
                      <a:gd name="connsiteX5" fmla="*/ 2743894 w 3373640"/>
                      <a:gd name="connsiteY5" fmla="*/ 0 h 4393982"/>
                      <a:gd name="connsiteX6" fmla="*/ 3373640 w 3373640"/>
                      <a:gd name="connsiteY6" fmla="*/ 0 h 4393982"/>
                      <a:gd name="connsiteX7" fmla="*/ 3373640 w 3373640"/>
                      <a:gd name="connsiteY7" fmla="*/ 417428 h 4393982"/>
                      <a:gd name="connsiteX8" fmla="*/ 3373640 w 3373640"/>
                      <a:gd name="connsiteY8" fmla="*/ 1054556 h 4393982"/>
                      <a:gd name="connsiteX9" fmla="*/ 3373640 w 3373640"/>
                      <a:gd name="connsiteY9" fmla="*/ 1647743 h 4393982"/>
                      <a:gd name="connsiteX10" fmla="*/ 3373640 w 3373640"/>
                      <a:gd name="connsiteY10" fmla="*/ 2196991 h 4393982"/>
                      <a:gd name="connsiteX11" fmla="*/ 3373640 w 3373640"/>
                      <a:gd name="connsiteY11" fmla="*/ 2658359 h 4393982"/>
                      <a:gd name="connsiteX12" fmla="*/ 3373640 w 3373640"/>
                      <a:gd name="connsiteY12" fmla="*/ 3207607 h 4393982"/>
                      <a:gd name="connsiteX13" fmla="*/ 3373640 w 3373640"/>
                      <a:gd name="connsiteY13" fmla="*/ 3712915 h 4393982"/>
                      <a:gd name="connsiteX14" fmla="*/ 3373640 w 3373640"/>
                      <a:gd name="connsiteY14" fmla="*/ 4393982 h 4393982"/>
                      <a:gd name="connsiteX15" fmla="*/ 2777630 w 3373640"/>
                      <a:gd name="connsiteY15" fmla="*/ 4393982 h 4393982"/>
                      <a:gd name="connsiteX16" fmla="*/ 2249093 w 3373640"/>
                      <a:gd name="connsiteY16" fmla="*/ 4393982 h 4393982"/>
                      <a:gd name="connsiteX17" fmla="*/ 1686820 w 3373640"/>
                      <a:gd name="connsiteY17" fmla="*/ 4393982 h 4393982"/>
                      <a:gd name="connsiteX18" fmla="*/ 1225756 w 3373640"/>
                      <a:gd name="connsiteY18" fmla="*/ 4393982 h 4393982"/>
                      <a:gd name="connsiteX19" fmla="*/ 596010 w 3373640"/>
                      <a:gd name="connsiteY19" fmla="*/ 4393982 h 4393982"/>
                      <a:gd name="connsiteX20" fmla="*/ 0 w 3373640"/>
                      <a:gd name="connsiteY20" fmla="*/ 4393982 h 4393982"/>
                      <a:gd name="connsiteX21" fmla="*/ 0 w 3373640"/>
                      <a:gd name="connsiteY21" fmla="*/ 3932614 h 4393982"/>
                      <a:gd name="connsiteX22" fmla="*/ 0 w 3373640"/>
                      <a:gd name="connsiteY22" fmla="*/ 3339426 h 4393982"/>
                      <a:gd name="connsiteX23" fmla="*/ 0 w 3373640"/>
                      <a:gd name="connsiteY23" fmla="*/ 2790179 h 4393982"/>
                      <a:gd name="connsiteX24" fmla="*/ 0 w 3373640"/>
                      <a:gd name="connsiteY24" fmla="*/ 2240931 h 4393982"/>
                      <a:gd name="connsiteX25" fmla="*/ 0 w 3373640"/>
                      <a:gd name="connsiteY25" fmla="*/ 1647743 h 4393982"/>
                      <a:gd name="connsiteX26" fmla="*/ 0 w 3373640"/>
                      <a:gd name="connsiteY26" fmla="*/ 1098496 h 4393982"/>
                      <a:gd name="connsiteX27" fmla="*/ 0 w 3373640"/>
                      <a:gd name="connsiteY27" fmla="*/ 681067 h 4393982"/>
                      <a:gd name="connsiteX28" fmla="*/ 0 w 3373640"/>
                      <a:gd name="connsiteY28" fmla="*/ 0 h 4393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73640" h="4393982" fill="none" extrusionOk="0">
                        <a:moveTo>
                          <a:pt x="0" y="0"/>
                        </a:moveTo>
                        <a:cubicBezTo>
                          <a:pt x="155440" y="-44427"/>
                          <a:pt x="338102" y="38580"/>
                          <a:pt x="528537" y="0"/>
                        </a:cubicBezTo>
                        <a:cubicBezTo>
                          <a:pt x="718972" y="-38580"/>
                          <a:pt x="878245" y="25361"/>
                          <a:pt x="1124547" y="0"/>
                        </a:cubicBezTo>
                        <a:cubicBezTo>
                          <a:pt x="1370849" y="-25361"/>
                          <a:pt x="1479409" y="64745"/>
                          <a:pt x="1686820" y="0"/>
                        </a:cubicBezTo>
                        <a:cubicBezTo>
                          <a:pt x="1894231" y="-64745"/>
                          <a:pt x="2082524" y="42373"/>
                          <a:pt x="2249093" y="0"/>
                        </a:cubicBezTo>
                        <a:cubicBezTo>
                          <a:pt x="2415662" y="-42373"/>
                          <a:pt x="2545915" y="5869"/>
                          <a:pt x="2743894" y="0"/>
                        </a:cubicBezTo>
                        <a:cubicBezTo>
                          <a:pt x="2941873" y="-5869"/>
                          <a:pt x="3162129" y="4253"/>
                          <a:pt x="3373640" y="0"/>
                        </a:cubicBezTo>
                        <a:cubicBezTo>
                          <a:pt x="3405539" y="142641"/>
                          <a:pt x="3360334" y="321080"/>
                          <a:pt x="3373640" y="417428"/>
                        </a:cubicBezTo>
                        <a:cubicBezTo>
                          <a:pt x="3386946" y="513776"/>
                          <a:pt x="3371344" y="914884"/>
                          <a:pt x="3373640" y="1054556"/>
                        </a:cubicBezTo>
                        <a:cubicBezTo>
                          <a:pt x="3375936" y="1194228"/>
                          <a:pt x="3310008" y="1517085"/>
                          <a:pt x="3373640" y="1647743"/>
                        </a:cubicBezTo>
                        <a:cubicBezTo>
                          <a:pt x="3437272" y="1778401"/>
                          <a:pt x="3316834" y="2068036"/>
                          <a:pt x="3373640" y="2196991"/>
                        </a:cubicBezTo>
                        <a:cubicBezTo>
                          <a:pt x="3430446" y="2325946"/>
                          <a:pt x="3331317" y="2448570"/>
                          <a:pt x="3373640" y="2658359"/>
                        </a:cubicBezTo>
                        <a:cubicBezTo>
                          <a:pt x="3415963" y="2868148"/>
                          <a:pt x="3323626" y="2951350"/>
                          <a:pt x="3373640" y="3207607"/>
                        </a:cubicBezTo>
                        <a:cubicBezTo>
                          <a:pt x="3423654" y="3463864"/>
                          <a:pt x="3315648" y="3461285"/>
                          <a:pt x="3373640" y="3712915"/>
                        </a:cubicBezTo>
                        <a:cubicBezTo>
                          <a:pt x="3431632" y="3964545"/>
                          <a:pt x="3321274" y="4227118"/>
                          <a:pt x="3373640" y="4393982"/>
                        </a:cubicBezTo>
                        <a:cubicBezTo>
                          <a:pt x="3105288" y="4412568"/>
                          <a:pt x="2996454" y="4329695"/>
                          <a:pt x="2777630" y="4393982"/>
                        </a:cubicBezTo>
                        <a:cubicBezTo>
                          <a:pt x="2558806" y="4458269"/>
                          <a:pt x="2474549" y="4381004"/>
                          <a:pt x="2249093" y="4393982"/>
                        </a:cubicBezTo>
                        <a:cubicBezTo>
                          <a:pt x="2023637" y="4406960"/>
                          <a:pt x="1949893" y="4329398"/>
                          <a:pt x="1686820" y="4393982"/>
                        </a:cubicBezTo>
                        <a:cubicBezTo>
                          <a:pt x="1423747" y="4458566"/>
                          <a:pt x="1402423" y="4363248"/>
                          <a:pt x="1225756" y="4393982"/>
                        </a:cubicBezTo>
                        <a:cubicBezTo>
                          <a:pt x="1049089" y="4424716"/>
                          <a:pt x="867153" y="4360181"/>
                          <a:pt x="596010" y="4393982"/>
                        </a:cubicBezTo>
                        <a:cubicBezTo>
                          <a:pt x="324867" y="4427783"/>
                          <a:pt x="212069" y="4330689"/>
                          <a:pt x="0" y="4393982"/>
                        </a:cubicBezTo>
                        <a:cubicBezTo>
                          <a:pt x="-2741" y="4290382"/>
                          <a:pt x="38100" y="4104653"/>
                          <a:pt x="0" y="3932614"/>
                        </a:cubicBezTo>
                        <a:cubicBezTo>
                          <a:pt x="-38100" y="3760575"/>
                          <a:pt x="32641" y="3531799"/>
                          <a:pt x="0" y="3339426"/>
                        </a:cubicBezTo>
                        <a:cubicBezTo>
                          <a:pt x="-32641" y="3147053"/>
                          <a:pt x="56106" y="2994607"/>
                          <a:pt x="0" y="2790179"/>
                        </a:cubicBezTo>
                        <a:cubicBezTo>
                          <a:pt x="-56106" y="2585751"/>
                          <a:pt x="51379" y="2403093"/>
                          <a:pt x="0" y="2240931"/>
                        </a:cubicBezTo>
                        <a:cubicBezTo>
                          <a:pt x="-51379" y="2078769"/>
                          <a:pt x="35114" y="1824547"/>
                          <a:pt x="0" y="1647743"/>
                        </a:cubicBezTo>
                        <a:cubicBezTo>
                          <a:pt x="-35114" y="1470939"/>
                          <a:pt x="4667" y="1247444"/>
                          <a:pt x="0" y="1098496"/>
                        </a:cubicBezTo>
                        <a:cubicBezTo>
                          <a:pt x="-4667" y="949548"/>
                          <a:pt x="7386" y="813011"/>
                          <a:pt x="0" y="681067"/>
                        </a:cubicBezTo>
                        <a:cubicBezTo>
                          <a:pt x="-7386" y="549123"/>
                          <a:pt x="79195" y="206824"/>
                          <a:pt x="0" y="0"/>
                        </a:cubicBezTo>
                        <a:close/>
                      </a:path>
                      <a:path w="3373640" h="4393982" stroke="0" extrusionOk="0">
                        <a:moveTo>
                          <a:pt x="0" y="0"/>
                        </a:moveTo>
                        <a:cubicBezTo>
                          <a:pt x="112818" y="-20774"/>
                          <a:pt x="386339" y="10214"/>
                          <a:pt x="528537" y="0"/>
                        </a:cubicBezTo>
                        <a:cubicBezTo>
                          <a:pt x="670735" y="-10214"/>
                          <a:pt x="794861" y="45237"/>
                          <a:pt x="1023337" y="0"/>
                        </a:cubicBezTo>
                        <a:cubicBezTo>
                          <a:pt x="1251813" y="-45237"/>
                          <a:pt x="1308725" y="62245"/>
                          <a:pt x="1551874" y="0"/>
                        </a:cubicBezTo>
                        <a:cubicBezTo>
                          <a:pt x="1795023" y="-62245"/>
                          <a:pt x="1969432" y="39130"/>
                          <a:pt x="2181621" y="0"/>
                        </a:cubicBezTo>
                        <a:cubicBezTo>
                          <a:pt x="2393810" y="-39130"/>
                          <a:pt x="2430598" y="57145"/>
                          <a:pt x="2676421" y="0"/>
                        </a:cubicBezTo>
                        <a:cubicBezTo>
                          <a:pt x="2922244" y="-57145"/>
                          <a:pt x="3056510" y="66397"/>
                          <a:pt x="3373640" y="0"/>
                        </a:cubicBezTo>
                        <a:cubicBezTo>
                          <a:pt x="3379798" y="238795"/>
                          <a:pt x="3326830" y="288568"/>
                          <a:pt x="3373640" y="505308"/>
                        </a:cubicBezTo>
                        <a:cubicBezTo>
                          <a:pt x="3420450" y="722048"/>
                          <a:pt x="3363031" y="804965"/>
                          <a:pt x="3373640" y="1010616"/>
                        </a:cubicBezTo>
                        <a:cubicBezTo>
                          <a:pt x="3384249" y="1216267"/>
                          <a:pt x="3316837" y="1324853"/>
                          <a:pt x="3373640" y="1603803"/>
                        </a:cubicBezTo>
                        <a:cubicBezTo>
                          <a:pt x="3430443" y="1882753"/>
                          <a:pt x="3333436" y="1868970"/>
                          <a:pt x="3373640" y="2065172"/>
                        </a:cubicBezTo>
                        <a:cubicBezTo>
                          <a:pt x="3413844" y="2261374"/>
                          <a:pt x="3341867" y="2431900"/>
                          <a:pt x="3373640" y="2526540"/>
                        </a:cubicBezTo>
                        <a:cubicBezTo>
                          <a:pt x="3405413" y="2621180"/>
                          <a:pt x="3372675" y="2892092"/>
                          <a:pt x="3373640" y="3031848"/>
                        </a:cubicBezTo>
                        <a:cubicBezTo>
                          <a:pt x="3374605" y="3171604"/>
                          <a:pt x="3330075" y="3263499"/>
                          <a:pt x="3373640" y="3493216"/>
                        </a:cubicBezTo>
                        <a:cubicBezTo>
                          <a:pt x="3417205" y="3722933"/>
                          <a:pt x="3289187" y="4044585"/>
                          <a:pt x="3373640" y="4393982"/>
                        </a:cubicBezTo>
                        <a:cubicBezTo>
                          <a:pt x="3172946" y="4400923"/>
                          <a:pt x="2995506" y="4385663"/>
                          <a:pt x="2777630" y="4393982"/>
                        </a:cubicBezTo>
                        <a:cubicBezTo>
                          <a:pt x="2559754" y="4402301"/>
                          <a:pt x="2466643" y="4374493"/>
                          <a:pt x="2181621" y="4393982"/>
                        </a:cubicBezTo>
                        <a:cubicBezTo>
                          <a:pt x="1896599" y="4413471"/>
                          <a:pt x="1906208" y="4350143"/>
                          <a:pt x="1686820" y="4393982"/>
                        </a:cubicBezTo>
                        <a:cubicBezTo>
                          <a:pt x="1467432" y="4437821"/>
                          <a:pt x="1288561" y="4383539"/>
                          <a:pt x="1090810" y="4393982"/>
                        </a:cubicBezTo>
                        <a:cubicBezTo>
                          <a:pt x="893059" y="4404425"/>
                          <a:pt x="745849" y="4360152"/>
                          <a:pt x="528537" y="4393982"/>
                        </a:cubicBezTo>
                        <a:cubicBezTo>
                          <a:pt x="311225" y="4427812"/>
                          <a:pt x="190271" y="4383348"/>
                          <a:pt x="0" y="4393982"/>
                        </a:cubicBezTo>
                        <a:cubicBezTo>
                          <a:pt x="-41518" y="4251734"/>
                          <a:pt x="487" y="4079151"/>
                          <a:pt x="0" y="3800794"/>
                        </a:cubicBezTo>
                        <a:cubicBezTo>
                          <a:pt x="-487" y="3522437"/>
                          <a:pt x="11240" y="3460428"/>
                          <a:pt x="0" y="3163667"/>
                        </a:cubicBezTo>
                        <a:cubicBezTo>
                          <a:pt x="-11240" y="2866906"/>
                          <a:pt x="20315" y="2882155"/>
                          <a:pt x="0" y="2702299"/>
                        </a:cubicBezTo>
                        <a:cubicBezTo>
                          <a:pt x="-20315" y="2522443"/>
                          <a:pt x="40635" y="2350475"/>
                          <a:pt x="0" y="2196991"/>
                        </a:cubicBezTo>
                        <a:cubicBezTo>
                          <a:pt x="-40635" y="2043507"/>
                          <a:pt x="32734" y="1894876"/>
                          <a:pt x="0" y="1779563"/>
                        </a:cubicBezTo>
                        <a:cubicBezTo>
                          <a:pt x="-32734" y="1664250"/>
                          <a:pt x="56708" y="1456458"/>
                          <a:pt x="0" y="1274255"/>
                        </a:cubicBezTo>
                        <a:cubicBezTo>
                          <a:pt x="-56708" y="1092052"/>
                          <a:pt x="46629" y="901398"/>
                          <a:pt x="0" y="681067"/>
                        </a:cubicBezTo>
                        <a:cubicBezTo>
                          <a:pt x="-46629" y="460736"/>
                          <a:pt x="19101" y="252123"/>
                          <a:pt x="0" y="0"/>
                        </a:cubicBezTo>
                        <a:close/>
                      </a:path>
                    </a:pathLst>
                  </a:custGeom>
                  <ask:type>
                    <ask:lineSketchScribble/>
                  </ask:type>
                </ask:lineSketchStyleProps>
              </a:ext>
            </a:extLst>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v"/>
            </a:pPr>
            <a:r>
              <a:rPr lang="en-US" sz="1900" dirty="0">
                <a:latin typeface="Franklin Gothic Book" panose="020B0503020102020204" pitchFamily="34" charset="0"/>
              </a:rPr>
              <a:t>Despite a general increase in the number of low-income electricity customers in arrears, there appear to be a declining trend in the number of disconnection notices issued to low-income customers. Why? Will this trend persist? What does it imply for energy affordability and security?</a:t>
            </a:r>
          </a:p>
        </p:txBody>
      </p:sp>
      <p:graphicFrame>
        <p:nvGraphicFramePr>
          <p:cNvPr id="4" name="Content Placeholder 3">
            <a:extLst>
              <a:ext uri="{FF2B5EF4-FFF2-40B4-BE49-F238E27FC236}">
                <a16:creationId xmlns:a16="http://schemas.microsoft.com/office/drawing/2014/main" id="{83CB6ACE-C743-4D9D-ABB6-D27FEB435D89}"/>
              </a:ext>
            </a:extLst>
          </p:cNvPr>
          <p:cNvGraphicFramePr>
            <a:graphicFrameLocks noGrp="1"/>
          </p:cNvGraphicFramePr>
          <p:nvPr>
            <p:ph idx="1"/>
            <p:extLst>
              <p:ext uri="{D42A27DB-BD31-4B8C-83A1-F6EECF244321}">
                <p14:modId xmlns:p14="http://schemas.microsoft.com/office/powerpoint/2010/main" val="1587862378"/>
              </p:ext>
            </p:extLst>
          </p:nvPr>
        </p:nvGraphicFramePr>
        <p:xfrm>
          <a:off x="4123943" y="843533"/>
          <a:ext cx="7639813" cy="52801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Object 11">
            <a:extLst>
              <a:ext uri="{FF2B5EF4-FFF2-40B4-BE49-F238E27FC236}">
                <a16:creationId xmlns:a16="http://schemas.microsoft.com/office/drawing/2014/main" id="{EC71FEE1-1E24-4B82-84E2-AAE58F93FC26}"/>
              </a:ext>
            </a:extLst>
          </p:cNvPr>
          <p:cNvGraphicFramePr>
            <a:graphicFrameLocks noChangeAspect="1"/>
          </p:cNvGraphicFramePr>
          <p:nvPr>
            <p:extLst>
              <p:ext uri="{D42A27DB-BD31-4B8C-83A1-F6EECF244321}">
                <p14:modId xmlns:p14="http://schemas.microsoft.com/office/powerpoint/2010/main" val="4161214886"/>
              </p:ext>
            </p:extLst>
          </p:nvPr>
        </p:nvGraphicFramePr>
        <p:xfrm>
          <a:off x="252460" y="6111686"/>
          <a:ext cx="1570037" cy="720752"/>
        </p:xfrm>
        <a:graphic>
          <a:graphicData uri="http://schemas.openxmlformats.org/presentationml/2006/ole">
            <mc:AlternateContent xmlns:mc="http://schemas.openxmlformats.org/markup-compatibility/2006">
              <mc:Choice xmlns:v="urn:schemas-microsoft-com:vml" Requires="v">
                <p:oleObj name="Bitmap Image" r:id="rId3" imgW="1569600" imgH="685800" progId="Paint.Picture">
                  <p:embed/>
                </p:oleObj>
              </mc:Choice>
              <mc:Fallback>
                <p:oleObj name="Bitmap Image" r:id="rId3" imgW="1569600" imgH="685800" progId="Paint.Picture">
                  <p:embed/>
                  <p:pic>
                    <p:nvPicPr>
                      <p:cNvPr id="12" name="Object 11">
                        <a:extLst>
                          <a:ext uri="{FF2B5EF4-FFF2-40B4-BE49-F238E27FC236}">
                            <a16:creationId xmlns:a16="http://schemas.microsoft.com/office/drawing/2014/main" id="{284AB641-8BD3-4FED-A3FD-958FBBA73627}"/>
                          </a:ext>
                        </a:extLst>
                      </p:cNvPr>
                      <p:cNvPicPr/>
                      <p:nvPr/>
                    </p:nvPicPr>
                    <p:blipFill>
                      <a:blip r:embed="rId4"/>
                      <a:stretch>
                        <a:fillRect/>
                      </a:stretch>
                    </p:blipFill>
                    <p:spPr>
                      <a:xfrm>
                        <a:off x="252460" y="6111686"/>
                        <a:ext cx="1570037" cy="720752"/>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D55704D1-3F1A-40BD-8627-47A0629AC1D2}"/>
              </a:ext>
            </a:extLst>
          </p:cNvPr>
          <p:cNvSpPr>
            <a:spLocks noGrp="1"/>
          </p:cNvSpPr>
          <p:nvPr>
            <p:ph type="sldNum" sz="quarter" idx="12"/>
          </p:nvPr>
        </p:nvSpPr>
        <p:spPr/>
        <p:txBody>
          <a:bodyPr/>
          <a:lstStyle/>
          <a:p>
            <a:fld id="{C01389E6-C847-4AD0-B56D-D205B2EAB1EE}" type="slidenum">
              <a:rPr lang="en-US" smtClean="0"/>
              <a:t>51</a:t>
            </a:fld>
            <a:endParaRPr lang="en-US" dirty="0"/>
          </a:p>
        </p:txBody>
      </p:sp>
    </p:spTree>
    <p:extLst>
      <p:ext uri="{BB962C8B-B14F-4D97-AF65-F5344CB8AC3E}">
        <p14:creationId xmlns:p14="http://schemas.microsoft.com/office/powerpoint/2010/main" val="28622181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2">
            <a:extLst>
              <a:ext uri="{FF2B5EF4-FFF2-40B4-BE49-F238E27FC236}">
                <a16:creationId xmlns:a16="http://schemas.microsoft.com/office/drawing/2014/main" id="{80507DB1-60DA-4CC3-814D-55637E4D9088}"/>
              </a:ext>
            </a:extLst>
          </p:cNvPr>
          <p:cNvSpPr txBox="1">
            <a:spLocks/>
          </p:cNvSpPr>
          <p:nvPr/>
        </p:nvSpPr>
        <p:spPr>
          <a:xfrm>
            <a:off x="670705" y="1520041"/>
            <a:ext cx="3035674" cy="4393982"/>
          </a:xfrm>
          <a:custGeom>
            <a:avLst/>
            <a:gdLst>
              <a:gd name="connsiteX0" fmla="*/ 0 w 3035674"/>
              <a:gd name="connsiteY0" fmla="*/ 0 h 4393982"/>
              <a:gd name="connsiteX1" fmla="*/ 475588 w 3035674"/>
              <a:gd name="connsiteY1" fmla="*/ 0 h 4393982"/>
              <a:gd name="connsiteX2" fmla="*/ 1011891 w 3035674"/>
              <a:gd name="connsiteY2" fmla="*/ 0 h 4393982"/>
              <a:gd name="connsiteX3" fmla="*/ 1517837 w 3035674"/>
              <a:gd name="connsiteY3" fmla="*/ 0 h 4393982"/>
              <a:gd name="connsiteX4" fmla="*/ 2023782 w 3035674"/>
              <a:gd name="connsiteY4" fmla="*/ 0 h 4393982"/>
              <a:gd name="connsiteX5" fmla="*/ 2469014 w 3035674"/>
              <a:gd name="connsiteY5" fmla="*/ 0 h 4393982"/>
              <a:gd name="connsiteX6" fmla="*/ 3035674 w 3035674"/>
              <a:gd name="connsiteY6" fmla="*/ 0 h 4393982"/>
              <a:gd name="connsiteX7" fmla="*/ 3035674 w 3035674"/>
              <a:gd name="connsiteY7" fmla="*/ 417428 h 4393982"/>
              <a:gd name="connsiteX8" fmla="*/ 3035674 w 3035674"/>
              <a:gd name="connsiteY8" fmla="*/ 1054556 h 4393982"/>
              <a:gd name="connsiteX9" fmla="*/ 3035674 w 3035674"/>
              <a:gd name="connsiteY9" fmla="*/ 1647743 h 4393982"/>
              <a:gd name="connsiteX10" fmla="*/ 3035674 w 3035674"/>
              <a:gd name="connsiteY10" fmla="*/ 2196991 h 4393982"/>
              <a:gd name="connsiteX11" fmla="*/ 3035674 w 3035674"/>
              <a:gd name="connsiteY11" fmla="*/ 2658359 h 4393982"/>
              <a:gd name="connsiteX12" fmla="*/ 3035674 w 3035674"/>
              <a:gd name="connsiteY12" fmla="*/ 3207607 h 4393982"/>
              <a:gd name="connsiteX13" fmla="*/ 3035674 w 3035674"/>
              <a:gd name="connsiteY13" fmla="*/ 3712915 h 4393982"/>
              <a:gd name="connsiteX14" fmla="*/ 3035674 w 3035674"/>
              <a:gd name="connsiteY14" fmla="*/ 4393982 h 4393982"/>
              <a:gd name="connsiteX15" fmla="*/ 2499371 w 3035674"/>
              <a:gd name="connsiteY15" fmla="*/ 4393982 h 4393982"/>
              <a:gd name="connsiteX16" fmla="*/ 2023782 w 3035674"/>
              <a:gd name="connsiteY16" fmla="*/ 4393982 h 4393982"/>
              <a:gd name="connsiteX17" fmla="*/ 1517837 w 3035674"/>
              <a:gd name="connsiteY17" fmla="*/ 4393982 h 4393982"/>
              <a:gd name="connsiteX18" fmla="*/ 1102961 w 3035674"/>
              <a:gd name="connsiteY18" fmla="*/ 4393982 h 4393982"/>
              <a:gd name="connsiteX19" fmla="*/ 536302 w 3035674"/>
              <a:gd name="connsiteY19" fmla="*/ 4393982 h 4393982"/>
              <a:gd name="connsiteX20" fmla="*/ 0 w 3035674"/>
              <a:gd name="connsiteY20" fmla="*/ 4393982 h 4393982"/>
              <a:gd name="connsiteX21" fmla="*/ 0 w 3035674"/>
              <a:gd name="connsiteY21" fmla="*/ 3932614 h 4393982"/>
              <a:gd name="connsiteX22" fmla="*/ 0 w 3035674"/>
              <a:gd name="connsiteY22" fmla="*/ 3339426 h 4393982"/>
              <a:gd name="connsiteX23" fmla="*/ 0 w 3035674"/>
              <a:gd name="connsiteY23" fmla="*/ 2790179 h 4393982"/>
              <a:gd name="connsiteX24" fmla="*/ 0 w 3035674"/>
              <a:gd name="connsiteY24" fmla="*/ 2240931 h 4393982"/>
              <a:gd name="connsiteX25" fmla="*/ 0 w 3035674"/>
              <a:gd name="connsiteY25" fmla="*/ 1647743 h 4393982"/>
              <a:gd name="connsiteX26" fmla="*/ 0 w 3035674"/>
              <a:gd name="connsiteY26" fmla="*/ 1098496 h 4393982"/>
              <a:gd name="connsiteX27" fmla="*/ 0 w 3035674"/>
              <a:gd name="connsiteY27" fmla="*/ 681067 h 4393982"/>
              <a:gd name="connsiteX28" fmla="*/ 0 w 3035674"/>
              <a:gd name="connsiteY28" fmla="*/ 0 h 4393982"/>
              <a:gd name="connsiteX0" fmla="*/ 0 w 3035674"/>
              <a:gd name="connsiteY0" fmla="*/ 0 h 4393982"/>
              <a:gd name="connsiteX1" fmla="*/ 475588 w 3035674"/>
              <a:gd name="connsiteY1" fmla="*/ 0 h 4393982"/>
              <a:gd name="connsiteX2" fmla="*/ 920820 w 3035674"/>
              <a:gd name="connsiteY2" fmla="*/ 0 h 4393982"/>
              <a:gd name="connsiteX3" fmla="*/ 1396409 w 3035674"/>
              <a:gd name="connsiteY3" fmla="*/ 0 h 4393982"/>
              <a:gd name="connsiteX4" fmla="*/ 1963069 w 3035674"/>
              <a:gd name="connsiteY4" fmla="*/ 0 h 4393982"/>
              <a:gd name="connsiteX5" fmla="*/ 2408301 w 3035674"/>
              <a:gd name="connsiteY5" fmla="*/ 0 h 4393982"/>
              <a:gd name="connsiteX6" fmla="*/ 3035674 w 3035674"/>
              <a:gd name="connsiteY6" fmla="*/ 0 h 4393982"/>
              <a:gd name="connsiteX7" fmla="*/ 3035674 w 3035674"/>
              <a:gd name="connsiteY7" fmla="*/ 505308 h 4393982"/>
              <a:gd name="connsiteX8" fmla="*/ 3035674 w 3035674"/>
              <a:gd name="connsiteY8" fmla="*/ 1010616 h 4393982"/>
              <a:gd name="connsiteX9" fmla="*/ 3035674 w 3035674"/>
              <a:gd name="connsiteY9" fmla="*/ 1603803 h 4393982"/>
              <a:gd name="connsiteX10" fmla="*/ 3035674 w 3035674"/>
              <a:gd name="connsiteY10" fmla="*/ 2065172 h 4393982"/>
              <a:gd name="connsiteX11" fmla="*/ 3035674 w 3035674"/>
              <a:gd name="connsiteY11" fmla="*/ 2526540 h 4393982"/>
              <a:gd name="connsiteX12" fmla="*/ 3035674 w 3035674"/>
              <a:gd name="connsiteY12" fmla="*/ 3031848 h 4393982"/>
              <a:gd name="connsiteX13" fmla="*/ 3035674 w 3035674"/>
              <a:gd name="connsiteY13" fmla="*/ 3493216 h 4393982"/>
              <a:gd name="connsiteX14" fmla="*/ 3035674 w 3035674"/>
              <a:gd name="connsiteY14" fmla="*/ 4393982 h 4393982"/>
              <a:gd name="connsiteX15" fmla="*/ 2499371 w 3035674"/>
              <a:gd name="connsiteY15" fmla="*/ 4393982 h 4393982"/>
              <a:gd name="connsiteX16" fmla="*/ 1963069 w 3035674"/>
              <a:gd name="connsiteY16" fmla="*/ 4393982 h 4393982"/>
              <a:gd name="connsiteX17" fmla="*/ 1517837 w 3035674"/>
              <a:gd name="connsiteY17" fmla="*/ 4393982 h 4393982"/>
              <a:gd name="connsiteX18" fmla="*/ 981534 w 3035674"/>
              <a:gd name="connsiteY18" fmla="*/ 4393982 h 4393982"/>
              <a:gd name="connsiteX19" fmla="*/ 475588 w 3035674"/>
              <a:gd name="connsiteY19" fmla="*/ 4393982 h 4393982"/>
              <a:gd name="connsiteX20" fmla="*/ 0 w 3035674"/>
              <a:gd name="connsiteY20" fmla="*/ 4393982 h 4393982"/>
              <a:gd name="connsiteX21" fmla="*/ 0 w 3035674"/>
              <a:gd name="connsiteY21" fmla="*/ 3800794 h 4393982"/>
              <a:gd name="connsiteX22" fmla="*/ 0 w 3035674"/>
              <a:gd name="connsiteY22" fmla="*/ 3163667 h 4393982"/>
              <a:gd name="connsiteX23" fmla="*/ 0 w 3035674"/>
              <a:gd name="connsiteY23" fmla="*/ 2702299 h 4393982"/>
              <a:gd name="connsiteX24" fmla="*/ 0 w 3035674"/>
              <a:gd name="connsiteY24" fmla="*/ 2196991 h 4393982"/>
              <a:gd name="connsiteX25" fmla="*/ 0 w 3035674"/>
              <a:gd name="connsiteY25" fmla="*/ 1779563 h 4393982"/>
              <a:gd name="connsiteX26" fmla="*/ 0 w 3035674"/>
              <a:gd name="connsiteY26" fmla="*/ 1274255 h 4393982"/>
              <a:gd name="connsiteX27" fmla="*/ 0 w 3035674"/>
              <a:gd name="connsiteY27" fmla="*/ 681067 h 4393982"/>
              <a:gd name="connsiteX28" fmla="*/ 0 w 3035674"/>
              <a:gd name="connsiteY28" fmla="*/ 0 h 4393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5674" h="4393982" fill="none" extrusionOk="0">
                <a:moveTo>
                  <a:pt x="0" y="0"/>
                </a:moveTo>
                <a:cubicBezTo>
                  <a:pt x="167351" y="-49881"/>
                  <a:pt x="299575" y="56004"/>
                  <a:pt x="475588" y="0"/>
                </a:cubicBezTo>
                <a:cubicBezTo>
                  <a:pt x="689533" y="-26365"/>
                  <a:pt x="787983" y="17928"/>
                  <a:pt x="1011891" y="0"/>
                </a:cubicBezTo>
                <a:cubicBezTo>
                  <a:pt x="1250762" y="-24813"/>
                  <a:pt x="1349001" y="83186"/>
                  <a:pt x="1517837" y="0"/>
                </a:cubicBezTo>
                <a:cubicBezTo>
                  <a:pt x="1735369" y="-35157"/>
                  <a:pt x="1888272" y="77505"/>
                  <a:pt x="2023782" y="0"/>
                </a:cubicBezTo>
                <a:cubicBezTo>
                  <a:pt x="2187170" y="-29012"/>
                  <a:pt x="2286221" y="-347"/>
                  <a:pt x="2469014" y="0"/>
                </a:cubicBezTo>
                <a:cubicBezTo>
                  <a:pt x="2644268" y="-2998"/>
                  <a:pt x="2864547" y="8561"/>
                  <a:pt x="3035674" y="0"/>
                </a:cubicBezTo>
                <a:cubicBezTo>
                  <a:pt x="3076645" y="129540"/>
                  <a:pt x="3010316" y="297173"/>
                  <a:pt x="3035674" y="417428"/>
                </a:cubicBezTo>
                <a:cubicBezTo>
                  <a:pt x="3017658" y="527713"/>
                  <a:pt x="3036203" y="953797"/>
                  <a:pt x="3035674" y="1054556"/>
                </a:cubicBezTo>
                <a:cubicBezTo>
                  <a:pt x="3018016" y="1171662"/>
                  <a:pt x="3001861" y="1491717"/>
                  <a:pt x="3035674" y="1647743"/>
                </a:cubicBezTo>
                <a:cubicBezTo>
                  <a:pt x="3110828" y="1800404"/>
                  <a:pt x="3018232" y="2073809"/>
                  <a:pt x="3035674" y="2196991"/>
                </a:cubicBezTo>
                <a:cubicBezTo>
                  <a:pt x="3063328" y="2334530"/>
                  <a:pt x="2997331" y="2439660"/>
                  <a:pt x="3035674" y="2658359"/>
                </a:cubicBezTo>
                <a:cubicBezTo>
                  <a:pt x="3075466" y="2850868"/>
                  <a:pt x="3001691" y="2918770"/>
                  <a:pt x="3035674" y="3207607"/>
                </a:cubicBezTo>
                <a:cubicBezTo>
                  <a:pt x="3066300" y="3464986"/>
                  <a:pt x="2991022" y="3449560"/>
                  <a:pt x="3035674" y="3712915"/>
                </a:cubicBezTo>
                <a:cubicBezTo>
                  <a:pt x="3119536" y="3939616"/>
                  <a:pt x="3031713" y="4223768"/>
                  <a:pt x="3035674" y="4393982"/>
                </a:cubicBezTo>
                <a:cubicBezTo>
                  <a:pt x="2803055" y="4378312"/>
                  <a:pt x="2704713" y="4297995"/>
                  <a:pt x="2499371" y="4393982"/>
                </a:cubicBezTo>
                <a:cubicBezTo>
                  <a:pt x="2300055" y="4470257"/>
                  <a:pt x="2211387" y="4364647"/>
                  <a:pt x="2023782" y="4393982"/>
                </a:cubicBezTo>
                <a:cubicBezTo>
                  <a:pt x="1829222" y="4413651"/>
                  <a:pt x="1745684" y="4331878"/>
                  <a:pt x="1517837" y="4393982"/>
                </a:cubicBezTo>
                <a:cubicBezTo>
                  <a:pt x="1272643" y="4461539"/>
                  <a:pt x="1261774" y="4355438"/>
                  <a:pt x="1102961" y="4393982"/>
                </a:cubicBezTo>
                <a:cubicBezTo>
                  <a:pt x="933831" y="4428485"/>
                  <a:pt x="776943" y="4410704"/>
                  <a:pt x="536302" y="4393982"/>
                </a:cubicBezTo>
                <a:cubicBezTo>
                  <a:pt x="286191" y="4422409"/>
                  <a:pt x="211571" y="4332571"/>
                  <a:pt x="0" y="4393982"/>
                </a:cubicBezTo>
                <a:cubicBezTo>
                  <a:pt x="-16506" y="4289041"/>
                  <a:pt x="-6788" y="4122644"/>
                  <a:pt x="0" y="3932614"/>
                </a:cubicBezTo>
                <a:cubicBezTo>
                  <a:pt x="-49961" y="3742315"/>
                  <a:pt x="33374" y="3481097"/>
                  <a:pt x="0" y="3339426"/>
                </a:cubicBezTo>
                <a:cubicBezTo>
                  <a:pt x="-33048" y="3152392"/>
                  <a:pt x="47758" y="3001414"/>
                  <a:pt x="0" y="2790179"/>
                </a:cubicBezTo>
                <a:cubicBezTo>
                  <a:pt x="-84729" y="2593978"/>
                  <a:pt x="54473" y="2425698"/>
                  <a:pt x="0" y="2240931"/>
                </a:cubicBezTo>
                <a:cubicBezTo>
                  <a:pt x="-61808" y="2076066"/>
                  <a:pt x="31206" y="1814448"/>
                  <a:pt x="0" y="1647743"/>
                </a:cubicBezTo>
                <a:cubicBezTo>
                  <a:pt x="-16931" y="1442861"/>
                  <a:pt x="7673" y="1243830"/>
                  <a:pt x="0" y="1098496"/>
                </a:cubicBezTo>
                <a:cubicBezTo>
                  <a:pt x="5361" y="942963"/>
                  <a:pt x="11379" y="809008"/>
                  <a:pt x="0" y="681067"/>
                </a:cubicBezTo>
                <a:cubicBezTo>
                  <a:pt x="3746" y="607795"/>
                  <a:pt x="76022" y="202367"/>
                  <a:pt x="0" y="0"/>
                </a:cubicBezTo>
                <a:close/>
              </a:path>
              <a:path w="3035674" h="4393982" stroke="0" extrusionOk="0">
                <a:moveTo>
                  <a:pt x="0" y="0"/>
                </a:moveTo>
                <a:cubicBezTo>
                  <a:pt x="119779" y="-19651"/>
                  <a:pt x="347113" y="3732"/>
                  <a:pt x="475588" y="0"/>
                </a:cubicBezTo>
                <a:cubicBezTo>
                  <a:pt x="592992" y="-9056"/>
                  <a:pt x="734745" y="69016"/>
                  <a:pt x="920820" y="0"/>
                </a:cubicBezTo>
                <a:cubicBezTo>
                  <a:pt x="1121451" y="-33159"/>
                  <a:pt x="1211288" y="50420"/>
                  <a:pt x="1396409" y="0"/>
                </a:cubicBezTo>
                <a:cubicBezTo>
                  <a:pt x="1624295" y="-84068"/>
                  <a:pt x="1785028" y="44820"/>
                  <a:pt x="1963069" y="0"/>
                </a:cubicBezTo>
                <a:cubicBezTo>
                  <a:pt x="2161550" y="-50981"/>
                  <a:pt x="2201974" y="52185"/>
                  <a:pt x="2408301" y="0"/>
                </a:cubicBezTo>
                <a:cubicBezTo>
                  <a:pt x="2676168" y="-48795"/>
                  <a:pt x="2752206" y="90572"/>
                  <a:pt x="3035674" y="0"/>
                </a:cubicBezTo>
                <a:cubicBezTo>
                  <a:pt x="3029470" y="234383"/>
                  <a:pt x="3009839" y="287495"/>
                  <a:pt x="3035674" y="505308"/>
                </a:cubicBezTo>
                <a:cubicBezTo>
                  <a:pt x="3077629" y="714993"/>
                  <a:pt x="3030030" y="802133"/>
                  <a:pt x="3035674" y="1010616"/>
                </a:cubicBezTo>
                <a:cubicBezTo>
                  <a:pt x="3049096" y="1224052"/>
                  <a:pt x="3013694" y="1324218"/>
                  <a:pt x="3035674" y="1603803"/>
                </a:cubicBezTo>
                <a:cubicBezTo>
                  <a:pt x="3102240" y="1866907"/>
                  <a:pt x="3004866" y="1856400"/>
                  <a:pt x="3035674" y="2065172"/>
                </a:cubicBezTo>
                <a:cubicBezTo>
                  <a:pt x="3082811" y="2266333"/>
                  <a:pt x="3024217" y="2417062"/>
                  <a:pt x="3035674" y="2526540"/>
                </a:cubicBezTo>
                <a:cubicBezTo>
                  <a:pt x="3093432" y="2631444"/>
                  <a:pt x="3038184" y="2872028"/>
                  <a:pt x="3035674" y="3031848"/>
                </a:cubicBezTo>
                <a:cubicBezTo>
                  <a:pt x="3028078" y="3152917"/>
                  <a:pt x="2999166" y="3283712"/>
                  <a:pt x="3035674" y="3493216"/>
                </a:cubicBezTo>
                <a:cubicBezTo>
                  <a:pt x="2981614" y="3700603"/>
                  <a:pt x="2959052" y="4027454"/>
                  <a:pt x="3035674" y="4393982"/>
                </a:cubicBezTo>
                <a:cubicBezTo>
                  <a:pt x="2838435" y="4386483"/>
                  <a:pt x="2689017" y="4393201"/>
                  <a:pt x="2499371" y="4393982"/>
                </a:cubicBezTo>
                <a:cubicBezTo>
                  <a:pt x="2312288" y="4407676"/>
                  <a:pt x="2233285" y="4372513"/>
                  <a:pt x="1963069" y="4393982"/>
                </a:cubicBezTo>
                <a:cubicBezTo>
                  <a:pt x="1715476" y="4417320"/>
                  <a:pt x="1724556" y="4356154"/>
                  <a:pt x="1517837" y="4393982"/>
                </a:cubicBezTo>
                <a:cubicBezTo>
                  <a:pt x="1307202" y="4477743"/>
                  <a:pt x="1192032" y="4364939"/>
                  <a:pt x="981534" y="4393982"/>
                </a:cubicBezTo>
                <a:cubicBezTo>
                  <a:pt x="771110" y="4389199"/>
                  <a:pt x="650558" y="4327517"/>
                  <a:pt x="475588" y="4393982"/>
                </a:cubicBezTo>
                <a:cubicBezTo>
                  <a:pt x="275527" y="4461138"/>
                  <a:pt x="183457" y="4393533"/>
                  <a:pt x="0" y="4393982"/>
                </a:cubicBezTo>
                <a:cubicBezTo>
                  <a:pt x="-28235" y="4211982"/>
                  <a:pt x="2573" y="4075305"/>
                  <a:pt x="0" y="3800794"/>
                </a:cubicBezTo>
                <a:cubicBezTo>
                  <a:pt x="9765" y="3524785"/>
                  <a:pt x="-4923" y="3469547"/>
                  <a:pt x="0" y="3163667"/>
                </a:cubicBezTo>
                <a:cubicBezTo>
                  <a:pt x="-14255" y="2874236"/>
                  <a:pt x="22614" y="2882954"/>
                  <a:pt x="0" y="2702299"/>
                </a:cubicBezTo>
                <a:cubicBezTo>
                  <a:pt x="3875" y="2511788"/>
                  <a:pt x="26103" y="2335202"/>
                  <a:pt x="0" y="2196991"/>
                </a:cubicBezTo>
                <a:cubicBezTo>
                  <a:pt x="-46119" y="2066822"/>
                  <a:pt x="34631" y="1901426"/>
                  <a:pt x="0" y="1779563"/>
                </a:cubicBezTo>
                <a:cubicBezTo>
                  <a:pt x="-36674" y="1665199"/>
                  <a:pt x="54999" y="1504305"/>
                  <a:pt x="0" y="1274255"/>
                </a:cubicBezTo>
                <a:cubicBezTo>
                  <a:pt x="-58520" y="1093372"/>
                  <a:pt x="39960" y="909647"/>
                  <a:pt x="0" y="681067"/>
                </a:cubicBezTo>
                <a:cubicBezTo>
                  <a:pt x="-77013" y="452407"/>
                  <a:pt x="-20901" y="273654"/>
                  <a:pt x="0" y="0"/>
                </a:cubicBezTo>
                <a:close/>
              </a:path>
              <a:path w="3035674" h="4393982" fill="none" stroke="0" extrusionOk="0">
                <a:moveTo>
                  <a:pt x="0" y="0"/>
                </a:moveTo>
                <a:cubicBezTo>
                  <a:pt x="98791" y="-69764"/>
                  <a:pt x="293955" y="42437"/>
                  <a:pt x="475588" y="0"/>
                </a:cubicBezTo>
                <a:cubicBezTo>
                  <a:pt x="682148" y="-31169"/>
                  <a:pt x="771696" y="25951"/>
                  <a:pt x="1011891" y="0"/>
                </a:cubicBezTo>
                <a:cubicBezTo>
                  <a:pt x="1221641" y="-13761"/>
                  <a:pt x="1329800" y="72504"/>
                  <a:pt x="1517837" y="0"/>
                </a:cubicBezTo>
                <a:cubicBezTo>
                  <a:pt x="1676193" y="-80215"/>
                  <a:pt x="1901346" y="55487"/>
                  <a:pt x="2023782" y="0"/>
                </a:cubicBezTo>
                <a:cubicBezTo>
                  <a:pt x="2199319" y="-39330"/>
                  <a:pt x="2306859" y="-27039"/>
                  <a:pt x="2469014" y="0"/>
                </a:cubicBezTo>
                <a:cubicBezTo>
                  <a:pt x="2641212" y="-6780"/>
                  <a:pt x="2822049" y="26192"/>
                  <a:pt x="3035674" y="0"/>
                </a:cubicBezTo>
                <a:cubicBezTo>
                  <a:pt x="3062252" y="122377"/>
                  <a:pt x="3012996" y="335955"/>
                  <a:pt x="3035674" y="417428"/>
                </a:cubicBezTo>
                <a:cubicBezTo>
                  <a:pt x="3083520" y="533859"/>
                  <a:pt x="3072475" y="924229"/>
                  <a:pt x="3035674" y="1054556"/>
                </a:cubicBezTo>
                <a:cubicBezTo>
                  <a:pt x="3006522" y="1189179"/>
                  <a:pt x="3011313" y="1543989"/>
                  <a:pt x="3035674" y="1647743"/>
                </a:cubicBezTo>
                <a:cubicBezTo>
                  <a:pt x="3099157" y="1787668"/>
                  <a:pt x="2987920" y="2102860"/>
                  <a:pt x="3035674" y="2196991"/>
                </a:cubicBezTo>
                <a:cubicBezTo>
                  <a:pt x="3108245" y="2358996"/>
                  <a:pt x="3021527" y="2477892"/>
                  <a:pt x="3035674" y="2658359"/>
                </a:cubicBezTo>
                <a:cubicBezTo>
                  <a:pt x="3100031" y="2845144"/>
                  <a:pt x="2994282" y="2934359"/>
                  <a:pt x="3035674" y="3207607"/>
                </a:cubicBezTo>
                <a:cubicBezTo>
                  <a:pt x="3052952" y="3468417"/>
                  <a:pt x="2963085" y="3447205"/>
                  <a:pt x="3035674" y="3712915"/>
                </a:cubicBezTo>
                <a:cubicBezTo>
                  <a:pt x="3058424" y="3962456"/>
                  <a:pt x="2967144" y="4183477"/>
                  <a:pt x="3035674" y="4393982"/>
                </a:cubicBezTo>
                <a:cubicBezTo>
                  <a:pt x="2796126" y="4386587"/>
                  <a:pt x="2671704" y="4344041"/>
                  <a:pt x="2499371" y="4393982"/>
                </a:cubicBezTo>
                <a:cubicBezTo>
                  <a:pt x="2293364" y="4474547"/>
                  <a:pt x="2252662" y="4400332"/>
                  <a:pt x="2023782" y="4393982"/>
                </a:cubicBezTo>
                <a:cubicBezTo>
                  <a:pt x="1820623" y="4413838"/>
                  <a:pt x="1778189" y="4315379"/>
                  <a:pt x="1517837" y="4393982"/>
                </a:cubicBezTo>
                <a:cubicBezTo>
                  <a:pt x="1273556" y="4470570"/>
                  <a:pt x="1234691" y="4364700"/>
                  <a:pt x="1102961" y="4393982"/>
                </a:cubicBezTo>
                <a:cubicBezTo>
                  <a:pt x="963744" y="4463825"/>
                  <a:pt x="739697" y="4381583"/>
                  <a:pt x="536302" y="4393982"/>
                </a:cubicBezTo>
                <a:cubicBezTo>
                  <a:pt x="299089" y="4389086"/>
                  <a:pt x="179166" y="4330029"/>
                  <a:pt x="0" y="4393982"/>
                </a:cubicBezTo>
                <a:cubicBezTo>
                  <a:pt x="33735" y="4321550"/>
                  <a:pt x="29512" y="4119060"/>
                  <a:pt x="0" y="3932614"/>
                </a:cubicBezTo>
                <a:cubicBezTo>
                  <a:pt x="-55258" y="3802680"/>
                  <a:pt x="18057" y="3516788"/>
                  <a:pt x="0" y="3339426"/>
                </a:cubicBezTo>
                <a:cubicBezTo>
                  <a:pt x="12581" y="3160198"/>
                  <a:pt x="48817" y="2959996"/>
                  <a:pt x="0" y="2790179"/>
                </a:cubicBezTo>
                <a:cubicBezTo>
                  <a:pt x="-44519" y="2589510"/>
                  <a:pt x="12268" y="2410546"/>
                  <a:pt x="0" y="2240931"/>
                </a:cubicBezTo>
                <a:cubicBezTo>
                  <a:pt x="-54781" y="2105422"/>
                  <a:pt x="26127" y="1807324"/>
                  <a:pt x="0" y="1647743"/>
                </a:cubicBezTo>
                <a:cubicBezTo>
                  <a:pt x="-20609" y="1462685"/>
                  <a:pt x="19175" y="1221443"/>
                  <a:pt x="0" y="1098496"/>
                </a:cubicBezTo>
                <a:cubicBezTo>
                  <a:pt x="-20169" y="943426"/>
                  <a:pt x="11672" y="808068"/>
                  <a:pt x="0" y="681067"/>
                </a:cubicBezTo>
                <a:cubicBezTo>
                  <a:pt x="-34191" y="564567"/>
                  <a:pt x="76330" y="220559"/>
                  <a:pt x="0" y="0"/>
                </a:cubicBezTo>
                <a:close/>
              </a:path>
            </a:pathLst>
          </a:custGeom>
          <a:ln w="44450" cap="rnd">
            <a:solidFill>
              <a:srgbClr val="FF0000"/>
            </a:solidFill>
            <a:extLst>
              <a:ext uri="{C807C97D-BFC1-408E-A445-0C87EB9F89A2}">
                <ask:lineSketchStyleProps xmlns:ask="http://schemas.microsoft.com/office/drawing/2018/sketchyshapes" sd="1219033472">
                  <a:custGeom>
                    <a:avLst/>
                    <a:gdLst>
                      <a:gd name="connsiteX0" fmla="*/ 0 w 3373640"/>
                      <a:gd name="connsiteY0" fmla="*/ 0 h 4393982"/>
                      <a:gd name="connsiteX1" fmla="*/ 528537 w 3373640"/>
                      <a:gd name="connsiteY1" fmla="*/ 0 h 4393982"/>
                      <a:gd name="connsiteX2" fmla="*/ 1124547 w 3373640"/>
                      <a:gd name="connsiteY2" fmla="*/ 0 h 4393982"/>
                      <a:gd name="connsiteX3" fmla="*/ 1686820 w 3373640"/>
                      <a:gd name="connsiteY3" fmla="*/ 0 h 4393982"/>
                      <a:gd name="connsiteX4" fmla="*/ 2249093 w 3373640"/>
                      <a:gd name="connsiteY4" fmla="*/ 0 h 4393982"/>
                      <a:gd name="connsiteX5" fmla="*/ 2743894 w 3373640"/>
                      <a:gd name="connsiteY5" fmla="*/ 0 h 4393982"/>
                      <a:gd name="connsiteX6" fmla="*/ 3373640 w 3373640"/>
                      <a:gd name="connsiteY6" fmla="*/ 0 h 4393982"/>
                      <a:gd name="connsiteX7" fmla="*/ 3373640 w 3373640"/>
                      <a:gd name="connsiteY7" fmla="*/ 417428 h 4393982"/>
                      <a:gd name="connsiteX8" fmla="*/ 3373640 w 3373640"/>
                      <a:gd name="connsiteY8" fmla="*/ 1054556 h 4393982"/>
                      <a:gd name="connsiteX9" fmla="*/ 3373640 w 3373640"/>
                      <a:gd name="connsiteY9" fmla="*/ 1647743 h 4393982"/>
                      <a:gd name="connsiteX10" fmla="*/ 3373640 w 3373640"/>
                      <a:gd name="connsiteY10" fmla="*/ 2196991 h 4393982"/>
                      <a:gd name="connsiteX11" fmla="*/ 3373640 w 3373640"/>
                      <a:gd name="connsiteY11" fmla="*/ 2658359 h 4393982"/>
                      <a:gd name="connsiteX12" fmla="*/ 3373640 w 3373640"/>
                      <a:gd name="connsiteY12" fmla="*/ 3207607 h 4393982"/>
                      <a:gd name="connsiteX13" fmla="*/ 3373640 w 3373640"/>
                      <a:gd name="connsiteY13" fmla="*/ 3712915 h 4393982"/>
                      <a:gd name="connsiteX14" fmla="*/ 3373640 w 3373640"/>
                      <a:gd name="connsiteY14" fmla="*/ 4393982 h 4393982"/>
                      <a:gd name="connsiteX15" fmla="*/ 2777630 w 3373640"/>
                      <a:gd name="connsiteY15" fmla="*/ 4393982 h 4393982"/>
                      <a:gd name="connsiteX16" fmla="*/ 2249093 w 3373640"/>
                      <a:gd name="connsiteY16" fmla="*/ 4393982 h 4393982"/>
                      <a:gd name="connsiteX17" fmla="*/ 1686820 w 3373640"/>
                      <a:gd name="connsiteY17" fmla="*/ 4393982 h 4393982"/>
                      <a:gd name="connsiteX18" fmla="*/ 1225756 w 3373640"/>
                      <a:gd name="connsiteY18" fmla="*/ 4393982 h 4393982"/>
                      <a:gd name="connsiteX19" fmla="*/ 596010 w 3373640"/>
                      <a:gd name="connsiteY19" fmla="*/ 4393982 h 4393982"/>
                      <a:gd name="connsiteX20" fmla="*/ 0 w 3373640"/>
                      <a:gd name="connsiteY20" fmla="*/ 4393982 h 4393982"/>
                      <a:gd name="connsiteX21" fmla="*/ 0 w 3373640"/>
                      <a:gd name="connsiteY21" fmla="*/ 3932614 h 4393982"/>
                      <a:gd name="connsiteX22" fmla="*/ 0 w 3373640"/>
                      <a:gd name="connsiteY22" fmla="*/ 3339426 h 4393982"/>
                      <a:gd name="connsiteX23" fmla="*/ 0 w 3373640"/>
                      <a:gd name="connsiteY23" fmla="*/ 2790179 h 4393982"/>
                      <a:gd name="connsiteX24" fmla="*/ 0 w 3373640"/>
                      <a:gd name="connsiteY24" fmla="*/ 2240931 h 4393982"/>
                      <a:gd name="connsiteX25" fmla="*/ 0 w 3373640"/>
                      <a:gd name="connsiteY25" fmla="*/ 1647743 h 4393982"/>
                      <a:gd name="connsiteX26" fmla="*/ 0 w 3373640"/>
                      <a:gd name="connsiteY26" fmla="*/ 1098496 h 4393982"/>
                      <a:gd name="connsiteX27" fmla="*/ 0 w 3373640"/>
                      <a:gd name="connsiteY27" fmla="*/ 681067 h 4393982"/>
                      <a:gd name="connsiteX28" fmla="*/ 0 w 3373640"/>
                      <a:gd name="connsiteY28" fmla="*/ 0 h 4393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73640" h="4393982" fill="none" extrusionOk="0">
                        <a:moveTo>
                          <a:pt x="0" y="0"/>
                        </a:moveTo>
                        <a:cubicBezTo>
                          <a:pt x="155440" y="-44427"/>
                          <a:pt x="338102" y="38580"/>
                          <a:pt x="528537" y="0"/>
                        </a:cubicBezTo>
                        <a:cubicBezTo>
                          <a:pt x="718972" y="-38580"/>
                          <a:pt x="878245" y="25361"/>
                          <a:pt x="1124547" y="0"/>
                        </a:cubicBezTo>
                        <a:cubicBezTo>
                          <a:pt x="1370849" y="-25361"/>
                          <a:pt x="1479409" y="64745"/>
                          <a:pt x="1686820" y="0"/>
                        </a:cubicBezTo>
                        <a:cubicBezTo>
                          <a:pt x="1894231" y="-64745"/>
                          <a:pt x="2082524" y="42373"/>
                          <a:pt x="2249093" y="0"/>
                        </a:cubicBezTo>
                        <a:cubicBezTo>
                          <a:pt x="2415662" y="-42373"/>
                          <a:pt x="2545915" y="5869"/>
                          <a:pt x="2743894" y="0"/>
                        </a:cubicBezTo>
                        <a:cubicBezTo>
                          <a:pt x="2941873" y="-5869"/>
                          <a:pt x="3162129" y="4253"/>
                          <a:pt x="3373640" y="0"/>
                        </a:cubicBezTo>
                        <a:cubicBezTo>
                          <a:pt x="3405539" y="142641"/>
                          <a:pt x="3360334" y="321080"/>
                          <a:pt x="3373640" y="417428"/>
                        </a:cubicBezTo>
                        <a:cubicBezTo>
                          <a:pt x="3386946" y="513776"/>
                          <a:pt x="3371344" y="914884"/>
                          <a:pt x="3373640" y="1054556"/>
                        </a:cubicBezTo>
                        <a:cubicBezTo>
                          <a:pt x="3375936" y="1194228"/>
                          <a:pt x="3310008" y="1517085"/>
                          <a:pt x="3373640" y="1647743"/>
                        </a:cubicBezTo>
                        <a:cubicBezTo>
                          <a:pt x="3437272" y="1778401"/>
                          <a:pt x="3316834" y="2068036"/>
                          <a:pt x="3373640" y="2196991"/>
                        </a:cubicBezTo>
                        <a:cubicBezTo>
                          <a:pt x="3430446" y="2325946"/>
                          <a:pt x="3331317" y="2448570"/>
                          <a:pt x="3373640" y="2658359"/>
                        </a:cubicBezTo>
                        <a:cubicBezTo>
                          <a:pt x="3415963" y="2868148"/>
                          <a:pt x="3323626" y="2951350"/>
                          <a:pt x="3373640" y="3207607"/>
                        </a:cubicBezTo>
                        <a:cubicBezTo>
                          <a:pt x="3423654" y="3463864"/>
                          <a:pt x="3315648" y="3461285"/>
                          <a:pt x="3373640" y="3712915"/>
                        </a:cubicBezTo>
                        <a:cubicBezTo>
                          <a:pt x="3431632" y="3964545"/>
                          <a:pt x="3321274" y="4227118"/>
                          <a:pt x="3373640" y="4393982"/>
                        </a:cubicBezTo>
                        <a:cubicBezTo>
                          <a:pt x="3105288" y="4412568"/>
                          <a:pt x="2996454" y="4329695"/>
                          <a:pt x="2777630" y="4393982"/>
                        </a:cubicBezTo>
                        <a:cubicBezTo>
                          <a:pt x="2558806" y="4458269"/>
                          <a:pt x="2474549" y="4381004"/>
                          <a:pt x="2249093" y="4393982"/>
                        </a:cubicBezTo>
                        <a:cubicBezTo>
                          <a:pt x="2023637" y="4406960"/>
                          <a:pt x="1949893" y="4329398"/>
                          <a:pt x="1686820" y="4393982"/>
                        </a:cubicBezTo>
                        <a:cubicBezTo>
                          <a:pt x="1423747" y="4458566"/>
                          <a:pt x="1402423" y="4363248"/>
                          <a:pt x="1225756" y="4393982"/>
                        </a:cubicBezTo>
                        <a:cubicBezTo>
                          <a:pt x="1049089" y="4424716"/>
                          <a:pt x="867153" y="4360181"/>
                          <a:pt x="596010" y="4393982"/>
                        </a:cubicBezTo>
                        <a:cubicBezTo>
                          <a:pt x="324867" y="4427783"/>
                          <a:pt x="212069" y="4330689"/>
                          <a:pt x="0" y="4393982"/>
                        </a:cubicBezTo>
                        <a:cubicBezTo>
                          <a:pt x="-2741" y="4290382"/>
                          <a:pt x="38100" y="4104653"/>
                          <a:pt x="0" y="3932614"/>
                        </a:cubicBezTo>
                        <a:cubicBezTo>
                          <a:pt x="-38100" y="3760575"/>
                          <a:pt x="32641" y="3531799"/>
                          <a:pt x="0" y="3339426"/>
                        </a:cubicBezTo>
                        <a:cubicBezTo>
                          <a:pt x="-32641" y="3147053"/>
                          <a:pt x="56106" y="2994607"/>
                          <a:pt x="0" y="2790179"/>
                        </a:cubicBezTo>
                        <a:cubicBezTo>
                          <a:pt x="-56106" y="2585751"/>
                          <a:pt x="51379" y="2403093"/>
                          <a:pt x="0" y="2240931"/>
                        </a:cubicBezTo>
                        <a:cubicBezTo>
                          <a:pt x="-51379" y="2078769"/>
                          <a:pt x="35114" y="1824547"/>
                          <a:pt x="0" y="1647743"/>
                        </a:cubicBezTo>
                        <a:cubicBezTo>
                          <a:pt x="-35114" y="1470939"/>
                          <a:pt x="4667" y="1247444"/>
                          <a:pt x="0" y="1098496"/>
                        </a:cubicBezTo>
                        <a:cubicBezTo>
                          <a:pt x="-4667" y="949548"/>
                          <a:pt x="7386" y="813011"/>
                          <a:pt x="0" y="681067"/>
                        </a:cubicBezTo>
                        <a:cubicBezTo>
                          <a:pt x="-7386" y="549123"/>
                          <a:pt x="79195" y="206824"/>
                          <a:pt x="0" y="0"/>
                        </a:cubicBezTo>
                        <a:close/>
                      </a:path>
                      <a:path w="3373640" h="4393982" stroke="0" extrusionOk="0">
                        <a:moveTo>
                          <a:pt x="0" y="0"/>
                        </a:moveTo>
                        <a:cubicBezTo>
                          <a:pt x="112818" y="-20774"/>
                          <a:pt x="386339" y="10214"/>
                          <a:pt x="528537" y="0"/>
                        </a:cubicBezTo>
                        <a:cubicBezTo>
                          <a:pt x="670735" y="-10214"/>
                          <a:pt x="794861" y="45237"/>
                          <a:pt x="1023337" y="0"/>
                        </a:cubicBezTo>
                        <a:cubicBezTo>
                          <a:pt x="1251813" y="-45237"/>
                          <a:pt x="1308725" y="62245"/>
                          <a:pt x="1551874" y="0"/>
                        </a:cubicBezTo>
                        <a:cubicBezTo>
                          <a:pt x="1795023" y="-62245"/>
                          <a:pt x="1969432" y="39130"/>
                          <a:pt x="2181621" y="0"/>
                        </a:cubicBezTo>
                        <a:cubicBezTo>
                          <a:pt x="2393810" y="-39130"/>
                          <a:pt x="2430598" y="57145"/>
                          <a:pt x="2676421" y="0"/>
                        </a:cubicBezTo>
                        <a:cubicBezTo>
                          <a:pt x="2922244" y="-57145"/>
                          <a:pt x="3056510" y="66397"/>
                          <a:pt x="3373640" y="0"/>
                        </a:cubicBezTo>
                        <a:cubicBezTo>
                          <a:pt x="3379798" y="238795"/>
                          <a:pt x="3326830" y="288568"/>
                          <a:pt x="3373640" y="505308"/>
                        </a:cubicBezTo>
                        <a:cubicBezTo>
                          <a:pt x="3420450" y="722048"/>
                          <a:pt x="3363031" y="804965"/>
                          <a:pt x="3373640" y="1010616"/>
                        </a:cubicBezTo>
                        <a:cubicBezTo>
                          <a:pt x="3384249" y="1216267"/>
                          <a:pt x="3316837" y="1324853"/>
                          <a:pt x="3373640" y="1603803"/>
                        </a:cubicBezTo>
                        <a:cubicBezTo>
                          <a:pt x="3430443" y="1882753"/>
                          <a:pt x="3333436" y="1868970"/>
                          <a:pt x="3373640" y="2065172"/>
                        </a:cubicBezTo>
                        <a:cubicBezTo>
                          <a:pt x="3413844" y="2261374"/>
                          <a:pt x="3341867" y="2431900"/>
                          <a:pt x="3373640" y="2526540"/>
                        </a:cubicBezTo>
                        <a:cubicBezTo>
                          <a:pt x="3405413" y="2621180"/>
                          <a:pt x="3372675" y="2892092"/>
                          <a:pt x="3373640" y="3031848"/>
                        </a:cubicBezTo>
                        <a:cubicBezTo>
                          <a:pt x="3374605" y="3171604"/>
                          <a:pt x="3330075" y="3263499"/>
                          <a:pt x="3373640" y="3493216"/>
                        </a:cubicBezTo>
                        <a:cubicBezTo>
                          <a:pt x="3417205" y="3722933"/>
                          <a:pt x="3289187" y="4044585"/>
                          <a:pt x="3373640" y="4393982"/>
                        </a:cubicBezTo>
                        <a:cubicBezTo>
                          <a:pt x="3172946" y="4400923"/>
                          <a:pt x="2995506" y="4385663"/>
                          <a:pt x="2777630" y="4393982"/>
                        </a:cubicBezTo>
                        <a:cubicBezTo>
                          <a:pt x="2559754" y="4402301"/>
                          <a:pt x="2466643" y="4374493"/>
                          <a:pt x="2181621" y="4393982"/>
                        </a:cubicBezTo>
                        <a:cubicBezTo>
                          <a:pt x="1896599" y="4413471"/>
                          <a:pt x="1906208" y="4350143"/>
                          <a:pt x="1686820" y="4393982"/>
                        </a:cubicBezTo>
                        <a:cubicBezTo>
                          <a:pt x="1467432" y="4437821"/>
                          <a:pt x="1288561" y="4383539"/>
                          <a:pt x="1090810" y="4393982"/>
                        </a:cubicBezTo>
                        <a:cubicBezTo>
                          <a:pt x="893059" y="4404425"/>
                          <a:pt x="745849" y="4360152"/>
                          <a:pt x="528537" y="4393982"/>
                        </a:cubicBezTo>
                        <a:cubicBezTo>
                          <a:pt x="311225" y="4427812"/>
                          <a:pt x="190271" y="4383348"/>
                          <a:pt x="0" y="4393982"/>
                        </a:cubicBezTo>
                        <a:cubicBezTo>
                          <a:pt x="-41518" y="4251734"/>
                          <a:pt x="487" y="4079151"/>
                          <a:pt x="0" y="3800794"/>
                        </a:cubicBezTo>
                        <a:cubicBezTo>
                          <a:pt x="-487" y="3522437"/>
                          <a:pt x="11240" y="3460428"/>
                          <a:pt x="0" y="3163667"/>
                        </a:cubicBezTo>
                        <a:cubicBezTo>
                          <a:pt x="-11240" y="2866906"/>
                          <a:pt x="20315" y="2882155"/>
                          <a:pt x="0" y="2702299"/>
                        </a:cubicBezTo>
                        <a:cubicBezTo>
                          <a:pt x="-20315" y="2522443"/>
                          <a:pt x="40635" y="2350475"/>
                          <a:pt x="0" y="2196991"/>
                        </a:cubicBezTo>
                        <a:cubicBezTo>
                          <a:pt x="-40635" y="2043507"/>
                          <a:pt x="32734" y="1894876"/>
                          <a:pt x="0" y="1779563"/>
                        </a:cubicBezTo>
                        <a:cubicBezTo>
                          <a:pt x="-32734" y="1664250"/>
                          <a:pt x="56708" y="1456458"/>
                          <a:pt x="0" y="1274255"/>
                        </a:cubicBezTo>
                        <a:cubicBezTo>
                          <a:pt x="-56708" y="1092052"/>
                          <a:pt x="46629" y="901398"/>
                          <a:pt x="0" y="681067"/>
                        </a:cubicBezTo>
                        <a:cubicBezTo>
                          <a:pt x="-46629" y="460736"/>
                          <a:pt x="19101" y="252123"/>
                          <a:pt x="0" y="0"/>
                        </a:cubicBezTo>
                        <a:close/>
                      </a:path>
                    </a:pathLst>
                  </a:custGeom>
                  <ask:type>
                    <ask:lineSketchScribble/>
                  </ask:type>
                </ask:lineSketchStyleProps>
              </a:ext>
            </a:extLst>
          </a:ln>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v"/>
            </a:pPr>
            <a:r>
              <a:rPr lang="en-US" sz="2000" dirty="0">
                <a:latin typeface="Franklin Gothic Book" panose="020B0503020102020204" pitchFamily="34" charset="0"/>
              </a:rPr>
              <a:t>The data showed a significant decline in the number of low-income gas customers who participated in DC’s  discount program (RES);</a:t>
            </a:r>
          </a:p>
          <a:p>
            <a:pPr>
              <a:buFont typeface="Wingdings" panose="05000000000000000000" pitchFamily="2" charset="2"/>
              <a:buChar char="v"/>
            </a:pPr>
            <a:r>
              <a:rPr lang="en-US" sz="2000" dirty="0">
                <a:latin typeface="Franklin Gothic Book" panose="020B0503020102020204" pitchFamily="34" charset="0"/>
              </a:rPr>
              <a:t>Similar trend is observed for low-income customers that are in arrears;</a:t>
            </a:r>
          </a:p>
          <a:p>
            <a:pPr>
              <a:buFont typeface="Wingdings" panose="05000000000000000000" pitchFamily="2" charset="2"/>
              <a:buChar char="v"/>
            </a:pPr>
            <a:r>
              <a:rPr lang="en-US" sz="2000" dirty="0">
                <a:latin typeface="Franklin Gothic Book" panose="020B0503020102020204" pitchFamily="34" charset="0"/>
              </a:rPr>
              <a:t>The arrears amount, however, fluctuates significantly with an increasing trend since 2014.</a:t>
            </a:r>
          </a:p>
          <a:p>
            <a:pPr>
              <a:buFont typeface="Wingdings" panose="05000000000000000000" pitchFamily="2" charset="2"/>
              <a:buChar char="v"/>
            </a:pPr>
            <a:r>
              <a:rPr lang="en-US" sz="2000" dirty="0">
                <a:latin typeface="Franklin Gothic Book" panose="020B0503020102020204" pitchFamily="34" charset="0"/>
              </a:rPr>
              <a:t>Why? [issue with data; declining gas prices that may result in smaller bill assistance; etc.]</a:t>
            </a:r>
            <a:br>
              <a:rPr lang="en-US" sz="2000" dirty="0">
                <a:latin typeface="Franklin Gothic Book" panose="020B0503020102020204" pitchFamily="34" charset="0"/>
              </a:rPr>
            </a:br>
            <a:endParaRPr lang="en-US" sz="2000" dirty="0">
              <a:latin typeface="Franklin Gothic Book" panose="020B0503020102020204" pitchFamily="34" charset="0"/>
            </a:endParaRPr>
          </a:p>
          <a:p>
            <a:pPr>
              <a:buFont typeface="Wingdings" panose="05000000000000000000" pitchFamily="2" charset="2"/>
              <a:buChar char="v"/>
            </a:pPr>
            <a:endParaRPr lang="en-US" sz="2000" dirty="0">
              <a:latin typeface="Franklin Gothic Book" panose="020B0503020102020204" pitchFamily="34" charset="0"/>
            </a:endParaRPr>
          </a:p>
        </p:txBody>
      </p:sp>
      <p:grpSp>
        <p:nvGrpSpPr>
          <p:cNvPr id="35" name="Group 34">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36" name="Isosceles Triangle 35">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38">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40" name="Rectangle 39">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Isosceles Triangle 40">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aphicFrame>
        <p:nvGraphicFramePr>
          <p:cNvPr id="4" name="Content Placeholder 3">
            <a:extLst>
              <a:ext uri="{FF2B5EF4-FFF2-40B4-BE49-F238E27FC236}">
                <a16:creationId xmlns:a16="http://schemas.microsoft.com/office/drawing/2014/main" id="{ACB80004-8C97-4C5B-ADF0-F271E1A5194A}"/>
              </a:ext>
            </a:extLst>
          </p:cNvPr>
          <p:cNvGraphicFramePr>
            <a:graphicFrameLocks noGrp="1"/>
          </p:cNvGraphicFramePr>
          <p:nvPr>
            <p:ph idx="1"/>
            <p:extLst>
              <p:ext uri="{D42A27DB-BD31-4B8C-83A1-F6EECF244321}">
                <p14:modId xmlns:p14="http://schemas.microsoft.com/office/powerpoint/2010/main" val="4034281070"/>
              </p:ext>
            </p:extLst>
          </p:nvPr>
        </p:nvGraphicFramePr>
        <p:xfrm>
          <a:off x="3885770" y="1322377"/>
          <a:ext cx="7872248" cy="4992475"/>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AD302C16-8C93-45C8-B6AB-FA98F18954E1}"/>
              </a:ext>
            </a:extLst>
          </p:cNvPr>
          <p:cNvSpPr txBox="1"/>
          <p:nvPr/>
        </p:nvSpPr>
        <p:spPr>
          <a:xfrm>
            <a:off x="327349" y="45105"/>
            <a:ext cx="11026451" cy="1277273"/>
          </a:xfrm>
          <a:prstGeom prst="rect">
            <a:avLst/>
          </a:prstGeom>
          <a:noFill/>
        </p:spPr>
        <p:txBody>
          <a:bodyPr wrap="square">
            <a:spAutoFit/>
          </a:bodyPr>
          <a:lstStyle/>
          <a:p>
            <a:pPr algn="ctr">
              <a:lnSpc>
                <a:spcPct val="90000"/>
              </a:lnSpc>
              <a:spcBef>
                <a:spcPct val="0"/>
              </a:spcBef>
              <a:spcAft>
                <a:spcPts val="600"/>
              </a:spcAft>
            </a:pPr>
            <a:r>
              <a:rPr lang="en-US" sz="3200" b="1" kern="1200" dirty="0">
                <a:solidFill>
                  <a:schemeClr val="tx1"/>
                </a:solidFill>
                <a:effectLst/>
                <a:latin typeface="Franklin Gothic Medium" panose="020B0603020102020204" pitchFamily="34" charset="0"/>
                <a:ea typeface="+mj-ea"/>
                <a:cs typeface="+mj-cs"/>
              </a:rPr>
              <a:t>Opportunities to Address Energy Insecurity in the District </a:t>
            </a:r>
          </a:p>
          <a:p>
            <a:pPr algn="ctr">
              <a:lnSpc>
                <a:spcPct val="90000"/>
              </a:lnSpc>
              <a:spcBef>
                <a:spcPct val="0"/>
              </a:spcBef>
              <a:spcAft>
                <a:spcPts val="600"/>
              </a:spcAft>
            </a:pPr>
            <a:r>
              <a:rPr lang="en-US" sz="2400" b="1" kern="1200" dirty="0">
                <a:solidFill>
                  <a:schemeClr val="tx1"/>
                </a:solidFill>
                <a:effectLst/>
                <a:latin typeface="Franklin Gothic Medium" panose="020B0603020102020204" pitchFamily="34" charset="0"/>
                <a:ea typeface="+mj-ea"/>
                <a:cs typeface="+mj-cs"/>
              </a:rPr>
              <a:t>Minimize arrearages &amp; disconnections, reduce income disparity, improve access to affordable new energy technologies </a:t>
            </a:r>
          </a:p>
        </p:txBody>
      </p:sp>
      <p:graphicFrame>
        <p:nvGraphicFramePr>
          <p:cNvPr id="15" name="Object 14">
            <a:extLst>
              <a:ext uri="{FF2B5EF4-FFF2-40B4-BE49-F238E27FC236}">
                <a16:creationId xmlns:a16="http://schemas.microsoft.com/office/drawing/2014/main" id="{F9DB513E-A925-4974-A670-495FB633B659}"/>
              </a:ext>
            </a:extLst>
          </p:cNvPr>
          <p:cNvGraphicFramePr>
            <a:graphicFrameLocks noChangeAspect="1"/>
          </p:cNvGraphicFramePr>
          <p:nvPr>
            <p:extLst>
              <p:ext uri="{D42A27DB-BD31-4B8C-83A1-F6EECF244321}">
                <p14:modId xmlns:p14="http://schemas.microsoft.com/office/powerpoint/2010/main" val="4161214886"/>
              </p:ext>
            </p:extLst>
          </p:nvPr>
        </p:nvGraphicFramePr>
        <p:xfrm>
          <a:off x="252460" y="6111686"/>
          <a:ext cx="1570037" cy="720752"/>
        </p:xfrm>
        <a:graphic>
          <a:graphicData uri="http://schemas.openxmlformats.org/presentationml/2006/ole">
            <mc:AlternateContent xmlns:mc="http://schemas.openxmlformats.org/markup-compatibility/2006">
              <mc:Choice xmlns:v="urn:schemas-microsoft-com:vml" Requires="v">
                <p:oleObj name="Bitmap Image" r:id="rId4" imgW="1569600" imgH="685800" progId="Paint.Picture">
                  <p:embed/>
                </p:oleObj>
              </mc:Choice>
              <mc:Fallback>
                <p:oleObj name="Bitmap Image" r:id="rId4" imgW="1569600" imgH="685800" progId="Paint.Picture">
                  <p:embed/>
                  <p:pic>
                    <p:nvPicPr>
                      <p:cNvPr id="12" name="Object 11">
                        <a:extLst>
                          <a:ext uri="{FF2B5EF4-FFF2-40B4-BE49-F238E27FC236}">
                            <a16:creationId xmlns:a16="http://schemas.microsoft.com/office/drawing/2014/main" id="{284AB641-8BD3-4FED-A3FD-958FBBA73627}"/>
                          </a:ext>
                        </a:extLst>
                      </p:cNvPr>
                      <p:cNvPicPr/>
                      <p:nvPr/>
                    </p:nvPicPr>
                    <p:blipFill>
                      <a:blip r:embed="rId5"/>
                      <a:stretch>
                        <a:fillRect/>
                      </a:stretch>
                    </p:blipFill>
                    <p:spPr>
                      <a:xfrm>
                        <a:off x="252460" y="6111686"/>
                        <a:ext cx="1570037" cy="720752"/>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9B980A11-5E0F-4EB8-B53C-AA4AA5A16894}"/>
              </a:ext>
            </a:extLst>
          </p:cNvPr>
          <p:cNvSpPr>
            <a:spLocks noGrp="1"/>
          </p:cNvSpPr>
          <p:nvPr>
            <p:ph type="sldNum" sz="quarter" idx="12"/>
          </p:nvPr>
        </p:nvSpPr>
        <p:spPr/>
        <p:txBody>
          <a:bodyPr/>
          <a:lstStyle/>
          <a:p>
            <a:fld id="{C01389E6-C847-4AD0-B56D-D205B2EAB1EE}" type="slidenum">
              <a:rPr lang="en-US" smtClean="0"/>
              <a:t>52</a:t>
            </a:fld>
            <a:endParaRPr lang="en-US" dirty="0"/>
          </a:p>
        </p:txBody>
      </p:sp>
    </p:spTree>
    <p:extLst>
      <p:ext uri="{BB962C8B-B14F-4D97-AF65-F5344CB8AC3E}">
        <p14:creationId xmlns:p14="http://schemas.microsoft.com/office/powerpoint/2010/main" val="29719913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29">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Freeform: Shape 31">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Isosceles Triangle 35">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Isosceles Triangle 37">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3" name="Chart 22">
            <a:extLst>
              <a:ext uri="{FF2B5EF4-FFF2-40B4-BE49-F238E27FC236}">
                <a16:creationId xmlns:a16="http://schemas.microsoft.com/office/drawing/2014/main" id="{082B27DD-762A-4052-8CFF-3F5872D1BB49}"/>
              </a:ext>
            </a:extLst>
          </p:cNvPr>
          <p:cNvGraphicFramePr>
            <a:graphicFrameLocks/>
          </p:cNvGraphicFramePr>
          <p:nvPr>
            <p:extLst>
              <p:ext uri="{D42A27DB-BD31-4B8C-83A1-F6EECF244321}">
                <p14:modId xmlns:p14="http://schemas.microsoft.com/office/powerpoint/2010/main" val="2144554839"/>
              </p:ext>
            </p:extLst>
          </p:nvPr>
        </p:nvGraphicFramePr>
        <p:xfrm>
          <a:off x="3857297" y="1102808"/>
          <a:ext cx="8061649" cy="5117017"/>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Box 12">
            <a:extLst>
              <a:ext uri="{FF2B5EF4-FFF2-40B4-BE49-F238E27FC236}">
                <a16:creationId xmlns:a16="http://schemas.microsoft.com/office/drawing/2014/main" id="{35497825-8663-4376-A61F-32613F2A867C}"/>
              </a:ext>
            </a:extLst>
          </p:cNvPr>
          <p:cNvSpPr txBox="1"/>
          <p:nvPr/>
        </p:nvSpPr>
        <p:spPr>
          <a:xfrm>
            <a:off x="1928648" y="143347"/>
            <a:ext cx="8814062" cy="1000274"/>
          </a:xfrm>
          <a:prstGeom prst="rect">
            <a:avLst/>
          </a:prstGeom>
          <a:noFill/>
        </p:spPr>
        <p:txBody>
          <a:bodyPr wrap="square">
            <a:spAutoFit/>
          </a:bodyPr>
          <a:lstStyle/>
          <a:p>
            <a:pPr>
              <a:lnSpc>
                <a:spcPct val="90000"/>
              </a:lnSpc>
              <a:spcBef>
                <a:spcPct val="0"/>
              </a:spcBef>
              <a:spcAft>
                <a:spcPts val="600"/>
              </a:spcAft>
            </a:pPr>
            <a:r>
              <a:rPr lang="en-US" sz="2400" kern="1200" dirty="0">
                <a:solidFill>
                  <a:schemeClr val="tx1"/>
                </a:solidFill>
                <a:effectLst/>
                <a:latin typeface="Franklin Gothic Medium" panose="020B0603020102020204" pitchFamily="34" charset="0"/>
                <a:ea typeface="+mj-ea"/>
                <a:cs typeface="+mj-cs"/>
              </a:rPr>
              <a:t>Opportunities to reduce address energy insecurity in the District </a:t>
            </a:r>
          </a:p>
          <a:p>
            <a:pPr algn="ctr">
              <a:lnSpc>
                <a:spcPct val="90000"/>
              </a:lnSpc>
              <a:spcBef>
                <a:spcPct val="0"/>
              </a:spcBef>
              <a:spcAft>
                <a:spcPts val="600"/>
              </a:spcAft>
            </a:pPr>
            <a:r>
              <a:rPr lang="en-US" sz="1800" b="1" kern="1200" dirty="0">
                <a:solidFill>
                  <a:schemeClr val="tx1"/>
                </a:solidFill>
                <a:effectLst/>
                <a:latin typeface="Franklin Gothic Medium" panose="020B0603020102020204" pitchFamily="34" charset="0"/>
                <a:ea typeface="+mj-ea"/>
                <a:cs typeface="+mj-cs"/>
              </a:rPr>
              <a:t>Minimize arrearages &amp; disconnections, reduce income disparity, improve access to affordable new energy technologies </a:t>
            </a:r>
          </a:p>
        </p:txBody>
      </p:sp>
      <p:sp>
        <p:nvSpPr>
          <p:cNvPr id="14" name="Content Placeholder 2">
            <a:extLst>
              <a:ext uri="{FF2B5EF4-FFF2-40B4-BE49-F238E27FC236}">
                <a16:creationId xmlns:a16="http://schemas.microsoft.com/office/drawing/2014/main" id="{3D586218-D8A0-4132-B5F6-9BCC275E106E}"/>
              </a:ext>
            </a:extLst>
          </p:cNvPr>
          <p:cNvSpPr txBox="1">
            <a:spLocks/>
          </p:cNvSpPr>
          <p:nvPr/>
        </p:nvSpPr>
        <p:spPr>
          <a:xfrm>
            <a:off x="410811" y="1432570"/>
            <a:ext cx="3035674" cy="4393982"/>
          </a:xfrm>
          <a:custGeom>
            <a:avLst/>
            <a:gdLst>
              <a:gd name="connsiteX0" fmla="*/ 0 w 3035674"/>
              <a:gd name="connsiteY0" fmla="*/ 0 h 4393982"/>
              <a:gd name="connsiteX1" fmla="*/ 475588 w 3035674"/>
              <a:gd name="connsiteY1" fmla="*/ 0 h 4393982"/>
              <a:gd name="connsiteX2" fmla="*/ 1011891 w 3035674"/>
              <a:gd name="connsiteY2" fmla="*/ 0 h 4393982"/>
              <a:gd name="connsiteX3" fmla="*/ 1517837 w 3035674"/>
              <a:gd name="connsiteY3" fmla="*/ 0 h 4393982"/>
              <a:gd name="connsiteX4" fmla="*/ 2023782 w 3035674"/>
              <a:gd name="connsiteY4" fmla="*/ 0 h 4393982"/>
              <a:gd name="connsiteX5" fmla="*/ 2469014 w 3035674"/>
              <a:gd name="connsiteY5" fmla="*/ 0 h 4393982"/>
              <a:gd name="connsiteX6" fmla="*/ 3035674 w 3035674"/>
              <a:gd name="connsiteY6" fmla="*/ 0 h 4393982"/>
              <a:gd name="connsiteX7" fmla="*/ 3035674 w 3035674"/>
              <a:gd name="connsiteY7" fmla="*/ 417428 h 4393982"/>
              <a:gd name="connsiteX8" fmla="*/ 3035674 w 3035674"/>
              <a:gd name="connsiteY8" fmla="*/ 1054556 h 4393982"/>
              <a:gd name="connsiteX9" fmla="*/ 3035674 w 3035674"/>
              <a:gd name="connsiteY9" fmla="*/ 1647743 h 4393982"/>
              <a:gd name="connsiteX10" fmla="*/ 3035674 w 3035674"/>
              <a:gd name="connsiteY10" fmla="*/ 2196991 h 4393982"/>
              <a:gd name="connsiteX11" fmla="*/ 3035674 w 3035674"/>
              <a:gd name="connsiteY11" fmla="*/ 2658359 h 4393982"/>
              <a:gd name="connsiteX12" fmla="*/ 3035674 w 3035674"/>
              <a:gd name="connsiteY12" fmla="*/ 3207607 h 4393982"/>
              <a:gd name="connsiteX13" fmla="*/ 3035674 w 3035674"/>
              <a:gd name="connsiteY13" fmla="*/ 3712915 h 4393982"/>
              <a:gd name="connsiteX14" fmla="*/ 3035674 w 3035674"/>
              <a:gd name="connsiteY14" fmla="*/ 4393982 h 4393982"/>
              <a:gd name="connsiteX15" fmla="*/ 2499371 w 3035674"/>
              <a:gd name="connsiteY15" fmla="*/ 4393982 h 4393982"/>
              <a:gd name="connsiteX16" fmla="*/ 2023782 w 3035674"/>
              <a:gd name="connsiteY16" fmla="*/ 4393982 h 4393982"/>
              <a:gd name="connsiteX17" fmla="*/ 1517837 w 3035674"/>
              <a:gd name="connsiteY17" fmla="*/ 4393982 h 4393982"/>
              <a:gd name="connsiteX18" fmla="*/ 1102961 w 3035674"/>
              <a:gd name="connsiteY18" fmla="*/ 4393982 h 4393982"/>
              <a:gd name="connsiteX19" fmla="*/ 536302 w 3035674"/>
              <a:gd name="connsiteY19" fmla="*/ 4393982 h 4393982"/>
              <a:gd name="connsiteX20" fmla="*/ 0 w 3035674"/>
              <a:gd name="connsiteY20" fmla="*/ 4393982 h 4393982"/>
              <a:gd name="connsiteX21" fmla="*/ 0 w 3035674"/>
              <a:gd name="connsiteY21" fmla="*/ 3932614 h 4393982"/>
              <a:gd name="connsiteX22" fmla="*/ 0 w 3035674"/>
              <a:gd name="connsiteY22" fmla="*/ 3339426 h 4393982"/>
              <a:gd name="connsiteX23" fmla="*/ 0 w 3035674"/>
              <a:gd name="connsiteY23" fmla="*/ 2790179 h 4393982"/>
              <a:gd name="connsiteX24" fmla="*/ 0 w 3035674"/>
              <a:gd name="connsiteY24" fmla="*/ 2240931 h 4393982"/>
              <a:gd name="connsiteX25" fmla="*/ 0 w 3035674"/>
              <a:gd name="connsiteY25" fmla="*/ 1647743 h 4393982"/>
              <a:gd name="connsiteX26" fmla="*/ 0 w 3035674"/>
              <a:gd name="connsiteY26" fmla="*/ 1098496 h 4393982"/>
              <a:gd name="connsiteX27" fmla="*/ 0 w 3035674"/>
              <a:gd name="connsiteY27" fmla="*/ 681067 h 4393982"/>
              <a:gd name="connsiteX28" fmla="*/ 0 w 3035674"/>
              <a:gd name="connsiteY28" fmla="*/ 0 h 4393982"/>
              <a:gd name="connsiteX0" fmla="*/ 0 w 3035674"/>
              <a:gd name="connsiteY0" fmla="*/ 0 h 4393982"/>
              <a:gd name="connsiteX1" fmla="*/ 475588 w 3035674"/>
              <a:gd name="connsiteY1" fmla="*/ 0 h 4393982"/>
              <a:gd name="connsiteX2" fmla="*/ 920820 w 3035674"/>
              <a:gd name="connsiteY2" fmla="*/ 0 h 4393982"/>
              <a:gd name="connsiteX3" fmla="*/ 1396409 w 3035674"/>
              <a:gd name="connsiteY3" fmla="*/ 0 h 4393982"/>
              <a:gd name="connsiteX4" fmla="*/ 1963069 w 3035674"/>
              <a:gd name="connsiteY4" fmla="*/ 0 h 4393982"/>
              <a:gd name="connsiteX5" fmla="*/ 2408301 w 3035674"/>
              <a:gd name="connsiteY5" fmla="*/ 0 h 4393982"/>
              <a:gd name="connsiteX6" fmla="*/ 3035674 w 3035674"/>
              <a:gd name="connsiteY6" fmla="*/ 0 h 4393982"/>
              <a:gd name="connsiteX7" fmla="*/ 3035674 w 3035674"/>
              <a:gd name="connsiteY7" fmla="*/ 505308 h 4393982"/>
              <a:gd name="connsiteX8" fmla="*/ 3035674 w 3035674"/>
              <a:gd name="connsiteY8" fmla="*/ 1010616 h 4393982"/>
              <a:gd name="connsiteX9" fmla="*/ 3035674 w 3035674"/>
              <a:gd name="connsiteY9" fmla="*/ 1603803 h 4393982"/>
              <a:gd name="connsiteX10" fmla="*/ 3035674 w 3035674"/>
              <a:gd name="connsiteY10" fmla="*/ 2065172 h 4393982"/>
              <a:gd name="connsiteX11" fmla="*/ 3035674 w 3035674"/>
              <a:gd name="connsiteY11" fmla="*/ 2526540 h 4393982"/>
              <a:gd name="connsiteX12" fmla="*/ 3035674 w 3035674"/>
              <a:gd name="connsiteY12" fmla="*/ 3031848 h 4393982"/>
              <a:gd name="connsiteX13" fmla="*/ 3035674 w 3035674"/>
              <a:gd name="connsiteY13" fmla="*/ 3493216 h 4393982"/>
              <a:gd name="connsiteX14" fmla="*/ 3035674 w 3035674"/>
              <a:gd name="connsiteY14" fmla="*/ 4393982 h 4393982"/>
              <a:gd name="connsiteX15" fmla="*/ 2499371 w 3035674"/>
              <a:gd name="connsiteY15" fmla="*/ 4393982 h 4393982"/>
              <a:gd name="connsiteX16" fmla="*/ 1963069 w 3035674"/>
              <a:gd name="connsiteY16" fmla="*/ 4393982 h 4393982"/>
              <a:gd name="connsiteX17" fmla="*/ 1517837 w 3035674"/>
              <a:gd name="connsiteY17" fmla="*/ 4393982 h 4393982"/>
              <a:gd name="connsiteX18" fmla="*/ 981534 w 3035674"/>
              <a:gd name="connsiteY18" fmla="*/ 4393982 h 4393982"/>
              <a:gd name="connsiteX19" fmla="*/ 475588 w 3035674"/>
              <a:gd name="connsiteY19" fmla="*/ 4393982 h 4393982"/>
              <a:gd name="connsiteX20" fmla="*/ 0 w 3035674"/>
              <a:gd name="connsiteY20" fmla="*/ 4393982 h 4393982"/>
              <a:gd name="connsiteX21" fmla="*/ 0 w 3035674"/>
              <a:gd name="connsiteY21" fmla="*/ 3800794 h 4393982"/>
              <a:gd name="connsiteX22" fmla="*/ 0 w 3035674"/>
              <a:gd name="connsiteY22" fmla="*/ 3163667 h 4393982"/>
              <a:gd name="connsiteX23" fmla="*/ 0 w 3035674"/>
              <a:gd name="connsiteY23" fmla="*/ 2702299 h 4393982"/>
              <a:gd name="connsiteX24" fmla="*/ 0 w 3035674"/>
              <a:gd name="connsiteY24" fmla="*/ 2196991 h 4393982"/>
              <a:gd name="connsiteX25" fmla="*/ 0 w 3035674"/>
              <a:gd name="connsiteY25" fmla="*/ 1779563 h 4393982"/>
              <a:gd name="connsiteX26" fmla="*/ 0 w 3035674"/>
              <a:gd name="connsiteY26" fmla="*/ 1274255 h 4393982"/>
              <a:gd name="connsiteX27" fmla="*/ 0 w 3035674"/>
              <a:gd name="connsiteY27" fmla="*/ 681067 h 4393982"/>
              <a:gd name="connsiteX28" fmla="*/ 0 w 3035674"/>
              <a:gd name="connsiteY28" fmla="*/ 0 h 4393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5674" h="4393982" fill="none" extrusionOk="0">
                <a:moveTo>
                  <a:pt x="0" y="0"/>
                </a:moveTo>
                <a:cubicBezTo>
                  <a:pt x="167351" y="-49881"/>
                  <a:pt x="299575" y="56004"/>
                  <a:pt x="475588" y="0"/>
                </a:cubicBezTo>
                <a:cubicBezTo>
                  <a:pt x="689533" y="-26365"/>
                  <a:pt x="787983" y="17928"/>
                  <a:pt x="1011891" y="0"/>
                </a:cubicBezTo>
                <a:cubicBezTo>
                  <a:pt x="1250762" y="-24813"/>
                  <a:pt x="1349001" y="83186"/>
                  <a:pt x="1517837" y="0"/>
                </a:cubicBezTo>
                <a:cubicBezTo>
                  <a:pt x="1735369" y="-35157"/>
                  <a:pt x="1888272" y="77505"/>
                  <a:pt x="2023782" y="0"/>
                </a:cubicBezTo>
                <a:cubicBezTo>
                  <a:pt x="2187170" y="-29012"/>
                  <a:pt x="2286221" y="-347"/>
                  <a:pt x="2469014" y="0"/>
                </a:cubicBezTo>
                <a:cubicBezTo>
                  <a:pt x="2644268" y="-2998"/>
                  <a:pt x="2864547" y="8561"/>
                  <a:pt x="3035674" y="0"/>
                </a:cubicBezTo>
                <a:cubicBezTo>
                  <a:pt x="3076645" y="129540"/>
                  <a:pt x="3010316" y="297173"/>
                  <a:pt x="3035674" y="417428"/>
                </a:cubicBezTo>
                <a:cubicBezTo>
                  <a:pt x="3017658" y="527713"/>
                  <a:pt x="3036203" y="953797"/>
                  <a:pt x="3035674" y="1054556"/>
                </a:cubicBezTo>
                <a:cubicBezTo>
                  <a:pt x="3018016" y="1171662"/>
                  <a:pt x="3001861" y="1491717"/>
                  <a:pt x="3035674" y="1647743"/>
                </a:cubicBezTo>
                <a:cubicBezTo>
                  <a:pt x="3110828" y="1800404"/>
                  <a:pt x="3018232" y="2073809"/>
                  <a:pt x="3035674" y="2196991"/>
                </a:cubicBezTo>
                <a:cubicBezTo>
                  <a:pt x="3063328" y="2334530"/>
                  <a:pt x="2997331" y="2439660"/>
                  <a:pt x="3035674" y="2658359"/>
                </a:cubicBezTo>
                <a:cubicBezTo>
                  <a:pt x="3075466" y="2850868"/>
                  <a:pt x="3001691" y="2918770"/>
                  <a:pt x="3035674" y="3207607"/>
                </a:cubicBezTo>
                <a:cubicBezTo>
                  <a:pt x="3066300" y="3464986"/>
                  <a:pt x="2991022" y="3449560"/>
                  <a:pt x="3035674" y="3712915"/>
                </a:cubicBezTo>
                <a:cubicBezTo>
                  <a:pt x="3119536" y="3939616"/>
                  <a:pt x="3031713" y="4223768"/>
                  <a:pt x="3035674" y="4393982"/>
                </a:cubicBezTo>
                <a:cubicBezTo>
                  <a:pt x="2803055" y="4378312"/>
                  <a:pt x="2704713" y="4297995"/>
                  <a:pt x="2499371" y="4393982"/>
                </a:cubicBezTo>
                <a:cubicBezTo>
                  <a:pt x="2300055" y="4470257"/>
                  <a:pt x="2211387" y="4364647"/>
                  <a:pt x="2023782" y="4393982"/>
                </a:cubicBezTo>
                <a:cubicBezTo>
                  <a:pt x="1829222" y="4413651"/>
                  <a:pt x="1745684" y="4331878"/>
                  <a:pt x="1517837" y="4393982"/>
                </a:cubicBezTo>
                <a:cubicBezTo>
                  <a:pt x="1272643" y="4461539"/>
                  <a:pt x="1261774" y="4355438"/>
                  <a:pt x="1102961" y="4393982"/>
                </a:cubicBezTo>
                <a:cubicBezTo>
                  <a:pt x="933831" y="4428485"/>
                  <a:pt x="776943" y="4410704"/>
                  <a:pt x="536302" y="4393982"/>
                </a:cubicBezTo>
                <a:cubicBezTo>
                  <a:pt x="286191" y="4422409"/>
                  <a:pt x="211571" y="4332571"/>
                  <a:pt x="0" y="4393982"/>
                </a:cubicBezTo>
                <a:cubicBezTo>
                  <a:pt x="-16506" y="4289041"/>
                  <a:pt x="-6788" y="4122644"/>
                  <a:pt x="0" y="3932614"/>
                </a:cubicBezTo>
                <a:cubicBezTo>
                  <a:pt x="-49961" y="3742315"/>
                  <a:pt x="33374" y="3481097"/>
                  <a:pt x="0" y="3339426"/>
                </a:cubicBezTo>
                <a:cubicBezTo>
                  <a:pt x="-33048" y="3152392"/>
                  <a:pt x="47758" y="3001414"/>
                  <a:pt x="0" y="2790179"/>
                </a:cubicBezTo>
                <a:cubicBezTo>
                  <a:pt x="-84729" y="2593978"/>
                  <a:pt x="54473" y="2425698"/>
                  <a:pt x="0" y="2240931"/>
                </a:cubicBezTo>
                <a:cubicBezTo>
                  <a:pt x="-61808" y="2076066"/>
                  <a:pt x="31206" y="1814448"/>
                  <a:pt x="0" y="1647743"/>
                </a:cubicBezTo>
                <a:cubicBezTo>
                  <a:pt x="-16931" y="1442861"/>
                  <a:pt x="7673" y="1243830"/>
                  <a:pt x="0" y="1098496"/>
                </a:cubicBezTo>
                <a:cubicBezTo>
                  <a:pt x="5361" y="942963"/>
                  <a:pt x="11379" y="809008"/>
                  <a:pt x="0" y="681067"/>
                </a:cubicBezTo>
                <a:cubicBezTo>
                  <a:pt x="3746" y="607795"/>
                  <a:pt x="76022" y="202367"/>
                  <a:pt x="0" y="0"/>
                </a:cubicBezTo>
                <a:close/>
              </a:path>
              <a:path w="3035674" h="4393982" stroke="0" extrusionOk="0">
                <a:moveTo>
                  <a:pt x="0" y="0"/>
                </a:moveTo>
                <a:cubicBezTo>
                  <a:pt x="119779" y="-19651"/>
                  <a:pt x="347113" y="3732"/>
                  <a:pt x="475588" y="0"/>
                </a:cubicBezTo>
                <a:cubicBezTo>
                  <a:pt x="592992" y="-9056"/>
                  <a:pt x="734745" y="69016"/>
                  <a:pt x="920820" y="0"/>
                </a:cubicBezTo>
                <a:cubicBezTo>
                  <a:pt x="1121451" y="-33159"/>
                  <a:pt x="1211288" y="50420"/>
                  <a:pt x="1396409" y="0"/>
                </a:cubicBezTo>
                <a:cubicBezTo>
                  <a:pt x="1624295" y="-84068"/>
                  <a:pt x="1785028" y="44820"/>
                  <a:pt x="1963069" y="0"/>
                </a:cubicBezTo>
                <a:cubicBezTo>
                  <a:pt x="2161550" y="-50981"/>
                  <a:pt x="2201974" y="52185"/>
                  <a:pt x="2408301" y="0"/>
                </a:cubicBezTo>
                <a:cubicBezTo>
                  <a:pt x="2676168" y="-48795"/>
                  <a:pt x="2752206" y="90572"/>
                  <a:pt x="3035674" y="0"/>
                </a:cubicBezTo>
                <a:cubicBezTo>
                  <a:pt x="3029470" y="234383"/>
                  <a:pt x="3009839" y="287495"/>
                  <a:pt x="3035674" y="505308"/>
                </a:cubicBezTo>
                <a:cubicBezTo>
                  <a:pt x="3077629" y="714993"/>
                  <a:pt x="3030030" y="802133"/>
                  <a:pt x="3035674" y="1010616"/>
                </a:cubicBezTo>
                <a:cubicBezTo>
                  <a:pt x="3049096" y="1224052"/>
                  <a:pt x="3013694" y="1324218"/>
                  <a:pt x="3035674" y="1603803"/>
                </a:cubicBezTo>
                <a:cubicBezTo>
                  <a:pt x="3102240" y="1866907"/>
                  <a:pt x="3004866" y="1856400"/>
                  <a:pt x="3035674" y="2065172"/>
                </a:cubicBezTo>
                <a:cubicBezTo>
                  <a:pt x="3082811" y="2266333"/>
                  <a:pt x="3024217" y="2417062"/>
                  <a:pt x="3035674" y="2526540"/>
                </a:cubicBezTo>
                <a:cubicBezTo>
                  <a:pt x="3093432" y="2631444"/>
                  <a:pt x="3038184" y="2872028"/>
                  <a:pt x="3035674" y="3031848"/>
                </a:cubicBezTo>
                <a:cubicBezTo>
                  <a:pt x="3028078" y="3152917"/>
                  <a:pt x="2999166" y="3283712"/>
                  <a:pt x="3035674" y="3493216"/>
                </a:cubicBezTo>
                <a:cubicBezTo>
                  <a:pt x="2981614" y="3700603"/>
                  <a:pt x="2959052" y="4027454"/>
                  <a:pt x="3035674" y="4393982"/>
                </a:cubicBezTo>
                <a:cubicBezTo>
                  <a:pt x="2838435" y="4386483"/>
                  <a:pt x="2689017" y="4393201"/>
                  <a:pt x="2499371" y="4393982"/>
                </a:cubicBezTo>
                <a:cubicBezTo>
                  <a:pt x="2312288" y="4407676"/>
                  <a:pt x="2233285" y="4372513"/>
                  <a:pt x="1963069" y="4393982"/>
                </a:cubicBezTo>
                <a:cubicBezTo>
                  <a:pt x="1715476" y="4417320"/>
                  <a:pt x="1724556" y="4356154"/>
                  <a:pt x="1517837" y="4393982"/>
                </a:cubicBezTo>
                <a:cubicBezTo>
                  <a:pt x="1307202" y="4477743"/>
                  <a:pt x="1192032" y="4364939"/>
                  <a:pt x="981534" y="4393982"/>
                </a:cubicBezTo>
                <a:cubicBezTo>
                  <a:pt x="771110" y="4389199"/>
                  <a:pt x="650558" y="4327517"/>
                  <a:pt x="475588" y="4393982"/>
                </a:cubicBezTo>
                <a:cubicBezTo>
                  <a:pt x="275527" y="4461138"/>
                  <a:pt x="183457" y="4393533"/>
                  <a:pt x="0" y="4393982"/>
                </a:cubicBezTo>
                <a:cubicBezTo>
                  <a:pt x="-28235" y="4211982"/>
                  <a:pt x="2573" y="4075305"/>
                  <a:pt x="0" y="3800794"/>
                </a:cubicBezTo>
                <a:cubicBezTo>
                  <a:pt x="9765" y="3524785"/>
                  <a:pt x="-4923" y="3469547"/>
                  <a:pt x="0" y="3163667"/>
                </a:cubicBezTo>
                <a:cubicBezTo>
                  <a:pt x="-14255" y="2874236"/>
                  <a:pt x="22614" y="2882954"/>
                  <a:pt x="0" y="2702299"/>
                </a:cubicBezTo>
                <a:cubicBezTo>
                  <a:pt x="3875" y="2511788"/>
                  <a:pt x="26103" y="2335202"/>
                  <a:pt x="0" y="2196991"/>
                </a:cubicBezTo>
                <a:cubicBezTo>
                  <a:pt x="-46119" y="2066822"/>
                  <a:pt x="34631" y="1901426"/>
                  <a:pt x="0" y="1779563"/>
                </a:cubicBezTo>
                <a:cubicBezTo>
                  <a:pt x="-36674" y="1665199"/>
                  <a:pt x="54999" y="1504305"/>
                  <a:pt x="0" y="1274255"/>
                </a:cubicBezTo>
                <a:cubicBezTo>
                  <a:pt x="-58520" y="1093372"/>
                  <a:pt x="39960" y="909647"/>
                  <a:pt x="0" y="681067"/>
                </a:cubicBezTo>
                <a:cubicBezTo>
                  <a:pt x="-77013" y="452407"/>
                  <a:pt x="-20901" y="273654"/>
                  <a:pt x="0" y="0"/>
                </a:cubicBezTo>
                <a:close/>
              </a:path>
              <a:path w="3035674" h="4393982" fill="none" stroke="0" extrusionOk="0">
                <a:moveTo>
                  <a:pt x="0" y="0"/>
                </a:moveTo>
                <a:cubicBezTo>
                  <a:pt x="98791" y="-69764"/>
                  <a:pt x="293955" y="42437"/>
                  <a:pt x="475588" y="0"/>
                </a:cubicBezTo>
                <a:cubicBezTo>
                  <a:pt x="682148" y="-31169"/>
                  <a:pt x="771696" y="25951"/>
                  <a:pt x="1011891" y="0"/>
                </a:cubicBezTo>
                <a:cubicBezTo>
                  <a:pt x="1221641" y="-13761"/>
                  <a:pt x="1329800" y="72504"/>
                  <a:pt x="1517837" y="0"/>
                </a:cubicBezTo>
                <a:cubicBezTo>
                  <a:pt x="1676193" y="-80215"/>
                  <a:pt x="1901346" y="55487"/>
                  <a:pt x="2023782" y="0"/>
                </a:cubicBezTo>
                <a:cubicBezTo>
                  <a:pt x="2199319" y="-39330"/>
                  <a:pt x="2306859" y="-27039"/>
                  <a:pt x="2469014" y="0"/>
                </a:cubicBezTo>
                <a:cubicBezTo>
                  <a:pt x="2641212" y="-6780"/>
                  <a:pt x="2822049" y="26192"/>
                  <a:pt x="3035674" y="0"/>
                </a:cubicBezTo>
                <a:cubicBezTo>
                  <a:pt x="3062252" y="122377"/>
                  <a:pt x="3012996" y="335955"/>
                  <a:pt x="3035674" y="417428"/>
                </a:cubicBezTo>
                <a:cubicBezTo>
                  <a:pt x="3083520" y="533859"/>
                  <a:pt x="3072475" y="924229"/>
                  <a:pt x="3035674" y="1054556"/>
                </a:cubicBezTo>
                <a:cubicBezTo>
                  <a:pt x="3006522" y="1189179"/>
                  <a:pt x="3011313" y="1543989"/>
                  <a:pt x="3035674" y="1647743"/>
                </a:cubicBezTo>
                <a:cubicBezTo>
                  <a:pt x="3099157" y="1787668"/>
                  <a:pt x="2987920" y="2102860"/>
                  <a:pt x="3035674" y="2196991"/>
                </a:cubicBezTo>
                <a:cubicBezTo>
                  <a:pt x="3108245" y="2358996"/>
                  <a:pt x="3021527" y="2477892"/>
                  <a:pt x="3035674" y="2658359"/>
                </a:cubicBezTo>
                <a:cubicBezTo>
                  <a:pt x="3100031" y="2845144"/>
                  <a:pt x="2994282" y="2934359"/>
                  <a:pt x="3035674" y="3207607"/>
                </a:cubicBezTo>
                <a:cubicBezTo>
                  <a:pt x="3052952" y="3468417"/>
                  <a:pt x="2963085" y="3447205"/>
                  <a:pt x="3035674" y="3712915"/>
                </a:cubicBezTo>
                <a:cubicBezTo>
                  <a:pt x="3058424" y="3962456"/>
                  <a:pt x="2967144" y="4183477"/>
                  <a:pt x="3035674" y="4393982"/>
                </a:cubicBezTo>
                <a:cubicBezTo>
                  <a:pt x="2796126" y="4386587"/>
                  <a:pt x="2671704" y="4344041"/>
                  <a:pt x="2499371" y="4393982"/>
                </a:cubicBezTo>
                <a:cubicBezTo>
                  <a:pt x="2293364" y="4474547"/>
                  <a:pt x="2252662" y="4400332"/>
                  <a:pt x="2023782" y="4393982"/>
                </a:cubicBezTo>
                <a:cubicBezTo>
                  <a:pt x="1820623" y="4413838"/>
                  <a:pt x="1778189" y="4315379"/>
                  <a:pt x="1517837" y="4393982"/>
                </a:cubicBezTo>
                <a:cubicBezTo>
                  <a:pt x="1273556" y="4470570"/>
                  <a:pt x="1234691" y="4364700"/>
                  <a:pt x="1102961" y="4393982"/>
                </a:cubicBezTo>
                <a:cubicBezTo>
                  <a:pt x="963744" y="4463825"/>
                  <a:pt x="739697" y="4381583"/>
                  <a:pt x="536302" y="4393982"/>
                </a:cubicBezTo>
                <a:cubicBezTo>
                  <a:pt x="299089" y="4389086"/>
                  <a:pt x="179166" y="4330029"/>
                  <a:pt x="0" y="4393982"/>
                </a:cubicBezTo>
                <a:cubicBezTo>
                  <a:pt x="33735" y="4321550"/>
                  <a:pt x="29512" y="4119060"/>
                  <a:pt x="0" y="3932614"/>
                </a:cubicBezTo>
                <a:cubicBezTo>
                  <a:pt x="-55258" y="3802680"/>
                  <a:pt x="18057" y="3516788"/>
                  <a:pt x="0" y="3339426"/>
                </a:cubicBezTo>
                <a:cubicBezTo>
                  <a:pt x="12581" y="3160198"/>
                  <a:pt x="48817" y="2959996"/>
                  <a:pt x="0" y="2790179"/>
                </a:cubicBezTo>
                <a:cubicBezTo>
                  <a:pt x="-44519" y="2589510"/>
                  <a:pt x="12268" y="2410546"/>
                  <a:pt x="0" y="2240931"/>
                </a:cubicBezTo>
                <a:cubicBezTo>
                  <a:pt x="-54781" y="2105422"/>
                  <a:pt x="26127" y="1807324"/>
                  <a:pt x="0" y="1647743"/>
                </a:cubicBezTo>
                <a:cubicBezTo>
                  <a:pt x="-20609" y="1462685"/>
                  <a:pt x="19175" y="1221443"/>
                  <a:pt x="0" y="1098496"/>
                </a:cubicBezTo>
                <a:cubicBezTo>
                  <a:pt x="-20169" y="943426"/>
                  <a:pt x="11672" y="808068"/>
                  <a:pt x="0" y="681067"/>
                </a:cubicBezTo>
                <a:cubicBezTo>
                  <a:pt x="-34191" y="564567"/>
                  <a:pt x="76330" y="220559"/>
                  <a:pt x="0" y="0"/>
                </a:cubicBezTo>
                <a:close/>
              </a:path>
            </a:pathLst>
          </a:custGeom>
          <a:ln w="38100">
            <a:solidFill>
              <a:srgbClr val="00B050"/>
            </a:solidFill>
            <a:extLst>
              <a:ext uri="{C807C97D-BFC1-408E-A445-0C87EB9F89A2}">
                <ask:lineSketchStyleProps xmlns:ask="http://schemas.microsoft.com/office/drawing/2018/sketchyshapes" sd="1219033472">
                  <a:custGeom>
                    <a:avLst/>
                    <a:gdLst>
                      <a:gd name="connsiteX0" fmla="*/ 0 w 3373640"/>
                      <a:gd name="connsiteY0" fmla="*/ 0 h 4393982"/>
                      <a:gd name="connsiteX1" fmla="*/ 528537 w 3373640"/>
                      <a:gd name="connsiteY1" fmla="*/ 0 h 4393982"/>
                      <a:gd name="connsiteX2" fmla="*/ 1124547 w 3373640"/>
                      <a:gd name="connsiteY2" fmla="*/ 0 h 4393982"/>
                      <a:gd name="connsiteX3" fmla="*/ 1686820 w 3373640"/>
                      <a:gd name="connsiteY3" fmla="*/ 0 h 4393982"/>
                      <a:gd name="connsiteX4" fmla="*/ 2249093 w 3373640"/>
                      <a:gd name="connsiteY4" fmla="*/ 0 h 4393982"/>
                      <a:gd name="connsiteX5" fmla="*/ 2743894 w 3373640"/>
                      <a:gd name="connsiteY5" fmla="*/ 0 h 4393982"/>
                      <a:gd name="connsiteX6" fmla="*/ 3373640 w 3373640"/>
                      <a:gd name="connsiteY6" fmla="*/ 0 h 4393982"/>
                      <a:gd name="connsiteX7" fmla="*/ 3373640 w 3373640"/>
                      <a:gd name="connsiteY7" fmla="*/ 417428 h 4393982"/>
                      <a:gd name="connsiteX8" fmla="*/ 3373640 w 3373640"/>
                      <a:gd name="connsiteY8" fmla="*/ 1054556 h 4393982"/>
                      <a:gd name="connsiteX9" fmla="*/ 3373640 w 3373640"/>
                      <a:gd name="connsiteY9" fmla="*/ 1647743 h 4393982"/>
                      <a:gd name="connsiteX10" fmla="*/ 3373640 w 3373640"/>
                      <a:gd name="connsiteY10" fmla="*/ 2196991 h 4393982"/>
                      <a:gd name="connsiteX11" fmla="*/ 3373640 w 3373640"/>
                      <a:gd name="connsiteY11" fmla="*/ 2658359 h 4393982"/>
                      <a:gd name="connsiteX12" fmla="*/ 3373640 w 3373640"/>
                      <a:gd name="connsiteY12" fmla="*/ 3207607 h 4393982"/>
                      <a:gd name="connsiteX13" fmla="*/ 3373640 w 3373640"/>
                      <a:gd name="connsiteY13" fmla="*/ 3712915 h 4393982"/>
                      <a:gd name="connsiteX14" fmla="*/ 3373640 w 3373640"/>
                      <a:gd name="connsiteY14" fmla="*/ 4393982 h 4393982"/>
                      <a:gd name="connsiteX15" fmla="*/ 2777630 w 3373640"/>
                      <a:gd name="connsiteY15" fmla="*/ 4393982 h 4393982"/>
                      <a:gd name="connsiteX16" fmla="*/ 2249093 w 3373640"/>
                      <a:gd name="connsiteY16" fmla="*/ 4393982 h 4393982"/>
                      <a:gd name="connsiteX17" fmla="*/ 1686820 w 3373640"/>
                      <a:gd name="connsiteY17" fmla="*/ 4393982 h 4393982"/>
                      <a:gd name="connsiteX18" fmla="*/ 1225756 w 3373640"/>
                      <a:gd name="connsiteY18" fmla="*/ 4393982 h 4393982"/>
                      <a:gd name="connsiteX19" fmla="*/ 596010 w 3373640"/>
                      <a:gd name="connsiteY19" fmla="*/ 4393982 h 4393982"/>
                      <a:gd name="connsiteX20" fmla="*/ 0 w 3373640"/>
                      <a:gd name="connsiteY20" fmla="*/ 4393982 h 4393982"/>
                      <a:gd name="connsiteX21" fmla="*/ 0 w 3373640"/>
                      <a:gd name="connsiteY21" fmla="*/ 3932614 h 4393982"/>
                      <a:gd name="connsiteX22" fmla="*/ 0 w 3373640"/>
                      <a:gd name="connsiteY22" fmla="*/ 3339426 h 4393982"/>
                      <a:gd name="connsiteX23" fmla="*/ 0 w 3373640"/>
                      <a:gd name="connsiteY23" fmla="*/ 2790179 h 4393982"/>
                      <a:gd name="connsiteX24" fmla="*/ 0 w 3373640"/>
                      <a:gd name="connsiteY24" fmla="*/ 2240931 h 4393982"/>
                      <a:gd name="connsiteX25" fmla="*/ 0 w 3373640"/>
                      <a:gd name="connsiteY25" fmla="*/ 1647743 h 4393982"/>
                      <a:gd name="connsiteX26" fmla="*/ 0 w 3373640"/>
                      <a:gd name="connsiteY26" fmla="*/ 1098496 h 4393982"/>
                      <a:gd name="connsiteX27" fmla="*/ 0 w 3373640"/>
                      <a:gd name="connsiteY27" fmla="*/ 681067 h 4393982"/>
                      <a:gd name="connsiteX28" fmla="*/ 0 w 3373640"/>
                      <a:gd name="connsiteY28" fmla="*/ 0 h 4393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73640" h="4393982" fill="none" extrusionOk="0">
                        <a:moveTo>
                          <a:pt x="0" y="0"/>
                        </a:moveTo>
                        <a:cubicBezTo>
                          <a:pt x="155440" y="-44427"/>
                          <a:pt x="338102" y="38580"/>
                          <a:pt x="528537" y="0"/>
                        </a:cubicBezTo>
                        <a:cubicBezTo>
                          <a:pt x="718972" y="-38580"/>
                          <a:pt x="878245" y="25361"/>
                          <a:pt x="1124547" y="0"/>
                        </a:cubicBezTo>
                        <a:cubicBezTo>
                          <a:pt x="1370849" y="-25361"/>
                          <a:pt x="1479409" y="64745"/>
                          <a:pt x="1686820" y="0"/>
                        </a:cubicBezTo>
                        <a:cubicBezTo>
                          <a:pt x="1894231" y="-64745"/>
                          <a:pt x="2082524" y="42373"/>
                          <a:pt x="2249093" y="0"/>
                        </a:cubicBezTo>
                        <a:cubicBezTo>
                          <a:pt x="2415662" y="-42373"/>
                          <a:pt x="2545915" y="5869"/>
                          <a:pt x="2743894" y="0"/>
                        </a:cubicBezTo>
                        <a:cubicBezTo>
                          <a:pt x="2941873" y="-5869"/>
                          <a:pt x="3162129" y="4253"/>
                          <a:pt x="3373640" y="0"/>
                        </a:cubicBezTo>
                        <a:cubicBezTo>
                          <a:pt x="3405539" y="142641"/>
                          <a:pt x="3360334" y="321080"/>
                          <a:pt x="3373640" y="417428"/>
                        </a:cubicBezTo>
                        <a:cubicBezTo>
                          <a:pt x="3386946" y="513776"/>
                          <a:pt x="3371344" y="914884"/>
                          <a:pt x="3373640" y="1054556"/>
                        </a:cubicBezTo>
                        <a:cubicBezTo>
                          <a:pt x="3375936" y="1194228"/>
                          <a:pt x="3310008" y="1517085"/>
                          <a:pt x="3373640" y="1647743"/>
                        </a:cubicBezTo>
                        <a:cubicBezTo>
                          <a:pt x="3437272" y="1778401"/>
                          <a:pt x="3316834" y="2068036"/>
                          <a:pt x="3373640" y="2196991"/>
                        </a:cubicBezTo>
                        <a:cubicBezTo>
                          <a:pt x="3430446" y="2325946"/>
                          <a:pt x="3331317" y="2448570"/>
                          <a:pt x="3373640" y="2658359"/>
                        </a:cubicBezTo>
                        <a:cubicBezTo>
                          <a:pt x="3415963" y="2868148"/>
                          <a:pt x="3323626" y="2951350"/>
                          <a:pt x="3373640" y="3207607"/>
                        </a:cubicBezTo>
                        <a:cubicBezTo>
                          <a:pt x="3423654" y="3463864"/>
                          <a:pt x="3315648" y="3461285"/>
                          <a:pt x="3373640" y="3712915"/>
                        </a:cubicBezTo>
                        <a:cubicBezTo>
                          <a:pt x="3431632" y="3964545"/>
                          <a:pt x="3321274" y="4227118"/>
                          <a:pt x="3373640" y="4393982"/>
                        </a:cubicBezTo>
                        <a:cubicBezTo>
                          <a:pt x="3105288" y="4412568"/>
                          <a:pt x="2996454" y="4329695"/>
                          <a:pt x="2777630" y="4393982"/>
                        </a:cubicBezTo>
                        <a:cubicBezTo>
                          <a:pt x="2558806" y="4458269"/>
                          <a:pt x="2474549" y="4381004"/>
                          <a:pt x="2249093" y="4393982"/>
                        </a:cubicBezTo>
                        <a:cubicBezTo>
                          <a:pt x="2023637" y="4406960"/>
                          <a:pt x="1949893" y="4329398"/>
                          <a:pt x="1686820" y="4393982"/>
                        </a:cubicBezTo>
                        <a:cubicBezTo>
                          <a:pt x="1423747" y="4458566"/>
                          <a:pt x="1402423" y="4363248"/>
                          <a:pt x="1225756" y="4393982"/>
                        </a:cubicBezTo>
                        <a:cubicBezTo>
                          <a:pt x="1049089" y="4424716"/>
                          <a:pt x="867153" y="4360181"/>
                          <a:pt x="596010" y="4393982"/>
                        </a:cubicBezTo>
                        <a:cubicBezTo>
                          <a:pt x="324867" y="4427783"/>
                          <a:pt x="212069" y="4330689"/>
                          <a:pt x="0" y="4393982"/>
                        </a:cubicBezTo>
                        <a:cubicBezTo>
                          <a:pt x="-2741" y="4290382"/>
                          <a:pt x="38100" y="4104653"/>
                          <a:pt x="0" y="3932614"/>
                        </a:cubicBezTo>
                        <a:cubicBezTo>
                          <a:pt x="-38100" y="3760575"/>
                          <a:pt x="32641" y="3531799"/>
                          <a:pt x="0" y="3339426"/>
                        </a:cubicBezTo>
                        <a:cubicBezTo>
                          <a:pt x="-32641" y="3147053"/>
                          <a:pt x="56106" y="2994607"/>
                          <a:pt x="0" y="2790179"/>
                        </a:cubicBezTo>
                        <a:cubicBezTo>
                          <a:pt x="-56106" y="2585751"/>
                          <a:pt x="51379" y="2403093"/>
                          <a:pt x="0" y="2240931"/>
                        </a:cubicBezTo>
                        <a:cubicBezTo>
                          <a:pt x="-51379" y="2078769"/>
                          <a:pt x="35114" y="1824547"/>
                          <a:pt x="0" y="1647743"/>
                        </a:cubicBezTo>
                        <a:cubicBezTo>
                          <a:pt x="-35114" y="1470939"/>
                          <a:pt x="4667" y="1247444"/>
                          <a:pt x="0" y="1098496"/>
                        </a:cubicBezTo>
                        <a:cubicBezTo>
                          <a:pt x="-4667" y="949548"/>
                          <a:pt x="7386" y="813011"/>
                          <a:pt x="0" y="681067"/>
                        </a:cubicBezTo>
                        <a:cubicBezTo>
                          <a:pt x="-7386" y="549123"/>
                          <a:pt x="79195" y="206824"/>
                          <a:pt x="0" y="0"/>
                        </a:cubicBezTo>
                        <a:close/>
                      </a:path>
                      <a:path w="3373640" h="4393982" stroke="0" extrusionOk="0">
                        <a:moveTo>
                          <a:pt x="0" y="0"/>
                        </a:moveTo>
                        <a:cubicBezTo>
                          <a:pt x="112818" y="-20774"/>
                          <a:pt x="386339" y="10214"/>
                          <a:pt x="528537" y="0"/>
                        </a:cubicBezTo>
                        <a:cubicBezTo>
                          <a:pt x="670735" y="-10214"/>
                          <a:pt x="794861" y="45237"/>
                          <a:pt x="1023337" y="0"/>
                        </a:cubicBezTo>
                        <a:cubicBezTo>
                          <a:pt x="1251813" y="-45237"/>
                          <a:pt x="1308725" y="62245"/>
                          <a:pt x="1551874" y="0"/>
                        </a:cubicBezTo>
                        <a:cubicBezTo>
                          <a:pt x="1795023" y="-62245"/>
                          <a:pt x="1969432" y="39130"/>
                          <a:pt x="2181621" y="0"/>
                        </a:cubicBezTo>
                        <a:cubicBezTo>
                          <a:pt x="2393810" y="-39130"/>
                          <a:pt x="2430598" y="57145"/>
                          <a:pt x="2676421" y="0"/>
                        </a:cubicBezTo>
                        <a:cubicBezTo>
                          <a:pt x="2922244" y="-57145"/>
                          <a:pt x="3056510" y="66397"/>
                          <a:pt x="3373640" y="0"/>
                        </a:cubicBezTo>
                        <a:cubicBezTo>
                          <a:pt x="3379798" y="238795"/>
                          <a:pt x="3326830" y="288568"/>
                          <a:pt x="3373640" y="505308"/>
                        </a:cubicBezTo>
                        <a:cubicBezTo>
                          <a:pt x="3420450" y="722048"/>
                          <a:pt x="3363031" y="804965"/>
                          <a:pt x="3373640" y="1010616"/>
                        </a:cubicBezTo>
                        <a:cubicBezTo>
                          <a:pt x="3384249" y="1216267"/>
                          <a:pt x="3316837" y="1324853"/>
                          <a:pt x="3373640" y="1603803"/>
                        </a:cubicBezTo>
                        <a:cubicBezTo>
                          <a:pt x="3430443" y="1882753"/>
                          <a:pt x="3333436" y="1868970"/>
                          <a:pt x="3373640" y="2065172"/>
                        </a:cubicBezTo>
                        <a:cubicBezTo>
                          <a:pt x="3413844" y="2261374"/>
                          <a:pt x="3341867" y="2431900"/>
                          <a:pt x="3373640" y="2526540"/>
                        </a:cubicBezTo>
                        <a:cubicBezTo>
                          <a:pt x="3405413" y="2621180"/>
                          <a:pt x="3372675" y="2892092"/>
                          <a:pt x="3373640" y="3031848"/>
                        </a:cubicBezTo>
                        <a:cubicBezTo>
                          <a:pt x="3374605" y="3171604"/>
                          <a:pt x="3330075" y="3263499"/>
                          <a:pt x="3373640" y="3493216"/>
                        </a:cubicBezTo>
                        <a:cubicBezTo>
                          <a:pt x="3417205" y="3722933"/>
                          <a:pt x="3289187" y="4044585"/>
                          <a:pt x="3373640" y="4393982"/>
                        </a:cubicBezTo>
                        <a:cubicBezTo>
                          <a:pt x="3172946" y="4400923"/>
                          <a:pt x="2995506" y="4385663"/>
                          <a:pt x="2777630" y="4393982"/>
                        </a:cubicBezTo>
                        <a:cubicBezTo>
                          <a:pt x="2559754" y="4402301"/>
                          <a:pt x="2466643" y="4374493"/>
                          <a:pt x="2181621" y="4393982"/>
                        </a:cubicBezTo>
                        <a:cubicBezTo>
                          <a:pt x="1896599" y="4413471"/>
                          <a:pt x="1906208" y="4350143"/>
                          <a:pt x="1686820" y="4393982"/>
                        </a:cubicBezTo>
                        <a:cubicBezTo>
                          <a:pt x="1467432" y="4437821"/>
                          <a:pt x="1288561" y="4383539"/>
                          <a:pt x="1090810" y="4393982"/>
                        </a:cubicBezTo>
                        <a:cubicBezTo>
                          <a:pt x="893059" y="4404425"/>
                          <a:pt x="745849" y="4360152"/>
                          <a:pt x="528537" y="4393982"/>
                        </a:cubicBezTo>
                        <a:cubicBezTo>
                          <a:pt x="311225" y="4427812"/>
                          <a:pt x="190271" y="4383348"/>
                          <a:pt x="0" y="4393982"/>
                        </a:cubicBezTo>
                        <a:cubicBezTo>
                          <a:pt x="-41518" y="4251734"/>
                          <a:pt x="487" y="4079151"/>
                          <a:pt x="0" y="3800794"/>
                        </a:cubicBezTo>
                        <a:cubicBezTo>
                          <a:pt x="-487" y="3522437"/>
                          <a:pt x="11240" y="3460428"/>
                          <a:pt x="0" y="3163667"/>
                        </a:cubicBezTo>
                        <a:cubicBezTo>
                          <a:pt x="-11240" y="2866906"/>
                          <a:pt x="20315" y="2882155"/>
                          <a:pt x="0" y="2702299"/>
                        </a:cubicBezTo>
                        <a:cubicBezTo>
                          <a:pt x="-20315" y="2522443"/>
                          <a:pt x="40635" y="2350475"/>
                          <a:pt x="0" y="2196991"/>
                        </a:cubicBezTo>
                        <a:cubicBezTo>
                          <a:pt x="-40635" y="2043507"/>
                          <a:pt x="32734" y="1894876"/>
                          <a:pt x="0" y="1779563"/>
                        </a:cubicBezTo>
                        <a:cubicBezTo>
                          <a:pt x="-32734" y="1664250"/>
                          <a:pt x="56708" y="1456458"/>
                          <a:pt x="0" y="1274255"/>
                        </a:cubicBezTo>
                        <a:cubicBezTo>
                          <a:pt x="-56708" y="1092052"/>
                          <a:pt x="46629" y="901398"/>
                          <a:pt x="0" y="681067"/>
                        </a:cubicBezTo>
                        <a:cubicBezTo>
                          <a:pt x="-46629" y="460736"/>
                          <a:pt x="19101" y="252123"/>
                          <a:pt x="0" y="0"/>
                        </a:cubicBezTo>
                        <a:close/>
                      </a:path>
                    </a:pathLst>
                  </a:custGeom>
                  <ask:type>
                    <ask:lineSketchScribble/>
                  </ask:type>
                </ask:lineSketchStyleProps>
              </a:ext>
            </a:extLst>
          </a:ln>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v"/>
            </a:pPr>
            <a:r>
              <a:rPr lang="en-US" sz="2000" dirty="0">
                <a:latin typeface="Franklin Gothic Book" panose="020B0503020102020204" pitchFamily="34" charset="0"/>
              </a:rPr>
              <a:t>Unlike low-income electricity customers, both the number of low-income natural gas customers in arrears and those that receive disconnection notices arrears showed a declining trend. </a:t>
            </a:r>
          </a:p>
          <a:p>
            <a:pPr>
              <a:buFont typeface="Wingdings" panose="05000000000000000000" pitchFamily="2" charset="2"/>
              <a:buChar char="v"/>
            </a:pPr>
            <a:r>
              <a:rPr lang="en-US" sz="2000" dirty="0">
                <a:latin typeface="Franklin Gothic Book" panose="020B0503020102020204" pitchFamily="34" charset="0"/>
              </a:rPr>
              <a:t>Why this trend observed among natural gas consumers?</a:t>
            </a:r>
          </a:p>
          <a:p>
            <a:pPr lvl="1">
              <a:buFont typeface="Wingdings" panose="05000000000000000000" pitchFamily="2" charset="2"/>
              <a:buChar char="v"/>
            </a:pPr>
            <a:r>
              <a:rPr lang="en-US" sz="1600" i="1" dirty="0">
                <a:latin typeface="Franklin Gothic Book" panose="020B0503020102020204" pitchFamily="34" charset="0"/>
              </a:rPr>
              <a:t>Declining share of gas in energy cost;</a:t>
            </a:r>
          </a:p>
          <a:p>
            <a:pPr lvl="1">
              <a:buFont typeface="Wingdings" panose="05000000000000000000" pitchFamily="2" charset="2"/>
              <a:buChar char="v"/>
            </a:pPr>
            <a:r>
              <a:rPr lang="en-US" sz="1600" i="1" dirty="0">
                <a:latin typeface="Franklin Gothic Book" panose="020B0503020102020204" pitchFamily="34" charset="0"/>
              </a:rPr>
              <a:t>Declining cost of gas;</a:t>
            </a:r>
          </a:p>
          <a:p>
            <a:pPr lvl="1">
              <a:buFont typeface="Wingdings" panose="05000000000000000000" pitchFamily="2" charset="2"/>
              <a:buChar char="v"/>
            </a:pPr>
            <a:r>
              <a:rPr lang="en-US" sz="1600" i="1" dirty="0">
                <a:latin typeface="Franklin Gothic Book" panose="020B0503020102020204" pitchFamily="34" charset="0"/>
              </a:rPr>
              <a:t>Energy efficiency;</a:t>
            </a:r>
          </a:p>
          <a:p>
            <a:pPr lvl="1">
              <a:buFont typeface="Wingdings" panose="05000000000000000000" pitchFamily="2" charset="2"/>
              <a:buChar char="v"/>
            </a:pPr>
            <a:r>
              <a:rPr lang="en-US" sz="1600" i="1" dirty="0">
                <a:latin typeface="Franklin Gothic Book" panose="020B0503020102020204" pitchFamily="34" charset="0"/>
              </a:rPr>
              <a:t>Education:</a:t>
            </a:r>
          </a:p>
          <a:p>
            <a:pPr lvl="1">
              <a:buFont typeface="Wingdings" panose="05000000000000000000" pitchFamily="2" charset="2"/>
              <a:buChar char="v"/>
            </a:pPr>
            <a:r>
              <a:rPr lang="en-US" sz="1600" i="1" dirty="0">
                <a:latin typeface="Franklin Gothic Book" panose="020B0503020102020204" pitchFamily="34" charset="0"/>
              </a:rPr>
              <a:t>Housing standard:</a:t>
            </a:r>
          </a:p>
          <a:p>
            <a:pPr lvl="1">
              <a:buFont typeface="Wingdings" panose="05000000000000000000" pitchFamily="2" charset="2"/>
              <a:buChar char="v"/>
            </a:pPr>
            <a:r>
              <a:rPr lang="en-US" sz="1600" i="1" dirty="0">
                <a:latin typeface="Franklin Gothic Book" panose="020B0503020102020204" pitchFamily="34" charset="0"/>
              </a:rPr>
              <a:t>Less energy bill assistance;</a:t>
            </a:r>
          </a:p>
          <a:p>
            <a:pPr lvl="1">
              <a:buFont typeface="Wingdings" panose="05000000000000000000" pitchFamily="2" charset="2"/>
              <a:buChar char="v"/>
            </a:pPr>
            <a:r>
              <a:rPr lang="en-US" sz="1600" i="1" dirty="0">
                <a:latin typeface="Franklin Gothic Book" panose="020B0503020102020204" pitchFamily="34" charset="0"/>
              </a:rPr>
              <a:t>Etc.</a:t>
            </a:r>
          </a:p>
          <a:p>
            <a:pPr>
              <a:buFont typeface="Wingdings" panose="05000000000000000000" pitchFamily="2" charset="2"/>
              <a:buChar char="v"/>
            </a:pPr>
            <a:endParaRPr lang="en-US" sz="2000" dirty="0">
              <a:latin typeface="Franklin Gothic Book" panose="020B0503020102020204" pitchFamily="34" charset="0"/>
            </a:endParaRPr>
          </a:p>
        </p:txBody>
      </p:sp>
      <p:graphicFrame>
        <p:nvGraphicFramePr>
          <p:cNvPr id="15" name="Object 14">
            <a:extLst>
              <a:ext uri="{FF2B5EF4-FFF2-40B4-BE49-F238E27FC236}">
                <a16:creationId xmlns:a16="http://schemas.microsoft.com/office/drawing/2014/main" id="{3A56FCC4-131B-41EE-BAFA-2891ABDAAE5D}"/>
              </a:ext>
            </a:extLst>
          </p:cNvPr>
          <p:cNvGraphicFramePr>
            <a:graphicFrameLocks noChangeAspect="1"/>
          </p:cNvGraphicFramePr>
          <p:nvPr>
            <p:extLst>
              <p:ext uri="{D42A27DB-BD31-4B8C-83A1-F6EECF244321}">
                <p14:modId xmlns:p14="http://schemas.microsoft.com/office/powerpoint/2010/main" val="4161214886"/>
              </p:ext>
            </p:extLst>
          </p:nvPr>
        </p:nvGraphicFramePr>
        <p:xfrm>
          <a:off x="252460" y="6111686"/>
          <a:ext cx="1570037" cy="720752"/>
        </p:xfrm>
        <a:graphic>
          <a:graphicData uri="http://schemas.openxmlformats.org/presentationml/2006/ole">
            <mc:AlternateContent xmlns:mc="http://schemas.openxmlformats.org/markup-compatibility/2006">
              <mc:Choice xmlns:v="urn:schemas-microsoft-com:vml" Requires="v">
                <p:oleObj name="Bitmap Image" r:id="rId3" imgW="1569600" imgH="685800" progId="Paint.Picture">
                  <p:embed/>
                </p:oleObj>
              </mc:Choice>
              <mc:Fallback>
                <p:oleObj name="Bitmap Image" r:id="rId3" imgW="1569600" imgH="685800" progId="Paint.Picture">
                  <p:embed/>
                  <p:pic>
                    <p:nvPicPr>
                      <p:cNvPr id="12" name="Object 11">
                        <a:extLst>
                          <a:ext uri="{FF2B5EF4-FFF2-40B4-BE49-F238E27FC236}">
                            <a16:creationId xmlns:a16="http://schemas.microsoft.com/office/drawing/2014/main" id="{284AB641-8BD3-4FED-A3FD-958FBBA73627}"/>
                          </a:ext>
                        </a:extLst>
                      </p:cNvPr>
                      <p:cNvPicPr/>
                      <p:nvPr/>
                    </p:nvPicPr>
                    <p:blipFill>
                      <a:blip r:embed="rId4"/>
                      <a:stretch>
                        <a:fillRect/>
                      </a:stretch>
                    </p:blipFill>
                    <p:spPr>
                      <a:xfrm>
                        <a:off x="252460" y="6111686"/>
                        <a:ext cx="1570037" cy="720752"/>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7763DA5B-5423-4978-9861-8EA5DAB78E6D}"/>
              </a:ext>
            </a:extLst>
          </p:cNvPr>
          <p:cNvSpPr>
            <a:spLocks noGrp="1"/>
          </p:cNvSpPr>
          <p:nvPr>
            <p:ph type="sldNum" sz="quarter" idx="12"/>
          </p:nvPr>
        </p:nvSpPr>
        <p:spPr/>
        <p:txBody>
          <a:bodyPr/>
          <a:lstStyle/>
          <a:p>
            <a:fld id="{C01389E6-C847-4AD0-B56D-D205B2EAB1EE}" type="slidenum">
              <a:rPr lang="en-US" smtClean="0"/>
              <a:t>53</a:t>
            </a:fld>
            <a:endParaRPr lang="en-US" dirty="0"/>
          </a:p>
        </p:txBody>
      </p:sp>
    </p:spTree>
    <p:extLst>
      <p:ext uri="{BB962C8B-B14F-4D97-AF65-F5344CB8AC3E}">
        <p14:creationId xmlns:p14="http://schemas.microsoft.com/office/powerpoint/2010/main" val="42480618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2FB12AE-71D1-47FD-9AC3-EE2C074245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64853C7E-3CBA-4464-865F-6044D94B1B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8487" y="2994212"/>
            <a:ext cx="1345385" cy="668410"/>
          </a:xfrm>
          <a:custGeom>
            <a:avLst/>
            <a:gdLst>
              <a:gd name="connsiteX0" fmla="*/ 0 w 1345385"/>
              <a:gd name="connsiteY0" fmla="*/ 668410 h 668410"/>
              <a:gd name="connsiteX1" fmla="*/ 672692 w 1345385"/>
              <a:gd name="connsiteY1" fmla="*/ 0 h 668410"/>
              <a:gd name="connsiteX2" fmla="*/ 1345385 w 1345385"/>
              <a:gd name="connsiteY2" fmla="*/ 668410 h 668410"/>
            </a:gdLst>
            <a:ahLst/>
            <a:cxnLst>
              <a:cxn ang="0">
                <a:pos x="connsiteX0" y="connsiteY0"/>
              </a:cxn>
              <a:cxn ang="0">
                <a:pos x="connsiteX1" y="connsiteY1"/>
              </a:cxn>
              <a:cxn ang="0">
                <a:pos x="connsiteX2" y="connsiteY2"/>
              </a:cxn>
            </a:cxnLst>
            <a:rect l="l" t="t" r="r" b="b"/>
            <a:pathLst>
              <a:path w="1345385" h="668410">
                <a:moveTo>
                  <a:pt x="0" y="668410"/>
                </a:moveTo>
                <a:lnTo>
                  <a:pt x="672692" y="0"/>
                </a:lnTo>
                <a:lnTo>
                  <a:pt x="1345385" y="668410"/>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Rectangle 12">
            <a:extLst>
              <a:ext uri="{FF2B5EF4-FFF2-40B4-BE49-F238E27FC236}">
                <a16:creationId xmlns:a16="http://schemas.microsoft.com/office/drawing/2014/main" id="{55EFEC59-B929-4851-9DEF-9106F27979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3480" y="2760304"/>
            <a:ext cx="418137" cy="418137"/>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6C132392-D5FF-4588-8FA1-5BAD77BF64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508836" y="4124955"/>
            <a:ext cx="635336" cy="63533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7EAC045-695C-4E73-9B7C-AFD6FB22DA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36522" y="4621062"/>
            <a:ext cx="224347" cy="224347"/>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Isosceles Triangle 18">
            <a:extLst>
              <a:ext uri="{FF2B5EF4-FFF2-40B4-BE49-F238E27FC236}">
                <a16:creationId xmlns:a16="http://schemas.microsoft.com/office/drawing/2014/main" id="{404A7A3A-BEAE-4BC6-A163-5D0E5F8C46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10175676" y="5597890"/>
            <a:ext cx="2982940" cy="1481975"/>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12ED3B7D-405D-4DFA-8608-B6DE74671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46240" y="5280494"/>
            <a:ext cx="841505" cy="841505"/>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 name="Content Placeholder 3">
            <a:extLst>
              <a:ext uri="{FF2B5EF4-FFF2-40B4-BE49-F238E27FC236}">
                <a16:creationId xmlns:a16="http://schemas.microsoft.com/office/drawing/2014/main" id="{B7F13112-CD41-49EC-9524-CCFF71BD1E33}"/>
              </a:ext>
            </a:extLst>
          </p:cNvPr>
          <p:cNvGraphicFramePr>
            <a:graphicFrameLocks noGrp="1"/>
          </p:cNvGraphicFramePr>
          <p:nvPr>
            <p:ph idx="1"/>
            <p:extLst>
              <p:ext uri="{D42A27DB-BD31-4B8C-83A1-F6EECF244321}">
                <p14:modId xmlns:p14="http://schemas.microsoft.com/office/powerpoint/2010/main" val="3706156914"/>
              </p:ext>
            </p:extLst>
          </p:nvPr>
        </p:nvGraphicFramePr>
        <p:xfrm>
          <a:off x="3824505" y="1251896"/>
          <a:ext cx="7901442" cy="5044385"/>
        </p:xfrm>
        <a:graphic>
          <a:graphicData uri="http://schemas.openxmlformats.org/drawingml/2006/chart">
            <c:chart xmlns:c="http://schemas.openxmlformats.org/drawingml/2006/chart" xmlns:r="http://schemas.openxmlformats.org/officeDocument/2006/relationships" r:id="rId2"/>
          </a:graphicData>
        </a:graphic>
      </p:graphicFrame>
      <p:sp>
        <p:nvSpPr>
          <p:cNvPr id="14" name="Content Placeholder 2">
            <a:extLst>
              <a:ext uri="{FF2B5EF4-FFF2-40B4-BE49-F238E27FC236}">
                <a16:creationId xmlns:a16="http://schemas.microsoft.com/office/drawing/2014/main" id="{48D0F46D-6387-4EA8-9A9B-F1853D0658F4}"/>
              </a:ext>
            </a:extLst>
          </p:cNvPr>
          <p:cNvSpPr txBox="1">
            <a:spLocks/>
          </p:cNvSpPr>
          <p:nvPr/>
        </p:nvSpPr>
        <p:spPr>
          <a:xfrm>
            <a:off x="247280" y="1251896"/>
            <a:ext cx="3394915" cy="4834228"/>
          </a:xfrm>
          <a:custGeom>
            <a:avLst/>
            <a:gdLst>
              <a:gd name="connsiteX0" fmla="*/ 0 w 3394915"/>
              <a:gd name="connsiteY0" fmla="*/ 0 h 4834228"/>
              <a:gd name="connsiteX1" fmla="*/ 633717 w 3394915"/>
              <a:gd name="connsiteY1" fmla="*/ 0 h 4834228"/>
              <a:gd name="connsiteX2" fmla="*/ 1199537 w 3394915"/>
              <a:gd name="connsiteY2" fmla="*/ 0 h 4834228"/>
              <a:gd name="connsiteX3" fmla="*/ 1697457 w 3394915"/>
              <a:gd name="connsiteY3" fmla="*/ 0 h 4834228"/>
              <a:gd name="connsiteX4" fmla="*/ 2331175 w 3394915"/>
              <a:gd name="connsiteY4" fmla="*/ 0 h 4834228"/>
              <a:gd name="connsiteX5" fmla="*/ 2795147 w 3394915"/>
              <a:gd name="connsiteY5" fmla="*/ 0 h 4834228"/>
              <a:gd name="connsiteX6" fmla="*/ 3394915 w 3394915"/>
              <a:gd name="connsiteY6" fmla="*/ 0 h 4834228"/>
              <a:gd name="connsiteX7" fmla="*/ 3394915 w 3394915"/>
              <a:gd name="connsiteY7" fmla="*/ 488794 h 4834228"/>
              <a:gd name="connsiteX8" fmla="*/ 3394915 w 3394915"/>
              <a:gd name="connsiteY8" fmla="*/ 1025931 h 4834228"/>
              <a:gd name="connsiteX9" fmla="*/ 3394915 w 3394915"/>
              <a:gd name="connsiteY9" fmla="*/ 1466382 h 4834228"/>
              <a:gd name="connsiteX10" fmla="*/ 3394915 w 3394915"/>
              <a:gd name="connsiteY10" fmla="*/ 2003519 h 4834228"/>
              <a:gd name="connsiteX11" fmla="*/ 3394915 w 3394915"/>
              <a:gd name="connsiteY11" fmla="*/ 2492313 h 4834228"/>
              <a:gd name="connsiteX12" fmla="*/ 3394915 w 3394915"/>
              <a:gd name="connsiteY12" fmla="*/ 3077792 h 4834228"/>
              <a:gd name="connsiteX13" fmla="*/ 3394915 w 3394915"/>
              <a:gd name="connsiteY13" fmla="*/ 3663271 h 4834228"/>
              <a:gd name="connsiteX14" fmla="*/ 3394915 w 3394915"/>
              <a:gd name="connsiteY14" fmla="*/ 4103722 h 4834228"/>
              <a:gd name="connsiteX15" fmla="*/ 3394915 w 3394915"/>
              <a:gd name="connsiteY15" fmla="*/ 4834228 h 4834228"/>
              <a:gd name="connsiteX16" fmla="*/ 2930943 w 3394915"/>
              <a:gd name="connsiteY16" fmla="*/ 4834228 h 4834228"/>
              <a:gd name="connsiteX17" fmla="*/ 2297226 w 3394915"/>
              <a:gd name="connsiteY17" fmla="*/ 4834228 h 4834228"/>
              <a:gd name="connsiteX18" fmla="*/ 1833254 w 3394915"/>
              <a:gd name="connsiteY18" fmla="*/ 4834228 h 4834228"/>
              <a:gd name="connsiteX19" fmla="*/ 1335333 w 3394915"/>
              <a:gd name="connsiteY19" fmla="*/ 4834228 h 4834228"/>
              <a:gd name="connsiteX20" fmla="*/ 701616 w 3394915"/>
              <a:gd name="connsiteY20" fmla="*/ 4834228 h 4834228"/>
              <a:gd name="connsiteX21" fmla="*/ 0 w 3394915"/>
              <a:gd name="connsiteY21" fmla="*/ 4834228 h 4834228"/>
              <a:gd name="connsiteX22" fmla="*/ 0 w 3394915"/>
              <a:gd name="connsiteY22" fmla="*/ 4297092 h 4834228"/>
              <a:gd name="connsiteX23" fmla="*/ 0 w 3394915"/>
              <a:gd name="connsiteY23" fmla="*/ 3711613 h 4834228"/>
              <a:gd name="connsiteX24" fmla="*/ 0 w 3394915"/>
              <a:gd name="connsiteY24" fmla="*/ 3174476 h 4834228"/>
              <a:gd name="connsiteX25" fmla="*/ 0 w 3394915"/>
              <a:gd name="connsiteY25" fmla="*/ 2782367 h 4834228"/>
              <a:gd name="connsiteX26" fmla="*/ 0 w 3394915"/>
              <a:gd name="connsiteY26" fmla="*/ 2148546 h 4834228"/>
              <a:gd name="connsiteX27" fmla="*/ 0 w 3394915"/>
              <a:gd name="connsiteY27" fmla="*/ 1708094 h 4834228"/>
              <a:gd name="connsiteX28" fmla="*/ 0 w 3394915"/>
              <a:gd name="connsiteY28" fmla="*/ 1219300 h 4834228"/>
              <a:gd name="connsiteX29" fmla="*/ 0 w 3394915"/>
              <a:gd name="connsiteY29" fmla="*/ 633821 h 4834228"/>
              <a:gd name="connsiteX30" fmla="*/ 0 w 3394915"/>
              <a:gd name="connsiteY30" fmla="*/ 0 h 483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394915" h="4834228" fill="none" extrusionOk="0">
                <a:moveTo>
                  <a:pt x="0" y="0"/>
                </a:moveTo>
                <a:cubicBezTo>
                  <a:pt x="273551" y="-68665"/>
                  <a:pt x="320339" y="73575"/>
                  <a:pt x="633717" y="0"/>
                </a:cubicBezTo>
                <a:cubicBezTo>
                  <a:pt x="947095" y="-73575"/>
                  <a:pt x="1001720" y="28000"/>
                  <a:pt x="1199537" y="0"/>
                </a:cubicBezTo>
                <a:cubicBezTo>
                  <a:pt x="1397354" y="-28000"/>
                  <a:pt x="1500483" y="37530"/>
                  <a:pt x="1697457" y="0"/>
                </a:cubicBezTo>
                <a:cubicBezTo>
                  <a:pt x="1894431" y="-37530"/>
                  <a:pt x="2032444" y="63189"/>
                  <a:pt x="2331175" y="0"/>
                </a:cubicBezTo>
                <a:cubicBezTo>
                  <a:pt x="2629906" y="-63189"/>
                  <a:pt x="2692575" y="49559"/>
                  <a:pt x="2795147" y="0"/>
                </a:cubicBezTo>
                <a:cubicBezTo>
                  <a:pt x="2897719" y="-49559"/>
                  <a:pt x="3110747" y="34590"/>
                  <a:pt x="3394915" y="0"/>
                </a:cubicBezTo>
                <a:cubicBezTo>
                  <a:pt x="3424794" y="188599"/>
                  <a:pt x="3392648" y="284964"/>
                  <a:pt x="3394915" y="488794"/>
                </a:cubicBezTo>
                <a:cubicBezTo>
                  <a:pt x="3397182" y="692624"/>
                  <a:pt x="3380364" y="906905"/>
                  <a:pt x="3394915" y="1025931"/>
                </a:cubicBezTo>
                <a:cubicBezTo>
                  <a:pt x="3409466" y="1144957"/>
                  <a:pt x="3352333" y="1344991"/>
                  <a:pt x="3394915" y="1466382"/>
                </a:cubicBezTo>
                <a:cubicBezTo>
                  <a:pt x="3437497" y="1587773"/>
                  <a:pt x="3385085" y="1749585"/>
                  <a:pt x="3394915" y="2003519"/>
                </a:cubicBezTo>
                <a:cubicBezTo>
                  <a:pt x="3404745" y="2257453"/>
                  <a:pt x="3373851" y="2345561"/>
                  <a:pt x="3394915" y="2492313"/>
                </a:cubicBezTo>
                <a:cubicBezTo>
                  <a:pt x="3415979" y="2639065"/>
                  <a:pt x="3377378" y="2931686"/>
                  <a:pt x="3394915" y="3077792"/>
                </a:cubicBezTo>
                <a:cubicBezTo>
                  <a:pt x="3412452" y="3223898"/>
                  <a:pt x="3341329" y="3444611"/>
                  <a:pt x="3394915" y="3663271"/>
                </a:cubicBezTo>
                <a:cubicBezTo>
                  <a:pt x="3448501" y="3881931"/>
                  <a:pt x="3373830" y="3934702"/>
                  <a:pt x="3394915" y="4103722"/>
                </a:cubicBezTo>
                <a:cubicBezTo>
                  <a:pt x="3416000" y="4272742"/>
                  <a:pt x="3345157" y="4670045"/>
                  <a:pt x="3394915" y="4834228"/>
                </a:cubicBezTo>
                <a:cubicBezTo>
                  <a:pt x="3261939" y="4873077"/>
                  <a:pt x="3109243" y="4817318"/>
                  <a:pt x="2930943" y="4834228"/>
                </a:cubicBezTo>
                <a:cubicBezTo>
                  <a:pt x="2752643" y="4851138"/>
                  <a:pt x="2583628" y="4804859"/>
                  <a:pt x="2297226" y="4834228"/>
                </a:cubicBezTo>
                <a:cubicBezTo>
                  <a:pt x="2010824" y="4863597"/>
                  <a:pt x="1969252" y="4784124"/>
                  <a:pt x="1833254" y="4834228"/>
                </a:cubicBezTo>
                <a:cubicBezTo>
                  <a:pt x="1697256" y="4884332"/>
                  <a:pt x="1452088" y="4786481"/>
                  <a:pt x="1335333" y="4834228"/>
                </a:cubicBezTo>
                <a:cubicBezTo>
                  <a:pt x="1218578" y="4881975"/>
                  <a:pt x="947786" y="4791834"/>
                  <a:pt x="701616" y="4834228"/>
                </a:cubicBezTo>
                <a:cubicBezTo>
                  <a:pt x="455446" y="4876622"/>
                  <a:pt x="226073" y="4783383"/>
                  <a:pt x="0" y="4834228"/>
                </a:cubicBezTo>
                <a:cubicBezTo>
                  <a:pt x="-1362" y="4688608"/>
                  <a:pt x="35763" y="4457508"/>
                  <a:pt x="0" y="4297092"/>
                </a:cubicBezTo>
                <a:cubicBezTo>
                  <a:pt x="-35763" y="4136676"/>
                  <a:pt x="27970" y="3868248"/>
                  <a:pt x="0" y="3711613"/>
                </a:cubicBezTo>
                <a:cubicBezTo>
                  <a:pt x="-27970" y="3554978"/>
                  <a:pt x="52163" y="3396139"/>
                  <a:pt x="0" y="3174476"/>
                </a:cubicBezTo>
                <a:cubicBezTo>
                  <a:pt x="-52163" y="2952813"/>
                  <a:pt x="12519" y="2942279"/>
                  <a:pt x="0" y="2782367"/>
                </a:cubicBezTo>
                <a:cubicBezTo>
                  <a:pt x="-12519" y="2622455"/>
                  <a:pt x="10028" y="2365800"/>
                  <a:pt x="0" y="2148546"/>
                </a:cubicBezTo>
                <a:cubicBezTo>
                  <a:pt x="-10028" y="1931292"/>
                  <a:pt x="41519" y="1923593"/>
                  <a:pt x="0" y="1708094"/>
                </a:cubicBezTo>
                <a:cubicBezTo>
                  <a:pt x="-41519" y="1492595"/>
                  <a:pt x="45458" y="1351912"/>
                  <a:pt x="0" y="1219300"/>
                </a:cubicBezTo>
                <a:cubicBezTo>
                  <a:pt x="-45458" y="1086688"/>
                  <a:pt x="56144" y="793919"/>
                  <a:pt x="0" y="633821"/>
                </a:cubicBezTo>
                <a:cubicBezTo>
                  <a:pt x="-56144" y="473723"/>
                  <a:pt x="30372" y="229556"/>
                  <a:pt x="0" y="0"/>
                </a:cubicBezTo>
                <a:close/>
              </a:path>
              <a:path w="3394915" h="4834228" stroke="0" extrusionOk="0">
                <a:moveTo>
                  <a:pt x="0" y="0"/>
                </a:moveTo>
                <a:cubicBezTo>
                  <a:pt x="123427" y="-11446"/>
                  <a:pt x="299305" y="54720"/>
                  <a:pt x="531870" y="0"/>
                </a:cubicBezTo>
                <a:cubicBezTo>
                  <a:pt x="764435" y="-54720"/>
                  <a:pt x="928889" y="9568"/>
                  <a:pt x="1029791" y="0"/>
                </a:cubicBezTo>
                <a:cubicBezTo>
                  <a:pt x="1130693" y="-9568"/>
                  <a:pt x="1351648" y="26958"/>
                  <a:pt x="1561661" y="0"/>
                </a:cubicBezTo>
                <a:cubicBezTo>
                  <a:pt x="1771674" y="-26958"/>
                  <a:pt x="2039434" y="68205"/>
                  <a:pt x="2195378" y="0"/>
                </a:cubicBezTo>
                <a:cubicBezTo>
                  <a:pt x="2351322" y="-68205"/>
                  <a:pt x="2450897" y="6619"/>
                  <a:pt x="2693299" y="0"/>
                </a:cubicBezTo>
                <a:cubicBezTo>
                  <a:pt x="2935701" y="-6619"/>
                  <a:pt x="3084734" y="1841"/>
                  <a:pt x="3394915" y="0"/>
                </a:cubicBezTo>
                <a:cubicBezTo>
                  <a:pt x="3413512" y="214014"/>
                  <a:pt x="3338952" y="275922"/>
                  <a:pt x="3394915" y="488794"/>
                </a:cubicBezTo>
                <a:cubicBezTo>
                  <a:pt x="3450878" y="701666"/>
                  <a:pt x="3377517" y="774356"/>
                  <a:pt x="3394915" y="977588"/>
                </a:cubicBezTo>
                <a:cubicBezTo>
                  <a:pt x="3412313" y="1180820"/>
                  <a:pt x="3329240" y="1343793"/>
                  <a:pt x="3394915" y="1563067"/>
                </a:cubicBezTo>
                <a:cubicBezTo>
                  <a:pt x="3460590" y="1782341"/>
                  <a:pt x="3383089" y="1881714"/>
                  <a:pt x="3394915" y="2003519"/>
                </a:cubicBezTo>
                <a:cubicBezTo>
                  <a:pt x="3406741" y="2125324"/>
                  <a:pt x="3385098" y="2297462"/>
                  <a:pt x="3394915" y="2443971"/>
                </a:cubicBezTo>
                <a:cubicBezTo>
                  <a:pt x="3404732" y="2590480"/>
                  <a:pt x="3337507" y="2741784"/>
                  <a:pt x="3394915" y="2932765"/>
                </a:cubicBezTo>
                <a:cubicBezTo>
                  <a:pt x="3452323" y="3123746"/>
                  <a:pt x="3358110" y="3253480"/>
                  <a:pt x="3394915" y="3373217"/>
                </a:cubicBezTo>
                <a:cubicBezTo>
                  <a:pt x="3431720" y="3492954"/>
                  <a:pt x="3360473" y="3701830"/>
                  <a:pt x="3394915" y="4007038"/>
                </a:cubicBezTo>
                <a:cubicBezTo>
                  <a:pt x="3429357" y="4312246"/>
                  <a:pt x="3329687" y="4485107"/>
                  <a:pt x="3394915" y="4834228"/>
                </a:cubicBezTo>
                <a:cubicBezTo>
                  <a:pt x="3213351" y="4892787"/>
                  <a:pt x="3019452" y="4796623"/>
                  <a:pt x="2896994" y="4834228"/>
                </a:cubicBezTo>
                <a:cubicBezTo>
                  <a:pt x="2774536" y="4871833"/>
                  <a:pt x="2590230" y="4821190"/>
                  <a:pt x="2399073" y="4834228"/>
                </a:cubicBezTo>
                <a:cubicBezTo>
                  <a:pt x="2207916" y="4847266"/>
                  <a:pt x="2093710" y="4779972"/>
                  <a:pt x="1799305" y="4834228"/>
                </a:cubicBezTo>
                <a:cubicBezTo>
                  <a:pt x="1504900" y="4888484"/>
                  <a:pt x="1459425" y="4812163"/>
                  <a:pt x="1233486" y="4834228"/>
                </a:cubicBezTo>
                <a:cubicBezTo>
                  <a:pt x="1007547" y="4856293"/>
                  <a:pt x="928624" y="4775198"/>
                  <a:pt x="735565" y="4834228"/>
                </a:cubicBezTo>
                <a:cubicBezTo>
                  <a:pt x="542506" y="4893258"/>
                  <a:pt x="322483" y="4775125"/>
                  <a:pt x="0" y="4834228"/>
                </a:cubicBezTo>
                <a:cubicBezTo>
                  <a:pt x="-70041" y="4609352"/>
                  <a:pt x="5063" y="4422314"/>
                  <a:pt x="0" y="4200407"/>
                </a:cubicBezTo>
                <a:cubicBezTo>
                  <a:pt x="-5063" y="3978500"/>
                  <a:pt x="18635" y="3905410"/>
                  <a:pt x="0" y="3759955"/>
                </a:cubicBezTo>
                <a:cubicBezTo>
                  <a:pt x="-18635" y="3614500"/>
                  <a:pt x="29505" y="3495067"/>
                  <a:pt x="0" y="3271161"/>
                </a:cubicBezTo>
                <a:cubicBezTo>
                  <a:pt x="-29505" y="3047255"/>
                  <a:pt x="2053" y="3061231"/>
                  <a:pt x="0" y="2879051"/>
                </a:cubicBezTo>
                <a:cubicBezTo>
                  <a:pt x="-2053" y="2696871"/>
                  <a:pt x="42348" y="2548094"/>
                  <a:pt x="0" y="2390257"/>
                </a:cubicBezTo>
                <a:cubicBezTo>
                  <a:pt x="-42348" y="2232420"/>
                  <a:pt x="1526" y="2045165"/>
                  <a:pt x="0" y="1804778"/>
                </a:cubicBezTo>
                <a:cubicBezTo>
                  <a:pt x="-1526" y="1564391"/>
                  <a:pt x="2196" y="1470414"/>
                  <a:pt x="0" y="1315984"/>
                </a:cubicBezTo>
                <a:cubicBezTo>
                  <a:pt x="-2196" y="1161554"/>
                  <a:pt x="24295" y="957384"/>
                  <a:pt x="0" y="827190"/>
                </a:cubicBezTo>
                <a:cubicBezTo>
                  <a:pt x="-24295" y="696996"/>
                  <a:pt x="9076" y="342217"/>
                  <a:pt x="0" y="0"/>
                </a:cubicBezTo>
                <a:close/>
              </a:path>
            </a:pathLst>
          </a:custGeom>
          <a:ln w="19050">
            <a:solidFill>
              <a:srgbClr val="00B050"/>
            </a:solidFill>
            <a:extLst>
              <a:ext uri="{C807C97D-BFC1-408E-A445-0C87EB9F89A2}">
                <ask:lineSketchStyleProps xmlns:ask="http://schemas.microsoft.com/office/drawing/2018/sketchyshapes" sd="384410728">
                  <a:prstGeom prst="rect">
                    <a:avLst/>
                  </a:prstGeom>
                  <ask:type>
                    <ask:lineSketchScribble/>
                  </ask:type>
                </ask:lineSketchStyleProps>
              </a:ext>
            </a:extLst>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v"/>
            </a:pPr>
            <a:r>
              <a:rPr lang="en-US" sz="2000" dirty="0">
                <a:latin typeface="Franklin Gothic Book" panose="020B0503020102020204" pitchFamily="34" charset="0"/>
              </a:rPr>
              <a:t>DC’s minimum wage has been increasing since 2013;</a:t>
            </a:r>
          </a:p>
          <a:p>
            <a:pPr>
              <a:buFont typeface="Wingdings" panose="05000000000000000000" pitchFamily="2" charset="2"/>
              <a:buChar char="v"/>
            </a:pPr>
            <a:r>
              <a:rPr lang="en-US" sz="2000" dirty="0">
                <a:latin typeface="Franklin Gothic Book" panose="020B0503020102020204" pitchFamily="34" charset="0"/>
              </a:rPr>
              <a:t>The number of low-income electricity customers in arears has been increasing but the number of gas customers in arears has been decreasing;</a:t>
            </a:r>
          </a:p>
          <a:p>
            <a:pPr>
              <a:buFont typeface="Wingdings" panose="05000000000000000000" pitchFamily="2" charset="2"/>
              <a:buChar char="v"/>
            </a:pPr>
            <a:r>
              <a:rPr lang="en-US" sz="2000" dirty="0">
                <a:latin typeface="Franklin Gothic Book" panose="020B0503020102020204" pitchFamily="34" charset="0"/>
              </a:rPr>
              <a:t>Interestingly, the percentage of all people in poverty moves in similar direction with the movement of unemployment rate.</a:t>
            </a:r>
            <a:br>
              <a:rPr lang="en-US" sz="2000" dirty="0">
                <a:latin typeface="Franklin Gothic Book" panose="020B0503020102020204" pitchFamily="34" charset="0"/>
              </a:rPr>
            </a:br>
            <a:endParaRPr lang="en-US" sz="2000" dirty="0">
              <a:latin typeface="Franklin Gothic Book" panose="020B0503020102020204" pitchFamily="34" charset="0"/>
            </a:endParaRPr>
          </a:p>
        </p:txBody>
      </p:sp>
      <p:sp>
        <p:nvSpPr>
          <p:cNvPr id="16" name="TextBox 15">
            <a:extLst>
              <a:ext uri="{FF2B5EF4-FFF2-40B4-BE49-F238E27FC236}">
                <a16:creationId xmlns:a16="http://schemas.microsoft.com/office/drawing/2014/main" id="{C7E121BA-7A0A-4303-A474-ACEAFAE58594}"/>
              </a:ext>
            </a:extLst>
          </p:cNvPr>
          <p:cNvSpPr txBox="1"/>
          <p:nvPr/>
        </p:nvSpPr>
        <p:spPr>
          <a:xfrm>
            <a:off x="518390" y="190041"/>
            <a:ext cx="10851722" cy="1111073"/>
          </a:xfrm>
          <a:prstGeom prst="rect">
            <a:avLst/>
          </a:prstGeom>
          <a:noFill/>
        </p:spPr>
        <p:txBody>
          <a:bodyPr wrap="square">
            <a:spAutoFit/>
          </a:bodyPr>
          <a:lstStyle/>
          <a:p>
            <a:pPr algn="ctr">
              <a:lnSpc>
                <a:spcPct val="90000"/>
              </a:lnSpc>
              <a:spcBef>
                <a:spcPct val="0"/>
              </a:spcBef>
              <a:spcAft>
                <a:spcPts val="600"/>
              </a:spcAft>
            </a:pPr>
            <a:r>
              <a:rPr lang="en-US" sz="2800" kern="1200" dirty="0">
                <a:solidFill>
                  <a:schemeClr val="tx1"/>
                </a:solidFill>
                <a:effectLst/>
                <a:latin typeface="Franklin Gothic Medium" panose="020B0603020102020204" pitchFamily="34" charset="0"/>
                <a:ea typeface="+mj-ea"/>
                <a:cs typeface="+mj-cs"/>
              </a:rPr>
              <a:t>Opportunities to reduce address energy insecurity in the District </a:t>
            </a:r>
            <a:endParaRPr lang="en-US" sz="2400" kern="1200" dirty="0">
              <a:solidFill>
                <a:schemeClr val="tx1"/>
              </a:solidFill>
              <a:effectLst/>
              <a:latin typeface="Franklin Gothic Medium" panose="020B0603020102020204" pitchFamily="34" charset="0"/>
              <a:ea typeface="+mj-ea"/>
              <a:cs typeface="+mj-cs"/>
            </a:endParaRPr>
          </a:p>
          <a:p>
            <a:pPr algn="ctr">
              <a:lnSpc>
                <a:spcPct val="90000"/>
              </a:lnSpc>
              <a:spcBef>
                <a:spcPct val="0"/>
              </a:spcBef>
              <a:spcAft>
                <a:spcPts val="600"/>
              </a:spcAft>
            </a:pPr>
            <a:r>
              <a:rPr lang="en-US" sz="2000" b="1" kern="1200" dirty="0">
                <a:solidFill>
                  <a:schemeClr val="tx1"/>
                </a:solidFill>
                <a:effectLst/>
                <a:latin typeface="Franklin Gothic Medium" panose="020B0603020102020204" pitchFamily="34" charset="0"/>
                <a:ea typeface="+mj-ea"/>
                <a:cs typeface="+mj-cs"/>
              </a:rPr>
              <a:t>Minimize arrearages &amp; disconnections, reduce income disparity, improve access to affordable new energy technologies </a:t>
            </a:r>
            <a:endParaRPr lang="en-US" sz="1600" b="1" dirty="0">
              <a:latin typeface="Franklin Gothic Medium" panose="020B0603020102020204" pitchFamily="34" charset="0"/>
            </a:endParaRPr>
          </a:p>
        </p:txBody>
      </p:sp>
      <p:graphicFrame>
        <p:nvGraphicFramePr>
          <p:cNvPr id="18" name="Object 17">
            <a:extLst>
              <a:ext uri="{FF2B5EF4-FFF2-40B4-BE49-F238E27FC236}">
                <a16:creationId xmlns:a16="http://schemas.microsoft.com/office/drawing/2014/main" id="{18A2D0C8-B0AE-4230-92D7-C2B36CD7A6EF}"/>
              </a:ext>
            </a:extLst>
          </p:cNvPr>
          <p:cNvGraphicFramePr>
            <a:graphicFrameLocks noChangeAspect="1"/>
          </p:cNvGraphicFramePr>
          <p:nvPr>
            <p:extLst>
              <p:ext uri="{D42A27DB-BD31-4B8C-83A1-F6EECF244321}">
                <p14:modId xmlns:p14="http://schemas.microsoft.com/office/powerpoint/2010/main" val="4161214886"/>
              </p:ext>
            </p:extLst>
          </p:nvPr>
        </p:nvGraphicFramePr>
        <p:xfrm>
          <a:off x="252460" y="6111686"/>
          <a:ext cx="1570037" cy="720752"/>
        </p:xfrm>
        <a:graphic>
          <a:graphicData uri="http://schemas.openxmlformats.org/presentationml/2006/ole">
            <mc:AlternateContent xmlns:mc="http://schemas.openxmlformats.org/markup-compatibility/2006">
              <mc:Choice xmlns:v="urn:schemas-microsoft-com:vml" Requires="v">
                <p:oleObj name="Bitmap Image" r:id="rId3" imgW="1569600" imgH="685800" progId="Paint.Picture">
                  <p:embed/>
                </p:oleObj>
              </mc:Choice>
              <mc:Fallback>
                <p:oleObj name="Bitmap Image" r:id="rId3" imgW="1569600" imgH="685800" progId="Paint.Picture">
                  <p:embed/>
                  <p:pic>
                    <p:nvPicPr>
                      <p:cNvPr id="12" name="Object 11">
                        <a:extLst>
                          <a:ext uri="{FF2B5EF4-FFF2-40B4-BE49-F238E27FC236}">
                            <a16:creationId xmlns:a16="http://schemas.microsoft.com/office/drawing/2014/main" id="{284AB641-8BD3-4FED-A3FD-958FBBA73627}"/>
                          </a:ext>
                        </a:extLst>
                      </p:cNvPr>
                      <p:cNvPicPr/>
                      <p:nvPr/>
                    </p:nvPicPr>
                    <p:blipFill>
                      <a:blip r:embed="rId4"/>
                      <a:stretch>
                        <a:fillRect/>
                      </a:stretch>
                    </p:blipFill>
                    <p:spPr>
                      <a:xfrm>
                        <a:off x="252460" y="6111686"/>
                        <a:ext cx="1570037" cy="720752"/>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A8257562-1A45-4A19-92E5-1931916C9837}"/>
              </a:ext>
            </a:extLst>
          </p:cNvPr>
          <p:cNvSpPr>
            <a:spLocks noGrp="1"/>
          </p:cNvSpPr>
          <p:nvPr>
            <p:ph type="sldNum" sz="quarter" idx="12"/>
          </p:nvPr>
        </p:nvSpPr>
        <p:spPr/>
        <p:txBody>
          <a:bodyPr/>
          <a:lstStyle/>
          <a:p>
            <a:fld id="{C01389E6-C847-4AD0-B56D-D205B2EAB1EE}" type="slidenum">
              <a:rPr lang="en-US" smtClean="0"/>
              <a:t>54</a:t>
            </a:fld>
            <a:endParaRPr lang="en-US" dirty="0"/>
          </a:p>
        </p:txBody>
      </p:sp>
    </p:spTree>
    <p:extLst>
      <p:ext uri="{BB962C8B-B14F-4D97-AF65-F5344CB8AC3E}">
        <p14:creationId xmlns:p14="http://schemas.microsoft.com/office/powerpoint/2010/main" val="15917662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2FB12AE-71D1-47FD-9AC3-EE2C074245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64853C7E-3CBA-4464-865F-6044D94B1B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8487" y="2994212"/>
            <a:ext cx="1345385" cy="668410"/>
          </a:xfrm>
          <a:custGeom>
            <a:avLst/>
            <a:gdLst>
              <a:gd name="connsiteX0" fmla="*/ 0 w 1345385"/>
              <a:gd name="connsiteY0" fmla="*/ 668410 h 668410"/>
              <a:gd name="connsiteX1" fmla="*/ 672692 w 1345385"/>
              <a:gd name="connsiteY1" fmla="*/ 0 h 668410"/>
              <a:gd name="connsiteX2" fmla="*/ 1345385 w 1345385"/>
              <a:gd name="connsiteY2" fmla="*/ 668410 h 668410"/>
            </a:gdLst>
            <a:ahLst/>
            <a:cxnLst>
              <a:cxn ang="0">
                <a:pos x="connsiteX0" y="connsiteY0"/>
              </a:cxn>
              <a:cxn ang="0">
                <a:pos x="connsiteX1" y="connsiteY1"/>
              </a:cxn>
              <a:cxn ang="0">
                <a:pos x="connsiteX2" y="connsiteY2"/>
              </a:cxn>
            </a:cxnLst>
            <a:rect l="l" t="t" r="r" b="b"/>
            <a:pathLst>
              <a:path w="1345385" h="668410">
                <a:moveTo>
                  <a:pt x="0" y="668410"/>
                </a:moveTo>
                <a:lnTo>
                  <a:pt x="672692" y="0"/>
                </a:lnTo>
                <a:lnTo>
                  <a:pt x="1345385" y="668410"/>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5EFEC59-B929-4851-9DEF-9106F27979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3480" y="2760304"/>
            <a:ext cx="418137" cy="418137"/>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6C132392-D5FF-4588-8FA1-5BAD77BF64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508836" y="4124955"/>
            <a:ext cx="635336" cy="63533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C7EAC045-695C-4E73-9B7C-AFD6FB22DA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36522" y="4621062"/>
            <a:ext cx="224347" cy="224347"/>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Isosceles Triangle 18">
            <a:extLst>
              <a:ext uri="{FF2B5EF4-FFF2-40B4-BE49-F238E27FC236}">
                <a16:creationId xmlns:a16="http://schemas.microsoft.com/office/drawing/2014/main" id="{404A7A3A-BEAE-4BC6-A163-5D0E5F8C46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10175676" y="5597890"/>
            <a:ext cx="2982940" cy="1481975"/>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2ED3B7D-405D-4DFA-8608-B6DE74671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46240" y="5280494"/>
            <a:ext cx="841505" cy="841505"/>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Content Placeholder 2">
            <a:extLst>
              <a:ext uri="{FF2B5EF4-FFF2-40B4-BE49-F238E27FC236}">
                <a16:creationId xmlns:a16="http://schemas.microsoft.com/office/drawing/2014/main" id="{48D0F46D-6387-4EA8-9A9B-F1853D0658F4}"/>
              </a:ext>
            </a:extLst>
          </p:cNvPr>
          <p:cNvSpPr txBox="1">
            <a:spLocks/>
          </p:cNvSpPr>
          <p:nvPr/>
        </p:nvSpPr>
        <p:spPr>
          <a:xfrm>
            <a:off x="377253" y="1301114"/>
            <a:ext cx="3256822" cy="4784186"/>
          </a:xfrm>
          <a:custGeom>
            <a:avLst/>
            <a:gdLst>
              <a:gd name="connsiteX0" fmla="*/ 0 w 3256822"/>
              <a:gd name="connsiteY0" fmla="*/ 0 h 4784186"/>
              <a:gd name="connsiteX1" fmla="*/ 510235 w 3256822"/>
              <a:gd name="connsiteY1" fmla="*/ 0 h 4784186"/>
              <a:gd name="connsiteX2" fmla="*/ 1085607 w 3256822"/>
              <a:gd name="connsiteY2" fmla="*/ 0 h 4784186"/>
              <a:gd name="connsiteX3" fmla="*/ 1628411 w 3256822"/>
              <a:gd name="connsiteY3" fmla="*/ 0 h 4784186"/>
              <a:gd name="connsiteX4" fmla="*/ 2171215 w 3256822"/>
              <a:gd name="connsiteY4" fmla="*/ 0 h 4784186"/>
              <a:gd name="connsiteX5" fmla="*/ 2648882 w 3256822"/>
              <a:gd name="connsiteY5" fmla="*/ 0 h 4784186"/>
              <a:gd name="connsiteX6" fmla="*/ 3256822 w 3256822"/>
              <a:gd name="connsiteY6" fmla="*/ 0 h 4784186"/>
              <a:gd name="connsiteX7" fmla="*/ 3256822 w 3256822"/>
              <a:gd name="connsiteY7" fmla="*/ 454498 h 4784186"/>
              <a:gd name="connsiteX8" fmla="*/ 3256822 w 3256822"/>
              <a:gd name="connsiteY8" fmla="*/ 1148205 h 4784186"/>
              <a:gd name="connsiteX9" fmla="*/ 3256822 w 3256822"/>
              <a:gd name="connsiteY9" fmla="*/ 1794070 h 4784186"/>
              <a:gd name="connsiteX10" fmla="*/ 3256822 w 3256822"/>
              <a:gd name="connsiteY10" fmla="*/ 2392093 h 4784186"/>
              <a:gd name="connsiteX11" fmla="*/ 3256822 w 3256822"/>
              <a:gd name="connsiteY11" fmla="*/ 2894433 h 4784186"/>
              <a:gd name="connsiteX12" fmla="*/ 3256822 w 3256822"/>
              <a:gd name="connsiteY12" fmla="*/ 3492456 h 4784186"/>
              <a:gd name="connsiteX13" fmla="*/ 3256822 w 3256822"/>
              <a:gd name="connsiteY13" fmla="*/ 4042637 h 4784186"/>
              <a:gd name="connsiteX14" fmla="*/ 3256822 w 3256822"/>
              <a:gd name="connsiteY14" fmla="*/ 4784186 h 4784186"/>
              <a:gd name="connsiteX15" fmla="*/ 2681450 w 3256822"/>
              <a:gd name="connsiteY15" fmla="*/ 4784186 h 4784186"/>
              <a:gd name="connsiteX16" fmla="*/ 2171215 w 3256822"/>
              <a:gd name="connsiteY16" fmla="*/ 4784186 h 4784186"/>
              <a:gd name="connsiteX17" fmla="*/ 1628411 w 3256822"/>
              <a:gd name="connsiteY17" fmla="*/ 4784186 h 4784186"/>
              <a:gd name="connsiteX18" fmla="*/ 1183312 w 3256822"/>
              <a:gd name="connsiteY18" fmla="*/ 4784186 h 4784186"/>
              <a:gd name="connsiteX19" fmla="*/ 575372 w 3256822"/>
              <a:gd name="connsiteY19" fmla="*/ 4784186 h 4784186"/>
              <a:gd name="connsiteX20" fmla="*/ 0 w 3256822"/>
              <a:gd name="connsiteY20" fmla="*/ 4784186 h 4784186"/>
              <a:gd name="connsiteX21" fmla="*/ 0 w 3256822"/>
              <a:gd name="connsiteY21" fmla="*/ 4281846 h 4784186"/>
              <a:gd name="connsiteX22" fmla="*/ 0 w 3256822"/>
              <a:gd name="connsiteY22" fmla="*/ 3635981 h 4784186"/>
              <a:gd name="connsiteX23" fmla="*/ 0 w 3256822"/>
              <a:gd name="connsiteY23" fmla="*/ 3037958 h 4784186"/>
              <a:gd name="connsiteX24" fmla="*/ 0 w 3256822"/>
              <a:gd name="connsiteY24" fmla="*/ 2439935 h 4784186"/>
              <a:gd name="connsiteX25" fmla="*/ 0 w 3256822"/>
              <a:gd name="connsiteY25" fmla="*/ 1794070 h 4784186"/>
              <a:gd name="connsiteX26" fmla="*/ 0 w 3256822"/>
              <a:gd name="connsiteY26" fmla="*/ 1196047 h 4784186"/>
              <a:gd name="connsiteX27" fmla="*/ 0 w 3256822"/>
              <a:gd name="connsiteY27" fmla="*/ 741549 h 4784186"/>
              <a:gd name="connsiteX28" fmla="*/ 0 w 3256822"/>
              <a:gd name="connsiteY28" fmla="*/ 0 h 4784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256822" h="4784186" fill="none" extrusionOk="0">
                <a:moveTo>
                  <a:pt x="0" y="0"/>
                </a:moveTo>
                <a:cubicBezTo>
                  <a:pt x="230471" y="-18671"/>
                  <a:pt x="331223" y="502"/>
                  <a:pt x="510235" y="0"/>
                </a:cubicBezTo>
                <a:cubicBezTo>
                  <a:pt x="689247" y="-502"/>
                  <a:pt x="834309" y="7056"/>
                  <a:pt x="1085607" y="0"/>
                </a:cubicBezTo>
                <a:cubicBezTo>
                  <a:pt x="1336905" y="-7056"/>
                  <a:pt x="1395080" y="56906"/>
                  <a:pt x="1628411" y="0"/>
                </a:cubicBezTo>
                <a:cubicBezTo>
                  <a:pt x="1861742" y="-56906"/>
                  <a:pt x="1964342" y="28121"/>
                  <a:pt x="2171215" y="0"/>
                </a:cubicBezTo>
                <a:cubicBezTo>
                  <a:pt x="2378088" y="-28121"/>
                  <a:pt x="2427852" y="34456"/>
                  <a:pt x="2648882" y="0"/>
                </a:cubicBezTo>
                <a:cubicBezTo>
                  <a:pt x="2869912" y="-34456"/>
                  <a:pt x="3073826" y="54072"/>
                  <a:pt x="3256822" y="0"/>
                </a:cubicBezTo>
                <a:cubicBezTo>
                  <a:pt x="3268969" y="135489"/>
                  <a:pt x="3211720" y="280212"/>
                  <a:pt x="3256822" y="454498"/>
                </a:cubicBezTo>
                <a:cubicBezTo>
                  <a:pt x="3301924" y="628784"/>
                  <a:pt x="3229073" y="831634"/>
                  <a:pt x="3256822" y="1148205"/>
                </a:cubicBezTo>
                <a:cubicBezTo>
                  <a:pt x="3284571" y="1464776"/>
                  <a:pt x="3201435" y="1521667"/>
                  <a:pt x="3256822" y="1794070"/>
                </a:cubicBezTo>
                <a:cubicBezTo>
                  <a:pt x="3312209" y="2066474"/>
                  <a:pt x="3239061" y="2222635"/>
                  <a:pt x="3256822" y="2392093"/>
                </a:cubicBezTo>
                <a:cubicBezTo>
                  <a:pt x="3274583" y="2561551"/>
                  <a:pt x="3203607" y="2717213"/>
                  <a:pt x="3256822" y="2894433"/>
                </a:cubicBezTo>
                <a:cubicBezTo>
                  <a:pt x="3310037" y="3071653"/>
                  <a:pt x="3227183" y="3276845"/>
                  <a:pt x="3256822" y="3492456"/>
                </a:cubicBezTo>
                <a:cubicBezTo>
                  <a:pt x="3286461" y="3708067"/>
                  <a:pt x="3212823" y="3781944"/>
                  <a:pt x="3256822" y="4042637"/>
                </a:cubicBezTo>
                <a:cubicBezTo>
                  <a:pt x="3300821" y="4303330"/>
                  <a:pt x="3217840" y="4599686"/>
                  <a:pt x="3256822" y="4784186"/>
                </a:cubicBezTo>
                <a:cubicBezTo>
                  <a:pt x="2991676" y="4788314"/>
                  <a:pt x="2950816" y="4716420"/>
                  <a:pt x="2681450" y="4784186"/>
                </a:cubicBezTo>
                <a:cubicBezTo>
                  <a:pt x="2412084" y="4851952"/>
                  <a:pt x="2378042" y="4743703"/>
                  <a:pt x="2171215" y="4784186"/>
                </a:cubicBezTo>
                <a:cubicBezTo>
                  <a:pt x="1964388" y="4824669"/>
                  <a:pt x="1868060" y="4769886"/>
                  <a:pt x="1628411" y="4784186"/>
                </a:cubicBezTo>
                <a:cubicBezTo>
                  <a:pt x="1388762" y="4798486"/>
                  <a:pt x="1373831" y="4734275"/>
                  <a:pt x="1183312" y="4784186"/>
                </a:cubicBezTo>
                <a:cubicBezTo>
                  <a:pt x="992793" y="4834097"/>
                  <a:pt x="787776" y="4740989"/>
                  <a:pt x="575372" y="4784186"/>
                </a:cubicBezTo>
                <a:cubicBezTo>
                  <a:pt x="362968" y="4827383"/>
                  <a:pt x="286671" y="4744648"/>
                  <a:pt x="0" y="4784186"/>
                </a:cubicBezTo>
                <a:cubicBezTo>
                  <a:pt x="-12845" y="4678882"/>
                  <a:pt x="3700" y="4407116"/>
                  <a:pt x="0" y="4281846"/>
                </a:cubicBezTo>
                <a:cubicBezTo>
                  <a:pt x="-3700" y="4156576"/>
                  <a:pt x="75697" y="3932188"/>
                  <a:pt x="0" y="3635981"/>
                </a:cubicBezTo>
                <a:cubicBezTo>
                  <a:pt x="-75697" y="3339775"/>
                  <a:pt x="47483" y="3197399"/>
                  <a:pt x="0" y="3037958"/>
                </a:cubicBezTo>
                <a:cubicBezTo>
                  <a:pt x="-47483" y="2878517"/>
                  <a:pt x="29324" y="2638565"/>
                  <a:pt x="0" y="2439935"/>
                </a:cubicBezTo>
                <a:cubicBezTo>
                  <a:pt x="-29324" y="2241305"/>
                  <a:pt x="30194" y="2079211"/>
                  <a:pt x="0" y="1794070"/>
                </a:cubicBezTo>
                <a:cubicBezTo>
                  <a:pt x="-30194" y="1508929"/>
                  <a:pt x="52668" y="1389907"/>
                  <a:pt x="0" y="1196047"/>
                </a:cubicBezTo>
                <a:cubicBezTo>
                  <a:pt x="-52668" y="1002187"/>
                  <a:pt x="18722" y="919238"/>
                  <a:pt x="0" y="741549"/>
                </a:cubicBezTo>
                <a:cubicBezTo>
                  <a:pt x="-18722" y="563860"/>
                  <a:pt x="26835" y="229056"/>
                  <a:pt x="0" y="0"/>
                </a:cubicBezTo>
                <a:close/>
              </a:path>
              <a:path w="3256822" h="4784186" stroke="0" extrusionOk="0">
                <a:moveTo>
                  <a:pt x="0" y="0"/>
                </a:moveTo>
                <a:cubicBezTo>
                  <a:pt x="248512" y="-56681"/>
                  <a:pt x="338582" y="36265"/>
                  <a:pt x="510235" y="0"/>
                </a:cubicBezTo>
                <a:cubicBezTo>
                  <a:pt x="681889" y="-36265"/>
                  <a:pt x="755185" y="3580"/>
                  <a:pt x="987903" y="0"/>
                </a:cubicBezTo>
                <a:cubicBezTo>
                  <a:pt x="1220621" y="-3580"/>
                  <a:pt x="1388880" y="22209"/>
                  <a:pt x="1498138" y="0"/>
                </a:cubicBezTo>
                <a:cubicBezTo>
                  <a:pt x="1607397" y="-22209"/>
                  <a:pt x="1950194" y="22711"/>
                  <a:pt x="2106078" y="0"/>
                </a:cubicBezTo>
                <a:cubicBezTo>
                  <a:pt x="2261962" y="-22711"/>
                  <a:pt x="2430752" y="39850"/>
                  <a:pt x="2583745" y="0"/>
                </a:cubicBezTo>
                <a:cubicBezTo>
                  <a:pt x="2736738" y="-39850"/>
                  <a:pt x="3046852" y="19599"/>
                  <a:pt x="3256822" y="0"/>
                </a:cubicBezTo>
                <a:cubicBezTo>
                  <a:pt x="3266849" y="139921"/>
                  <a:pt x="3231510" y="300466"/>
                  <a:pt x="3256822" y="550181"/>
                </a:cubicBezTo>
                <a:cubicBezTo>
                  <a:pt x="3282134" y="799896"/>
                  <a:pt x="3256570" y="848405"/>
                  <a:pt x="3256822" y="1100363"/>
                </a:cubicBezTo>
                <a:cubicBezTo>
                  <a:pt x="3257074" y="1352321"/>
                  <a:pt x="3232962" y="1475060"/>
                  <a:pt x="3256822" y="1746228"/>
                </a:cubicBezTo>
                <a:cubicBezTo>
                  <a:pt x="3280682" y="2017396"/>
                  <a:pt x="3255222" y="2064269"/>
                  <a:pt x="3256822" y="2248567"/>
                </a:cubicBezTo>
                <a:cubicBezTo>
                  <a:pt x="3258422" y="2432865"/>
                  <a:pt x="3249451" y="2532601"/>
                  <a:pt x="3256822" y="2750907"/>
                </a:cubicBezTo>
                <a:cubicBezTo>
                  <a:pt x="3264193" y="2969213"/>
                  <a:pt x="3199501" y="3131998"/>
                  <a:pt x="3256822" y="3301088"/>
                </a:cubicBezTo>
                <a:cubicBezTo>
                  <a:pt x="3314143" y="3470178"/>
                  <a:pt x="3212972" y="3661476"/>
                  <a:pt x="3256822" y="3803428"/>
                </a:cubicBezTo>
                <a:cubicBezTo>
                  <a:pt x="3300672" y="3945380"/>
                  <a:pt x="3246010" y="4393743"/>
                  <a:pt x="3256822" y="4784186"/>
                </a:cubicBezTo>
                <a:cubicBezTo>
                  <a:pt x="3104002" y="4805523"/>
                  <a:pt x="2890433" y="4755423"/>
                  <a:pt x="2681450" y="4784186"/>
                </a:cubicBezTo>
                <a:cubicBezTo>
                  <a:pt x="2472467" y="4812949"/>
                  <a:pt x="2373698" y="4761412"/>
                  <a:pt x="2106078" y="4784186"/>
                </a:cubicBezTo>
                <a:cubicBezTo>
                  <a:pt x="1838458" y="4806960"/>
                  <a:pt x="1797920" y="4740143"/>
                  <a:pt x="1628411" y="4784186"/>
                </a:cubicBezTo>
                <a:cubicBezTo>
                  <a:pt x="1458902" y="4828229"/>
                  <a:pt x="1305647" y="4782454"/>
                  <a:pt x="1053039" y="4784186"/>
                </a:cubicBezTo>
                <a:cubicBezTo>
                  <a:pt x="800431" y="4785918"/>
                  <a:pt x="774737" y="4724731"/>
                  <a:pt x="510235" y="4784186"/>
                </a:cubicBezTo>
                <a:cubicBezTo>
                  <a:pt x="245733" y="4843641"/>
                  <a:pt x="152696" y="4728033"/>
                  <a:pt x="0" y="4784186"/>
                </a:cubicBezTo>
                <a:cubicBezTo>
                  <a:pt x="-7752" y="4584560"/>
                  <a:pt x="13156" y="4320729"/>
                  <a:pt x="0" y="4138321"/>
                </a:cubicBezTo>
                <a:cubicBezTo>
                  <a:pt x="-13156" y="3955914"/>
                  <a:pt x="53136" y="3642463"/>
                  <a:pt x="0" y="3444614"/>
                </a:cubicBezTo>
                <a:cubicBezTo>
                  <a:pt x="-53136" y="3246765"/>
                  <a:pt x="14075" y="3186842"/>
                  <a:pt x="0" y="2942274"/>
                </a:cubicBezTo>
                <a:cubicBezTo>
                  <a:pt x="-14075" y="2697706"/>
                  <a:pt x="14042" y="2621668"/>
                  <a:pt x="0" y="2392093"/>
                </a:cubicBezTo>
                <a:cubicBezTo>
                  <a:pt x="-14042" y="2162518"/>
                  <a:pt x="32515" y="2085334"/>
                  <a:pt x="0" y="1937595"/>
                </a:cubicBezTo>
                <a:cubicBezTo>
                  <a:pt x="-32515" y="1789856"/>
                  <a:pt x="45668" y="1628774"/>
                  <a:pt x="0" y="1387414"/>
                </a:cubicBezTo>
                <a:cubicBezTo>
                  <a:pt x="-45668" y="1146054"/>
                  <a:pt x="53380" y="1060606"/>
                  <a:pt x="0" y="741549"/>
                </a:cubicBezTo>
                <a:cubicBezTo>
                  <a:pt x="-53380" y="422492"/>
                  <a:pt x="41657" y="274058"/>
                  <a:pt x="0" y="0"/>
                </a:cubicBezTo>
                <a:close/>
              </a:path>
            </a:pathLst>
          </a:custGeom>
          <a:ln w="19050">
            <a:solidFill>
              <a:srgbClr val="00B050"/>
            </a:solidFill>
            <a:extLst>
              <a:ext uri="{C807C97D-BFC1-408E-A445-0C87EB9F89A2}">
                <ask:lineSketchStyleProps xmlns:ask="http://schemas.microsoft.com/office/drawing/2018/sketchyshapes" sd="384410728">
                  <a:prstGeom prst="rect">
                    <a:avLst/>
                  </a:prstGeom>
                  <ask:type>
                    <ask:lineSketchScribble/>
                  </ask:type>
                </ask:lineSketchStyleProps>
              </a:ext>
            </a:extLst>
          </a:ln>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100" b="1" dirty="0">
                <a:latin typeface="Franklin Gothic Book" panose="020B0503020102020204" pitchFamily="34" charset="0"/>
              </a:rPr>
              <a:t>Income Inequality</a:t>
            </a:r>
          </a:p>
          <a:p>
            <a:pPr>
              <a:buFont typeface="Wingdings" panose="05000000000000000000" pitchFamily="2" charset="2"/>
              <a:buChar char="v"/>
            </a:pPr>
            <a:r>
              <a:rPr lang="en-US" sz="2300" dirty="0">
                <a:latin typeface="Franklin Gothic Book" panose="020B0503020102020204" pitchFamily="34" charset="0"/>
              </a:rPr>
              <a:t>The Gini Index (ranging 0 to1) is a summary measure of income inequality. Gini coefficient of “0” refers to perfect equality while Gini value of “1” shows perfect inequality.</a:t>
            </a:r>
          </a:p>
          <a:p>
            <a:pPr>
              <a:buFont typeface="Wingdings" panose="05000000000000000000" pitchFamily="2" charset="2"/>
              <a:buChar char="v"/>
            </a:pPr>
            <a:r>
              <a:rPr lang="en-US" sz="2300" dirty="0">
                <a:latin typeface="Franklin Gothic Book" panose="020B0503020102020204" pitchFamily="34" charset="0"/>
              </a:rPr>
              <a:t>Despite significant increases in economic growth and personal income, the District’s poverty rate or population under poverty has not declined;</a:t>
            </a:r>
          </a:p>
          <a:p>
            <a:pPr>
              <a:buFont typeface="Wingdings" panose="05000000000000000000" pitchFamily="2" charset="2"/>
              <a:buChar char="v"/>
            </a:pPr>
            <a:r>
              <a:rPr lang="en-US" sz="2300" dirty="0">
                <a:latin typeface="Franklin Gothic Book" panose="020B0503020102020204" pitchFamily="34" charset="0"/>
              </a:rPr>
              <a:t>One of the primary factors for this trend in poverty is income inequality. As you see from the chart and in the literature, the District has the highest income inequality in the Nation, although with a general declining trend.</a:t>
            </a:r>
          </a:p>
          <a:p>
            <a:pPr>
              <a:buFont typeface="Wingdings" panose="05000000000000000000" pitchFamily="2" charset="2"/>
              <a:buChar char="v"/>
            </a:pPr>
            <a:r>
              <a:rPr lang="en-US" sz="2300" dirty="0">
                <a:latin typeface="Franklin Gothic Book" panose="020B0503020102020204" pitchFamily="34" charset="0"/>
              </a:rPr>
              <a:t>Reducing energy insecurity and improving energy affordability requires reducing income inequality, among other things.</a:t>
            </a:r>
            <a:br>
              <a:rPr kumimoji="0" lang="en-US" sz="23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br>
            <a:endParaRPr kumimoji="0" lang="en-US" sz="23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16" name="TextBox 15">
            <a:extLst>
              <a:ext uri="{FF2B5EF4-FFF2-40B4-BE49-F238E27FC236}">
                <a16:creationId xmlns:a16="http://schemas.microsoft.com/office/drawing/2014/main" id="{C7E121BA-7A0A-4303-A474-ACEAFAE58594}"/>
              </a:ext>
            </a:extLst>
          </p:cNvPr>
          <p:cNvSpPr txBox="1"/>
          <p:nvPr/>
        </p:nvSpPr>
        <p:spPr>
          <a:xfrm>
            <a:off x="518390" y="190041"/>
            <a:ext cx="10851722" cy="1111073"/>
          </a:xfrm>
          <a:prstGeom prst="rect">
            <a:avLst/>
          </a:prstGeom>
          <a:noFill/>
        </p:spPr>
        <p:txBody>
          <a:bodyPr wrap="square">
            <a:spAutoFit/>
          </a:bodyPr>
          <a:lstStyle/>
          <a:p>
            <a:pPr algn="ctr">
              <a:lnSpc>
                <a:spcPct val="90000"/>
              </a:lnSpc>
              <a:spcBef>
                <a:spcPct val="0"/>
              </a:spcBef>
              <a:spcAft>
                <a:spcPts val="600"/>
              </a:spcAft>
            </a:pPr>
            <a:r>
              <a:rPr lang="en-US" sz="2800" dirty="0">
                <a:latin typeface="Franklin Gothic Medium" panose="020B0603020102020204" pitchFamily="34" charset="0"/>
              </a:rPr>
              <a:t>Opportunities to reduce address energy insecurity in the District</a:t>
            </a:r>
            <a:r>
              <a:rPr lang="en-US" sz="2400" dirty="0">
                <a:latin typeface="Franklin Gothic Medium" panose="020B0603020102020204" pitchFamily="34" charset="0"/>
              </a:rPr>
              <a:t> </a:t>
            </a:r>
            <a:endParaRPr lang="en-US" sz="1600" dirty="0">
              <a:latin typeface="Franklin Gothic Medium" panose="020B0603020102020204" pitchFamily="34" charset="0"/>
            </a:endParaRPr>
          </a:p>
          <a:p>
            <a:pPr algn="ctr">
              <a:lnSpc>
                <a:spcPct val="90000"/>
              </a:lnSpc>
              <a:spcBef>
                <a:spcPct val="0"/>
              </a:spcBef>
              <a:spcAft>
                <a:spcPts val="600"/>
              </a:spcAft>
            </a:pPr>
            <a:r>
              <a:rPr lang="en-US" sz="2000" b="1" dirty="0">
                <a:latin typeface="Franklin Gothic Medium" panose="020B0603020102020204" pitchFamily="34" charset="0"/>
              </a:rPr>
              <a:t>Minimize arrearages &amp; disconnections, reduce income disparity, improve access to affordable new energy technologies </a:t>
            </a:r>
          </a:p>
        </p:txBody>
      </p:sp>
      <p:graphicFrame>
        <p:nvGraphicFramePr>
          <p:cNvPr id="20" name="Object 19">
            <a:extLst>
              <a:ext uri="{FF2B5EF4-FFF2-40B4-BE49-F238E27FC236}">
                <a16:creationId xmlns:a16="http://schemas.microsoft.com/office/drawing/2014/main" id="{84D6F3A2-A5B0-4684-877B-B1F5363B6515}"/>
              </a:ext>
            </a:extLst>
          </p:cNvPr>
          <p:cNvGraphicFramePr>
            <a:graphicFrameLocks noChangeAspect="1"/>
          </p:cNvGraphicFramePr>
          <p:nvPr>
            <p:extLst>
              <p:ext uri="{D42A27DB-BD31-4B8C-83A1-F6EECF244321}">
                <p14:modId xmlns:p14="http://schemas.microsoft.com/office/powerpoint/2010/main" val="4161214886"/>
              </p:ext>
            </p:extLst>
          </p:nvPr>
        </p:nvGraphicFramePr>
        <p:xfrm>
          <a:off x="252460" y="6111686"/>
          <a:ext cx="1570037" cy="720752"/>
        </p:xfrm>
        <a:graphic>
          <a:graphicData uri="http://schemas.openxmlformats.org/presentationml/2006/ole">
            <mc:AlternateContent xmlns:mc="http://schemas.openxmlformats.org/markup-compatibility/2006">
              <mc:Choice xmlns:v="urn:schemas-microsoft-com:vml" Requires="v">
                <p:oleObj name="Bitmap Image" r:id="rId2" imgW="1569600" imgH="685800" progId="Paint.Picture">
                  <p:embed/>
                </p:oleObj>
              </mc:Choice>
              <mc:Fallback>
                <p:oleObj name="Bitmap Image" r:id="rId2" imgW="1569600" imgH="685800" progId="Paint.Picture">
                  <p:embed/>
                  <p:pic>
                    <p:nvPicPr>
                      <p:cNvPr id="12" name="Object 11">
                        <a:extLst>
                          <a:ext uri="{FF2B5EF4-FFF2-40B4-BE49-F238E27FC236}">
                            <a16:creationId xmlns:a16="http://schemas.microsoft.com/office/drawing/2014/main" id="{284AB641-8BD3-4FED-A3FD-958FBBA73627}"/>
                          </a:ext>
                        </a:extLst>
                      </p:cNvPr>
                      <p:cNvPicPr/>
                      <p:nvPr/>
                    </p:nvPicPr>
                    <p:blipFill>
                      <a:blip r:embed="rId3"/>
                      <a:stretch>
                        <a:fillRect/>
                      </a:stretch>
                    </p:blipFill>
                    <p:spPr>
                      <a:xfrm>
                        <a:off x="252460" y="6111686"/>
                        <a:ext cx="1570037" cy="720752"/>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CDC4BCE3-4B92-40B9-BAD7-BCEDDBEA55A7}"/>
              </a:ext>
            </a:extLst>
          </p:cNvPr>
          <p:cNvSpPr>
            <a:spLocks noGrp="1"/>
          </p:cNvSpPr>
          <p:nvPr>
            <p:ph type="sldNum" sz="quarter" idx="12"/>
          </p:nvPr>
        </p:nvSpPr>
        <p:spPr/>
        <p:txBody>
          <a:bodyPr/>
          <a:lstStyle/>
          <a:p>
            <a:fld id="{C01389E6-C847-4AD0-B56D-D205B2EAB1EE}" type="slidenum">
              <a:rPr lang="en-US" smtClean="0"/>
              <a:t>55</a:t>
            </a:fld>
            <a:endParaRPr lang="en-US" dirty="0"/>
          </a:p>
        </p:txBody>
      </p:sp>
      <p:graphicFrame>
        <p:nvGraphicFramePr>
          <p:cNvPr id="22" name="Chart 21">
            <a:extLst>
              <a:ext uri="{FF2B5EF4-FFF2-40B4-BE49-F238E27FC236}">
                <a16:creationId xmlns:a16="http://schemas.microsoft.com/office/drawing/2014/main" id="{378617F5-6A90-4326-B48A-B76C8D227D79}"/>
              </a:ext>
            </a:extLst>
          </p:cNvPr>
          <p:cNvGraphicFramePr>
            <a:graphicFrameLocks/>
          </p:cNvGraphicFramePr>
          <p:nvPr>
            <p:extLst>
              <p:ext uri="{D42A27DB-BD31-4B8C-83A1-F6EECF244321}">
                <p14:modId xmlns:p14="http://schemas.microsoft.com/office/powerpoint/2010/main" val="556429294"/>
              </p:ext>
            </p:extLst>
          </p:nvPr>
        </p:nvGraphicFramePr>
        <p:xfrm>
          <a:off x="3867927" y="1361183"/>
          <a:ext cx="7246275" cy="462491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069451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84AF3-8D68-43D0-9E67-5513D300D52C}"/>
              </a:ext>
            </a:extLst>
          </p:cNvPr>
          <p:cNvSpPr>
            <a:spLocks noGrp="1"/>
          </p:cNvSpPr>
          <p:nvPr>
            <p:ph type="title"/>
          </p:nvPr>
        </p:nvSpPr>
        <p:spPr>
          <a:xfrm>
            <a:off x="324465" y="105119"/>
            <a:ext cx="11029335" cy="720752"/>
          </a:xfrm>
        </p:spPr>
        <p:txBody>
          <a:bodyPr>
            <a:noAutofit/>
          </a:bodyPr>
          <a:lstStyle/>
          <a:p>
            <a:pPr algn="ctr">
              <a:lnSpc>
                <a:spcPct val="90000"/>
              </a:lnSpc>
              <a:spcBef>
                <a:spcPct val="0"/>
              </a:spcBef>
              <a:spcAft>
                <a:spcPts val="600"/>
              </a:spcAft>
            </a:pPr>
            <a:r>
              <a:rPr lang="en-US" sz="2800" kern="1200" dirty="0">
                <a:solidFill>
                  <a:schemeClr val="tx1"/>
                </a:solidFill>
                <a:effectLst/>
                <a:latin typeface="Franklin Gothic Medium" panose="020B0603020102020204" pitchFamily="34" charset="0"/>
                <a:ea typeface="+mj-ea"/>
                <a:cs typeface="+mj-cs"/>
              </a:rPr>
              <a:t>Opportunities to reduce address energy insecurity in the District </a:t>
            </a:r>
            <a:br>
              <a:rPr lang="en-US" sz="2800" kern="1200" dirty="0">
                <a:solidFill>
                  <a:schemeClr val="tx1"/>
                </a:solidFill>
                <a:effectLst/>
                <a:latin typeface="Franklin Gothic Medium" panose="020B0603020102020204" pitchFamily="34" charset="0"/>
                <a:ea typeface="+mj-ea"/>
                <a:cs typeface="+mj-cs"/>
              </a:rPr>
            </a:br>
            <a:r>
              <a:rPr lang="en-US" sz="2400" kern="1200" dirty="0">
                <a:solidFill>
                  <a:schemeClr val="tx1"/>
                </a:solidFill>
                <a:effectLst/>
                <a:latin typeface="Franklin Gothic Medium" panose="020B0603020102020204" pitchFamily="34" charset="0"/>
                <a:ea typeface="+mj-ea"/>
                <a:cs typeface="+mj-cs"/>
              </a:rPr>
              <a:t>R</a:t>
            </a:r>
            <a:r>
              <a:rPr lang="en-US" sz="2000" b="1" kern="1200" dirty="0">
                <a:solidFill>
                  <a:schemeClr val="tx1"/>
                </a:solidFill>
                <a:effectLst/>
                <a:latin typeface="Franklin Gothic Medium" panose="020B0603020102020204" pitchFamily="34" charset="0"/>
                <a:ea typeface="+mj-ea"/>
                <a:cs typeface="+mj-cs"/>
              </a:rPr>
              <a:t>educe income disparity</a:t>
            </a:r>
            <a:r>
              <a:rPr lang="en-US" sz="2800" b="1" dirty="0">
                <a:latin typeface="Franklin Gothic Medium" panose="020B0603020102020204" pitchFamily="34" charset="0"/>
              </a:rPr>
              <a:t>: </a:t>
            </a:r>
            <a:r>
              <a:rPr lang="en-US" sz="2000" dirty="0">
                <a:latin typeface="Berlin Sans FB" panose="020E0602020502020306" pitchFamily="34" charset="0"/>
              </a:rPr>
              <a:t>Ward Level Income Inequality, 2012, 2017 &amp; 2018</a:t>
            </a:r>
          </a:p>
        </p:txBody>
      </p:sp>
      <p:pic>
        <p:nvPicPr>
          <p:cNvPr id="5" name="slide2" descr="Per Cap">
            <a:extLst>
              <a:ext uri="{FF2B5EF4-FFF2-40B4-BE49-F238E27FC236}">
                <a16:creationId xmlns:a16="http://schemas.microsoft.com/office/drawing/2014/main" id="{0298C871-EDC3-41DA-9FF3-25F28FC2BCD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97485" y="848050"/>
            <a:ext cx="5801032" cy="4309435"/>
          </a:xfrm>
          <a:prstGeom prst="rect">
            <a:avLst/>
          </a:prstGeom>
          <a:ln w="19050">
            <a:solidFill>
              <a:schemeClr val="tx1"/>
            </a:solidFill>
          </a:ln>
        </p:spPr>
      </p:pic>
      <p:graphicFrame>
        <p:nvGraphicFramePr>
          <p:cNvPr id="6" name="Object 5">
            <a:extLst>
              <a:ext uri="{FF2B5EF4-FFF2-40B4-BE49-F238E27FC236}">
                <a16:creationId xmlns:a16="http://schemas.microsoft.com/office/drawing/2014/main" id="{0F07988E-5BA6-4A20-8A9F-416E7F6BE957}"/>
              </a:ext>
            </a:extLst>
          </p:cNvPr>
          <p:cNvGraphicFramePr>
            <a:graphicFrameLocks noChangeAspect="1"/>
          </p:cNvGraphicFramePr>
          <p:nvPr>
            <p:extLst>
              <p:ext uri="{D42A27DB-BD31-4B8C-83A1-F6EECF244321}">
                <p14:modId xmlns:p14="http://schemas.microsoft.com/office/powerpoint/2010/main" val="4161214886"/>
              </p:ext>
            </p:extLst>
          </p:nvPr>
        </p:nvGraphicFramePr>
        <p:xfrm>
          <a:off x="252460" y="6111686"/>
          <a:ext cx="1570037" cy="720752"/>
        </p:xfrm>
        <a:graphic>
          <a:graphicData uri="http://schemas.openxmlformats.org/presentationml/2006/ole">
            <mc:AlternateContent xmlns:mc="http://schemas.openxmlformats.org/markup-compatibility/2006">
              <mc:Choice xmlns:v="urn:schemas-microsoft-com:vml" Requires="v">
                <p:oleObj name="Bitmap Image" r:id="rId3" imgW="1569600" imgH="685800" progId="Paint.Picture">
                  <p:embed/>
                </p:oleObj>
              </mc:Choice>
              <mc:Fallback>
                <p:oleObj name="Bitmap Image" r:id="rId3" imgW="1569600" imgH="685800" progId="Paint.Picture">
                  <p:embed/>
                  <p:pic>
                    <p:nvPicPr>
                      <p:cNvPr id="12" name="Object 11">
                        <a:extLst>
                          <a:ext uri="{FF2B5EF4-FFF2-40B4-BE49-F238E27FC236}">
                            <a16:creationId xmlns:a16="http://schemas.microsoft.com/office/drawing/2014/main" id="{284AB641-8BD3-4FED-A3FD-958FBBA73627}"/>
                          </a:ext>
                        </a:extLst>
                      </p:cNvPr>
                      <p:cNvPicPr/>
                      <p:nvPr/>
                    </p:nvPicPr>
                    <p:blipFill>
                      <a:blip r:embed="rId4"/>
                      <a:stretch>
                        <a:fillRect/>
                      </a:stretch>
                    </p:blipFill>
                    <p:spPr>
                      <a:xfrm>
                        <a:off x="252460" y="6111686"/>
                        <a:ext cx="1570037" cy="720752"/>
                      </a:xfrm>
                      <a:prstGeom prst="rect">
                        <a:avLst/>
                      </a:prstGeom>
                    </p:spPr>
                  </p:pic>
                </p:oleObj>
              </mc:Fallback>
            </mc:AlternateContent>
          </a:graphicData>
        </a:graphic>
      </p:graphicFrame>
      <p:pic>
        <p:nvPicPr>
          <p:cNvPr id="7" name="slide2" descr="Dashboard 1">
            <a:extLst>
              <a:ext uri="{FF2B5EF4-FFF2-40B4-BE49-F238E27FC236}">
                <a16:creationId xmlns:a16="http://schemas.microsoft.com/office/drawing/2014/main" id="{FBED64DA-62DD-439E-B042-094C1FE05C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460" y="853589"/>
            <a:ext cx="5919019" cy="4268803"/>
          </a:xfrm>
          <a:prstGeom prst="rect">
            <a:avLst/>
          </a:prstGeom>
          <a:ln w="22225">
            <a:solidFill>
              <a:schemeClr val="tx1"/>
            </a:solidFill>
          </a:ln>
        </p:spPr>
      </p:pic>
      <p:sp>
        <p:nvSpPr>
          <p:cNvPr id="8" name="TextBox 7">
            <a:extLst>
              <a:ext uri="{FF2B5EF4-FFF2-40B4-BE49-F238E27FC236}">
                <a16:creationId xmlns:a16="http://schemas.microsoft.com/office/drawing/2014/main" id="{B4CB68D1-BE0E-4F04-85F8-80BD3C3F8105}"/>
              </a:ext>
            </a:extLst>
          </p:cNvPr>
          <p:cNvSpPr txBox="1"/>
          <p:nvPr/>
        </p:nvSpPr>
        <p:spPr>
          <a:xfrm>
            <a:off x="176981" y="5157486"/>
            <a:ext cx="11762559" cy="1361014"/>
          </a:xfrm>
          <a:prstGeom prst="rect">
            <a:avLst/>
          </a:prstGeom>
          <a:noFill/>
        </p:spPr>
        <p:txBody>
          <a:bodyPr wrap="square" rtlCol="0">
            <a:spAutoFit/>
          </a:bodyPr>
          <a:lstStyle/>
          <a:p>
            <a:pPr marL="0" marR="0">
              <a:lnSpc>
                <a:spcPct val="107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As you see in these charts, Wards 4,6, 7 and 8 exhibit relatively low income per capita. Interestingly, however, there appears to be no or minimal change in income per capita in wards 7 and 8 between 2012 and 2018.  Why? What does this imply to strategies intended to reduce income inequality, energy affordability, and energy insecurity?</a:t>
            </a:r>
          </a:p>
          <a:p>
            <a:endParaRPr lang="en-US" dirty="0"/>
          </a:p>
        </p:txBody>
      </p:sp>
      <p:sp>
        <p:nvSpPr>
          <p:cNvPr id="10" name="Slide Number Placeholder 9">
            <a:extLst>
              <a:ext uri="{FF2B5EF4-FFF2-40B4-BE49-F238E27FC236}">
                <a16:creationId xmlns:a16="http://schemas.microsoft.com/office/drawing/2014/main" id="{28439B65-5F47-46B4-92AA-9E94E7F901F2}"/>
              </a:ext>
            </a:extLst>
          </p:cNvPr>
          <p:cNvSpPr>
            <a:spLocks noGrp="1"/>
          </p:cNvSpPr>
          <p:nvPr>
            <p:ph type="sldNum" sz="quarter" idx="12"/>
          </p:nvPr>
        </p:nvSpPr>
        <p:spPr/>
        <p:txBody>
          <a:bodyPr/>
          <a:lstStyle/>
          <a:p>
            <a:fld id="{C01389E6-C847-4AD0-B56D-D205B2EAB1EE}" type="slidenum">
              <a:rPr lang="en-US" smtClean="0"/>
              <a:t>56</a:t>
            </a:fld>
            <a:endParaRPr lang="en-US" dirty="0"/>
          </a:p>
        </p:txBody>
      </p:sp>
    </p:spTree>
    <p:extLst>
      <p:ext uri="{BB962C8B-B14F-4D97-AF65-F5344CB8AC3E}">
        <p14:creationId xmlns:p14="http://schemas.microsoft.com/office/powerpoint/2010/main" val="18470155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7D9B4EF-44D7-437B-9C19-3933A1D7CF14}"/>
              </a:ext>
            </a:extLst>
          </p:cNvPr>
          <p:cNvSpPr>
            <a:spLocks noGrp="1"/>
          </p:cNvSpPr>
          <p:nvPr>
            <p:ph type="title"/>
          </p:nvPr>
        </p:nvSpPr>
        <p:spPr>
          <a:xfrm>
            <a:off x="643467" y="321734"/>
            <a:ext cx="10905066" cy="1135737"/>
          </a:xfrm>
        </p:spPr>
        <p:txBody>
          <a:bodyPr>
            <a:normAutofit fontScale="90000"/>
          </a:bodyPr>
          <a:lstStyle/>
          <a:p>
            <a:pPr algn="ctr">
              <a:spcBef>
                <a:spcPct val="0"/>
              </a:spcBef>
              <a:spcAft>
                <a:spcPts val="600"/>
              </a:spcAft>
            </a:pPr>
            <a:r>
              <a:rPr lang="en-US" sz="3200" kern="1200" dirty="0">
                <a:effectLst/>
                <a:latin typeface="Franklin Gothic Medium" panose="020B0603020102020204" pitchFamily="34" charset="0"/>
              </a:rPr>
              <a:t>Opportunities to reduce address energy insecurity in the District </a:t>
            </a:r>
            <a:br>
              <a:rPr lang="en-US" sz="3200" kern="1200" dirty="0">
                <a:effectLst/>
                <a:latin typeface="Franklin Gothic Medium" panose="020B0603020102020204" pitchFamily="34" charset="0"/>
              </a:rPr>
            </a:br>
            <a:r>
              <a:rPr lang="en-US" sz="2200" b="1" kern="1200" dirty="0">
                <a:effectLst/>
                <a:latin typeface="Franklin Gothic Medium" panose="020B0603020102020204" pitchFamily="34" charset="0"/>
              </a:rPr>
              <a:t>Minimize arrearages &amp; disconnections, reduce income disparity, improve access to affordable new energy technologies </a:t>
            </a:r>
            <a:br>
              <a:rPr lang="en-US" sz="2700" dirty="0">
                <a:latin typeface="Franklin Gothic Medium" panose="020B0603020102020204" pitchFamily="34" charset="0"/>
              </a:rPr>
            </a:br>
            <a:endParaRPr lang="en-US" sz="1700" dirty="0">
              <a:latin typeface="Franklin Gothic Medium" panose="020B0603020102020204" pitchFamily="34" charset="0"/>
            </a:endParaRPr>
          </a:p>
        </p:txBody>
      </p:sp>
      <p:sp>
        <p:nvSpPr>
          <p:cNvPr id="3" name="Content Placeholder 2">
            <a:extLst>
              <a:ext uri="{FF2B5EF4-FFF2-40B4-BE49-F238E27FC236}">
                <a16:creationId xmlns:a16="http://schemas.microsoft.com/office/drawing/2014/main" id="{0FB32CEA-D719-4E1D-9C2C-8A249B3FA5D4}"/>
              </a:ext>
            </a:extLst>
          </p:cNvPr>
          <p:cNvSpPr>
            <a:spLocks noGrp="1"/>
          </p:cNvSpPr>
          <p:nvPr>
            <p:ph idx="1"/>
          </p:nvPr>
        </p:nvSpPr>
        <p:spPr>
          <a:xfrm>
            <a:off x="616685" y="1587587"/>
            <a:ext cx="4008384" cy="4393982"/>
          </a:xfrm>
          <a:ln w="31750" cap="rnd" cmpd="dbl">
            <a:solidFill>
              <a:srgbClr val="FF0000"/>
            </a:solidFill>
          </a:ln>
        </p:spPr>
        <p:txBody>
          <a:bodyPr>
            <a:normAutofit fontScale="92500" lnSpcReduction="20000"/>
          </a:bodyPr>
          <a:lstStyle/>
          <a:p>
            <a:pPr>
              <a:buFont typeface="Wingdings" panose="05000000000000000000" pitchFamily="2" charset="2"/>
              <a:buChar char="v"/>
            </a:pPr>
            <a:r>
              <a:rPr lang="en-US" sz="2000" dirty="0">
                <a:latin typeface="Franklin Gothic Book" panose="020B0503020102020204" pitchFamily="34" charset="0"/>
              </a:rPr>
              <a:t>A study by the Office of the People’s Counsel for the District of Columbia found that the average energy burden for low- and moderate-income (LMI) households is about 7.8%. This finding indicates that DC’s LMI (41% of DC households) energy burden far exceeds baseline energy burden index of 6%. </a:t>
            </a:r>
          </a:p>
          <a:p>
            <a:pPr>
              <a:buFont typeface="Wingdings" panose="05000000000000000000" pitchFamily="2" charset="2"/>
              <a:buChar char="v"/>
            </a:pPr>
            <a:r>
              <a:rPr lang="en-US" sz="2000" spc="10" dirty="0">
                <a:effectLst/>
                <a:latin typeface="Franklin Gothic Book" panose="020B0503020102020204" pitchFamily="34" charset="0"/>
                <a:ea typeface="Calibri" panose="020F0502020204030204" pitchFamily="34" charset="0"/>
              </a:rPr>
              <a:t> LMI households have an average water burden of about 2.3% of income.</a:t>
            </a:r>
          </a:p>
          <a:p>
            <a:pPr>
              <a:buFont typeface="Wingdings" panose="05000000000000000000" pitchFamily="2" charset="2"/>
              <a:buChar char="v"/>
            </a:pPr>
            <a:r>
              <a:rPr lang="en-US" sz="2000" spc="10" dirty="0">
                <a:latin typeface="Franklin Gothic Book" panose="020B0503020102020204" pitchFamily="34" charset="0"/>
              </a:rPr>
              <a:t>The combined energy and water burden, as well as housing and other burdens, will erode not only energy affordability but exacerbate energy insecurity.</a:t>
            </a:r>
            <a:endParaRPr lang="en-US" sz="2400" dirty="0">
              <a:latin typeface="Franklin Gothic Book" panose="020B0503020102020204" pitchFamily="34" charset="0"/>
            </a:endParaRPr>
          </a:p>
        </p:txBody>
      </p:sp>
      <p:grpSp>
        <p:nvGrpSpPr>
          <p:cNvPr id="13" name="Group 12">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4" name="Rectangle 13">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Isosceles Triangle 14">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8" name="Isosceles Triangle 1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aphicFrame>
        <p:nvGraphicFramePr>
          <p:cNvPr id="20" name="Chart 19">
            <a:extLst>
              <a:ext uri="{FF2B5EF4-FFF2-40B4-BE49-F238E27FC236}">
                <a16:creationId xmlns:a16="http://schemas.microsoft.com/office/drawing/2014/main" id="{1378EA71-2AE9-4E54-B8B2-03C1E768F171}"/>
              </a:ext>
            </a:extLst>
          </p:cNvPr>
          <p:cNvGraphicFramePr>
            <a:graphicFrameLocks/>
          </p:cNvGraphicFramePr>
          <p:nvPr>
            <p:extLst>
              <p:ext uri="{D42A27DB-BD31-4B8C-83A1-F6EECF244321}">
                <p14:modId xmlns:p14="http://schemas.microsoft.com/office/powerpoint/2010/main" val="3087689253"/>
              </p:ext>
            </p:extLst>
          </p:nvPr>
        </p:nvGraphicFramePr>
        <p:xfrm>
          <a:off x="4796521" y="1371120"/>
          <a:ext cx="6251317" cy="245262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1" name="Chart 20">
            <a:extLst>
              <a:ext uri="{FF2B5EF4-FFF2-40B4-BE49-F238E27FC236}">
                <a16:creationId xmlns:a16="http://schemas.microsoft.com/office/drawing/2014/main" id="{CCB58584-4B92-4036-A6CB-635DF92C0874}"/>
              </a:ext>
            </a:extLst>
          </p:cNvPr>
          <p:cNvGraphicFramePr>
            <a:graphicFrameLocks/>
          </p:cNvGraphicFramePr>
          <p:nvPr>
            <p:extLst>
              <p:ext uri="{D42A27DB-BD31-4B8C-83A1-F6EECF244321}">
                <p14:modId xmlns:p14="http://schemas.microsoft.com/office/powerpoint/2010/main" val="2010150732"/>
              </p:ext>
            </p:extLst>
          </p:nvPr>
        </p:nvGraphicFramePr>
        <p:xfrm>
          <a:off x="4796522" y="3903727"/>
          <a:ext cx="6251317" cy="24526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Object 15">
            <a:extLst>
              <a:ext uri="{FF2B5EF4-FFF2-40B4-BE49-F238E27FC236}">
                <a16:creationId xmlns:a16="http://schemas.microsoft.com/office/drawing/2014/main" id="{9122EF44-7CFA-479A-8BE3-9707AAFD1A0C}"/>
              </a:ext>
            </a:extLst>
          </p:cNvPr>
          <p:cNvGraphicFramePr>
            <a:graphicFrameLocks noChangeAspect="1"/>
          </p:cNvGraphicFramePr>
          <p:nvPr>
            <p:extLst>
              <p:ext uri="{D42A27DB-BD31-4B8C-83A1-F6EECF244321}">
                <p14:modId xmlns:p14="http://schemas.microsoft.com/office/powerpoint/2010/main" val="3154168835"/>
              </p:ext>
            </p:extLst>
          </p:nvPr>
        </p:nvGraphicFramePr>
        <p:xfrm>
          <a:off x="252460" y="6111686"/>
          <a:ext cx="1570037" cy="720752"/>
        </p:xfrm>
        <a:graphic>
          <a:graphicData uri="http://schemas.openxmlformats.org/presentationml/2006/ole">
            <mc:AlternateContent xmlns:mc="http://schemas.openxmlformats.org/markup-compatibility/2006">
              <mc:Choice xmlns:v="urn:schemas-microsoft-com:vml" Requires="v">
                <p:oleObj name="Bitmap Image" r:id="rId4" imgW="1569600" imgH="685800" progId="Paint.Picture">
                  <p:embed/>
                </p:oleObj>
              </mc:Choice>
              <mc:Fallback>
                <p:oleObj name="Bitmap Image" r:id="rId4" imgW="1569600" imgH="685800" progId="Paint.Picture">
                  <p:embed/>
                  <p:pic>
                    <p:nvPicPr>
                      <p:cNvPr id="6" name="Object 5">
                        <a:extLst>
                          <a:ext uri="{FF2B5EF4-FFF2-40B4-BE49-F238E27FC236}">
                            <a16:creationId xmlns:a16="http://schemas.microsoft.com/office/drawing/2014/main" id="{0F07988E-5BA6-4A20-8A9F-416E7F6BE957}"/>
                          </a:ext>
                        </a:extLst>
                      </p:cNvPr>
                      <p:cNvPicPr/>
                      <p:nvPr/>
                    </p:nvPicPr>
                    <p:blipFill>
                      <a:blip r:embed="rId5"/>
                      <a:stretch>
                        <a:fillRect/>
                      </a:stretch>
                    </p:blipFill>
                    <p:spPr>
                      <a:xfrm>
                        <a:off x="252460" y="6111686"/>
                        <a:ext cx="1570037" cy="720752"/>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9FEF2DAC-A80B-4D03-BAEE-FB66ACACB688}"/>
              </a:ext>
            </a:extLst>
          </p:cNvPr>
          <p:cNvSpPr>
            <a:spLocks noGrp="1"/>
          </p:cNvSpPr>
          <p:nvPr>
            <p:ph type="sldNum" sz="quarter" idx="12"/>
          </p:nvPr>
        </p:nvSpPr>
        <p:spPr/>
        <p:txBody>
          <a:bodyPr/>
          <a:lstStyle/>
          <a:p>
            <a:fld id="{C01389E6-C847-4AD0-B56D-D205B2EAB1EE}" type="slidenum">
              <a:rPr lang="en-US" smtClean="0"/>
              <a:t>57</a:t>
            </a:fld>
            <a:endParaRPr lang="en-US" dirty="0"/>
          </a:p>
        </p:txBody>
      </p:sp>
    </p:spTree>
    <p:extLst>
      <p:ext uri="{BB962C8B-B14F-4D97-AF65-F5344CB8AC3E}">
        <p14:creationId xmlns:p14="http://schemas.microsoft.com/office/powerpoint/2010/main" val="41420421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89C5E17-24D0-4696-A3C5-A2261FB455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929B58F-2358-44CC-ACE5-EF1BD3C6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 name="Title 1">
            <a:extLst>
              <a:ext uri="{FF2B5EF4-FFF2-40B4-BE49-F238E27FC236}">
                <a16:creationId xmlns:a16="http://schemas.microsoft.com/office/drawing/2014/main" id="{372022A3-DAA0-48E5-8056-E90572870ACE}"/>
              </a:ext>
            </a:extLst>
          </p:cNvPr>
          <p:cNvSpPr>
            <a:spLocks noGrp="1"/>
          </p:cNvSpPr>
          <p:nvPr>
            <p:ph type="title"/>
          </p:nvPr>
        </p:nvSpPr>
        <p:spPr>
          <a:xfrm>
            <a:off x="804672" y="1243013"/>
            <a:ext cx="3855720" cy="4371974"/>
          </a:xfrm>
          <a:custGeom>
            <a:avLst/>
            <a:gdLst>
              <a:gd name="connsiteX0" fmla="*/ 0 w 3855720"/>
              <a:gd name="connsiteY0" fmla="*/ 0 h 4371974"/>
              <a:gd name="connsiteX1" fmla="*/ 435146 w 3855720"/>
              <a:gd name="connsiteY1" fmla="*/ 0 h 4371974"/>
              <a:gd name="connsiteX2" fmla="*/ 1024520 w 3855720"/>
              <a:gd name="connsiteY2" fmla="*/ 0 h 4371974"/>
              <a:gd name="connsiteX3" fmla="*/ 1536780 w 3855720"/>
              <a:gd name="connsiteY3" fmla="*/ 0 h 4371974"/>
              <a:gd name="connsiteX4" fmla="*/ 2087597 w 3855720"/>
              <a:gd name="connsiteY4" fmla="*/ 0 h 4371974"/>
              <a:gd name="connsiteX5" fmla="*/ 2715529 w 3855720"/>
              <a:gd name="connsiteY5" fmla="*/ 0 h 4371974"/>
              <a:gd name="connsiteX6" fmla="*/ 3189231 w 3855720"/>
              <a:gd name="connsiteY6" fmla="*/ 0 h 4371974"/>
              <a:gd name="connsiteX7" fmla="*/ 3855720 w 3855720"/>
              <a:gd name="connsiteY7" fmla="*/ 0 h 4371974"/>
              <a:gd name="connsiteX8" fmla="*/ 3855720 w 3855720"/>
              <a:gd name="connsiteY8" fmla="*/ 459057 h 4371974"/>
              <a:gd name="connsiteX9" fmla="*/ 3855720 w 3855720"/>
              <a:gd name="connsiteY9" fmla="*/ 961834 h 4371974"/>
              <a:gd name="connsiteX10" fmla="*/ 3855720 w 3855720"/>
              <a:gd name="connsiteY10" fmla="*/ 1508331 h 4371974"/>
              <a:gd name="connsiteX11" fmla="*/ 3855720 w 3855720"/>
              <a:gd name="connsiteY11" fmla="*/ 1967388 h 4371974"/>
              <a:gd name="connsiteX12" fmla="*/ 3855720 w 3855720"/>
              <a:gd name="connsiteY12" fmla="*/ 2601325 h 4371974"/>
              <a:gd name="connsiteX13" fmla="*/ 3855720 w 3855720"/>
              <a:gd name="connsiteY13" fmla="*/ 3147821 h 4371974"/>
              <a:gd name="connsiteX14" fmla="*/ 3855720 w 3855720"/>
              <a:gd name="connsiteY14" fmla="*/ 3781758 h 4371974"/>
              <a:gd name="connsiteX15" fmla="*/ 3855720 w 3855720"/>
              <a:gd name="connsiteY15" fmla="*/ 4371974 h 4371974"/>
              <a:gd name="connsiteX16" fmla="*/ 3343460 w 3855720"/>
              <a:gd name="connsiteY16" fmla="*/ 4371974 h 4371974"/>
              <a:gd name="connsiteX17" fmla="*/ 2831200 w 3855720"/>
              <a:gd name="connsiteY17" fmla="*/ 4371974 h 4371974"/>
              <a:gd name="connsiteX18" fmla="*/ 2241826 w 3855720"/>
              <a:gd name="connsiteY18" fmla="*/ 4371974 h 4371974"/>
              <a:gd name="connsiteX19" fmla="*/ 1691009 w 3855720"/>
              <a:gd name="connsiteY19" fmla="*/ 4371974 h 4371974"/>
              <a:gd name="connsiteX20" fmla="*/ 1063077 w 3855720"/>
              <a:gd name="connsiteY20" fmla="*/ 4371974 h 4371974"/>
              <a:gd name="connsiteX21" fmla="*/ 0 w 3855720"/>
              <a:gd name="connsiteY21" fmla="*/ 4371974 h 4371974"/>
              <a:gd name="connsiteX22" fmla="*/ 0 w 3855720"/>
              <a:gd name="connsiteY22" fmla="*/ 3781758 h 4371974"/>
              <a:gd name="connsiteX23" fmla="*/ 0 w 3855720"/>
              <a:gd name="connsiteY23" fmla="*/ 3235261 h 4371974"/>
              <a:gd name="connsiteX24" fmla="*/ 0 w 3855720"/>
              <a:gd name="connsiteY24" fmla="*/ 2645044 h 4371974"/>
              <a:gd name="connsiteX25" fmla="*/ 0 w 3855720"/>
              <a:gd name="connsiteY25" fmla="*/ 2098548 h 4371974"/>
              <a:gd name="connsiteX26" fmla="*/ 0 w 3855720"/>
              <a:gd name="connsiteY26" fmla="*/ 1552051 h 4371974"/>
              <a:gd name="connsiteX27" fmla="*/ 0 w 3855720"/>
              <a:gd name="connsiteY27" fmla="*/ 1005554 h 4371974"/>
              <a:gd name="connsiteX28" fmla="*/ 0 w 3855720"/>
              <a:gd name="connsiteY28" fmla="*/ 590216 h 4371974"/>
              <a:gd name="connsiteX29" fmla="*/ 0 w 3855720"/>
              <a:gd name="connsiteY29" fmla="*/ 0 h 437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855720" h="4371974" fill="none" extrusionOk="0">
                <a:moveTo>
                  <a:pt x="0" y="0"/>
                </a:moveTo>
                <a:cubicBezTo>
                  <a:pt x="111434" y="-33812"/>
                  <a:pt x="342907" y="12371"/>
                  <a:pt x="435146" y="0"/>
                </a:cubicBezTo>
                <a:cubicBezTo>
                  <a:pt x="527385" y="-12371"/>
                  <a:pt x="849480" y="64600"/>
                  <a:pt x="1024520" y="0"/>
                </a:cubicBezTo>
                <a:cubicBezTo>
                  <a:pt x="1199560" y="-64600"/>
                  <a:pt x="1375237" y="60482"/>
                  <a:pt x="1536780" y="0"/>
                </a:cubicBezTo>
                <a:cubicBezTo>
                  <a:pt x="1698323" y="-60482"/>
                  <a:pt x="1889495" y="33987"/>
                  <a:pt x="2087597" y="0"/>
                </a:cubicBezTo>
                <a:cubicBezTo>
                  <a:pt x="2285699" y="-33987"/>
                  <a:pt x="2480508" y="65731"/>
                  <a:pt x="2715529" y="0"/>
                </a:cubicBezTo>
                <a:cubicBezTo>
                  <a:pt x="2950550" y="-65731"/>
                  <a:pt x="3093368" y="38037"/>
                  <a:pt x="3189231" y="0"/>
                </a:cubicBezTo>
                <a:cubicBezTo>
                  <a:pt x="3285094" y="-38037"/>
                  <a:pt x="3677039" y="55881"/>
                  <a:pt x="3855720" y="0"/>
                </a:cubicBezTo>
                <a:cubicBezTo>
                  <a:pt x="3869176" y="118614"/>
                  <a:pt x="3807444" y="278670"/>
                  <a:pt x="3855720" y="459057"/>
                </a:cubicBezTo>
                <a:cubicBezTo>
                  <a:pt x="3903996" y="639444"/>
                  <a:pt x="3815365" y="734353"/>
                  <a:pt x="3855720" y="961834"/>
                </a:cubicBezTo>
                <a:cubicBezTo>
                  <a:pt x="3896075" y="1189315"/>
                  <a:pt x="3855220" y="1312147"/>
                  <a:pt x="3855720" y="1508331"/>
                </a:cubicBezTo>
                <a:cubicBezTo>
                  <a:pt x="3856220" y="1704515"/>
                  <a:pt x="3848344" y="1776157"/>
                  <a:pt x="3855720" y="1967388"/>
                </a:cubicBezTo>
                <a:cubicBezTo>
                  <a:pt x="3863096" y="2158619"/>
                  <a:pt x="3812423" y="2295263"/>
                  <a:pt x="3855720" y="2601325"/>
                </a:cubicBezTo>
                <a:cubicBezTo>
                  <a:pt x="3899017" y="2907387"/>
                  <a:pt x="3814696" y="2910233"/>
                  <a:pt x="3855720" y="3147821"/>
                </a:cubicBezTo>
                <a:cubicBezTo>
                  <a:pt x="3896744" y="3385409"/>
                  <a:pt x="3807665" y="3635500"/>
                  <a:pt x="3855720" y="3781758"/>
                </a:cubicBezTo>
                <a:cubicBezTo>
                  <a:pt x="3903775" y="3928016"/>
                  <a:pt x="3850478" y="4194498"/>
                  <a:pt x="3855720" y="4371974"/>
                </a:cubicBezTo>
                <a:cubicBezTo>
                  <a:pt x="3698963" y="4397632"/>
                  <a:pt x="3486036" y="4371439"/>
                  <a:pt x="3343460" y="4371974"/>
                </a:cubicBezTo>
                <a:cubicBezTo>
                  <a:pt x="3200884" y="4372509"/>
                  <a:pt x="3037476" y="4359616"/>
                  <a:pt x="2831200" y="4371974"/>
                </a:cubicBezTo>
                <a:cubicBezTo>
                  <a:pt x="2624924" y="4384332"/>
                  <a:pt x="2458921" y="4335431"/>
                  <a:pt x="2241826" y="4371974"/>
                </a:cubicBezTo>
                <a:cubicBezTo>
                  <a:pt x="2024731" y="4408517"/>
                  <a:pt x="1850001" y="4333151"/>
                  <a:pt x="1691009" y="4371974"/>
                </a:cubicBezTo>
                <a:cubicBezTo>
                  <a:pt x="1532017" y="4410797"/>
                  <a:pt x="1373219" y="4300066"/>
                  <a:pt x="1063077" y="4371974"/>
                </a:cubicBezTo>
                <a:cubicBezTo>
                  <a:pt x="752935" y="4443882"/>
                  <a:pt x="429307" y="4359906"/>
                  <a:pt x="0" y="4371974"/>
                </a:cubicBezTo>
                <a:cubicBezTo>
                  <a:pt x="-19342" y="4098018"/>
                  <a:pt x="40981" y="3918922"/>
                  <a:pt x="0" y="3781758"/>
                </a:cubicBezTo>
                <a:cubicBezTo>
                  <a:pt x="-40981" y="3644594"/>
                  <a:pt x="51755" y="3478082"/>
                  <a:pt x="0" y="3235261"/>
                </a:cubicBezTo>
                <a:cubicBezTo>
                  <a:pt x="-51755" y="2992440"/>
                  <a:pt x="52949" y="2909981"/>
                  <a:pt x="0" y="2645044"/>
                </a:cubicBezTo>
                <a:cubicBezTo>
                  <a:pt x="-52949" y="2380107"/>
                  <a:pt x="14864" y="2313972"/>
                  <a:pt x="0" y="2098548"/>
                </a:cubicBezTo>
                <a:cubicBezTo>
                  <a:pt x="-14864" y="1883124"/>
                  <a:pt x="30546" y="1670049"/>
                  <a:pt x="0" y="1552051"/>
                </a:cubicBezTo>
                <a:cubicBezTo>
                  <a:pt x="-30546" y="1434053"/>
                  <a:pt x="43633" y="1146772"/>
                  <a:pt x="0" y="1005554"/>
                </a:cubicBezTo>
                <a:cubicBezTo>
                  <a:pt x="-43633" y="864336"/>
                  <a:pt x="3798" y="764062"/>
                  <a:pt x="0" y="590216"/>
                </a:cubicBezTo>
                <a:cubicBezTo>
                  <a:pt x="-3798" y="416370"/>
                  <a:pt x="21437" y="211787"/>
                  <a:pt x="0" y="0"/>
                </a:cubicBezTo>
                <a:close/>
              </a:path>
              <a:path w="3855720" h="4371974" stroke="0" extrusionOk="0">
                <a:moveTo>
                  <a:pt x="0" y="0"/>
                </a:moveTo>
                <a:cubicBezTo>
                  <a:pt x="131296" y="-4943"/>
                  <a:pt x="362272" y="6966"/>
                  <a:pt x="512260" y="0"/>
                </a:cubicBezTo>
                <a:cubicBezTo>
                  <a:pt x="662248" y="-6966"/>
                  <a:pt x="772780" y="10087"/>
                  <a:pt x="947405" y="0"/>
                </a:cubicBezTo>
                <a:cubicBezTo>
                  <a:pt x="1122030" y="-10087"/>
                  <a:pt x="1384396" y="58622"/>
                  <a:pt x="1575337" y="0"/>
                </a:cubicBezTo>
                <a:cubicBezTo>
                  <a:pt x="1766278" y="-58622"/>
                  <a:pt x="1845250" y="55295"/>
                  <a:pt x="2087597" y="0"/>
                </a:cubicBezTo>
                <a:cubicBezTo>
                  <a:pt x="2329944" y="-55295"/>
                  <a:pt x="2370613" y="9147"/>
                  <a:pt x="2599857" y="0"/>
                </a:cubicBezTo>
                <a:cubicBezTo>
                  <a:pt x="2829101" y="-9147"/>
                  <a:pt x="2970138" y="65517"/>
                  <a:pt x="3227788" y="0"/>
                </a:cubicBezTo>
                <a:cubicBezTo>
                  <a:pt x="3485438" y="-65517"/>
                  <a:pt x="3605373" y="18681"/>
                  <a:pt x="3855720" y="0"/>
                </a:cubicBezTo>
                <a:cubicBezTo>
                  <a:pt x="3928998" y="222991"/>
                  <a:pt x="3828805" y="361651"/>
                  <a:pt x="3855720" y="633936"/>
                </a:cubicBezTo>
                <a:cubicBezTo>
                  <a:pt x="3882635" y="906221"/>
                  <a:pt x="3809361" y="951774"/>
                  <a:pt x="3855720" y="1092994"/>
                </a:cubicBezTo>
                <a:cubicBezTo>
                  <a:pt x="3902079" y="1234214"/>
                  <a:pt x="3801658" y="1433613"/>
                  <a:pt x="3855720" y="1552051"/>
                </a:cubicBezTo>
                <a:cubicBezTo>
                  <a:pt x="3909782" y="1670489"/>
                  <a:pt x="3831304" y="1971733"/>
                  <a:pt x="3855720" y="2098548"/>
                </a:cubicBezTo>
                <a:cubicBezTo>
                  <a:pt x="3880136" y="2225363"/>
                  <a:pt x="3787351" y="2397207"/>
                  <a:pt x="3855720" y="2688764"/>
                </a:cubicBezTo>
                <a:cubicBezTo>
                  <a:pt x="3924089" y="2980321"/>
                  <a:pt x="3854253" y="2952722"/>
                  <a:pt x="3855720" y="3104102"/>
                </a:cubicBezTo>
                <a:cubicBezTo>
                  <a:pt x="3857187" y="3255482"/>
                  <a:pt x="3839170" y="3514150"/>
                  <a:pt x="3855720" y="3650598"/>
                </a:cubicBezTo>
                <a:cubicBezTo>
                  <a:pt x="3872270" y="3787046"/>
                  <a:pt x="3829772" y="4022837"/>
                  <a:pt x="3855720" y="4371974"/>
                </a:cubicBezTo>
                <a:cubicBezTo>
                  <a:pt x="3652301" y="4382546"/>
                  <a:pt x="3562960" y="4342472"/>
                  <a:pt x="3304903" y="4371974"/>
                </a:cubicBezTo>
                <a:cubicBezTo>
                  <a:pt x="3046846" y="4401476"/>
                  <a:pt x="2979468" y="4352358"/>
                  <a:pt x="2676971" y="4371974"/>
                </a:cubicBezTo>
                <a:cubicBezTo>
                  <a:pt x="2374474" y="4391590"/>
                  <a:pt x="2358950" y="4331633"/>
                  <a:pt x="2126154" y="4371974"/>
                </a:cubicBezTo>
                <a:cubicBezTo>
                  <a:pt x="1893358" y="4412315"/>
                  <a:pt x="1851023" y="4359133"/>
                  <a:pt x="1691009" y="4371974"/>
                </a:cubicBezTo>
                <a:cubicBezTo>
                  <a:pt x="1530995" y="4384815"/>
                  <a:pt x="1412980" y="4341877"/>
                  <a:pt x="1217306" y="4371974"/>
                </a:cubicBezTo>
                <a:cubicBezTo>
                  <a:pt x="1021632" y="4402071"/>
                  <a:pt x="896152" y="4342113"/>
                  <a:pt x="589374" y="4371974"/>
                </a:cubicBezTo>
                <a:cubicBezTo>
                  <a:pt x="282596" y="4401835"/>
                  <a:pt x="230997" y="4312229"/>
                  <a:pt x="0" y="4371974"/>
                </a:cubicBezTo>
                <a:cubicBezTo>
                  <a:pt x="-18201" y="4222162"/>
                  <a:pt x="6669" y="4101788"/>
                  <a:pt x="0" y="3912917"/>
                </a:cubicBezTo>
                <a:cubicBezTo>
                  <a:pt x="-6669" y="3724046"/>
                  <a:pt x="18675" y="3573078"/>
                  <a:pt x="0" y="3410140"/>
                </a:cubicBezTo>
                <a:cubicBezTo>
                  <a:pt x="-18675" y="3247202"/>
                  <a:pt x="35222" y="3105657"/>
                  <a:pt x="0" y="2994802"/>
                </a:cubicBezTo>
                <a:cubicBezTo>
                  <a:pt x="-35222" y="2883947"/>
                  <a:pt x="8912" y="2703219"/>
                  <a:pt x="0" y="2579465"/>
                </a:cubicBezTo>
                <a:cubicBezTo>
                  <a:pt x="-8912" y="2455711"/>
                  <a:pt x="51376" y="2155555"/>
                  <a:pt x="0" y="1989248"/>
                </a:cubicBezTo>
                <a:cubicBezTo>
                  <a:pt x="-51376" y="1822941"/>
                  <a:pt x="16221" y="1641121"/>
                  <a:pt x="0" y="1530191"/>
                </a:cubicBezTo>
                <a:cubicBezTo>
                  <a:pt x="-16221" y="1419261"/>
                  <a:pt x="75547" y="1190276"/>
                  <a:pt x="0" y="896255"/>
                </a:cubicBezTo>
                <a:cubicBezTo>
                  <a:pt x="-75547" y="602234"/>
                  <a:pt x="33921" y="262738"/>
                  <a:pt x="0" y="0"/>
                </a:cubicBezTo>
                <a:close/>
              </a:path>
            </a:pathLst>
          </a:custGeom>
          <a:ln w="31750">
            <a:solidFill>
              <a:srgbClr val="FF0000"/>
            </a:solidFill>
            <a:extLst>
              <a:ext uri="{C807C97D-BFC1-408E-A445-0C87EB9F89A2}">
                <ask:lineSketchStyleProps xmlns:ask="http://schemas.microsoft.com/office/drawing/2018/sketchyshapes" sd="1219033472">
                  <ask:type>
                    <ask:lineSketchScribble/>
                  </ask:type>
                </ask:lineSketchStyleProps>
              </a:ext>
            </a:extLst>
          </a:ln>
        </p:spPr>
        <p:txBody>
          <a:bodyPr>
            <a:normAutofit fontScale="90000"/>
          </a:bodyPr>
          <a:lstStyle/>
          <a:p>
            <a:pPr>
              <a:spcBef>
                <a:spcPct val="0"/>
              </a:spcBef>
              <a:spcAft>
                <a:spcPts val="600"/>
              </a:spcAft>
            </a:pPr>
            <a:br>
              <a:rPr lang="en-US" sz="2800" b="1" kern="1200" dirty="0">
                <a:solidFill>
                  <a:schemeClr val="tx1">
                    <a:lumMod val="85000"/>
                    <a:lumOff val="15000"/>
                  </a:schemeClr>
                </a:solidFill>
                <a:effectLst/>
                <a:latin typeface="Franklin Gothic Medium" panose="020B0603020102020204" pitchFamily="34" charset="0"/>
              </a:rPr>
            </a:br>
            <a:r>
              <a:rPr lang="en-US" sz="3600" b="1" kern="1200" dirty="0">
                <a:solidFill>
                  <a:schemeClr val="tx1">
                    <a:lumMod val="85000"/>
                    <a:lumOff val="15000"/>
                  </a:schemeClr>
                </a:solidFill>
                <a:effectLst/>
                <a:latin typeface="Franklin Gothic Medium" panose="020B0603020102020204" pitchFamily="34" charset="0"/>
              </a:rPr>
              <a:t>Opportunities to reduce energy insecurity in the District:</a:t>
            </a:r>
            <a:br>
              <a:rPr lang="en-US" sz="2800" b="1" kern="1200" dirty="0">
                <a:solidFill>
                  <a:schemeClr val="tx1">
                    <a:lumMod val="85000"/>
                    <a:lumOff val="15000"/>
                  </a:schemeClr>
                </a:solidFill>
                <a:effectLst/>
                <a:latin typeface="Franklin Gothic Medium" panose="020B0603020102020204" pitchFamily="34" charset="0"/>
              </a:rPr>
            </a:br>
            <a:r>
              <a:rPr lang="en-US" sz="2800" b="1" kern="1200" dirty="0">
                <a:solidFill>
                  <a:schemeClr val="tx1">
                    <a:lumMod val="85000"/>
                    <a:lumOff val="15000"/>
                  </a:schemeClr>
                </a:solidFill>
                <a:effectLst/>
                <a:latin typeface="Franklin Gothic Medium" panose="020B0603020102020204" pitchFamily="34" charset="0"/>
              </a:rPr>
              <a:t> </a:t>
            </a:r>
            <a:br>
              <a:rPr lang="en-US" sz="2800" kern="1200" dirty="0">
                <a:solidFill>
                  <a:schemeClr val="tx1">
                    <a:lumMod val="85000"/>
                    <a:lumOff val="15000"/>
                  </a:schemeClr>
                </a:solidFill>
                <a:effectLst/>
                <a:latin typeface="Franklin Gothic Medium" panose="020B0603020102020204" pitchFamily="34" charset="0"/>
              </a:rPr>
            </a:br>
            <a:r>
              <a:rPr lang="en-US" sz="2800" kern="1200" dirty="0">
                <a:solidFill>
                  <a:schemeClr val="tx1">
                    <a:lumMod val="85000"/>
                    <a:lumOff val="15000"/>
                  </a:schemeClr>
                </a:solidFill>
                <a:effectLst/>
                <a:latin typeface="Franklin Gothic Medium" panose="020B0603020102020204" pitchFamily="34" charset="0"/>
              </a:rPr>
              <a:t>Minimize arrearages &amp; disconnections, reduce income disparity, improve access to affordable new energy technologies </a:t>
            </a:r>
            <a:br>
              <a:rPr lang="en-US" sz="2800" dirty="0">
                <a:solidFill>
                  <a:schemeClr val="tx2"/>
                </a:solidFill>
                <a:latin typeface="Franklin Gothic Medium" panose="020B0603020102020204" pitchFamily="34" charset="0"/>
              </a:rPr>
            </a:br>
            <a:endParaRPr lang="en-US" sz="2800" dirty="0">
              <a:solidFill>
                <a:schemeClr val="tx2"/>
              </a:solidFill>
              <a:latin typeface="Franklin Gothic Medium" panose="020B0603020102020204" pitchFamily="34" charset="0"/>
            </a:endParaRPr>
          </a:p>
        </p:txBody>
      </p:sp>
      <p:grpSp>
        <p:nvGrpSpPr>
          <p:cNvPr id="13" name="Group 12">
            <a:extLst>
              <a:ext uri="{FF2B5EF4-FFF2-40B4-BE49-F238E27FC236}">
                <a16:creationId xmlns:a16="http://schemas.microsoft.com/office/drawing/2014/main" id="{09DA5303-A1AF-4830-806C-51FCD9618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97348" y="5285"/>
            <a:ext cx="7294653" cy="6858000"/>
            <a:chOff x="4897348" y="-5799"/>
            <a:chExt cx="7294653" cy="6858000"/>
          </a:xfrm>
        </p:grpSpPr>
        <p:sp>
          <p:nvSpPr>
            <p:cNvPr id="14" name="Freeform: Shape 13">
              <a:extLst>
                <a:ext uri="{FF2B5EF4-FFF2-40B4-BE49-F238E27FC236}">
                  <a16:creationId xmlns:a16="http://schemas.microsoft.com/office/drawing/2014/main" id="{4FAAA8C8-4EB7-45F1-BF24-3EF0F4DC4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7348" y="-5798"/>
              <a:ext cx="7294652" cy="6857999"/>
            </a:xfrm>
            <a:custGeom>
              <a:avLst/>
              <a:gdLst>
                <a:gd name="connsiteX0" fmla="*/ 7294652 w 7294652"/>
                <a:gd name="connsiteY0" fmla="*/ 6063030 h 6857999"/>
                <a:gd name="connsiteX1" fmla="*/ 7294652 w 7294652"/>
                <a:gd name="connsiteY1" fmla="*/ 6857999 h 6857999"/>
                <a:gd name="connsiteX2" fmla="*/ 6248575 w 7294652"/>
                <a:gd name="connsiteY2" fmla="*/ 6857999 h 6857999"/>
                <a:gd name="connsiteX3" fmla="*/ 6477898 w 7294652"/>
                <a:gd name="connsiteY3" fmla="*/ 6700973 h 6857999"/>
                <a:gd name="connsiteX4" fmla="*/ 6647884 w 7294652"/>
                <a:gd name="connsiteY4" fmla="*/ 6572752 h 6857999"/>
                <a:gd name="connsiteX5" fmla="*/ 6817698 w 7294652"/>
                <a:gd name="connsiteY5" fmla="*/ 6440235 h 6857999"/>
                <a:gd name="connsiteX6" fmla="*/ 7161451 w 7294652"/>
                <a:gd name="connsiteY6" fmla="*/ 6165232 h 6857999"/>
                <a:gd name="connsiteX7" fmla="*/ 1673436 w 7294652"/>
                <a:gd name="connsiteY7" fmla="*/ 0 h 6857999"/>
                <a:gd name="connsiteX8" fmla="*/ 2394951 w 7294652"/>
                <a:gd name="connsiteY8" fmla="*/ 0 h 6857999"/>
                <a:gd name="connsiteX9" fmla="*/ 2244659 w 7294652"/>
                <a:gd name="connsiteY9" fmla="*/ 100763 h 6857999"/>
                <a:gd name="connsiteX10" fmla="*/ 1743903 w 7294652"/>
                <a:gd name="connsiteY10" fmla="*/ 498975 h 6857999"/>
                <a:gd name="connsiteX11" fmla="*/ 1163821 w 7294652"/>
                <a:gd name="connsiteY11" fmla="*/ 1121514 h 6857999"/>
                <a:gd name="connsiteX12" fmla="*/ 704911 w 7294652"/>
                <a:gd name="connsiteY12" fmla="*/ 1837036 h 6857999"/>
                <a:gd name="connsiteX13" fmla="*/ 393472 w 7294652"/>
                <a:gd name="connsiteY13" fmla="*/ 2627669 h 6857999"/>
                <a:gd name="connsiteX14" fmla="*/ 280032 w 7294652"/>
                <a:gd name="connsiteY14" fmla="*/ 3472097 h 6857999"/>
                <a:gd name="connsiteX15" fmla="*/ 327813 w 7294652"/>
                <a:gd name="connsiteY15" fmla="*/ 3884602 h 6857999"/>
                <a:gd name="connsiteX16" fmla="*/ 469096 w 7294652"/>
                <a:gd name="connsiteY16" fmla="*/ 4270809 h 6857999"/>
                <a:gd name="connsiteX17" fmla="*/ 567581 w 7294652"/>
                <a:gd name="connsiteY17" fmla="*/ 4452482 h 6857999"/>
                <a:gd name="connsiteX18" fmla="*/ 680677 w 7294652"/>
                <a:gd name="connsiteY18" fmla="*/ 4628484 h 6857999"/>
                <a:gd name="connsiteX19" fmla="*/ 941928 w 7294652"/>
                <a:gd name="connsiteY19" fmla="*/ 4968628 h 6857999"/>
                <a:gd name="connsiteX20" fmla="*/ 1224665 w 7294652"/>
                <a:gd name="connsiteY20" fmla="*/ 5311349 h 6857999"/>
                <a:gd name="connsiteX21" fmla="*/ 1365259 w 7294652"/>
                <a:gd name="connsiteY21" fmla="*/ 5490273 h 6857999"/>
                <a:gd name="connsiteX22" fmla="*/ 1432808 w 7294652"/>
                <a:gd name="connsiteY22" fmla="*/ 5577931 h 6857999"/>
                <a:gd name="connsiteX23" fmla="*/ 1498980 w 7294652"/>
                <a:gd name="connsiteY23" fmla="*/ 5662148 h 6857999"/>
                <a:gd name="connsiteX24" fmla="*/ 2067548 w 7294652"/>
                <a:gd name="connsiteY24" fmla="*/ 6283312 h 6857999"/>
                <a:gd name="connsiteX25" fmla="*/ 2369879 w 7294652"/>
                <a:gd name="connsiteY25" fmla="*/ 6562782 h 6857999"/>
                <a:gd name="connsiteX26" fmla="*/ 2686645 w 7294652"/>
                <a:gd name="connsiteY26" fmla="*/ 6820598 h 6857999"/>
                <a:gd name="connsiteX27" fmla="*/ 2738907 w 7294652"/>
                <a:gd name="connsiteY27" fmla="*/ 6857999 h 6857999"/>
                <a:gd name="connsiteX28" fmla="*/ 1731787 w 7294652"/>
                <a:gd name="connsiteY28" fmla="*/ 6857999 h 6857999"/>
                <a:gd name="connsiteX29" fmla="*/ 1607949 w 7294652"/>
                <a:gd name="connsiteY29" fmla="*/ 6732770 h 6857999"/>
                <a:gd name="connsiteX30" fmla="*/ 1309057 w 7294652"/>
                <a:gd name="connsiteY30" fmla="*/ 6370109 h 6857999"/>
                <a:gd name="connsiteX31" fmla="*/ 1048147 w 7294652"/>
                <a:gd name="connsiteY31" fmla="*/ 5986138 h 6857999"/>
                <a:gd name="connsiteX32" fmla="*/ 987131 w 7294652"/>
                <a:gd name="connsiteY32" fmla="*/ 5888512 h 6857999"/>
                <a:gd name="connsiteX33" fmla="*/ 928866 w 7294652"/>
                <a:gd name="connsiteY33" fmla="*/ 5793463 h 6857999"/>
                <a:gd name="connsiteX34" fmla="*/ 813708 w 7294652"/>
                <a:gd name="connsiteY34" fmla="*/ 5609556 h 6857999"/>
                <a:gd name="connsiteX35" fmla="*/ 574972 w 7294652"/>
                <a:gd name="connsiteY35" fmla="*/ 5231598 h 6857999"/>
                <a:gd name="connsiteX36" fmla="*/ 342424 w 7294652"/>
                <a:gd name="connsiteY36" fmla="*/ 4834048 h 6857999"/>
                <a:gd name="connsiteX37" fmla="*/ 237579 w 7294652"/>
                <a:gd name="connsiteY37" fmla="*/ 4623500 h 6857999"/>
                <a:gd name="connsiteX38" fmla="*/ 148373 w 7294652"/>
                <a:gd name="connsiteY38" fmla="*/ 4404356 h 6857999"/>
                <a:gd name="connsiteX39" fmla="*/ 79623 w 7294652"/>
                <a:gd name="connsiteY39" fmla="*/ 4175762 h 6857999"/>
                <a:gd name="connsiteX40" fmla="*/ 54185 w 7294652"/>
                <a:gd name="connsiteY40" fmla="*/ 4059229 h 6857999"/>
                <a:gd name="connsiteX41" fmla="*/ 43013 w 7294652"/>
                <a:gd name="connsiteY41" fmla="*/ 4000790 h 6857999"/>
                <a:gd name="connsiteX42" fmla="*/ 33734 w 7294652"/>
                <a:gd name="connsiteY42" fmla="*/ 3942180 h 6857999"/>
                <a:gd name="connsiteX43" fmla="*/ 45 w 7294652"/>
                <a:gd name="connsiteY43" fmla="*/ 3472097 h 6857999"/>
                <a:gd name="connsiteX44" fmla="*/ 95436 w 7294652"/>
                <a:gd name="connsiteY44" fmla="*/ 2557372 h 6857999"/>
                <a:gd name="connsiteX45" fmla="*/ 382126 w 7294652"/>
                <a:gd name="connsiteY45" fmla="*/ 1680799 h 6857999"/>
                <a:gd name="connsiteX46" fmla="*/ 1457043 w 7294652"/>
                <a:gd name="connsiteY46" fmla="*/ 19217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294652" h="6857999">
                  <a:moveTo>
                    <a:pt x="7294652" y="6063030"/>
                  </a:moveTo>
                  <a:lnTo>
                    <a:pt x="7294652" y="6857999"/>
                  </a:lnTo>
                  <a:lnTo>
                    <a:pt x="6248575" y="6857999"/>
                  </a:lnTo>
                  <a:lnTo>
                    <a:pt x="6477898" y="6700973"/>
                  </a:lnTo>
                  <a:cubicBezTo>
                    <a:pt x="6534790" y="6659378"/>
                    <a:pt x="6591336" y="6616237"/>
                    <a:pt x="6647884" y="6572752"/>
                  </a:cubicBezTo>
                  <a:cubicBezTo>
                    <a:pt x="6704432" y="6529268"/>
                    <a:pt x="6761151" y="6485095"/>
                    <a:pt x="6817698" y="6440235"/>
                  </a:cubicBezTo>
                  <a:lnTo>
                    <a:pt x="7161451" y="6165232"/>
                  </a:lnTo>
                  <a:close/>
                  <a:moveTo>
                    <a:pt x="1673436" y="0"/>
                  </a:moveTo>
                  <a:lnTo>
                    <a:pt x="2394951" y="0"/>
                  </a:lnTo>
                  <a:lnTo>
                    <a:pt x="2244659" y="100763"/>
                  </a:lnTo>
                  <a:cubicBezTo>
                    <a:pt x="2071051" y="224086"/>
                    <a:pt x="1903860" y="356975"/>
                    <a:pt x="1743903" y="498975"/>
                  </a:cubicBezTo>
                  <a:cubicBezTo>
                    <a:pt x="1533218" y="689638"/>
                    <a:pt x="1339146" y="897902"/>
                    <a:pt x="1163821" y="1121514"/>
                  </a:cubicBezTo>
                  <a:cubicBezTo>
                    <a:pt x="988284" y="1344764"/>
                    <a:pt x="834608" y="1584376"/>
                    <a:pt x="704911" y="1837036"/>
                  </a:cubicBezTo>
                  <a:cubicBezTo>
                    <a:pt x="573950" y="2089059"/>
                    <a:pt x="469577" y="2354041"/>
                    <a:pt x="393472" y="2627669"/>
                  </a:cubicBezTo>
                  <a:cubicBezTo>
                    <a:pt x="318269" y="2902842"/>
                    <a:pt x="280119" y="3186833"/>
                    <a:pt x="280032" y="3472097"/>
                  </a:cubicBezTo>
                  <a:cubicBezTo>
                    <a:pt x="280349" y="3610956"/>
                    <a:pt x="296380" y="3749334"/>
                    <a:pt x="327813" y="3884602"/>
                  </a:cubicBezTo>
                  <a:cubicBezTo>
                    <a:pt x="360878" y="4018046"/>
                    <a:pt x="408244" y="4147540"/>
                    <a:pt x="469096" y="4270809"/>
                  </a:cubicBezTo>
                  <a:cubicBezTo>
                    <a:pt x="499175" y="4332511"/>
                    <a:pt x="532347" y="4393012"/>
                    <a:pt x="567581" y="4452482"/>
                  </a:cubicBezTo>
                  <a:cubicBezTo>
                    <a:pt x="602815" y="4511953"/>
                    <a:pt x="641144" y="4570562"/>
                    <a:pt x="680677" y="4628484"/>
                  </a:cubicBezTo>
                  <a:cubicBezTo>
                    <a:pt x="760771" y="4743985"/>
                    <a:pt x="849802" y="4856048"/>
                    <a:pt x="941928" y="4968628"/>
                  </a:cubicBezTo>
                  <a:cubicBezTo>
                    <a:pt x="1034055" y="5081206"/>
                    <a:pt x="1130994" y="5193958"/>
                    <a:pt x="1224665" y="5311349"/>
                  </a:cubicBezTo>
                  <a:cubicBezTo>
                    <a:pt x="1271987" y="5369787"/>
                    <a:pt x="1318853" y="5429429"/>
                    <a:pt x="1365259" y="5490273"/>
                  </a:cubicBezTo>
                  <a:lnTo>
                    <a:pt x="1432808" y="5577931"/>
                  </a:lnTo>
                  <a:cubicBezTo>
                    <a:pt x="1454979" y="5605947"/>
                    <a:pt x="1476121" y="5634821"/>
                    <a:pt x="1498980" y="5662148"/>
                  </a:cubicBezTo>
                  <a:cubicBezTo>
                    <a:pt x="1676323" y="5880038"/>
                    <a:pt x="1866158" y="6087441"/>
                    <a:pt x="2067548" y="6283312"/>
                  </a:cubicBezTo>
                  <a:cubicBezTo>
                    <a:pt x="2166203" y="6379907"/>
                    <a:pt x="2266974" y="6473064"/>
                    <a:pt x="2369879" y="6562782"/>
                  </a:cubicBezTo>
                  <a:cubicBezTo>
                    <a:pt x="2473005" y="6652331"/>
                    <a:pt x="2577677" y="6738957"/>
                    <a:pt x="2686645" y="6820598"/>
                  </a:cubicBezTo>
                  <a:lnTo>
                    <a:pt x="2738907" y="6857999"/>
                  </a:lnTo>
                  <a:lnTo>
                    <a:pt x="1731787" y="6857999"/>
                  </a:lnTo>
                  <a:lnTo>
                    <a:pt x="1607949" y="6732770"/>
                  </a:lnTo>
                  <a:cubicBezTo>
                    <a:pt x="1501232" y="6617903"/>
                    <a:pt x="1401421" y="6496799"/>
                    <a:pt x="1309057" y="6370109"/>
                  </a:cubicBezTo>
                  <a:cubicBezTo>
                    <a:pt x="1217103" y="6244469"/>
                    <a:pt x="1129618" y="6116590"/>
                    <a:pt x="1048147" y="5986138"/>
                  </a:cubicBezTo>
                  <a:cubicBezTo>
                    <a:pt x="1027179" y="5953825"/>
                    <a:pt x="1007414" y="5920996"/>
                    <a:pt x="987131" y="5888512"/>
                  </a:cubicBezTo>
                  <a:lnTo>
                    <a:pt x="928866" y="5793463"/>
                  </a:lnTo>
                  <a:cubicBezTo>
                    <a:pt x="891568" y="5732276"/>
                    <a:pt x="852725" y="5671260"/>
                    <a:pt x="813708" y="5609556"/>
                  </a:cubicBezTo>
                  <a:lnTo>
                    <a:pt x="574972" y="5231598"/>
                  </a:lnTo>
                  <a:cubicBezTo>
                    <a:pt x="495221" y="5103551"/>
                    <a:pt x="416158" y="4971549"/>
                    <a:pt x="342424" y="4834048"/>
                  </a:cubicBezTo>
                  <a:cubicBezTo>
                    <a:pt x="305641" y="4765298"/>
                    <a:pt x="270236" y="4695343"/>
                    <a:pt x="237579" y="4623500"/>
                  </a:cubicBezTo>
                  <a:cubicBezTo>
                    <a:pt x="204922" y="4551655"/>
                    <a:pt x="175187" y="4478607"/>
                    <a:pt x="148373" y="4404356"/>
                  </a:cubicBezTo>
                  <a:cubicBezTo>
                    <a:pt x="121561" y="4330107"/>
                    <a:pt x="99046" y="4252934"/>
                    <a:pt x="79623" y="4175762"/>
                  </a:cubicBezTo>
                  <a:cubicBezTo>
                    <a:pt x="70514" y="4136916"/>
                    <a:pt x="61577" y="4098245"/>
                    <a:pt x="54185" y="4059229"/>
                  </a:cubicBezTo>
                  <a:lnTo>
                    <a:pt x="43013" y="4000790"/>
                  </a:lnTo>
                  <a:lnTo>
                    <a:pt x="33734" y="3942180"/>
                  </a:lnTo>
                  <a:cubicBezTo>
                    <a:pt x="10461" y="3786581"/>
                    <a:pt x="-801" y="3629416"/>
                    <a:pt x="45" y="3472097"/>
                  </a:cubicBezTo>
                  <a:cubicBezTo>
                    <a:pt x="863" y="3164748"/>
                    <a:pt x="32824" y="2858275"/>
                    <a:pt x="95436" y="2557372"/>
                  </a:cubicBezTo>
                  <a:cubicBezTo>
                    <a:pt x="157549" y="2255281"/>
                    <a:pt x="253728" y="1961216"/>
                    <a:pt x="382126" y="1680799"/>
                  </a:cubicBezTo>
                  <a:cubicBezTo>
                    <a:pt x="639940" y="1120482"/>
                    <a:pt x="1015492" y="619117"/>
                    <a:pt x="1457043" y="192176"/>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A77FC097-E4F2-4A45-82E8-3808FA553C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0650" y="-5799"/>
              <a:ext cx="7291350" cy="6858000"/>
            </a:xfrm>
            <a:custGeom>
              <a:avLst/>
              <a:gdLst>
                <a:gd name="connsiteX0" fmla="*/ 7291350 w 7291350"/>
                <a:gd name="connsiteY0" fmla="*/ 5718699 h 6858000"/>
                <a:gd name="connsiteX1" fmla="*/ 7291350 w 7291350"/>
                <a:gd name="connsiteY1" fmla="*/ 6806115 h 6858000"/>
                <a:gd name="connsiteX2" fmla="*/ 7224124 w 7291350"/>
                <a:gd name="connsiteY2" fmla="*/ 6858000 h 6858000"/>
                <a:gd name="connsiteX3" fmla="*/ 5607142 w 7291350"/>
                <a:gd name="connsiteY3" fmla="*/ 6858000 h 6858000"/>
                <a:gd name="connsiteX4" fmla="*/ 5736072 w 7291350"/>
                <a:gd name="connsiteY4" fmla="*/ 6801170 h 6858000"/>
                <a:gd name="connsiteX5" fmla="*/ 6949826 w 7291350"/>
                <a:gd name="connsiteY5" fmla="*/ 5983707 h 6858000"/>
                <a:gd name="connsiteX6" fmla="*/ 7220703 w 7291350"/>
                <a:gd name="connsiteY6" fmla="*/ 5773675 h 6858000"/>
                <a:gd name="connsiteX7" fmla="*/ 7218419 w 7291350"/>
                <a:gd name="connsiteY7" fmla="*/ 0 h 6858000"/>
                <a:gd name="connsiteX8" fmla="*/ 7291350 w 7291350"/>
                <a:gd name="connsiteY8" fmla="*/ 0 h 6858000"/>
                <a:gd name="connsiteX9" fmla="*/ 7291350 w 7291350"/>
                <a:gd name="connsiteY9" fmla="*/ 50138 h 6858000"/>
                <a:gd name="connsiteX10" fmla="*/ 1797607 w 7291350"/>
                <a:gd name="connsiteY10" fmla="*/ 0 h 6858000"/>
                <a:gd name="connsiteX11" fmla="*/ 3385676 w 7291350"/>
                <a:gd name="connsiteY11" fmla="*/ 0 h 6858000"/>
                <a:gd name="connsiteX12" fmla="*/ 3360567 w 7291350"/>
                <a:gd name="connsiteY12" fmla="*/ 11552 h 6858000"/>
                <a:gd name="connsiteX13" fmla="*/ 2267395 w 7291350"/>
                <a:gd name="connsiteY13" fmla="*/ 725831 h 6858000"/>
                <a:gd name="connsiteX14" fmla="*/ 1234074 w 7291350"/>
                <a:gd name="connsiteY14" fmla="*/ 2007171 h 6858000"/>
                <a:gd name="connsiteX15" fmla="*/ 859383 w 7291350"/>
                <a:gd name="connsiteY15" fmla="*/ 3498372 h 6858000"/>
                <a:gd name="connsiteX16" fmla="*/ 1479513 w 7291350"/>
                <a:gd name="connsiteY16" fmla="*/ 4883182 h 6858000"/>
                <a:gd name="connsiteX17" fmla="*/ 1791985 w 7291350"/>
                <a:gd name="connsiteY17" fmla="*/ 5322671 h 6858000"/>
                <a:gd name="connsiteX18" fmla="*/ 3397295 w 7291350"/>
                <a:gd name="connsiteY18" fmla="*/ 6784567 h 6858000"/>
                <a:gd name="connsiteX19" fmla="*/ 3590446 w 7291350"/>
                <a:gd name="connsiteY19" fmla="*/ 6858000 h 6858000"/>
                <a:gd name="connsiteX20" fmla="*/ 1970757 w 7291350"/>
                <a:gd name="connsiteY20" fmla="*/ 6858000 h 6858000"/>
                <a:gd name="connsiteX21" fmla="*/ 1735872 w 7291350"/>
                <a:gd name="connsiteY21" fmla="*/ 6627685 h 6858000"/>
                <a:gd name="connsiteX22" fmla="*/ 1080932 w 7291350"/>
                <a:gd name="connsiteY22" fmla="*/ 5805127 h 6858000"/>
                <a:gd name="connsiteX23" fmla="*/ 0 w 7291350"/>
                <a:gd name="connsiteY23" fmla="*/ 3498372 h 6858000"/>
                <a:gd name="connsiteX24" fmla="*/ 1708174 w 7291350"/>
                <a:gd name="connsiteY24" fmla="*/ 733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91350" h="6858000">
                  <a:moveTo>
                    <a:pt x="7291350" y="5718699"/>
                  </a:moveTo>
                  <a:lnTo>
                    <a:pt x="7291350" y="6806115"/>
                  </a:lnTo>
                  <a:lnTo>
                    <a:pt x="7224124" y="6858000"/>
                  </a:lnTo>
                  <a:lnTo>
                    <a:pt x="5607142" y="6858000"/>
                  </a:lnTo>
                  <a:lnTo>
                    <a:pt x="5736072" y="6801170"/>
                  </a:lnTo>
                  <a:cubicBezTo>
                    <a:pt x="6122313" y="6616106"/>
                    <a:pt x="6503069" y="6332805"/>
                    <a:pt x="6949826" y="5983707"/>
                  </a:cubicBezTo>
                  <a:cubicBezTo>
                    <a:pt x="7041094" y="5912378"/>
                    <a:pt x="7132358" y="5842426"/>
                    <a:pt x="7220703" y="5773675"/>
                  </a:cubicBezTo>
                  <a:close/>
                  <a:moveTo>
                    <a:pt x="7218419" y="0"/>
                  </a:moveTo>
                  <a:lnTo>
                    <a:pt x="7291350" y="0"/>
                  </a:lnTo>
                  <a:lnTo>
                    <a:pt x="7291350" y="50138"/>
                  </a:lnTo>
                  <a:close/>
                  <a:moveTo>
                    <a:pt x="1797607" y="0"/>
                  </a:moveTo>
                  <a:lnTo>
                    <a:pt x="3385676" y="0"/>
                  </a:lnTo>
                  <a:lnTo>
                    <a:pt x="3360567" y="11552"/>
                  </a:lnTo>
                  <a:cubicBezTo>
                    <a:pt x="2968013" y="202286"/>
                    <a:pt x="2600620" y="442170"/>
                    <a:pt x="2267395" y="725831"/>
                  </a:cubicBezTo>
                  <a:cubicBezTo>
                    <a:pt x="1824986" y="1104820"/>
                    <a:pt x="1477279" y="1536057"/>
                    <a:pt x="1234074" y="2007171"/>
                  </a:cubicBezTo>
                  <a:cubicBezTo>
                    <a:pt x="985368" y="2488770"/>
                    <a:pt x="859383" y="2990476"/>
                    <a:pt x="859383" y="3498372"/>
                  </a:cubicBezTo>
                  <a:cubicBezTo>
                    <a:pt x="859383" y="4010222"/>
                    <a:pt x="1060651" y="4308942"/>
                    <a:pt x="1479513" y="4883182"/>
                  </a:cubicBezTo>
                  <a:cubicBezTo>
                    <a:pt x="1580577" y="5021714"/>
                    <a:pt x="1685078" y="5164888"/>
                    <a:pt x="1791985" y="5322671"/>
                  </a:cubicBezTo>
                  <a:cubicBezTo>
                    <a:pt x="2283419" y="6046950"/>
                    <a:pt x="2796809" y="6521439"/>
                    <a:pt x="3397295" y="6784567"/>
                  </a:cubicBezTo>
                  <a:lnTo>
                    <a:pt x="3590446" y="6858000"/>
                  </a:lnTo>
                  <a:lnTo>
                    <a:pt x="1970757" y="6858000"/>
                  </a:lnTo>
                  <a:lnTo>
                    <a:pt x="1735872" y="6627685"/>
                  </a:lnTo>
                  <a:cubicBezTo>
                    <a:pt x="1502484" y="6382823"/>
                    <a:pt x="1285774" y="6107254"/>
                    <a:pt x="1080932" y="5805127"/>
                  </a:cubicBezTo>
                  <a:cubicBezTo>
                    <a:pt x="556365" y="5032027"/>
                    <a:pt x="0" y="4501616"/>
                    <a:pt x="0" y="3498372"/>
                  </a:cubicBezTo>
                  <a:cubicBezTo>
                    <a:pt x="0" y="2160829"/>
                    <a:pt x="685186" y="949872"/>
                    <a:pt x="1708174" y="7330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D0DF88B0-FA8A-47F5-8EAC-1880B1A51B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2894" y="-5799"/>
              <a:ext cx="7269107" cy="6858000"/>
            </a:xfrm>
            <a:custGeom>
              <a:avLst/>
              <a:gdLst>
                <a:gd name="connsiteX0" fmla="*/ 7269107 w 7269107"/>
                <a:gd name="connsiteY0" fmla="*/ 5518449 h 6858000"/>
                <a:gd name="connsiteX1" fmla="*/ 7269107 w 7269107"/>
                <a:gd name="connsiteY1" fmla="*/ 6823281 h 6858000"/>
                <a:gd name="connsiteX2" fmla="*/ 7224122 w 7269107"/>
                <a:gd name="connsiteY2" fmla="*/ 6858000 h 6858000"/>
                <a:gd name="connsiteX3" fmla="*/ 4927054 w 7269107"/>
                <a:gd name="connsiteY3" fmla="*/ 6858000 h 6858000"/>
                <a:gd name="connsiteX4" fmla="*/ 4982167 w 7269107"/>
                <a:gd name="connsiteY4" fmla="*/ 6852876 h 6858000"/>
                <a:gd name="connsiteX5" fmla="*/ 5743768 w 7269107"/>
                <a:gd name="connsiteY5" fmla="*/ 6606245 h 6858000"/>
                <a:gd name="connsiteX6" fmla="*/ 6843778 w 7269107"/>
                <a:gd name="connsiteY6" fmla="*/ 5848440 h 6858000"/>
                <a:gd name="connsiteX7" fmla="*/ 7115515 w 7269107"/>
                <a:gd name="connsiteY7" fmla="*/ 5637891 h 6858000"/>
                <a:gd name="connsiteX8" fmla="*/ 6870111 w 7269107"/>
                <a:gd name="connsiteY8" fmla="*/ 0 h 6858000"/>
                <a:gd name="connsiteX9" fmla="*/ 7269107 w 7269107"/>
                <a:gd name="connsiteY9" fmla="*/ 0 h 6858000"/>
                <a:gd name="connsiteX10" fmla="*/ 7269107 w 7269107"/>
                <a:gd name="connsiteY10" fmla="*/ 243137 h 6858000"/>
                <a:gd name="connsiteX11" fmla="*/ 7089989 w 7269107"/>
                <a:gd name="connsiteY11" fmla="*/ 119955 h 6858000"/>
                <a:gd name="connsiteX12" fmla="*/ 6952948 w 7269107"/>
                <a:gd name="connsiteY12" fmla="*/ 41521 h 6858000"/>
                <a:gd name="connsiteX13" fmla="*/ 1797606 w 7269107"/>
                <a:gd name="connsiteY13" fmla="*/ 0 h 6858000"/>
                <a:gd name="connsiteX14" fmla="*/ 3815328 w 7269107"/>
                <a:gd name="connsiteY14" fmla="*/ 0 h 6858000"/>
                <a:gd name="connsiteX15" fmla="*/ 3627371 w 7269107"/>
                <a:gd name="connsiteY15" fmla="*/ 77142 h 6858000"/>
                <a:gd name="connsiteX16" fmla="*/ 2379115 w 7269107"/>
                <a:gd name="connsiteY16" fmla="*/ 856285 h 6858000"/>
                <a:gd name="connsiteX17" fmla="*/ 1386699 w 7269107"/>
                <a:gd name="connsiteY17" fmla="*/ 2086062 h 6858000"/>
                <a:gd name="connsiteX18" fmla="*/ 1031258 w 7269107"/>
                <a:gd name="connsiteY18" fmla="*/ 3498372 h 6858000"/>
                <a:gd name="connsiteX19" fmla="*/ 1618904 w 7269107"/>
                <a:gd name="connsiteY19" fmla="*/ 4781604 h 6858000"/>
                <a:gd name="connsiteX20" fmla="*/ 1934812 w 7269107"/>
                <a:gd name="connsiteY20" fmla="*/ 5225904 h 6858000"/>
                <a:gd name="connsiteX21" fmla="*/ 3140010 w 7269107"/>
                <a:gd name="connsiteY21" fmla="*/ 6456196 h 6858000"/>
                <a:gd name="connsiteX22" fmla="*/ 4281662 w 7269107"/>
                <a:gd name="connsiteY22" fmla="*/ 6843305 h 6858000"/>
                <a:gd name="connsiteX23" fmla="*/ 4449058 w 7269107"/>
                <a:gd name="connsiteY23" fmla="*/ 6858000 h 6858000"/>
                <a:gd name="connsiteX24" fmla="*/ 1970756 w 7269107"/>
                <a:gd name="connsiteY24" fmla="*/ 6858000 h 6858000"/>
                <a:gd name="connsiteX25" fmla="*/ 1735871 w 7269107"/>
                <a:gd name="connsiteY25" fmla="*/ 6627685 h 6858000"/>
                <a:gd name="connsiteX26" fmla="*/ 1080930 w 7269107"/>
                <a:gd name="connsiteY26" fmla="*/ 5805127 h 6858000"/>
                <a:gd name="connsiteX27" fmla="*/ 0 w 7269107"/>
                <a:gd name="connsiteY27" fmla="*/ 3498372 h 6858000"/>
                <a:gd name="connsiteX28" fmla="*/ 1708172 w 7269107"/>
                <a:gd name="connsiteY28" fmla="*/ 733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269107" h="6858000">
                  <a:moveTo>
                    <a:pt x="7269107" y="5518449"/>
                  </a:moveTo>
                  <a:lnTo>
                    <a:pt x="7269107" y="6823281"/>
                  </a:lnTo>
                  <a:lnTo>
                    <a:pt x="7224122" y="6858000"/>
                  </a:lnTo>
                  <a:lnTo>
                    <a:pt x="4927054" y="6858000"/>
                  </a:lnTo>
                  <a:lnTo>
                    <a:pt x="4982167" y="6852876"/>
                  </a:lnTo>
                  <a:cubicBezTo>
                    <a:pt x="5236517" y="6821036"/>
                    <a:pt x="5483373" y="6740566"/>
                    <a:pt x="5743768" y="6606245"/>
                  </a:cubicBezTo>
                  <a:cubicBezTo>
                    <a:pt x="6099551" y="6422337"/>
                    <a:pt x="6452586" y="6154209"/>
                    <a:pt x="6843778" y="5848440"/>
                  </a:cubicBezTo>
                  <a:cubicBezTo>
                    <a:pt x="6935559" y="5776768"/>
                    <a:pt x="7026997" y="5706642"/>
                    <a:pt x="7115515" y="5637891"/>
                  </a:cubicBezTo>
                  <a:close/>
                  <a:moveTo>
                    <a:pt x="6870111" y="0"/>
                  </a:moveTo>
                  <a:lnTo>
                    <a:pt x="7269107" y="0"/>
                  </a:lnTo>
                  <a:lnTo>
                    <a:pt x="7269107" y="243137"/>
                  </a:lnTo>
                  <a:lnTo>
                    <a:pt x="7089989" y="119955"/>
                  </a:lnTo>
                  <a:cubicBezTo>
                    <a:pt x="7045081" y="92581"/>
                    <a:pt x="6999384" y="66425"/>
                    <a:pt x="6952948" y="41521"/>
                  </a:cubicBezTo>
                  <a:close/>
                  <a:moveTo>
                    <a:pt x="1797606" y="0"/>
                  </a:moveTo>
                  <a:lnTo>
                    <a:pt x="3815328" y="0"/>
                  </a:lnTo>
                  <a:lnTo>
                    <a:pt x="3627371" y="77142"/>
                  </a:lnTo>
                  <a:cubicBezTo>
                    <a:pt x="3175548" y="273822"/>
                    <a:pt x="2754868" y="536281"/>
                    <a:pt x="2379115" y="856285"/>
                  </a:cubicBezTo>
                  <a:cubicBezTo>
                    <a:pt x="1959736" y="1215679"/>
                    <a:pt x="1616497" y="1640901"/>
                    <a:pt x="1386699" y="2086062"/>
                  </a:cubicBezTo>
                  <a:cubicBezTo>
                    <a:pt x="1151572" y="2543083"/>
                    <a:pt x="1031258" y="3018150"/>
                    <a:pt x="1031258" y="3498372"/>
                  </a:cubicBezTo>
                  <a:cubicBezTo>
                    <a:pt x="1031258" y="3957455"/>
                    <a:pt x="1211213" y="4223692"/>
                    <a:pt x="1618904" y="4781604"/>
                  </a:cubicBezTo>
                  <a:cubicBezTo>
                    <a:pt x="1720826" y="4921339"/>
                    <a:pt x="1826186" y="5065887"/>
                    <a:pt x="1934812" y="5225904"/>
                  </a:cubicBezTo>
                  <a:cubicBezTo>
                    <a:pt x="2318957" y="5792064"/>
                    <a:pt x="2713069" y="6194600"/>
                    <a:pt x="3140010" y="6456196"/>
                  </a:cubicBezTo>
                  <a:cubicBezTo>
                    <a:pt x="3479423" y="6664512"/>
                    <a:pt x="3855769" y="6792387"/>
                    <a:pt x="4281662" y="6843305"/>
                  </a:cubicBezTo>
                  <a:lnTo>
                    <a:pt x="4449058" y="6858000"/>
                  </a:lnTo>
                  <a:lnTo>
                    <a:pt x="1970756" y="6858000"/>
                  </a:lnTo>
                  <a:lnTo>
                    <a:pt x="1735871" y="6627685"/>
                  </a:lnTo>
                  <a:cubicBezTo>
                    <a:pt x="1502482" y="6382823"/>
                    <a:pt x="1285773" y="6107254"/>
                    <a:pt x="1080930" y="5805127"/>
                  </a:cubicBezTo>
                  <a:cubicBezTo>
                    <a:pt x="556364" y="5032027"/>
                    <a:pt x="0" y="4501616"/>
                    <a:pt x="0" y="3498372"/>
                  </a:cubicBezTo>
                  <a:cubicBezTo>
                    <a:pt x="0" y="2160829"/>
                    <a:pt x="685185" y="949872"/>
                    <a:pt x="1708172" y="73302"/>
                  </a:cubicBezTo>
                  <a:close/>
                </a:path>
              </a:pathLst>
            </a:custGeom>
            <a:gradFill>
              <a:gsLst>
                <a:gs pos="2000">
                  <a:schemeClr val="bg1">
                    <a:alpha val="10000"/>
                  </a:schemeClr>
                </a:gs>
                <a:gs pos="5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a:extLst>
              <a:ext uri="{FF2B5EF4-FFF2-40B4-BE49-F238E27FC236}">
                <a16:creationId xmlns:a16="http://schemas.microsoft.com/office/drawing/2014/main" id="{A587F77E-8125-4CA7-9D66-4D4F53EE8438}"/>
              </a:ext>
            </a:extLst>
          </p:cNvPr>
          <p:cNvSpPr>
            <a:spLocks noGrp="1"/>
          </p:cNvSpPr>
          <p:nvPr>
            <p:ph idx="1"/>
          </p:nvPr>
        </p:nvSpPr>
        <p:spPr>
          <a:xfrm>
            <a:off x="4897043" y="1032987"/>
            <a:ext cx="6654877" cy="5318078"/>
          </a:xfrm>
        </p:spPr>
        <p:txBody>
          <a:bodyPr anchor="ctr">
            <a:normAutofit/>
          </a:bodyPr>
          <a:lstStyle/>
          <a:p>
            <a:pPr>
              <a:buFont typeface="Wingdings" panose="05000000000000000000" pitchFamily="2" charset="2"/>
              <a:buChar char="v"/>
            </a:pPr>
            <a:r>
              <a:rPr lang="en-US" sz="2400" dirty="0">
                <a:solidFill>
                  <a:schemeClr val="tx1">
                    <a:lumMod val="85000"/>
                    <a:lumOff val="15000"/>
                  </a:schemeClr>
                </a:solidFill>
                <a:latin typeface="Franklin Gothic Book" panose="020B0503020102020204" pitchFamily="34" charset="0"/>
              </a:rPr>
              <a:t>Options to reduce income disparity, arrears and improve access to new energy technologies could include:</a:t>
            </a:r>
            <a:endParaRPr lang="en-US" sz="1600" dirty="0">
              <a:solidFill>
                <a:schemeClr val="tx1">
                  <a:lumMod val="85000"/>
                  <a:lumOff val="15000"/>
                </a:schemeClr>
              </a:solidFill>
              <a:latin typeface="Franklin Gothic Book" panose="020B0503020102020204" pitchFamily="34" charset="0"/>
            </a:endParaRPr>
          </a:p>
          <a:p>
            <a:pPr lvl="1">
              <a:buFont typeface="Wingdings" panose="05000000000000000000" pitchFamily="2" charset="2"/>
              <a:buChar char="Ø"/>
            </a:pPr>
            <a:r>
              <a:rPr lang="en-US" sz="2000" dirty="0">
                <a:solidFill>
                  <a:schemeClr val="tx1">
                    <a:lumMod val="85000"/>
                    <a:lumOff val="15000"/>
                  </a:schemeClr>
                </a:solidFill>
                <a:latin typeface="Franklin Gothic Book" panose="020B0503020102020204" pitchFamily="34" charset="0"/>
              </a:rPr>
              <a:t>Free energy audit and weatherization; </a:t>
            </a:r>
          </a:p>
          <a:p>
            <a:pPr lvl="1">
              <a:buFont typeface="Wingdings" panose="05000000000000000000" pitchFamily="2" charset="2"/>
              <a:buChar char="Ø"/>
            </a:pPr>
            <a:r>
              <a:rPr lang="en-US" sz="2000" dirty="0">
                <a:solidFill>
                  <a:schemeClr val="tx1">
                    <a:lumMod val="85000"/>
                    <a:lumOff val="15000"/>
                  </a:schemeClr>
                </a:solidFill>
                <a:latin typeface="Franklin Gothic Book" panose="020B0503020102020204" pitchFamily="34" charset="0"/>
              </a:rPr>
              <a:t>Comprehensive educational and outreach programs to enhance better understanding of energy consumption and its implications; </a:t>
            </a:r>
          </a:p>
          <a:p>
            <a:pPr lvl="1">
              <a:buFont typeface="Wingdings" panose="05000000000000000000" pitchFamily="2" charset="2"/>
              <a:buChar char="Ø"/>
            </a:pPr>
            <a:r>
              <a:rPr lang="en-US" sz="2000" dirty="0">
                <a:solidFill>
                  <a:schemeClr val="tx1">
                    <a:lumMod val="85000"/>
                    <a:lumOff val="15000"/>
                  </a:schemeClr>
                </a:solidFill>
                <a:latin typeface="Franklin Gothic Book" panose="020B0503020102020204" pitchFamily="34" charset="0"/>
              </a:rPr>
              <a:t>Comprehensive energy efficiency package;</a:t>
            </a:r>
          </a:p>
          <a:p>
            <a:pPr lvl="1">
              <a:buFont typeface="Wingdings" panose="05000000000000000000" pitchFamily="2" charset="2"/>
              <a:buChar char="Ø"/>
            </a:pPr>
            <a:r>
              <a:rPr lang="en-US" sz="2000" dirty="0">
                <a:solidFill>
                  <a:schemeClr val="tx1">
                    <a:lumMod val="85000"/>
                    <a:lumOff val="15000"/>
                  </a:schemeClr>
                </a:solidFill>
                <a:latin typeface="Franklin Gothic Book" panose="020B0503020102020204" pitchFamily="34" charset="0"/>
              </a:rPr>
              <a:t>Increased allocation of solar for all and other ratepayer funded programs toward increasing access to low-income households (e.g., thigh more funding for community solar);</a:t>
            </a:r>
          </a:p>
          <a:p>
            <a:pPr lvl="1">
              <a:buFont typeface="Wingdings" panose="05000000000000000000" pitchFamily="2" charset="2"/>
              <a:buChar char="Ø"/>
            </a:pPr>
            <a:r>
              <a:rPr lang="en-US" sz="2000" dirty="0">
                <a:solidFill>
                  <a:schemeClr val="tx1">
                    <a:lumMod val="85000"/>
                    <a:lumOff val="15000"/>
                  </a:schemeClr>
                </a:solidFill>
                <a:latin typeface="Franklin Gothic Book" panose="020B0503020102020204" pitchFamily="34" charset="0"/>
              </a:rPr>
              <a:t>Coordinate all financial and non-financial assistance administered by federal, state and private or non-governmental agencies to identify and offer solutions not only to reduce energy but to other forms of insecurity such as housing.</a:t>
            </a:r>
          </a:p>
        </p:txBody>
      </p:sp>
      <p:graphicFrame>
        <p:nvGraphicFramePr>
          <p:cNvPr id="12" name="Object 11">
            <a:extLst>
              <a:ext uri="{FF2B5EF4-FFF2-40B4-BE49-F238E27FC236}">
                <a16:creationId xmlns:a16="http://schemas.microsoft.com/office/drawing/2014/main" id="{06042EA8-BA5B-4EF6-8009-277232F5260F}"/>
              </a:ext>
            </a:extLst>
          </p:cNvPr>
          <p:cNvGraphicFramePr>
            <a:graphicFrameLocks noChangeAspect="1"/>
          </p:cNvGraphicFramePr>
          <p:nvPr>
            <p:extLst>
              <p:ext uri="{D42A27DB-BD31-4B8C-83A1-F6EECF244321}">
                <p14:modId xmlns:p14="http://schemas.microsoft.com/office/powerpoint/2010/main" val="3154168835"/>
              </p:ext>
            </p:extLst>
          </p:nvPr>
        </p:nvGraphicFramePr>
        <p:xfrm>
          <a:off x="252460" y="6111686"/>
          <a:ext cx="1570037" cy="720752"/>
        </p:xfrm>
        <a:graphic>
          <a:graphicData uri="http://schemas.openxmlformats.org/presentationml/2006/ole">
            <mc:AlternateContent xmlns:mc="http://schemas.openxmlformats.org/markup-compatibility/2006">
              <mc:Choice xmlns:v="urn:schemas-microsoft-com:vml" Requires="v">
                <p:oleObj name="Bitmap Image" r:id="rId2" imgW="1569600" imgH="685800" progId="Paint.Picture">
                  <p:embed/>
                </p:oleObj>
              </mc:Choice>
              <mc:Fallback>
                <p:oleObj name="Bitmap Image" r:id="rId2" imgW="1569600" imgH="685800" progId="Paint.Picture">
                  <p:embed/>
                  <p:pic>
                    <p:nvPicPr>
                      <p:cNvPr id="6" name="Object 5">
                        <a:extLst>
                          <a:ext uri="{FF2B5EF4-FFF2-40B4-BE49-F238E27FC236}">
                            <a16:creationId xmlns:a16="http://schemas.microsoft.com/office/drawing/2014/main" id="{0F07988E-5BA6-4A20-8A9F-416E7F6BE957}"/>
                          </a:ext>
                        </a:extLst>
                      </p:cNvPr>
                      <p:cNvPicPr/>
                      <p:nvPr/>
                    </p:nvPicPr>
                    <p:blipFill>
                      <a:blip r:embed="rId3"/>
                      <a:stretch>
                        <a:fillRect/>
                      </a:stretch>
                    </p:blipFill>
                    <p:spPr>
                      <a:xfrm>
                        <a:off x="252460" y="6111686"/>
                        <a:ext cx="1570037" cy="720752"/>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677E4635-CDDA-43B0-AFF6-87E36AFABAE7}"/>
              </a:ext>
            </a:extLst>
          </p:cNvPr>
          <p:cNvSpPr>
            <a:spLocks noGrp="1"/>
          </p:cNvSpPr>
          <p:nvPr>
            <p:ph type="sldNum" sz="quarter" idx="12"/>
          </p:nvPr>
        </p:nvSpPr>
        <p:spPr/>
        <p:txBody>
          <a:bodyPr/>
          <a:lstStyle/>
          <a:p>
            <a:fld id="{C01389E6-C847-4AD0-B56D-D205B2EAB1EE}" type="slidenum">
              <a:rPr lang="en-US" smtClean="0"/>
              <a:t>58</a:t>
            </a:fld>
            <a:endParaRPr lang="en-US" dirty="0"/>
          </a:p>
        </p:txBody>
      </p:sp>
    </p:spTree>
    <p:extLst>
      <p:ext uri="{BB962C8B-B14F-4D97-AF65-F5344CB8AC3E}">
        <p14:creationId xmlns:p14="http://schemas.microsoft.com/office/powerpoint/2010/main" val="7973634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6ED435-7992-46E5-8946-B9011821A907}"/>
              </a:ext>
            </a:extLst>
          </p:cNvPr>
          <p:cNvSpPr>
            <a:spLocks noGrp="1"/>
          </p:cNvSpPr>
          <p:nvPr>
            <p:ph type="title"/>
          </p:nvPr>
        </p:nvSpPr>
        <p:spPr>
          <a:xfrm>
            <a:off x="670705" y="169980"/>
            <a:ext cx="10905066" cy="806791"/>
          </a:xfrm>
        </p:spPr>
        <p:txBody>
          <a:bodyPr>
            <a:normAutofit/>
          </a:bodyPr>
          <a:lstStyle/>
          <a:p>
            <a:pPr algn="ctr"/>
            <a:r>
              <a:rPr lang="en-US" sz="3600" b="1" dirty="0">
                <a:latin typeface="Berlin Sans FB" panose="020E0602020502020306" pitchFamily="34" charset="0"/>
              </a:rPr>
              <a:t>Conclusions</a:t>
            </a:r>
            <a:endParaRPr lang="en-US" sz="3600" dirty="0"/>
          </a:p>
        </p:txBody>
      </p:sp>
      <p:sp>
        <p:nvSpPr>
          <p:cNvPr id="3" name="Content Placeholder 2">
            <a:extLst>
              <a:ext uri="{FF2B5EF4-FFF2-40B4-BE49-F238E27FC236}">
                <a16:creationId xmlns:a16="http://schemas.microsoft.com/office/drawing/2014/main" id="{6E241010-3D08-4FB3-9B3A-887DFAB7A6BB}"/>
              </a:ext>
            </a:extLst>
          </p:cNvPr>
          <p:cNvSpPr>
            <a:spLocks noGrp="1"/>
          </p:cNvSpPr>
          <p:nvPr>
            <p:ph idx="1"/>
          </p:nvPr>
        </p:nvSpPr>
        <p:spPr>
          <a:xfrm>
            <a:off x="452284" y="904568"/>
            <a:ext cx="11379374" cy="5272395"/>
          </a:xfrm>
        </p:spPr>
        <p:txBody>
          <a:bodyPr>
            <a:normAutofit fontScale="92500" lnSpcReduction="10000"/>
          </a:bodyPr>
          <a:lstStyle/>
          <a:p>
            <a:pPr marL="0" marR="0" indent="0">
              <a:spcBef>
                <a:spcPts val="0"/>
              </a:spcBef>
              <a:spcAft>
                <a:spcPts val="800"/>
              </a:spcAft>
              <a:buNone/>
            </a:pPr>
            <a:r>
              <a:rPr lang="en-US" sz="2200" b="1" dirty="0">
                <a:effectLst/>
                <a:latin typeface="Franklin Gothic Book" panose="020B0503020102020204" pitchFamily="34" charset="0"/>
                <a:ea typeface="Calibri" panose="020F0502020204030204" pitchFamily="34" charset="0"/>
                <a:cs typeface="Times New Roman" panose="02020603050405020304" pitchFamily="18" charset="0"/>
              </a:rPr>
              <a:t>The issues discussed in this presentation demonstrated that:</a:t>
            </a:r>
          </a:p>
          <a:p>
            <a:pPr lvl="1">
              <a:spcBef>
                <a:spcPts val="0"/>
              </a:spcBef>
              <a:spcAft>
                <a:spcPts val="800"/>
              </a:spcAft>
              <a:buFont typeface="Wingdings" panose="05000000000000000000" pitchFamily="2" charset="2"/>
              <a:buChar char="v"/>
            </a:pPr>
            <a:r>
              <a:rPr lang="en-US" sz="1600" dirty="0">
                <a:effectLst/>
                <a:latin typeface="Franklin Gothic Book" panose="020B0503020102020204" pitchFamily="34" charset="0"/>
                <a:ea typeface="Calibri" panose="020F0502020204030204" pitchFamily="34" charset="0"/>
                <a:cs typeface="Times New Roman" panose="02020603050405020304" pitchFamily="18" charset="0"/>
              </a:rPr>
              <a:t>Despite increases in economic growth and personal income in the District of Columbia, there appears to be:</a:t>
            </a:r>
          </a:p>
          <a:p>
            <a:pPr lvl="2">
              <a:spcBef>
                <a:spcPts val="0"/>
              </a:spcBef>
              <a:spcAft>
                <a:spcPts val="800"/>
              </a:spcAft>
              <a:buFont typeface="Wingdings" panose="05000000000000000000" pitchFamily="2" charset="2"/>
              <a:buChar char="Ø"/>
            </a:pPr>
            <a:r>
              <a:rPr lang="en-US" sz="1600" dirty="0">
                <a:effectLst/>
                <a:latin typeface="Franklin Gothic Book" panose="020B0503020102020204" pitchFamily="34" charset="0"/>
                <a:ea typeface="Calibri" panose="020F0502020204030204" pitchFamily="34" charset="0"/>
                <a:cs typeface="Times New Roman" panose="02020603050405020304" pitchFamily="18" charset="0"/>
              </a:rPr>
              <a:t>Slight increases or “permanency” with respect to the number of people in poverty;</a:t>
            </a:r>
          </a:p>
          <a:p>
            <a:pPr lvl="2">
              <a:spcBef>
                <a:spcPts val="0"/>
              </a:spcBef>
              <a:spcAft>
                <a:spcPts val="800"/>
              </a:spcAft>
              <a:buFont typeface="Wingdings" panose="05000000000000000000" pitchFamily="2" charset="2"/>
              <a:buChar char="Ø"/>
            </a:pPr>
            <a:r>
              <a:rPr lang="en-US" sz="1600" dirty="0">
                <a:effectLst/>
                <a:latin typeface="Franklin Gothic Book" panose="020B0503020102020204" pitchFamily="34" charset="0"/>
                <a:ea typeface="Calibri" panose="020F0502020204030204" pitchFamily="34" charset="0"/>
                <a:cs typeface="Times New Roman" panose="02020603050405020304" pitchFamily="18" charset="0"/>
              </a:rPr>
              <a:t>Energy usage per non-low-income residential customer has continued to decline against the odds of increases in income; &amp; </a:t>
            </a:r>
          </a:p>
          <a:p>
            <a:pPr lvl="2">
              <a:spcBef>
                <a:spcPts val="0"/>
              </a:spcBef>
              <a:spcAft>
                <a:spcPts val="800"/>
              </a:spcAft>
              <a:buFont typeface="Wingdings" panose="05000000000000000000" pitchFamily="2" charset="2"/>
              <a:buChar char="Ø"/>
            </a:pPr>
            <a:r>
              <a:rPr lang="en-US" sz="1600" dirty="0">
                <a:effectLst/>
                <a:latin typeface="Franklin Gothic Book" panose="020B0503020102020204" pitchFamily="34" charset="0"/>
                <a:ea typeface="Calibri" panose="020F0502020204030204" pitchFamily="34" charset="0"/>
                <a:cs typeface="Times New Roman" panose="02020603050405020304" pitchFamily="18" charset="0"/>
              </a:rPr>
              <a:t>Energy consumption per low-income customer appears to remain the same or increased slightly.</a:t>
            </a:r>
            <a:endParaRPr lang="en-US" sz="1600" dirty="0">
              <a:latin typeface="Franklin Gothic Book" panose="020B0503020102020204" pitchFamily="34" charset="0"/>
              <a:ea typeface="Calibri" panose="020F0502020204030204" pitchFamily="34" charset="0"/>
              <a:cs typeface="Times New Roman" panose="02020603050405020304" pitchFamily="18" charset="0"/>
            </a:endParaRPr>
          </a:p>
          <a:p>
            <a:pPr lvl="1">
              <a:spcBef>
                <a:spcPts val="0"/>
              </a:spcBef>
              <a:spcAft>
                <a:spcPts val="800"/>
              </a:spcAft>
              <a:buFont typeface="Wingdings" panose="05000000000000000000" pitchFamily="2" charset="2"/>
              <a:buChar char="v"/>
            </a:pPr>
            <a:r>
              <a:rPr lang="en-US" sz="1600" dirty="0">
                <a:effectLst/>
                <a:latin typeface="Franklin Gothic Book" panose="020B0503020102020204" pitchFamily="34" charset="0"/>
                <a:ea typeface="Calibri" panose="020F0502020204030204" pitchFamily="34" charset="0"/>
                <a:cs typeface="Times New Roman" panose="02020603050405020304" pitchFamily="18" charset="0"/>
              </a:rPr>
              <a:t>Energy and water affordability have deteriorated especially among low-income customers where the burden has increased to about 2 or more times compared to a baseline that is considered to be affordable.</a:t>
            </a:r>
          </a:p>
          <a:p>
            <a:pPr lvl="1">
              <a:spcBef>
                <a:spcPts val="0"/>
              </a:spcBef>
              <a:spcAft>
                <a:spcPts val="800"/>
              </a:spcAft>
              <a:buFont typeface="Wingdings" panose="05000000000000000000" pitchFamily="2" charset="2"/>
              <a:buChar char="v"/>
            </a:pPr>
            <a:r>
              <a:rPr lang="en-US" sz="1600" dirty="0">
                <a:effectLst/>
                <a:latin typeface="Franklin Gothic Book" panose="020B0503020102020204" pitchFamily="34" charset="0"/>
                <a:ea typeface="Calibri" panose="020F0502020204030204" pitchFamily="34" charset="0"/>
                <a:cs typeface="Times New Roman" panose="02020603050405020304" pitchFamily="18" charset="0"/>
              </a:rPr>
              <a:t>Energy assistance to low-income customers has been declining. It is expected that assistance from all sources may continue to decline until the economy recovers to pre-Covid level. The fact that more than 50% of the energy assistance is from the federal government that may decline implies that it is necessary to explore alternative assistance programs to ensure that energy affordability among low-income customers will not deteriorate. This may include but not limited to consolidating all forms of assistance such as energy, water, </a:t>
            </a:r>
            <a:r>
              <a:rPr lang="en-US" sz="1600" dirty="0">
                <a:latin typeface="Franklin Gothic Book" panose="020B0503020102020204" pitchFamily="34" charset="0"/>
                <a:ea typeface="Calibri" panose="020F0502020204030204" pitchFamily="34" charset="0"/>
                <a:cs typeface="Times New Roman" panose="02020603050405020304" pitchFamily="18" charset="0"/>
              </a:rPr>
              <a:t>housing</a:t>
            </a:r>
            <a:r>
              <a:rPr lang="en-US" sz="1600" dirty="0">
                <a:effectLst/>
                <a:latin typeface="Franklin Gothic Book" panose="020B0503020102020204" pitchFamily="34" charset="0"/>
                <a:ea typeface="Calibri" panose="020F0502020204030204" pitchFamily="34" charset="0"/>
                <a:cs typeface="Times New Roman" panose="02020603050405020304" pitchFamily="18" charset="0"/>
              </a:rPr>
              <a:t>, health, and so on such that not only resources could be used or targeted efficiently but may result in greater success from assistance offered.</a:t>
            </a:r>
          </a:p>
          <a:p>
            <a:pPr lvl="1">
              <a:spcBef>
                <a:spcPts val="0"/>
              </a:spcBef>
              <a:spcAft>
                <a:spcPts val="800"/>
              </a:spcAft>
              <a:buFont typeface="Wingdings" panose="05000000000000000000" pitchFamily="2" charset="2"/>
              <a:buChar char="v"/>
            </a:pPr>
            <a:r>
              <a:rPr lang="en-US" sz="1600" dirty="0">
                <a:effectLst/>
                <a:latin typeface="Franklin Gothic Book" panose="020B0503020102020204" pitchFamily="34" charset="0"/>
                <a:ea typeface="Calibri" panose="020F0502020204030204" pitchFamily="34" charset="0"/>
                <a:cs typeface="Times New Roman" panose="02020603050405020304" pitchFamily="18" charset="0"/>
              </a:rPr>
              <a:t>Emerging energy policies and technologies may limit access to clean energy sources and new technologies to low-income customers unless strategic changes are made to (a) increasing access to solar through community solar; (iii) offer energy audits followed by investments in weatherization and energy efficiency measures, and (iii) expand education and outreach programs. The cost of emerging policies and new technologies could disproportionately affect low-income consumers. In fact, attaining the District’s RPS standard at the moment accounts for more than 4% retail electricity prices, and </a:t>
            </a:r>
            <a:r>
              <a:rPr lang="en-US" sz="1600" dirty="0">
                <a:latin typeface="Franklin Gothic Book" panose="020B0503020102020204" pitchFamily="34" charset="0"/>
                <a:ea typeface="Calibri" panose="020F0502020204030204" pitchFamily="34" charset="0"/>
                <a:cs typeface="Times New Roman" panose="02020603050405020304" pitchFamily="18" charset="0"/>
              </a:rPr>
              <a:t>may</a:t>
            </a:r>
            <a:r>
              <a:rPr lang="en-US" sz="1600" dirty="0">
                <a:effectLst/>
                <a:latin typeface="Franklin Gothic Book" panose="020B0503020102020204" pitchFamily="34" charset="0"/>
                <a:ea typeface="Calibri" panose="020F0502020204030204" pitchFamily="34" charset="0"/>
                <a:cs typeface="Times New Roman" panose="02020603050405020304" pitchFamily="18" charset="0"/>
              </a:rPr>
              <a:t> continue to rise a lot more.</a:t>
            </a:r>
          </a:p>
          <a:p>
            <a:pPr lvl="1">
              <a:spcBef>
                <a:spcPts val="0"/>
              </a:spcBef>
              <a:spcAft>
                <a:spcPts val="800"/>
              </a:spcAft>
              <a:buFont typeface="Wingdings" panose="05000000000000000000" pitchFamily="2" charset="2"/>
              <a:buChar char="v"/>
            </a:pPr>
            <a:r>
              <a:rPr lang="en-US" sz="1600" dirty="0">
                <a:effectLst/>
                <a:latin typeface="Franklin Gothic Book" panose="020B0503020102020204" pitchFamily="34" charset="0"/>
                <a:ea typeface="Calibri" panose="020F0502020204030204" pitchFamily="34" charset="0"/>
                <a:cs typeface="Times New Roman" panose="02020603050405020304" pitchFamily="18" charset="0"/>
              </a:rPr>
              <a:t>The most fundamental change that needed to take place to ensure energy security is to identify and target sources of increased energy burden and insecurity. These could include but not limited to (a) reducing the widening income inequality; (b) education to increase awareness about the benefits of reducing energy consumption; (c) improvements in housing characteristics of low-income customers; and (d) access to better wages, among others.</a:t>
            </a:r>
          </a:p>
          <a:p>
            <a:pPr marL="0" indent="0">
              <a:buNone/>
            </a:pPr>
            <a:endParaRPr lang="en-US" sz="1100" dirty="0"/>
          </a:p>
        </p:txBody>
      </p:sp>
      <p:sp>
        <p:nvSpPr>
          <p:cNvPr id="43" name="Rectangle 42">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Isosceles Triangle 44">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Isosceles Triangle 46">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9" name="Rectangle 48">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aphicFrame>
        <p:nvGraphicFramePr>
          <p:cNvPr id="35" name="Object 34">
            <a:extLst>
              <a:ext uri="{FF2B5EF4-FFF2-40B4-BE49-F238E27FC236}">
                <a16:creationId xmlns:a16="http://schemas.microsoft.com/office/drawing/2014/main" id="{36CB1AAA-8F3A-40E8-BFDD-78208AE405F3}"/>
              </a:ext>
            </a:extLst>
          </p:cNvPr>
          <p:cNvGraphicFramePr>
            <a:graphicFrameLocks noChangeAspect="1"/>
          </p:cNvGraphicFramePr>
          <p:nvPr>
            <p:extLst>
              <p:ext uri="{D42A27DB-BD31-4B8C-83A1-F6EECF244321}">
                <p14:modId xmlns:p14="http://schemas.microsoft.com/office/powerpoint/2010/main" val="529461821"/>
              </p:ext>
            </p:extLst>
          </p:nvPr>
        </p:nvGraphicFramePr>
        <p:xfrm>
          <a:off x="252460" y="6111686"/>
          <a:ext cx="1570037" cy="720752"/>
        </p:xfrm>
        <a:graphic>
          <a:graphicData uri="http://schemas.openxmlformats.org/presentationml/2006/ole">
            <mc:AlternateContent xmlns:mc="http://schemas.openxmlformats.org/markup-compatibility/2006">
              <mc:Choice xmlns:v="urn:schemas-microsoft-com:vml" Requires="v">
                <p:oleObj name="Bitmap Image" r:id="rId2" imgW="1569600" imgH="685800" progId="Paint.Picture">
                  <p:embed/>
                </p:oleObj>
              </mc:Choice>
              <mc:Fallback>
                <p:oleObj name="Bitmap Image" r:id="rId2" imgW="1569600" imgH="685800" progId="Paint.Picture">
                  <p:embed/>
                  <p:pic>
                    <p:nvPicPr>
                      <p:cNvPr id="12" name="Object 11">
                        <a:extLst>
                          <a:ext uri="{FF2B5EF4-FFF2-40B4-BE49-F238E27FC236}">
                            <a16:creationId xmlns:a16="http://schemas.microsoft.com/office/drawing/2014/main" id="{06042EA8-BA5B-4EF6-8009-277232F5260F}"/>
                          </a:ext>
                        </a:extLst>
                      </p:cNvPr>
                      <p:cNvPicPr/>
                      <p:nvPr/>
                    </p:nvPicPr>
                    <p:blipFill>
                      <a:blip r:embed="rId3"/>
                      <a:stretch>
                        <a:fillRect/>
                      </a:stretch>
                    </p:blipFill>
                    <p:spPr>
                      <a:xfrm>
                        <a:off x="252460" y="6111686"/>
                        <a:ext cx="1570037" cy="720752"/>
                      </a:xfrm>
                      <a:prstGeom prst="rect">
                        <a:avLst/>
                      </a:prstGeom>
                    </p:spPr>
                  </p:pic>
                </p:oleObj>
              </mc:Fallback>
            </mc:AlternateContent>
          </a:graphicData>
        </a:graphic>
      </p:graphicFrame>
      <p:sp>
        <p:nvSpPr>
          <p:cNvPr id="5" name="Slide Number Placeholder 4">
            <a:extLst>
              <a:ext uri="{FF2B5EF4-FFF2-40B4-BE49-F238E27FC236}">
                <a16:creationId xmlns:a16="http://schemas.microsoft.com/office/drawing/2014/main" id="{86B53B6F-1D50-415E-BE79-CE848B742B44}"/>
              </a:ext>
            </a:extLst>
          </p:cNvPr>
          <p:cNvSpPr>
            <a:spLocks noGrp="1"/>
          </p:cNvSpPr>
          <p:nvPr>
            <p:ph type="sldNum" sz="quarter" idx="12"/>
          </p:nvPr>
        </p:nvSpPr>
        <p:spPr/>
        <p:txBody>
          <a:bodyPr/>
          <a:lstStyle/>
          <a:p>
            <a:fld id="{C01389E6-C847-4AD0-B56D-D205B2EAB1EE}" type="slidenum">
              <a:rPr lang="en-US" smtClean="0"/>
              <a:t>59</a:t>
            </a:fld>
            <a:endParaRPr lang="en-US" dirty="0"/>
          </a:p>
        </p:txBody>
      </p:sp>
    </p:spTree>
    <p:extLst>
      <p:ext uri="{BB962C8B-B14F-4D97-AF65-F5344CB8AC3E}">
        <p14:creationId xmlns:p14="http://schemas.microsoft.com/office/powerpoint/2010/main" val="2443735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539EFF9-A0A7-44A4-B793-EE0EDBEFCE8D}"/>
              </a:ext>
            </a:extLst>
          </p:cNvPr>
          <p:cNvSpPr>
            <a:spLocks noGrp="1"/>
          </p:cNvSpPr>
          <p:nvPr>
            <p:ph type="title"/>
          </p:nvPr>
        </p:nvSpPr>
        <p:spPr>
          <a:xfrm>
            <a:off x="643467" y="321735"/>
            <a:ext cx="10905066" cy="780210"/>
          </a:xfrm>
        </p:spPr>
        <p:txBody>
          <a:bodyPr>
            <a:normAutofit fontScale="90000"/>
          </a:bodyPr>
          <a:lstStyle/>
          <a:p>
            <a:pPr algn="ctr"/>
            <a:br>
              <a:rPr lang="en-US" sz="3600" dirty="0">
                <a:latin typeface="Franklin Gothic Medium" panose="020B0603020102020204" pitchFamily="34" charset="0"/>
              </a:rPr>
            </a:br>
            <a:r>
              <a:rPr lang="en-US" sz="3600" dirty="0">
                <a:solidFill>
                  <a:schemeClr val="tx2"/>
                </a:solidFill>
                <a:effectLst/>
                <a:latin typeface="Franklin Gothic Medium" panose="020B0603020102020204" pitchFamily="34" charset="0"/>
                <a:ea typeface="Calibri" panose="020F0502020204030204" pitchFamily="34" charset="0"/>
                <a:cs typeface="Times New Roman" panose="02020603050405020304" pitchFamily="18" charset="0"/>
              </a:rPr>
              <a:t>Household Income, Poverty, and Energy Trends in the District </a:t>
            </a:r>
            <a:br>
              <a:rPr lang="en-US" sz="3600" dirty="0">
                <a:solidFill>
                  <a:schemeClr val="tx2"/>
                </a:solidFill>
                <a:effectLst/>
                <a:latin typeface="Franklin Gothic Medium" panose="020B0603020102020204" pitchFamily="34" charset="0"/>
                <a:ea typeface="Calibri" panose="020F0502020204030204" pitchFamily="34" charset="0"/>
                <a:cs typeface="Times New Roman" panose="02020603050405020304" pitchFamily="18" charset="0"/>
              </a:rPr>
            </a:br>
            <a:r>
              <a:rPr lang="en-US" sz="2700" b="1" dirty="0">
                <a:latin typeface="Franklin Gothic Medium" panose="020B0603020102020204" pitchFamily="34" charset="0"/>
              </a:rPr>
              <a:t>Household income and poverty</a:t>
            </a:r>
            <a:br>
              <a:rPr lang="en-US" sz="3600" dirty="0">
                <a:latin typeface="Franklin Gothic Medium" panose="020B0603020102020204" pitchFamily="34" charset="0"/>
              </a:rPr>
            </a:br>
            <a:endParaRPr lang="en-US" sz="3600" dirty="0">
              <a:latin typeface="Franklin Gothic Medium" panose="020B0603020102020204" pitchFamily="34" charset="0"/>
            </a:endParaRPr>
          </a:p>
        </p:txBody>
      </p:sp>
      <p:sp>
        <p:nvSpPr>
          <p:cNvPr id="3" name="Content Placeholder 2">
            <a:extLst>
              <a:ext uri="{FF2B5EF4-FFF2-40B4-BE49-F238E27FC236}">
                <a16:creationId xmlns:a16="http://schemas.microsoft.com/office/drawing/2014/main" id="{881CACE7-F042-4E80-B9A6-2E9F146C2E60}"/>
              </a:ext>
            </a:extLst>
          </p:cNvPr>
          <p:cNvSpPr>
            <a:spLocks noGrp="1"/>
          </p:cNvSpPr>
          <p:nvPr>
            <p:ph idx="1"/>
          </p:nvPr>
        </p:nvSpPr>
        <p:spPr>
          <a:xfrm>
            <a:off x="507030" y="1457471"/>
            <a:ext cx="3508379" cy="4393982"/>
          </a:xfrm>
          <a:custGeom>
            <a:avLst/>
            <a:gdLst>
              <a:gd name="connsiteX0" fmla="*/ 0 w 3508379"/>
              <a:gd name="connsiteY0" fmla="*/ 0 h 4393982"/>
              <a:gd name="connsiteX1" fmla="*/ 654897 w 3508379"/>
              <a:gd name="connsiteY1" fmla="*/ 0 h 4393982"/>
              <a:gd name="connsiteX2" fmla="*/ 1309795 w 3508379"/>
              <a:gd name="connsiteY2" fmla="*/ 0 h 4393982"/>
              <a:gd name="connsiteX3" fmla="*/ 1894525 w 3508379"/>
              <a:gd name="connsiteY3" fmla="*/ 0 h 4393982"/>
              <a:gd name="connsiteX4" fmla="*/ 2514338 w 3508379"/>
              <a:gd name="connsiteY4" fmla="*/ 0 h 4393982"/>
              <a:gd name="connsiteX5" fmla="*/ 3508379 w 3508379"/>
              <a:gd name="connsiteY5" fmla="*/ 0 h 4393982"/>
              <a:gd name="connsiteX6" fmla="*/ 3508379 w 3508379"/>
              <a:gd name="connsiteY6" fmla="*/ 549248 h 4393982"/>
              <a:gd name="connsiteX7" fmla="*/ 3508379 w 3508379"/>
              <a:gd name="connsiteY7" fmla="*/ 1142435 h 4393982"/>
              <a:gd name="connsiteX8" fmla="*/ 3508379 w 3508379"/>
              <a:gd name="connsiteY8" fmla="*/ 1603803 h 4393982"/>
              <a:gd name="connsiteX9" fmla="*/ 3508379 w 3508379"/>
              <a:gd name="connsiteY9" fmla="*/ 2021232 h 4393982"/>
              <a:gd name="connsiteX10" fmla="*/ 3508379 w 3508379"/>
              <a:gd name="connsiteY10" fmla="*/ 2482600 h 4393982"/>
              <a:gd name="connsiteX11" fmla="*/ 3508379 w 3508379"/>
              <a:gd name="connsiteY11" fmla="*/ 2987908 h 4393982"/>
              <a:gd name="connsiteX12" fmla="*/ 3508379 w 3508379"/>
              <a:gd name="connsiteY12" fmla="*/ 3537156 h 4393982"/>
              <a:gd name="connsiteX13" fmla="*/ 3508379 w 3508379"/>
              <a:gd name="connsiteY13" fmla="*/ 4393982 h 4393982"/>
              <a:gd name="connsiteX14" fmla="*/ 2853482 w 3508379"/>
              <a:gd name="connsiteY14" fmla="*/ 4393982 h 4393982"/>
              <a:gd name="connsiteX15" fmla="*/ 2268752 w 3508379"/>
              <a:gd name="connsiteY15" fmla="*/ 4393982 h 4393982"/>
              <a:gd name="connsiteX16" fmla="*/ 1684022 w 3508379"/>
              <a:gd name="connsiteY16" fmla="*/ 4393982 h 4393982"/>
              <a:gd name="connsiteX17" fmla="*/ 1099292 w 3508379"/>
              <a:gd name="connsiteY17" fmla="*/ 4393982 h 4393982"/>
              <a:gd name="connsiteX18" fmla="*/ 514562 w 3508379"/>
              <a:gd name="connsiteY18" fmla="*/ 4393982 h 4393982"/>
              <a:gd name="connsiteX19" fmla="*/ 0 w 3508379"/>
              <a:gd name="connsiteY19" fmla="*/ 4393982 h 4393982"/>
              <a:gd name="connsiteX20" fmla="*/ 0 w 3508379"/>
              <a:gd name="connsiteY20" fmla="*/ 3800794 h 4393982"/>
              <a:gd name="connsiteX21" fmla="*/ 0 w 3508379"/>
              <a:gd name="connsiteY21" fmla="*/ 3207607 h 4393982"/>
              <a:gd name="connsiteX22" fmla="*/ 0 w 3508379"/>
              <a:gd name="connsiteY22" fmla="*/ 2614419 h 4393982"/>
              <a:gd name="connsiteX23" fmla="*/ 0 w 3508379"/>
              <a:gd name="connsiteY23" fmla="*/ 2021232 h 4393982"/>
              <a:gd name="connsiteX24" fmla="*/ 0 w 3508379"/>
              <a:gd name="connsiteY24" fmla="*/ 1384104 h 4393982"/>
              <a:gd name="connsiteX25" fmla="*/ 0 w 3508379"/>
              <a:gd name="connsiteY25" fmla="*/ 834857 h 4393982"/>
              <a:gd name="connsiteX26" fmla="*/ 0 w 3508379"/>
              <a:gd name="connsiteY26" fmla="*/ 0 h 4393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508379" h="4393982" fill="none" extrusionOk="0">
                <a:moveTo>
                  <a:pt x="0" y="0"/>
                </a:moveTo>
                <a:cubicBezTo>
                  <a:pt x="236715" y="-11477"/>
                  <a:pt x="481230" y="16218"/>
                  <a:pt x="654897" y="0"/>
                </a:cubicBezTo>
                <a:cubicBezTo>
                  <a:pt x="828564" y="-16218"/>
                  <a:pt x="1059666" y="21590"/>
                  <a:pt x="1309795" y="0"/>
                </a:cubicBezTo>
                <a:cubicBezTo>
                  <a:pt x="1559924" y="-21590"/>
                  <a:pt x="1751858" y="62217"/>
                  <a:pt x="1894525" y="0"/>
                </a:cubicBezTo>
                <a:cubicBezTo>
                  <a:pt x="2037192" y="-62217"/>
                  <a:pt x="2267145" y="57623"/>
                  <a:pt x="2514338" y="0"/>
                </a:cubicBezTo>
                <a:cubicBezTo>
                  <a:pt x="2761531" y="-57623"/>
                  <a:pt x="3222153" y="65084"/>
                  <a:pt x="3508379" y="0"/>
                </a:cubicBezTo>
                <a:cubicBezTo>
                  <a:pt x="3569261" y="208153"/>
                  <a:pt x="3462759" y="307568"/>
                  <a:pt x="3508379" y="549248"/>
                </a:cubicBezTo>
                <a:cubicBezTo>
                  <a:pt x="3553999" y="790928"/>
                  <a:pt x="3497271" y="1001753"/>
                  <a:pt x="3508379" y="1142435"/>
                </a:cubicBezTo>
                <a:cubicBezTo>
                  <a:pt x="3519487" y="1283117"/>
                  <a:pt x="3476980" y="1478452"/>
                  <a:pt x="3508379" y="1603803"/>
                </a:cubicBezTo>
                <a:cubicBezTo>
                  <a:pt x="3539778" y="1729154"/>
                  <a:pt x="3495146" y="1869908"/>
                  <a:pt x="3508379" y="2021232"/>
                </a:cubicBezTo>
                <a:cubicBezTo>
                  <a:pt x="3521612" y="2172556"/>
                  <a:pt x="3458573" y="2325877"/>
                  <a:pt x="3508379" y="2482600"/>
                </a:cubicBezTo>
                <a:cubicBezTo>
                  <a:pt x="3558185" y="2639323"/>
                  <a:pt x="3489728" y="2855565"/>
                  <a:pt x="3508379" y="2987908"/>
                </a:cubicBezTo>
                <a:cubicBezTo>
                  <a:pt x="3527030" y="3120251"/>
                  <a:pt x="3456743" y="3376137"/>
                  <a:pt x="3508379" y="3537156"/>
                </a:cubicBezTo>
                <a:cubicBezTo>
                  <a:pt x="3560015" y="3698175"/>
                  <a:pt x="3452034" y="4036968"/>
                  <a:pt x="3508379" y="4393982"/>
                </a:cubicBezTo>
                <a:cubicBezTo>
                  <a:pt x="3342105" y="4465769"/>
                  <a:pt x="3049283" y="4364830"/>
                  <a:pt x="2853482" y="4393982"/>
                </a:cubicBezTo>
                <a:cubicBezTo>
                  <a:pt x="2657681" y="4423134"/>
                  <a:pt x="2511716" y="4382768"/>
                  <a:pt x="2268752" y="4393982"/>
                </a:cubicBezTo>
                <a:cubicBezTo>
                  <a:pt x="2025788" y="4405196"/>
                  <a:pt x="1896257" y="4377190"/>
                  <a:pt x="1684022" y="4393982"/>
                </a:cubicBezTo>
                <a:cubicBezTo>
                  <a:pt x="1471787" y="4410774"/>
                  <a:pt x="1316039" y="4393532"/>
                  <a:pt x="1099292" y="4393982"/>
                </a:cubicBezTo>
                <a:cubicBezTo>
                  <a:pt x="882545" y="4394432"/>
                  <a:pt x="658725" y="4376264"/>
                  <a:pt x="514562" y="4393982"/>
                </a:cubicBezTo>
                <a:cubicBezTo>
                  <a:pt x="370399" y="4411700"/>
                  <a:pt x="244016" y="4342402"/>
                  <a:pt x="0" y="4393982"/>
                </a:cubicBezTo>
                <a:cubicBezTo>
                  <a:pt x="-12136" y="4165547"/>
                  <a:pt x="37245" y="3995417"/>
                  <a:pt x="0" y="3800794"/>
                </a:cubicBezTo>
                <a:cubicBezTo>
                  <a:pt x="-37245" y="3606171"/>
                  <a:pt x="49527" y="3455598"/>
                  <a:pt x="0" y="3207607"/>
                </a:cubicBezTo>
                <a:cubicBezTo>
                  <a:pt x="-49527" y="2959616"/>
                  <a:pt x="14389" y="2810057"/>
                  <a:pt x="0" y="2614419"/>
                </a:cubicBezTo>
                <a:cubicBezTo>
                  <a:pt x="-14389" y="2418781"/>
                  <a:pt x="70667" y="2149258"/>
                  <a:pt x="0" y="2021232"/>
                </a:cubicBezTo>
                <a:cubicBezTo>
                  <a:pt x="-70667" y="1893206"/>
                  <a:pt x="21405" y="1521908"/>
                  <a:pt x="0" y="1384104"/>
                </a:cubicBezTo>
                <a:cubicBezTo>
                  <a:pt x="-21405" y="1246300"/>
                  <a:pt x="37365" y="995417"/>
                  <a:pt x="0" y="834857"/>
                </a:cubicBezTo>
                <a:cubicBezTo>
                  <a:pt x="-37365" y="674297"/>
                  <a:pt x="83495" y="322877"/>
                  <a:pt x="0" y="0"/>
                </a:cubicBezTo>
                <a:close/>
              </a:path>
              <a:path w="3508379" h="4393982" stroke="0" extrusionOk="0">
                <a:moveTo>
                  <a:pt x="0" y="0"/>
                </a:moveTo>
                <a:cubicBezTo>
                  <a:pt x="264517" y="-30326"/>
                  <a:pt x="343268" y="13101"/>
                  <a:pt x="549646" y="0"/>
                </a:cubicBezTo>
                <a:cubicBezTo>
                  <a:pt x="756024" y="-13101"/>
                  <a:pt x="820664" y="19547"/>
                  <a:pt x="1029125" y="0"/>
                </a:cubicBezTo>
                <a:cubicBezTo>
                  <a:pt x="1237586" y="-19547"/>
                  <a:pt x="1373424" y="52961"/>
                  <a:pt x="1684022" y="0"/>
                </a:cubicBezTo>
                <a:cubicBezTo>
                  <a:pt x="1994620" y="-52961"/>
                  <a:pt x="2067717" y="4695"/>
                  <a:pt x="2233668" y="0"/>
                </a:cubicBezTo>
                <a:cubicBezTo>
                  <a:pt x="2399619" y="-4695"/>
                  <a:pt x="2527620" y="43839"/>
                  <a:pt x="2783314" y="0"/>
                </a:cubicBezTo>
                <a:cubicBezTo>
                  <a:pt x="3039008" y="-43839"/>
                  <a:pt x="3323925" y="3744"/>
                  <a:pt x="3508379" y="0"/>
                </a:cubicBezTo>
                <a:cubicBezTo>
                  <a:pt x="3539894" y="94940"/>
                  <a:pt x="3500981" y="354087"/>
                  <a:pt x="3508379" y="461368"/>
                </a:cubicBezTo>
                <a:cubicBezTo>
                  <a:pt x="3515777" y="568649"/>
                  <a:pt x="3455734" y="776082"/>
                  <a:pt x="3508379" y="1010616"/>
                </a:cubicBezTo>
                <a:cubicBezTo>
                  <a:pt x="3561024" y="1245150"/>
                  <a:pt x="3507787" y="1283068"/>
                  <a:pt x="3508379" y="1471984"/>
                </a:cubicBezTo>
                <a:cubicBezTo>
                  <a:pt x="3508971" y="1660900"/>
                  <a:pt x="3483958" y="1716315"/>
                  <a:pt x="3508379" y="1933352"/>
                </a:cubicBezTo>
                <a:cubicBezTo>
                  <a:pt x="3532800" y="2150389"/>
                  <a:pt x="3444879" y="2289181"/>
                  <a:pt x="3508379" y="2482600"/>
                </a:cubicBezTo>
                <a:cubicBezTo>
                  <a:pt x="3571879" y="2676019"/>
                  <a:pt x="3462613" y="2826746"/>
                  <a:pt x="3508379" y="3075787"/>
                </a:cubicBezTo>
                <a:cubicBezTo>
                  <a:pt x="3554145" y="3324828"/>
                  <a:pt x="3507308" y="3386343"/>
                  <a:pt x="3508379" y="3493216"/>
                </a:cubicBezTo>
                <a:cubicBezTo>
                  <a:pt x="3509450" y="3600089"/>
                  <a:pt x="3503159" y="4190917"/>
                  <a:pt x="3508379" y="4393982"/>
                </a:cubicBezTo>
                <a:cubicBezTo>
                  <a:pt x="3370412" y="4414181"/>
                  <a:pt x="3142929" y="4385396"/>
                  <a:pt x="2923649" y="4393982"/>
                </a:cubicBezTo>
                <a:cubicBezTo>
                  <a:pt x="2704369" y="4402568"/>
                  <a:pt x="2501524" y="4342655"/>
                  <a:pt x="2338919" y="4393982"/>
                </a:cubicBezTo>
                <a:cubicBezTo>
                  <a:pt x="2176314" y="4445309"/>
                  <a:pt x="1886270" y="4315967"/>
                  <a:pt x="1684022" y="4393982"/>
                </a:cubicBezTo>
                <a:cubicBezTo>
                  <a:pt x="1481774" y="4471997"/>
                  <a:pt x="1341365" y="4345933"/>
                  <a:pt x="1099292" y="4393982"/>
                </a:cubicBezTo>
                <a:cubicBezTo>
                  <a:pt x="857219" y="4442031"/>
                  <a:pt x="728655" y="4387981"/>
                  <a:pt x="619814" y="4393982"/>
                </a:cubicBezTo>
                <a:cubicBezTo>
                  <a:pt x="510973" y="4399983"/>
                  <a:pt x="199905" y="4384759"/>
                  <a:pt x="0" y="4393982"/>
                </a:cubicBezTo>
                <a:cubicBezTo>
                  <a:pt x="-39078" y="4168208"/>
                  <a:pt x="20278" y="3970808"/>
                  <a:pt x="0" y="3756855"/>
                </a:cubicBezTo>
                <a:cubicBezTo>
                  <a:pt x="-20278" y="3542902"/>
                  <a:pt x="2214" y="3432381"/>
                  <a:pt x="0" y="3119727"/>
                </a:cubicBezTo>
                <a:cubicBezTo>
                  <a:pt x="-2214" y="2807073"/>
                  <a:pt x="11943" y="2788504"/>
                  <a:pt x="0" y="2570479"/>
                </a:cubicBezTo>
                <a:cubicBezTo>
                  <a:pt x="-11943" y="2352454"/>
                  <a:pt x="26959" y="2260140"/>
                  <a:pt x="0" y="2065172"/>
                </a:cubicBezTo>
                <a:cubicBezTo>
                  <a:pt x="-26959" y="1870204"/>
                  <a:pt x="31550" y="1808766"/>
                  <a:pt x="0" y="1647743"/>
                </a:cubicBezTo>
                <a:cubicBezTo>
                  <a:pt x="-31550" y="1486720"/>
                  <a:pt x="40996" y="1418995"/>
                  <a:pt x="0" y="1230315"/>
                </a:cubicBezTo>
                <a:cubicBezTo>
                  <a:pt x="-40996" y="1041635"/>
                  <a:pt x="30535" y="912051"/>
                  <a:pt x="0" y="637127"/>
                </a:cubicBezTo>
                <a:cubicBezTo>
                  <a:pt x="-30535" y="362203"/>
                  <a:pt x="65738" y="258789"/>
                  <a:pt x="0" y="0"/>
                </a:cubicBezTo>
                <a:close/>
              </a:path>
            </a:pathLst>
          </a:custGeom>
          <a:ln w="38100">
            <a:solidFill>
              <a:srgbClr val="00B0F0"/>
            </a:solidFill>
            <a:extLst>
              <a:ext uri="{C807C97D-BFC1-408E-A445-0C87EB9F89A2}">
                <ask:lineSketchStyleProps xmlns:ask="http://schemas.microsoft.com/office/drawing/2018/sketchyshapes" sd="1219033472">
                  <ask:type>
                    <ask:lineSketchScribble/>
                  </ask:type>
                </ask:lineSketchStyleProps>
              </a:ext>
            </a:extLst>
          </a:ln>
        </p:spPr>
        <p:txBody>
          <a:bodyPr>
            <a:normAutofit fontScale="92500" lnSpcReduction="10000"/>
          </a:bodyPr>
          <a:lstStyle/>
          <a:p>
            <a:pPr>
              <a:buFont typeface="Wingdings" panose="05000000000000000000" pitchFamily="2" charset="2"/>
              <a:buChar char="v"/>
            </a:pPr>
            <a:r>
              <a:rPr lang="en-US" sz="2000" dirty="0">
                <a:latin typeface="Franklin Gothic Book" panose="020B0503020102020204" pitchFamily="34" charset="0"/>
              </a:rPr>
              <a:t>Data from US Census and Federal reserve indicates a general decline in poverty with increases in income for the US. However, data for DC shows that the number of people in poverty increases even with increases in income. Similar results hold true when measures of economic growth (i.e., GDP) is correlated with number of people in poverty.</a:t>
            </a:r>
          </a:p>
          <a:p>
            <a:pPr>
              <a:buFont typeface="Wingdings" panose="05000000000000000000" pitchFamily="2" charset="2"/>
              <a:buChar char="v"/>
            </a:pPr>
            <a:r>
              <a:rPr lang="en-US" sz="2000" dirty="0">
                <a:latin typeface="Franklin Gothic Book" panose="020B0503020102020204" pitchFamily="34" charset="0"/>
              </a:rPr>
              <a:t>Possible reasons may include:</a:t>
            </a:r>
          </a:p>
          <a:p>
            <a:pPr lvl="1">
              <a:buFont typeface="Wingdings" panose="05000000000000000000" pitchFamily="2" charset="2"/>
              <a:buChar char="v"/>
            </a:pPr>
            <a:r>
              <a:rPr lang="en-US" sz="1600" i="1" dirty="0">
                <a:latin typeface="Franklin Gothic Book" panose="020B0503020102020204" pitchFamily="34" charset="0"/>
              </a:rPr>
              <a:t>Income Inequality;</a:t>
            </a:r>
          </a:p>
          <a:p>
            <a:pPr lvl="1">
              <a:buFont typeface="Wingdings" panose="05000000000000000000" pitchFamily="2" charset="2"/>
              <a:buChar char="v"/>
            </a:pPr>
            <a:r>
              <a:rPr lang="en-US" sz="1600" i="1" dirty="0">
                <a:latin typeface="Franklin Gothic Book" panose="020B0503020102020204" pitchFamily="34" charset="0"/>
              </a:rPr>
              <a:t>Household characteristics (head of household, No. of people in the family, education, etc.)</a:t>
            </a:r>
          </a:p>
          <a:p>
            <a:pPr marL="0" indent="0">
              <a:buNone/>
            </a:pPr>
            <a:endParaRPr lang="en-US" sz="2000" dirty="0"/>
          </a:p>
        </p:txBody>
      </p:sp>
      <p:grpSp>
        <p:nvGrpSpPr>
          <p:cNvPr id="11" name="Group 10">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2" name="Isosceles Triangle 11">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6" name="Rectangle 15">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Isosceles Triangle 16">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aphicFrame>
        <p:nvGraphicFramePr>
          <p:cNvPr id="14" name="Chart 13">
            <a:extLst>
              <a:ext uri="{FF2B5EF4-FFF2-40B4-BE49-F238E27FC236}">
                <a16:creationId xmlns:a16="http://schemas.microsoft.com/office/drawing/2014/main" id="{CF188FF5-0527-4AFF-B235-4CCA3F388904}"/>
              </a:ext>
            </a:extLst>
          </p:cNvPr>
          <p:cNvGraphicFramePr>
            <a:graphicFrameLocks/>
          </p:cNvGraphicFramePr>
          <p:nvPr>
            <p:extLst>
              <p:ext uri="{D42A27DB-BD31-4B8C-83A1-F6EECF244321}">
                <p14:modId xmlns:p14="http://schemas.microsoft.com/office/powerpoint/2010/main" val="2078913346"/>
              </p:ext>
            </p:extLst>
          </p:nvPr>
        </p:nvGraphicFramePr>
        <p:xfrm>
          <a:off x="4140779" y="1491153"/>
          <a:ext cx="7544191" cy="439398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Object 17">
            <a:extLst>
              <a:ext uri="{FF2B5EF4-FFF2-40B4-BE49-F238E27FC236}">
                <a16:creationId xmlns:a16="http://schemas.microsoft.com/office/drawing/2014/main" id="{EAC33BBC-679C-4B27-9212-65202EA323CC}"/>
              </a:ext>
            </a:extLst>
          </p:cNvPr>
          <p:cNvGraphicFramePr>
            <a:graphicFrameLocks noChangeAspect="1"/>
          </p:cNvGraphicFramePr>
          <p:nvPr>
            <p:extLst>
              <p:ext uri="{D42A27DB-BD31-4B8C-83A1-F6EECF244321}">
                <p14:modId xmlns:p14="http://schemas.microsoft.com/office/powerpoint/2010/main" val="3421437080"/>
              </p:ext>
            </p:extLst>
          </p:nvPr>
        </p:nvGraphicFramePr>
        <p:xfrm>
          <a:off x="159679" y="6124065"/>
          <a:ext cx="1570037" cy="685800"/>
        </p:xfrm>
        <a:graphic>
          <a:graphicData uri="http://schemas.openxmlformats.org/presentationml/2006/ole">
            <mc:AlternateContent xmlns:mc="http://schemas.openxmlformats.org/markup-compatibility/2006">
              <mc:Choice xmlns:v="urn:schemas-microsoft-com:vml" Requires="v">
                <p:oleObj name="Bitmap Image" r:id="rId4" imgW="1569600" imgH="685800" progId="Paint.Picture">
                  <p:embed/>
                </p:oleObj>
              </mc:Choice>
              <mc:Fallback>
                <p:oleObj name="Bitmap Image" r:id="rId4" imgW="1569600" imgH="685800" progId="Paint.Picture">
                  <p:embed/>
                  <p:pic>
                    <p:nvPicPr>
                      <p:cNvPr id="10" name="Object 9">
                        <a:extLst>
                          <a:ext uri="{FF2B5EF4-FFF2-40B4-BE49-F238E27FC236}">
                            <a16:creationId xmlns:a16="http://schemas.microsoft.com/office/drawing/2014/main" id="{ED1EE8CA-CC6C-4A4E-B487-41D629806F34}"/>
                          </a:ext>
                        </a:extLst>
                      </p:cNvPr>
                      <p:cNvPicPr/>
                      <p:nvPr/>
                    </p:nvPicPr>
                    <p:blipFill>
                      <a:blip r:embed="rId5"/>
                      <a:stretch>
                        <a:fillRect/>
                      </a:stretch>
                    </p:blipFill>
                    <p:spPr>
                      <a:xfrm>
                        <a:off x="159679" y="6124065"/>
                        <a:ext cx="1570037" cy="685800"/>
                      </a:xfrm>
                      <a:prstGeom prst="rect">
                        <a:avLst/>
                      </a:prstGeom>
                    </p:spPr>
                  </p:pic>
                </p:oleObj>
              </mc:Fallback>
            </mc:AlternateContent>
          </a:graphicData>
        </a:graphic>
      </p:graphicFrame>
      <p:sp>
        <p:nvSpPr>
          <p:cNvPr id="5" name="Slide Number Placeholder 4">
            <a:extLst>
              <a:ext uri="{FF2B5EF4-FFF2-40B4-BE49-F238E27FC236}">
                <a16:creationId xmlns:a16="http://schemas.microsoft.com/office/drawing/2014/main" id="{0FD3F805-39DA-4A49-BFCC-F28D5000E7BE}"/>
              </a:ext>
            </a:extLst>
          </p:cNvPr>
          <p:cNvSpPr>
            <a:spLocks noGrp="1"/>
          </p:cNvSpPr>
          <p:nvPr>
            <p:ph type="sldNum" sz="quarter" idx="12"/>
          </p:nvPr>
        </p:nvSpPr>
        <p:spPr/>
        <p:txBody>
          <a:bodyPr/>
          <a:lstStyle/>
          <a:p>
            <a:fld id="{C01389E6-C847-4AD0-B56D-D205B2EAB1EE}" type="slidenum">
              <a:rPr lang="en-US" smtClean="0"/>
              <a:t>6</a:t>
            </a:fld>
            <a:endParaRPr lang="en-US" dirty="0"/>
          </a:p>
        </p:txBody>
      </p:sp>
    </p:spTree>
    <p:extLst>
      <p:ext uri="{BB962C8B-B14F-4D97-AF65-F5344CB8AC3E}">
        <p14:creationId xmlns:p14="http://schemas.microsoft.com/office/powerpoint/2010/main" val="16547761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8">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grpSp>
        <p:nvGrpSpPr>
          <p:cNvPr id="11" name="Group 10">
            <a:extLst>
              <a:ext uri="{FF2B5EF4-FFF2-40B4-BE49-F238E27FC236}">
                <a16:creationId xmlns:a16="http://schemas.microsoft.com/office/drawing/2014/main" id="{53CA3DAA-08BB-476F-9793-941CFAEA5E6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7467600" cy="6858000"/>
            <a:chOff x="7467600" y="0"/>
            <a:chExt cx="4724400" cy="6858000"/>
          </a:xfrm>
        </p:grpSpPr>
        <p:sp>
          <p:nvSpPr>
            <p:cNvPr id="20" name="Rectangle 11">
              <a:extLst>
                <a:ext uri="{FF2B5EF4-FFF2-40B4-BE49-F238E27FC236}">
                  <a16:creationId xmlns:a16="http://schemas.microsoft.com/office/drawing/2014/main" id="{C1EF744A-E0CA-4659-9909-4B77BF70D3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12">
              <a:extLst>
                <a:ext uri="{FF2B5EF4-FFF2-40B4-BE49-F238E27FC236}">
                  <a16:creationId xmlns:a16="http://schemas.microsoft.com/office/drawing/2014/main" id="{A09C8437-171E-4687-AA5E-A46A56AEE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2" name="Freeform: Shape 14">
            <a:extLst>
              <a:ext uri="{FF2B5EF4-FFF2-40B4-BE49-F238E27FC236}">
                <a16:creationId xmlns:a16="http://schemas.microsoft.com/office/drawing/2014/main" id="{4FEFA667-DE58-4745-9E9D-C6E61CB06A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69701" cy="6858000"/>
          </a:xfrm>
          <a:custGeom>
            <a:avLst/>
            <a:gdLst>
              <a:gd name="connsiteX0" fmla="*/ 369702 w 7467600"/>
              <a:gd name="connsiteY0" fmla="*/ 6712169 h 6858000"/>
              <a:gd name="connsiteX1" fmla="*/ 366575 w 7467600"/>
              <a:gd name="connsiteY1" fmla="*/ 6715556 h 6858000"/>
              <a:gd name="connsiteX2" fmla="*/ 371637 w 7467600"/>
              <a:gd name="connsiteY2" fmla="*/ 6713954 h 6858000"/>
              <a:gd name="connsiteX3" fmla="*/ 7090188 w 7467600"/>
              <a:gd name="connsiteY3" fmla="*/ 6584365 h 6858000"/>
              <a:gd name="connsiteX4" fmla="*/ 7440138 w 7467600"/>
              <a:gd name="connsiteY4" fmla="*/ 6622648 h 6858000"/>
              <a:gd name="connsiteX5" fmla="*/ 7467600 w 7467600"/>
              <a:gd name="connsiteY5" fmla="*/ 6628217 h 6858000"/>
              <a:gd name="connsiteX6" fmla="*/ 7467600 w 7467600"/>
              <a:gd name="connsiteY6" fmla="*/ 6668575 h 6858000"/>
              <a:gd name="connsiteX7" fmla="*/ 7392322 w 7467600"/>
              <a:gd name="connsiteY7" fmla="*/ 6658238 h 6858000"/>
              <a:gd name="connsiteX8" fmla="*/ 7467600 w 7467600"/>
              <a:gd name="connsiteY8" fmla="*/ 6683873 h 6858000"/>
              <a:gd name="connsiteX9" fmla="*/ 7467600 w 7467600"/>
              <a:gd name="connsiteY9" fmla="*/ 6714215 h 6858000"/>
              <a:gd name="connsiteX10" fmla="*/ 7447383 w 7467600"/>
              <a:gd name="connsiteY10" fmla="*/ 6707202 h 6858000"/>
              <a:gd name="connsiteX11" fmla="*/ 7289862 w 7467600"/>
              <a:gd name="connsiteY11" fmla="*/ 6659827 h 6858000"/>
              <a:gd name="connsiteX12" fmla="*/ 7434024 w 7467600"/>
              <a:gd name="connsiteY12" fmla="*/ 6722130 h 6858000"/>
              <a:gd name="connsiteX13" fmla="*/ 7467600 w 7467600"/>
              <a:gd name="connsiteY13" fmla="*/ 6736157 h 6858000"/>
              <a:gd name="connsiteX14" fmla="*/ 7467600 w 7467600"/>
              <a:gd name="connsiteY14" fmla="*/ 6767913 h 6858000"/>
              <a:gd name="connsiteX15" fmla="*/ 7271814 w 7467600"/>
              <a:gd name="connsiteY15" fmla="*/ 6684601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7090188 w 7467600"/>
              <a:gd name="connsiteY21" fmla="*/ 6584365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61797 w 7467600"/>
              <a:gd name="connsiteY74" fmla="*/ 5419899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126431 w 7467600"/>
              <a:gd name="connsiteY88" fmla="*/ 5737872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6861797 w 7467600"/>
              <a:gd name="connsiteY101" fmla="*/ 5419899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7133363 w 7467600"/>
              <a:gd name="connsiteY125" fmla="*/ 5050246 h 6858000"/>
              <a:gd name="connsiteX126" fmla="*/ 7450656 w 7467600"/>
              <a:gd name="connsiteY126" fmla="*/ 5134750 h 6858000"/>
              <a:gd name="connsiteX127" fmla="*/ 7467600 w 7467600"/>
              <a:gd name="connsiteY127" fmla="*/ 5142496 h 6858000"/>
              <a:gd name="connsiteX128" fmla="*/ 7467600 w 7467600"/>
              <a:gd name="connsiteY128" fmla="*/ 5158623 h 6858000"/>
              <a:gd name="connsiteX129" fmla="*/ 7427076 w 7467600"/>
              <a:gd name="connsiteY129" fmla="*/ 5142684 h 6858000"/>
              <a:gd name="connsiteX130" fmla="*/ 7467600 w 7467600"/>
              <a:gd name="connsiteY130" fmla="*/ 5164774 h 6858000"/>
              <a:gd name="connsiteX131" fmla="*/ 7467600 w 7467600"/>
              <a:gd name="connsiteY131" fmla="*/ 5199146 h 6858000"/>
              <a:gd name="connsiteX132" fmla="*/ 7391022 w 7467600"/>
              <a:gd name="connsiteY132" fmla="*/ 5158141 h 6858000"/>
              <a:gd name="connsiteX133" fmla="*/ 7312201 w 7467600"/>
              <a:gd name="connsiteY133" fmla="*/ 5128278 h 6858000"/>
              <a:gd name="connsiteX134" fmla="*/ 7343603 w 7467600"/>
              <a:gd name="connsiteY134" fmla="*/ 5149746 h 6858000"/>
              <a:gd name="connsiteX135" fmla="*/ 7467600 w 7467600"/>
              <a:gd name="connsiteY135" fmla="*/ 5241225 h 6858000"/>
              <a:gd name="connsiteX136" fmla="*/ 7467600 w 7467600"/>
              <a:gd name="connsiteY136" fmla="*/ 5277736 h 6858000"/>
              <a:gd name="connsiteX137" fmla="*/ 7327465 w 7467600"/>
              <a:gd name="connsiteY137" fmla="*/ 5174181 h 6858000"/>
              <a:gd name="connsiteX138" fmla="*/ 7244057 w 7467600"/>
              <a:gd name="connsiteY138" fmla="*/ 5124233 h 6858000"/>
              <a:gd name="connsiteX139" fmla="*/ 7353035 w 7467600"/>
              <a:gd name="connsiteY139" fmla="*/ 5197318 h 6858000"/>
              <a:gd name="connsiteX140" fmla="*/ 7467600 w 7467600"/>
              <a:gd name="connsiteY140" fmla="*/ 5297634 h 6858000"/>
              <a:gd name="connsiteX141" fmla="*/ 7467600 w 7467600"/>
              <a:gd name="connsiteY141" fmla="*/ 5361850 h 6858000"/>
              <a:gd name="connsiteX142" fmla="*/ 7368569 w 7467600"/>
              <a:gd name="connsiteY142" fmla="*/ 5270182 h 6858000"/>
              <a:gd name="connsiteX143" fmla="*/ 7131946 w 7467600"/>
              <a:gd name="connsiteY143" fmla="*/ 5075653 h 6858000"/>
              <a:gd name="connsiteX144" fmla="*/ 7133363 w 7467600"/>
              <a:gd name="connsiteY144" fmla="*/ 5050246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7467600 w 7467600"/>
              <a:gd name="connsiteY834" fmla="*/ 163142 h 6858000"/>
              <a:gd name="connsiteX835" fmla="*/ 7467600 w 7467600"/>
              <a:gd name="connsiteY835" fmla="*/ 789215 h 6858000"/>
              <a:gd name="connsiteX836" fmla="*/ 7451412 w 7467600"/>
              <a:gd name="connsiteY836" fmla="*/ 799572 h 6858000"/>
              <a:gd name="connsiteX837" fmla="*/ 7419999 w 7467600"/>
              <a:gd name="connsiteY837" fmla="*/ 774360 h 6858000"/>
              <a:gd name="connsiteX838" fmla="*/ 7429067 w 7467600"/>
              <a:gd name="connsiteY838" fmla="*/ 402737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29067 w 7467600"/>
              <a:gd name="connsiteY844" fmla="*/ 402737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7429067 w 7467600"/>
              <a:gd name="connsiteY848" fmla="*/ 402737 h 6858000"/>
              <a:gd name="connsiteX849" fmla="*/ 5905192 w 7467600"/>
              <a:gd name="connsiteY849" fmla="*/ 163079 h 6858000"/>
              <a:gd name="connsiteX850" fmla="*/ 5865655 w 7467600"/>
              <a:gd name="connsiteY850" fmla="*/ 171901 h 6858000"/>
              <a:gd name="connsiteX851" fmla="*/ 5259740 w 7467600"/>
              <a:gd name="connsiteY851" fmla="*/ 257013 h 6858000"/>
              <a:gd name="connsiteX852" fmla="*/ 5208466 w 7467600"/>
              <a:gd name="connsiteY852" fmla="*/ 257550 h 6858000"/>
              <a:gd name="connsiteX853" fmla="*/ 4980204 w 7467600"/>
              <a:gd name="connsiteY853" fmla="*/ 271903 h 6858000"/>
              <a:gd name="connsiteX854" fmla="*/ 5068068 w 7467600"/>
              <a:gd name="connsiteY854" fmla="*/ 282244 h 6858000"/>
              <a:gd name="connsiteX855" fmla="*/ 5153231 w 7467600"/>
              <a:gd name="connsiteY855" fmla="*/ 292240 h 6858000"/>
              <a:gd name="connsiteX856" fmla="*/ 5426491 w 7467600"/>
              <a:gd name="connsiteY856" fmla="*/ 281128 h 6858000"/>
              <a:gd name="connsiteX857" fmla="*/ 5731212 w 7467600"/>
              <a:gd name="connsiteY857" fmla="*/ 231951 h 6858000"/>
              <a:gd name="connsiteX858" fmla="*/ 5905192 w 7467600"/>
              <a:gd name="connsiteY858" fmla="*/ 163079 h 6858000"/>
              <a:gd name="connsiteX859" fmla="*/ 5944437 w 7467600"/>
              <a:gd name="connsiteY859" fmla="*/ 113829 h 6858000"/>
              <a:gd name="connsiteX860" fmla="*/ 5825032 w 7467600"/>
              <a:gd name="connsiteY860" fmla="*/ 146405 h 6858000"/>
              <a:gd name="connsiteX861" fmla="*/ 4955599 w 7467600"/>
              <a:gd name="connsiteY861" fmla="*/ 247008 h 6858000"/>
              <a:gd name="connsiteX862" fmla="*/ 5210104 w 7467600"/>
              <a:gd name="connsiteY862" fmla="*/ 228123 h 6858000"/>
              <a:gd name="connsiteX863" fmla="*/ 5261015 w 7467600"/>
              <a:gd name="connsiteY863" fmla="*/ 227087 h 6858000"/>
              <a:gd name="connsiteX864" fmla="*/ 5861181 w 7467600"/>
              <a:gd name="connsiteY864" fmla="*/ 143093 h 6858000"/>
              <a:gd name="connsiteX865" fmla="*/ 5961252 w 7467600"/>
              <a:gd name="connsiteY865" fmla="*/ 114820 h 6858000"/>
              <a:gd name="connsiteX866" fmla="*/ 5944437 w 7467600"/>
              <a:gd name="connsiteY866" fmla="*/ 113829 h 6858000"/>
              <a:gd name="connsiteX867" fmla="*/ 3882765 w 7467600"/>
              <a:gd name="connsiteY867" fmla="*/ 0 h 6858000"/>
              <a:gd name="connsiteX868" fmla="*/ 3995099 w 7467600"/>
              <a:gd name="connsiteY868" fmla="*/ 0 h 6858000"/>
              <a:gd name="connsiteX869" fmla="*/ 4163818 w 7467600"/>
              <a:gd name="connsiteY869" fmla="*/ 234104 h 6858000"/>
              <a:gd name="connsiteX870" fmla="*/ 4172099 w 7467600"/>
              <a:gd name="connsiteY870" fmla="*/ 234207 h 6858000"/>
              <a:gd name="connsiteX871" fmla="*/ 4784282 w 7467600"/>
              <a:gd name="connsiteY871" fmla="*/ 276561 h 6858000"/>
              <a:gd name="connsiteX872" fmla="*/ 4801687 w 7467600"/>
              <a:gd name="connsiteY872" fmla="*/ 267764 h 6858000"/>
              <a:gd name="connsiteX873" fmla="*/ 6082788 w 7467600"/>
              <a:gd name="connsiteY873" fmla="*/ 64119 h 6858000"/>
              <a:gd name="connsiteX874" fmla="*/ 6099442 w 7467600"/>
              <a:gd name="connsiteY874" fmla="*/ 82568 h 6858000"/>
              <a:gd name="connsiteX875" fmla="*/ 4804137 w 7467600"/>
              <a:gd name="connsiteY875" fmla="*/ 320931 h 6858000"/>
              <a:gd name="connsiteX876" fmla="*/ 4227047 w 7467600"/>
              <a:gd name="connsiteY876" fmla="*/ 313415 h 6858000"/>
              <a:gd name="connsiteX877" fmla="*/ 4346041 w 7467600"/>
              <a:gd name="connsiteY877" fmla="*/ 456086 h 6858000"/>
              <a:gd name="connsiteX878" fmla="*/ 4870967 w 7467600"/>
              <a:gd name="connsiteY878" fmla="*/ 963061 h 6858000"/>
              <a:gd name="connsiteX879" fmla="*/ 4889647 w 7467600"/>
              <a:gd name="connsiteY879" fmla="*/ 957147 h 6858000"/>
              <a:gd name="connsiteX880" fmla="*/ 5422504 w 7467600"/>
              <a:gd name="connsiteY880" fmla="*/ 805191 h 6858000"/>
              <a:gd name="connsiteX881" fmla="*/ 6087656 w 7467600"/>
              <a:gd name="connsiteY881" fmla="*/ 826703 h 6858000"/>
              <a:gd name="connsiteX882" fmla="*/ 6058717 w 7467600"/>
              <a:gd name="connsiteY882" fmla="*/ 865992 h 6858000"/>
              <a:gd name="connsiteX883" fmla="*/ 4974153 w 7467600"/>
              <a:gd name="connsiteY883" fmla="*/ 1045456 h 6858000"/>
              <a:gd name="connsiteX884" fmla="*/ 5627835 w 7467600"/>
              <a:gd name="connsiteY884" fmla="*/ 1472077 h 6858000"/>
              <a:gd name="connsiteX885" fmla="*/ 5629817 w 7467600"/>
              <a:gd name="connsiteY885" fmla="*/ 1471412 h 6858000"/>
              <a:gd name="connsiteX886" fmla="*/ 5634124 w 7467600"/>
              <a:gd name="connsiteY886" fmla="*/ 1470572 h 6858000"/>
              <a:gd name="connsiteX887" fmla="*/ 5755832 w 7467600"/>
              <a:gd name="connsiteY887" fmla="*/ 1383886 h 6858000"/>
              <a:gd name="connsiteX888" fmla="*/ 6014186 w 7467600"/>
              <a:gd name="connsiteY888" fmla="*/ 1279799 h 6858000"/>
              <a:gd name="connsiteX889" fmla="*/ 6901619 w 7467600"/>
              <a:gd name="connsiteY889" fmla="*/ 1047874 h 6858000"/>
              <a:gd name="connsiteX890" fmla="*/ 6931566 w 7467600"/>
              <a:gd name="connsiteY890" fmla="*/ 1062034 h 6858000"/>
              <a:gd name="connsiteX891" fmla="*/ 5790982 w 7467600"/>
              <a:gd name="connsiteY891" fmla="*/ 1561380 h 6858000"/>
              <a:gd name="connsiteX892" fmla="*/ 6188971 w 7467600"/>
              <a:gd name="connsiteY892" fmla="*/ 1755168 h 6858000"/>
              <a:gd name="connsiteX893" fmla="*/ 6202446 w 7467600"/>
              <a:gd name="connsiteY893" fmla="*/ 1752268 h 6858000"/>
              <a:gd name="connsiteX894" fmla="*/ 7179560 w 7467600"/>
              <a:gd name="connsiteY894" fmla="*/ 1467551 h 6858000"/>
              <a:gd name="connsiteX895" fmla="*/ 7158730 w 7467600"/>
              <a:gd name="connsiteY895" fmla="*/ 1507835 h 6858000"/>
              <a:gd name="connsiteX896" fmla="*/ 6326959 w 7467600"/>
              <a:gd name="connsiteY896" fmla="*/ 1817686 h 6858000"/>
              <a:gd name="connsiteX897" fmla="*/ 6537433 w 7467600"/>
              <a:gd name="connsiteY897" fmla="*/ 1907790 h 6858000"/>
              <a:gd name="connsiteX898" fmla="*/ 6550221 w 7467600"/>
              <a:gd name="connsiteY898" fmla="*/ 1910729 h 6858000"/>
              <a:gd name="connsiteX899" fmla="*/ 6964438 w 7467600"/>
              <a:gd name="connsiteY899" fmla="*/ 2209505 h 6858000"/>
              <a:gd name="connsiteX900" fmla="*/ 7367862 w 7467600"/>
              <a:gd name="connsiteY900" fmla="*/ 2806833 h 6858000"/>
              <a:gd name="connsiteX901" fmla="*/ 7364329 w 7467600"/>
              <a:gd name="connsiteY901" fmla="*/ 2826907 h 6858000"/>
              <a:gd name="connsiteX902" fmla="*/ 7290545 w 7467600"/>
              <a:gd name="connsiteY902" fmla="*/ 2850663 h 6858000"/>
              <a:gd name="connsiteX903" fmla="*/ 6472036 w 7467600"/>
              <a:gd name="connsiteY903" fmla="*/ 1959003 h 6858000"/>
              <a:gd name="connsiteX904" fmla="*/ 5792897 w 7467600"/>
              <a:gd name="connsiteY904" fmla="*/ 1647747 h 6858000"/>
              <a:gd name="connsiteX905" fmla="*/ 5842751 w 7467600"/>
              <a:gd name="connsiteY905" fmla="*/ 1816112 h 6858000"/>
              <a:gd name="connsiteX906" fmla="*/ 5847424 w 7467600"/>
              <a:gd name="connsiteY906" fmla="*/ 1815776 h 6858000"/>
              <a:gd name="connsiteX907" fmla="*/ 6399821 w 7467600"/>
              <a:gd name="connsiteY907" fmla="*/ 2344799 h 6858000"/>
              <a:gd name="connsiteX908" fmla="*/ 6323232 w 7467600"/>
              <a:gd name="connsiteY908" fmla="*/ 2389634 h 6858000"/>
              <a:gd name="connsiteX909" fmla="*/ 5942958 w 7467600"/>
              <a:gd name="connsiteY909" fmla="*/ 2077708 h 6858000"/>
              <a:gd name="connsiteX910" fmla="*/ 5921559 w 7467600"/>
              <a:gd name="connsiteY910" fmla="*/ 2378596 h 6858000"/>
              <a:gd name="connsiteX911" fmla="*/ 5817651 w 7467600"/>
              <a:gd name="connsiteY911" fmla="*/ 3023919 h 6858000"/>
              <a:gd name="connsiteX912" fmla="*/ 5729634 w 7467600"/>
              <a:gd name="connsiteY912" fmla="*/ 3051849 h 6858000"/>
              <a:gd name="connsiteX913" fmla="*/ 5611018 w 7467600"/>
              <a:gd name="connsiteY913" fmla="*/ 2316769 h 6858000"/>
              <a:gd name="connsiteX914" fmla="*/ 5687608 w 7467600"/>
              <a:gd name="connsiteY914" fmla="*/ 2039972 h 6858000"/>
              <a:gd name="connsiteX915" fmla="*/ 5657554 w 7467600"/>
              <a:gd name="connsiteY915" fmla="*/ 1576445 h 6858000"/>
              <a:gd name="connsiteX916" fmla="*/ 5150475 w 7467600"/>
              <a:gd name="connsiteY916" fmla="*/ 1274012 h 6858000"/>
              <a:gd name="connsiteX917" fmla="*/ 5349142 w 7467600"/>
              <a:gd name="connsiteY917" fmla="*/ 2204405 h 6858000"/>
              <a:gd name="connsiteX918" fmla="*/ 5262214 w 7467600"/>
              <a:gd name="connsiteY918" fmla="*/ 2233836 h 6858000"/>
              <a:gd name="connsiteX919" fmla="*/ 4981539 w 7467600"/>
              <a:gd name="connsiteY919" fmla="*/ 1542201 h 6858000"/>
              <a:gd name="connsiteX920" fmla="*/ 4958461 w 7467600"/>
              <a:gd name="connsiteY920" fmla="*/ 1136957 h 6858000"/>
              <a:gd name="connsiteX921" fmla="*/ 4655015 w 7467600"/>
              <a:gd name="connsiteY921" fmla="*/ 891426 h 6858000"/>
              <a:gd name="connsiteX922" fmla="*/ 4348002 w 7467600"/>
              <a:gd name="connsiteY922" fmla="*/ 2205895 h 6858000"/>
              <a:gd name="connsiteX923" fmla="*/ 4262250 w 7467600"/>
              <a:gd name="connsiteY923" fmla="*/ 2219972 h 6858000"/>
              <a:gd name="connsiteX924" fmla="*/ 4550611 w 7467600"/>
              <a:gd name="connsiteY924" fmla="*/ 817540 h 6858000"/>
              <a:gd name="connsiteX925" fmla="*/ 4564418 w 7467600"/>
              <a:gd name="connsiteY925" fmla="*/ 808293 h 6858000"/>
              <a:gd name="connsiteX926" fmla="*/ 4266388 w 7467600"/>
              <a:gd name="connsiteY926" fmla="*/ 500083 h 6858000"/>
              <a:gd name="connsiteX927" fmla="*/ 4032842 w 7467600"/>
              <a:gd name="connsiteY927" fmla="*/ 211809 h 6858000"/>
              <a:gd name="connsiteX928" fmla="*/ 3882765 w 7467600"/>
              <a:gd name="connsiteY928" fmla="*/ 0 h 6858000"/>
              <a:gd name="connsiteX929" fmla="*/ 3721337 w 7467600"/>
              <a:gd name="connsiteY929" fmla="*/ 0 h 6858000"/>
              <a:gd name="connsiteX930" fmla="*/ 3797544 w 7467600"/>
              <a:gd name="connsiteY930" fmla="*/ 0 h 6858000"/>
              <a:gd name="connsiteX931" fmla="*/ 3775734 w 7467600"/>
              <a:gd name="connsiteY931" fmla="*/ 95131 h 6858000"/>
              <a:gd name="connsiteX932" fmla="*/ 3724807 w 7467600"/>
              <a:gd name="connsiteY932" fmla="*/ 272257 h 6858000"/>
              <a:gd name="connsiteX933" fmla="*/ 3726844 w 7467600"/>
              <a:gd name="connsiteY933" fmla="*/ 282988 h 6858000"/>
              <a:gd name="connsiteX934" fmla="*/ 3742664 w 7467600"/>
              <a:gd name="connsiteY934" fmla="*/ 279918 h 6858000"/>
              <a:gd name="connsiteX935" fmla="*/ 4103910 w 7467600"/>
              <a:gd name="connsiteY935" fmla="*/ 1161917 h 6858000"/>
              <a:gd name="connsiteX936" fmla="*/ 4020269 w 7467600"/>
              <a:gd name="connsiteY936" fmla="*/ 1200406 h 6858000"/>
              <a:gd name="connsiteX937" fmla="*/ 3674882 w 7467600"/>
              <a:gd name="connsiteY937" fmla="*/ 488524 h 6858000"/>
              <a:gd name="connsiteX938" fmla="*/ 3132682 w 7467600"/>
              <a:gd name="connsiteY938" fmla="*/ 1072284 h 6858000"/>
              <a:gd name="connsiteX939" fmla="*/ 2716346 w 7467600"/>
              <a:gd name="connsiteY939" fmla="*/ 1276376 h 6858000"/>
              <a:gd name="connsiteX940" fmla="*/ 2716772 w 7467600"/>
              <a:gd name="connsiteY940" fmla="*/ 1255462 h 6858000"/>
              <a:gd name="connsiteX941" fmla="*/ 3471096 w 7467600"/>
              <a:gd name="connsiteY941" fmla="*/ 437072 h 6858000"/>
              <a:gd name="connsiteX942" fmla="*/ 3639057 w 7467600"/>
              <a:gd name="connsiteY942" fmla="*/ 286334 h 6858000"/>
              <a:gd name="connsiteX943" fmla="*/ 3640309 w 7467600"/>
              <a:gd name="connsiteY943" fmla="*/ 284664 h 6858000"/>
              <a:gd name="connsiteX944" fmla="*/ 3646022 w 7467600"/>
              <a:gd name="connsiteY944" fmla="*/ 276711 h 6858000"/>
              <a:gd name="connsiteX945" fmla="*/ 3707943 w 7467600"/>
              <a:gd name="connsiteY945" fmla="*/ 65958 h 6858000"/>
              <a:gd name="connsiteX946" fmla="*/ 3721337 w 7467600"/>
              <a:gd name="connsiteY946" fmla="*/ 0 h 6858000"/>
              <a:gd name="connsiteX947" fmla="*/ 2867960 w 7467600"/>
              <a:gd name="connsiteY947" fmla="*/ 0 h 6858000"/>
              <a:gd name="connsiteX948" fmla="*/ 2926351 w 7467600"/>
              <a:gd name="connsiteY948" fmla="*/ 0 h 6858000"/>
              <a:gd name="connsiteX949" fmla="*/ 2902823 w 7467600"/>
              <a:gd name="connsiteY949" fmla="*/ 262929 h 6858000"/>
              <a:gd name="connsiteX950" fmla="*/ 2940663 w 7467600"/>
              <a:gd name="connsiteY950" fmla="*/ 140884 h 6858000"/>
              <a:gd name="connsiteX951" fmla="*/ 2947039 w 7467600"/>
              <a:gd name="connsiteY951" fmla="*/ 122524 h 6858000"/>
              <a:gd name="connsiteX952" fmla="*/ 2984316 w 7467600"/>
              <a:gd name="connsiteY952" fmla="*/ 0 h 6858000"/>
              <a:gd name="connsiteX953" fmla="*/ 3016114 w 7467600"/>
              <a:gd name="connsiteY953" fmla="*/ 0 h 6858000"/>
              <a:gd name="connsiteX954" fmla="*/ 2979949 w 7467600"/>
              <a:gd name="connsiteY954" fmla="*/ 119274 h 6858000"/>
              <a:gd name="connsiteX955" fmla="*/ 3023879 w 7467600"/>
              <a:gd name="connsiteY955" fmla="*/ 0 h 6858000"/>
              <a:gd name="connsiteX956" fmla="*/ 3105400 w 7467600"/>
              <a:gd name="connsiteY956" fmla="*/ 0 h 6858000"/>
              <a:gd name="connsiteX957" fmla="*/ 3094669 w 7467600"/>
              <a:gd name="connsiteY957" fmla="*/ 30308 h 6858000"/>
              <a:gd name="connsiteX958" fmla="*/ 2901945 w 7467600"/>
              <a:gd name="connsiteY958" fmla="*/ 466538 h 6858000"/>
              <a:gd name="connsiteX959" fmla="*/ 2815209 w 7467600"/>
              <a:gd name="connsiteY959" fmla="*/ 497361 h 6858000"/>
              <a:gd name="connsiteX960" fmla="*/ 2844845 w 7467600"/>
              <a:gd name="connsiteY960" fmla="*/ 127638 h 6858000"/>
              <a:gd name="connsiteX961" fmla="*/ 2867960 w 7467600"/>
              <a:gd name="connsiteY961" fmla="*/ 0 h 6858000"/>
              <a:gd name="connsiteX962" fmla="*/ 1057230 w 7467600"/>
              <a:gd name="connsiteY962" fmla="*/ 0 h 6858000"/>
              <a:gd name="connsiteX963" fmla="*/ 1111003 w 7467600"/>
              <a:gd name="connsiteY963" fmla="*/ 0 h 6858000"/>
              <a:gd name="connsiteX964" fmla="*/ 1125553 w 7467600"/>
              <a:gd name="connsiteY964" fmla="*/ 52588 h 6858000"/>
              <a:gd name="connsiteX965" fmla="*/ 1304276 w 7467600"/>
              <a:gd name="connsiteY965" fmla="*/ 476275 h 6858000"/>
              <a:gd name="connsiteX966" fmla="*/ 1492066 w 7467600"/>
              <a:gd name="connsiteY966" fmla="*/ 886333 h 6858000"/>
              <a:gd name="connsiteX967" fmla="*/ 1423698 w 7467600"/>
              <a:gd name="connsiteY967" fmla="*/ 710817 h 6858000"/>
              <a:gd name="connsiteX968" fmla="*/ 1357609 w 7467600"/>
              <a:gd name="connsiteY968" fmla="*/ 532892 h 6858000"/>
              <a:gd name="connsiteX969" fmla="*/ 1309550 w 7467600"/>
              <a:gd name="connsiteY969" fmla="*/ 374031 h 6858000"/>
              <a:gd name="connsiteX970" fmla="*/ 1193673 w 7467600"/>
              <a:gd name="connsiteY970" fmla="*/ 49533 h 6858000"/>
              <a:gd name="connsiteX971" fmla="*/ 1164391 w 7467600"/>
              <a:gd name="connsiteY971" fmla="*/ 0 h 6858000"/>
              <a:gd name="connsiteX972" fmla="*/ 1200666 w 7467600"/>
              <a:gd name="connsiteY972" fmla="*/ 0 h 6858000"/>
              <a:gd name="connsiteX973" fmla="*/ 1223408 w 7467600"/>
              <a:gd name="connsiteY973" fmla="*/ 38996 h 6858000"/>
              <a:gd name="connsiteX974" fmla="*/ 1339635 w 7467600"/>
              <a:gd name="connsiteY974" fmla="*/ 365517 h 6858000"/>
              <a:gd name="connsiteX975" fmla="*/ 1387469 w 7467600"/>
              <a:gd name="connsiteY975" fmla="*/ 523079 h 6858000"/>
              <a:gd name="connsiteX976" fmla="*/ 1452685 w 7467600"/>
              <a:gd name="connsiteY976" fmla="*/ 699806 h 6858000"/>
              <a:gd name="connsiteX977" fmla="*/ 1492092 w 7467600"/>
              <a:gd name="connsiteY977" fmla="*/ 800424 h 6858000"/>
              <a:gd name="connsiteX978" fmla="*/ 1455302 w 7467600"/>
              <a:gd name="connsiteY978" fmla="*/ 632913 h 6858000"/>
              <a:gd name="connsiteX979" fmla="*/ 1222336 w 7467600"/>
              <a:gd name="connsiteY979" fmla="*/ 9480 h 6858000"/>
              <a:gd name="connsiteX980" fmla="*/ 1214634 w 7467600"/>
              <a:gd name="connsiteY980" fmla="*/ 0 h 6858000"/>
              <a:gd name="connsiteX981" fmla="*/ 1289827 w 7467600"/>
              <a:gd name="connsiteY981" fmla="*/ 0 h 6858000"/>
              <a:gd name="connsiteX982" fmla="*/ 1321076 w 7467600"/>
              <a:gd name="connsiteY982" fmla="*/ 59722 h 6858000"/>
              <a:gd name="connsiteX983" fmla="*/ 1512579 w 7467600"/>
              <a:gd name="connsiteY983" fmla="*/ 626441 h 6858000"/>
              <a:gd name="connsiteX984" fmla="*/ 1506076 w 7467600"/>
              <a:gd name="connsiteY984" fmla="*/ 1089289 h 6858000"/>
              <a:gd name="connsiteX985" fmla="*/ 1486346 w 7467600"/>
              <a:gd name="connsiteY985" fmla="*/ 1079919 h 6858000"/>
              <a:gd name="connsiteX986" fmla="*/ 1070511 w 7467600"/>
              <a:gd name="connsiteY986" fmla="*/ 48609 h 6858000"/>
              <a:gd name="connsiteX987" fmla="*/ 1057230 w 7467600"/>
              <a:gd name="connsiteY987" fmla="*/ 0 h 6858000"/>
              <a:gd name="connsiteX988" fmla="*/ 43151 w 7467600"/>
              <a:gd name="connsiteY988" fmla="*/ 0 h 6858000"/>
              <a:gd name="connsiteX989" fmla="*/ 95283 w 7467600"/>
              <a:gd name="connsiteY989" fmla="*/ 0 h 6858000"/>
              <a:gd name="connsiteX990" fmla="*/ 300708 w 7467600"/>
              <a:gd name="connsiteY990" fmla="*/ 154571 h 6858000"/>
              <a:gd name="connsiteX991" fmla="*/ 530414 w 7467600"/>
              <a:gd name="connsiteY991" fmla="*/ 354673 h 6858000"/>
              <a:gd name="connsiteX992" fmla="*/ 333785 w 7467600"/>
              <a:gd name="connsiteY992" fmla="*/ 161564 h 6858000"/>
              <a:gd name="connsiteX993" fmla="*/ 147005 w 7467600"/>
              <a:gd name="connsiteY993" fmla="*/ 0 h 6858000"/>
              <a:gd name="connsiteX994" fmla="*/ 272509 w 7467600"/>
              <a:gd name="connsiteY994" fmla="*/ 0 h 6858000"/>
              <a:gd name="connsiteX995" fmla="*/ 326276 w 7467600"/>
              <a:gd name="connsiteY995" fmla="*/ 45847 h 6858000"/>
              <a:gd name="connsiteX996" fmla="*/ 823759 w 7467600"/>
              <a:gd name="connsiteY996" fmla="*/ 574145 h 6858000"/>
              <a:gd name="connsiteX997" fmla="*/ 811254 w 7467600"/>
              <a:gd name="connsiteY997" fmla="*/ 665546 h 6858000"/>
              <a:gd name="connsiteX998" fmla="*/ 154042 w 7467600"/>
              <a:gd name="connsiteY998" fmla="*/ 261522 h 6858000"/>
              <a:gd name="connsiteX999" fmla="*/ 13550 w 7467600"/>
              <a:gd name="connsiteY999" fmla="*/ 158423 h 6858000"/>
              <a:gd name="connsiteX1000" fmla="*/ 0 w 7467600"/>
              <a:gd name="connsiteY1000" fmla="*/ 146618 h 6858000"/>
              <a:gd name="connsiteX1001" fmla="*/ 0 w 7467600"/>
              <a:gd name="connsiteY1001" fmla="*/ 59161 h 6858000"/>
              <a:gd name="connsiteX1002" fmla="*/ 45427 w 7467600"/>
              <a:gd name="connsiteY1002" fmla="*/ 101078 h 6858000"/>
              <a:gd name="connsiteX1003" fmla="*/ 630103 w 7467600"/>
              <a:gd name="connsiteY1003" fmla="*/ 485885 h 6858000"/>
              <a:gd name="connsiteX1004" fmla="*/ 532040 w 7467600"/>
              <a:gd name="connsiteY1004" fmla="*/ 399359 h 6858000"/>
              <a:gd name="connsiteX1005" fmla="*/ 517618 w 7467600"/>
              <a:gd name="connsiteY1005" fmla="*/ 385726 h 6858000"/>
              <a:gd name="connsiteX1006" fmla="*/ 285074 w 7467600"/>
              <a:gd name="connsiteY1006" fmla="*/ 182755 h 6858000"/>
              <a:gd name="connsiteX1007" fmla="*/ 43151 w 7467600"/>
              <a:gd name="connsiteY100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19999 w 7467600"/>
              <a:gd name="connsiteY844" fmla="*/ 774360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5905192 w 7467600"/>
              <a:gd name="connsiteY848" fmla="*/ 163079 h 6858000"/>
              <a:gd name="connsiteX849" fmla="*/ 5865655 w 7467600"/>
              <a:gd name="connsiteY849" fmla="*/ 171901 h 6858000"/>
              <a:gd name="connsiteX850" fmla="*/ 5259740 w 7467600"/>
              <a:gd name="connsiteY850" fmla="*/ 257013 h 6858000"/>
              <a:gd name="connsiteX851" fmla="*/ 5208466 w 7467600"/>
              <a:gd name="connsiteY851" fmla="*/ 257550 h 6858000"/>
              <a:gd name="connsiteX852" fmla="*/ 4980204 w 7467600"/>
              <a:gd name="connsiteY852" fmla="*/ 271903 h 6858000"/>
              <a:gd name="connsiteX853" fmla="*/ 5068068 w 7467600"/>
              <a:gd name="connsiteY853" fmla="*/ 282244 h 6858000"/>
              <a:gd name="connsiteX854" fmla="*/ 5153231 w 7467600"/>
              <a:gd name="connsiteY854" fmla="*/ 292240 h 6858000"/>
              <a:gd name="connsiteX855" fmla="*/ 5426491 w 7467600"/>
              <a:gd name="connsiteY855" fmla="*/ 281128 h 6858000"/>
              <a:gd name="connsiteX856" fmla="*/ 5731212 w 7467600"/>
              <a:gd name="connsiteY856" fmla="*/ 231951 h 6858000"/>
              <a:gd name="connsiteX857" fmla="*/ 5905192 w 7467600"/>
              <a:gd name="connsiteY857" fmla="*/ 163079 h 6858000"/>
              <a:gd name="connsiteX858" fmla="*/ 5944437 w 7467600"/>
              <a:gd name="connsiteY858" fmla="*/ 113829 h 6858000"/>
              <a:gd name="connsiteX859" fmla="*/ 5825032 w 7467600"/>
              <a:gd name="connsiteY859" fmla="*/ 146405 h 6858000"/>
              <a:gd name="connsiteX860" fmla="*/ 4955599 w 7467600"/>
              <a:gd name="connsiteY860" fmla="*/ 247008 h 6858000"/>
              <a:gd name="connsiteX861" fmla="*/ 5210104 w 7467600"/>
              <a:gd name="connsiteY861" fmla="*/ 228123 h 6858000"/>
              <a:gd name="connsiteX862" fmla="*/ 5261015 w 7467600"/>
              <a:gd name="connsiteY862" fmla="*/ 227087 h 6858000"/>
              <a:gd name="connsiteX863" fmla="*/ 5861181 w 7467600"/>
              <a:gd name="connsiteY863" fmla="*/ 143093 h 6858000"/>
              <a:gd name="connsiteX864" fmla="*/ 5961252 w 7467600"/>
              <a:gd name="connsiteY864" fmla="*/ 114820 h 6858000"/>
              <a:gd name="connsiteX865" fmla="*/ 5944437 w 7467600"/>
              <a:gd name="connsiteY865" fmla="*/ 113829 h 6858000"/>
              <a:gd name="connsiteX866" fmla="*/ 3882765 w 7467600"/>
              <a:gd name="connsiteY866" fmla="*/ 0 h 6858000"/>
              <a:gd name="connsiteX867" fmla="*/ 3995099 w 7467600"/>
              <a:gd name="connsiteY867" fmla="*/ 0 h 6858000"/>
              <a:gd name="connsiteX868" fmla="*/ 4163818 w 7467600"/>
              <a:gd name="connsiteY868" fmla="*/ 234104 h 6858000"/>
              <a:gd name="connsiteX869" fmla="*/ 4172099 w 7467600"/>
              <a:gd name="connsiteY869" fmla="*/ 234207 h 6858000"/>
              <a:gd name="connsiteX870" fmla="*/ 4784282 w 7467600"/>
              <a:gd name="connsiteY870" fmla="*/ 276561 h 6858000"/>
              <a:gd name="connsiteX871" fmla="*/ 4801687 w 7467600"/>
              <a:gd name="connsiteY871" fmla="*/ 267764 h 6858000"/>
              <a:gd name="connsiteX872" fmla="*/ 6082788 w 7467600"/>
              <a:gd name="connsiteY872" fmla="*/ 64119 h 6858000"/>
              <a:gd name="connsiteX873" fmla="*/ 6099442 w 7467600"/>
              <a:gd name="connsiteY873" fmla="*/ 82568 h 6858000"/>
              <a:gd name="connsiteX874" fmla="*/ 4804137 w 7467600"/>
              <a:gd name="connsiteY874" fmla="*/ 320931 h 6858000"/>
              <a:gd name="connsiteX875" fmla="*/ 4227047 w 7467600"/>
              <a:gd name="connsiteY875" fmla="*/ 313415 h 6858000"/>
              <a:gd name="connsiteX876" fmla="*/ 4346041 w 7467600"/>
              <a:gd name="connsiteY876" fmla="*/ 456086 h 6858000"/>
              <a:gd name="connsiteX877" fmla="*/ 4870967 w 7467600"/>
              <a:gd name="connsiteY877" fmla="*/ 963061 h 6858000"/>
              <a:gd name="connsiteX878" fmla="*/ 4889647 w 7467600"/>
              <a:gd name="connsiteY878" fmla="*/ 957147 h 6858000"/>
              <a:gd name="connsiteX879" fmla="*/ 5422504 w 7467600"/>
              <a:gd name="connsiteY879" fmla="*/ 805191 h 6858000"/>
              <a:gd name="connsiteX880" fmla="*/ 6087656 w 7467600"/>
              <a:gd name="connsiteY880" fmla="*/ 826703 h 6858000"/>
              <a:gd name="connsiteX881" fmla="*/ 6058717 w 7467600"/>
              <a:gd name="connsiteY881" fmla="*/ 865992 h 6858000"/>
              <a:gd name="connsiteX882" fmla="*/ 4974153 w 7467600"/>
              <a:gd name="connsiteY882" fmla="*/ 1045456 h 6858000"/>
              <a:gd name="connsiteX883" fmla="*/ 5627835 w 7467600"/>
              <a:gd name="connsiteY883" fmla="*/ 1472077 h 6858000"/>
              <a:gd name="connsiteX884" fmla="*/ 5629817 w 7467600"/>
              <a:gd name="connsiteY884" fmla="*/ 1471412 h 6858000"/>
              <a:gd name="connsiteX885" fmla="*/ 5634124 w 7467600"/>
              <a:gd name="connsiteY885" fmla="*/ 1470572 h 6858000"/>
              <a:gd name="connsiteX886" fmla="*/ 5755832 w 7467600"/>
              <a:gd name="connsiteY886" fmla="*/ 1383886 h 6858000"/>
              <a:gd name="connsiteX887" fmla="*/ 6014186 w 7467600"/>
              <a:gd name="connsiteY887" fmla="*/ 1279799 h 6858000"/>
              <a:gd name="connsiteX888" fmla="*/ 6901619 w 7467600"/>
              <a:gd name="connsiteY888" fmla="*/ 1047874 h 6858000"/>
              <a:gd name="connsiteX889" fmla="*/ 6931566 w 7467600"/>
              <a:gd name="connsiteY889" fmla="*/ 1062034 h 6858000"/>
              <a:gd name="connsiteX890" fmla="*/ 5790982 w 7467600"/>
              <a:gd name="connsiteY890" fmla="*/ 1561380 h 6858000"/>
              <a:gd name="connsiteX891" fmla="*/ 6188971 w 7467600"/>
              <a:gd name="connsiteY891" fmla="*/ 1755168 h 6858000"/>
              <a:gd name="connsiteX892" fmla="*/ 6202446 w 7467600"/>
              <a:gd name="connsiteY892" fmla="*/ 1752268 h 6858000"/>
              <a:gd name="connsiteX893" fmla="*/ 7179560 w 7467600"/>
              <a:gd name="connsiteY893" fmla="*/ 1467551 h 6858000"/>
              <a:gd name="connsiteX894" fmla="*/ 7158730 w 7467600"/>
              <a:gd name="connsiteY894" fmla="*/ 1507835 h 6858000"/>
              <a:gd name="connsiteX895" fmla="*/ 6326959 w 7467600"/>
              <a:gd name="connsiteY895" fmla="*/ 1817686 h 6858000"/>
              <a:gd name="connsiteX896" fmla="*/ 6537433 w 7467600"/>
              <a:gd name="connsiteY896" fmla="*/ 1907790 h 6858000"/>
              <a:gd name="connsiteX897" fmla="*/ 6550221 w 7467600"/>
              <a:gd name="connsiteY897" fmla="*/ 1910729 h 6858000"/>
              <a:gd name="connsiteX898" fmla="*/ 6964438 w 7467600"/>
              <a:gd name="connsiteY898" fmla="*/ 2209505 h 6858000"/>
              <a:gd name="connsiteX899" fmla="*/ 7367862 w 7467600"/>
              <a:gd name="connsiteY899" fmla="*/ 2806833 h 6858000"/>
              <a:gd name="connsiteX900" fmla="*/ 7364329 w 7467600"/>
              <a:gd name="connsiteY900" fmla="*/ 2826907 h 6858000"/>
              <a:gd name="connsiteX901" fmla="*/ 7290545 w 7467600"/>
              <a:gd name="connsiteY901" fmla="*/ 2850663 h 6858000"/>
              <a:gd name="connsiteX902" fmla="*/ 6472036 w 7467600"/>
              <a:gd name="connsiteY902" fmla="*/ 1959003 h 6858000"/>
              <a:gd name="connsiteX903" fmla="*/ 5792897 w 7467600"/>
              <a:gd name="connsiteY903" fmla="*/ 1647747 h 6858000"/>
              <a:gd name="connsiteX904" fmla="*/ 5842751 w 7467600"/>
              <a:gd name="connsiteY904" fmla="*/ 1816112 h 6858000"/>
              <a:gd name="connsiteX905" fmla="*/ 5847424 w 7467600"/>
              <a:gd name="connsiteY905" fmla="*/ 1815776 h 6858000"/>
              <a:gd name="connsiteX906" fmla="*/ 6399821 w 7467600"/>
              <a:gd name="connsiteY906" fmla="*/ 2344799 h 6858000"/>
              <a:gd name="connsiteX907" fmla="*/ 6323232 w 7467600"/>
              <a:gd name="connsiteY907" fmla="*/ 2389634 h 6858000"/>
              <a:gd name="connsiteX908" fmla="*/ 5942958 w 7467600"/>
              <a:gd name="connsiteY908" fmla="*/ 2077708 h 6858000"/>
              <a:gd name="connsiteX909" fmla="*/ 5921559 w 7467600"/>
              <a:gd name="connsiteY909" fmla="*/ 2378596 h 6858000"/>
              <a:gd name="connsiteX910" fmla="*/ 5817651 w 7467600"/>
              <a:gd name="connsiteY910" fmla="*/ 3023919 h 6858000"/>
              <a:gd name="connsiteX911" fmla="*/ 5729634 w 7467600"/>
              <a:gd name="connsiteY911" fmla="*/ 3051849 h 6858000"/>
              <a:gd name="connsiteX912" fmla="*/ 5611018 w 7467600"/>
              <a:gd name="connsiteY912" fmla="*/ 2316769 h 6858000"/>
              <a:gd name="connsiteX913" fmla="*/ 5687608 w 7467600"/>
              <a:gd name="connsiteY913" fmla="*/ 2039972 h 6858000"/>
              <a:gd name="connsiteX914" fmla="*/ 5657554 w 7467600"/>
              <a:gd name="connsiteY914" fmla="*/ 1576445 h 6858000"/>
              <a:gd name="connsiteX915" fmla="*/ 5150475 w 7467600"/>
              <a:gd name="connsiteY915" fmla="*/ 1274012 h 6858000"/>
              <a:gd name="connsiteX916" fmla="*/ 5349142 w 7467600"/>
              <a:gd name="connsiteY916" fmla="*/ 2204405 h 6858000"/>
              <a:gd name="connsiteX917" fmla="*/ 5262214 w 7467600"/>
              <a:gd name="connsiteY917" fmla="*/ 2233836 h 6858000"/>
              <a:gd name="connsiteX918" fmla="*/ 4981539 w 7467600"/>
              <a:gd name="connsiteY918" fmla="*/ 1542201 h 6858000"/>
              <a:gd name="connsiteX919" fmla="*/ 4958461 w 7467600"/>
              <a:gd name="connsiteY919" fmla="*/ 1136957 h 6858000"/>
              <a:gd name="connsiteX920" fmla="*/ 4655015 w 7467600"/>
              <a:gd name="connsiteY920" fmla="*/ 891426 h 6858000"/>
              <a:gd name="connsiteX921" fmla="*/ 4348002 w 7467600"/>
              <a:gd name="connsiteY921" fmla="*/ 2205895 h 6858000"/>
              <a:gd name="connsiteX922" fmla="*/ 4262250 w 7467600"/>
              <a:gd name="connsiteY922" fmla="*/ 2219972 h 6858000"/>
              <a:gd name="connsiteX923" fmla="*/ 4550611 w 7467600"/>
              <a:gd name="connsiteY923" fmla="*/ 817540 h 6858000"/>
              <a:gd name="connsiteX924" fmla="*/ 4564418 w 7467600"/>
              <a:gd name="connsiteY924" fmla="*/ 808293 h 6858000"/>
              <a:gd name="connsiteX925" fmla="*/ 4266388 w 7467600"/>
              <a:gd name="connsiteY925" fmla="*/ 500083 h 6858000"/>
              <a:gd name="connsiteX926" fmla="*/ 4032842 w 7467600"/>
              <a:gd name="connsiteY926" fmla="*/ 211809 h 6858000"/>
              <a:gd name="connsiteX927" fmla="*/ 3882765 w 7467600"/>
              <a:gd name="connsiteY927" fmla="*/ 0 h 6858000"/>
              <a:gd name="connsiteX928" fmla="*/ 3721337 w 7467600"/>
              <a:gd name="connsiteY928" fmla="*/ 0 h 6858000"/>
              <a:gd name="connsiteX929" fmla="*/ 3797544 w 7467600"/>
              <a:gd name="connsiteY929" fmla="*/ 0 h 6858000"/>
              <a:gd name="connsiteX930" fmla="*/ 3775734 w 7467600"/>
              <a:gd name="connsiteY930" fmla="*/ 95131 h 6858000"/>
              <a:gd name="connsiteX931" fmla="*/ 3724807 w 7467600"/>
              <a:gd name="connsiteY931" fmla="*/ 272257 h 6858000"/>
              <a:gd name="connsiteX932" fmla="*/ 3726844 w 7467600"/>
              <a:gd name="connsiteY932" fmla="*/ 282988 h 6858000"/>
              <a:gd name="connsiteX933" fmla="*/ 3742664 w 7467600"/>
              <a:gd name="connsiteY933" fmla="*/ 279918 h 6858000"/>
              <a:gd name="connsiteX934" fmla="*/ 4103910 w 7467600"/>
              <a:gd name="connsiteY934" fmla="*/ 1161917 h 6858000"/>
              <a:gd name="connsiteX935" fmla="*/ 4020269 w 7467600"/>
              <a:gd name="connsiteY935" fmla="*/ 1200406 h 6858000"/>
              <a:gd name="connsiteX936" fmla="*/ 3674882 w 7467600"/>
              <a:gd name="connsiteY936" fmla="*/ 488524 h 6858000"/>
              <a:gd name="connsiteX937" fmla="*/ 3132682 w 7467600"/>
              <a:gd name="connsiteY937" fmla="*/ 1072284 h 6858000"/>
              <a:gd name="connsiteX938" fmla="*/ 2716346 w 7467600"/>
              <a:gd name="connsiteY938" fmla="*/ 1276376 h 6858000"/>
              <a:gd name="connsiteX939" fmla="*/ 2716772 w 7467600"/>
              <a:gd name="connsiteY939" fmla="*/ 1255462 h 6858000"/>
              <a:gd name="connsiteX940" fmla="*/ 3471096 w 7467600"/>
              <a:gd name="connsiteY940" fmla="*/ 437072 h 6858000"/>
              <a:gd name="connsiteX941" fmla="*/ 3639057 w 7467600"/>
              <a:gd name="connsiteY941" fmla="*/ 286334 h 6858000"/>
              <a:gd name="connsiteX942" fmla="*/ 3640309 w 7467600"/>
              <a:gd name="connsiteY942" fmla="*/ 284664 h 6858000"/>
              <a:gd name="connsiteX943" fmla="*/ 3646022 w 7467600"/>
              <a:gd name="connsiteY943" fmla="*/ 276711 h 6858000"/>
              <a:gd name="connsiteX944" fmla="*/ 3707943 w 7467600"/>
              <a:gd name="connsiteY944" fmla="*/ 65958 h 6858000"/>
              <a:gd name="connsiteX945" fmla="*/ 3721337 w 7467600"/>
              <a:gd name="connsiteY945" fmla="*/ 0 h 6858000"/>
              <a:gd name="connsiteX946" fmla="*/ 2867960 w 7467600"/>
              <a:gd name="connsiteY946" fmla="*/ 0 h 6858000"/>
              <a:gd name="connsiteX947" fmla="*/ 2926351 w 7467600"/>
              <a:gd name="connsiteY947" fmla="*/ 0 h 6858000"/>
              <a:gd name="connsiteX948" fmla="*/ 2902823 w 7467600"/>
              <a:gd name="connsiteY948" fmla="*/ 262929 h 6858000"/>
              <a:gd name="connsiteX949" fmla="*/ 2940663 w 7467600"/>
              <a:gd name="connsiteY949" fmla="*/ 140884 h 6858000"/>
              <a:gd name="connsiteX950" fmla="*/ 2947039 w 7467600"/>
              <a:gd name="connsiteY950" fmla="*/ 122524 h 6858000"/>
              <a:gd name="connsiteX951" fmla="*/ 2984316 w 7467600"/>
              <a:gd name="connsiteY951" fmla="*/ 0 h 6858000"/>
              <a:gd name="connsiteX952" fmla="*/ 3016114 w 7467600"/>
              <a:gd name="connsiteY952" fmla="*/ 0 h 6858000"/>
              <a:gd name="connsiteX953" fmla="*/ 2979949 w 7467600"/>
              <a:gd name="connsiteY953" fmla="*/ 119274 h 6858000"/>
              <a:gd name="connsiteX954" fmla="*/ 3023879 w 7467600"/>
              <a:gd name="connsiteY954" fmla="*/ 0 h 6858000"/>
              <a:gd name="connsiteX955" fmla="*/ 3105400 w 7467600"/>
              <a:gd name="connsiteY955" fmla="*/ 0 h 6858000"/>
              <a:gd name="connsiteX956" fmla="*/ 3094669 w 7467600"/>
              <a:gd name="connsiteY956" fmla="*/ 30308 h 6858000"/>
              <a:gd name="connsiteX957" fmla="*/ 2901945 w 7467600"/>
              <a:gd name="connsiteY957" fmla="*/ 466538 h 6858000"/>
              <a:gd name="connsiteX958" fmla="*/ 2815209 w 7467600"/>
              <a:gd name="connsiteY958" fmla="*/ 497361 h 6858000"/>
              <a:gd name="connsiteX959" fmla="*/ 2844845 w 7467600"/>
              <a:gd name="connsiteY959" fmla="*/ 127638 h 6858000"/>
              <a:gd name="connsiteX960" fmla="*/ 2867960 w 7467600"/>
              <a:gd name="connsiteY960" fmla="*/ 0 h 6858000"/>
              <a:gd name="connsiteX961" fmla="*/ 1057230 w 7467600"/>
              <a:gd name="connsiteY961" fmla="*/ 0 h 6858000"/>
              <a:gd name="connsiteX962" fmla="*/ 1111003 w 7467600"/>
              <a:gd name="connsiteY962" fmla="*/ 0 h 6858000"/>
              <a:gd name="connsiteX963" fmla="*/ 1125553 w 7467600"/>
              <a:gd name="connsiteY963" fmla="*/ 52588 h 6858000"/>
              <a:gd name="connsiteX964" fmla="*/ 1304276 w 7467600"/>
              <a:gd name="connsiteY964" fmla="*/ 476275 h 6858000"/>
              <a:gd name="connsiteX965" fmla="*/ 1492066 w 7467600"/>
              <a:gd name="connsiteY965" fmla="*/ 886333 h 6858000"/>
              <a:gd name="connsiteX966" fmla="*/ 1423698 w 7467600"/>
              <a:gd name="connsiteY966" fmla="*/ 710817 h 6858000"/>
              <a:gd name="connsiteX967" fmla="*/ 1357609 w 7467600"/>
              <a:gd name="connsiteY967" fmla="*/ 532892 h 6858000"/>
              <a:gd name="connsiteX968" fmla="*/ 1309550 w 7467600"/>
              <a:gd name="connsiteY968" fmla="*/ 374031 h 6858000"/>
              <a:gd name="connsiteX969" fmla="*/ 1193673 w 7467600"/>
              <a:gd name="connsiteY969" fmla="*/ 49533 h 6858000"/>
              <a:gd name="connsiteX970" fmla="*/ 1164391 w 7467600"/>
              <a:gd name="connsiteY970" fmla="*/ 0 h 6858000"/>
              <a:gd name="connsiteX971" fmla="*/ 1200666 w 7467600"/>
              <a:gd name="connsiteY971" fmla="*/ 0 h 6858000"/>
              <a:gd name="connsiteX972" fmla="*/ 1223408 w 7467600"/>
              <a:gd name="connsiteY972" fmla="*/ 38996 h 6858000"/>
              <a:gd name="connsiteX973" fmla="*/ 1339635 w 7467600"/>
              <a:gd name="connsiteY973" fmla="*/ 365517 h 6858000"/>
              <a:gd name="connsiteX974" fmla="*/ 1387469 w 7467600"/>
              <a:gd name="connsiteY974" fmla="*/ 523079 h 6858000"/>
              <a:gd name="connsiteX975" fmla="*/ 1452685 w 7467600"/>
              <a:gd name="connsiteY975" fmla="*/ 699806 h 6858000"/>
              <a:gd name="connsiteX976" fmla="*/ 1492092 w 7467600"/>
              <a:gd name="connsiteY976" fmla="*/ 800424 h 6858000"/>
              <a:gd name="connsiteX977" fmla="*/ 1455302 w 7467600"/>
              <a:gd name="connsiteY977" fmla="*/ 632913 h 6858000"/>
              <a:gd name="connsiteX978" fmla="*/ 1222336 w 7467600"/>
              <a:gd name="connsiteY978" fmla="*/ 9480 h 6858000"/>
              <a:gd name="connsiteX979" fmla="*/ 1214634 w 7467600"/>
              <a:gd name="connsiteY979" fmla="*/ 0 h 6858000"/>
              <a:gd name="connsiteX980" fmla="*/ 1289827 w 7467600"/>
              <a:gd name="connsiteY980" fmla="*/ 0 h 6858000"/>
              <a:gd name="connsiteX981" fmla="*/ 1321076 w 7467600"/>
              <a:gd name="connsiteY981" fmla="*/ 59722 h 6858000"/>
              <a:gd name="connsiteX982" fmla="*/ 1512579 w 7467600"/>
              <a:gd name="connsiteY982" fmla="*/ 626441 h 6858000"/>
              <a:gd name="connsiteX983" fmla="*/ 1506076 w 7467600"/>
              <a:gd name="connsiteY983" fmla="*/ 1089289 h 6858000"/>
              <a:gd name="connsiteX984" fmla="*/ 1486346 w 7467600"/>
              <a:gd name="connsiteY984" fmla="*/ 1079919 h 6858000"/>
              <a:gd name="connsiteX985" fmla="*/ 1070511 w 7467600"/>
              <a:gd name="connsiteY985" fmla="*/ 48609 h 6858000"/>
              <a:gd name="connsiteX986" fmla="*/ 1057230 w 7467600"/>
              <a:gd name="connsiteY986" fmla="*/ 0 h 6858000"/>
              <a:gd name="connsiteX987" fmla="*/ 43151 w 7467600"/>
              <a:gd name="connsiteY987" fmla="*/ 0 h 6858000"/>
              <a:gd name="connsiteX988" fmla="*/ 95283 w 7467600"/>
              <a:gd name="connsiteY988" fmla="*/ 0 h 6858000"/>
              <a:gd name="connsiteX989" fmla="*/ 300708 w 7467600"/>
              <a:gd name="connsiteY989" fmla="*/ 154571 h 6858000"/>
              <a:gd name="connsiteX990" fmla="*/ 530414 w 7467600"/>
              <a:gd name="connsiteY990" fmla="*/ 354673 h 6858000"/>
              <a:gd name="connsiteX991" fmla="*/ 333785 w 7467600"/>
              <a:gd name="connsiteY991" fmla="*/ 161564 h 6858000"/>
              <a:gd name="connsiteX992" fmla="*/ 147005 w 7467600"/>
              <a:gd name="connsiteY992" fmla="*/ 0 h 6858000"/>
              <a:gd name="connsiteX993" fmla="*/ 272509 w 7467600"/>
              <a:gd name="connsiteY993" fmla="*/ 0 h 6858000"/>
              <a:gd name="connsiteX994" fmla="*/ 326276 w 7467600"/>
              <a:gd name="connsiteY994" fmla="*/ 45847 h 6858000"/>
              <a:gd name="connsiteX995" fmla="*/ 823759 w 7467600"/>
              <a:gd name="connsiteY995" fmla="*/ 574145 h 6858000"/>
              <a:gd name="connsiteX996" fmla="*/ 811254 w 7467600"/>
              <a:gd name="connsiteY996" fmla="*/ 665546 h 6858000"/>
              <a:gd name="connsiteX997" fmla="*/ 154042 w 7467600"/>
              <a:gd name="connsiteY997" fmla="*/ 261522 h 6858000"/>
              <a:gd name="connsiteX998" fmla="*/ 13550 w 7467600"/>
              <a:gd name="connsiteY998" fmla="*/ 158423 h 6858000"/>
              <a:gd name="connsiteX999" fmla="*/ 0 w 7467600"/>
              <a:gd name="connsiteY999" fmla="*/ 146618 h 6858000"/>
              <a:gd name="connsiteX1000" fmla="*/ 0 w 7467600"/>
              <a:gd name="connsiteY1000" fmla="*/ 59161 h 6858000"/>
              <a:gd name="connsiteX1001" fmla="*/ 45427 w 7467600"/>
              <a:gd name="connsiteY1001" fmla="*/ 101078 h 6858000"/>
              <a:gd name="connsiteX1002" fmla="*/ 630103 w 7467600"/>
              <a:gd name="connsiteY1002" fmla="*/ 485885 h 6858000"/>
              <a:gd name="connsiteX1003" fmla="*/ 532040 w 7467600"/>
              <a:gd name="connsiteY1003" fmla="*/ 399359 h 6858000"/>
              <a:gd name="connsiteX1004" fmla="*/ 517618 w 7467600"/>
              <a:gd name="connsiteY1004" fmla="*/ 385726 h 6858000"/>
              <a:gd name="connsiteX1005" fmla="*/ 285074 w 7467600"/>
              <a:gd name="connsiteY1005" fmla="*/ 182755 h 6858000"/>
              <a:gd name="connsiteX1006" fmla="*/ 43151 w 7467600"/>
              <a:gd name="connsiteY100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51412 w 7467600"/>
              <a:gd name="connsiteY844" fmla="*/ 799572 h 6858000"/>
              <a:gd name="connsiteX845" fmla="*/ 7467600 w 7467600"/>
              <a:gd name="connsiteY845" fmla="*/ 789215 h 6858000"/>
              <a:gd name="connsiteX846" fmla="*/ 7451412 w 7467600"/>
              <a:gd name="connsiteY846" fmla="*/ 799572 h 6858000"/>
              <a:gd name="connsiteX847" fmla="*/ 5905192 w 7467600"/>
              <a:gd name="connsiteY847" fmla="*/ 163079 h 6858000"/>
              <a:gd name="connsiteX848" fmla="*/ 5865655 w 7467600"/>
              <a:gd name="connsiteY848" fmla="*/ 171901 h 6858000"/>
              <a:gd name="connsiteX849" fmla="*/ 5259740 w 7467600"/>
              <a:gd name="connsiteY849" fmla="*/ 257013 h 6858000"/>
              <a:gd name="connsiteX850" fmla="*/ 5208466 w 7467600"/>
              <a:gd name="connsiteY850" fmla="*/ 257550 h 6858000"/>
              <a:gd name="connsiteX851" fmla="*/ 4980204 w 7467600"/>
              <a:gd name="connsiteY851" fmla="*/ 271903 h 6858000"/>
              <a:gd name="connsiteX852" fmla="*/ 5068068 w 7467600"/>
              <a:gd name="connsiteY852" fmla="*/ 282244 h 6858000"/>
              <a:gd name="connsiteX853" fmla="*/ 5153231 w 7467600"/>
              <a:gd name="connsiteY853" fmla="*/ 292240 h 6858000"/>
              <a:gd name="connsiteX854" fmla="*/ 5426491 w 7467600"/>
              <a:gd name="connsiteY854" fmla="*/ 281128 h 6858000"/>
              <a:gd name="connsiteX855" fmla="*/ 5731212 w 7467600"/>
              <a:gd name="connsiteY855" fmla="*/ 231951 h 6858000"/>
              <a:gd name="connsiteX856" fmla="*/ 5905192 w 7467600"/>
              <a:gd name="connsiteY856" fmla="*/ 163079 h 6858000"/>
              <a:gd name="connsiteX857" fmla="*/ 5944437 w 7467600"/>
              <a:gd name="connsiteY857" fmla="*/ 113829 h 6858000"/>
              <a:gd name="connsiteX858" fmla="*/ 5825032 w 7467600"/>
              <a:gd name="connsiteY858" fmla="*/ 146405 h 6858000"/>
              <a:gd name="connsiteX859" fmla="*/ 4955599 w 7467600"/>
              <a:gd name="connsiteY859" fmla="*/ 247008 h 6858000"/>
              <a:gd name="connsiteX860" fmla="*/ 5210104 w 7467600"/>
              <a:gd name="connsiteY860" fmla="*/ 228123 h 6858000"/>
              <a:gd name="connsiteX861" fmla="*/ 5261015 w 7467600"/>
              <a:gd name="connsiteY861" fmla="*/ 227087 h 6858000"/>
              <a:gd name="connsiteX862" fmla="*/ 5861181 w 7467600"/>
              <a:gd name="connsiteY862" fmla="*/ 143093 h 6858000"/>
              <a:gd name="connsiteX863" fmla="*/ 5961252 w 7467600"/>
              <a:gd name="connsiteY863" fmla="*/ 114820 h 6858000"/>
              <a:gd name="connsiteX864" fmla="*/ 5944437 w 7467600"/>
              <a:gd name="connsiteY864" fmla="*/ 113829 h 6858000"/>
              <a:gd name="connsiteX865" fmla="*/ 3882765 w 7467600"/>
              <a:gd name="connsiteY865" fmla="*/ 0 h 6858000"/>
              <a:gd name="connsiteX866" fmla="*/ 3995099 w 7467600"/>
              <a:gd name="connsiteY866" fmla="*/ 0 h 6858000"/>
              <a:gd name="connsiteX867" fmla="*/ 4163818 w 7467600"/>
              <a:gd name="connsiteY867" fmla="*/ 234104 h 6858000"/>
              <a:gd name="connsiteX868" fmla="*/ 4172099 w 7467600"/>
              <a:gd name="connsiteY868" fmla="*/ 234207 h 6858000"/>
              <a:gd name="connsiteX869" fmla="*/ 4784282 w 7467600"/>
              <a:gd name="connsiteY869" fmla="*/ 276561 h 6858000"/>
              <a:gd name="connsiteX870" fmla="*/ 4801687 w 7467600"/>
              <a:gd name="connsiteY870" fmla="*/ 267764 h 6858000"/>
              <a:gd name="connsiteX871" fmla="*/ 6082788 w 7467600"/>
              <a:gd name="connsiteY871" fmla="*/ 64119 h 6858000"/>
              <a:gd name="connsiteX872" fmla="*/ 6099442 w 7467600"/>
              <a:gd name="connsiteY872" fmla="*/ 82568 h 6858000"/>
              <a:gd name="connsiteX873" fmla="*/ 4804137 w 7467600"/>
              <a:gd name="connsiteY873" fmla="*/ 320931 h 6858000"/>
              <a:gd name="connsiteX874" fmla="*/ 4227047 w 7467600"/>
              <a:gd name="connsiteY874" fmla="*/ 313415 h 6858000"/>
              <a:gd name="connsiteX875" fmla="*/ 4346041 w 7467600"/>
              <a:gd name="connsiteY875" fmla="*/ 456086 h 6858000"/>
              <a:gd name="connsiteX876" fmla="*/ 4870967 w 7467600"/>
              <a:gd name="connsiteY876" fmla="*/ 963061 h 6858000"/>
              <a:gd name="connsiteX877" fmla="*/ 4889647 w 7467600"/>
              <a:gd name="connsiteY877" fmla="*/ 957147 h 6858000"/>
              <a:gd name="connsiteX878" fmla="*/ 5422504 w 7467600"/>
              <a:gd name="connsiteY878" fmla="*/ 805191 h 6858000"/>
              <a:gd name="connsiteX879" fmla="*/ 6087656 w 7467600"/>
              <a:gd name="connsiteY879" fmla="*/ 826703 h 6858000"/>
              <a:gd name="connsiteX880" fmla="*/ 6058717 w 7467600"/>
              <a:gd name="connsiteY880" fmla="*/ 865992 h 6858000"/>
              <a:gd name="connsiteX881" fmla="*/ 4974153 w 7467600"/>
              <a:gd name="connsiteY881" fmla="*/ 1045456 h 6858000"/>
              <a:gd name="connsiteX882" fmla="*/ 5627835 w 7467600"/>
              <a:gd name="connsiteY882" fmla="*/ 1472077 h 6858000"/>
              <a:gd name="connsiteX883" fmla="*/ 5629817 w 7467600"/>
              <a:gd name="connsiteY883" fmla="*/ 1471412 h 6858000"/>
              <a:gd name="connsiteX884" fmla="*/ 5634124 w 7467600"/>
              <a:gd name="connsiteY884" fmla="*/ 1470572 h 6858000"/>
              <a:gd name="connsiteX885" fmla="*/ 5755832 w 7467600"/>
              <a:gd name="connsiteY885" fmla="*/ 1383886 h 6858000"/>
              <a:gd name="connsiteX886" fmla="*/ 6014186 w 7467600"/>
              <a:gd name="connsiteY886" fmla="*/ 1279799 h 6858000"/>
              <a:gd name="connsiteX887" fmla="*/ 6901619 w 7467600"/>
              <a:gd name="connsiteY887" fmla="*/ 1047874 h 6858000"/>
              <a:gd name="connsiteX888" fmla="*/ 6931566 w 7467600"/>
              <a:gd name="connsiteY888" fmla="*/ 1062034 h 6858000"/>
              <a:gd name="connsiteX889" fmla="*/ 5790982 w 7467600"/>
              <a:gd name="connsiteY889" fmla="*/ 1561380 h 6858000"/>
              <a:gd name="connsiteX890" fmla="*/ 6188971 w 7467600"/>
              <a:gd name="connsiteY890" fmla="*/ 1755168 h 6858000"/>
              <a:gd name="connsiteX891" fmla="*/ 6202446 w 7467600"/>
              <a:gd name="connsiteY891" fmla="*/ 1752268 h 6858000"/>
              <a:gd name="connsiteX892" fmla="*/ 7179560 w 7467600"/>
              <a:gd name="connsiteY892" fmla="*/ 1467551 h 6858000"/>
              <a:gd name="connsiteX893" fmla="*/ 7158730 w 7467600"/>
              <a:gd name="connsiteY893" fmla="*/ 1507835 h 6858000"/>
              <a:gd name="connsiteX894" fmla="*/ 6326959 w 7467600"/>
              <a:gd name="connsiteY894" fmla="*/ 1817686 h 6858000"/>
              <a:gd name="connsiteX895" fmla="*/ 6537433 w 7467600"/>
              <a:gd name="connsiteY895" fmla="*/ 1907790 h 6858000"/>
              <a:gd name="connsiteX896" fmla="*/ 6550221 w 7467600"/>
              <a:gd name="connsiteY896" fmla="*/ 1910729 h 6858000"/>
              <a:gd name="connsiteX897" fmla="*/ 6964438 w 7467600"/>
              <a:gd name="connsiteY897" fmla="*/ 2209505 h 6858000"/>
              <a:gd name="connsiteX898" fmla="*/ 7367862 w 7467600"/>
              <a:gd name="connsiteY898" fmla="*/ 2806833 h 6858000"/>
              <a:gd name="connsiteX899" fmla="*/ 7364329 w 7467600"/>
              <a:gd name="connsiteY899" fmla="*/ 2826907 h 6858000"/>
              <a:gd name="connsiteX900" fmla="*/ 7290545 w 7467600"/>
              <a:gd name="connsiteY900" fmla="*/ 2850663 h 6858000"/>
              <a:gd name="connsiteX901" fmla="*/ 6472036 w 7467600"/>
              <a:gd name="connsiteY901" fmla="*/ 1959003 h 6858000"/>
              <a:gd name="connsiteX902" fmla="*/ 5792897 w 7467600"/>
              <a:gd name="connsiteY902" fmla="*/ 1647747 h 6858000"/>
              <a:gd name="connsiteX903" fmla="*/ 5842751 w 7467600"/>
              <a:gd name="connsiteY903" fmla="*/ 1816112 h 6858000"/>
              <a:gd name="connsiteX904" fmla="*/ 5847424 w 7467600"/>
              <a:gd name="connsiteY904" fmla="*/ 1815776 h 6858000"/>
              <a:gd name="connsiteX905" fmla="*/ 6399821 w 7467600"/>
              <a:gd name="connsiteY905" fmla="*/ 2344799 h 6858000"/>
              <a:gd name="connsiteX906" fmla="*/ 6323232 w 7467600"/>
              <a:gd name="connsiteY906" fmla="*/ 2389634 h 6858000"/>
              <a:gd name="connsiteX907" fmla="*/ 5942958 w 7467600"/>
              <a:gd name="connsiteY907" fmla="*/ 2077708 h 6858000"/>
              <a:gd name="connsiteX908" fmla="*/ 5921559 w 7467600"/>
              <a:gd name="connsiteY908" fmla="*/ 2378596 h 6858000"/>
              <a:gd name="connsiteX909" fmla="*/ 5817651 w 7467600"/>
              <a:gd name="connsiteY909" fmla="*/ 3023919 h 6858000"/>
              <a:gd name="connsiteX910" fmla="*/ 5729634 w 7467600"/>
              <a:gd name="connsiteY910" fmla="*/ 3051849 h 6858000"/>
              <a:gd name="connsiteX911" fmla="*/ 5611018 w 7467600"/>
              <a:gd name="connsiteY911" fmla="*/ 2316769 h 6858000"/>
              <a:gd name="connsiteX912" fmla="*/ 5687608 w 7467600"/>
              <a:gd name="connsiteY912" fmla="*/ 2039972 h 6858000"/>
              <a:gd name="connsiteX913" fmla="*/ 5657554 w 7467600"/>
              <a:gd name="connsiteY913" fmla="*/ 1576445 h 6858000"/>
              <a:gd name="connsiteX914" fmla="*/ 5150475 w 7467600"/>
              <a:gd name="connsiteY914" fmla="*/ 1274012 h 6858000"/>
              <a:gd name="connsiteX915" fmla="*/ 5349142 w 7467600"/>
              <a:gd name="connsiteY915" fmla="*/ 2204405 h 6858000"/>
              <a:gd name="connsiteX916" fmla="*/ 5262214 w 7467600"/>
              <a:gd name="connsiteY916" fmla="*/ 2233836 h 6858000"/>
              <a:gd name="connsiteX917" fmla="*/ 4981539 w 7467600"/>
              <a:gd name="connsiteY917" fmla="*/ 1542201 h 6858000"/>
              <a:gd name="connsiteX918" fmla="*/ 4958461 w 7467600"/>
              <a:gd name="connsiteY918" fmla="*/ 1136957 h 6858000"/>
              <a:gd name="connsiteX919" fmla="*/ 4655015 w 7467600"/>
              <a:gd name="connsiteY919" fmla="*/ 891426 h 6858000"/>
              <a:gd name="connsiteX920" fmla="*/ 4348002 w 7467600"/>
              <a:gd name="connsiteY920" fmla="*/ 2205895 h 6858000"/>
              <a:gd name="connsiteX921" fmla="*/ 4262250 w 7467600"/>
              <a:gd name="connsiteY921" fmla="*/ 2219972 h 6858000"/>
              <a:gd name="connsiteX922" fmla="*/ 4550611 w 7467600"/>
              <a:gd name="connsiteY922" fmla="*/ 817540 h 6858000"/>
              <a:gd name="connsiteX923" fmla="*/ 4564418 w 7467600"/>
              <a:gd name="connsiteY923" fmla="*/ 808293 h 6858000"/>
              <a:gd name="connsiteX924" fmla="*/ 4266388 w 7467600"/>
              <a:gd name="connsiteY924" fmla="*/ 500083 h 6858000"/>
              <a:gd name="connsiteX925" fmla="*/ 4032842 w 7467600"/>
              <a:gd name="connsiteY925" fmla="*/ 211809 h 6858000"/>
              <a:gd name="connsiteX926" fmla="*/ 3882765 w 7467600"/>
              <a:gd name="connsiteY926" fmla="*/ 0 h 6858000"/>
              <a:gd name="connsiteX927" fmla="*/ 3721337 w 7467600"/>
              <a:gd name="connsiteY927" fmla="*/ 0 h 6858000"/>
              <a:gd name="connsiteX928" fmla="*/ 3797544 w 7467600"/>
              <a:gd name="connsiteY928" fmla="*/ 0 h 6858000"/>
              <a:gd name="connsiteX929" fmla="*/ 3775734 w 7467600"/>
              <a:gd name="connsiteY929" fmla="*/ 95131 h 6858000"/>
              <a:gd name="connsiteX930" fmla="*/ 3724807 w 7467600"/>
              <a:gd name="connsiteY930" fmla="*/ 272257 h 6858000"/>
              <a:gd name="connsiteX931" fmla="*/ 3726844 w 7467600"/>
              <a:gd name="connsiteY931" fmla="*/ 282988 h 6858000"/>
              <a:gd name="connsiteX932" fmla="*/ 3742664 w 7467600"/>
              <a:gd name="connsiteY932" fmla="*/ 279918 h 6858000"/>
              <a:gd name="connsiteX933" fmla="*/ 4103910 w 7467600"/>
              <a:gd name="connsiteY933" fmla="*/ 1161917 h 6858000"/>
              <a:gd name="connsiteX934" fmla="*/ 4020269 w 7467600"/>
              <a:gd name="connsiteY934" fmla="*/ 1200406 h 6858000"/>
              <a:gd name="connsiteX935" fmla="*/ 3674882 w 7467600"/>
              <a:gd name="connsiteY935" fmla="*/ 488524 h 6858000"/>
              <a:gd name="connsiteX936" fmla="*/ 3132682 w 7467600"/>
              <a:gd name="connsiteY936" fmla="*/ 1072284 h 6858000"/>
              <a:gd name="connsiteX937" fmla="*/ 2716346 w 7467600"/>
              <a:gd name="connsiteY937" fmla="*/ 1276376 h 6858000"/>
              <a:gd name="connsiteX938" fmla="*/ 2716772 w 7467600"/>
              <a:gd name="connsiteY938" fmla="*/ 1255462 h 6858000"/>
              <a:gd name="connsiteX939" fmla="*/ 3471096 w 7467600"/>
              <a:gd name="connsiteY939" fmla="*/ 437072 h 6858000"/>
              <a:gd name="connsiteX940" fmla="*/ 3639057 w 7467600"/>
              <a:gd name="connsiteY940" fmla="*/ 286334 h 6858000"/>
              <a:gd name="connsiteX941" fmla="*/ 3640309 w 7467600"/>
              <a:gd name="connsiteY941" fmla="*/ 284664 h 6858000"/>
              <a:gd name="connsiteX942" fmla="*/ 3646022 w 7467600"/>
              <a:gd name="connsiteY942" fmla="*/ 276711 h 6858000"/>
              <a:gd name="connsiteX943" fmla="*/ 3707943 w 7467600"/>
              <a:gd name="connsiteY943" fmla="*/ 65958 h 6858000"/>
              <a:gd name="connsiteX944" fmla="*/ 3721337 w 7467600"/>
              <a:gd name="connsiteY944" fmla="*/ 0 h 6858000"/>
              <a:gd name="connsiteX945" fmla="*/ 2867960 w 7467600"/>
              <a:gd name="connsiteY945" fmla="*/ 0 h 6858000"/>
              <a:gd name="connsiteX946" fmla="*/ 2926351 w 7467600"/>
              <a:gd name="connsiteY946" fmla="*/ 0 h 6858000"/>
              <a:gd name="connsiteX947" fmla="*/ 2902823 w 7467600"/>
              <a:gd name="connsiteY947" fmla="*/ 262929 h 6858000"/>
              <a:gd name="connsiteX948" fmla="*/ 2940663 w 7467600"/>
              <a:gd name="connsiteY948" fmla="*/ 140884 h 6858000"/>
              <a:gd name="connsiteX949" fmla="*/ 2947039 w 7467600"/>
              <a:gd name="connsiteY949" fmla="*/ 122524 h 6858000"/>
              <a:gd name="connsiteX950" fmla="*/ 2984316 w 7467600"/>
              <a:gd name="connsiteY950" fmla="*/ 0 h 6858000"/>
              <a:gd name="connsiteX951" fmla="*/ 3016114 w 7467600"/>
              <a:gd name="connsiteY951" fmla="*/ 0 h 6858000"/>
              <a:gd name="connsiteX952" fmla="*/ 2979949 w 7467600"/>
              <a:gd name="connsiteY952" fmla="*/ 119274 h 6858000"/>
              <a:gd name="connsiteX953" fmla="*/ 3023879 w 7467600"/>
              <a:gd name="connsiteY953" fmla="*/ 0 h 6858000"/>
              <a:gd name="connsiteX954" fmla="*/ 3105400 w 7467600"/>
              <a:gd name="connsiteY954" fmla="*/ 0 h 6858000"/>
              <a:gd name="connsiteX955" fmla="*/ 3094669 w 7467600"/>
              <a:gd name="connsiteY955" fmla="*/ 30308 h 6858000"/>
              <a:gd name="connsiteX956" fmla="*/ 2901945 w 7467600"/>
              <a:gd name="connsiteY956" fmla="*/ 466538 h 6858000"/>
              <a:gd name="connsiteX957" fmla="*/ 2815209 w 7467600"/>
              <a:gd name="connsiteY957" fmla="*/ 497361 h 6858000"/>
              <a:gd name="connsiteX958" fmla="*/ 2844845 w 7467600"/>
              <a:gd name="connsiteY958" fmla="*/ 127638 h 6858000"/>
              <a:gd name="connsiteX959" fmla="*/ 2867960 w 7467600"/>
              <a:gd name="connsiteY959" fmla="*/ 0 h 6858000"/>
              <a:gd name="connsiteX960" fmla="*/ 1057230 w 7467600"/>
              <a:gd name="connsiteY960" fmla="*/ 0 h 6858000"/>
              <a:gd name="connsiteX961" fmla="*/ 1111003 w 7467600"/>
              <a:gd name="connsiteY961" fmla="*/ 0 h 6858000"/>
              <a:gd name="connsiteX962" fmla="*/ 1125553 w 7467600"/>
              <a:gd name="connsiteY962" fmla="*/ 52588 h 6858000"/>
              <a:gd name="connsiteX963" fmla="*/ 1304276 w 7467600"/>
              <a:gd name="connsiteY963" fmla="*/ 476275 h 6858000"/>
              <a:gd name="connsiteX964" fmla="*/ 1492066 w 7467600"/>
              <a:gd name="connsiteY964" fmla="*/ 886333 h 6858000"/>
              <a:gd name="connsiteX965" fmla="*/ 1423698 w 7467600"/>
              <a:gd name="connsiteY965" fmla="*/ 710817 h 6858000"/>
              <a:gd name="connsiteX966" fmla="*/ 1357609 w 7467600"/>
              <a:gd name="connsiteY966" fmla="*/ 532892 h 6858000"/>
              <a:gd name="connsiteX967" fmla="*/ 1309550 w 7467600"/>
              <a:gd name="connsiteY967" fmla="*/ 374031 h 6858000"/>
              <a:gd name="connsiteX968" fmla="*/ 1193673 w 7467600"/>
              <a:gd name="connsiteY968" fmla="*/ 49533 h 6858000"/>
              <a:gd name="connsiteX969" fmla="*/ 1164391 w 7467600"/>
              <a:gd name="connsiteY969" fmla="*/ 0 h 6858000"/>
              <a:gd name="connsiteX970" fmla="*/ 1200666 w 7467600"/>
              <a:gd name="connsiteY970" fmla="*/ 0 h 6858000"/>
              <a:gd name="connsiteX971" fmla="*/ 1223408 w 7467600"/>
              <a:gd name="connsiteY971" fmla="*/ 38996 h 6858000"/>
              <a:gd name="connsiteX972" fmla="*/ 1339635 w 7467600"/>
              <a:gd name="connsiteY972" fmla="*/ 365517 h 6858000"/>
              <a:gd name="connsiteX973" fmla="*/ 1387469 w 7467600"/>
              <a:gd name="connsiteY973" fmla="*/ 523079 h 6858000"/>
              <a:gd name="connsiteX974" fmla="*/ 1452685 w 7467600"/>
              <a:gd name="connsiteY974" fmla="*/ 699806 h 6858000"/>
              <a:gd name="connsiteX975" fmla="*/ 1492092 w 7467600"/>
              <a:gd name="connsiteY975" fmla="*/ 800424 h 6858000"/>
              <a:gd name="connsiteX976" fmla="*/ 1455302 w 7467600"/>
              <a:gd name="connsiteY976" fmla="*/ 632913 h 6858000"/>
              <a:gd name="connsiteX977" fmla="*/ 1222336 w 7467600"/>
              <a:gd name="connsiteY977" fmla="*/ 9480 h 6858000"/>
              <a:gd name="connsiteX978" fmla="*/ 1214634 w 7467600"/>
              <a:gd name="connsiteY978" fmla="*/ 0 h 6858000"/>
              <a:gd name="connsiteX979" fmla="*/ 1289827 w 7467600"/>
              <a:gd name="connsiteY979" fmla="*/ 0 h 6858000"/>
              <a:gd name="connsiteX980" fmla="*/ 1321076 w 7467600"/>
              <a:gd name="connsiteY980" fmla="*/ 59722 h 6858000"/>
              <a:gd name="connsiteX981" fmla="*/ 1512579 w 7467600"/>
              <a:gd name="connsiteY981" fmla="*/ 626441 h 6858000"/>
              <a:gd name="connsiteX982" fmla="*/ 1506076 w 7467600"/>
              <a:gd name="connsiteY982" fmla="*/ 1089289 h 6858000"/>
              <a:gd name="connsiteX983" fmla="*/ 1486346 w 7467600"/>
              <a:gd name="connsiteY983" fmla="*/ 1079919 h 6858000"/>
              <a:gd name="connsiteX984" fmla="*/ 1070511 w 7467600"/>
              <a:gd name="connsiteY984" fmla="*/ 48609 h 6858000"/>
              <a:gd name="connsiteX985" fmla="*/ 1057230 w 7467600"/>
              <a:gd name="connsiteY985" fmla="*/ 0 h 6858000"/>
              <a:gd name="connsiteX986" fmla="*/ 43151 w 7467600"/>
              <a:gd name="connsiteY986" fmla="*/ 0 h 6858000"/>
              <a:gd name="connsiteX987" fmla="*/ 95283 w 7467600"/>
              <a:gd name="connsiteY987" fmla="*/ 0 h 6858000"/>
              <a:gd name="connsiteX988" fmla="*/ 300708 w 7467600"/>
              <a:gd name="connsiteY988" fmla="*/ 154571 h 6858000"/>
              <a:gd name="connsiteX989" fmla="*/ 530414 w 7467600"/>
              <a:gd name="connsiteY989" fmla="*/ 354673 h 6858000"/>
              <a:gd name="connsiteX990" fmla="*/ 333785 w 7467600"/>
              <a:gd name="connsiteY990" fmla="*/ 161564 h 6858000"/>
              <a:gd name="connsiteX991" fmla="*/ 147005 w 7467600"/>
              <a:gd name="connsiteY991" fmla="*/ 0 h 6858000"/>
              <a:gd name="connsiteX992" fmla="*/ 272509 w 7467600"/>
              <a:gd name="connsiteY992" fmla="*/ 0 h 6858000"/>
              <a:gd name="connsiteX993" fmla="*/ 326276 w 7467600"/>
              <a:gd name="connsiteY993" fmla="*/ 45847 h 6858000"/>
              <a:gd name="connsiteX994" fmla="*/ 823759 w 7467600"/>
              <a:gd name="connsiteY994" fmla="*/ 574145 h 6858000"/>
              <a:gd name="connsiteX995" fmla="*/ 811254 w 7467600"/>
              <a:gd name="connsiteY995" fmla="*/ 665546 h 6858000"/>
              <a:gd name="connsiteX996" fmla="*/ 154042 w 7467600"/>
              <a:gd name="connsiteY996" fmla="*/ 261522 h 6858000"/>
              <a:gd name="connsiteX997" fmla="*/ 13550 w 7467600"/>
              <a:gd name="connsiteY997" fmla="*/ 158423 h 6858000"/>
              <a:gd name="connsiteX998" fmla="*/ 0 w 7467600"/>
              <a:gd name="connsiteY998" fmla="*/ 146618 h 6858000"/>
              <a:gd name="connsiteX999" fmla="*/ 0 w 7467600"/>
              <a:gd name="connsiteY999" fmla="*/ 59161 h 6858000"/>
              <a:gd name="connsiteX1000" fmla="*/ 45427 w 7467600"/>
              <a:gd name="connsiteY1000" fmla="*/ 101078 h 6858000"/>
              <a:gd name="connsiteX1001" fmla="*/ 630103 w 7467600"/>
              <a:gd name="connsiteY1001" fmla="*/ 485885 h 6858000"/>
              <a:gd name="connsiteX1002" fmla="*/ 532040 w 7467600"/>
              <a:gd name="connsiteY1002" fmla="*/ 399359 h 6858000"/>
              <a:gd name="connsiteX1003" fmla="*/ 517618 w 7467600"/>
              <a:gd name="connsiteY1003" fmla="*/ 385726 h 6858000"/>
              <a:gd name="connsiteX1004" fmla="*/ 285074 w 7467600"/>
              <a:gd name="connsiteY1004" fmla="*/ 182755 h 6858000"/>
              <a:gd name="connsiteX1005" fmla="*/ 43151 w 7467600"/>
              <a:gd name="connsiteY100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5905192 w 7467600"/>
              <a:gd name="connsiteY844" fmla="*/ 163079 h 6858000"/>
              <a:gd name="connsiteX845" fmla="*/ 5865655 w 7467600"/>
              <a:gd name="connsiteY845" fmla="*/ 171901 h 6858000"/>
              <a:gd name="connsiteX846" fmla="*/ 5259740 w 7467600"/>
              <a:gd name="connsiteY846" fmla="*/ 257013 h 6858000"/>
              <a:gd name="connsiteX847" fmla="*/ 5208466 w 7467600"/>
              <a:gd name="connsiteY847" fmla="*/ 257550 h 6858000"/>
              <a:gd name="connsiteX848" fmla="*/ 4980204 w 7467600"/>
              <a:gd name="connsiteY848" fmla="*/ 271903 h 6858000"/>
              <a:gd name="connsiteX849" fmla="*/ 5068068 w 7467600"/>
              <a:gd name="connsiteY849" fmla="*/ 282244 h 6858000"/>
              <a:gd name="connsiteX850" fmla="*/ 5153231 w 7467600"/>
              <a:gd name="connsiteY850" fmla="*/ 292240 h 6858000"/>
              <a:gd name="connsiteX851" fmla="*/ 5426491 w 7467600"/>
              <a:gd name="connsiteY851" fmla="*/ 281128 h 6858000"/>
              <a:gd name="connsiteX852" fmla="*/ 5731212 w 7467600"/>
              <a:gd name="connsiteY852" fmla="*/ 231951 h 6858000"/>
              <a:gd name="connsiteX853" fmla="*/ 5905192 w 7467600"/>
              <a:gd name="connsiteY853" fmla="*/ 163079 h 6858000"/>
              <a:gd name="connsiteX854" fmla="*/ 5944437 w 7467600"/>
              <a:gd name="connsiteY854" fmla="*/ 113829 h 6858000"/>
              <a:gd name="connsiteX855" fmla="*/ 5825032 w 7467600"/>
              <a:gd name="connsiteY855" fmla="*/ 146405 h 6858000"/>
              <a:gd name="connsiteX856" fmla="*/ 4955599 w 7467600"/>
              <a:gd name="connsiteY856" fmla="*/ 247008 h 6858000"/>
              <a:gd name="connsiteX857" fmla="*/ 5210104 w 7467600"/>
              <a:gd name="connsiteY857" fmla="*/ 228123 h 6858000"/>
              <a:gd name="connsiteX858" fmla="*/ 5261015 w 7467600"/>
              <a:gd name="connsiteY858" fmla="*/ 227087 h 6858000"/>
              <a:gd name="connsiteX859" fmla="*/ 5861181 w 7467600"/>
              <a:gd name="connsiteY859" fmla="*/ 143093 h 6858000"/>
              <a:gd name="connsiteX860" fmla="*/ 5961252 w 7467600"/>
              <a:gd name="connsiteY860" fmla="*/ 114820 h 6858000"/>
              <a:gd name="connsiteX861" fmla="*/ 5944437 w 7467600"/>
              <a:gd name="connsiteY861" fmla="*/ 113829 h 6858000"/>
              <a:gd name="connsiteX862" fmla="*/ 3882765 w 7467600"/>
              <a:gd name="connsiteY862" fmla="*/ 0 h 6858000"/>
              <a:gd name="connsiteX863" fmla="*/ 3995099 w 7467600"/>
              <a:gd name="connsiteY863" fmla="*/ 0 h 6858000"/>
              <a:gd name="connsiteX864" fmla="*/ 4163818 w 7467600"/>
              <a:gd name="connsiteY864" fmla="*/ 234104 h 6858000"/>
              <a:gd name="connsiteX865" fmla="*/ 4172099 w 7467600"/>
              <a:gd name="connsiteY865" fmla="*/ 234207 h 6858000"/>
              <a:gd name="connsiteX866" fmla="*/ 4784282 w 7467600"/>
              <a:gd name="connsiteY866" fmla="*/ 276561 h 6858000"/>
              <a:gd name="connsiteX867" fmla="*/ 4801687 w 7467600"/>
              <a:gd name="connsiteY867" fmla="*/ 267764 h 6858000"/>
              <a:gd name="connsiteX868" fmla="*/ 6082788 w 7467600"/>
              <a:gd name="connsiteY868" fmla="*/ 64119 h 6858000"/>
              <a:gd name="connsiteX869" fmla="*/ 6099442 w 7467600"/>
              <a:gd name="connsiteY869" fmla="*/ 82568 h 6858000"/>
              <a:gd name="connsiteX870" fmla="*/ 4804137 w 7467600"/>
              <a:gd name="connsiteY870" fmla="*/ 320931 h 6858000"/>
              <a:gd name="connsiteX871" fmla="*/ 4227047 w 7467600"/>
              <a:gd name="connsiteY871" fmla="*/ 313415 h 6858000"/>
              <a:gd name="connsiteX872" fmla="*/ 4346041 w 7467600"/>
              <a:gd name="connsiteY872" fmla="*/ 456086 h 6858000"/>
              <a:gd name="connsiteX873" fmla="*/ 4870967 w 7467600"/>
              <a:gd name="connsiteY873" fmla="*/ 963061 h 6858000"/>
              <a:gd name="connsiteX874" fmla="*/ 4889647 w 7467600"/>
              <a:gd name="connsiteY874" fmla="*/ 957147 h 6858000"/>
              <a:gd name="connsiteX875" fmla="*/ 5422504 w 7467600"/>
              <a:gd name="connsiteY875" fmla="*/ 805191 h 6858000"/>
              <a:gd name="connsiteX876" fmla="*/ 6087656 w 7467600"/>
              <a:gd name="connsiteY876" fmla="*/ 826703 h 6858000"/>
              <a:gd name="connsiteX877" fmla="*/ 6058717 w 7467600"/>
              <a:gd name="connsiteY877" fmla="*/ 865992 h 6858000"/>
              <a:gd name="connsiteX878" fmla="*/ 4974153 w 7467600"/>
              <a:gd name="connsiteY878" fmla="*/ 1045456 h 6858000"/>
              <a:gd name="connsiteX879" fmla="*/ 5627835 w 7467600"/>
              <a:gd name="connsiteY879" fmla="*/ 1472077 h 6858000"/>
              <a:gd name="connsiteX880" fmla="*/ 5629817 w 7467600"/>
              <a:gd name="connsiteY880" fmla="*/ 1471412 h 6858000"/>
              <a:gd name="connsiteX881" fmla="*/ 5634124 w 7467600"/>
              <a:gd name="connsiteY881" fmla="*/ 1470572 h 6858000"/>
              <a:gd name="connsiteX882" fmla="*/ 5755832 w 7467600"/>
              <a:gd name="connsiteY882" fmla="*/ 1383886 h 6858000"/>
              <a:gd name="connsiteX883" fmla="*/ 6014186 w 7467600"/>
              <a:gd name="connsiteY883" fmla="*/ 1279799 h 6858000"/>
              <a:gd name="connsiteX884" fmla="*/ 6901619 w 7467600"/>
              <a:gd name="connsiteY884" fmla="*/ 1047874 h 6858000"/>
              <a:gd name="connsiteX885" fmla="*/ 6931566 w 7467600"/>
              <a:gd name="connsiteY885" fmla="*/ 1062034 h 6858000"/>
              <a:gd name="connsiteX886" fmla="*/ 5790982 w 7467600"/>
              <a:gd name="connsiteY886" fmla="*/ 1561380 h 6858000"/>
              <a:gd name="connsiteX887" fmla="*/ 6188971 w 7467600"/>
              <a:gd name="connsiteY887" fmla="*/ 1755168 h 6858000"/>
              <a:gd name="connsiteX888" fmla="*/ 6202446 w 7467600"/>
              <a:gd name="connsiteY888" fmla="*/ 1752268 h 6858000"/>
              <a:gd name="connsiteX889" fmla="*/ 7179560 w 7467600"/>
              <a:gd name="connsiteY889" fmla="*/ 1467551 h 6858000"/>
              <a:gd name="connsiteX890" fmla="*/ 7158730 w 7467600"/>
              <a:gd name="connsiteY890" fmla="*/ 1507835 h 6858000"/>
              <a:gd name="connsiteX891" fmla="*/ 6326959 w 7467600"/>
              <a:gd name="connsiteY891" fmla="*/ 1817686 h 6858000"/>
              <a:gd name="connsiteX892" fmla="*/ 6537433 w 7467600"/>
              <a:gd name="connsiteY892" fmla="*/ 1907790 h 6858000"/>
              <a:gd name="connsiteX893" fmla="*/ 6550221 w 7467600"/>
              <a:gd name="connsiteY893" fmla="*/ 1910729 h 6858000"/>
              <a:gd name="connsiteX894" fmla="*/ 6964438 w 7467600"/>
              <a:gd name="connsiteY894" fmla="*/ 2209505 h 6858000"/>
              <a:gd name="connsiteX895" fmla="*/ 7367862 w 7467600"/>
              <a:gd name="connsiteY895" fmla="*/ 2806833 h 6858000"/>
              <a:gd name="connsiteX896" fmla="*/ 7364329 w 7467600"/>
              <a:gd name="connsiteY896" fmla="*/ 2826907 h 6858000"/>
              <a:gd name="connsiteX897" fmla="*/ 7290545 w 7467600"/>
              <a:gd name="connsiteY897" fmla="*/ 2850663 h 6858000"/>
              <a:gd name="connsiteX898" fmla="*/ 6472036 w 7467600"/>
              <a:gd name="connsiteY898" fmla="*/ 1959003 h 6858000"/>
              <a:gd name="connsiteX899" fmla="*/ 5792897 w 7467600"/>
              <a:gd name="connsiteY899" fmla="*/ 1647747 h 6858000"/>
              <a:gd name="connsiteX900" fmla="*/ 5842751 w 7467600"/>
              <a:gd name="connsiteY900" fmla="*/ 1816112 h 6858000"/>
              <a:gd name="connsiteX901" fmla="*/ 5847424 w 7467600"/>
              <a:gd name="connsiteY901" fmla="*/ 1815776 h 6858000"/>
              <a:gd name="connsiteX902" fmla="*/ 6399821 w 7467600"/>
              <a:gd name="connsiteY902" fmla="*/ 2344799 h 6858000"/>
              <a:gd name="connsiteX903" fmla="*/ 6323232 w 7467600"/>
              <a:gd name="connsiteY903" fmla="*/ 2389634 h 6858000"/>
              <a:gd name="connsiteX904" fmla="*/ 5942958 w 7467600"/>
              <a:gd name="connsiteY904" fmla="*/ 2077708 h 6858000"/>
              <a:gd name="connsiteX905" fmla="*/ 5921559 w 7467600"/>
              <a:gd name="connsiteY905" fmla="*/ 2378596 h 6858000"/>
              <a:gd name="connsiteX906" fmla="*/ 5817651 w 7467600"/>
              <a:gd name="connsiteY906" fmla="*/ 3023919 h 6858000"/>
              <a:gd name="connsiteX907" fmla="*/ 5729634 w 7467600"/>
              <a:gd name="connsiteY907" fmla="*/ 3051849 h 6858000"/>
              <a:gd name="connsiteX908" fmla="*/ 5611018 w 7467600"/>
              <a:gd name="connsiteY908" fmla="*/ 2316769 h 6858000"/>
              <a:gd name="connsiteX909" fmla="*/ 5687608 w 7467600"/>
              <a:gd name="connsiteY909" fmla="*/ 2039972 h 6858000"/>
              <a:gd name="connsiteX910" fmla="*/ 5657554 w 7467600"/>
              <a:gd name="connsiteY910" fmla="*/ 1576445 h 6858000"/>
              <a:gd name="connsiteX911" fmla="*/ 5150475 w 7467600"/>
              <a:gd name="connsiteY911" fmla="*/ 1274012 h 6858000"/>
              <a:gd name="connsiteX912" fmla="*/ 5349142 w 7467600"/>
              <a:gd name="connsiteY912" fmla="*/ 2204405 h 6858000"/>
              <a:gd name="connsiteX913" fmla="*/ 5262214 w 7467600"/>
              <a:gd name="connsiteY913" fmla="*/ 2233836 h 6858000"/>
              <a:gd name="connsiteX914" fmla="*/ 4981539 w 7467600"/>
              <a:gd name="connsiteY914" fmla="*/ 1542201 h 6858000"/>
              <a:gd name="connsiteX915" fmla="*/ 4958461 w 7467600"/>
              <a:gd name="connsiteY915" fmla="*/ 1136957 h 6858000"/>
              <a:gd name="connsiteX916" fmla="*/ 4655015 w 7467600"/>
              <a:gd name="connsiteY916" fmla="*/ 891426 h 6858000"/>
              <a:gd name="connsiteX917" fmla="*/ 4348002 w 7467600"/>
              <a:gd name="connsiteY917" fmla="*/ 2205895 h 6858000"/>
              <a:gd name="connsiteX918" fmla="*/ 4262250 w 7467600"/>
              <a:gd name="connsiteY918" fmla="*/ 2219972 h 6858000"/>
              <a:gd name="connsiteX919" fmla="*/ 4550611 w 7467600"/>
              <a:gd name="connsiteY919" fmla="*/ 817540 h 6858000"/>
              <a:gd name="connsiteX920" fmla="*/ 4564418 w 7467600"/>
              <a:gd name="connsiteY920" fmla="*/ 808293 h 6858000"/>
              <a:gd name="connsiteX921" fmla="*/ 4266388 w 7467600"/>
              <a:gd name="connsiteY921" fmla="*/ 500083 h 6858000"/>
              <a:gd name="connsiteX922" fmla="*/ 4032842 w 7467600"/>
              <a:gd name="connsiteY922" fmla="*/ 211809 h 6858000"/>
              <a:gd name="connsiteX923" fmla="*/ 3882765 w 7467600"/>
              <a:gd name="connsiteY923" fmla="*/ 0 h 6858000"/>
              <a:gd name="connsiteX924" fmla="*/ 3721337 w 7467600"/>
              <a:gd name="connsiteY924" fmla="*/ 0 h 6858000"/>
              <a:gd name="connsiteX925" fmla="*/ 3797544 w 7467600"/>
              <a:gd name="connsiteY925" fmla="*/ 0 h 6858000"/>
              <a:gd name="connsiteX926" fmla="*/ 3775734 w 7467600"/>
              <a:gd name="connsiteY926" fmla="*/ 95131 h 6858000"/>
              <a:gd name="connsiteX927" fmla="*/ 3724807 w 7467600"/>
              <a:gd name="connsiteY927" fmla="*/ 272257 h 6858000"/>
              <a:gd name="connsiteX928" fmla="*/ 3726844 w 7467600"/>
              <a:gd name="connsiteY928" fmla="*/ 282988 h 6858000"/>
              <a:gd name="connsiteX929" fmla="*/ 3742664 w 7467600"/>
              <a:gd name="connsiteY929" fmla="*/ 279918 h 6858000"/>
              <a:gd name="connsiteX930" fmla="*/ 4103910 w 7467600"/>
              <a:gd name="connsiteY930" fmla="*/ 1161917 h 6858000"/>
              <a:gd name="connsiteX931" fmla="*/ 4020269 w 7467600"/>
              <a:gd name="connsiteY931" fmla="*/ 1200406 h 6858000"/>
              <a:gd name="connsiteX932" fmla="*/ 3674882 w 7467600"/>
              <a:gd name="connsiteY932" fmla="*/ 488524 h 6858000"/>
              <a:gd name="connsiteX933" fmla="*/ 3132682 w 7467600"/>
              <a:gd name="connsiteY933" fmla="*/ 1072284 h 6858000"/>
              <a:gd name="connsiteX934" fmla="*/ 2716346 w 7467600"/>
              <a:gd name="connsiteY934" fmla="*/ 1276376 h 6858000"/>
              <a:gd name="connsiteX935" fmla="*/ 2716772 w 7467600"/>
              <a:gd name="connsiteY935" fmla="*/ 1255462 h 6858000"/>
              <a:gd name="connsiteX936" fmla="*/ 3471096 w 7467600"/>
              <a:gd name="connsiteY936" fmla="*/ 437072 h 6858000"/>
              <a:gd name="connsiteX937" fmla="*/ 3639057 w 7467600"/>
              <a:gd name="connsiteY937" fmla="*/ 286334 h 6858000"/>
              <a:gd name="connsiteX938" fmla="*/ 3640309 w 7467600"/>
              <a:gd name="connsiteY938" fmla="*/ 284664 h 6858000"/>
              <a:gd name="connsiteX939" fmla="*/ 3646022 w 7467600"/>
              <a:gd name="connsiteY939" fmla="*/ 276711 h 6858000"/>
              <a:gd name="connsiteX940" fmla="*/ 3707943 w 7467600"/>
              <a:gd name="connsiteY940" fmla="*/ 65958 h 6858000"/>
              <a:gd name="connsiteX941" fmla="*/ 3721337 w 7467600"/>
              <a:gd name="connsiteY941" fmla="*/ 0 h 6858000"/>
              <a:gd name="connsiteX942" fmla="*/ 2867960 w 7467600"/>
              <a:gd name="connsiteY942" fmla="*/ 0 h 6858000"/>
              <a:gd name="connsiteX943" fmla="*/ 2926351 w 7467600"/>
              <a:gd name="connsiteY943" fmla="*/ 0 h 6858000"/>
              <a:gd name="connsiteX944" fmla="*/ 2902823 w 7467600"/>
              <a:gd name="connsiteY944" fmla="*/ 262929 h 6858000"/>
              <a:gd name="connsiteX945" fmla="*/ 2940663 w 7467600"/>
              <a:gd name="connsiteY945" fmla="*/ 140884 h 6858000"/>
              <a:gd name="connsiteX946" fmla="*/ 2947039 w 7467600"/>
              <a:gd name="connsiteY946" fmla="*/ 122524 h 6858000"/>
              <a:gd name="connsiteX947" fmla="*/ 2984316 w 7467600"/>
              <a:gd name="connsiteY947" fmla="*/ 0 h 6858000"/>
              <a:gd name="connsiteX948" fmla="*/ 3016114 w 7467600"/>
              <a:gd name="connsiteY948" fmla="*/ 0 h 6858000"/>
              <a:gd name="connsiteX949" fmla="*/ 2979949 w 7467600"/>
              <a:gd name="connsiteY949" fmla="*/ 119274 h 6858000"/>
              <a:gd name="connsiteX950" fmla="*/ 3023879 w 7467600"/>
              <a:gd name="connsiteY950" fmla="*/ 0 h 6858000"/>
              <a:gd name="connsiteX951" fmla="*/ 3105400 w 7467600"/>
              <a:gd name="connsiteY951" fmla="*/ 0 h 6858000"/>
              <a:gd name="connsiteX952" fmla="*/ 3094669 w 7467600"/>
              <a:gd name="connsiteY952" fmla="*/ 30308 h 6858000"/>
              <a:gd name="connsiteX953" fmla="*/ 2901945 w 7467600"/>
              <a:gd name="connsiteY953" fmla="*/ 466538 h 6858000"/>
              <a:gd name="connsiteX954" fmla="*/ 2815209 w 7467600"/>
              <a:gd name="connsiteY954" fmla="*/ 497361 h 6858000"/>
              <a:gd name="connsiteX955" fmla="*/ 2844845 w 7467600"/>
              <a:gd name="connsiteY955" fmla="*/ 127638 h 6858000"/>
              <a:gd name="connsiteX956" fmla="*/ 2867960 w 7467600"/>
              <a:gd name="connsiteY956" fmla="*/ 0 h 6858000"/>
              <a:gd name="connsiteX957" fmla="*/ 1057230 w 7467600"/>
              <a:gd name="connsiteY957" fmla="*/ 0 h 6858000"/>
              <a:gd name="connsiteX958" fmla="*/ 1111003 w 7467600"/>
              <a:gd name="connsiteY958" fmla="*/ 0 h 6858000"/>
              <a:gd name="connsiteX959" fmla="*/ 1125553 w 7467600"/>
              <a:gd name="connsiteY959" fmla="*/ 52588 h 6858000"/>
              <a:gd name="connsiteX960" fmla="*/ 1304276 w 7467600"/>
              <a:gd name="connsiteY960" fmla="*/ 476275 h 6858000"/>
              <a:gd name="connsiteX961" fmla="*/ 1492066 w 7467600"/>
              <a:gd name="connsiteY961" fmla="*/ 886333 h 6858000"/>
              <a:gd name="connsiteX962" fmla="*/ 1423698 w 7467600"/>
              <a:gd name="connsiteY962" fmla="*/ 710817 h 6858000"/>
              <a:gd name="connsiteX963" fmla="*/ 1357609 w 7467600"/>
              <a:gd name="connsiteY963" fmla="*/ 532892 h 6858000"/>
              <a:gd name="connsiteX964" fmla="*/ 1309550 w 7467600"/>
              <a:gd name="connsiteY964" fmla="*/ 374031 h 6858000"/>
              <a:gd name="connsiteX965" fmla="*/ 1193673 w 7467600"/>
              <a:gd name="connsiteY965" fmla="*/ 49533 h 6858000"/>
              <a:gd name="connsiteX966" fmla="*/ 1164391 w 7467600"/>
              <a:gd name="connsiteY966" fmla="*/ 0 h 6858000"/>
              <a:gd name="connsiteX967" fmla="*/ 1200666 w 7467600"/>
              <a:gd name="connsiteY967" fmla="*/ 0 h 6858000"/>
              <a:gd name="connsiteX968" fmla="*/ 1223408 w 7467600"/>
              <a:gd name="connsiteY968" fmla="*/ 38996 h 6858000"/>
              <a:gd name="connsiteX969" fmla="*/ 1339635 w 7467600"/>
              <a:gd name="connsiteY969" fmla="*/ 365517 h 6858000"/>
              <a:gd name="connsiteX970" fmla="*/ 1387469 w 7467600"/>
              <a:gd name="connsiteY970" fmla="*/ 523079 h 6858000"/>
              <a:gd name="connsiteX971" fmla="*/ 1452685 w 7467600"/>
              <a:gd name="connsiteY971" fmla="*/ 699806 h 6858000"/>
              <a:gd name="connsiteX972" fmla="*/ 1492092 w 7467600"/>
              <a:gd name="connsiteY972" fmla="*/ 800424 h 6858000"/>
              <a:gd name="connsiteX973" fmla="*/ 1455302 w 7467600"/>
              <a:gd name="connsiteY973" fmla="*/ 632913 h 6858000"/>
              <a:gd name="connsiteX974" fmla="*/ 1222336 w 7467600"/>
              <a:gd name="connsiteY974" fmla="*/ 9480 h 6858000"/>
              <a:gd name="connsiteX975" fmla="*/ 1214634 w 7467600"/>
              <a:gd name="connsiteY975" fmla="*/ 0 h 6858000"/>
              <a:gd name="connsiteX976" fmla="*/ 1289827 w 7467600"/>
              <a:gd name="connsiteY976" fmla="*/ 0 h 6858000"/>
              <a:gd name="connsiteX977" fmla="*/ 1321076 w 7467600"/>
              <a:gd name="connsiteY977" fmla="*/ 59722 h 6858000"/>
              <a:gd name="connsiteX978" fmla="*/ 1512579 w 7467600"/>
              <a:gd name="connsiteY978" fmla="*/ 626441 h 6858000"/>
              <a:gd name="connsiteX979" fmla="*/ 1506076 w 7467600"/>
              <a:gd name="connsiteY979" fmla="*/ 1089289 h 6858000"/>
              <a:gd name="connsiteX980" fmla="*/ 1486346 w 7467600"/>
              <a:gd name="connsiteY980" fmla="*/ 1079919 h 6858000"/>
              <a:gd name="connsiteX981" fmla="*/ 1070511 w 7467600"/>
              <a:gd name="connsiteY981" fmla="*/ 48609 h 6858000"/>
              <a:gd name="connsiteX982" fmla="*/ 1057230 w 7467600"/>
              <a:gd name="connsiteY982" fmla="*/ 0 h 6858000"/>
              <a:gd name="connsiteX983" fmla="*/ 43151 w 7467600"/>
              <a:gd name="connsiteY983" fmla="*/ 0 h 6858000"/>
              <a:gd name="connsiteX984" fmla="*/ 95283 w 7467600"/>
              <a:gd name="connsiteY984" fmla="*/ 0 h 6858000"/>
              <a:gd name="connsiteX985" fmla="*/ 300708 w 7467600"/>
              <a:gd name="connsiteY985" fmla="*/ 154571 h 6858000"/>
              <a:gd name="connsiteX986" fmla="*/ 530414 w 7467600"/>
              <a:gd name="connsiteY986" fmla="*/ 354673 h 6858000"/>
              <a:gd name="connsiteX987" fmla="*/ 333785 w 7467600"/>
              <a:gd name="connsiteY987" fmla="*/ 161564 h 6858000"/>
              <a:gd name="connsiteX988" fmla="*/ 147005 w 7467600"/>
              <a:gd name="connsiteY988" fmla="*/ 0 h 6858000"/>
              <a:gd name="connsiteX989" fmla="*/ 272509 w 7467600"/>
              <a:gd name="connsiteY989" fmla="*/ 0 h 6858000"/>
              <a:gd name="connsiteX990" fmla="*/ 326276 w 7467600"/>
              <a:gd name="connsiteY990" fmla="*/ 45847 h 6858000"/>
              <a:gd name="connsiteX991" fmla="*/ 823759 w 7467600"/>
              <a:gd name="connsiteY991" fmla="*/ 574145 h 6858000"/>
              <a:gd name="connsiteX992" fmla="*/ 811254 w 7467600"/>
              <a:gd name="connsiteY992" fmla="*/ 665546 h 6858000"/>
              <a:gd name="connsiteX993" fmla="*/ 154042 w 7467600"/>
              <a:gd name="connsiteY993" fmla="*/ 261522 h 6858000"/>
              <a:gd name="connsiteX994" fmla="*/ 13550 w 7467600"/>
              <a:gd name="connsiteY994" fmla="*/ 158423 h 6858000"/>
              <a:gd name="connsiteX995" fmla="*/ 0 w 7467600"/>
              <a:gd name="connsiteY995" fmla="*/ 146618 h 6858000"/>
              <a:gd name="connsiteX996" fmla="*/ 0 w 7467600"/>
              <a:gd name="connsiteY996" fmla="*/ 59161 h 6858000"/>
              <a:gd name="connsiteX997" fmla="*/ 45427 w 7467600"/>
              <a:gd name="connsiteY997" fmla="*/ 101078 h 6858000"/>
              <a:gd name="connsiteX998" fmla="*/ 630103 w 7467600"/>
              <a:gd name="connsiteY998" fmla="*/ 485885 h 6858000"/>
              <a:gd name="connsiteX999" fmla="*/ 532040 w 7467600"/>
              <a:gd name="connsiteY999" fmla="*/ 399359 h 6858000"/>
              <a:gd name="connsiteX1000" fmla="*/ 517618 w 7467600"/>
              <a:gd name="connsiteY1000" fmla="*/ 385726 h 6858000"/>
              <a:gd name="connsiteX1001" fmla="*/ 285074 w 7467600"/>
              <a:gd name="connsiteY1001" fmla="*/ 182755 h 6858000"/>
              <a:gd name="connsiteX1002" fmla="*/ 43151 w 7467600"/>
              <a:gd name="connsiteY100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1946 w 7467600"/>
              <a:gd name="connsiteY127" fmla="*/ 5075653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1903353 w 7467600"/>
              <a:gd name="connsiteY146" fmla="*/ 5044827 h 6858000"/>
              <a:gd name="connsiteX147" fmla="*/ 1936931 w 7467600"/>
              <a:gd name="connsiteY147" fmla="*/ 5093954 h 6858000"/>
              <a:gd name="connsiteX148" fmla="*/ 2195868 w 7467600"/>
              <a:gd name="connsiteY148" fmla="*/ 5396574 h 6858000"/>
              <a:gd name="connsiteX149" fmla="*/ 2088852 w 7467600"/>
              <a:gd name="connsiteY149" fmla="*/ 5166123 h 6858000"/>
              <a:gd name="connsiteX150" fmla="*/ 1958241 w 7467600"/>
              <a:gd name="connsiteY150" fmla="*/ 5067955 h 6858000"/>
              <a:gd name="connsiteX151" fmla="*/ 1903353 w 7467600"/>
              <a:gd name="connsiteY151" fmla="*/ 5044827 h 6858000"/>
              <a:gd name="connsiteX152" fmla="*/ 1979378 w 7467600"/>
              <a:gd name="connsiteY152" fmla="*/ 4769504 h 6858000"/>
              <a:gd name="connsiteX153" fmla="*/ 2882120 w 7467600"/>
              <a:gd name="connsiteY153" fmla="*/ 5064547 h 6858000"/>
              <a:gd name="connsiteX154" fmla="*/ 2793103 w 7467600"/>
              <a:gd name="connsiteY154" fmla="*/ 5039699 h 6858000"/>
              <a:gd name="connsiteX155" fmla="*/ 2770041 w 7467600"/>
              <a:gd name="connsiteY155" fmla="*/ 5033634 h 6858000"/>
              <a:gd name="connsiteX156" fmla="*/ 1979378 w 7467600"/>
              <a:gd name="connsiteY156" fmla="*/ 4769504 h 6858000"/>
              <a:gd name="connsiteX157" fmla="*/ 1927410 w 7467600"/>
              <a:gd name="connsiteY157" fmla="*/ 4716164 h 6858000"/>
              <a:gd name="connsiteX158" fmla="*/ 1959587 w 7467600"/>
              <a:gd name="connsiteY158" fmla="*/ 4728849 h 6858000"/>
              <a:gd name="connsiteX159" fmla="*/ 2777707 w 7467600"/>
              <a:gd name="connsiteY159" fmla="*/ 5003991 h 6858000"/>
              <a:gd name="connsiteX160" fmla="*/ 2800768 w 7467600"/>
              <a:gd name="connsiteY160" fmla="*/ 5010056 h 6858000"/>
              <a:gd name="connsiteX161" fmla="*/ 2879408 w 7467600"/>
              <a:gd name="connsiteY161" fmla="*/ 5031590 h 6858000"/>
              <a:gd name="connsiteX162" fmla="*/ 2862295 w 7467600"/>
              <a:gd name="connsiteY162" fmla="*/ 5022958 h 6858000"/>
              <a:gd name="connsiteX163" fmla="*/ 2813343 w 7467600"/>
              <a:gd name="connsiteY163" fmla="*/ 4998369 h 6858000"/>
              <a:gd name="connsiteX164" fmla="*/ 2646245 w 7467600"/>
              <a:gd name="connsiteY164" fmla="*/ 4930999 h 6858000"/>
              <a:gd name="connsiteX165" fmla="*/ 1999243 w 7467600"/>
              <a:gd name="connsiteY165" fmla="*/ 4730524 h 6858000"/>
              <a:gd name="connsiteX166" fmla="*/ 1979527 w 7467600"/>
              <a:gd name="connsiteY166" fmla="*/ 4726651 h 6858000"/>
              <a:gd name="connsiteX167" fmla="*/ 1927410 w 7467600"/>
              <a:gd name="connsiteY167" fmla="*/ 4716164 h 6858000"/>
              <a:gd name="connsiteX168" fmla="*/ 1997014 w 7467600"/>
              <a:gd name="connsiteY168" fmla="*/ 4698007 h 6858000"/>
              <a:gd name="connsiteX169" fmla="*/ 2005458 w 7467600"/>
              <a:gd name="connsiteY169" fmla="*/ 4699540 h 6858000"/>
              <a:gd name="connsiteX170" fmla="*/ 2657186 w 7467600"/>
              <a:gd name="connsiteY170" fmla="*/ 4901687 h 6858000"/>
              <a:gd name="connsiteX171" fmla="*/ 2826662 w 7467600"/>
              <a:gd name="connsiteY171" fmla="*/ 4970362 h 6858000"/>
              <a:gd name="connsiteX172" fmla="*/ 2876100 w 7467600"/>
              <a:gd name="connsiteY172" fmla="*/ 4995397 h 6858000"/>
              <a:gd name="connsiteX173" fmla="*/ 3042600 w 7467600"/>
              <a:gd name="connsiteY173" fmla="*/ 5059532 h 6858000"/>
              <a:gd name="connsiteX174" fmla="*/ 1997014 w 7467600"/>
              <a:gd name="connsiteY174" fmla="*/ 4698007 h 6858000"/>
              <a:gd name="connsiteX175" fmla="*/ 2305292 w 7467600"/>
              <a:gd name="connsiteY175" fmla="*/ 4219492 h 6858000"/>
              <a:gd name="connsiteX176" fmla="*/ 3360922 w 7467600"/>
              <a:gd name="connsiteY176" fmla="*/ 4529373 h 6858000"/>
              <a:gd name="connsiteX177" fmla="*/ 3492420 w 7467600"/>
              <a:gd name="connsiteY177" fmla="*/ 4510145 h 6858000"/>
              <a:gd name="connsiteX178" fmla="*/ 3364086 w 7467600"/>
              <a:gd name="connsiteY178" fmla="*/ 4480340 h 6858000"/>
              <a:gd name="connsiteX179" fmla="*/ 3225818 w 7467600"/>
              <a:gd name="connsiteY179" fmla="*/ 4411822 h 6858000"/>
              <a:gd name="connsiteX180" fmla="*/ 3129696 w 7467600"/>
              <a:gd name="connsiteY180" fmla="*/ 4360704 h 6858000"/>
              <a:gd name="connsiteX181" fmla="*/ 2814545 w 7467600"/>
              <a:gd name="connsiteY181" fmla="*/ 4282955 h 6858000"/>
              <a:gd name="connsiteX182" fmla="*/ 2305292 w 7467600"/>
              <a:gd name="connsiteY182" fmla="*/ 4219492 h 6858000"/>
              <a:gd name="connsiteX183" fmla="*/ 2626982 w 7467600"/>
              <a:gd name="connsiteY183" fmla="*/ 4206450 h 6858000"/>
              <a:gd name="connsiteX184" fmla="*/ 2490617 w 7467600"/>
              <a:gd name="connsiteY184" fmla="*/ 4206951 h 6858000"/>
              <a:gd name="connsiteX185" fmla="*/ 2819869 w 7467600"/>
              <a:gd name="connsiteY185" fmla="*/ 4252936 h 6858000"/>
              <a:gd name="connsiteX186" fmla="*/ 3143018 w 7467600"/>
              <a:gd name="connsiteY186" fmla="*/ 4332698 h 6858000"/>
              <a:gd name="connsiteX187" fmla="*/ 3241520 w 7467600"/>
              <a:gd name="connsiteY187" fmla="*/ 4385112 h 6858000"/>
              <a:gd name="connsiteX188" fmla="*/ 3374575 w 7467600"/>
              <a:gd name="connsiteY188" fmla="*/ 4451517 h 6858000"/>
              <a:gd name="connsiteX189" fmla="*/ 3505221 w 7467600"/>
              <a:gd name="connsiteY189" fmla="*/ 4480757 h 6858000"/>
              <a:gd name="connsiteX190" fmla="*/ 2626982 w 7467600"/>
              <a:gd name="connsiteY190" fmla="*/ 4206450 h 6858000"/>
              <a:gd name="connsiteX191" fmla="*/ 1310106 w 7467600"/>
              <a:gd name="connsiteY191" fmla="*/ 3943217 h 6858000"/>
              <a:gd name="connsiteX192" fmla="*/ 854994 w 7467600"/>
              <a:gd name="connsiteY192" fmla="*/ 4399136 h 6858000"/>
              <a:gd name="connsiteX193" fmla="*/ 742462 w 7467600"/>
              <a:gd name="connsiteY193" fmla="*/ 4594648 h 6858000"/>
              <a:gd name="connsiteX194" fmla="*/ 820602 w 7467600"/>
              <a:gd name="connsiteY194" fmla="*/ 4485915 h 6858000"/>
              <a:gd name="connsiteX195" fmla="*/ 878295 w 7467600"/>
              <a:gd name="connsiteY195" fmla="*/ 4403594 h 6858000"/>
              <a:gd name="connsiteX196" fmla="*/ 1240607 w 7467600"/>
              <a:gd name="connsiteY196" fmla="*/ 4010401 h 6858000"/>
              <a:gd name="connsiteX197" fmla="*/ 1310106 w 7467600"/>
              <a:gd name="connsiteY197" fmla="*/ 3943217 h 6858000"/>
              <a:gd name="connsiteX198" fmla="*/ 1423113 w 7467600"/>
              <a:gd name="connsiteY198" fmla="*/ 3874565 h 6858000"/>
              <a:gd name="connsiteX199" fmla="*/ 1260565 w 7467600"/>
              <a:gd name="connsiteY199" fmla="*/ 4031982 h 6858000"/>
              <a:gd name="connsiteX200" fmla="*/ 901900 w 7467600"/>
              <a:gd name="connsiteY200" fmla="*/ 4421236 h 6858000"/>
              <a:gd name="connsiteX201" fmla="*/ 845044 w 7467600"/>
              <a:gd name="connsiteY201" fmla="*/ 4502436 h 6858000"/>
              <a:gd name="connsiteX202" fmla="*/ 685926 w 7467600"/>
              <a:gd name="connsiteY202" fmla="*/ 4703069 h 6858000"/>
              <a:gd name="connsiteX203" fmla="*/ 684248 w 7467600"/>
              <a:gd name="connsiteY203" fmla="*/ 4706721 h 6858000"/>
              <a:gd name="connsiteX204" fmla="*/ 1423113 w 7467600"/>
              <a:gd name="connsiteY204" fmla="*/ 3874565 h 6858000"/>
              <a:gd name="connsiteX205" fmla="*/ 3316479 w 7467600"/>
              <a:gd name="connsiteY205" fmla="*/ 3872136 h 6858000"/>
              <a:gd name="connsiteX206" fmla="*/ 3546806 w 7467600"/>
              <a:gd name="connsiteY206" fmla="*/ 4356139 h 6858000"/>
              <a:gd name="connsiteX207" fmla="*/ 3364433 w 7467600"/>
              <a:gd name="connsiteY207" fmla="*/ 3953121 h 6858000"/>
              <a:gd name="connsiteX208" fmla="*/ 3316479 w 7467600"/>
              <a:gd name="connsiteY208" fmla="*/ 3872136 h 6858000"/>
              <a:gd name="connsiteX209" fmla="*/ 3291335 w 7467600"/>
              <a:gd name="connsiteY209" fmla="*/ 3767420 h 6858000"/>
              <a:gd name="connsiteX210" fmla="*/ 3390805 w 7467600"/>
              <a:gd name="connsiteY210" fmla="*/ 3937163 h 6858000"/>
              <a:gd name="connsiteX211" fmla="*/ 3579062 w 7467600"/>
              <a:gd name="connsiteY211" fmla="*/ 4359040 h 6858000"/>
              <a:gd name="connsiteX212" fmla="*/ 3467355 w 7467600"/>
              <a:gd name="connsiteY212" fmla="*/ 3988130 h 6858000"/>
              <a:gd name="connsiteX213" fmla="*/ 3310753 w 7467600"/>
              <a:gd name="connsiteY213" fmla="*/ 3787140 h 6858000"/>
              <a:gd name="connsiteX214" fmla="*/ 3291335 w 7467600"/>
              <a:gd name="connsiteY214" fmla="*/ 3767420 h 6858000"/>
              <a:gd name="connsiteX215" fmla="*/ 1635889 w 7467600"/>
              <a:gd name="connsiteY215" fmla="*/ 3709494 h 6858000"/>
              <a:gd name="connsiteX216" fmla="*/ 1634800 w 7467600"/>
              <a:gd name="connsiteY216" fmla="*/ 3731111 h 6858000"/>
              <a:gd name="connsiteX217" fmla="*/ 1635889 w 7467600"/>
              <a:gd name="connsiteY217" fmla="*/ 3709494 h 6858000"/>
              <a:gd name="connsiteX218" fmla="*/ 1510397 w 7467600"/>
              <a:gd name="connsiteY218" fmla="*/ 3684705 h 6858000"/>
              <a:gd name="connsiteX219" fmla="*/ 1146550 w 7467600"/>
              <a:gd name="connsiteY219" fmla="*/ 3802012 h 6858000"/>
              <a:gd name="connsiteX220" fmla="*/ 698834 w 7467600"/>
              <a:gd name="connsiteY220" fmla="*/ 3952272 h 6858000"/>
              <a:gd name="connsiteX221" fmla="*/ 34256 w 7467600"/>
              <a:gd name="connsiteY221" fmla="*/ 4347603 h 6858000"/>
              <a:gd name="connsiteX222" fmla="*/ 527241 w 7467600"/>
              <a:gd name="connsiteY222" fmla="*/ 4065078 h 6858000"/>
              <a:gd name="connsiteX223" fmla="*/ 1510397 w 7467600"/>
              <a:gd name="connsiteY223" fmla="*/ 3684705 h 6858000"/>
              <a:gd name="connsiteX224" fmla="*/ 1313114 w 7467600"/>
              <a:gd name="connsiteY224" fmla="*/ 3655216 h 6858000"/>
              <a:gd name="connsiteX225" fmla="*/ 1109304 w 7467600"/>
              <a:gd name="connsiteY225" fmla="*/ 3669030 h 6858000"/>
              <a:gd name="connsiteX226" fmla="*/ 8129 w 7467600"/>
              <a:gd name="connsiteY226" fmla="*/ 4330519 h 6858000"/>
              <a:gd name="connsiteX227" fmla="*/ 687572 w 7467600"/>
              <a:gd name="connsiteY227" fmla="*/ 3925629 h 6858000"/>
              <a:gd name="connsiteX228" fmla="*/ 1138365 w 7467600"/>
              <a:gd name="connsiteY228" fmla="*/ 3774515 h 6858000"/>
              <a:gd name="connsiteX229" fmla="*/ 1505579 w 7467600"/>
              <a:gd name="connsiteY229" fmla="*/ 3655526 h 6858000"/>
              <a:gd name="connsiteX230" fmla="*/ 1313114 w 7467600"/>
              <a:gd name="connsiteY230" fmla="*/ 3655216 h 6858000"/>
              <a:gd name="connsiteX231" fmla="*/ 3655073 w 7467600"/>
              <a:gd name="connsiteY231" fmla="*/ 3650884 h 6858000"/>
              <a:gd name="connsiteX232" fmla="*/ 3989938 w 7467600"/>
              <a:gd name="connsiteY232" fmla="*/ 3991685 h 6858000"/>
              <a:gd name="connsiteX233" fmla="*/ 4393907 w 7467600"/>
              <a:gd name="connsiteY233" fmla="*/ 4261258 h 6858000"/>
              <a:gd name="connsiteX234" fmla="*/ 4648051 w 7467600"/>
              <a:gd name="connsiteY234" fmla="*/ 4374051 h 6858000"/>
              <a:gd name="connsiteX235" fmla="*/ 4383389 w 7467600"/>
              <a:gd name="connsiteY235" fmla="*/ 4184369 h 6858000"/>
              <a:gd name="connsiteX236" fmla="*/ 4165508 w 7467600"/>
              <a:gd name="connsiteY236" fmla="*/ 4035196 h 6858000"/>
              <a:gd name="connsiteX237" fmla="*/ 4068162 w 7467600"/>
              <a:gd name="connsiteY237" fmla="*/ 3953394 h 6858000"/>
              <a:gd name="connsiteX238" fmla="*/ 3981416 w 7467600"/>
              <a:gd name="connsiteY238" fmla="*/ 3880482 h 6858000"/>
              <a:gd name="connsiteX239" fmla="*/ 3800147 w 7467600"/>
              <a:gd name="connsiteY239" fmla="*/ 3749872 h 6858000"/>
              <a:gd name="connsiteX240" fmla="*/ 3655073 w 7467600"/>
              <a:gd name="connsiteY240" fmla="*/ 3650884 h 6858000"/>
              <a:gd name="connsiteX241" fmla="*/ 3670252 w 7467600"/>
              <a:gd name="connsiteY241" fmla="*/ 3622798 h 6858000"/>
              <a:gd name="connsiteX242" fmla="*/ 3817258 w 7467600"/>
              <a:gd name="connsiteY242" fmla="*/ 3723577 h 6858000"/>
              <a:gd name="connsiteX243" fmla="*/ 4000461 w 7467600"/>
              <a:gd name="connsiteY243" fmla="*/ 3855966 h 6858000"/>
              <a:gd name="connsiteX244" fmla="*/ 4088180 w 7467600"/>
              <a:gd name="connsiteY244" fmla="*/ 3929774 h 6858000"/>
              <a:gd name="connsiteX245" fmla="*/ 4184555 w 7467600"/>
              <a:gd name="connsiteY245" fmla="*/ 4010683 h 6858000"/>
              <a:gd name="connsiteX246" fmla="*/ 4399563 w 7467600"/>
              <a:gd name="connsiteY246" fmla="*/ 4158106 h 6858000"/>
              <a:gd name="connsiteX247" fmla="*/ 4684469 w 7467600"/>
              <a:gd name="connsiteY247" fmla="*/ 4364680 h 6858000"/>
              <a:gd name="connsiteX248" fmla="*/ 4690271 w 7467600"/>
              <a:gd name="connsiteY248" fmla="*/ 4370034 h 6858000"/>
              <a:gd name="connsiteX249" fmla="*/ 4136093 w 7467600"/>
              <a:gd name="connsiteY249" fmla="*/ 3858466 h 6858000"/>
              <a:gd name="connsiteX250" fmla="*/ 3670252 w 7467600"/>
              <a:gd name="connsiteY250" fmla="*/ 3622798 h 6858000"/>
              <a:gd name="connsiteX251" fmla="*/ 4440129 w 7467600"/>
              <a:gd name="connsiteY251" fmla="*/ 3448571 h 6858000"/>
              <a:gd name="connsiteX252" fmla="*/ 4856525 w 7467600"/>
              <a:gd name="connsiteY252" fmla="*/ 3915351 h 6858000"/>
              <a:gd name="connsiteX253" fmla="*/ 5059055 w 7467600"/>
              <a:gd name="connsiteY253" fmla="*/ 4108918 h 6858000"/>
              <a:gd name="connsiteX254" fmla="*/ 5290070 w 7467600"/>
              <a:gd name="connsiteY254" fmla="*/ 4263619 h 6858000"/>
              <a:gd name="connsiteX255" fmla="*/ 4834991 w 7467600"/>
              <a:gd name="connsiteY255" fmla="*/ 3830985 h 6858000"/>
              <a:gd name="connsiteX256" fmla="*/ 4440129 w 7467600"/>
              <a:gd name="connsiteY256" fmla="*/ 3448571 h 6858000"/>
              <a:gd name="connsiteX257" fmla="*/ 4441737 w 7467600"/>
              <a:gd name="connsiteY257" fmla="*/ 3399734 h 6858000"/>
              <a:gd name="connsiteX258" fmla="*/ 4431236 w 7467600"/>
              <a:gd name="connsiteY258" fmla="*/ 3400954 h 6858000"/>
              <a:gd name="connsiteX259" fmla="*/ 4557150 w 7467600"/>
              <a:gd name="connsiteY259" fmla="*/ 3510023 h 6858000"/>
              <a:gd name="connsiteX260" fmla="*/ 4856936 w 7467600"/>
              <a:gd name="connsiteY260" fmla="*/ 3809146 h 6858000"/>
              <a:gd name="connsiteX261" fmla="*/ 5111996 w 7467600"/>
              <a:gd name="connsiteY261" fmla="*/ 4065759 h 6858000"/>
              <a:gd name="connsiteX262" fmla="*/ 5388878 w 7467600"/>
              <a:gd name="connsiteY262" fmla="*/ 4300185 h 6858000"/>
              <a:gd name="connsiteX263" fmla="*/ 5425556 w 7467600"/>
              <a:gd name="connsiteY263" fmla="*/ 4308967 h 6858000"/>
              <a:gd name="connsiteX264" fmla="*/ 4943646 w 7467600"/>
              <a:gd name="connsiteY264" fmla="*/ 3822916 h 6858000"/>
              <a:gd name="connsiteX265" fmla="*/ 4594837 w 7467600"/>
              <a:gd name="connsiteY265" fmla="*/ 3532274 h 6858000"/>
              <a:gd name="connsiteX266" fmla="*/ 4441737 w 7467600"/>
              <a:gd name="connsiteY266" fmla="*/ 3399734 h 6858000"/>
              <a:gd name="connsiteX267" fmla="*/ 5425834 w 7467600"/>
              <a:gd name="connsiteY267" fmla="*/ 3162785 h 6858000"/>
              <a:gd name="connsiteX268" fmla="*/ 5401644 w 7467600"/>
              <a:gd name="connsiteY268" fmla="*/ 3617847 h 6858000"/>
              <a:gd name="connsiteX269" fmla="*/ 5467256 w 7467600"/>
              <a:gd name="connsiteY269" fmla="*/ 4175494 h 6858000"/>
              <a:gd name="connsiteX270" fmla="*/ 5448069 w 7467600"/>
              <a:gd name="connsiteY270" fmla="*/ 3567554 h 6858000"/>
              <a:gd name="connsiteX271" fmla="*/ 5425834 w 7467600"/>
              <a:gd name="connsiteY271" fmla="*/ 3162785 h 6858000"/>
              <a:gd name="connsiteX272" fmla="*/ 1318687 w 7467600"/>
              <a:gd name="connsiteY272" fmla="*/ 3113840 h 6858000"/>
              <a:gd name="connsiteX273" fmla="*/ 1066793 w 7467600"/>
              <a:gd name="connsiteY273" fmla="*/ 3212171 h 6858000"/>
              <a:gd name="connsiteX274" fmla="*/ 993319 w 7467600"/>
              <a:gd name="connsiteY274" fmla="*/ 3247648 h 6858000"/>
              <a:gd name="connsiteX275" fmla="*/ 853081 w 7467600"/>
              <a:gd name="connsiteY275" fmla="*/ 3312410 h 6858000"/>
              <a:gd name="connsiteX276" fmla="*/ 805957 w 7467600"/>
              <a:gd name="connsiteY276" fmla="*/ 3330443 h 6858000"/>
              <a:gd name="connsiteX277" fmla="*/ 1318687 w 7467600"/>
              <a:gd name="connsiteY277" fmla="*/ 3113840 h 6858000"/>
              <a:gd name="connsiteX278" fmla="*/ 5453702 w 7467600"/>
              <a:gd name="connsiteY278" fmla="*/ 3090882 h 6858000"/>
              <a:gd name="connsiteX279" fmla="*/ 5480135 w 7467600"/>
              <a:gd name="connsiteY279" fmla="*/ 3565802 h 6858000"/>
              <a:gd name="connsiteX280" fmla="*/ 5499023 w 7467600"/>
              <a:gd name="connsiteY280" fmla="*/ 4166310 h 6858000"/>
              <a:gd name="connsiteX281" fmla="*/ 5547022 w 7467600"/>
              <a:gd name="connsiteY281" fmla="*/ 3607838 h 6858000"/>
              <a:gd name="connsiteX282" fmla="*/ 5515964 w 7467600"/>
              <a:gd name="connsiteY282" fmla="*/ 3378541 h 6858000"/>
              <a:gd name="connsiteX283" fmla="*/ 5453702 w 7467600"/>
              <a:gd name="connsiteY283" fmla="*/ 3090882 h 6858000"/>
              <a:gd name="connsiteX284" fmla="*/ 1238695 w 7467600"/>
              <a:gd name="connsiteY284" fmla="*/ 3076820 h 6858000"/>
              <a:gd name="connsiteX285" fmla="*/ 716371 w 7467600"/>
              <a:gd name="connsiteY285" fmla="*/ 3293249 h 6858000"/>
              <a:gd name="connsiteX286" fmla="*/ 579522 w 7467600"/>
              <a:gd name="connsiteY286" fmla="*/ 3371759 h 6858000"/>
              <a:gd name="connsiteX287" fmla="*/ 600288 w 7467600"/>
              <a:gd name="connsiteY287" fmla="*/ 3365555 h 6858000"/>
              <a:gd name="connsiteX288" fmla="*/ 840692 w 7467600"/>
              <a:gd name="connsiteY288" fmla="*/ 3284921 h 6858000"/>
              <a:gd name="connsiteX289" fmla="*/ 979248 w 7467600"/>
              <a:gd name="connsiteY289" fmla="*/ 3221003 h 6858000"/>
              <a:gd name="connsiteX290" fmla="*/ 1053282 w 7467600"/>
              <a:gd name="connsiteY290" fmla="*/ 3185247 h 6858000"/>
              <a:gd name="connsiteX291" fmla="*/ 1320603 w 7467600"/>
              <a:gd name="connsiteY291" fmla="*/ 3081281 h 6858000"/>
              <a:gd name="connsiteX292" fmla="*/ 1238695 w 7467600"/>
              <a:gd name="connsiteY292" fmla="*/ 3076820 h 6858000"/>
              <a:gd name="connsiteX293" fmla="*/ 5425627 w 7467600"/>
              <a:gd name="connsiteY293" fmla="*/ 2954192 h 6858000"/>
              <a:gd name="connsiteX294" fmla="*/ 5470770 w 7467600"/>
              <a:gd name="connsiteY294" fmla="*/ 3005435 h 6858000"/>
              <a:gd name="connsiteX295" fmla="*/ 5519779 w 7467600"/>
              <a:gd name="connsiteY295" fmla="*/ 4359223 h 6858000"/>
              <a:gd name="connsiteX296" fmla="*/ 5520293 w 7467600"/>
              <a:gd name="connsiteY296" fmla="*/ 4360602 h 6858000"/>
              <a:gd name="connsiteX297" fmla="*/ 5767221 w 7467600"/>
              <a:gd name="connsiteY297" fmla="*/ 4665564 h 6858000"/>
              <a:gd name="connsiteX298" fmla="*/ 6937169 w 7467600"/>
              <a:gd name="connsiteY298" fmla="*/ 4815941 h 6858000"/>
              <a:gd name="connsiteX299" fmla="*/ 6953922 w 7467600"/>
              <a:gd name="connsiteY299" fmla="*/ 4890068 h 6858000"/>
              <a:gd name="connsiteX300" fmla="*/ 6071359 w 7467600"/>
              <a:gd name="connsiteY300" fmla="*/ 4770770 h 6858000"/>
              <a:gd name="connsiteX301" fmla="*/ 6038839 w 7467600"/>
              <a:gd name="connsiteY301" fmla="*/ 4764474 h 6858000"/>
              <a:gd name="connsiteX302" fmla="*/ 6038706 w 7467600"/>
              <a:gd name="connsiteY302" fmla="*/ 4763847 h 6858000"/>
              <a:gd name="connsiteX303" fmla="*/ 6037784 w 7467600"/>
              <a:gd name="connsiteY303" fmla="*/ 4764270 h 6858000"/>
              <a:gd name="connsiteX304" fmla="*/ 6038839 w 7467600"/>
              <a:gd name="connsiteY304" fmla="*/ 4764474 h 6858000"/>
              <a:gd name="connsiteX305" fmla="*/ 6040338 w 7467600"/>
              <a:gd name="connsiteY305" fmla="*/ 4771418 h 6858000"/>
              <a:gd name="connsiteX306" fmla="*/ 6024488 w 7467600"/>
              <a:gd name="connsiteY306" fmla="*/ 4809903 h 6858000"/>
              <a:gd name="connsiteX307" fmla="*/ 5599771 w 7467600"/>
              <a:gd name="connsiteY307" fmla="*/ 5509652 h 6858000"/>
              <a:gd name="connsiteX308" fmla="*/ 5548843 w 7467600"/>
              <a:gd name="connsiteY308" fmla="*/ 5563845 h 6858000"/>
              <a:gd name="connsiteX309" fmla="*/ 5940952 w 7467600"/>
              <a:gd name="connsiteY309" fmla="*/ 6250028 h 6858000"/>
              <a:gd name="connsiteX310" fmla="*/ 6043441 w 7467600"/>
              <a:gd name="connsiteY310" fmla="*/ 6665847 h 6858000"/>
              <a:gd name="connsiteX311" fmla="*/ 6093432 w 7467600"/>
              <a:gd name="connsiteY311" fmla="*/ 6858000 h 6858000"/>
              <a:gd name="connsiteX312" fmla="*/ 6034344 w 7467600"/>
              <a:gd name="connsiteY312" fmla="*/ 6858000 h 6858000"/>
              <a:gd name="connsiteX313" fmla="*/ 6026679 w 7467600"/>
              <a:gd name="connsiteY313" fmla="*/ 6836959 h 6858000"/>
              <a:gd name="connsiteX314" fmla="*/ 5800441 w 7467600"/>
              <a:gd name="connsiteY314" fmla="*/ 6335286 h 6858000"/>
              <a:gd name="connsiteX315" fmla="*/ 5526562 w 7467600"/>
              <a:gd name="connsiteY315" fmla="*/ 5705388 h 6858000"/>
              <a:gd name="connsiteX316" fmla="*/ 5519640 w 7467600"/>
              <a:gd name="connsiteY316" fmla="*/ 5683774 h 6858000"/>
              <a:gd name="connsiteX317" fmla="*/ 5844559 w 7467600"/>
              <a:gd name="connsiteY317" fmla="*/ 6553349 h 6858000"/>
              <a:gd name="connsiteX318" fmla="*/ 5975994 w 7467600"/>
              <a:gd name="connsiteY318" fmla="*/ 6858000 h 6858000"/>
              <a:gd name="connsiteX319" fmla="*/ 5898547 w 7467600"/>
              <a:gd name="connsiteY319" fmla="*/ 6858000 h 6858000"/>
              <a:gd name="connsiteX320" fmla="*/ 5682041 w 7467600"/>
              <a:gd name="connsiteY320" fmla="*/ 6355860 h 6858000"/>
              <a:gd name="connsiteX321" fmla="*/ 5461758 w 7467600"/>
              <a:gd name="connsiteY321" fmla="*/ 5820220 h 6858000"/>
              <a:gd name="connsiteX322" fmla="*/ 5237282 w 7467600"/>
              <a:gd name="connsiteY322" fmla="*/ 6579086 h 6858000"/>
              <a:gd name="connsiteX323" fmla="*/ 5115009 w 7467600"/>
              <a:gd name="connsiteY323" fmla="*/ 6858000 h 6858000"/>
              <a:gd name="connsiteX324" fmla="*/ 5028074 w 7467600"/>
              <a:gd name="connsiteY324" fmla="*/ 6858000 h 6858000"/>
              <a:gd name="connsiteX325" fmla="*/ 5079508 w 7467600"/>
              <a:gd name="connsiteY325" fmla="*/ 6749074 h 6858000"/>
              <a:gd name="connsiteX326" fmla="*/ 5371846 w 7467600"/>
              <a:gd name="connsiteY326" fmla="*/ 5924413 h 6858000"/>
              <a:gd name="connsiteX327" fmla="*/ 5270512 w 7467600"/>
              <a:gd name="connsiteY327" fmla="*/ 6138975 h 6858000"/>
              <a:gd name="connsiteX328" fmla="*/ 5062409 w 7467600"/>
              <a:gd name="connsiteY328" fmla="*/ 6653544 h 6858000"/>
              <a:gd name="connsiteX329" fmla="*/ 5036628 w 7467600"/>
              <a:gd name="connsiteY329" fmla="*/ 6754247 h 6858000"/>
              <a:gd name="connsiteX330" fmla="*/ 5009112 w 7467600"/>
              <a:gd name="connsiteY330" fmla="*/ 6858000 h 6858000"/>
              <a:gd name="connsiteX331" fmla="*/ 4976679 w 7467600"/>
              <a:gd name="connsiteY331" fmla="*/ 6858000 h 6858000"/>
              <a:gd name="connsiteX332" fmla="*/ 5006537 w 7467600"/>
              <a:gd name="connsiteY332" fmla="*/ 6747068 h 6858000"/>
              <a:gd name="connsiteX333" fmla="*/ 5032723 w 7467600"/>
              <a:gd name="connsiteY333" fmla="*/ 6644957 h 6858000"/>
              <a:gd name="connsiteX334" fmla="*/ 5242949 w 7467600"/>
              <a:gd name="connsiteY334" fmla="*/ 6125175 h 6858000"/>
              <a:gd name="connsiteX335" fmla="*/ 5286321 w 7467600"/>
              <a:gd name="connsiteY335" fmla="*/ 6033555 h 6858000"/>
              <a:gd name="connsiteX336" fmla="*/ 5008210 w 7467600"/>
              <a:gd name="connsiteY336" fmla="*/ 6649194 h 6858000"/>
              <a:gd name="connsiteX337" fmla="*/ 4986321 w 7467600"/>
              <a:gd name="connsiteY337" fmla="*/ 6765687 h 6858000"/>
              <a:gd name="connsiteX338" fmla="*/ 4973474 w 7467600"/>
              <a:gd name="connsiteY338" fmla="*/ 6858000 h 6858000"/>
              <a:gd name="connsiteX339" fmla="*/ 4907178 w 7467600"/>
              <a:gd name="connsiteY339" fmla="*/ 6858000 h 6858000"/>
              <a:gd name="connsiteX340" fmla="*/ 4910810 w 7467600"/>
              <a:gd name="connsiteY340" fmla="*/ 6829660 h 6858000"/>
              <a:gd name="connsiteX341" fmla="*/ 4987461 w 7467600"/>
              <a:gd name="connsiteY341" fmla="*/ 6432994 h 6858000"/>
              <a:gd name="connsiteX342" fmla="*/ 5179262 w 7467600"/>
              <a:gd name="connsiteY342" fmla="*/ 6035044 h 6858000"/>
              <a:gd name="connsiteX343" fmla="*/ 4689678 w 7467600"/>
              <a:gd name="connsiteY343" fmla="*/ 6440241 h 6858000"/>
              <a:gd name="connsiteX344" fmla="*/ 4477543 w 7467600"/>
              <a:gd name="connsiteY344" fmla="*/ 6674836 h 6858000"/>
              <a:gd name="connsiteX345" fmla="*/ 4329957 w 7467600"/>
              <a:gd name="connsiteY345" fmla="*/ 6858000 h 6858000"/>
              <a:gd name="connsiteX346" fmla="*/ 4218595 w 7467600"/>
              <a:gd name="connsiteY346" fmla="*/ 6858000 h 6858000"/>
              <a:gd name="connsiteX347" fmla="*/ 4368888 w 7467600"/>
              <a:gd name="connsiteY347" fmla="*/ 6668412 h 6858000"/>
              <a:gd name="connsiteX348" fmla="*/ 4563091 w 7467600"/>
              <a:gd name="connsiteY348" fmla="*/ 6442508 h 6858000"/>
              <a:gd name="connsiteX349" fmla="*/ 5387324 w 7467600"/>
              <a:gd name="connsiteY349" fmla="*/ 5705830 h 6858000"/>
              <a:gd name="connsiteX350" fmla="*/ 5073620 w 7467600"/>
              <a:gd name="connsiteY350" fmla="*/ 5955437 h 6858000"/>
              <a:gd name="connsiteX351" fmla="*/ 4689789 w 7467600"/>
              <a:gd name="connsiteY351" fmla="*/ 6268382 h 6858000"/>
              <a:gd name="connsiteX352" fmla="*/ 4418722 w 7467600"/>
              <a:gd name="connsiteY352" fmla="*/ 6570886 h 6858000"/>
              <a:gd name="connsiteX353" fmla="*/ 4214944 w 7467600"/>
              <a:gd name="connsiteY353" fmla="*/ 6858000 h 6858000"/>
              <a:gd name="connsiteX354" fmla="*/ 4177898 w 7467600"/>
              <a:gd name="connsiteY354" fmla="*/ 6858000 h 6858000"/>
              <a:gd name="connsiteX355" fmla="*/ 4391597 w 7467600"/>
              <a:gd name="connsiteY355" fmla="*/ 6556370 h 6858000"/>
              <a:gd name="connsiteX356" fmla="*/ 4668889 w 7467600"/>
              <a:gd name="connsiteY356" fmla="*/ 6246399 h 6858000"/>
              <a:gd name="connsiteX357" fmla="*/ 5055427 w 7467600"/>
              <a:gd name="connsiteY357" fmla="*/ 5931476 h 6858000"/>
              <a:gd name="connsiteX358" fmla="*/ 5371814 w 7467600"/>
              <a:gd name="connsiteY358" fmla="*/ 5678975 h 6858000"/>
              <a:gd name="connsiteX359" fmla="*/ 4987918 w 7467600"/>
              <a:gd name="connsiteY359" fmla="*/ 5838701 h 6858000"/>
              <a:gd name="connsiteX360" fmla="*/ 4317146 w 7467600"/>
              <a:gd name="connsiteY360" fmla="*/ 6587716 h 6858000"/>
              <a:gd name="connsiteX361" fmla="*/ 4171627 w 7467600"/>
              <a:gd name="connsiteY361" fmla="*/ 6858000 h 6858000"/>
              <a:gd name="connsiteX362" fmla="*/ 4081585 w 7467600"/>
              <a:gd name="connsiteY362" fmla="*/ 6858000 h 6858000"/>
              <a:gd name="connsiteX363" fmla="*/ 4238603 w 7467600"/>
              <a:gd name="connsiteY363" fmla="*/ 6559341 h 6858000"/>
              <a:gd name="connsiteX364" fmla="*/ 4778333 w 7467600"/>
              <a:gd name="connsiteY364" fmla="*/ 5873626 h 6858000"/>
              <a:gd name="connsiteX365" fmla="*/ 5414185 w 7467600"/>
              <a:gd name="connsiteY365" fmla="*/ 5573882 h 6858000"/>
              <a:gd name="connsiteX366" fmla="*/ 5959648 w 7467600"/>
              <a:gd name="connsiteY366" fmla="*/ 4760797 h 6858000"/>
              <a:gd name="connsiteX367" fmla="*/ 5355019 w 7467600"/>
              <a:gd name="connsiteY367" fmla="*/ 4734672 h 6858000"/>
              <a:gd name="connsiteX368" fmla="*/ 5083565 w 7467600"/>
              <a:gd name="connsiteY368" fmla="*/ 5179121 h 6858000"/>
              <a:gd name="connsiteX369" fmla="*/ 4713577 w 7467600"/>
              <a:gd name="connsiteY369" fmla="*/ 5616803 h 6858000"/>
              <a:gd name="connsiteX370" fmla="*/ 3989559 w 7467600"/>
              <a:gd name="connsiteY370" fmla="*/ 6145945 h 6858000"/>
              <a:gd name="connsiteX371" fmla="*/ 3939824 w 7467600"/>
              <a:gd name="connsiteY371" fmla="*/ 6066900 h 6858000"/>
              <a:gd name="connsiteX372" fmla="*/ 4584537 w 7467600"/>
              <a:gd name="connsiteY372" fmla="*/ 5324826 h 6858000"/>
              <a:gd name="connsiteX373" fmla="*/ 5037105 w 7467600"/>
              <a:gd name="connsiteY373" fmla="*/ 5088765 h 6858000"/>
              <a:gd name="connsiteX374" fmla="*/ 5039930 w 7467600"/>
              <a:gd name="connsiteY374" fmla="*/ 5089585 h 6858000"/>
              <a:gd name="connsiteX375" fmla="*/ 5263764 w 7467600"/>
              <a:gd name="connsiteY375" fmla="*/ 4735525 h 6858000"/>
              <a:gd name="connsiteX376" fmla="*/ 4086300 w 7467600"/>
              <a:gd name="connsiteY376" fmla="*/ 4884599 h 6858000"/>
              <a:gd name="connsiteX377" fmla="*/ 4085485 w 7467600"/>
              <a:gd name="connsiteY377" fmla="*/ 4899070 h 6858000"/>
              <a:gd name="connsiteX378" fmla="*/ 3871915 w 7467600"/>
              <a:gd name="connsiteY378" fmla="*/ 5253645 h 6858000"/>
              <a:gd name="connsiteX379" fmla="*/ 3799374 w 7467600"/>
              <a:gd name="connsiteY379" fmla="*/ 5466127 h 6858000"/>
              <a:gd name="connsiteX380" fmla="*/ 3498850 w 7467600"/>
              <a:gd name="connsiteY380" fmla="*/ 6661888 h 6858000"/>
              <a:gd name="connsiteX381" fmla="*/ 3399216 w 7467600"/>
              <a:gd name="connsiteY381" fmla="*/ 6858000 h 6858000"/>
              <a:gd name="connsiteX382" fmla="*/ 3303688 w 7467600"/>
              <a:gd name="connsiteY382" fmla="*/ 6858000 h 6858000"/>
              <a:gd name="connsiteX383" fmla="*/ 3391774 w 7467600"/>
              <a:gd name="connsiteY383" fmla="*/ 6697181 h 6858000"/>
              <a:gd name="connsiteX384" fmla="*/ 3735540 w 7467600"/>
              <a:gd name="connsiteY384" fmla="*/ 5546923 h 6858000"/>
              <a:gd name="connsiteX385" fmla="*/ 3729438 w 7467600"/>
              <a:gd name="connsiteY385" fmla="*/ 5569058 h 6858000"/>
              <a:gd name="connsiteX386" fmla="*/ 3707782 w 7467600"/>
              <a:gd name="connsiteY386" fmla="*/ 5644908 h 6858000"/>
              <a:gd name="connsiteX387" fmla="*/ 3583827 w 7467600"/>
              <a:gd name="connsiteY387" fmla="*/ 6039215 h 6858000"/>
              <a:gd name="connsiteX388" fmla="*/ 3547861 w 7467600"/>
              <a:gd name="connsiteY388" fmla="*/ 6129609 h 6858000"/>
              <a:gd name="connsiteX389" fmla="*/ 3490905 w 7467600"/>
              <a:gd name="connsiteY389" fmla="*/ 6277660 h 6858000"/>
              <a:gd name="connsiteX390" fmla="*/ 3455859 w 7467600"/>
              <a:gd name="connsiteY390" fmla="*/ 6391301 h 6858000"/>
              <a:gd name="connsiteX391" fmla="*/ 3429112 w 7467600"/>
              <a:gd name="connsiteY391" fmla="*/ 6479469 h 6858000"/>
              <a:gd name="connsiteX392" fmla="*/ 3304862 w 7467600"/>
              <a:gd name="connsiteY392" fmla="*/ 6796476 h 6858000"/>
              <a:gd name="connsiteX393" fmla="*/ 3276071 w 7467600"/>
              <a:gd name="connsiteY393" fmla="*/ 6858000 h 6858000"/>
              <a:gd name="connsiteX394" fmla="*/ 3240805 w 7467600"/>
              <a:gd name="connsiteY394" fmla="*/ 6858000 h 6858000"/>
              <a:gd name="connsiteX395" fmla="*/ 3275917 w 7467600"/>
              <a:gd name="connsiteY395" fmla="*/ 6783192 h 6858000"/>
              <a:gd name="connsiteX396" fmla="*/ 3399358 w 7467600"/>
              <a:gd name="connsiteY396" fmla="*/ 6469011 h 6858000"/>
              <a:gd name="connsiteX397" fmla="*/ 3425650 w 7467600"/>
              <a:gd name="connsiteY397" fmla="*/ 6381333 h 6858000"/>
              <a:gd name="connsiteX398" fmla="*/ 3460661 w 7467600"/>
              <a:gd name="connsiteY398" fmla="*/ 6266763 h 6858000"/>
              <a:gd name="connsiteX399" fmla="*/ 3518021 w 7467600"/>
              <a:gd name="connsiteY399" fmla="*/ 6117298 h 6858000"/>
              <a:gd name="connsiteX400" fmla="*/ 3554035 w 7467600"/>
              <a:gd name="connsiteY400" fmla="*/ 6027832 h 6858000"/>
              <a:gd name="connsiteX401" fmla="*/ 3677174 w 7467600"/>
              <a:gd name="connsiteY401" fmla="*/ 5636351 h 6858000"/>
              <a:gd name="connsiteX402" fmla="*/ 3698819 w 7467600"/>
              <a:gd name="connsiteY402" fmla="*/ 5560503 h 6858000"/>
              <a:gd name="connsiteX403" fmla="*/ 3702094 w 7467600"/>
              <a:gd name="connsiteY403" fmla="*/ 5549194 h 6858000"/>
              <a:gd name="connsiteX404" fmla="*/ 3398355 w 7467600"/>
              <a:gd name="connsiteY404" fmla="*/ 6094603 h 6858000"/>
              <a:gd name="connsiteX405" fmla="*/ 3193941 w 7467600"/>
              <a:gd name="connsiteY405" fmla="*/ 6798775 h 6858000"/>
              <a:gd name="connsiteX406" fmla="*/ 3184140 w 7467600"/>
              <a:gd name="connsiteY406" fmla="*/ 6858000 h 6858000"/>
              <a:gd name="connsiteX407" fmla="*/ 3099978 w 7467600"/>
              <a:gd name="connsiteY407" fmla="*/ 6858000 h 6858000"/>
              <a:gd name="connsiteX408" fmla="*/ 3101556 w 7467600"/>
              <a:gd name="connsiteY408" fmla="*/ 6843337 h 6858000"/>
              <a:gd name="connsiteX409" fmla="*/ 3370162 w 7467600"/>
              <a:gd name="connsiteY409" fmla="*/ 5785550 h 6858000"/>
              <a:gd name="connsiteX410" fmla="*/ 3746477 w 7467600"/>
              <a:gd name="connsiteY410" fmla="*/ 5377889 h 6858000"/>
              <a:gd name="connsiteX411" fmla="*/ 3863399 w 7467600"/>
              <a:gd name="connsiteY411" fmla="*/ 5087257 h 6858000"/>
              <a:gd name="connsiteX412" fmla="*/ 3968712 w 7467600"/>
              <a:gd name="connsiteY412" fmla="*/ 4913989 h 6858000"/>
              <a:gd name="connsiteX413" fmla="*/ 2792390 w 7467600"/>
              <a:gd name="connsiteY413" fmla="*/ 5382974 h 6858000"/>
              <a:gd name="connsiteX414" fmla="*/ 2714982 w 7467600"/>
              <a:gd name="connsiteY414" fmla="*/ 5427051 h 6858000"/>
              <a:gd name="connsiteX415" fmla="*/ 2813361 w 7467600"/>
              <a:gd name="connsiteY415" fmla="*/ 6023912 h 6858000"/>
              <a:gd name="connsiteX416" fmla="*/ 2688430 w 7467600"/>
              <a:gd name="connsiteY416" fmla="*/ 6801564 h 6858000"/>
              <a:gd name="connsiteX417" fmla="*/ 2629626 w 7467600"/>
              <a:gd name="connsiteY417" fmla="*/ 6763394 h 6858000"/>
              <a:gd name="connsiteX418" fmla="*/ 2565328 w 7467600"/>
              <a:gd name="connsiteY418" fmla="*/ 5516399 h 6858000"/>
              <a:gd name="connsiteX419" fmla="*/ 1922999 w 7467600"/>
              <a:gd name="connsiteY419" fmla="*/ 5980343 h 6858000"/>
              <a:gd name="connsiteX420" fmla="*/ 1950261 w 7467600"/>
              <a:gd name="connsiteY420" fmla="*/ 6405858 h 6858000"/>
              <a:gd name="connsiteX421" fmla="*/ 2365554 w 7467600"/>
              <a:gd name="connsiteY421" fmla="*/ 6759107 h 6858000"/>
              <a:gd name="connsiteX422" fmla="*/ 2424142 w 7467600"/>
              <a:gd name="connsiteY422" fmla="*/ 6858000 h 6858000"/>
              <a:gd name="connsiteX423" fmla="*/ 2395994 w 7467600"/>
              <a:gd name="connsiteY423" fmla="*/ 6858000 h 6858000"/>
              <a:gd name="connsiteX424" fmla="*/ 2392863 w 7467600"/>
              <a:gd name="connsiteY424" fmla="*/ 6852964 h 6858000"/>
              <a:gd name="connsiteX425" fmla="*/ 2017589 w 7467600"/>
              <a:gd name="connsiteY425" fmla="*/ 6493982 h 6858000"/>
              <a:gd name="connsiteX426" fmla="*/ 2147336 w 7467600"/>
              <a:gd name="connsiteY426" fmla="*/ 6594052 h 6858000"/>
              <a:gd name="connsiteX427" fmla="*/ 2207047 w 7467600"/>
              <a:gd name="connsiteY427" fmla="*/ 6654540 h 6858000"/>
              <a:gd name="connsiteX428" fmla="*/ 2299106 w 7467600"/>
              <a:gd name="connsiteY428" fmla="*/ 6778931 h 6858000"/>
              <a:gd name="connsiteX429" fmla="*/ 2314430 w 7467600"/>
              <a:gd name="connsiteY429" fmla="*/ 6801144 h 6858000"/>
              <a:gd name="connsiteX430" fmla="*/ 2352406 w 7467600"/>
              <a:gd name="connsiteY430" fmla="*/ 6858000 h 6858000"/>
              <a:gd name="connsiteX431" fmla="*/ 2314492 w 7467600"/>
              <a:gd name="connsiteY431" fmla="*/ 6858000 h 6858000"/>
              <a:gd name="connsiteX432" fmla="*/ 2288095 w 7467600"/>
              <a:gd name="connsiteY432" fmla="*/ 6818030 h 6858000"/>
              <a:gd name="connsiteX433" fmla="*/ 2272768 w 7467600"/>
              <a:gd name="connsiteY433" fmla="*/ 6795822 h 6858000"/>
              <a:gd name="connsiteX434" fmla="*/ 2182715 w 7467600"/>
              <a:gd name="connsiteY434" fmla="*/ 6675071 h 6858000"/>
              <a:gd name="connsiteX435" fmla="*/ 2032061 w 7467600"/>
              <a:gd name="connsiteY435" fmla="*/ 6541380 h 6858000"/>
              <a:gd name="connsiteX436" fmla="*/ 2257220 w 7467600"/>
              <a:gd name="connsiteY436" fmla="*/ 6826257 h 6858000"/>
              <a:gd name="connsiteX437" fmla="*/ 2281324 w 7467600"/>
              <a:gd name="connsiteY437" fmla="*/ 6858000 h 6858000"/>
              <a:gd name="connsiteX438" fmla="*/ 2242860 w 7467600"/>
              <a:gd name="connsiteY438" fmla="*/ 6858000 h 6858000"/>
              <a:gd name="connsiteX439" fmla="*/ 2232818 w 7467600"/>
              <a:gd name="connsiteY439" fmla="*/ 6844926 h 6858000"/>
              <a:gd name="connsiteX440" fmla="*/ 1990172 w 7467600"/>
              <a:gd name="connsiteY440" fmla="*/ 6542121 h 6858000"/>
              <a:gd name="connsiteX441" fmla="*/ 2124090 w 7467600"/>
              <a:gd name="connsiteY441" fmla="*/ 6761017 h 6858000"/>
              <a:gd name="connsiteX442" fmla="*/ 2200380 w 7467600"/>
              <a:gd name="connsiteY442" fmla="*/ 6858000 h 6858000"/>
              <a:gd name="connsiteX443" fmla="*/ 2147507 w 7467600"/>
              <a:gd name="connsiteY443" fmla="*/ 6858000 h 6858000"/>
              <a:gd name="connsiteX444" fmla="*/ 2070668 w 7467600"/>
              <a:gd name="connsiteY444" fmla="*/ 6761520 h 6858000"/>
              <a:gd name="connsiteX445" fmla="*/ 1975142 w 7467600"/>
              <a:gd name="connsiteY445" fmla="*/ 6585570 h 6858000"/>
              <a:gd name="connsiteX446" fmla="*/ 2050035 w 7467600"/>
              <a:gd name="connsiteY446" fmla="*/ 6813345 h 6858000"/>
              <a:gd name="connsiteX447" fmla="*/ 2063025 w 7467600"/>
              <a:gd name="connsiteY447" fmla="*/ 6858000 h 6858000"/>
              <a:gd name="connsiteX448" fmla="*/ 2021675 w 7467600"/>
              <a:gd name="connsiteY448" fmla="*/ 6858000 h 6858000"/>
              <a:gd name="connsiteX449" fmla="*/ 2019308 w 7467600"/>
              <a:gd name="connsiteY449" fmla="*/ 6847118 h 6858000"/>
              <a:gd name="connsiteX450" fmla="*/ 1938835 w 7467600"/>
              <a:gd name="connsiteY450" fmla="*/ 6551160 h 6858000"/>
              <a:gd name="connsiteX451" fmla="*/ 1953230 w 7467600"/>
              <a:gd name="connsiteY451" fmla="*/ 6759699 h 6858000"/>
              <a:gd name="connsiteX452" fmla="*/ 1956763 w 7467600"/>
              <a:gd name="connsiteY452" fmla="*/ 6778191 h 6858000"/>
              <a:gd name="connsiteX453" fmla="*/ 1967925 w 7467600"/>
              <a:gd name="connsiteY453" fmla="*/ 6858000 h 6858000"/>
              <a:gd name="connsiteX454" fmla="*/ 1936622 w 7467600"/>
              <a:gd name="connsiteY454" fmla="*/ 6858000 h 6858000"/>
              <a:gd name="connsiteX455" fmla="*/ 1926261 w 7467600"/>
              <a:gd name="connsiteY455" fmla="*/ 6784064 h 6858000"/>
              <a:gd name="connsiteX456" fmla="*/ 1922724 w 7467600"/>
              <a:gd name="connsiteY456" fmla="*/ 6765577 h 6858000"/>
              <a:gd name="connsiteX457" fmla="*/ 1904650 w 7467600"/>
              <a:gd name="connsiteY457" fmla="*/ 6639616 h 6858000"/>
              <a:gd name="connsiteX458" fmla="*/ 1885273 w 7467600"/>
              <a:gd name="connsiteY458" fmla="*/ 6858000 h 6858000"/>
              <a:gd name="connsiteX459" fmla="*/ 1854363 w 7467600"/>
              <a:gd name="connsiteY459" fmla="*/ 6858000 h 6858000"/>
              <a:gd name="connsiteX460" fmla="*/ 1880391 w 7467600"/>
              <a:gd name="connsiteY460" fmla="*/ 6603796 h 6858000"/>
              <a:gd name="connsiteX461" fmla="*/ 1818273 w 7467600"/>
              <a:gd name="connsiteY461" fmla="*/ 6715729 h 6858000"/>
              <a:gd name="connsiteX462" fmla="*/ 1794691 w 7467600"/>
              <a:gd name="connsiteY462" fmla="*/ 6843239 h 6858000"/>
              <a:gd name="connsiteX463" fmla="*/ 1794914 w 7467600"/>
              <a:gd name="connsiteY463" fmla="*/ 6858000 h 6858000"/>
              <a:gd name="connsiteX464" fmla="*/ 1746128 w 7467600"/>
              <a:gd name="connsiteY464" fmla="*/ 6858000 h 6858000"/>
              <a:gd name="connsiteX465" fmla="*/ 1753934 w 7467600"/>
              <a:gd name="connsiteY465" fmla="*/ 6724796 h 6858000"/>
              <a:gd name="connsiteX466" fmla="*/ 1792053 w 7467600"/>
              <a:gd name="connsiteY466" fmla="*/ 6572396 h 6858000"/>
              <a:gd name="connsiteX467" fmla="*/ 1862248 w 7467600"/>
              <a:gd name="connsiteY467" fmla="*/ 6266397 h 6858000"/>
              <a:gd name="connsiteX468" fmla="*/ 1862250 w 7467600"/>
              <a:gd name="connsiteY468" fmla="*/ 6033531 h 6858000"/>
              <a:gd name="connsiteX469" fmla="*/ 1211999 w 7467600"/>
              <a:gd name="connsiteY469" fmla="*/ 6683610 h 6858000"/>
              <a:gd name="connsiteX470" fmla="*/ 1213266 w 7467600"/>
              <a:gd name="connsiteY470" fmla="*/ 6691947 h 6858000"/>
              <a:gd name="connsiteX471" fmla="*/ 1203370 w 7467600"/>
              <a:gd name="connsiteY471" fmla="*/ 6850676 h 6858000"/>
              <a:gd name="connsiteX472" fmla="*/ 1203671 w 7467600"/>
              <a:gd name="connsiteY472" fmla="*/ 6858000 h 6858000"/>
              <a:gd name="connsiteX473" fmla="*/ 1143180 w 7467600"/>
              <a:gd name="connsiteY473" fmla="*/ 6858000 h 6858000"/>
              <a:gd name="connsiteX474" fmla="*/ 1142176 w 7467600"/>
              <a:gd name="connsiteY474" fmla="*/ 6766045 h 6858000"/>
              <a:gd name="connsiteX475" fmla="*/ 1067484 w 7467600"/>
              <a:gd name="connsiteY475" fmla="*/ 6858000 h 6858000"/>
              <a:gd name="connsiteX476" fmla="*/ 953928 w 7467600"/>
              <a:gd name="connsiteY476" fmla="*/ 6858000 h 6858000"/>
              <a:gd name="connsiteX477" fmla="*/ 959715 w 7467600"/>
              <a:gd name="connsiteY477" fmla="*/ 6850185 h 6858000"/>
              <a:gd name="connsiteX478" fmla="*/ 1483788 w 7467600"/>
              <a:gd name="connsiteY478" fmla="*/ 6259174 h 6858000"/>
              <a:gd name="connsiteX479" fmla="*/ 1100671 w 7467600"/>
              <a:gd name="connsiteY479" fmla="*/ 6252137 h 6858000"/>
              <a:gd name="connsiteX480" fmla="*/ 1090144 w 7467600"/>
              <a:gd name="connsiteY480" fmla="*/ 6256748 h 6858000"/>
              <a:gd name="connsiteX481" fmla="*/ 1095872 w 7467600"/>
              <a:gd name="connsiteY481" fmla="*/ 6271892 h 6858000"/>
              <a:gd name="connsiteX482" fmla="*/ 262785 w 7467600"/>
              <a:gd name="connsiteY482" fmla="*/ 6845450 h 6858000"/>
              <a:gd name="connsiteX483" fmla="*/ 209968 w 7467600"/>
              <a:gd name="connsiteY483" fmla="*/ 6770713 h 6858000"/>
              <a:gd name="connsiteX484" fmla="*/ 873460 w 7467600"/>
              <a:gd name="connsiteY484" fmla="*/ 6253768 h 6858000"/>
              <a:gd name="connsiteX485" fmla="*/ 192686 w 7467600"/>
              <a:gd name="connsiteY485" fmla="*/ 5849257 h 6858000"/>
              <a:gd name="connsiteX486" fmla="*/ 4696 w 7467600"/>
              <a:gd name="connsiteY486" fmla="*/ 5697668 h 6858000"/>
              <a:gd name="connsiteX487" fmla="*/ 0 w 7467600"/>
              <a:gd name="connsiteY487" fmla="*/ 5689984 h 6858000"/>
              <a:gd name="connsiteX488" fmla="*/ 0 w 7467600"/>
              <a:gd name="connsiteY488" fmla="*/ 5513472 h 6858000"/>
              <a:gd name="connsiteX489" fmla="*/ 174101 w 7467600"/>
              <a:gd name="connsiteY489" fmla="*/ 5620277 h 6858000"/>
              <a:gd name="connsiteX490" fmla="*/ 891800 w 7467600"/>
              <a:gd name="connsiteY490" fmla="*/ 6036935 h 6858000"/>
              <a:gd name="connsiteX491" fmla="*/ 1072219 w 7467600"/>
              <a:gd name="connsiteY491" fmla="*/ 6169443 h 6858000"/>
              <a:gd name="connsiteX492" fmla="*/ 1074117 w 7467600"/>
              <a:gd name="connsiteY492" fmla="*/ 6170301 h 6858000"/>
              <a:gd name="connsiteX493" fmla="*/ 1083114 w 7467600"/>
              <a:gd name="connsiteY493" fmla="*/ 6174131 h 6858000"/>
              <a:gd name="connsiteX494" fmla="*/ 1543010 w 7467600"/>
              <a:gd name="connsiteY494" fmla="*/ 6191140 h 6858000"/>
              <a:gd name="connsiteX495" fmla="*/ 1551080 w 7467600"/>
              <a:gd name="connsiteY495" fmla="*/ 6195006 h 6858000"/>
              <a:gd name="connsiteX496" fmla="*/ 2345443 w 7467600"/>
              <a:gd name="connsiteY496" fmla="*/ 5549882 h 6858000"/>
              <a:gd name="connsiteX497" fmla="*/ 1721499 w 7467600"/>
              <a:gd name="connsiteY497" fmla="*/ 5599969 h 6858000"/>
              <a:gd name="connsiteX498" fmla="*/ 767716 w 7467600"/>
              <a:gd name="connsiteY498" fmla="*/ 5472768 h 6858000"/>
              <a:gd name="connsiteX499" fmla="*/ 722147 w 7467600"/>
              <a:gd name="connsiteY499" fmla="*/ 5393091 h 6858000"/>
              <a:gd name="connsiteX500" fmla="*/ 1485552 w 7467600"/>
              <a:gd name="connsiteY500" fmla="*/ 5313202 h 6858000"/>
              <a:gd name="connsiteX501" fmla="*/ 2143004 w 7467600"/>
              <a:gd name="connsiteY501" fmla="*/ 5402420 h 6858000"/>
              <a:gd name="connsiteX502" fmla="*/ 1933391 w 7467600"/>
              <a:gd name="connsiteY502" fmla="*/ 5156971 h 6858000"/>
              <a:gd name="connsiteX503" fmla="*/ 1827118 w 7467600"/>
              <a:gd name="connsiteY503" fmla="*/ 4968410 h 6858000"/>
              <a:gd name="connsiteX504" fmla="*/ 1837349 w 7467600"/>
              <a:gd name="connsiteY504" fmla="*/ 4956357 h 6858000"/>
              <a:gd name="connsiteX505" fmla="*/ 2162835 w 7467600"/>
              <a:gd name="connsiteY505" fmla="*/ 5187853 h 6858000"/>
              <a:gd name="connsiteX506" fmla="*/ 2257167 w 7467600"/>
              <a:gd name="connsiteY506" fmla="*/ 5462123 h 6858000"/>
              <a:gd name="connsiteX507" fmla="*/ 2261598 w 7467600"/>
              <a:gd name="connsiteY507" fmla="*/ 5467998 h 6858000"/>
              <a:gd name="connsiteX508" fmla="*/ 2437177 w 7467600"/>
              <a:gd name="connsiteY508" fmla="*/ 5479608 h 6858000"/>
              <a:gd name="connsiteX509" fmla="*/ 2445247 w 7467600"/>
              <a:gd name="connsiteY509" fmla="*/ 5483476 h 6858000"/>
              <a:gd name="connsiteX510" fmla="*/ 2743626 w 7467600"/>
              <a:gd name="connsiteY510" fmla="*/ 5304819 h 6858000"/>
              <a:gd name="connsiteX511" fmla="*/ 3048102 w 7467600"/>
              <a:gd name="connsiteY511" fmla="*/ 5150595 h 6858000"/>
              <a:gd name="connsiteX512" fmla="*/ 1799414 w 7467600"/>
              <a:gd name="connsiteY512" fmla="*/ 4694732 h 6858000"/>
              <a:gd name="connsiteX513" fmla="*/ 1771735 w 7467600"/>
              <a:gd name="connsiteY513" fmla="*/ 4619929 h 6858000"/>
              <a:gd name="connsiteX514" fmla="*/ 3104273 w 7467600"/>
              <a:gd name="connsiteY514" fmla="*/ 5076159 h 6858000"/>
              <a:gd name="connsiteX515" fmla="*/ 3113245 w 7467600"/>
              <a:gd name="connsiteY515" fmla="*/ 5090705 h 6858000"/>
              <a:gd name="connsiteX516" fmla="*/ 3126294 w 7467600"/>
              <a:gd name="connsiteY516" fmla="*/ 5114400 h 6858000"/>
              <a:gd name="connsiteX517" fmla="*/ 3937433 w 7467600"/>
              <a:gd name="connsiteY517" fmla="*/ 4830473 h 6858000"/>
              <a:gd name="connsiteX518" fmla="*/ 3590475 w 7467600"/>
              <a:gd name="connsiteY518" fmla="*/ 4597974 h 6858000"/>
              <a:gd name="connsiteX519" fmla="*/ 3100264 w 7467600"/>
              <a:gd name="connsiteY519" fmla="*/ 4579845 h 6858000"/>
              <a:gd name="connsiteX520" fmla="*/ 2183576 w 7467600"/>
              <a:gd name="connsiteY520" fmla="*/ 4227150 h 6858000"/>
              <a:gd name="connsiteX521" fmla="*/ 2151029 w 7467600"/>
              <a:gd name="connsiteY521" fmla="*/ 4146947 h 6858000"/>
              <a:gd name="connsiteX522" fmla="*/ 3563434 w 7467600"/>
              <a:gd name="connsiteY522" fmla="*/ 4469115 h 6858000"/>
              <a:gd name="connsiteX523" fmla="*/ 3177952 w 7467600"/>
              <a:gd name="connsiteY523" fmla="*/ 3657386 h 6858000"/>
              <a:gd name="connsiteX524" fmla="*/ 3189263 w 7467600"/>
              <a:gd name="connsiteY524" fmla="*/ 3625726 h 6858000"/>
              <a:gd name="connsiteX525" fmla="*/ 3560912 w 7467600"/>
              <a:gd name="connsiteY525" fmla="*/ 4079863 h 6858000"/>
              <a:gd name="connsiteX526" fmla="*/ 3626636 w 7467600"/>
              <a:gd name="connsiteY526" fmla="*/ 4512230 h 6858000"/>
              <a:gd name="connsiteX527" fmla="*/ 3653088 w 7467600"/>
              <a:gd name="connsiteY527" fmla="*/ 4521417 h 6858000"/>
              <a:gd name="connsiteX528" fmla="*/ 3988128 w 7467600"/>
              <a:gd name="connsiteY528" fmla="*/ 4817267 h 6858000"/>
              <a:gd name="connsiteX529" fmla="*/ 4830582 w 7467600"/>
              <a:gd name="connsiteY529" fmla="*/ 4676000 h 6858000"/>
              <a:gd name="connsiteX530" fmla="*/ 4830100 w 7467600"/>
              <a:gd name="connsiteY530" fmla="*/ 4675554 h 6858000"/>
              <a:gd name="connsiteX531" fmla="*/ 4036318 w 7467600"/>
              <a:gd name="connsiteY531" fmla="*/ 4147013 h 6858000"/>
              <a:gd name="connsiteX532" fmla="*/ 3432098 w 7467600"/>
              <a:gd name="connsiteY532" fmla="*/ 3537312 h 6858000"/>
              <a:gd name="connsiteX533" fmla="*/ 3446761 w 7467600"/>
              <a:gd name="connsiteY533" fmla="*/ 3461278 h 6858000"/>
              <a:gd name="connsiteX534" fmla="*/ 4419733 w 7467600"/>
              <a:gd name="connsiteY534" fmla="*/ 3963555 h 6858000"/>
              <a:gd name="connsiteX535" fmla="*/ 4781371 w 7467600"/>
              <a:gd name="connsiteY535" fmla="*/ 4458604 h 6858000"/>
              <a:gd name="connsiteX536" fmla="*/ 4780440 w 7467600"/>
              <a:gd name="connsiteY536" fmla="*/ 4470290 h 6858000"/>
              <a:gd name="connsiteX537" fmla="*/ 4898954 w 7467600"/>
              <a:gd name="connsiteY537" fmla="*/ 4662092 h 6858000"/>
              <a:gd name="connsiteX538" fmla="*/ 4900699 w 7467600"/>
              <a:gd name="connsiteY538" fmla="*/ 4670867 h 6858000"/>
              <a:gd name="connsiteX539" fmla="*/ 5714511 w 7467600"/>
              <a:gd name="connsiteY539" fmla="*/ 4663483 h 6858000"/>
              <a:gd name="connsiteX540" fmla="*/ 5464793 w 7467600"/>
              <a:gd name="connsiteY540" fmla="*/ 4393556 h 6858000"/>
              <a:gd name="connsiteX541" fmla="*/ 5461897 w 7467600"/>
              <a:gd name="connsiteY541" fmla="*/ 4390879 h 6858000"/>
              <a:gd name="connsiteX542" fmla="*/ 4294126 w 7467600"/>
              <a:gd name="connsiteY542" fmla="*/ 3303048 h 6858000"/>
              <a:gd name="connsiteX543" fmla="*/ 4305321 w 7467600"/>
              <a:gd name="connsiteY543" fmla="*/ 3256953 h 6858000"/>
              <a:gd name="connsiteX544" fmla="*/ 4949299 w 7467600"/>
              <a:gd name="connsiteY544" fmla="*/ 3766336 h 6858000"/>
              <a:gd name="connsiteX545" fmla="*/ 5291452 w 7467600"/>
              <a:gd name="connsiteY545" fmla="*/ 4076801 h 6858000"/>
              <a:gd name="connsiteX546" fmla="*/ 5434998 w 7467600"/>
              <a:gd name="connsiteY546" fmla="*/ 4254100 h 6858000"/>
              <a:gd name="connsiteX547" fmla="*/ 5351015 w 7467600"/>
              <a:gd name="connsiteY547" fmla="*/ 3760989 h 6858000"/>
              <a:gd name="connsiteX548" fmla="*/ 5413780 w 7467600"/>
              <a:gd name="connsiteY548" fmla="*/ 2966265 h 6858000"/>
              <a:gd name="connsiteX549" fmla="*/ 5425627 w 7467600"/>
              <a:gd name="connsiteY549" fmla="*/ 2954192 h 6858000"/>
              <a:gd name="connsiteX550" fmla="*/ 6604735 w 7467600"/>
              <a:gd name="connsiteY550" fmla="*/ 2041381 h 6858000"/>
              <a:gd name="connsiteX551" fmla="*/ 7204487 w 7467600"/>
              <a:gd name="connsiteY551" fmla="*/ 2742112 h 6858000"/>
              <a:gd name="connsiteX552" fmla="*/ 7131592 w 7467600"/>
              <a:gd name="connsiteY552" fmla="*/ 2672096 h 6858000"/>
              <a:gd name="connsiteX553" fmla="*/ 6996344 w 7467600"/>
              <a:gd name="connsiteY553" fmla="*/ 2518310 h 6858000"/>
              <a:gd name="connsiteX554" fmla="*/ 6735495 w 7467600"/>
              <a:gd name="connsiteY554" fmla="*/ 2196890 h 6858000"/>
              <a:gd name="connsiteX555" fmla="*/ 6721901 w 7467600"/>
              <a:gd name="connsiteY555" fmla="*/ 2179274 h 6858000"/>
              <a:gd name="connsiteX556" fmla="*/ 6604735 w 7467600"/>
              <a:gd name="connsiteY556" fmla="*/ 2041381 h 6858000"/>
              <a:gd name="connsiteX557" fmla="*/ 6591670 w 7467600"/>
              <a:gd name="connsiteY557" fmla="*/ 1988277 h 6858000"/>
              <a:gd name="connsiteX558" fmla="*/ 6747349 w 7467600"/>
              <a:gd name="connsiteY558" fmla="*/ 2160069 h 6858000"/>
              <a:gd name="connsiteX559" fmla="*/ 6760943 w 7467600"/>
              <a:gd name="connsiteY559" fmla="*/ 2177686 h 6858000"/>
              <a:gd name="connsiteX560" fmla="*/ 7021065 w 7467600"/>
              <a:gd name="connsiteY560" fmla="*/ 2498102 h 6858000"/>
              <a:gd name="connsiteX561" fmla="*/ 7155223 w 7467600"/>
              <a:gd name="connsiteY561" fmla="*/ 2650386 h 6858000"/>
              <a:gd name="connsiteX562" fmla="*/ 7203167 w 7467600"/>
              <a:gd name="connsiteY562" fmla="*/ 2697288 h 6858000"/>
              <a:gd name="connsiteX563" fmla="*/ 6937703 w 7467600"/>
              <a:gd name="connsiteY563" fmla="*/ 2321981 h 6858000"/>
              <a:gd name="connsiteX564" fmla="*/ 6591670 w 7467600"/>
              <a:gd name="connsiteY564" fmla="*/ 1988277 h 6858000"/>
              <a:gd name="connsiteX565" fmla="*/ 5798671 w 7467600"/>
              <a:gd name="connsiteY565" fmla="*/ 1981601 h 6858000"/>
              <a:gd name="connsiteX566" fmla="*/ 5754709 w 7467600"/>
              <a:gd name="connsiteY566" fmla="*/ 2071454 h 6858000"/>
              <a:gd name="connsiteX567" fmla="*/ 5763044 w 7467600"/>
              <a:gd name="connsiteY567" fmla="*/ 2842206 h 6858000"/>
              <a:gd name="connsiteX568" fmla="*/ 5764974 w 7467600"/>
              <a:gd name="connsiteY568" fmla="*/ 2799609 h 6858000"/>
              <a:gd name="connsiteX569" fmla="*/ 5767665 w 7467600"/>
              <a:gd name="connsiteY569" fmla="*/ 2666409 h 6858000"/>
              <a:gd name="connsiteX570" fmla="*/ 5763055 w 7467600"/>
              <a:gd name="connsiteY570" fmla="*/ 2579705 h 6858000"/>
              <a:gd name="connsiteX571" fmla="*/ 5758079 w 7467600"/>
              <a:gd name="connsiteY571" fmla="*/ 2492508 h 6858000"/>
              <a:gd name="connsiteX572" fmla="*/ 5779325 w 7467600"/>
              <a:gd name="connsiteY572" fmla="*/ 2197069 h 6858000"/>
              <a:gd name="connsiteX573" fmla="*/ 5798671 w 7467600"/>
              <a:gd name="connsiteY573" fmla="*/ 1981601 h 6858000"/>
              <a:gd name="connsiteX574" fmla="*/ 5829202 w 7467600"/>
              <a:gd name="connsiteY574" fmla="*/ 1971679 h 6858000"/>
              <a:gd name="connsiteX575" fmla="*/ 5809558 w 7467600"/>
              <a:gd name="connsiteY575" fmla="*/ 2198043 h 6858000"/>
              <a:gd name="connsiteX576" fmla="*/ 5788653 w 7467600"/>
              <a:gd name="connsiteY576" fmla="*/ 2489430 h 6858000"/>
              <a:gd name="connsiteX577" fmla="*/ 5793439 w 7467600"/>
              <a:gd name="connsiteY577" fmla="*/ 2575235 h 6858000"/>
              <a:gd name="connsiteX578" fmla="*/ 5796837 w 7467600"/>
              <a:gd name="connsiteY578" fmla="*/ 2637633 h 6858000"/>
              <a:gd name="connsiteX579" fmla="*/ 5818614 w 7467600"/>
              <a:gd name="connsiteY579" fmla="*/ 2473055 h 6858000"/>
              <a:gd name="connsiteX580" fmla="*/ 5829202 w 7467600"/>
              <a:gd name="connsiteY580" fmla="*/ 1971679 h 6858000"/>
              <a:gd name="connsiteX581" fmla="*/ 5911389 w 7467600"/>
              <a:gd name="connsiteY581" fmla="*/ 1898371 h 6858000"/>
              <a:gd name="connsiteX582" fmla="*/ 6237627 w 7467600"/>
              <a:gd name="connsiteY582" fmla="*/ 2231921 h 6858000"/>
              <a:gd name="connsiteX583" fmla="*/ 5911389 w 7467600"/>
              <a:gd name="connsiteY583" fmla="*/ 1898371 h 6858000"/>
              <a:gd name="connsiteX584" fmla="*/ 6944437 w 7467600"/>
              <a:gd name="connsiteY584" fmla="*/ 1575402 h 6858000"/>
              <a:gd name="connsiteX585" fmla="*/ 6304730 w 7467600"/>
              <a:gd name="connsiteY585" fmla="*/ 1766654 h 6858000"/>
              <a:gd name="connsiteX586" fmla="*/ 6944437 w 7467600"/>
              <a:gd name="connsiteY586" fmla="*/ 1575402 h 6858000"/>
              <a:gd name="connsiteX587" fmla="*/ 7019523 w 7467600"/>
              <a:gd name="connsiteY587" fmla="*/ 1519450 h 6858000"/>
              <a:gd name="connsiteX588" fmla="*/ 6298091 w 7467600"/>
              <a:gd name="connsiteY588" fmla="*/ 1737122 h 6858000"/>
              <a:gd name="connsiteX589" fmla="*/ 7019523 w 7467600"/>
              <a:gd name="connsiteY589" fmla="*/ 1519450 h 6858000"/>
              <a:gd name="connsiteX590" fmla="*/ 2399523 w 7467600"/>
              <a:gd name="connsiteY590" fmla="*/ 1428234 h 6858000"/>
              <a:gd name="connsiteX591" fmla="*/ 2224982 w 7467600"/>
              <a:gd name="connsiteY591" fmla="*/ 1826201 h 6858000"/>
              <a:gd name="connsiteX592" fmla="*/ 2096099 w 7467600"/>
              <a:gd name="connsiteY592" fmla="*/ 2345900 h 6858000"/>
              <a:gd name="connsiteX593" fmla="*/ 2283317 w 7467600"/>
              <a:gd name="connsiteY593" fmla="*/ 1796925 h 6858000"/>
              <a:gd name="connsiteX594" fmla="*/ 2399523 w 7467600"/>
              <a:gd name="connsiteY594" fmla="*/ 1428234 h 6858000"/>
              <a:gd name="connsiteX595" fmla="*/ 2448558 w 7467600"/>
              <a:gd name="connsiteY595" fmla="*/ 1373435 h 6858000"/>
              <a:gd name="connsiteX596" fmla="*/ 2312521 w 7467600"/>
              <a:gd name="connsiteY596" fmla="*/ 1806140 h 6858000"/>
              <a:gd name="connsiteX597" fmla="*/ 2127533 w 7467600"/>
              <a:gd name="connsiteY597" fmla="*/ 2348380 h 6858000"/>
              <a:gd name="connsiteX598" fmla="*/ 2358080 w 7467600"/>
              <a:gd name="connsiteY598" fmla="*/ 1866134 h 6858000"/>
              <a:gd name="connsiteX599" fmla="*/ 2407436 w 7467600"/>
              <a:gd name="connsiteY599" fmla="*/ 1651070 h 6858000"/>
              <a:gd name="connsiteX600" fmla="*/ 2448558 w 7467600"/>
              <a:gd name="connsiteY600" fmla="*/ 1373435 h 6858000"/>
              <a:gd name="connsiteX601" fmla="*/ 278707 w 7467600"/>
              <a:gd name="connsiteY601" fmla="*/ 1352270 h 6858000"/>
              <a:gd name="connsiteX602" fmla="*/ 321570 w 7467600"/>
              <a:gd name="connsiteY602" fmla="*/ 1861610 h 6858000"/>
              <a:gd name="connsiteX603" fmla="*/ 294281 w 7467600"/>
              <a:gd name="connsiteY603" fmla="*/ 1440658 h 6858000"/>
              <a:gd name="connsiteX604" fmla="*/ 278707 w 7467600"/>
              <a:gd name="connsiteY604" fmla="*/ 1352270 h 6858000"/>
              <a:gd name="connsiteX605" fmla="*/ 1423821 w 7467600"/>
              <a:gd name="connsiteY605" fmla="*/ 1351958 h 6858000"/>
              <a:gd name="connsiteX606" fmla="*/ 1638521 w 7467600"/>
              <a:gd name="connsiteY606" fmla="*/ 1908470 h 6858000"/>
              <a:gd name="connsiteX607" fmla="*/ 1754199 w 7467600"/>
              <a:gd name="connsiteY607" fmla="*/ 2149284 h 6858000"/>
              <a:gd name="connsiteX608" fmla="*/ 1908359 w 7467600"/>
              <a:gd name="connsiteY608" fmla="*/ 2364988 h 6858000"/>
              <a:gd name="connsiteX609" fmla="*/ 1647661 w 7467600"/>
              <a:gd name="connsiteY609" fmla="*/ 1825945 h 6858000"/>
              <a:gd name="connsiteX610" fmla="*/ 1423821 w 7467600"/>
              <a:gd name="connsiteY610" fmla="*/ 1351958 h 6858000"/>
              <a:gd name="connsiteX611" fmla="*/ 1431890 w 7467600"/>
              <a:gd name="connsiteY611" fmla="*/ 1306475 h 6858000"/>
              <a:gd name="connsiteX612" fmla="*/ 1507597 w 7467600"/>
              <a:gd name="connsiteY612" fmla="*/ 1446132 h 6858000"/>
              <a:gd name="connsiteX613" fmla="*/ 1674586 w 7467600"/>
              <a:gd name="connsiteY613" fmla="*/ 1813832 h 6858000"/>
              <a:gd name="connsiteX614" fmla="*/ 1815950 w 7467600"/>
              <a:gd name="connsiteY614" fmla="*/ 2128564 h 6858000"/>
              <a:gd name="connsiteX615" fmla="*/ 1984242 w 7467600"/>
              <a:gd name="connsiteY615" fmla="*/ 2430829 h 6858000"/>
              <a:gd name="connsiteX616" fmla="*/ 2014023 w 7467600"/>
              <a:gd name="connsiteY616" fmla="*/ 2450995 h 6858000"/>
              <a:gd name="connsiteX617" fmla="*/ 1747337 w 7467600"/>
              <a:gd name="connsiteY617" fmla="*/ 1855264 h 6858000"/>
              <a:gd name="connsiteX618" fmla="*/ 1533749 w 7467600"/>
              <a:gd name="connsiteY618" fmla="*/ 1478656 h 6858000"/>
              <a:gd name="connsiteX619" fmla="*/ 1431890 w 7467600"/>
              <a:gd name="connsiteY619" fmla="*/ 1306475 h 6858000"/>
              <a:gd name="connsiteX620" fmla="*/ 5052692 w 7467600"/>
              <a:gd name="connsiteY620" fmla="*/ 1292994 h 6858000"/>
              <a:gd name="connsiteX621" fmla="*/ 5200661 w 7467600"/>
              <a:gd name="connsiteY621" fmla="*/ 1635186 h 6858000"/>
              <a:gd name="connsiteX622" fmla="*/ 5297138 w 7467600"/>
              <a:gd name="connsiteY622" fmla="*/ 1906351 h 6858000"/>
              <a:gd name="connsiteX623" fmla="*/ 5052692 w 7467600"/>
              <a:gd name="connsiteY623" fmla="*/ 1292994 h 6858000"/>
              <a:gd name="connsiteX624" fmla="*/ 5009948 w 7467600"/>
              <a:gd name="connsiteY624" fmla="*/ 1273619 h 6858000"/>
              <a:gd name="connsiteX625" fmla="*/ 5121777 w 7467600"/>
              <a:gd name="connsiteY625" fmla="*/ 1654213 h 6858000"/>
              <a:gd name="connsiteX626" fmla="*/ 5293545 w 7467600"/>
              <a:gd name="connsiteY626" fmla="*/ 2072247 h 6858000"/>
              <a:gd name="connsiteX627" fmla="*/ 5294042 w 7467600"/>
              <a:gd name="connsiteY627" fmla="*/ 2065019 h 6858000"/>
              <a:gd name="connsiteX628" fmla="*/ 5171936 w 7467600"/>
              <a:gd name="connsiteY628" fmla="*/ 1647613 h 6858000"/>
              <a:gd name="connsiteX629" fmla="*/ 5009948 w 7467600"/>
              <a:gd name="connsiteY629" fmla="*/ 1273619 h 6858000"/>
              <a:gd name="connsiteX630" fmla="*/ 655236 w 7467600"/>
              <a:gd name="connsiteY630" fmla="*/ 1268632 h 6858000"/>
              <a:gd name="connsiteX631" fmla="*/ 839521 w 7467600"/>
              <a:gd name="connsiteY631" fmla="*/ 1685315 h 6858000"/>
              <a:gd name="connsiteX632" fmla="*/ 1109416 w 7467600"/>
              <a:gd name="connsiteY632" fmla="*/ 2061663 h 6858000"/>
              <a:gd name="connsiteX633" fmla="*/ 1298300 w 7467600"/>
              <a:gd name="connsiteY633" fmla="*/ 2247742 h 6858000"/>
              <a:gd name="connsiteX634" fmla="*/ 1125871 w 7467600"/>
              <a:gd name="connsiteY634" fmla="*/ 1989513 h 6858000"/>
              <a:gd name="connsiteX635" fmla="*/ 981574 w 7467600"/>
              <a:gd name="connsiteY635" fmla="*/ 1783157 h 6858000"/>
              <a:gd name="connsiteX636" fmla="*/ 922198 w 7467600"/>
              <a:gd name="connsiteY636" fmla="*/ 1677437 h 6858000"/>
              <a:gd name="connsiteX637" fmla="*/ 869293 w 7467600"/>
              <a:gd name="connsiteY637" fmla="*/ 1583214 h 6858000"/>
              <a:gd name="connsiteX638" fmla="*/ 751431 w 7467600"/>
              <a:gd name="connsiteY638" fmla="*/ 1405731 h 6858000"/>
              <a:gd name="connsiteX639" fmla="*/ 655236 w 7467600"/>
              <a:gd name="connsiteY639" fmla="*/ 1268632 h 6858000"/>
              <a:gd name="connsiteX640" fmla="*/ 6516292 w 7467600"/>
              <a:gd name="connsiteY640" fmla="*/ 1263064 h 6858000"/>
              <a:gd name="connsiteX641" fmla="*/ 5736320 w 7467600"/>
              <a:gd name="connsiteY641" fmla="*/ 1501803 h 6858000"/>
              <a:gd name="connsiteX642" fmla="*/ 6516292 w 7467600"/>
              <a:gd name="connsiteY642" fmla="*/ 1263064 h 6858000"/>
              <a:gd name="connsiteX643" fmla="*/ 291466 w 7467600"/>
              <a:gd name="connsiteY643" fmla="*/ 1250369 h 6858000"/>
              <a:gd name="connsiteX644" fmla="*/ 323180 w 7467600"/>
              <a:gd name="connsiteY644" fmla="*/ 1435283 h 6858000"/>
              <a:gd name="connsiteX645" fmla="*/ 349381 w 7467600"/>
              <a:gd name="connsiteY645" fmla="*/ 1875041 h 6858000"/>
              <a:gd name="connsiteX646" fmla="*/ 374363 w 7467600"/>
              <a:gd name="connsiteY646" fmla="*/ 1506494 h 6858000"/>
              <a:gd name="connsiteX647" fmla="*/ 302168 w 7467600"/>
              <a:gd name="connsiteY647" fmla="*/ 1274495 h 6858000"/>
              <a:gd name="connsiteX648" fmla="*/ 291466 w 7467600"/>
              <a:gd name="connsiteY648" fmla="*/ 1250369 h 6858000"/>
              <a:gd name="connsiteX649" fmla="*/ 678222 w 7467600"/>
              <a:gd name="connsiteY649" fmla="*/ 1248670 h 6858000"/>
              <a:gd name="connsiteX650" fmla="*/ 775536 w 7467600"/>
              <a:gd name="connsiteY650" fmla="*/ 1388015 h 6858000"/>
              <a:gd name="connsiteX651" fmla="*/ 894529 w 7467600"/>
              <a:gd name="connsiteY651" fmla="*/ 1567739 h 6858000"/>
              <a:gd name="connsiteX652" fmla="*/ 948000 w 7467600"/>
              <a:gd name="connsiteY652" fmla="*/ 1663088 h 6858000"/>
              <a:gd name="connsiteX653" fmla="*/ 1006812 w 7467600"/>
              <a:gd name="connsiteY653" fmla="*/ 1767683 h 6858000"/>
              <a:gd name="connsiteX654" fmla="*/ 1149133 w 7467600"/>
              <a:gd name="connsiteY654" fmla="*/ 1971513 h 6858000"/>
              <a:gd name="connsiteX655" fmla="*/ 1333952 w 7467600"/>
              <a:gd name="connsiteY655" fmla="*/ 2251620 h 6858000"/>
              <a:gd name="connsiteX656" fmla="*/ 1337329 w 7467600"/>
              <a:gd name="connsiteY656" fmla="*/ 2258350 h 6858000"/>
              <a:gd name="connsiteX657" fmla="*/ 1014726 w 7467600"/>
              <a:gd name="connsiteY657" fmla="*/ 1615556 h 6858000"/>
              <a:gd name="connsiteX658" fmla="*/ 678222 w 7467600"/>
              <a:gd name="connsiteY658" fmla="*/ 1248670 h 6858000"/>
              <a:gd name="connsiteX659" fmla="*/ 6691602 w 7467600"/>
              <a:gd name="connsiteY659" fmla="*/ 1140573 h 6858000"/>
              <a:gd name="connsiteX660" fmla="*/ 6571100 w 7467600"/>
              <a:gd name="connsiteY660" fmla="*/ 1183662 h 6858000"/>
              <a:gd name="connsiteX661" fmla="*/ 6241687 w 7467600"/>
              <a:gd name="connsiteY661" fmla="*/ 1257600 h 6858000"/>
              <a:gd name="connsiteX662" fmla="*/ 5693009 w 7467600"/>
              <a:gd name="connsiteY662" fmla="*/ 1478256 h 6858000"/>
              <a:gd name="connsiteX663" fmla="*/ 6548420 w 7467600"/>
              <a:gd name="connsiteY663" fmla="*/ 1214599 h 6858000"/>
              <a:gd name="connsiteX664" fmla="*/ 6605473 w 7467600"/>
              <a:gd name="connsiteY664" fmla="*/ 1184686 h 6858000"/>
              <a:gd name="connsiteX665" fmla="*/ 6691602 w 7467600"/>
              <a:gd name="connsiteY665" fmla="*/ 1140573 h 6858000"/>
              <a:gd name="connsiteX666" fmla="*/ 4002475 w 7467600"/>
              <a:gd name="connsiteY666" fmla="*/ 1037802 h 6858000"/>
              <a:gd name="connsiteX667" fmla="*/ 4000324 w 7467600"/>
              <a:gd name="connsiteY667" fmla="*/ 1039362 h 6858000"/>
              <a:gd name="connsiteX668" fmla="*/ 4002862 w 7467600"/>
              <a:gd name="connsiteY668" fmla="*/ 1042866 h 6858000"/>
              <a:gd name="connsiteX669" fmla="*/ 4002475 w 7467600"/>
              <a:gd name="connsiteY669" fmla="*/ 1037802 h 6858000"/>
              <a:gd name="connsiteX670" fmla="*/ 506322 w 7467600"/>
              <a:gd name="connsiteY670" fmla="*/ 1020997 h 6858000"/>
              <a:gd name="connsiteX671" fmla="*/ 533068 w 7467600"/>
              <a:gd name="connsiteY671" fmla="*/ 1029409 h 6858000"/>
              <a:gd name="connsiteX672" fmla="*/ 1232525 w 7467600"/>
              <a:gd name="connsiteY672" fmla="*/ 1804675 h 6858000"/>
              <a:gd name="connsiteX673" fmla="*/ 1388858 w 7467600"/>
              <a:gd name="connsiteY673" fmla="*/ 2368011 h 6858000"/>
              <a:gd name="connsiteX674" fmla="*/ 1384098 w 7467600"/>
              <a:gd name="connsiteY674" fmla="*/ 2378125 h 6858000"/>
              <a:gd name="connsiteX675" fmla="*/ 1425393 w 7467600"/>
              <a:gd name="connsiteY675" fmla="*/ 2589124 h 6858000"/>
              <a:gd name="connsiteX676" fmla="*/ 1424001 w 7467600"/>
              <a:gd name="connsiteY676" fmla="*/ 2597541 h 6858000"/>
              <a:gd name="connsiteX677" fmla="*/ 2152729 w 7467600"/>
              <a:gd name="connsiteY677" fmla="*/ 2864487 h 6858000"/>
              <a:gd name="connsiteX678" fmla="*/ 2020609 w 7467600"/>
              <a:gd name="connsiteY678" fmla="*/ 2539671 h 6858000"/>
              <a:gd name="connsiteX679" fmla="*/ 2018920 w 7467600"/>
              <a:gd name="connsiteY679" fmla="*/ 2536309 h 6858000"/>
              <a:gd name="connsiteX680" fmla="*/ 1342441 w 7467600"/>
              <a:gd name="connsiteY680" fmla="*/ 1173017 h 6858000"/>
              <a:gd name="connsiteX681" fmla="*/ 1367925 w 7467600"/>
              <a:gd name="connsiteY681" fmla="*/ 1135648 h 6858000"/>
              <a:gd name="connsiteX682" fmla="*/ 1771401 w 7467600"/>
              <a:gd name="connsiteY682" fmla="*/ 1806673 h 6858000"/>
              <a:gd name="connsiteX683" fmla="*/ 1972385 w 7467600"/>
              <a:gd name="connsiteY683" fmla="*/ 2198735 h 6858000"/>
              <a:gd name="connsiteX684" fmla="*/ 2040892 w 7467600"/>
              <a:gd name="connsiteY684" fmla="*/ 2405205 h 6858000"/>
              <a:gd name="connsiteX685" fmla="*/ 2131689 w 7467600"/>
              <a:gd name="connsiteY685" fmla="*/ 1936926 h 6858000"/>
              <a:gd name="connsiteX686" fmla="*/ 2454820 w 7467600"/>
              <a:gd name="connsiteY686" fmla="*/ 1248808 h 6858000"/>
              <a:gd name="connsiteX687" fmla="*/ 2492512 w 7467600"/>
              <a:gd name="connsiteY687" fmla="*/ 1302920 h 6858000"/>
              <a:gd name="connsiteX688" fmla="*/ 2081216 w 7467600"/>
              <a:gd name="connsiteY688" fmla="*/ 2527513 h 6858000"/>
              <a:gd name="connsiteX689" fmla="*/ 2081211 w 7467600"/>
              <a:gd name="connsiteY689" fmla="*/ 2528916 h 6858000"/>
              <a:gd name="connsiteX690" fmla="*/ 2199067 w 7467600"/>
              <a:gd name="connsiteY690" fmla="*/ 2884061 h 6858000"/>
              <a:gd name="connsiteX691" fmla="*/ 3192586 w 7467600"/>
              <a:gd name="connsiteY691" fmla="*/ 3411496 h 6858000"/>
              <a:gd name="connsiteX692" fmla="*/ 3182620 w 7467600"/>
              <a:gd name="connsiteY692" fmla="*/ 3483279 h 6858000"/>
              <a:gd name="connsiteX693" fmla="*/ 2435119 w 7467600"/>
              <a:gd name="connsiteY693" fmla="*/ 3080173 h 6858000"/>
              <a:gd name="connsiteX694" fmla="*/ 2410152 w 7467600"/>
              <a:gd name="connsiteY694" fmla="*/ 3063751 h 6858000"/>
              <a:gd name="connsiteX695" fmla="*/ 2408099 w 7467600"/>
              <a:gd name="connsiteY695" fmla="*/ 3064403 h 6858000"/>
              <a:gd name="connsiteX696" fmla="*/ 2407218 w 7467600"/>
              <a:gd name="connsiteY696" fmla="*/ 3070324 h 6858000"/>
              <a:gd name="connsiteX697" fmla="*/ 2380138 w 7467600"/>
              <a:gd name="connsiteY697" fmla="*/ 3099341 h 6858000"/>
              <a:gd name="connsiteX698" fmla="*/ 1765923 w 7467600"/>
              <a:gd name="connsiteY698" fmla="*/ 3581043 h 6858000"/>
              <a:gd name="connsiteX699" fmla="*/ 1702258 w 7467600"/>
              <a:gd name="connsiteY699" fmla="*/ 3612286 h 6858000"/>
              <a:gd name="connsiteX700" fmla="*/ 1538370 w 7467600"/>
              <a:gd name="connsiteY700" fmla="*/ 3811804 h 6858000"/>
              <a:gd name="connsiteX701" fmla="*/ 542867 w 7467600"/>
              <a:gd name="connsiteY701" fmla="*/ 4944092 h 6858000"/>
              <a:gd name="connsiteX702" fmla="*/ 515800 w 7467600"/>
              <a:gd name="connsiteY702" fmla="*/ 4862180 h 6858000"/>
              <a:gd name="connsiteX703" fmla="*/ 909145 w 7467600"/>
              <a:gd name="connsiteY703" fmla="*/ 4199225 h 6858000"/>
              <a:gd name="connsiteX704" fmla="*/ 1214067 w 7467600"/>
              <a:gd name="connsiteY704" fmla="*/ 3908561 h 6858000"/>
              <a:gd name="connsiteX705" fmla="*/ 640967 w 7467600"/>
              <a:gd name="connsiteY705" fmla="*/ 4105601 h 6858000"/>
              <a:gd name="connsiteX706" fmla="*/ 112563 w 7467600"/>
              <a:gd name="connsiteY706" fmla="*/ 4396952 h 6858000"/>
              <a:gd name="connsiteX707" fmla="*/ 0 w 7467600"/>
              <a:gd name="connsiteY707" fmla="*/ 4466006 h 6858000"/>
              <a:gd name="connsiteX708" fmla="*/ 0 w 7467600"/>
              <a:gd name="connsiteY708" fmla="*/ 4233763 h 6858000"/>
              <a:gd name="connsiteX709" fmla="*/ 36881 w 7467600"/>
              <a:gd name="connsiteY709" fmla="*/ 4200118 h 6858000"/>
              <a:gd name="connsiteX710" fmla="*/ 910534 w 7467600"/>
              <a:gd name="connsiteY710" fmla="*/ 3629753 h 6858000"/>
              <a:gd name="connsiteX711" fmla="*/ 1578717 w 7467600"/>
              <a:gd name="connsiteY711" fmla="*/ 3575982 h 6858000"/>
              <a:gd name="connsiteX712" fmla="*/ 2338780 w 7467600"/>
              <a:gd name="connsiteY712" fmla="*/ 3033725 h 6858000"/>
              <a:gd name="connsiteX713" fmla="*/ 1807991 w 7467600"/>
              <a:gd name="connsiteY713" fmla="*/ 2807184 h 6858000"/>
              <a:gd name="connsiteX714" fmla="*/ 1416358 w 7467600"/>
              <a:gd name="connsiteY714" fmla="*/ 3112571 h 6858000"/>
              <a:gd name="connsiteX715" fmla="*/ 939066 w 7467600"/>
              <a:gd name="connsiteY715" fmla="*/ 3378798 h 6858000"/>
              <a:gd name="connsiteX716" fmla="*/ 115099 w 7467600"/>
              <a:gd name="connsiteY716" fmla="*/ 3607650 h 6858000"/>
              <a:gd name="connsiteX717" fmla="*/ 97284 w 7467600"/>
              <a:gd name="connsiteY717" fmla="*/ 3520393 h 6858000"/>
              <a:gd name="connsiteX718" fmla="*/ 922050 w 7467600"/>
              <a:gd name="connsiteY718" fmla="*/ 3074867 h 6858000"/>
              <a:gd name="connsiteX719" fmla="*/ 1405265 w 7467600"/>
              <a:gd name="connsiteY719" fmla="*/ 3016319 h 6858000"/>
              <a:gd name="connsiteX720" fmla="*/ 1407512 w 7467600"/>
              <a:gd name="connsiteY720" fmla="*/ 3018001 h 6858000"/>
              <a:gd name="connsiteX721" fmla="*/ 1726266 w 7467600"/>
              <a:gd name="connsiteY721" fmla="*/ 2777274 h 6858000"/>
              <a:gd name="connsiteX722" fmla="*/ 625390 w 7467600"/>
              <a:gd name="connsiteY722" fmla="*/ 2514541 h 6858000"/>
              <a:gd name="connsiteX723" fmla="*/ 619799 w 7467600"/>
              <a:gd name="connsiteY723" fmla="*/ 2527180 h 6858000"/>
              <a:gd name="connsiteX724" fmla="*/ 310030 w 7467600"/>
              <a:gd name="connsiteY724" fmla="*/ 2771818 h 6858000"/>
              <a:gd name="connsiteX725" fmla="*/ 173877 w 7467600"/>
              <a:gd name="connsiteY725" fmla="*/ 2937056 h 6858000"/>
              <a:gd name="connsiteX726" fmla="*/ 77889 w 7467600"/>
              <a:gd name="connsiteY726" fmla="*/ 3138440 h 6858000"/>
              <a:gd name="connsiteX727" fmla="*/ 0 w 7467600"/>
              <a:gd name="connsiteY727" fmla="*/ 3271395 h 6858000"/>
              <a:gd name="connsiteX728" fmla="*/ 0 w 7467600"/>
              <a:gd name="connsiteY728" fmla="*/ 3153002 h 6858000"/>
              <a:gd name="connsiteX729" fmla="*/ 2386 w 7467600"/>
              <a:gd name="connsiteY729" fmla="*/ 3149203 h 6858000"/>
              <a:gd name="connsiteX730" fmla="*/ 89753 w 7467600"/>
              <a:gd name="connsiteY730" fmla="*/ 2987702 h 6858000"/>
              <a:gd name="connsiteX731" fmla="*/ 76869 w 7467600"/>
              <a:gd name="connsiteY731" fmla="*/ 3005404 h 6858000"/>
              <a:gd name="connsiteX732" fmla="*/ 32049 w 7467600"/>
              <a:gd name="connsiteY732" fmla="*/ 3065814 h 6858000"/>
              <a:gd name="connsiteX733" fmla="*/ 0 w 7467600"/>
              <a:gd name="connsiteY733" fmla="*/ 3108744 h 6858000"/>
              <a:gd name="connsiteX734" fmla="*/ 0 w 7467600"/>
              <a:gd name="connsiteY734" fmla="*/ 3058059 h 6858000"/>
              <a:gd name="connsiteX735" fmla="*/ 7610 w 7467600"/>
              <a:gd name="connsiteY735" fmla="*/ 3047889 h 6858000"/>
              <a:gd name="connsiteX736" fmla="*/ 52419 w 7467600"/>
              <a:gd name="connsiteY736" fmla="*/ 2987479 h 6858000"/>
              <a:gd name="connsiteX737" fmla="*/ 59142 w 7467600"/>
              <a:gd name="connsiteY737" fmla="*/ 2978488 h 6858000"/>
              <a:gd name="connsiteX738" fmla="*/ 0 w 7467600"/>
              <a:gd name="connsiteY738" fmla="*/ 3015334 h 6858000"/>
              <a:gd name="connsiteX739" fmla="*/ 0 w 7467600"/>
              <a:gd name="connsiteY739" fmla="*/ 2914286 h 6858000"/>
              <a:gd name="connsiteX740" fmla="*/ 36383 w 7467600"/>
              <a:gd name="connsiteY740" fmla="*/ 2901128 h 6858000"/>
              <a:gd name="connsiteX741" fmla="*/ 156329 w 7467600"/>
              <a:gd name="connsiteY741" fmla="*/ 2840533 h 6858000"/>
              <a:gd name="connsiteX742" fmla="*/ 358355 w 7467600"/>
              <a:gd name="connsiteY742" fmla="*/ 2620471 h 6858000"/>
              <a:gd name="connsiteX743" fmla="*/ 510577 w 7467600"/>
              <a:gd name="connsiteY743" fmla="*/ 2501244 h 6858000"/>
              <a:gd name="connsiteX744" fmla="*/ 211967 w 7467600"/>
              <a:gd name="connsiteY744" fmla="*/ 2479171 h 6858000"/>
              <a:gd name="connsiteX745" fmla="*/ 0 w 7467600"/>
              <a:gd name="connsiteY745" fmla="*/ 2476398 h 6858000"/>
              <a:gd name="connsiteX746" fmla="*/ 0 w 7467600"/>
              <a:gd name="connsiteY746" fmla="*/ 2389189 h 6858000"/>
              <a:gd name="connsiteX747" fmla="*/ 103062 w 7467600"/>
              <a:gd name="connsiteY747" fmla="*/ 2389518 h 6858000"/>
              <a:gd name="connsiteX748" fmla="*/ 510734 w 7467600"/>
              <a:gd name="connsiteY748" fmla="*/ 2416201 h 6858000"/>
              <a:gd name="connsiteX749" fmla="*/ 279257 w 7467600"/>
              <a:gd name="connsiteY749" fmla="*/ 2092102 h 6858000"/>
              <a:gd name="connsiteX750" fmla="*/ 65265 w 7467600"/>
              <a:gd name="connsiteY750" fmla="*/ 2006049 h 6858000"/>
              <a:gd name="connsiteX751" fmla="*/ 0 w 7467600"/>
              <a:gd name="connsiteY751" fmla="*/ 1982532 h 6858000"/>
              <a:gd name="connsiteX752" fmla="*/ 0 w 7467600"/>
              <a:gd name="connsiteY752" fmla="*/ 1912789 h 6858000"/>
              <a:gd name="connsiteX753" fmla="*/ 97460 w 7467600"/>
              <a:gd name="connsiteY753" fmla="*/ 1953725 h 6858000"/>
              <a:gd name="connsiteX754" fmla="*/ 221272 w 7467600"/>
              <a:gd name="connsiteY754" fmla="*/ 1980766 h 6858000"/>
              <a:gd name="connsiteX755" fmla="*/ 116765 w 7467600"/>
              <a:gd name="connsiteY755" fmla="*/ 1911033 h 6858000"/>
              <a:gd name="connsiteX756" fmla="*/ 16405 w 7467600"/>
              <a:gd name="connsiteY756" fmla="*/ 1803412 h 6858000"/>
              <a:gd name="connsiteX757" fmla="*/ 0 w 7467600"/>
              <a:gd name="connsiteY757" fmla="*/ 1784777 h 6858000"/>
              <a:gd name="connsiteX758" fmla="*/ 0 w 7467600"/>
              <a:gd name="connsiteY758" fmla="*/ 1740082 h 6858000"/>
              <a:gd name="connsiteX759" fmla="*/ 39394 w 7467600"/>
              <a:gd name="connsiteY759" fmla="*/ 1784856 h 6858000"/>
              <a:gd name="connsiteX760" fmla="*/ 135813 w 7467600"/>
              <a:gd name="connsiteY760" fmla="*/ 1888838 h 6858000"/>
              <a:gd name="connsiteX761" fmla="*/ 242575 w 7467600"/>
              <a:gd name="connsiteY761" fmla="*/ 1958841 h 6858000"/>
              <a:gd name="connsiteX762" fmla="*/ 82197 w 7467600"/>
              <a:gd name="connsiteY762" fmla="*/ 1754826 h 6858000"/>
              <a:gd name="connsiteX763" fmla="*/ 0 w 7467600"/>
              <a:gd name="connsiteY763" fmla="*/ 1679650 h 6858000"/>
              <a:gd name="connsiteX764" fmla="*/ 0 w 7467600"/>
              <a:gd name="connsiteY764" fmla="*/ 1602463 h 6858000"/>
              <a:gd name="connsiteX765" fmla="*/ 84689 w 7467600"/>
              <a:gd name="connsiteY765" fmla="*/ 1677442 h 6858000"/>
              <a:gd name="connsiteX766" fmla="*/ 298437 w 7467600"/>
              <a:gd name="connsiteY766" fmla="*/ 1968019 h 6858000"/>
              <a:gd name="connsiteX767" fmla="*/ 227269 w 7467600"/>
              <a:gd name="connsiteY767" fmla="*/ 1114064 h 6858000"/>
              <a:gd name="connsiteX768" fmla="*/ 248003 w 7467600"/>
              <a:gd name="connsiteY768" fmla="*/ 1089613 h 6858000"/>
              <a:gd name="connsiteX769" fmla="*/ 427020 w 7467600"/>
              <a:gd name="connsiteY769" fmla="*/ 1619803 h 6858000"/>
              <a:gd name="connsiteX770" fmla="*/ 340345 w 7467600"/>
              <a:gd name="connsiteY770" fmla="*/ 2027739 h 6858000"/>
              <a:gd name="connsiteX771" fmla="*/ 360865 w 7467600"/>
              <a:gd name="connsiteY771" fmla="*/ 2044827 h 6858000"/>
              <a:gd name="connsiteX772" fmla="*/ 560414 w 7467600"/>
              <a:gd name="connsiteY772" fmla="*/ 2421457 h 6858000"/>
              <a:gd name="connsiteX773" fmla="*/ 1359703 w 7467600"/>
              <a:gd name="connsiteY773" fmla="*/ 2578554 h 6858000"/>
              <a:gd name="connsiteX774" fmla="*/ 1359422 w 7467600"/>
              <a:gd name="connsiteY774" fmla="*/ 2577994 h 6858000"/>
              <a:gd name="connsiteX775" fmla="*/ 828701 w 7467600"/>
              <a:gd name="connsiteY775" fmla="*/ 1839520 h 6858000"/>
              <a:gd name="connsiteX776" fmla="*/ 494427 w 7467600"/>
              <a:gd name="connsiteY776" fmla="*/ 1092333 h 6858000"/>
              <a:gd name="connsiteX777" fmla="*/ 506322 w 7467600"/>
              <a:gd name="connsiteY777" fmla="*/ 1020997 h 6858000"/>
              <a:gd name="connsiteX778" fmla="*/ 4570198 w 7467600"/>
              <a:gd name="connsiteY778" fmla="*/ 978081 h 6858000"/>
              <a:gd name="connsiteX779" fmla="*/ 4523691 w 7467600"/>
              <a:gd name="connsiteY779" fmla="*/ 1127776 h 6858000"/>
              <a:gd name="connsiteX780" fmla="*/ 4509875 w 7467600"/>
              <a:gd name="connsiteY780" fmla="*/ 1167552 h 6858000"/>
              <a:gd name="connsiteX781" fmla="*/ 4478168 w 7467600"/>
              <a:gd name="connsiteY781" fmla="*/ 1260735 h 6858000"/>
              <a:gd name="connsiteX782" fmla="*/ 4409309 w 7467600"/>
              <a:gd name="connsiteY782" fmla="*/ 1666996 h 6858000"/>
              <a:gd name="connsiteX783" fmla="*/ 4370031 w 7467600"/>
              <a:gd name="connsiteY783" fmla="*/ 1955666 h 6858000"/>
              <a:gd name="connsiteX784" fmla="*/ 4570198 w 7467600"/>
              <a:gd name="connsiteY784" fmla="*/ 978081 h 6858000"/>
              <a:gd name="connsiteX785" fmla="*/ 4557898 w 7467600"/>
              <a:gd name="connsiteY785" fmla="*/ 900011 h 6858000"/>
              <a:gd name="connsiteX786" fmla="*/ 4344840 w 7467600"/>
              <a:gd name="connsiteY786" fmla="*/ 1922038 h 6858000"/>
              <a:gd name="connsiteX787" fmla="*/ 4378710 w 7467600"/>
              <a:gd name="connsiteY787" fmla="*/ 1665516 h 6858000"/>
              <a:gd name="connsiteX788" fmla="*/ 4448798 w 7467600"/>
              <a:gd name="connsiteY788" fmla="*/ 1253024 h 6858000"/>
              <a:gd name="connsiteX789" fmla="*/ 4480315 w 7467600"/>
              <a:gd name="connsiteY789" fmla="*/ 1158454 h 6858000"/>
              <a:gd name="connsiteX790" fmla="*/ 4494133 w 7467600"/>
              <a:gd name="connsiteY790" fmla="*/ 1118676 h 6858000"/>
              <a:gd name="connsiteX791" fmla="*/ 4557898 w 7467600"/>
              <a:gd name="connsiteY791" fmla="*/ 900011 h 6858000"/>
              <a:gd name="connsiteX792" fmla="*/ 5870151 w 7467600"/>
              <a:gd name="connsiteY792" fmla="*/ 898890 h 6858000"/>
              <a:gd name="connsiteX793" fmla="*/ 5861335 w 7467600"/>
              <a:gd name="connsiteY793" fmla="*/ 899177 h 6858000"/>
              <a:gd name="connsiteX794" fmla="*/ 5843702 w 7467600"/>
              <a:gd name="connsiteY794" fmla="*/ 899748 h 6858000"/>
              <a:gd name="connsiteX795" fmla="*/ 5651107 w 7467600"/>
              <a:gd name="connsiteY795" fmla="*/ 920306 h 6858000"/>
              <a:gd name="connsiteX796" fmla="*/ 5459407 w 7467600"/>
              <a:gd name="connsiteY796" fmla="*/ 940975 h 6858000"/>
              <a:gd name="connsiteX797" fmla="*/ 5374846 w 7467600"/>
              <a:gd name="connsiteY797" fmla="*/ 941988 h 6858000"/>
              <a:gd name="connsiteX798" fmla="*/ 5256105 w 7467600"/>
              <a:gd name="connsiteY798" fmla="*/ 945632 h 6858000"/>
              <a:gd name="connsiteX799" fmla="*/ 5107071 w 7467600"/>
              <a:gd name="connsiteY799" fmla="*/ 969720 h 6858000"/>
              <a:gd name="connsiteX800" fmla="*/ 4998681 w 7467600"/>
              <a:gd name="connsiteY800" fmla="*/ 988771 h 6858000"/>
              <a:gd name="connsiteX801" fmla="*/ 5870151 w 7467600"/>
              <a:gd name="connsiteY801" fmla="*/ 898890 h 6858000"/>
              <a:gd name="connsiteX802" fmla="*/ 5504425 w 7467600"/>
              <a:gd name="connsiteY802" fmla="*/ 848067 h 6858000"/>
              <a:gd name="connsiteX803" fmla="*/ 4968849 w 7467600"/>
              <a:gd name="connsiteY803" fmla="*/ 962318 h 6858000"/>
              <a:gd name="connsiteX804" fmla="*/ 5104039 w 7467600"/>
              <a:gd name="connsiteY804" fmla="*/ 940634 h 6858000"/>
              <a:gd name="connsiteX805" fmla="*/ 5256311 w 7467600"/>
              <a:gd name="connsiteY805" fmla="*/ 916490 h 6858000"/>
              <a:gd name="connsiteX806" fmla="*/ 5377381 w 7467600"/>
              <a:gd name="connsiteY806" fmla="*/ 912671 h 6858000"/>
              <a:gd name="connsiteX807" fmla="*/ 5460148 w 7467600"/>
              <a:gd name="connsiteY807" fmla="*/ 911442 h 6858000"/>
              <a:gd name="connsiteX808" fmla="*/ 5648971 w 7467600"/>
              <a:gd name="connsiteY808" fmla="*/ 891331 h 6858000"/>
              <a:gd name="connsiteX809" fmla="*/ 5844807 w 7467600"/>
              <a:gd name="connsiteY809" fmla="*/ 870718 h 6858000"/>
              <a:gd name="connsiteX810" fmla="*/ 5862975 w 7467600"/>
              <a:gd name="connsiteY810" fmla="*/ 869756 h 6858000"/>
              <a:gd name="connsiteX811" fmla="*/ 5920887 w 7467600"/>
              <a:gd name="connsiteY811" fmla="*/ 865929 h 6858000"/>
              <a:gd name="connsiteX812" fmla="*/ 5504425 w 7467600"/>
              <a:gd name="connsiteY812" fmla="*/ 848067 h 6858000"/>
              <a:gd name="connsiteX813" fmla="*/ 3607114 w 7467600"/>
              <a:gd name="connsiteY813" fmla="*/ 467441 h 6858000"/>
              <a:gd name="connsiteX814" fmla="*/ 3296242 w 7467600"/>
              <a:gd name="connsiteY814" fmla="*/ 807991 h 6858000"/>
              <a:gd name="connsiteX815" fmla="*/ 3174674 w 7467600"/>
              <a:gd name="connsiteY815" fmla="*/ 919759 h 6858000"/>
              <a:gd name="connsiteX816" fmla="*/ 3042978 w 7467600"/>
              <a:gd name="connsiteY816" fmla="*/ 1054894 h 6858000"/>
              <a:gd name="connsiteX817" fmla="*/ 2968914 w 7467600"/>
              <a:gd name="connsiteY817" fmla="*/ 1133756 h 6858000"/>
              <a:gd name="connsiteX818" fmla="*/ 3103823 w 7467600"/>
              <a:gd name="connsiteY818" fmla="*/ 1026814 h 6858000"/>
              <a:gd name="connsiteX819" fmla="*/ 3607114 w 7467600"/>
              <a:gd name="connsiteY819" fmla="*/ 467441 h 6858000"/>
              <a:gd name="connsiteX820" fmla="*/ 3744487 w 7467600"/>
              <a:gd name="connsiteY820" fmla="*/ 383136 h 6858000"/>
              <a:gd name="connsiteX821" fmla="*/ 3970213 w 7467600"/>
              <a:gd name="connsiteY821" fmla="*/ 995559 h 6858000"/>
              <a:gd name="connsiteX822" fmla="*/ 3744487 w 7467600"/>
              <a:gd name="connsiteY822" fmla="*/ 383136 h 6858000"/>
              <a:gd name="connsiteX823" fmla="*/ 3624562 w 7467600"/>
              <a:gd name="connsiteY823" fmla="*/ 367041 h 6858000"/>
              <a:gd name="connsiteX824" fmla="*/ 3489712 w 7467600"/>
              <a:gd name="connsiteY824" fmla="*/ 485386 h 6858000"/>
              <a:gd name="connsiteX825" fmla="*/ 3182994 w 7467600"/>
              <a:gd name="connsiteY825" fmla="*/ 828265 h 6858000"/>
              <a:gd name="connsiteX826" fmla="*/ 2892114 w 7467600"/>
              <a:gd name="connsiteY826" fmla="*/ 1172635 h 6858000"/>
              <a:gd name="connsiteX827" fmla="*/ 3021459 w 7467600"/>
              <a:gd name="connsiteY827" fmla="*/ 1035385 h 6858000"/>
              <a:gd name="connsiteX828" fmla="*/ 3153873 w 7467600"/>
              <a:gd name="connsiteY828" fmla="*/ 898971 h 6858000"/>
              <a:gd name="connsiteX829" fmla="*/ 3276511 w 7467600"/>
              <a:gd name="connsiteY829" fmla="*/ 786423 h 6858000"/>
              <a:gd name="connsiteX830" fmla="*/ 3584154 w 7467600"/>
              <a:gd name="connsiteY830" fmla="*/ 448218 h 6858000"/>
              <a:gd name="connsiteX831" fmla="*/ 3624562 w 7467600"/>
              <a:gd name="connsiteY831" fmla="*/ 367041 h 6858000"/>
              <a:gd name="connsiteX832" fmla="*/ 3766672 w 7467600"/>
              <a:gd name="connsiteY832" fmla="*/ 359429 h 6858000"/>
              <a:gd name="connsiteX833" fmla="*/ 3996338 w 7467600"/>
              <a:gd name="connsiteY833" fmla="*/ 968237 h 6858000"/>
              <a:gd name="connsiteX834" fmla="*/ 3766672 w 7467600"/>
              <a:gd name="connsiteY834" fmla="*/ 359429 h 6858000"/>
              <a:gd name="connsiteX835" fmla="*/ 5805386 w 7467600"/>
              <a:gd name="connsiteY835" fmla="*/ 239240 h 6858000"/>
              <a:gd name="connsiteX836" fmla="*/ 5736947 w 7467600"/>
              <a:gd name="connsiteY836" fmla="*/ 261367 h 6858000"/>
              <a:gd name="connsiteX837" fmla="*/ 5427012 w 7467600"/>
              <a:gd name="connsiteY837" fmla="*/ 311272 h 6858000"/>
              <a:gd name="connsiteX838" fmla="*/ 5147818 w 7467600"/>
              <a:gd name="connsiteY838" fmla="*/ 322112 h 6858000"/>
              <a:gd name="connsiteX839" fmla="*/ 5060854 w 7467600"/>
              <a:gd name="connsiteY839" fmla="*/ 311882 h 6858000"/>
              <a:gd name="connsiteX840" fmla="*/ 4945989 w 7467600"/>
              <a:gd name="connsiteY840" fmla="*/ 300516 h 6858000"/>
              <a:gd name="connsiteX841" fmla="*/ 5410479 w 7467600"/>
              <a:gd name="connsiteY841" fmla="*/ 348434 h 6858000"/>
              <a:gd name="connsiteX842" fmla="*/ 5805386 w 7467600"/>
              <a:gd name="connsiteY842" fmla="*/ 239240 h 6858000"/>
              <a:gd name="connsiteX843" fmla="*/ 5905192 w 7467600"/>
              <a:gd name="connsiteY843" fmla="*/ 163079 h 6858000"/>
              <a:gd name="connsiteX844" fmla="*/ 5865655 w 7467600"/>
              <a:gd name="connsiteY844" fmla="*/ 171901 h 6858000"/>
              <a:gd name="connsiteX845" fmla="*/ 5259740 w 7467600"/>
              <a:gd name="connsiteY845" fmla="*/ 257013 h 6858000"/>
              <a:gd name="connsiteX846" fmla="*/ 5208466 w 7467600"/>
              <a:gd name="connsiteY846" fmla="*/ 257550 h 6858000"/>
              <a:gd name="connsiteX847" fmla="*/ 4980204 w 7467600"/>
              <a:gd name="connsiteY847" fmla="*/ 271903 h 6858000"/>
              <a:gd name="connsiteX848" fmla="*/ 5068068 w 7467600"/>
              <a:gd name="connsiteY848" fmla="*/ 282244 h 6858000"/>
              <a:gd name="connsiteX849" fmla="*/ 5153231 w 7467600"/>
              <a:gd name="connsiteY849" fmla="*/ 292240 h 6858000"/>
              <a:gd name="connsiteX850" fmla="*/ 5426491 w 7467600"/>
              <a:gd name="connsiteY850" fmla="*/ 281128 h 6858000"/>
              <a:gd name="connsiteX851" fmla="*/ 5731212 w 7467600"/>
              <a:gd name="connsiteY851" fmla="*/ 231951 h 6858000"/>
              <a:gd name="connsiteX852" fmla="*/ 5905192 w 7467600"/>
              <a:gd name="connsiteY852" fmla="*/ 163079 h 6858000"/>
              <a:gd name="connsiteX853" fmla="*/ 5944437 w 7467600"/>
              <a:gd name="connsiteY853" fmla="*/ 113829 h 6858000"/>
              <a:gd name="connsiteX854" fmla="*/ 5825032 w 7467600"/>
              <a:gd name="connsiteY854" fmla="*/ 146405 h 6858000"/>
              <a:gd name="connsiteX855" fmla="*/ 4955599 w 7467600"/>
              <a:gd name="connsiteY855" fmla="*/ 247008 h 6858000"/>
              <a:gd name="connsiteX856" fmla="*/ 5210104 w 7467600"/>
              <a:gd name="connsiteY856" fmla="*/ 228123 h 6858000"/>
              <a:gd name="connsiteX857" fmla="*/ 5261015 w 7467600"/>
              <a:gd name="connsiteY857" fmla="*/ 227087 h 6858000"/>
              <a:gd name="connsiteX858" fmla="*/ 5861181 w 7467600"/>
              <a:gd name="connsiteY858" fmla="*/ 143093 h 6858000"/>
              <a:gd name="connsiteX859" fmla="*/ 5961252 w 7467600"/>
              <a:gd name="connsiteY859" fmla="*/ 114820 h 6858000"/>
              <a:gd name="connsiteX860" fmla="*/ 5944437 w 7467600"/>
              <a:gd name="connsiteY860" fmla="*/ 113829 h 6858000"/>
              <a:gd name="connsiteX861" fmla="*/ 3882765 w 7467600"/>
              <a:gd name="connsiteY861" fmla="*/ 0 h 6858000"/>
              <a:gd name="connsiteX862" fmla="*/ 3995099 w 7467600"/>
              <a:gd name="connsiteY862" fmla="*/ 0 h 6858000"/>
              <a:gd name="connsiteX863" fmla="*/ 4163818 w 7467600"/>
              <a:gd name="connsiteY863" fmla="*/ 234104 h 6858000"/>
              <a:gd name="connsiteX864" fmla="*/ 4172099 w 7467600"/>
              <a:gd name="connsiteY864" fmla="*/ 234207 h 6858000"/>
              <a:gd name="connsiteX865" fmla="*/ 4784282 w 7467600"/>
              <a:gd name="connsiteY865" fmla="*/ 276561 h 6858000"/>
              <a:gd name="connsiteX866" fmla="*/ 4801687 w 7467600"/>
              <a:gd name="connsiteY866" fmla="*/ 267764 h 6858000"/>
              <a:gd name="connsiteX867" fmla="*/ 6082788 w 7467600"/>
              <a:gd name="connsiteY867" fmla="*/ 64119 h 6858000"/>
              <a:gd name="connsiteX868" fmla="*/ 6099442 w 7467600"/>
              <a:gd name="connsiteY868" fmla="*/ 82568 h 6858000"/>
              <a:gd name="connsiteX869" fmla="*/ 4804137 w 7467600"/>
              <a:gd name="connsiteY869" fmla="*/ 320931 h 6858000"/>
              <a:gd name="connsiteX870" fmla="*/ 4227047 w 7467600"/>
              <a:gd name="connsiteY870" fmla="*/ 313415 h 6858000"/>
              <a:gd name="connsiteX871" fmla="*/ 4346041 w 7467600"/>
              <a:gd name="connsiteY871" fmla="*/ 456086 h 6858000"/>
              <a:gd name="connsiteX872" fmla="*/ 4870967 w 7467600"/>
              <a:gd name="connsiteY872" fmla="*/ 963061 h 6858000"/>
              <a:gd name="connsiteX873" fmla="*/ 4889647 w 7467600"/>
              <a:gd name="connsiteY873" fmla="*/ 957147 h 6858000"/>
              <a:gd name="connsiteX874" fmla="*/ 5422504 w 7467600"/>
              <a:gd name="connsiteY874" fmla="*/ 805191 h 6858000"/>
              <a:gd name="connsiteX875" fmla="*/ 6087656 w 7467600"/>
              <a:gd name="connsiteY875" fmla="*/ 826703 h 6858000"/>
              <a:gd name="connsiteX876" fmla="*/ 6058717 w 7467600"/>
              <a:gd name="connsiteY876" fmla="*/ 865992 h 6858000"/>
              <a:gd name="connsiteX877" fmla="*/ 4974153 w 7467600"/>
              <a:gd name="connsiteY877" fmla="*/ 1045456 h 6858000"/>
              <a:gd name="connsiteX878" fmla="*/ 5627835 w 7467600"/>
              <a:gd name="connsiteY878" fmla="*/ 1472077 h 6858000"/>
              <a:gd name="connsiteX879" fmla="*/ 5629817 w 7467600"/>
              <a:gd name="connsiteY879" fmla="*/ 1471412 h 6858000"/>
              <a:gd name="connsiteX880" fmla="*/ 5634124 w 7467600"/>
              <a:gd name="connsiteY880" fmla="*/ 1470572 h 6858000"/>
              <a:gd name="connsiteX881" fmla="*/ 5755832 w 7467600"/>
              <a:gd name="connsiteY881" fmla="*/ 1383886 h 6858000"/>
              <a:gd name="connsiteX882" fmla="*/ 6014186 w 7467600"/>
              <a:gd name="connsiteY882" fmla="*/ 1279799 h 6858000"/>
              <a:gd name="connsiteX883" fmla="*/ 6901619 w 7467600"/>
              <a:gd name="connsiteY883" fmla="*/ 1047874 h 6858000"/>
              <a:gd name="connsiteX884" fmla="*/ 6931566 w 7467600"/>
              <a:gd name="connsiteY884" fmla="*/ 1062034 h 6858000"/>
              <a:gd name="connsiteX885" fmla="*/ 5790982 w 7467600"/>
              <a:gd name="connsiteY885" fmla="*/ 1561380 h 6858000"/>
              <a:gd name="connsiteX886" fmla="*/ 6188971 w 7467600"/>
              <a:gd name="connsiteY886" fmla="*/ 1755168 h 6858000"/>
              <a:gd name="connsiteX887" fmla="*/ 6202446 w 7467600"/>
              <a:gd name="connsiteY887" fmla="*/ 1752268 h 6858000"/>
              <a:gd name="connsiteX888" fmla="*/ 7179560 w 7467600"/>
              <a:gd name="connsiteY888" fmla="*/ 1467551 h 6858000"/>
              <a:gd name="connsiteX889" fmla="*/ 7158730 w 7467600"/>
              <a:gd name="connsiteY889" fmla="*/ 1507835 h 6858000"/>
              <a:gd name="connsiteX890" fmla="*/ 6326959 w 7467600"/>
              <a:gd name="connsiteY890" fmla="*/ 1817686 h 6858000"/>
              <a:gd name="connsiteX891" fmla="*/ 6537433 w 7467600"/>
              <a:gd name="connsiteY891" fmla="*/ 1907790 h 6858000"/>
              <a:gd name="connsiteX892" fmla="*/ 6550221 w 7467600"/>
              <a:gd name="connsiteY892" fmla="*/ 1910729 h 6858000"/>
              <a:gd name="connsiteX893" fmla="*/ 6964438 w 7467600"/>
              <a:gd name="connsiteY893" fmla="*/ 2209505 h 6858000"/>
              <a:gd name="connsiteX894" fmla="*/ 7367862 w 7467600"/>
              <a:gd name="connsiteY894" fmla="*/ 2806833 h 6858000"/>
              <a:gd name="connsiteX895" fmla="*/ 7364329 w 7467600"/>
              <a:gd name="connsiteY895" fmla="*/ 2826907 h 6858000"/>
              <a:gd name="connsiteX896" fmla="*/ 7290545 w 7467600"/>
              <a:gd name="connsiteY896" fmla="*/ 2850663 h 6858000"/>
              <a:gd name="connsiteX897" fmla="*/ 6472036 w 7467600"/>
              <a:gd name="connsiteY897" fmla="*/ 1959003 h 6858000"/>
              <a:gd name="connsiteX898" fmla="*/ 5792897 w 7467600"/>
              <a:gd name="connsiteY898" fmla="*/ 1647747 h 6858000"/>
              <a:gd name="connsiteX899" fmla="*/ 5842751 w 7467600"/>
              <a:gd name="connsiteY899" fmla="*/ 1816112 h 6858000"/>
              <a:gd name="connsiteX900" fmla="*/ 5847424 w 7467600"/>
              <a:gd name="connsiteY900" fmla="*/ 1815776 h 6858000"/>
              <a:gd name="connsiteX901" fmla="*/ 6399821 w 7467600"/>
              <a:gd name="connsiteY901" fmla="*/ 2344799 h 6858000"/>
              <a:gd name="connsiteX902" fmla="*/ 6323232 w 7467600"/>
              <a:gd name="connsiteY902" fmla="*/ 2389634 h 6858000"/>
              <a:gd name="connsiteX903" fmla="*/ 5942958 w 7467600"/>
              <a:gd name="connsiteY903" fmla="*/ 2077708 h 6858000"/>
              <a:gd name="connsiteX904" fmla="*/ 5921559 w 7467600"/>
              <a:gd name="connsiteY904" fmla="*/ 2378596 h 6858000"/>
              <a:gd name="connsiteX905" fmla="*/ 5817651 w 7467600"/>
              <a:gd name="connsiteY905" fmla="*/ 3023919 h 6858000"/>
              <a:gd name="connsiteX906" fmla="*/ 5729634 w 7467600"/>
              <a:gd name="connsiteY906" fmla="*/ 3051849 h 6858000"/>
              <a:gd name="connsiteX907" fmla="*/ 5611018 w 7467600"/>
              <a:gd name="connsiteY907" fmla="*/ 2316769 h 6858000"/>
              <a:gd name="connsiteX908" fmla="*/ 5687608 w 7467600"/>
              <a:gd name="connsiteY908" fmla="*/ 2039972 h 6858000"/>
              <a:gd name="connsiteX909" fmla="*/ 5657554 w 7467600"/>
              <a:gd name="connsiteY909" fmla="*/ 1576445 h 6858000"/>
              <a:gd name="connsiteX910" fmla="*/ 5150475 w 7467600"/>
              <a:gd name="connsiteY910" fmla="*/ 1274012 h 6858000"/>
              <a:gd name="connsiteX911" fmla="*/ 5349142 w 7467600"/>
              <a:gd name="connsiteY911" fmla="*/ 2204405 h 6858000"/>
              <a:gd name="connsiteX912" fmla="*/ 5262214 w 7467600"/>
              <a:gd name="connsiteY912" fmla="*/ 2233836 h 6858000"/>
              <a:gd name="connsiteX913" fmla="*/ 4981539 w 7467600"/>
              <a:gd name="connsiteY913" fmla="*/ 1542201 h 6858000"/>
              <a:gd name="connsiteX914" fmla="*/ 4958461 w 7467600"/>
              <a:gd name="connsiteY914" fmla="*/ 1136957 h 6858000"/>
              <a:gd name="connsiteX915" fmla="*/ 4655015 w 7467600"/>
              <a:gd name="connsiteY915" fmla="*/ 891426 h 6858000"/>
              <a:gd name="connsiteX916" fmla="*/ 4348002 w 7467600"/>
              <a:gd name="connsiteY916" fmla="*/ 2205895 h 6858000"/>
              <a:gd name="connsiteX917" fmla="*/ 4262250 w 7467600"/>
              <a:gd name="connsiteY917" fmla="*/ 2219972 h 6858000"/>
              <a:gd name="connsiteX918" fmla="*/ 4550611 w 7467600"/>
              <a:gd name="connsiteY918" fmla="*/ 817540 h 6858000"/>
              <a:gd name="connsiteX919" fmla="*/ 4564418 w 7467600"/>
              <a:gd name="connsiteY919" fmla="*/ 808293 h 6858000"/>
              <a:gd name="connsiteX920" fmla="*/ 4266388 w 7467600"/>
              <a:gd name="connsiteY920" fmla="*/ 500083 h 6858000"/>
              <a:gd name="connsiteX921" fmla="*/ 4032842 w 7467600"/>
              <a:gd name="connsiteY921" fmla="*/ 211809 h 6858000"/>
              <a:gd name="connsiteX922" fmla="*/ 3882765 w 7467600"/>
              <a:gd name="connsiteY922" fmla="*/ 0 h 6858000"/>
              <a:gd name="connsiteX923" fmla="*/ 3721337 w 7467600"/>
              <a:gd name="connsiteY923" fmla="*/ 0 h 6858000"/>
              <a:gd name="connsiteX924" fmla="*/ 3797544 w 7467600"/>
              <a:gd name="connsiteY924" fmla="*/ 0 h 6858000"/>
              <a:gd name="connsiteX925" fmla="*/ 3775734 w 7467600"/>
              <a:gd name="connsiteY925" fmla="*/ 95131 h 6858000"/>
              <a:gd name="connsiteX926" fmla="*/ 3724807 w 7467600"/>
              <a:gd name="connsiteY926" fmla="*/ 272257 h 6858000"/>
              <a:gd name="connsiteX927" fmla="*/ 3726844 w 7467600"/>
              <a:gd name="connsiteY927" fmla="*/ 282988 h 6858000"/>
              <a:gd name="connsiteX928" fmla="*/ 3742664 w 7467600"/>
              <a:gd name="connsiteY928" fmla="*/ 279918 h 6858000"/>
              <a:gd name="connsiteX929" fmla="*/ 4103910 w 7467600"/>
              <a:gd name="connsiteY929" fmla="*/ 1161917 h 6858000"/>
              <a:gd name="connsiteX930" fmla="*/ 4020269 w 7467600"/>
              <a:gd name="connsiteY930" fmla="*/ 1200406 h 6858000"/>
              <a:gd name="connsiteX931" fmla="*/ 3674882 w 7467600"/>
              <a:gd name="connsiteY931" fmla="*/ 488524 h 6858000"/>
              <a:gd name="connsiteX932" fmla="*/ 3132682 w 7467600"/>
              <a:gd name="connsiteY932" fmla="*/ 1072284 h 6858000"/>
              <a:gd name="connsiteX933" fmla="*/ 2716346 w 7467600"/>
              <a:gd name="connsiteY933" fmla="*/ 1276376 h 6858000"/>
              <a:gd name="connsiteX934" fmla="*/ 2716772 w 7467600"/>
              <a:gd name="connsiteY934" fmla="*/ 1255462 h 6858000"/>
              <a:gd name="connsiteX935" fmla="*/ 3471096 w 7467600"/>
              <a:gd name="connsiteY935" fmla="*/ 437072 h 6858000"/>
              <a:gd name="connsiteX936" fmla="*/ 3639057 w 7467600"/>
              <a:gd name="connsiteY936" fmla="*/ 286334 h 6858000"/>
              <a:gd name="connsiteX937" fmla="*/ 3640309 w 7467600"/>
              <a:gd name="connsiteY937" fmla="*/ 284664 h 6858000"/>
              <a:gd name="connsiteX938" fmla="*/ 3646022 w 7467600"/>
              <a:gd name="connsiteY938" fmla="*/ 276711 h 6858000"/>
              <a:gd name="connsiteX939" fmla="*/ 3707943 w 7467600"/>
              <a:gd name="connsiteY939" fmla="*/ 65958 h 6858000"/>
              <a:gd name="connsiteX940" fmla="*/ 3721337 w 7467600"/>
              <a:gd name="connsiteY940" fmla="*/ 0 h 6858000"/>
              <a:gd name="connsiteX941" fmla="*/ 2867960 w 7467600"/>
              <a:gd name="connsiteY941" fmla="*/ 0 h 6858000"/>
              <a:gd name="connsiteX942" fmla="*/ 2926351 w 7467600"/>
              <a:gd name="connsiteY942" fmla="*/ 0 h 6858000"/>
              <a:gd name="connsiteX943" fmla="*/ 2902823 w 7467600"/>
              <a:gd name="connsiteY943" fmla="*/ 262929 h 6858000"/>
              <a:gd name="connsiteX944" fmla="*/ 2940663 w 7467600"/>
              <a:gd name="connsiteY944" fmla="*/ 140884 h 6858000"/>
              <a:gd name="connsiteX945" fmla="*/ 2947039 w 7467600"/>
              <a:gd name="connsiteY945" fmla="*/ 122524 h 6858000"/>
              <a:gd name="connsiteX946" fmla="*/ 2984316 w 7467600"/>
              <a:gd name="connsiteY946" fmla="*/ 0 h 6858000"/>
              <a:gd name="connsiteX947" fmla="*/ 3016114 w 7467600"/>
              <a:gd name="connsiteY947" fmla="*/ 0 h 6858000"/>
              <a:gd name="connsiteX948" fmla="*/ 2979949 w 7467600"/>
              <a:gd name="connsiteY948" fmla="*/ 119274 h 6858000"/>
              <a:gd name="connsiteX949" fmla="*/ 3023879 w 7467600"/>
              <a:gd name="connsiteY949" fmla="*/ 0 h 6858000"/>
              <a:gd name="connsiteX950" fmla="*/ 3105400 w 7467600"/>
              <a:gd name="connsiteY950" fmla="*/ 0 h 6858000"/>
              <a:gd name="connsiteX951" fmla="*/ 3094669 w 7467600"/>
              <a:gd name="connsiteY951" fmla="*/ 30308 h 6858000"/>
              <a:gd name="connsiteX952" fmla="*/ 2901945 w 7467600"/>
              <a:gd name="connsiteY952" fmla="*/ 466538 h 6858000"/>
              <a:gd name="connsiteX953" fmla="*/ 2815209 w 7467600"/>
              <a:gd name="connsiteY953" fmla="*/ 497361 h 6858000"/>
              <a:gd name="connsiteX954" fmla="*/ 2844845 w 7467600"/>
              <a:gd name="connsiteY954" fmla="*/ 127638 h 6858000"/>
              <a:gd name="connsiteX955" fmla="*/ 2867960 w 7467600"/>
              <a:gd name="connsiteY955" fmla="*/ 0 h 6858000"/>
              <a:gd name="connsiteX956" fmla="*/ 1057230 w 7467600"/>
              <a:gd name="connsiteY956" fmla="*/ 0 h 6858000"/>
              <a:gd name="connsiteX957" fmla="*/ 1111003 w 7467600"/>
              <a:gd name="connsiteY957" fmla="*/ 0 h 6858000"/>
              <a:gd name="connsiteX958" fmla="*/ 1125553 w 7467600"/>
              <a:gd name="connsiteY958" fmla="*/ 52588 h 6858000"/>
              <a:gd name="connsiteX959" fmla="*/ 1304276 w 7467600"/>
              <a:gd name="connsiteY959" fmla="*/ 476275 h 6858000"/>
              <a:gd name="connsiteX960" fmla="*/ 1492066 w 7467600"/>
              <a:gd name="connsiteY960" fmla="*/ 886333 h 6858000"/>
              <a:gd name="connsiteX961" fmla="*/ 1423698 w 7467600"/>
              <a:gd name="connsiteY961" fmla="*/ 710817 h 6858000"/>
              <a:gd name="connsiteX962" fmla="*/ 1357609 w 7467600"/>
              <a:gd name="connsiteY962" fmla="*/ 532892 h 6858000"/>
              <a:gd name="connsiteX963" fmla="*/ 1309550 w 7467600"/>
              <a:gd name="connsiteY963" fmla="*/ 374031 h 6858000"/>
              <a:gd name="connsiteX964" fmla="*/ 1193673 w 7467600"/>
              <a:gd name="connsiteY964" fmla="*/ 49533 h 6858000"/>
              <a:gd name="connsiteX965" fmla="*/ 1164391 w 7467600"/>
              <a:gd name="connsiteY965" fmla="*/ 0 h 6858000"/>
              <a:gd name="connsiteX966" fmla="*/ 1200666 w 7467600"/>
              <a:gd name="connsiteY966" fmla="*/ 0 h 6858000"/>
              <a:gd name="connsiteX967" fmla="*/ 1223408 w 7467600"/>
              <a:gd name="connsiteY967" fmla="*/ 38996 h 6858000"/>
              <a:gd name="connsiteX968" fmla="*/ 1339635 w 7467600"/>
              <a:gd name="connsiteY968" fmla="*/ 365517 h 6858000"/>
              <a:gd name="connsiteX969" fmla="*/ 1387469 w 7467600"/>
              <a:gd name="connsiteY969" fmla="*/ 523079 h 6858000"/>
              <a:gd name="connsiteX970" fmla="*/ 1452685 w 7467600"/>
              <a:gd name="connsiteY970" fmla="*/ 699806 h 6858000"/>
              <a:gd name="connsiteX971" fmla="*/ 1492092 w 7467600"/>
              <a:gd name="connsiteY971" fmla="*/ 800424 h 6858000"/>
              <a:gd name="connsiteX972" fmla="*/ 1455302 w 7467600"/>
              <a:gd name="connsiteY972" fmla="*/ 632913 h 6858000"/>
              <a:gd name="connsiteX973" fmla="*/ 1222336 w 7467600"/>
              <a:gd name="connsiteY973" fmla="*/ 9480 h 6858000"/>
              <a:gd name="connsiteX974" fmla="*/ 1214634 w 7467600"/>
              <a:gd name="connsiteY974" fmla="*/ 0 h 6858000"/>
              <a:gd name="connsiteX975" fmla="*/ 1289827 w 7467600"/>
              <a:gd name="connsiteY975" fmla="*/ 0 h 6858000"/>
              <a:gd name="connsiteX976" fmla="*/ 1321076 w 7467600"/>
              <a:gd name="connsiteY976" fmla="*/ 59722 h 6858000"/>
              <a:gd name="connsiteX977" fmla="*/ 1512579 w 7467600"/>
              <a:gd name="connsiteY977" fmla="*/ 626441 h 6858000"/>
              <a:gd name="connsiteX978" fmla="*/ 1506076 w 7467600"/>
              <a:gd name="connsiteY978" fmla="*/ 1089289 h 6858000"/>
              <a:gd name="connsiteX979" fmla="*/ 1486346 w 7467600"/>
              <a:gd name="connsiteY979" fmla="*/ 1079919 h 6858000"/>
              <a:gd name="connsiteX980" fmla="*/ 1070511 w 7467600"/>
              <a:gd name="connsiteY980" fmla="*/ 48609 h 6858000"/>
              <a:gd name="connsiteX981" fmla="*/ 1057230 w 7467600"/>
              <a:gd name="connsiteY981" fmla="*/ 0 h 6858000"/>
              <a:gd name="connsiteX982" fmla="*/ 43151 w 7467600"/>
              <a:gd name="connsiteY982" fmla="*/ 0 h 6858000"/>
              <a:gd name="connsiteX983" fmla="*/ 95283 w 7467600"/>
              <a:gd name="connsiteY983" fmla="*/ 0 h 6858000"/>
              <a:gd name="connsiteX984" fmla="*/ 300708 w 7467600"/>
              <a:gd name="connsiteY984" fmla="*/ 154571 h 6858000"/>
              <a:gd name="connsiteX985" fmla="*/ 530414 w 7467600"/>
              <a:gd name="connsiteY985" fmla="*/ 354673 h 6858000"/>
              <a:gd name="connsiteX986" fmla="*/ 333785 w 7467600"/>
              <a:gd name="connsiteY986" fmla="*/ 161564 h 6858000"/>
              <a:gd name="connsiteX987" fmla="*/ 147005 w 7467600"/>
              <a:gd name="connsiteY987" fmla="*/ 0 h 6858000"/>
              <a:gd name="connsiteX988" fmla="*/ 272509 w 7467600"/>
              <a:gd name="connsiteY988" fmla="*/ 0 h 6858000"/>
              <a:gd name="connsiteX989" fmla="*/ 326276 w 7467600"/>
              <a:gd name="connsiteY989" fmla="*/ 45847 h 6858000"/>
              <a:gd name="connsiteX990" fmla="*/ 823759 w 7467600"/>
              <a:gd name="connsiteY990" fmla="*/ 574145 h 6858000"/>
              <a:gd name="connsiteX991" fmla="*/ 811254 w 7467600"/>
              <a:gd name="connsiteY991" fmla="*/ 665546 h 6858000"/>
              <a:gd name="connsiteX992" fmla="*/ 154042 w 7467600"/>
              <a:gd name="connsiteY992" fmla="*/ 261522 h 6858000"/>
              <a:gd name="connsiteX993" fmla="*/ 13550 w 7467600"/>
              <a:gd name="connsiteY993" fmla="*/ 158423 h 6858000"/>
              <a:gd name="connsiteX994" fmla="*/ 0 w 7467600"/>
              <a:gd name="connsiteY994" fmla="*/ 146618 h 6858000"/>
              <a:gd name="connsiteX995" fmla="*/ 0 w 7467600"/>
              <a:gd name="connsiteY995" fmla="*/ 59161 h 6858000"/>
              <a:gd name="connsiteX996" fmla="*/ 45427 w 7467600"/>
              <a:gd name="connsiteY996" fmla="*/ 101078 h 6858000"/>
              <a:gd name="connsiteX997" fmla="*/ 630103 w 7467600"/>
              <a:gd name="connsiteY997" fmla="*/ 485885 h 6858000"/>
              <a:gd name="connsiteX998" fmla="*/ 532040 w 7467600"/>
              <a:gd name="connsiteY998" fmla="*/ 399359 h 6858000"/>
              <a:gd name="connsiteX999" fmla="*/ 517618 w 7467600"/>
              <a:gd name="connsiteY999" fmla="*/ 385726 h 6858000"/>
              <a:gd name="connsiteX1000" fmla="*/ 285074 w 7467600"/>
              <a:gd name="connsiteY1000" fmla="*/ 182755 h 6858000"/>
              <a:gd name="connsiteX1001" fmla="*/ 43151 w 7467600"/>
              <a:gd name="connsiteY100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27410 w 7467600"/>
              <a:gd name="connsiteY166" fmla="*/ 4716164 h 6858000"/>
              <a:gd name="connsiteX167" fmla="*/ 1997014 w 7467600"/>
              <a:gd name="connsiteY167" fmla="*/ 4698007 h 6858000"/>
              <a:gd name="connsiteX168" fmla="*/ 2005458 w 7467600"/>
              <a:gd name="connsiteY168" fmla="*/ 4699540 h 6858000"/>
              <a:gd name="connsiteX169" fmla="*/ 2657186 w 7467600"/>
              <a:gd name="connsiteY169" fmla="*/ 4901687 h 6858000"/>
              <a:gd name="connsiteX170" fmla="*/ 2826662 w 7467600"/>
              <a:gd name="connsiteY170" fmla="*/ 4970362 h 6858000"/>
              <a:gd name="connsiteX171" fmla="*/ 2876100 w 7467600"/>
              <a:gd name="connsiteY171" fmla="*/ 4995397 h 6858000"/>
              <a:gd name="connsiteX172" fmla="*/ 3042600 w 7467600"/>
              <a:gd name="connsiteY172" fmla="*/ 5059532 h 6858000"/>
              <a:gd name="connsiteX173" fmla="*/ 1997014 w 7467600"/>
              <a:gd name="connsiteY173" fmla="*/ 4698007 h 6858000"/>
              <a:gd name="connsiteX174" fmla="*/ 2305292 w 7467600"/>
              <a:gd name="connsiteY174" fmla="*/ 4219492 h 6858000"/>
              <a:gd name="connsiteX175" fmla="*/ 3360922 w 7467600"/>
              <a:gd name="connsiteY175" fmla="*/ 4529373 h 6858000"/>
              <a:gd name="connsiteX176" fmla="*/ 3492420 w 7467600"/>
              <a:gd name="connsiteY176" fmla="*/ 4510145 h 6858000"/>
              <a:gd name="connsiteX177" fmla="*/ 3364086 w 7467600"/>
              <a:gd name="connsiteY177" fmla="*/ 4480340 h 6858000"/>
              <a:gd name="connsiteX178" fmla="*/ 3225818 w 7467600"/>
              <a:gd name="connsiteY178" fmla="*/ 4411822 h 6858000"/>
              <a:gd name="connsiteX179" fmla="*/ 3129696 w 7467600"/>
              <a:gd name="connsiteY179" fmla="*/ 4360704 h 6858000"/>
              <a:gd name="connsiteX180" fmla="*/ 2814545 w 7467600"/>
              <a:gd name="connsiteY180" fmla="*/ 4282955 h 6858000"/>
              <a:gd name="connsiteX181" fmla="*/ 2305292 w 7467600"/>
              <a:gd name="connsiteY181" fmla="*/ 4219492 h 6858000"/>
              <a:gd name="connsiteX182" fmla="*/ 2626982 w 7467600"/>
              <a:gd name="connsiteY182" fmla="*/ 4206450 h 6858000"/>
              <a:gd name="connsiteX183" fmla="*/ 2490617 w 7467600"/>
              <a:gd name="connsiteY183" fmla="*/ 4206951 h 6858000"/>
              <a:gd name="connsiteX184" fmla="*/ 2819869 w 7467600"/>
              <a:gd name="connsiteY184" fmla="*/ 4252936 h 6858000"/>
              <a:gd name="connsiteX185" fmla="*/ 3143018 w 7467600"/>
              <a:gd name="connsiteY185" fmla="*/ 4332698 h 6858000"/>
              <a:gd name="connsiteX186" fmla="*/ 3241520 w 7467600"/>
              <a:gd name="connsiteY186" fmla="*/ 4385112 h 6858000"/>
              <a:gd name="connsiteX187" fmla="*/ 3374575 w 7467600"/>
              <a:gd name="connsiteY187" fmla="*/ 4451517 h 6858000"/>
              <a:gd name="connsiteX188" fmla="*/ 3505221 w 7467600"/>
              <a:gd name="connsiteY188" fmla="*/ 4480757 h 6858000"/>
              <a:gd name="connsiteX189" fmla="*/ 2626982 w 7467600"/>
              <a:gd name="connsiteY189" fmla="*/ 4206450 h 6858000"/>
              <a:gd name="connsiteX190" fmla="*/ 1310106 w 7467600"/>
              <a:gd name="connsiteY190" fmla="*/ 3943217 h 6858000"/>
              <a:gd name="connsiteX191" fmla="*/ 854994 w 7467600"/>
              <a:gd name="connsiteY191" fmla="*/ 4399136 h 6858000"/>
              <a:gd name="connsiteX192" fmla="*/ 742462 w 7467600"/>
              <a:gd name="connsiteY192" fmla="*/ 4594648 h 6858000"/>
              <a:gd name="connsiteX193" fmla="*/ 820602 w 7467600"/>
              <a:gd name="connsiteY193" fmla="*/ 4485915 h 6858000"/>
              <a:gd name="connsiteX194" fmla="*/ 878295 w 7467600"/>
              <a:gd name="connsiteY194" fmla="*/ 4403594 h 6858000"/>
              <a:gd name="connsiteX195" fmla="*/ 1240607 w 7467600"/>
              <a:gd name="connsiteY195" fmla="*/ 4010401 h 6858000"/>
              <a:gd name="connsiteX196" fmla="*/ 1310106 w 7467600"/>
              <a:gd name="connsiteY196" fmla="*/ 3943217 h 6858000"/>
              <a:gd name="connsiteX197" fmla="*/ 1423113 w 7467600"/>
              <a:gd name="connsiteY197" fmla="*/ 3874565 h 6858000"/>
              <a:gd name="connsiteX198" fmla="*/ 1260565 w 7467600"/>
              <a:gd name="connsiteY198" fmla="*/ 4031982 h 6858000"/>
              <a:gd name="connsiteX199" fmla="*/ 901900 w 7467600"/>
              <a:gd name="connsiteY199" fmla="*/ 4421236 h 6858000"/>
              <a:gd name="connsiteX200" fmla="*/ 845044 w 7467600"/>
              <a:gd name="connsiteY200" fmla="*/ 4502436 h 6858000"/>
              <a:gd name="connsiteX201" fmla="*/ 685926 w 7467600"/>
              <a:gd name="connsiteY201" fmla="*/ 4703069 h 6858000"/>
              <a:gd name="connsiteX202" fmla="*/ 684248 w 7467600"/>
              <a:gd name="connsiteY202" fmla="*/ 4706721 h 6858000"/>
              <a:gd name="connsiteX203" fmla="*/ 1423113 w 7467600"/>
              <a:gd name="connsiteY203" fmla="*/ 3874565 h 6858000"/>
              <a:gd name="connsiteX204" fmla="*/ 3316479 w 7467600"/>
              <a:gd name="connsiteY204" fmla="*/ 3872136 h 6858000"/>
              <a:gd name="connsiteX205" fmla="*/ 3546806 w 7467600"/>
              <a:gd name="connsiteY205" fmla="*/ 4356139 h 6858000"/>
              <a:gd name="connsiteX206" fmla="*/ 3364433 w 7467600"/>
              <a:gd name="connsiteY206" fmla="*/ 3953121 h 6858000"/>
              <a:gd name="connsiteX207" fmla="*/ 3316479 w 7467600"/>
              <a:gd name="connsiteY207" fmla="*/ 3872136 h 6858000"/>
              <a:gd name="connsiteX208" fmla="*/ 3291335 w 7467600"/>
              <a:gd name="connsiteY208" fmla="*/ 3767420 h 6858000"/>
              <a:gd name="connsiteX209" fmla="*/ 3390805 w 7467600"/>
              <a:gd name="connsiteY209" fmla="*/ 3937163 h 6858000"/>
              <a:gd name="connsiteX210" fmla="*/ 3579062 w 7467600"/>
              <a:gd name="connsiteY210" fmla="*/ 4359040 h 6858000"/>
              <a:gd name="connsiteX211" fmla="*/ 3467355 w 7467600"/>
              <a:gd name="connsiteY211" fmla="*/ 3988130 h 6858000"/>
              <a:gd name="connsiteX212" fmla="*/ 3310753 w 7467600"/>
              <a:gd name="connsiteY212" fmla="*/ 3787140 h 6858000"/>
              <a:gd name="connsiteX213" fmla="*/ 3291335 w 7467600"/>
              <a:gd name="connsiteY213" fmla="*/ 3767420 h 6858000"/>
              <a:gd name="connsiteX214" fmla="*/ 1635889 w 7467600"/>
              <a:gd name="connsiteY214" fmla="*/ 3709494 h 6858000"/>
              <a:gd name="connsiteX215" fmla="*/ 1634800 w 7467600"/>
              <a:gd name="connsiteY215" fmla="*/ 3731111 h 6858000"/>
              <a:gd name="connsiteX216" fmla="*/ 1635889 w 7467600"/>
              <a:gd name="connsiteY216" fmla="*/ 3709494 h 6858000"/>
              <a:gd name="connsiteX217" fmla="*/ 1510397 w 7467600"/>
              <a:gd name="connsiteY217" fmla="*/ 3684705 h 6858000"/>
              <a:gd name="connsiteX218" fmla="*/ 1146550 w 7467600"/>
              <a:gd name="connsiteY218" fmla="*/ 3802012 h 6858000"/>
              <a:gd name="connsiteX219" fmla="*/ 698834 w 7467600"/>
              <a:gd name="connsiteY219" fmla="*/ 3952272 h 6858000"/>
              <a:gd name="connsiteX220" fmla="*/ 34256 w 7467600"/>
              <a:gd name="connsiteY220" fmla="*/ 4347603 h 6858000"/>
              <a:gd name="connsiteX221" fmla="*/ 527241 w 7467600"/>
              <a:gd name="connsiteY221" fmla="*/ 4065078 h 6858000"/>
              <a:gd name="connsiteX222" fmla="*/ 1510397 w 7467600"/>
              <a:gd name="connsiteY222" fmla="*/ 3684705 h 6858000"/>
              <a:gd name="connsiteX223" fmla="*/ 1313114 w 7467600"/>
              <a:gd name="connsiteY223" fmla="*/ 3655216 h 6858000"/>
              <a:gd name="connsiteX224" fmla="*/ 1109304 w 7467600"/>
              <a:gd name="connsiteY224" fmla="*/ 3669030 h 6858000"/>
              <a:gd name="connsiteX225" fmla="*/ 8129 w 7467600"/>
              <a:gd name="connsiteY225" fmla="*/ 4330519 h 6858000"/>
              <a:gd name="connsiteX226" fmla="*/ 687572 w 7467600"/>
              <a:gd name="connsiteY226" fmla="*/ 3925629 h 6858000"/>
              <a:gd name="connsiteX227" fmla="*/ 1138365 w 7467600"/>
              <a:gd name="connsiteY227" fmla="*/ 3774515 h 6858000"/>
              <a:gd name="connsiteX228" fmla="*/ 1505579 w 7467600"/>
              <a:gd name="connsiteY228" fmla="*/ 3655526 h 6858000"/>
              <a:gd name="connsiteX229" fmla="*/ 1313114 w 7467600"/>
              <a:gd name="connsiteY229" fmla="*/ 3655216 h 6858000"/>
              <a:gd name="connsiteX230" fmla="*/ 3655073 w 7467600"/>
              <a:gd name="connsiteY230" fmla="*/ 3650884 h 6858000"/>
              <a:gd name="connsiteX231" fmla="*/ 3989938 w 7467600"/>
              <a:gd name="connsiteY231" fmla="*/ 3991685 h 6858000"/>
              <a:gd name="connsiteX232" fmla="*/ 4393907 w 7467600"/>
              <a:gd name="connsiteY232" fmla="*/ 4261258 h 6858000"/>
              <a:gd name="connsiteX233" fmla="*/ 4648051 w 7467600"/>
              <a:gd name="connsiteY233" fmla="*/ 4374051 h 6858000"/>
              <a:gd name="connsiteX234" fmla="*/ 4383389 w 7467600"/>
              <a:gd name="connsiteY234" fmla="*/ 4184369 h 6858000"/>
              <a:gd name="connsiteX235" fmla="*/ 4165508 w 7467600"/>
              <a:gd name="connsiteY235" fmla="*/ 4035196 h 6858000"/>
              <a:gd name="connsiteX236" fmla="*/ 4068162 w 7467600"/>
              <a:gd name="connsiteY236" fmla="*/ 3953394 h 6858000"/>
              <a:gd name="connsiteX237" fmla="*/ 3981416 w 7467600"/>
              <a:gd name="connsiteY237" fmla="*/ 3880482 h 6858000"/>
              <a:gd name="connsiteX238" fmla="*/ 3800147 w 7467600"/>
              <a:gd name="connsiteY238" fmla="*/ 3749872 h 6858000"/>
              <a:gd name="connsiteX239" fmla="*/ 3655073 w 7467600"/>
              <a:gd name="connsiteY239" fmla="*/ 3650884 h 6858000"/>
              <a:gd name="connsiteX240" fmla="*/ 3670252 w 7467600"/>
              <a:gd name="connsiteY240" fmla="*/ 3622798 h 6858000"/>
              <a:gd name="connsiteX241" fmla="*/ 3817258 w 7467600"/>
              <a:gd name="connsiteY241" fmla="*/ 3723577 h 6858000"/>
              <a:gd name="connsiteX242" fmla="*/ 4000461 w 7467600"/>
              <a:gd name="connsiteY242" fmla="*/ 3855966 h 6858000"/>
              <a:gd name="connsiteX243" fmla="*/ 4088180 w 7467600"/>
              <a:gd name="connsiteY243" fmla="*/ 3929774 h 6858000"/>
              <a:gd name="connsiteX244" fmla="*/ 4184555 w 7467600"/>
              <a:gd name="connsiteY244" fmla="*/ 4010683 h 6858000"/>
              <a:gd name="connsiteX245" fmla="*/ 4399563 w 7467600"/>
              <a:gd name="connsiteY245" fmla="*/ 4158106 h 6858000"/>
              <a:gd name="connsiteX246" fmla="*/ 4684469 w 7467600"/>
              <a:gd name="connsiteY246" fmla="*/ 4364680 h 6858000"/>
              <a:gd name="connsiteX247" fmla="*/ 4690271 w 7467600"/>
              <a:gd name="connsiteY247" fmla="*/ 4370034 h 6858000"/>
              <a:gd name="connsiteX248" fmla="*/ 4136093 w 7467600"/>
              <a:gd name="connsiteY248" fmla="*/ 3858466 h 6858000"/>
              <a:gd name="connsiteX249" fmla="*/ 3670252 w 7467600"/>
              <a:gd name="connsiteY249" fmla="*/ 3622798 h 6858000"/>
              <a:gd name="connsiteX250" fmla="*/ 4440129 w 7467600"/>
              <a:gd name="connsiteY250" fmla="*/ 3448571 h 6858000"/>
              <a:gd name="connsiteX251" fmla="*/ 4856525 w 7467600"/>
              <a:gd name="connsiteY251" fmla="*/ 3915351 h 6858000"/>
              <a:gd name="connsiteX252" fmla="*/ 5059055 w 7467600"/>
              <a:gd name="connsiteY252" fmla="*/ 4108918 h 6858000"/>
              <a:gd name="connsiteX253" fmla="*/ 5290070 w 7467600"/>
              <a:gd name="connsiteY253" fmla="*/ 4263619 h 6858000"/>
              <a:gd name="connsiteX254" fmla="*/ 4834991 w 7467600"/>
              <a:gd name="connsiteY254" fmla="*/ 3830985 h 6858000"/>
              <a:gd name="connsiteX255" fmla="*/ 4440129 w 7467600"/>
              <a:gd name="connsiteY255" fmla="*/ 3448571 h 6858000"/>
              <a:gd name="connsiteX256" fmla="*/ 4441737 w 7467600"/>
              <a:gd name="connsiteY256" fmla="*/ 3399734 h 6858000"/>
              <a:gd name="connsiteX257" fmla="*/ 4431236 w 7467600"/>
              <a:gd name="connsiteY257" fmla="*/ 3400954 h 6858000"/>
              <a:gd name="connsiteX258" fmla="*/ 4557150 w 7467600"/>
              <a:gd name="connsiteY258" fmla="*/ 3510023 h 6858000"/>
              <a:gd name="connsiteX259" fmla="*/ 4856936 w 7467600"/>
              <a:gd name="connsiteY259" fmla="*/ 3809146 h 6858000"/>
              <a:gd name="connsiteX260" fmla="*/ 5111996 w 7467600"/>
              <a:gd name="connsiteY260" fmla="*/ 4065759 h 6858000"/>
              <a:gd name="connsiteX261" fmla="*/ 5388878 w 7467600"/>
              <a:gd name="connsiteY261" fmla="*/ 4300185 h 6858000"/>
              <a:gd name="connsiteX262" fmla="*/ 5425556 w 7467600"/>
              <a:gd name="connsiteY262" fmla="*/ 4308967 h 6858000"/>
              <a:gd name="connsiteX263" fmla="*/ 4943646 w 7467600"/>
              <a:gd name="connsiteY263" fmla="*/ 3822916 h 6858000"/>
              <a:gd name="connsiteX264" fmla="*/ 4594837 w 7467600"/>
              <a:gd name="connsiteY264" fmla="*/ 3532274 h 6858000"/>
              <a:gd name="connsiteX265" fmla="*/ 4441737 w 7467600"/>
              <a:gd name="connsiteY265" fmla="*/ 3399734 h 6858000"/>
              <a:gd name="connsiteX266" fmla="*/ 5425834 w 7467600"/>
              <a:gd name="connsiteY266" fmla="*/ 3162785 h 6858000"/>
              <a:gd name="connsiteX267" fmla="*/ 5401644 w 7467600"/>
              <a:gd name="connsiteY267" fmla="*/ 3617847 h 6858000"/>
              <a:gd name="connsiteX268" fmla="*/ 5467256 w 7467600"/>
              <a:gd name="connsiteY268" fmla="*/ 4175494 h 6858000"/>
              <a:gd name="connsiteX269" fmla="*/ 5448069 w 7467600"/>
              <a:gd name="connsiteY269" fmla="*/ 3567554 h 6858000"/>
              <a:gd name="connsiteX270" fmla="*/ 5425834 w 7467600"/>
              <a:gd name="connsiteY270" fmla="*/ 3162785 h 6858000"/>
              <a:gd name="connsiteX271" fmla="*/ 1318687 w 7467600"/>
              <a:gd name="connsiteY271" fmla="*/ 3113840 h 6858000"/>
              <a:gd name="connsiteX272" fmla="*/ 1066793 w 7467600"/>
              <a:gd name="connsiteY272" fmla="*/ 3212171 h 6858000"/>
              <a:gd name="connsiteX273" fmla="*/ 993319 w 7467600"/>
              <a:gd name="connsiteY273" fmla="*/ 3247648 h 6858000"/>
              <a:gd name="connsiteX274" fmla="*/ 853081 w 7467600"/>
              <a:gd name="connsiteY274" fmla="*/ 3312410 h 6858000"/>
              <a:gd name="connsiteX275" fmla="*/ 805957 w 7467600"/>
              <a:gd name="connsiteY275" fmla="*/ 3330443 h 6858000"/>
              <a:gd name="connsiteX276" fmla="*/ 1318687 w 7467600"/>
              <a:gd name="connsiteY276" fmla="*/ 3113840 h 6858000"/>
              <a:gd name="connsiteX277" fmla="*/ 5453702 w 7467600"/>
              <a:gd name="connsiteY277" fmla="*/ 3090882 h 6858000"/>
              <a:gd name="connsiteX278" fmla="*/ 5480135 w 7467600"/>
              <a:gd name="connsiteY278" fmla="*/ 3565802 h 6858000"/>
              <a:gd name="connsiteX279" fmla="*/ 5499023 w 7467600"/>
              <a:gd name="connsiteY279" fmla="*/ 4166310 h 6858000"/>
              <a:gd name="connsiteX280" fmla="*/ 5547022 w 7467600"/>
              <a:gd name="connsiteY280" fmla="*/ 3607838 h 6858000"/>
              <a:gd name="connsiteX281" fmla="*/ 5515964 w 7467600"/>
              <a:gd name="connsiteY281" fmla="*/ 3378541 h 6858000"/>
              <a:gd name="connsiteX282" fmla="*/ 5453702 w 7467600"/>
              <a:gd name="connsiteY282" fmla="*/ 3090882 h 6858000"/>
              <a:gd name="connsiteX283" fmla="*/ 1238695 w 7467600"/>
              <a:gd name="connsiteY283" fmla="*/ 3076820 h 6858000"/>
              <a:gd name="connsiteX284" fmla="*/ 716371 w 7467600"/>
              <a:gd name="connsiteY284" fmla="*/ 3293249 h 6858000"/>
              <a:gd name="connsiteX285" fmla="*/ 579522 w 7467600"/>
              <a:gd name="connsiteY285" fmla="*/ 3371759 h 6858000"/>
              <a:gd name="connsiteX286" fmla="*/ 600288 w 7467600"/>
              <a:gd name="connsiteY286" fmla="*/ 3365555 h 6858000"/>
              <a:gd name="connsiteX287" fmla="*/ 840692 w 7467600"/>
              <a:gd name="connsiteY287" fmla="*/ 3284921 h 6858000"/>
              <a:gd name="connsiteX288" fmla="*/ 979248 w 7467600"/>
              <a:gd name="connsiteY288" fmla="*/ 3221003 h 6858000"/>
              <a:gd name="connsiteX289" fmla="*/ 1053282 w 7467600"/>
              <a:gd name="connsiteY289" fmla="*/ 3185247 h 6858000"/>
              <a:gd name="connsiteX290" fmla="*/ 1320603 w 7467600"/>
              <a:gd name="connsiteY290" fmla="*/ 3081281 h 6858000"/>
              <a:gd name="connsiteX291" fmla="*/ 1238695 w 7467600"/>
              <a:gd name="connsiteY291" fmla="*/ 3076820 h 6858000"/>
              <a:gd name="connsiteX292" fmla="*/ 5425627 w 7467600"/>
              <a:gd name="connsiteY292" fmla="*/ 2954192 h 6858000"/>
              <a:gd name="connsiteX293" fmla="*/ 5470770 w 7467600"/>
              <a:gd name="connsiteY293" fmla="*/ 3005435 h 6858000"/>
              <a:gd name="connsiteX294" fmla="*/ 5519779 w 7467600"/>
              <a:gd name="connsiteY294" fmla="*/ 4359223 h 6858000"/>
              <a:gd name="connsiteX295" fmla="*/ 5520293 w 7467600"/>
              <a:gd name="connsiteY295" fmla="*/ 4360602 h 6858000"/>
              <a:gd name="connsiteX296" fmla="*/ 5767221 w 7467600"/>
              <a:gd name="connsiteY296" fmla="*/ 4665564 h 6858000"/>
              <a:gd name="connsiteX297" fmla="*/ 6937169 w 7467600"/>
              <a:gd name="connsiteY297" fmla="*/ 4815941 h 6858000"/>
              <a:gd name="connsiteX298" fmla="*/ 6953922 w 7467600"/>
              <a:gd name="connsiteY298" fmla="*/ 4890068 h 6858000"/>
              <a:gd name="connsiteX299" fmla="*/ 6071359 w 7467600"/>
              <a:gd name="connsiteY299" fmla="*/ 4770770 h 6858000"/>
              <a:gd name="connsiteX300" fmla="*/ 6038839 w 7467600"/>
              <a:gd name="connsiteY300" fmla="*/ 4764474 h 6858000"/>
              <a:gd name="connsiteX301" fmla="*/ 6038706 w 7467600"/>
              <a:gd name="connsiteY301" fmla="*/ 4763847 h 6858000"/>
              <a:gd name="connsiteX302" fmla="*/ 6037784 w 7467600"/>
              <a:gd name="connsiteY302" fmla="*/ 4764270 h 6858000"/>
              <a:gd name="connsiteX303" fmla="*/ 6038839 w 7467600"/>
              <a:gd name="connsiteY303" fmla="*/ 4764474 h 6858000"/>
              <a:gd name="connsiteX304" fmla="*/ 6040338 w 7467600"/>
              <a:gd name="connsiteY304" fmla="*/ 4771418 h 6858000"/>
              <a:gd name="connsiteX305" fmla="*/ 6024488 w 7467600"/>
              <a:gd name="connsiteY305" fmla="*/ 4809903 h 6858000"/>
              <a:gd name="connsiteX306" fmla="*/ 5599771 w 7467600"/>
              <a:gd name="connsiteY306" fmla="*/ 5509652 h 6858000"/>
              <a:gd name="connsiteX307" fmla="*/ 5548843 w 7467600"/>
              <a:gd name="connsiteY307" fmla="*/ 5563845 h 6858000"/>
              <a:gd name="connsiteX308" fmla="*/ 5940952 w 7467600"/>
              <a:gd name="connsiteY308" fmla="*/ 6250028 h 6858000"/>
              <a:gd name="connsiteX309" fmla="*/ 6043441 w 7467600"/>
              <a:gd name="connsiteY309" fmla="*/ 6665847 h 6858000"/>
              <a:gd name="connsiteX310" fmla="*/ 6093432 w 7467600"/>
              <a:gd name="connsiteY310" fmla="*/ 6858000 h 6858000"/>
              <a:gd name="connsiteX311" fmla="*/ 6034344 w 7467600"/>
              <a:gd name="connsiteY311" fmla="*/ 6858000 h 6858000"/>
              <a:gd name="connsiteX312" fmla="*/ 6026679 w 7467600"/>
              <a:gd name="connsiteY312" fmla="*/ 6836959 h 6858000"/>
              <a:gd name="connsiteX313" fmla="*/ 5800441 w 7467600"/>
              <a:gd name="connsiteY313" fmla="*/ 6335286 h 6858000"/>
              <a:gd name="connsiteX314" fmla="*/ 5526562 w 7467600"/>
              <a:gd name="connsiteY314" fmla="*/ 5705388 h 6858000"/>
              <a:gd name="connsiteX315" fmla="*/ 5519640 w 7467600"/>
              <a:gd name="connsiteY315" fmla="*/ 5683774 h 6858000"/>
              <a:gd name="connsiteX316" fmla="*/ 5844559 w 7467600"/>
              <a:gd name="connsiteY316" fmla="*/ 6553349 h 6858000"/>
              <a:gd name="connsiteX317" fmla="*/ 5975994 w 7467600"/>
              <a:gd name="connsiteY317" fmla="*/ 6858000 h 6858000"/>
              <a:gd name="connsiteX318" fmla="*/ 5898547 w 7467600"/>
              <a:gd name="connsiteY318" fmla="*/ 6858000 h 6858000"/>
              <a:gd name="connsiteX319" fmla="*/ 5682041 w 7467600"/>
              <a:gd name="connsiteY319" fmla="*/ 6355860 h 6858000"/>
              <a:gd name="connsiteX320" fmla="*/ 5461758 w 7467600"/>
              <a:gd name="connsiteY320" fmla="*/ 5820220 h 6858000"/>
              <a:gd name="connsiteX321" fmla="*/ 5237282 w 7467600"/>
              <a:gd name="connsiteY321" fmla="*/ 6579086 h 6858000"/>
              <a:gd name="connsiteX322" fmla="*/ 5115009 w 7467600"/>
              <a:gd name="connsiteY322" fmla="*/ 6858000 h 6858000"/>
              <a:gd name="connsiteX323" fmla="*/ 5028074 w 7467600"/>
              <a:gd name="connsiteY323" fmla="*/ 6858000 h 6858000"/>
              <a:gd name="connsiteX324" fmla="*/ 5079508 w 7467600"/>
              <a:gd name="connsiteY324" fmla="*/ 6749074 h 6858000"/>
              <a:gd name="connsiteX325" fmla="*/ 5371846 w 7467600"/>
              <a:gd name="connsiteY325" fmla="*/ 5924413 h 6858000"/>
              <a:gd name="connsiteX326" fmla="*/ 5270512 w 7467600"/>
              <a:gd name="connsiteY326" fmla="*/ 6138975 h 6858000"/>
              <a:gd name="connsiteX327" fmla="*/ 5062409 w 7467600"/>
              <a:gd name="connsiteY327" fmla="*/ 6653544 h 6858000"/>
              <a:gd name="connsiteX328" fmla="*/ 5036628 w 7467600"/>
              <a:gd name="connsiteY328" fmla="*/ 6754247 h 6858000"/>
              <a:gd name="connsiteX329" fmla="*/ 5009112 w 7467600"/>
              <a:gd name="connsiteY329" fmla="*/ 6858000 h 6858000"/>
              <a:gd name="connsiteX330" fmla="*/ 4976679 w 7467600"/>
              <a:gd name="connsiteY330" fmla="*/ 6858000 h 6858000"/>
              <a:gd name="connsiteX331" fmla="*/ 5006537 w 7467600"/>
              <a:gd name="connsiteY331" fmla="*/ 6747068 h 6858000"/>
              <a:gd name="connsiteX332" fmla="*/ 5032723 w 7467600"/>
              <a:gd name="connsiteY332" fmla="*/ 6644957 h 6858000"/>
              <a:gd name="connsiteX333" fmla="*/ 5242949 w 7467600"/>
              <a:gd name="connsiteY333" fmla="*/ 6125175 h 6858000"/>
              <a:gd name="connsiteX334" fmla="*/ 5286321 w 7467600"/>
              <a:gd name="connsiteY334" fmla="*/ 6033555 h 6858000"/>
              <a:gd name="connsiteX335" fmla="*/ 5008210 w 7467600"/>
              <a:gd name="connsiteY335" fmla="*/ 6649194 h 6858000"/>
              <a:gd name="connsiteX336" fmla="*/ 4986321 w 7467600"/>
              <a:gd name="connsiteY336" fmla="*/ 6765687 h 6858000"/>
              <a:gd name="connsiteX337" fmla="*/ 4973474 w 7467600"/>
              <a:gd name="connsiteY337" fmla="*/ 6858000 h 6858000"/>
              <a:gd name="connsiteX338" fmla="*/ 4907178 w 7467600"/>
              <a:gd name="connsiteY338" fmla="*/ 6858000 h 6858000"/>
              <a:gd name="connsiteX339" fmla="*/ 4910810 w 7467600"/>
              <a:gd name="connsiteY339" fmla="*/ 6829660 h 6858000"/>
              <a:gd name="connsiteX340" fmla="*/ 4987461 w 7467600"/>
              <a:gd name="connsiteY340" fmla="*/ 6432994 h 6858000"/>
              <a:gd name="connsiteX341" fmla="*/ 5179262 w 7467600"/>
              <a:gd name="connsiteY341" fmla="*/ 6035044 h 6858000"/>
              <a:gd name="connsiteX342" fmla="*/ 4689678 w 7467600"/>
              <a:gd name="connsiteY342" fmla="*/ 6440241 h 6858000"/>
              <a:gd name="connsiteX343" fmla="*/ 4477543 w 7467600"/>
              <a:gd name="connsiteY343" fmla="*/ 6674836 h 6858000"/>
              <a:gd name="connsiteX344" fmla="*/ 4329957 w 7467600"/>
              <a:gd name="connsiteY344" fmla="*/ 6858000 h 6858000"/>
              <a:gd name="connsiteX345" fmla="*/ 4218595 w 7467600"/>
              <a:gd name="connsiteY345" fmla="*/ 6858000 h 6858000"/>
              <a:gd name="connsiteX346" fmla="*/ 4368888 w 7467600"/>
              <a:gd name="connsiteY346" fmla="*/ 6668412 h 6858000"/>
              <a:gd name="connsiteX347" fmla="*/ 4563091 w 7467600"/>
              <a:gd name="connsiteY347" fmla="*/ 6442508 h 6858000"/>
              <a:gd name="connsiteX348" fmla="*/ 5387324 w 7467600"/>
              <a:gd name="connsiteY348" fmla="*/ 5705830 h 6858000"/>
              <a:gd name="connsiteX349" fmla="*/ 5073620 w 7467600"/>
              <a:gd name="connsiteY349" fmla="*/ 5955437 h 6858000"/>
              <a:gd name="connsiteX350" fmla="*/ 4689789 w 7467600"/>
              <a:gd name="connsiteY350" fmla="*/ 6268382 h 6858000"/>
              <a:gd name="connsiteX351" fmla="*/ 4418722 w 7467600"/>
              <a:gd name="connsiteY351" fmla="*/ 6570886 h 6858000"/>
              <a:gd name="connsiteX352" fmla="*/ 4214944 w 7467600"/>
              <a:gd name="connsiteY352" fmla="*/ 6858000 h 6858000"/>
              <a:gd name="connsiteX353" fmla="*/ 4177898 w 7467600"/>
              <a:gd name="connsiteY353" fmla="*/ 6858000 h 6858000"/>
              <a:gd name="connsiteX354" fmla="*/ 4391597 w 7467600"/>
              <a:gd name="connsiteY354" fmla="*/ 6556370 h 6858000"/>
              <a:gd name="connsiteX355" fmla="*/ 4668889 w 7467600"/>
              <a:gd name="connsiteY355" fmla="*/ 6246399 h 6858000"/>
              <a:gd name="connsiteX356" fmla="*/ 5055427 w 7467600"/>
              <a:gd name="connsiteY356" fmla="*/ 5931476 h 6858000"/>
              <a:gd name="connsiteX357" fmla="*/ 5371814 w 7467600"/>
              <a:gd name="connsiteY357" fmla="*/ 5678975 h 6858000"/>
              <a:gd name="connsiteX358" fmla="*/ 4987918 w 7467600"/>
              <a:gd name="connsiteY358" fmla="*/ 5838701 h 6858000"/>
              <a:gd name="connsiteX359" fmla="*/ 4317146 w 7467600"/>
              <a:gd name="connsiteY359" fmla="*/ 6587716 h 6858000"/>
              <a:gd name="connsiteX360" fmla="*/ 4171627 w 7467600"/>
              <a:gd name="connsiteY360" fmla="*/ 6858000 h 6858000"/>
              <a:gd name="connsiteX361" fmla="*/ 4081585 w 7467600"/>
              <a:gd name="connsiteY361" fmla="*/ 6858000 h 6858000"/>
              <a:gd name="connsiteX362" fmla="*/ 4238603 w 7467600"/>
              <a:gd name="connsiteY362" fmla="*/ 6559341 h 6858000"/>
              <a:gd name="connsiteX363" fmla="*/ 4778333 w 7467600"/>
              <a:gd name="connsiteY363" fmla="*/ 5873626 h 6858000"/>
              <a:gd name="connsiteX364" fmla="*/ 5414185 w 7467600"/>
              <a:gd name="connsiteY364" fmla="*/ 5573882 h 6858000"/>
              <a:gd name="connsiteX365" fmla="*/ 5959648 w 7467600"/>
              <a:gd name="connsiteY365" fmla="*/ 4760797 h 6858000"/>
              <a:gd name="connsiteX366" fmla="*/ 5355019 w 7467600"/>
              <a:gd name="connsiteY366" fmla="*/ 4734672 h 6858000"/>
              <a:gd name="connsiteX367" fmla="*/ 5083565 w 7467600"/>
              <a:gd name="connsiteY367" fmla="*/ 5179121 h 6858000"/>
              <a:gd name="connsiteX368" fmla="*/ 4713577 w 7467600"/>
              <a:gd name="connsiteY368" fmla="*/ 5616803 h 6858000"/>
              <a:gd name="connsiteX369" fmla="*/ 3989559 w 7467600"/>
              <a:gd name="connsiteY369" fmla="*/ 6145945 h 6858000"/>
              <a:gd name="connsiteX370" fmla="*/ 3939824 w 7467600"/>
              <a:gd name="connsiteY370" fmla="*/ 6066900 h 6858000"/>
              <a:gd name="connsiteX371" fmla="*/ 4584537 w 7467600"/>
              <a:gd name="connsiteY371" fmla="*/ 5324826 h 6858000"/>
              <a:gd name="connsiteX372" fmla="*/ 5037105 w 7467600"/>
              <a:gd name="connsiteY372" fmla="*/ 5088765 h 6858000"/>
              <a:gd name="connsiteX373" fmla="*/ 5039930 w 7467600"/>
              <a:gd name="connsiteY373" fmla="*/ 5089585 h 6858000"/>
              <a:gd name="connsiteX374" fmla="*/ 5263764 w 7467600"/>
              <a:gd name="connsiteY374" fmla="*/ 4735525 h 6858000"/>
              <a:gd name="connsiteX375" fmla="*/ 4086300 w 7467600"/>
              <a:gd name="connsiteY375" fmla="*/ 4884599 h 6858000"/>
              <a:gd name="connsiteX376" fmla="*/ 4085485 w 7467600"/>
              <a:gd name="connsiteY376" fmla="*/ 4899070 h 6858000"/>
              <a:gd name="connsiteX377" fmla="*/ 3871915 w 7467600"/>
              <a:gd name="connsiteY377" fmla="*/ 5253645 h 6858000"/>
              <a:gd name="connsiteX378" fmla="*/ 3799374 w 7467600"/>
              <a:gd name="connsiteY378" fmla="*/ 5466127 h 6858000"/>
              <a:gd name="connsiteX379" fmla="*/ 3498850 w 7467600"/>
              <a:gd name="connsiteY379" fmla="*/ 6661888 h 6858000"/>
              <a:gd name="connsiteX380" fmla="*/ 3399216 w 7467600"/>
              <a:gd name="connsiteY380" fmla="*/ 6858000 h 6858000"/>
              <a:gd name="connsiteX381" fmla="*/ 3303688 w 7467600"/>
              <a:gd name="connsiteY381" fmla="*/ 6858000 h 6858000"/>
              <a:gd name="connsiteX382" fmla="*/ 3391774 w 7467600"/>
              <a:gd name="connsiteY382" fmla="*/ 6697181 h 6858000"/>
              <a:gd name="connsiteX383" fmla="*/ 3735540 w 7467600"/>
              <a:gd name="connsiteY383" fmla="*/ 5546923 h 6858000"/>
              <a:gd name="connsiteX384" fmla="*/ 3729438 w 7467600"/>
              <a:gd name="connsiteY384" fmla="*/ 5569058 h 6858000"/>
              <a:gd name="connsiteX385" fmla="*/ 3707782 w 7467600"/>
              <a:gd name="connsiteY385" fmla="*/ 5644908 h 6858000"/>
              <a:gd name="connsiteX386" fmla="*/ 3583827 w 7467600"/>
              <a:gd name="connsiteY386" fmla="*/ 6039215 h 6858000"/>
              <a:gd name="connsiteX387" fmla="*/ 3547861 w 7467600"/>
              <a:gd name="connsiteY387" fmla="*/ 6129609 h 6858000"/>
              <a:gd name="connsiteX388" fmla="*/ 3490905 w 7467600"/>
              <a:gd name="connsiteY388" fmla="*/ 6277660 h 6858000"/>
              <a:gd name="connsiteX389" fmla="*/ 3455859 w 7467600"/>
              <a:gd name="connsiteY389" fmla="*/ 6391301 h 6858000"/>
              <a:gd name="connsiteX390" fmla="*/ 3429112 w 7467600"/>
              <a:gd name="connsiteY390" fmla="*/ 6479469 h 6858000"/>
              <a:gd name="connsiteX391" fmla="*/ 3304862 w 7467600"/>
              <a:gd name="connsiteY391" fmla="*/ 6796476 h 6858000"/>
              <a:gd name="connsiteX392" fmla="*/ 3276071 w 7467600"/>
              <a:gd name="connsiteY392" fmla="*/ 6858000 h 6858000"/>
              <a:gd name="connsiteX393" fmla="*/ 3240805 w 7467600"/>
              <a:gd name="connsiteY393" fmla="*/ 6858000 h 6858000"/>
              <a:gd name="connsiteX394" fmla="*/ 3275917 w 7467600"/>
              <a:gd name="connsiteY394" fmla="*/ 6783192 h 6858000"/>
              <a:gd name="connsiteX395" fmla="*/ 3399358 w 7467600"/>
              <a:gd name="connsiteY395" fmla="*/ 6469011 h 6858000"/>
              <a:gd name="connsiteX396" fmla="*/ 3425650 w 7467600"/>
              <a:gd name="connsiteY396" fmla="*/ 6381333 h 6858000"/>
              <a:gd name="connsiteX397" fmla="*/ 3460661 w 7467600"/>
              <a:gd name="connsiteY397" fmla="*/ 6266763 h 6858000"/>
              <a:gd name="connsiteX398" fmla="*/ 3518021 w 7467600"/>
              <a:gd name="connsiteY398" fmla="*/ 6117298 h 6858000"/>
              <a:gd name="connsiteX399" fmla="*/ 3554035 w 7467600"/>
              <a:gd name="connsiteY399" fmla="*/ 6027832 h 6858000"/>
              <a:gd name="connsiteX400" fmla="*/ 3677174 w 7467600"/>
              <a:gd name="connsiteY400" fmla="*/ 5636351 h 6858000"/>
              <a:gd name="connsiteX401" fmla="*/ 3698819 w 7467600"/>
              <a:gd name="connsiteY401" fmla="*/ 5560503 h 6858000"/>
              <a:gd name="connsiteX402" fmla="*/ 3702094 w 7467600"/>
              <a:gd name="connsiteY402" fmla="*/ 5549194 h 6858000"/>
              <a:gd name="connsiteX403" fmla="*/ 3398355 w 7467600"/>
              <a:gd name="connsiteY403" fmla="*/ 6094603 h 6858000"/>
              <a:gd name="connsiteX404" fmla="*/ 3193941 w 7467600"/>
              <a:gd name="connsiteY404" fmla="*/ 6798775 h 6858000"/>
              <a:gd name="connsiteX405" fmla="*/ 3184140 w 7467600"/>
              <a:gd name="connsiteY405" fmla="*/ 6858000 h 6858000"/>
              <a:gd name="connsiteX406" fmla="*/ 3099978 w 7467600"/>
              <a:gd name="connsiteY406" fmla="*/ 6858000 h 6858000"/>
              <a:gd name="connsiteX407" fmla="*/ 3101556 w 7467600"/>
              <a:gd name="connsiteY407" fmla="*/ 6843337 h 6858000"/>
              <a:gd name="connsiteX408" fmla="*/ 3370162 w 7467600"/>
              <a:gd name="connsiteY408" fmla="*/ 5785550 h 6858000"/>
              <a:gd name="connsiteX409" fmla="*/ 3746477 w 7467600"/>
              <a:gd name="connsiteY409" fmla="*/ 5377889 h 6858000"/>
              <a:gd name="connsiteX410" fmla="*/ 3863399 w 7467600"/>
              <a:gd name="connsiteY410" fmla="*/ 5087257 h 6858000"/>
              <a:gd name="connsiteX411" fmla="*/ 3968712 w 7467600"/>
              <a:gd name="connsiteY411" fmla="*/ 4913989 h 6858000"/>
              <a:gd name="connsiteX412" fmla="*/ 2792390 w 7467600"/>
              <a:gd name="connsiteY412" fmla="*/ 5382974 h 6858000"/>
              <a:gd name="connsiteX413" fmla="*/ 2714982 w 7467600"/>
              <a:gd name="connsiteY413" fmla="*/ 5427051 h 6858000"/>
              <a:gd name="connsiteX414" fmla="*/ 2813361 w 7467600"/>
              <a:gd name="connsiteY414" fmla="*/ 6023912 h 6858000"/>
              <a:gd name="connsiteX415" fmla="*/ 2688430 w 7467600"/>
              <a:gd name="connsiteY415" fmla="*/ 6801564 h 6858000"/>
              <a:gd name="connsiteX416" fmla="*/ 2629626 w 7467600"/>
              <a:gd name="connsiteY416" fmla="*/ 6763394 h 6858000"/>
              <a:gd name="connsiteX417" fmla="*/ 2565328 w 7467600"/>
              <a:gd name="connsiteY417" fmla="*/ 5516399 h 6858000"/>
              <a:gd name="connsiteX418" fmla="*/ 1922999 w 7467600"/>
              <a:gd name="connsiteY418" fmla="*/ 5980343 h 6858000"/>
              <a:gd name="connsiteX419" fmla="*/ 1950261 w 7467600"/>
              <a:gd name="connsiteY419" fmla="*/ 6405858 h 6858000"/>
              <a:gd name="connsiteX420" fmla="*/ 2365554 w 7467600"/>
              <a:gd name="connsiteY420" fmla="*/ 6759107 h 6858000"/>
              <a:gd name="connsiteX421" fmla="*/ 2424142 w 7467600"/>
              <a:gd name="connsiteY421" fmla="*/ 6858000 h 6858000"/>
              <a:gd name="connsiteX422" fmla="*/ 2395994 w 7467600"/>
              <a:gd name="connsiteY422" fmla="*/ 6858000 h 6858000"/>
              <a:gd name="connsiteX423" fmla="*/ 2392863 w 7467600"/>
              <a:gd name="connsiteY423" fmla="*/ 6852964 h 6858000"/>
              <a:gd name="connsiteX424" fmla="*/ 2017589 w 7467600"/>
              <a:gd name="connsiteY424" fmla="*/ 6493982 h 6858000"/>
              <a:gd name="connsiteX425" fmla="*/ 2147336 w 7467600"/>
              <a:gd name="connsiteY425" fmla="*/ 6594052 h 6858000"/>
              <a:gd name="connsiteX426" fmla="*/ 2207047 w 7467600"/>
              <a:gd name="connsiteY426" fmla="*/ 6654540 h 6858000"/>
              <a:gd name="connsiteX427" fmla="*/ 2299106 w 7467600"/>
              <a:gd name="connsiteY427" fmla="*/ 6778931 h 6858000"/>
              <a:gd name="connsiteX428" fmla="*/ 2314430 w 7467600"/>
              <a:gd name="connsiteY428" fmla="*/ 6801144 h 6858000"/>
              <a:gd name="connsiteX429" fmla="*/ 2352406 w 7467600"/>
              <a:gd name="connsiteY429" fmla="*/ 6858000 h 6858000"/>
              <a:gd name="connsiteX430" fmla="*/ 2314492 w 7467600"/>
              <a:gd name="connsiteY430" fmla="*/ 6858000 h 6858000"/>
              <a:gd name="connsiteX431" fmla="*/ 2288095 w 7467600"/>
              <a:gd name="connsiteY431" fmla="*/ 6818030 h 6858000"/>
              <a:gd name="connsiteX432" fmla="*/ 2272768 w 7467600"/>
              <a:gd name="connsiteY432" fmla="*/ 6795822 h 6858000"/>
              <a:gd name="connsiteX433" fmla="*/ 2182715 w 7467600"/>
              <a:gd name="connsiteY433" fmla="*/ 6675071 h 6858000"/>
              <a:gd name="connsiteX434" fmla="*/ 2032061 w 7467600"/>
              <a:gd name="connsiteY434" fmla="*/ 6541380 h 6858000"/>
              <a:gd name="connsiteX435" fmla="*/ 2257220 w 7467600"/>
              <a:gd name="connsiteY435" fmla="*/ 6826257 h 6858000"/>
              <a:gd name="connsiteX436" fmla="*/ 2281324 w 7467600"/>
              <a:gd name="connsiteY436" fmla="*/ 6858000 h 6858000"/>
              <a:gd name="connsiteX437" fmla="*/ 2242860 w 7467600"/>
              <a:gd name="connsiteY437" fmla="*/ 6858000 h 6858000"/>
              <a:gd name="connsiteX438" fmla="*/ 2232818 w 7467600"/>
              <a:gd name="connsiteY438" fmla="*/ 6844926 h 6858000"/>
              <a:gd name="connsiteX439" fmla="*/ 1990172 w 7467600"/>
              <a:gd name="connsiteY439" fmla="*/ 6542121 h 6858000"/>
              <a:gd name="connsiteX440" fmla="*/ 2124090 w 7467600"/>
              <a:gd name="connsiteY440" fmla="*/ 6761017 h 6858000"/>
              <a:gd name="connsiteX441" fmla="*/ 2200380 w 7467600"/>
              <a:gd name="connsiteY441" fmla="*/ 6858000 h 6858000"/>
              <a:gd name="connsiteX442" fmla="*/ 2147507 w 7467600"/>
              <a:gd name="connsiteY442" fmla="*/ 6858000 h 6858000"/>
              <a:gd name="connsiteX443" fmla="*/ 2070668 w 7467600"/>
              <a:gd name="connsiteY443" fmla="*/ 6761520 h 6858000"/>
              <a:gd name="connsiteX444" fmla="*/ 1975142 w 7467600"/>
              <a:gd name="connsiteY444" fmla="*/ 6585570 h 6858000"/>
              <a:gd name="connsiteX445" fmla="*/ 2050035 w 7467600"/>
              <a:gd name="connsiteY445" fmla="*/ 6813345 h 6858000"/>
              <a:gd name="connsiteX446" fmla="*/ 2063025 w 7467600"/>
              <a:gd name="connsiteY446" fmla="*/ 6858000 h 6858000"/>
              <a:gd name="connsiteX447" fmla="*/ 2021675 w 7467600"/>
              <a:gd name="connsiteY447" fmla="*/ 6858000 h 6858000"/>
              <a:gd name="connsiteX448" fmla="*/ 2019308 w 7467600"/>
              <a:gd name="connsiteY448" fmla="*/ 6847118 h 6858000"/>
              <a:gd name="connsiteX449" fmla="*/ 1938835 w 7467600"/>
              <a:gd name="connsiteY449" fmla="*/ 6551160 h 6858000"/>
              <a:gd name="connsiteX450" fmla="*/ 1953230 w 7467600"/>
              <a:gd name="connsiteY450" fmla="*/ 6759699 h 6858000"/>
              <a:gd name="connsiteX451" fmla="*/ 1956763 w 7467600"/>
              <a:gd name="connsiteY451" fmla="*/ 6778191 h 6858000"/>
              <a:gd name="connsiteX452" fmla="*/ 1967925 w 7467600"/>
              <a:gd name="connsiteY452" fmla="*/ 6858000 h 6858000"/>
              <a:gd name="connsiteX453" fmla="*/ 1936622 w 7467600"/>
              <a:gd name="connsiteY453" fmla="*/ 6858000 h 6858000"/>
              <a:gd name="connsiteX454" fmla="*/ 1926261 w 7467600"/>
              <a:gd name="connsiteY454" fmla="*/ 6784064 h 6858000"/>
              <a:gd name="connsiteX455" fmla="*/ 1922724 w 7467600"/>
              <a:gd name="connsiteY455" fmla="*/ 6765577 h 6858000"/>
              <a:gd name="connsiteX456" fmla="*/ 1904650 w 7467600"/>
              <a:gd name="connsiteY456" fmla="*/ 6639616 h 6858000"/>
              <a:gd name="connsiteX457" fmla="*/ 1885273 w 7467600"/>
              <a:gd name="connsiteY457" fmla="*/ 6858000 h 6858000"/>
              <a:gd name="connsiteX458" fmla="*/ 1854363 w 7467600"/>
              <a:gd name="connsiteY458" fmla="*/ 6858000 h 6858000"/>
              <a:gd name="connsiteX459" fmla="*/ 1880391 w 7467600"/>
              <a:gd name="connsiteY459" fmla="*/ 6603796 h 6858000"/>
              <a:gd name="connsiteX460" fmla="*/ 1818273 w 7467600"/>
              <a:gd name="connsiteY460" fmla="*/ 6715729 h 6858000"/>
              <a:gd name="connsiteX461" fmla="*/ 1794691 w 7467600"/>
              <a:gd name="connsiteY461" fmla="*/ 6843239 h 6858000"/>
              <a:gd name="connsiteX462" fmla="*/ 1794914 w 7467600"/>
              <a:gd name="connsiteY462" fmla="*/ 6858000 h 6858000"/>
              <a:gd name="connsiteX463" fmla="*/ 1746128 w 7467600"/>
              <a:gd name="connsiteY463" fmla="*/ 6858000 h 6858000"/>
              <a:gd name="connsiteX464" fmla="*/ 1753934 w 7467600"/>
              <a:gd name="connsiteY464" fmla="*/ 6724796 h 6858000"/>
              <a:gd name="connsiteX465" fmla="*/ 1792053 w 7467600"/>
              <a:gd name="connsiteY465" fmla="*/ 6572396 h 6858000"/>
              <a:gd name="connsiteX466" fmla="*/ 1862248 w 7467600"/>
              <a:gd name="connsiteY466" fmla="*/ 6266397 h 6858000"/>
              <a:gd name="connsiteX467" fmla="*/ 1862250 w 7467600"/>
              <a:gd name="connsiteY467" fmla="*/ 6033531 h 6858000"/>
              <a:gd name="connsiteX468" fmla="*/ 1211999 w 7467600"/>
              <a:gd name="connsiteY468" fmla="*/ 6683610 h 6858000"/>
              <a:gd name="connsiteX469" fmla="*/ 1213266 w 7467600"/>
              <a:gd name="connsiteY469" fmla="*/ 6691947 h 6858000"/>
              <a:gd name="connsiteX470" fmla="*/ 1203370 w 7467600"/>
              <a:gd name="connsiteY470" fmla="*/ 6850676 h 6858000"/>
              <a:gd name="connsiteX471" fmla="*/ 1203671 w 7467600"/>
              <a:gd name="connsiteY471" fmla="*/ 6858000 h 6858000"/>
              <a:gd name="connsiteX472" fmla="*/ 1143180 w 7467600"/>
              <a:gd name="connsiteY472" fmla="*/ 6858000 h 6858000"/>
              <a:gd name="connsiteX473" fmla="*/ 1142176 w 7467600"/>
              <a:gd name="connsiteY473" fmla="*/ 6766045 h 6858000"/>
              <a:gd name="connsiteX474" fmla="*/ 1067484 w 7467600"/>
              <a:gd name="connsiteY474" fmla="*/ 6858000 h 6858000"/>
              <a:gd name="connsiteX475" fmla="*/ 953928 w 7467600"/>
              <a:gd name="connsiteY475" fmla="*/ 6858000 h 6858000"/>
              <a:gd name="connsiteX476" fmla="*/ 959715 w 7467600"/>
              <a:gd name="connsiteY476" fmla="*/ 6850185 h 6858000"/>
              <a:gd name="connsiteX477" fmla="*/ 1483788 w 7467600"/>
              <a:gd name="connsiteY477" fmla="*/ 6259174 h 6858000"/>
              <a:gd name="connsiteX478" fmla="*/ 1100671 w 7467600"/>
              <a:gd name="connsiteY478" fmla="*/ 6252137 h 6858000"/>
              <a:gd name="connsiteX479" fmla="*/ 1090144 w 7467600"/>
              <a:gd name="connsiteY479" fmla="*/ 6256748 h 6858000"/>
              <a:gd name="connsiteX480" fmla="*/ 1095872 w 7467600"/>
              <a:gd name="connsiteY480" fmla="*/ 6271892 h 6858000"/>
              <a:gd name="connsiteX481" fmla="*/ 262785 w 7467600"/>
              <a:gd name="connsiteY481" fmla="*/ 6845450 h 6858000"/>
              <a:gd name="connsiteX482" fmla="*/ 209968 w 7467600"/>
              <a:gd name="connsiteY482" fmla="*/ 6770713 h 6858000"/>
              <a:gd name="connsiteX483" fmla="*/ 873460 w 7467600"/>
              <a:gd name="connsiteY483" fmla="*/ 6253768 h 6858000"/>
              <a:gd name="connsiteX484" fmla="*/ 192686 w 7467600"/>
              <a:gd name="connsiteY484" fmla="*/ 5849257 h 6858000"/>
              <a:gd name="connsiteX485" fmla="*/ 4696 w 7467600"/>
              <a:gd name="connsiteY485" fmla="*/ 5697668 h 6858000"/>
              <a:gd name="connsiteX486" fmla="*/ 0 w 7467600"/>
              <a:gd name="connsiteY486" fmla="*/ 5689984 h 6858000"/>
              <a:gd name="connsiteX487" fmla="*/ 0 w 7467600"/>
              <a:gd name="connsiteY487" fmla="*/ 5513472 h 6858000"/>
              <a:gd name="connsiteX488" fmla="*/ 174101 w 7467600"/>
              <a:gd name="connsiteY488" fmla="*/ 5620277 h 6858000"/>
              <a:gd name="connsiteX489" fmla="*/ 891800 w 7467600"/>
              <a:gd name="connsiteY489" fmla="*/ 6036935 h 6858000"/>
              <a:gd name="connsiteX490" fmla="*/ 1072219 w 7467600"/>
              <a:gd name="connsiteY490" fmla="*/ 6169443 h 6858000"/>
              <a:gd name="connsiteX491" fmla="*/ 1074117 w 7467600"/>
              <a:gd name="connsiteY491" fmla="*/ 6170301 h 6858000"/>
              <a:gd name="connsiteX492" fmla="*/ 1083114 w 7467600"/>
              <a:gd name="connsiteY492" fmla="*/ 6174131 h 6858000"/>
              <a:gd name="connsiteX493" fmla="*/ 1543010 w 7467600"/>
              <a:gd name="connsiteY493" fmla="*/ 6191140 h 6858000"/>
              <a:gd name="connsiteX494" fmla="*/ 1551080 w 7467600"/>
              <a:gd name="connsiteY494" fmla="*/ 6195006 h 6858000"/>
              <a:gd name="connsiteX495" fmla="*/ 2345443 w 7467600"/>
              <a:gd name="connsiteY495" fmla="*/ 5549882 h 6858000"/>
              <a:gd name="connsiteX496" fmla="*/ 1721499 w 7467600"/>
              <a:gd name="connsiteY496" fmla="*/ 5599969 h 6858000"/>
              <a:gd name="connsiteX497" fmla="*/ 767716 w 7467600"/>
              <a:gd name="connsiteY497" fmla="*/ 5472768 h 6858000"/>
              <a:gd name="connsiteX498" fmla="*/ 722147 w 7467600"/>
              <a:gd name="connsiteY498" fmla="*/ 5393091 h 6858000"/>
              <a:gd name="connsiteX499" fmla="*/ 1485552 w 7467600"/>
              <a:gd name="connsiteY499" fmla="*/ 5313202 h 6858000"/>
              <a:gd name="connsiteX500" fmla="*/ 2143004 w 7467600"/>
              <a:gd name="connsiteY500" fmla="*/ 5402420 h 6858000"/>
              <a:gd name="connsiteX501" fmla="*/ 1933391 w 7467600"/>
              <a:gd name="connsiteY501" fmla="*/ 5156971 h 6858000"/>
              <a:gd name="connsiteX502" fmla="*/ 1827118 w 7467600"/>
              <a:gd name="connsiteY502" fmla="*/ 4968410 h 6858000"/>
              <a:gd name="connsiteX503" fmla="*/ 1837349 w 7467600"/>
              <a:gd name="connsiteY503" fmla="*/ 4956357 h 6858000"/>
              <a:gd name="connsiteX504" fmla="*/ 2162835 w 7467600"/>
              <a:gd name="connsiteY504" fmla="*/ 5187853 h 6858000"/>
              <a:gd name="connsiteX505" fmla="*/ 2257167 w 7467600"/>
              <a:gd name="connsiteY505" fmla="*/ 5462123 h 6858000"/>
              <a:gd name="connsiteX506" fmla="*/ 2261598 w 7467600"/>
              <a:gd name="connsiteY506" fmla="*/ 5467998 h 6858000"/>
              <a:gd name="connsiteX507" fmla="*/ 2437177 w 7467600"/>
              <a:gd name="connsiteY507" fmla="*/ 5479608 h 6858000"/>
              <a:gd name="connsiteX508" fmla="*/ 2445247 w 7467600"/>
              <a:gd name="connsiteY508" fmla="*/ 5483476 h 6858000"/>
              <a:gd name="connsiteX509" fmla="*/ 2743626 w 7467600"/>
              <a:gd name="connsiteY509" fmla="*/ 5304819 h 6858000"/>
              <a:gd name="connsiteX510" fmla="*/ 3048102 w 7467600"/>
              <a:gd name="connsiteY510" fmla="*/ 5150595 h 6858000"/>
              <a:gd name="connsiteX511" fmla="*/ 1799414 w 7467600"/>
              <a:gd name="connsiteY511" fmla="*/ 4694732 h 6858000"/>
              <a:gd name="connsiteX512" fmla="*/ 1771735 w 7467600"/>
              <a:gd name="connsiteY512" fmla="*/ 4619929 h 6858000"/>
              <a:gd name="connsiteX513" fmla="*/ 3104273 w 7467600"/>
              <a:gd name="connsiteY513" fmla="*/ 5076159 h 6858000"/>
              <a:gd name="connsiteX514" fmla="*/ 3113245 w 7467600"/>
              <a:gd name="connsiteY514" fmla="*/ 5090705 h 6858000"/>
              <a:gd name="connsiteX515" fmla="*/ 3126294 w 7467600"/>
              <a:gd name="connsiteY515" fmla="*/ 5114400 h 6858000"/>
              <a:gd name="connsiteX516" fmla="*/ 3937433 w 7467600"/>
              <a:gd name="connsiteY516" fmla="*/ 4830473 h 6858000"/>
              <a:gd name="connsiteX517" fmla="*/ 3590475 w 7467600"/>
              <a:gd name="connsiteY517" fmla="*/ 4597974 h 6858000"/>
              <a:gd name="connsiteX518" fmla="*/ 3100264 w 7467600"/>
              <a:gd name="connsiteY518" fmla="*/ 4579845 h 6858000"/>
              <a:gd name="connsiteX519" fmla="*/ 2183576 w 7467600"/>
              <a:gd name="connsiteY519" fmla="*/ 4227150 h 6858000"/>
              <a:gd name="connsiteX520" fmla="*/ 2151029 w 7467600"/>
              <a:gd name="connsiteY520" fmla="*/ 4146947 h 6858000"/>
              <a:gd name="connsiteX521" fmla="*/ 3563434 w 7467600"/>
              <a:gd name="connsiteY521" fmla="*/ 4469115 h 6858000"/>
              <a:gd name="connsiteX522" fmla="*/ 3177952 w 7467600"/>
              <a:gd name="connsiteY522" fmla="*/ 3657386 h 6858000"/>
              <a:gd name="connsiteX523" fmla="*/ 3189263 w 7467600"/>
              <a:gd name="connsiteY523" fmla="*/ 3625726 h 6858000"/>
              <a:gd name="connsiteX524" fmla="*/ 3560912 w 7467600"/>
              <a:gd name="connsiteY524" fmla="*/ 4079863 h 6858000"/>
              <a:gd name="connsiteX525" fmla="*/ 3626636 w 7467600"/>
              <a:gd name="connsiteY525" fmla="*/ 4512230 h 6858000"/>
              <a:gd name="connsiteX526" fmla="*/ 3653088 w 7467600"/>
              <a:gd name="connsiteY526" fmla="*/ 4521417 h 6858000"/>
              <a:gd name="connsiteX527" fmla="*/ 3988128 w 7467600"/>
              <a:gd name="connsiteY527" fmla="*/ 4817267 h 6858000"/>
              <a:gd name="connsiteX528" fmla="*/ 4830582 w 7467600"/>
              <a:gd name="connsiteY528" fmla="*/ 4676000 h 6858000"/>
              <a:gd name="connsiteX529" fmla="*/ 4830100 w 7467600"/>
              <a:gd name="connsiteY529" fmla="*/ 4675554 h 6858000"/>
              <a:gd name="connsiteX530" fmla="*/ 4036318 w 7467600"/>
              <a:gd name="connsiteY530" fmla="*/ 4147013 h 6858000"/>
              <a:gd name="connsiteX531" fmla="*/ 3432098 w 7467600"/>
              <a:gd name="connsiteY531" fmla="*/ 3537312 h 6858000"/>
              <a:gd name="connsiteX532" fmla="*/ 3446761 w 7467600"/>
              <a:gd name="connsiteY532" fmla="*/ 3461278 h 6858000"/>
              <a:gd name="connsiteX533" fmla="*/ 4419733 w 7467600"/>
              <a:gd name="connsiteY533" fmla="*/ 3963555 h 6858000"/>
              <a:gd name="connsiteX534" fmla="*/ 4781371 w 7467600"/>
              <a:gd name="connsiteY534" fmla="*/ 4458604 h 6858000"/>
              <a:gd name="connsiteX535" fmla="*/ 4780440 w 7467600"/>
              <a:gd name="connsiteY535" fmla="*/ 4470290 h 6858000"/>
              <a:gd name="connsiteX536" fmla="*/ 4898954 w 7467600"/>
              <a:gd name="connsiteY536" fmla="*/ 4662092 h 6858000"/>
              <a:gd name="connsiteX537" fmla="*/ 4900699 w 7467600"/>
              <a:gd name="connsiteY537" fmla="*/ 4670867 h 6858000"/>
              <a:gd name="connsiteX538" fmla="*/ 5714511 w 7467600"/>
              <a:gd name="connsiteY538" fmla="*/ 4663483 h 6858000"/>
              <a:gd name="connsiteX539" fmla="*/ 5464793 w 7467600"/>
              <a:gd name="connsiteY539" fmla="*/ 4393556 h 6858000"/>
              <a:gd name="connsiteX540" fmla="*/ 5461897 w 7467600"/>
              <a:gd name="connsiteY540" fmla="*/ 4390879 h 6858000"/>
              <a:gd name="connsiteX541" fmla="*/ 4294126 w 7467600"/>
              <a:gd name="connsiteY541" fmla="*/ 3303048 h 6858000"/>
              <a:gd name="connsiteX542" fmla="*/ 4305321 w 7467600"/>
              <a:gd name="connsiteY542" fmla="*/ 3256953 h 6858000"/>
              <a:gd name="connsiteX543" fmla="*/ 4949299 w 7467600"/>
              <a:gd name="connsiteY543" fmla="*/ 3766336 h 6858000"/>
              <a:gd name="connsiteX544" fmla="*/ 5291452 w 7467600"/>
              <a:gd name="connsiteY544" fmla="*/ 4076801 h 6858000"/>
              <a:gd name="connsiteX545" fmla="*/ 5434998 w 7467600"/>
              <a:gd name="connsiteY545" fmla="*/ 4254100 h 6858000"/>
              <a:gd name="connsiteX546" fmla="*/ 5351015 w 7467600"/>
              <a:gd name="connsiteY546" fmla="*/ 3760989 h 6858000"/>
              <a:gd name="connsiteX547" fmla="*/ 5413780 w 7467600"/>
              <a:gd name="connsiteY547" fmla="*/ 2966265 h 6858000"/>
              <a:gd name="connsiteX548" fmla="*/ 5425627 w 7467600"/>
              <a:gd name="connsiteY548" fmla="*/ 2954192 h 6858000"/>
              <a:gd name="connsiteX549" fmla="*/ 6604735 w 7467600"/>
              <a:gd name="connsiteY549" fmla="*/ 2041381 h 6858000"/>
              <a:gd name="connsiteX550" fmla="*/ 7204487 w 7467600"/>
              <a:gd name="connsiteY550" fmla="*/ 2742112 h 6858000"/>
              <a:gd name="connsiteX551" fmla="*/ 7131592 w 7467600"/>
              <a:gd name="connsiteY551" fmla="*/ 2672096 h 6858000"/>
              <a:gd name="connsiteX552" fmla="*/ 6996344 w 7467600"/>
              <a:gd name="connsiteY552" fmla="*/ 2518310 h 6858000"/>
              <a:gd name="connsiteX553" fmla="*/ 6735495 w 7467600"/>
              <a:gd name="connsiteY553" fmla="*/ 2196890 h 6858000"/>
              <a:gd name="connsiteX554" fmla="*/ 6721901 w 7467600"/>
              <a:gd name="connsiteY554" fmla="*/ 2179274 h 6858000"/>
              <a:gd name="connsiteX555" fmla="*/ 6604735 w 7467600"/>
              <a:gd name="connsiteY555" fmla="*/ 2041381 h 6858000"/>
              <a:gd name="connsiteX556" fmla="*/ 6591670 w 7467600"/>
              <a:gd name="connsiteY556" fmla="*/ 1988277 h 6858000"/>
              <a:gd name="connsiteX557" fmla="*/ 6747349 w 7467600"/>
              <a:gd name="connsiteY557" fmla="*/ 2160069 h 6858000"/>
              <a:gd name="connsiteX558" fmla="*/ 6760943 w 7467600"/>
              <a:gd name="connsiteY558" fmla="*/ 2177686 h 6858000"/>
              <a:gd name="connsiteX559" fmla="*/ 7021065 w 7467600"/>
              <a:gd name="connsiteY559" fmla="*/ 2498102 h 6858000"/>
              <a:gd name="connsiteX560" fmla="*/ 7155223 w 7467600"/>
              <a:gd name="connsiteY560" fmla="*/ 2650386 h 6858000"/>
              <a:gd name="connsiteX561" fmla="*/ 7203167 w 7467600"/>
              <a:gd name="connsiteY561" fmla="*/ 2697288 h 6858000"/>
              <a:gd name="connsiteX562" fmla="*/ 6937703 w 7467600"/>
              <a:gd name="connsiteY562" fmla="*/ 2321981 h 6858000"/>
              <a:gd name="connsiteX563" fmla="*/ 6591670 w 7467600"/>
              <a:gd name="connsiteY563" fmla="*/ 1988277 h 6858000"/>
              <a:gd name="connsiteX564" fmla="*/ 5798671 w 7467600"/>
              <a:gd name="connsiteY564" fmla="*/ 1981601 h 6858000"/>
              <a:gd name="connsiteX565" fmla="*/ 5754709 w 7467600"/>
              <a:gd name="connsiteY565" fmla="*/ 2071454 h 6858000"/>
              <a:gd name="connsiteX566" fmla="*/ 5763044 w 7467600"/>
              <a:gd name="connsiteY566" fmla="*/ 2842206 h 6858000"/>
              <a:gd name="connsiteX567" fmla="*/ 5764974 w 7467600"/>
              <a:gd name="connsiteY567" fmla="*/ 2799609 h 6858000"/>
              <a:gd name="connsiteX568" fmla="*/ 5767665 w 7467600"/>
              <a:gd name="connsiteY568" fmla="*/ 2666409 h 6858000"/>
              <a:gd name="connsiteX569" fmla="*/ 5763055 w 7467600"/>
              <a:gd name="connsiteY569" fmla="*/ 2579705 h 6858000"/>
              <a:gd name="connsiteX570" fmla="*/ 5758079 w 7467600"/>
              <a:gd name="connsiteY570" fmla="*/ 2492508 h 6858000"/>
              <a:gd name="connsiteX571" fmla="*/ 5779325 w 7467600"/>
              <a:gd name="connsiteY571" fmla="*/ 2197069 h 6858000"/>
              <a:gd name="connsiteX572" fmla="*/ 5798671 w 7467600"/>
              <a:gd name="connsiteY572" fmla="*/ 1981601 h 6858000"/>
              <a:gd name="connsiteX573" fmla="*/ 5829202 w 7467600"/>
              <a:gd name="connsiteY573" fmla="*/ 1971679 h 6858000"/>
              <a:gd name="connsiteX574" fmla="*/ 5809558 w 7467600"/>
              <a:gd name="connsiteY574" fmla="*/ 2198043 h 6858000"/>
              <a:gd name="connsiteX575" fmla="*/ 5788653 w 7467600"/>
              <a:gd name="connsiteY575" fmla="*/ 2489430 h 6858000"/>
              <a:gd name="connsiteX576" fmla="*/ 5793439 w 7467600"/>
              <a:gd name="connsiteY576" fmla="*/ 2575235 h 6858000"/>
              <a:gd name="connsiteX577" fmla="*/ 5796837 w 7467600"/>
              <a:gd name="connsiteY577" fmla="*/ 2637633 h 6858000"/>
              <a:gd name="connsiteX578" fmla="*/ 5818614 w 7467600"/>
              <a:gd name="connsiteY578" fmla="*/ 2473055 h 6858000"/>
              <a:gd name="connsiteX579" fmla="*/ 5829202 w 7467600"/>
              <a:gd name="connsiteY579" fmla="*/ 1971679 h 6858000"/>
              <a:gd name="connsiteX580" fmla="*/ 5911389 w 7467600"/>
              <a:gd name="connsiteY580" fmla="*/ 1898371 h 6858000"/>
              <a:gd name="connsiteX581" fmla="*/ 6237627 w 7467600"/>
              <a:gd name="connsiteY581" fmla="*/ 2231921 h 6858000"/>
              <a:gd name="connsiteX582" fmla="*/ 5911389 w 7467600"/>
              <a:gd name="connsiteY582" fmla="*/ 1898371 h 6858000"/>
              <a:gd name="connsiteX583" fmla="*/ 6944437 w 7467600"/>
              <a:gd name="connsiteY583" fmla="*/ 1575402 h 6858000"/>
              <a:gd name="connsiteX584" fmla="*/ 6304730 w 7467600"/>
              <a:gd name="connsiteY584" fmla="*/ 1766654 h 6858000"/>
              <a:gd name="connsiteX585" fmla="*/ 6944437 w 7467600"/>
              <a:gd name="connsiteY585" fmla="*/ 1575402 h 6858000"/>
              <a:gd name="connsiteX586" fmla="*/ 7019523 w 7467600"/>
              <a:gd name="connsiteY586" fmla="*/ 1519450 h 6858000"/>
              <a:gd name="connsiteX587" fmla="*/ 6298091 w 7467600"/>
              <a:gd name="connsiteY587" fmla="*/ 1737122 h 6858000"/>
              <a:gd name="connsiteX588" fmla="*/ 7019523 w 7467600"/>
              <a:gd name="connsiteY588" fmla="*/ 1519450 h 6858000"/>
              <a:gd name="connsiteX589" fmla="*/ 2399523 w 7467600"/>
              <a:gd name="connsiteY589" fmla="*/ 1428234 h 6858000"/>
              <a:gd name="connsiteX590" fmla="*/ 2224982 w 7467600"/>
              <a:gd name="connsiteY590" fmla="*/ 1826201 h 6858000"/>
              <a:gd name="connsiteX591" fmla="*/ 2096099 w 7467600"/>
              <a:gd name="connsiteY591" fmla="*/ 2345900 h 6858000"/>
              <a:gd name="connsiteX592" fmla="*/ 2283317 w 7467600"/>
              <a:gd name="connsiteY592" fmla="*/ 1796925 h 6858000"/>
              <a:gd name="connsiteX593" fmla="*/ 2399523 w 7467600"/>
              <a:gd name="connsiteY593" fmla="*/ 1428234 h 6858000"/>
              <a:gd name="connsiteX594" fmla="*/ 2448558 w 7467600"/>
              <a:gd name="connsiteY594" fmla="*/ 1373435 h 6858000"/>
              <a:gd name="connsiteX595" fmla="*/ 2312521 w 7467600"/>
              <a:gd name="connsiteY595" fmla="*/ 1806140 h 6858000"/>
              <a:gd name="connsiteX596" fmla="*/ 2127533 w 7467600"/>
              <a:gd name="connsiteY596" fmla="*/ 2348380 h 6858000"/>
              <a:gd name="connsiteX597" fmla="*/ 2358080 w 7467600"/>
              <a:gd name="connsiteY597" fmla="*/ 1866134 h 6858000"/>
              <a:gd name="connsiteX598" fmla="*/ 2407436 w 7467600"/>
              <a:gd name="connsiteY598" fmla="*/ 1651070 h 6858000"/>
              <a:gd name="connsiteX599" fmla="*/ 2448558 w 7467600"/>
              <a:gd name="connsiteY599" fmla="*/ 1373435 h 6858000"/>
              <a:gd name="connsiteX600" fmla="*/ 278707 w 7467600"/>
              <a:gd name="connsiteY600" fmla="*/ 1352270 h 6858000"/>
              <a:gd name="connsiteX601" fmla="*/ 321570 w 7467600"/>
              <a:gd name="connsiteY601" fmla="*/ 1861610 h 6858000"/>
              <a:gd name="connsiteX602" fmla="*/ 294281 w 7467600"/>
              <a:gd name="connsiteY602" fmla="*/ 1440658 h 6858000"/>
              <a:gd name="connsiteX603" fmla="*/ 278707 w 7467600"/>
              <a:gd name="connsiteY603" fmla="*/ 1352270 h 6858000"/>
              <a:gd name="connsiteX604" fmla="*/ 1423821 w 7467600"/>
              <a:gd name="connsiteY604" fmla="*/ 1351958 h 6858000"/>
              <a:gd name="connsiteX605" fmla="*/ 1638521 w 7467600"/>
              <a:gd name="connsiteY605" fmla="*/ 1908470 h 6858000"/>
              <a:gd name="connsiteX606" fmla="*/ 1754199 w 7467600"/>
              <a:gd name="connsiteY606" fmla="*/ 2149284 h 6858000"/>
              <a:gd name="connsiteX607" fmla="*/ 1908359 w 7467600"/>
              <a:gd name="connsiteY607" fmla="*/ 2364988 h 6858000"/>
              <a:gd name="connsiteX608" fmla="*/ 1647661 w 7467600"/>
              <a:gd name="connsiteY608" fmla="*/ 1825945 h 6858000"/>
              <a:gd name="connsiteX609" fmla="*/ 1423821 w 7467600"/>
              <a:gd name="connsiteY609" fmla="*/ 1351958 h 6858000"/>
              <a:gd name="connsiteX610" fmla="*/ 1431890 w 7467600"/>
              <a:gd name="connsiteY610" fmla="*/ 1306475 h 6858000"/>
              <a:gd name="connsiteX611" fmla="*/ 1507597 w 7467600"/>
              <a:gd name="connsiteY611" fmla="*/ 1446132 h 6858000"/>
              <a:gd name="connsiteX612" fmla="*/ 1674586 w 7467600"/>
              <a:gd name="connsiteY612" fmla="*/ 1813832 h 6858000"/>
              <a:gd name="connsiteX613" fmla="*/ 1815950 w 7467600"/>
              <a:gd name="connsiteY613" fmla="*/ 2128564 h 6858000"/>
              <a:gd name="connsiteX614" fmla="*/ 1984242 w 7467600"/>
              <a:gd name="connsiteY614" fmla="*/ 2430829 h 6858000"/>
              <a:gd name="connsiteX615" fmla="*/ 2014023 w 7467600"/>
              <a:gd name="connsiteY615" fmla="*/ 2450995 h 6858000"/>
              <a:gd name="connsiteX616" fmla="*/ 1747337 w 7467600"/>
              <a:gd name="connsiteY616" fmla="*/ 1855264 h 6858000"/>
              <a:gd name="connsiteX617" fmla="*/ 1533749 w 7467600"/>
              <a:gd name="connsiteY617" fmla="*/ 1478656 h 6858000"/>
              <a:gd name="connsiteX618" fmla="*/ 1431890 w 7467600"/>
              <a:gd name="connsiteY618" fmla="*/ 1306475 h 6858000"/>
              <a:gd name="connsiteX619" fmla="*/ 5052692 w 7467600"/>
              <a:gd name="connsiteY619" fmla="*/ 1292994 h 6858000"/>
              <a:gd name="connsiteX620" fmla="*/ 5200661 w 7467600"/>
              <a:gd name="connsiteY620" fmla="*/ 1635186 h 6858000"/>
              <a:gd name="connsiteX621" fmla="*/ 5297138 w 7467600"/>
              <a:gd name="connsiteY621" fmla="*/ 1906351 h 6858000"/>
              <a:gd name="connsiteX622" fmla="*/ 5052692 w 7467600"/>
              <a:gd name="connsiteY622" fmla="*/ 1292994 h 6858000"/>
              <a:gd name="connsiteX623" fmla="*/ 5009948 w 7467600"/>
              <a:gd name="connsiteY623" fmla="*/ 1273619 h 6858000"/>
              <a:gd name="connsiteX624" fmla="*/ 5121777 w 7467600"/>
              <a:gd name="connsiteY624" fmla="*/ 1654213 h 6858000"/>
              <a:gd name="connsiteX625" fmla="*/ 5293545 w 7467600"/>
              <a:gd name="connsiteY625" fmla="*/ 2072247 h 6858000"/>
              <a:gd name="connsiteX626" fmla="*/ 5294042 w 7467600"/>
              <a:gd name="connsiteY626" fmla="*/ 2065019 h 6858000"/>
              <a:gd name="connsiteX627" fmla="*/ 5171936 w 7467600"/>
              <a:gd name="connsiteY627" fmla="*/ 1647613 h 6858000"/>
              <a:gd name="connsiteX628" fmla="*/ 5009948 w 7467600"/>
              <a:gd name="connsiteY628" fmla="*/ 1273619 h 6858000"/>
              <a:gd name="connsiteX629" fmla="*/ 655236 w 7467600"/>
              <a:gd name="connsiteY629" fmla="*/ 1268632 h 6858000"/>
              <a:gd name="connsiteX630" fmla="*/ 839521 w 7467600"/>
              <a:gd name="connsiteY630" fmla="*/ 1685315 h 6858000"/>
              <a:gd name="connsiteX631" fmla="*/ 1109416 w 7467600"/>
              <a:gd name="connsiteY631" fmla="*/ 2061663 h 6858000"/>
              <a:gd name="connsiteX632" fmla="*/ 1298300 w 7467600"/>
              <a:gd name="connsiteY632" fmla="*/ 2247742 h 6858000"/>
              <a:gd name="connsiteX633" fmla="*/ 1125871 w 7467600"/>
              <a:gd name="connsiteY633" fmla="*/ 1989513 h 6858000"/>
              <a:gd name="connsiteX634" fmla="*/ 981574 w 7467600"/>
              <a:gd name="connsiteY634" fmla="*/ 1783157 h 6858000"/>
              <a:gd name="connsiteX635" fmla="*/ 922198 w 7467600"/>
              <a:gd name="connsiteY635" fmla="*/ 1677437 h 6858000"/>
              <a:gd name="connsiteX636" fmla="*/ 869293 w 7467600"/>
              <a:gd name="connsiteY636" fmla="*/ 1583214 h 6858000"/>
              <a:gd name="connsiteX637" fmla="*/ 751431 w 7467600"/>
              <a:gd name="connsiteY637" fmla="*/ 1405731 h 6858000"/>
              <a:gd name="connsiteX638" fmla="*/ 655236 w 7467600"/>
              <a:gd name="connsiteY638" fmla="*/ 1268632 h 6858000"/>
              <a:gd name="connsiteX639" fmla="*/ 6516292 w 7467600"/>
              <a:gd name="connsiteY639" fmla="*/ 1263064 h 6858000"/>
              <a:gd name="connsiteX640" fmla="*/ 5736320 w 7467600"/>
              <a:gd name="connsiteY640" fmla="*/ 1501803 h 6858000"/>
              <a:gd name="connsiteX641" fmla="*/ 6516292 w 7467600"/>
              <a:gd name="connsiteY641" fmla="*/ 1263064 h 6858000"/>
              <a:gd name="connsiteX642" fmla="*/ 291466 w 7467600"/>
              <a:gd name="connsiteY642" fmla="*/ 1250369 h 6858000"/>
              <a:gd name="connsiteX643" fmla="*/ 323180 w 7467600"/>
              <a:gd name="connsiteY643" fmla="*/ 1435283 h 6858000"/>
              <a:gd name="connsiteX644" fmla="*/ 349381 w 7467600"/>
              <a:gd name="connsiteY644" fmla="*/ 1875041 h 6858000"/>
              <a:gd name="connsiteX645" fmla="*/ 374363 w 7467600"/>
              <a:gd name="connsiteY645" fmla="*/ 1506494 h 6858000"/>
              <a:gd name="connsiteX646" fmla="*/ 302168 w 7467600"/>
              <a:gd name="connsiteY646" fmla="*/ 1274495 h 6858000"/>
              <a:gd name="connsiteX647" fmla="*/ 291466 w 7467600"/>
              <a:gd name="connsiteY647" fmla="*/ 1250369 h 6858000"/>
              <a:gd name="connsiteX648" fmla="*/ 678222 w 7467600"/>
              <a:gd name="connsiteY648" fmla="*/ 1248670 h 6858000"/>
              <a:gd name="connsiteX649" fmla="*/ 775536 w 7467600"/>
              <a:gd name="connsiteY649" fmla="*/ 1388015 h 6858000"/>
              <a:gd name="connsiteX650" fmla="*/ 894529 w 7467600"/>
              <a:gd name="connsiteY650" fmla="*/ 1567739 h 6858000"/>
              <a:gd name="connsiteX651" fmla="*/ 948000 w 7467600"/>
              <a:gd name="connsiteY651" fmla="*/ 1663088 h 6858000"/>
              <a:gd name="connsiteX652" fmla="*/ 1006812 w 7467600"/>
              <a:gd name="connsiteY652" fmla="*/ 1767683 h 6858000"/>
              <a:gd name="connsiteX653" fmla="*/ 1149133 w 7467600"/>
              <a:gd name="connsiteY653" fmla="*/ 1971513 h 6858000"/>
              <a:gd name="connsiteX654" fmla="*/ 1333952 w 7467600"/>
              <a:gd name="connsiteY654" fmla="*/ 2251620 h 6858000"/>
              <a:gd name="connsiteX655" fmla="*/ 1337329 w 7467600"/>
              <a:gd name="connsiteY655" fmla="*/ 2258350 h 6858000"/>
              <a:gd name="connsiteX656" fmla="*/ 1014726 w 7467600"/>
              <a:gd name="connsiteY656" fmla="*/ 1615556 h 6858000"/>
              <a:gd name="connsiteX657" fmla="*/ 678222 w 7467600"/>
              <a:gd name="connsiteY657" fmla="*/ 1248670 h 6858000"/>
              <a:gd name="connsiteX658" fmla="*/ 6691602 w 7467600"/>
              <a:gd name="connsiteY658" fmla="*/ 1140573 h 6858000"/>
              <a:gd name="connsiteX659" fmla="*/ 6571100 w 7467600"/>
              <a:gd name="connsiteY659" fmla="*/ 1183662 h 6858000"/>
              <a:gd name="connsiteX660" fmla="*/ 6241687 w 7467600"/>
              <a:gd name="connsiteY660" fmla="*/ 1257600 h 6858000"/>
              <a:gd name="connsiteX661" fmla="*/ 5693009 w 7467600"/>
              <a:gd name="connsiteY661" fmla="*/ 1478256 h 6858000"/>
              <a:gd name="connsiteX662" fmla="*/ 6548420 w 7467600"/>
              <a:gd name="connsiteY662" fmla="*/ 1214599 h 6858000"/>
              <a:gd name="connsiteX663" fmla="*/ 6605473 w 7467600"/>
              <a:gd name="connsiteY663" fmla="*/ 1184686 h 6858000"/>
              <a:gd name="connsiteX664" fmla="*/ 6691602 w 7467600"/>
              <a:gd name="connsiteY664" fmla="*/ 1140573 h 6858000"/>
              <a:gd name="connsiteX665" fmla="*/ 4002475 w 7467600"/>
              <a:gd name="connsiteY665" fmla="*/ 1037802 h 6858000"/>
              <a:gd name="connsiteX666" fmla="*/ 4000324 w 7467600"/>
              <a:gd name="connsiteY666" fmla="*/ 1039362 h 6858000"/>
              <a:gd name="connsiteX667" fmla="*/ 4002862 w 7467600"/>
              <a:gd name="connsiteY667" fmla="*/ 1042866 h 6858000"/>
              <a:gd name="connsiteX668" fmla="*/ 4002475 w 7467600"/>
              <a:gd name="connsiteY668" fmla="*/ 1037802 h 6858000"/>
              <a:gd name="connsiteX669" fmla="*/ 506322 w 7467600"/>
              <a:gd name="connsiteY669" fmla="*/ 1020997 h 6858000"/>
              <a:gd name="connsiteX670" fmla="*/ 533068 w 7467600"/>
              <a:gd name="connsiteY670" fmla="*/ 1029409 h 6858000"/>
              <a:gd name="connsiteX671" fmla="*/ 1232525 w 7467600"/>
              <a:gd name="connsiteY671" fmla="*/ 1804675 h 6858000"/>
              <a:gd name="connsiteX672" fmla="*/ 1388858 w 7467600"/>
              <a:gd name="connsiteY672" fmla="*/ 2368011 h 6858000"/>
              <a:gd name="connsiteX673" fmla="*/ 1384098 w 7467600"/>
              <a:gd name="connsiteY673" fmla="*/ 2378125 h 6858000"/>
              <a:gd name="connsiteX674" fmla="*/ 1425393 w 7467600"/>
              <a:gd name="connsiteY674" fmla="*/ 2589124 h 6858000"/>
              <a:gd name="connsiteX675" fmla="*/ 1424001 w 7467600"/>
              <a:gd name="connsiteY675" fmla="*/ 2597541 h 6858000"/>
              <a:gd name="connsiteX676" fmla="*/ 2152729 w 7467600"/>
              <a:gd name="connsiteY676" fmla="*/ 2864487 h 6858000"/>
              <a:gd name="connsiteX677" fmla="*/ 2020609 w 7467600"/>
              <a:gd name="connsiteY677" fmla="*/ 2539671 h 6858000"/>
              <a:gd name="connsiteX678" fmla="*/ 2018920 w 7467600"/>
              <a:gd name="connsiteY678" fmla="*/ 2536309 h 6858000"/>
              <a:gd name="connsiteX679" fmla="*/ 1342441 w 7467600"/>
              <a:gd name="connsiteY679" fmla="*/ 1173017 h 6858000"/>
              <a:gd name="connsiteX680" fmla="*/ 1367925 w 7467600"/>
              <a:gd name="connsiteY680" fmla="*/ 1135648 h 6858000"/>
              <a:gd name="connsiteX681" fmla="*/ 1771401 w 7467600"/>
              <a:gd name="connsiteY681" fmla="*/ 1806673 h 6858000"/>
              <a:gd name="connsiteX682" fmla="*/ 1972385 w 7467600"/>
              <a:gd name="connsiteY682" fmla="*/ 2198735 h 6858000"/>
              <a:gd name="connsiteX683" fmla="*/ 2040892 w 7467600"/>
              <a:gd name="connsiteY683" fmla="*/ 2405205 h 6858000"/>
              <a:gd name="connsiteX684" fmla="*/ 2131689 w 7467600"/>
              <a:gd name="connsiteY684" fmla="*/ 1936926 h 6858000"/>
              <a:gd name="connsiteX685" fmla="*/ 2454820 w 7467600"/>
              <a:gd name="connsiteY685" fmla="*/ 1248808 h 6858000"/>
              <a:gd name="connsiteX686" fmla="*/ 2492512 w 7467600"/>
              <a:gd name="connsiteY686" fmla="*/ 1302920 h 6858000"/>
              <a:gd name="connsiteX687" fmla="*/ 2081216 w 7467600"/>
              <a:gd name="connsiteY687" fmla="*/ 2527513 h 6858000"/>
              <a:gd name="connsiteX688" fmla="*/ 2081211 w 7467600"/>
              <a:gd name="connsiteY688" fmla="*/ 2528916 h 6858000"/>
              <a:gd name="connsiteX689" fmla="*/ 2199067 w 7467600"/>
              <a:gd name="connsiteY689" fmla="*/ 2884061 h 6858000"/>
              <a:gd name="connsiteX690" fmla="*/ 3192586 w 7467600"/>
              <a:gd name="connsiteY690" fmla="*/ 3411496 h 6858000"/>
              <a:gd name="connsiteX691" fmla="*/ 3182620 w 7467600"/>
              <a:gd name="connsiteY691" fmla="*/ 3483279 h 6858000"/>
              <a:gd name="connsiteX692" fmla="*/ 2435119 w 7467600"/>
              <a:gd name="connsiteY692" fmla="*/ 3080173 h 6858000"/>
              <a:gd name="connsiteX693" fmla="*/ 2410152 w 7467600"/>
              <a:gd name="connsiteY693" fmla="*/ 3063751 h 6858000"/>
              <a:gd name="connsiteX694" fmla="*/ 2408099 w 7467600"/>
              <a:gd name="connsiteY694" fmla="*/ 3064403 h 6858000"/>
              <a:gd name="connsiteX695" fmla="*/ 2407218 w 7467600"/>
              <a:gd name="connsiteY695" fmla="*/ 3070324 h 6858000"/>
              <a:gd name="connsiteX696" fmla="*/ 2380138 w 7467600"/>
              <a:gd name="connsiteY696" fmla="*/ 3099341 h 6858000"/>
              <a:gd name="connsiteX697" fmla="*/ 1765923 w 7467600"/>
              <a:gd name="connsiteY697" fmla="*/ 3581043 h 6858000"/>
              <a:gd name="connsiteX698" fmla="*/ 1702258 w 7467600"/>
              <a:gd name="connsiteY698" fmla="*/ 3612286 h 6858000"/>
              <a:gd name="connsiteX699" fmla="*/ 1538370 w 7467600"/>
              <a:gd name="connsiteY699" fmla="*/ 3811804 h 6858000"/>
              <a:gd name="connsiteX700" fmla="*/ 542867 w 7467600"/>
              <a:gd name="connsiteY700" fmla="*/ 4944092 h 6858000"/>
              <a:gd name="connsiteX701" fmla="*/ 515800 w 7467600"/>
              <a:gd name="connsiteY701" fmla="*/ 4862180 h 6858000"/>
              <a:gd name="connsiteX702" fmla="*/ 909145 w 7467600"/>
              <a:gd name="connsiteY702" fmla="*/ 4199225 h 6858000"/>
              <a:gd name="connsiteX703" fmla="*/ 1214067 w 7467600"/>
              <a:gd name="connsiteY703" fmla="*/ 3908561 h 6858000"/>
              <a:gd name="connsiteX704" fmla="*/ 640967 w 7467600"/>
              <a:gd name="connsiteY704" fmla="*/ 4105601 h 6858000"/>
              <a:gd name="connsiteX705" fmla="*/ 112563 w 7467600"/>
              <a:gd name="connsiteY705" fmla="*/ 4396952 h 6858000"/>
              <a:gd name="connsiteX706" fmla="*/ 0 w 7467600"/>
              <a:gd name="connsiteY706" fmla="*/ 4466006 h 6858000"/>
              <a:gd name="connsiteX707" fmla="*/ 0 w 7467600"/>
              <a:gd name="connsiteY707" fmla="*/ 4233763 h 6858000"/>
              <a:gd name="connsiteX708" fmla="*/ 36881 w 7467600"/>
              <a:gd name="connsiteY708" fmla="*/ 4200118 h 6858000"/>
              <a:gd name="connsiteX709" fmla="*/ 910534 w 7467600"/>
              <a:gd name="connsiteY709" fmla="*/ 3629753 h 6858000"/>
              <a:gd name="connsiteX710" fmla="*/ 1578717 w 7467600"/>
              <a:gd name="connsiteY710" fmla="*/ 3575982 h 6858000"/>
              <a:gd name="connsiteX711" fmla="*/ 2338780 w 7467600"/>
              <a:gd name="connsiteY711" fmla="*/ 3033725 h 6858000"/>
              <a:gd name="connsiteX712" fmla="*/ 1807991 w 7467600"/>
              <a:gd name="connsiteY712" fmla="*/ 2807184 h 6858000"/>
              <a:gd name="connsiteX713" fmla="*/ 1416358 w 7467600"/>
              <a:gd name="connsiteY713" fmla="*/ 3112571 h 6858000"/>
              <a:gd name="connsiteX714" fmla="*/ 939066 w 7467600"/>
              <a:gd name="connsiteY714" fmla="*/ 3378798 h 6858000"/>
              <a:gd name="connsiteX715" fmla="*/ 115099 w 7467600"/>
              <a:gd name="connsiteY715" fmla="*/ 3607650 h 6858000"/>
              <a:gd name="connsiteX716" fmla="*/ 97284 w 7467600"/>
              <a:gd name="connsiteY716" fmla="*/ 3520393 h 6858000"/>
              <a:gd name="connsiteX717" fmla="*/ 922050 w 7467600"/>
              <a:gd name="connsiteY717" fmla="*/ 3074867 h 6858000"/>
              <a:gd name="connsiteX718" fmla="*/ 1405265 w 7467600"/>
              <a:gd name="connsiteY718" fmla="*/ 3016319 h 6858000"/>
              <a:gd name="connsiteX719" fmla="*/ 1407512 w 7467600"/>
              <a:gd name="connsiteY719" fmla="*/ 3018001 h 6858000"/>
              <a:gd name="connsiteX720" fmla="*/ 1726266 w 7467600"/>
              <a:gd name="connsiteY720" fmla="*/ 2777274 h 6858000"/>
              <a:gd name="connsiteX721" fmla="*/ 625390 w 7467600"/>
              <a:gd name="connsiteY721" fmla="*/ 2514541 h 6858000"/>
              <a:gd name="connsiteX722" fmla="*/ 619799 w 7467600"/>
              <a:gd name="connsiteY722" fmla="*/ 2527180 h 6858000"/>
              <a:gd name="connsiteX723" fmla="*/ 310030 w 7467600"/>
              <a:gd name="connsiteY723" fmla="*/ 2771818 h 6858000"/>
              <a:gd name="connsiteX724" fmla="*/ 173877 w 7467600"/>
              <a:gd name="connsiteY724" fmla="*/ 2937056 h 6858000"/>
              <a:gd name="connsiteX725" fmla="*/ 77889 w 7467600"/>
              <a:gd name="connsiteY725" fmla="*/ 3138440 h 6858000"/>
              <a:gd name="connsiteX726" fmla="*/ 0 w 7467600"/>
              <a:gd name="connsiteY726" fmla="*/ 3271395 h 6858000"/>
              <a:gd name="connsiteX727" fmla="*/ 0 w 7467600"/>
              <a:gd name="connsiteY727" fmla="*/ 3153002 h 6858000"/>
              <a:gd name="connsiteX728" fmla="*/ 2386 w 7467600"/>
              <a:gd name="connsiteY728" fmla="*/ 3149203 h 6858000"/>
              <a:gd name="connsiteX729" fmla="*/ 89753 w 7467600"/>
              <a:gd name="connsiteY729" fmla="*/ 2987702 h 6858000"/>
              <a:gd name="connsiteX730" fmla="*/ 76869 w 7467600"/>
              <a:gd name="connsiteY730" fmla="*/ 3005404 h 6858000"/>
              <a:gd name="connsiteX731" fmla="*/ 32049 w 7467600"/>
              <a:gd name="connsiteY731" fmla="*/ 3065814 h 6858000"/>
              <a:gd name="connsiteX732" fmla="*/ 0 w 7467600"/>
              <a:gd name="connsiteY732" fmla="*/ 3108744 h 6858000"/>
              <a:gd name="connsiteX733" fmla="*/ 0 w 7467600"/>
              <a:gd name="connsiteY733" fmla="*/ 3058059 h 6858000"/>
              <a:gd name="connsiteX734" fmla="*/ 7610 w 7467600"/>
              <a:gd name="connsiteY734" fmla="*/ 3047889 h 6858000"/>
              <a:gd name="connsiteX735" fmla="*/ 52419 w 7467600"/>
              <a:gd name="connsiteY735" fmla="*/ 2987479 h 6858000"/>
              <a:gd name="connsiteX736" fmla="*/ 59142 w 7467600"/>
              <a:gd name="connsiteY736" fmla="*/ 2978488 h 6858000"/>
              <a:gd name="connsiteX737" fmla="*/ 0 w 7467600"/>
              <a:gd name="connsiteY737" fmla="*/ 3015334 h 6858000"/>
              <a:gd name="connsiteX738" fmla="*/ 0 w 7467600"/>
              <a:gd name="connsiteY738" fmla="*/ 2914286 h 6858000"/>
              <a:gd name="connsiteX739" fmla="*/ 36383 w 7467600"/>
              <a:gd name="connsiteY739" fmla="*/ 2901128 h 6858000"/>
              <a:gd name="connsiteX740" fmla="*/ 156329 w 7467600"/>
              <a:gd name="connsiteY740" fmla="*/ 2840533 h 6858000"/>
              <a:gd name="connsiteX741" fmla="*/ 358355 w 7467600"/>
              <a:gd name="connsiteY741" fmla="*/ 2620471 h 6858000"/>
              <a:gd name="connsiteX742" fmla="*/ 510577 w 7467600"/>
              <a:gd name="connsiteY742" fmla="*/ 2501244 h 6858000"/>
              <a:gd name="connsiteX743" fmla="*/ 211967 w 7467600"/>
              <a:gd name="connsiteY743" fmla="*/ 2479171 h 6858000"/>
              <a:gd name="connsiteX744" fmla="*/ 0 w 7467600"/>
              <a:gd name="connsiteY744" fmla="*/ 2476398 h 6858000"/>
              <a:gd name="connsiteX745" fmla="*/ 0 w 7467600"/>
              <a:gd name="connsiteY745" fmla="*/ 2389189 h 6858000"/>
              <a:gd name="connsiteX746" fmla="*/ 103062 w 7467600"/>
              <a:gd name="connsiteY746" fmla="*/ 2389518 h 6858000"/>
              <a:gd name="connsiteX747" fmla="*/ 510734 w 7467600"/>
              <a:gd name="connsiteY747" fmla="*/ 2416201 h 6858000"/>
              <a:gd name="connsiteX748" fmla="*/ 279257 w 7467600"/>
              <a:gd name="connsiteY748" fmla="*/ 2092102 h 6858000"/>
              <a:gd name="connsiteX749" fmla="*/ 65265 w 7467600"/>
              <a:gd name="connsiteY749" fmla="*/ 2006049 h 6858000"/>
              <a:gd name="connsiteX750" fmla="*/ 0 w 7467600"/>
              <a:gd name="connsiteY750" fmla="*/ 1982532 h 6858000"/>
              <a:gd name="connsiteX751" fmla="*/ 0 w 7467600"/>
              <a:gd name="connsiteY751" fmla="*/ 1912789 h 6858000"/>
              <a:gd name="connsiteX752" fmla="*/ 97460 w 7467600"/>
              <a:gd name="connsiteY752" fmla="*/ 1953725 h 6858000"/>
              <a:gd name="connsiteX753" fmla="*/ 221272 w 7467600"/>
              <a:gd name="connsiteY753" fmla="*/ 1980766 h 6858000"/>
              <a:gd name="connsiteX754" fmla="*/ 116765 w 7467600"/>
              <a:gd name="connsiteY754" fmla="*/ 1911033 h 6858000"/>
              <a:gd name="connsiteX755" fmla="*/ 16405 w 7467600"/>
              <a:gd name="connsiteY755" fmla="*/ 1803412 h 6858000"/>
              <a:gd name="connsiteX756" fmla="*/ 0 w 7467600"/>
              <a:gd name="connsiteY756" fmla="*/ 1784777 h 6858000"/>
              <a:gd name="connsiteX757" fmla="*/ 0 w 7467600"/>
              <a:gd name="connsiteY757" fmla="*/ 1740082 h 6858000"/>
              <a:gd name="connsiteX758" fmla="*/ 39394 w 7467600"/>
              <a:gd name="connsiteY758" fmla="*/ 1784856 h 6858000"/>
              <a:gd name="connsiteX759" fmla="*/ 135813 w 7467600"/>
              <a:gd name="connsiteY759" fmla="*/ 1888838 h 6858000"/>
              <a:gd name="connsiteX760" fmla="*/ 242575 w 7467600"/>
              <a:gd name="connsiteY760" fmla="*/ 1958841 h 6858000"/>
              <a:gd name="connsiteX761" fmla="*/ 82197 w 7467600"/>
              <a:gd name="connsiteY761" fmla="*/ 1754826 h 6858000"/>
              <a:gd name="connsiteX762" fmla="*/ 0 w 7467600"/>
              <a:gd name="connsiteY762" fmla="*/ 1679650 h 6858000"/>
              <a:gd name="connsiteX763" fmla="*/ 0 w 7467600"/>
              <a:gd name="connsiteY763" fmla="*/ 1602463 h 6858000"/>
              <a:gd name="connsiteX764" fmla="*/ 84689 w 7467600"/>
              <a:gd name="connsiteY764" fmla="*/ 1677442 h 6858000"/>
              <a:gd name="connsiteX765" fmla="*/ 298437 w 7467600"/>
              <a:gd name="connsiteY765" fmla="*/ 1968019 h 6858000"/>
              <a:gd name="connsiteX766" fmla="*/ 227269 w 7467600"/>
              <a:gd name="connsiteY766" fmla="*/ 1114064 h 6858000"/>
              <a:gd name="connsiteX767" fmla="*/ 248003 w 7467600"/>
              <a:gd name="connsiteY767" fmla="*/ 1089613 h 6858000"/>
              <a:gd name="connsiteX768" fmla="*/ 427020 w 7467600"/>
              <a:gd name="connsiteY768" fmla="*/ 1619803 h 6858000"/>
              <a:gd name="connsiteX769" fmla="*/ 340345 w 7467600"/>
              <a:gd name="connsiteY769" fmla="*/ 2027739 h 6858000"/>
              <a:gd name="connsiteX770" fmla="*/ 360865 w 7467600"/>
              <a:gd name="connsiteY770" fmla="*/ 2044827 h 6858000"/>
              <a:gd name="connsiteX771" fmla="*/ 560414 w 7467600"/>
              <a:gd name="connsiteY771" fmla="*/ 2421457 h 6858000"/>
              <a:gd name="connsiteX772" fmla="*/ 1359703 w 7467600"/>
              <a:gd name="connsiteY772" fmla="*/ 2578554 h 6858000"/>
              <a:gd name="connsiteX773" fmla="*/ 1359422 w 7467600"/>
              <a:gd name="connsiteY773" fmla="*/ 2577994 h 6858000"/>
              <a:gd name="connsiteX774" fmla="*/ 828701 w 7467600"/>
              <a:gd name="connsiteY774" fmla="*/ 1839520 h 6858000"/>
              <a:gd name="connsiteX775" fmla="*/ 494427 w 7467600"/>
              <a:gd name="connsiteY775" fmla="*/ 1092333 h 6858000"/>
              <a:gd name="connsiteX776" fmla="*/ 506322 w 7467600"/>
              <a:gd name="connsiteY776" fmla="*/ 1020997 h 6858000"/>
              <a:gd name="connsiteX777" fmla="*/ 4570198 w 7467600"/>
              <a:gd name="connsiteY777" fmla="*/ 978081 h 6858000"/>
              <a:gd name="connsiteX778" fmla="*/ 4523691 w 7467600"/>
              <a:gd name="connsiteY778" fmla="*/ 1127776 h 6858000"/>
              <a:gd name="connsiteX779" fmla="*/ 4509875 w 7467600"/>
              <a:gd name="connsiteY779" fmla="*/ 1167552 h 6858000"/>
              <a:gd name="connsiteX780" fmla="*/ 4478168 w 7467600"/>
              <a:gd name="connsiteY780" fmla="*/ 1260735 h 6858000"/>
              <a:gd name="connsiteX781" fmla="*/ 4409309 w 7467600"/>
              <a:gd name="connsiteY781" fmla="*/ 1666996 h 6858000"/>
              <a:gd name="connsiteX782" fmla="*/ 4370031 w 7467600"/>
              <a:gd name="connsiteY782" fmla="*/ 1955666 h 6858000"/>
              <a:gd name="connsiteX783" fmla="*/ 4570198 w 7467600"/>
              <a:gd name="connsiteY783" fmla="*/ 978081 h 6858000"/>
              <a:gd name="connsiteX784" fmla="*/ 4557898 w 7467600"/>
              <a:gd name="connsiteY784" fmla="*/ 900011 h 6858000"/>
              <a:gd name="connsiteX785" fmla="*/ 4344840 w 7467600"/>
              <a:gd name="connsiteY785" fmla="*/ 1922038 h 6858000"/>
              <a:gd name="connsiteX786" fmla="*/ 4378710 w 7467600"/>
              <a:gd name="connsiteY786" fmla="*/ 1665516 h 6858000"/>
              <a:gd name="connsiteX787" fmla="*/ 4448798 w 7467600"/>
              <a:gd name="connsiteY787" fmla="*/ 1253024 h 6858000"/>
              <a:gd name="connsiteX788" fmla="*/ 4480315 w 7467600"/>
              <a:gd name="connsiteY788" fmla="*/ 1158454 h 6858000"/>
              <a:gd name="connsiteX789" fmla="*/ 4494133 w 7467600"/>
              <a:gd name="connsiteY789" fmla="*/ 1118676 h 6858000"/>
              <a:gd name="connsiteX790" fmla="*/ 4557898 w 7467600"/>
              <a:gd name="connsiteY790" fmla="*/ 900011 h 6858000"/>
              <a:gd name="connsiteX791" fmla="*/ 5870151 w 7467600"/>
              <a:gd name="connsiteY791" fmla="*/ 898890 h 6858000"/>
              <a:gd name="connsiteX792" fmla="*/ 5861335 w 7467600"/>
              <a:gd name="connsiteY792" fmla="*/ 899177 h 6858000"/>
              <a:gd name="connsiteX793" fmla="*/ 5843702 w 7467600"/>
              <a:gd name="connsiteY793" fmla="*/ 899748 h 6858000"/>
              <a:gd name="connsiteX794" fmla="*/ 5651107 w 7467600"/>
              <a:gd name="connsiteY794" fmla="*/ 920306 h 6858000"/>
              <a:gd name="connsiteX795" fmla="*/ 5459407 w 7467600"/>
              <a:gd name="connsiteY795" fmla="*/ 940975 h 6858000"/>
              <a:gd name="connsiteX796" fmla="*/ 5374846 w 7467600"/>
              <a:gd name="connsiteY796" fmla="*/ 941988 h 6858000"/>
              <a:gd name="connsiteX797" fmla="*/ 5256105 w 7467600"/>
              <a:gd name="connsiteY797" fmla="*/ 945632 h 6858000"/>
              <a:gd name="connsiteX798" fmla="*/ 5107071 w 7467600"/>
              <a:gd name="connsiteY798" fmla="*/ 969720 h 6858000"/>
              <a:gd name="connsiteX799" fmla="*/ 4998681 w 7467600"/>
              <a:gd name="connsiteY799" fmla="*/ 988771 h 6858000"/>
              <a:gd name="connsiteX800" fmla="*/ 5870151 w 7467600"/>
              <a:gd name="connsiteY800" fmla="*/ 898890 h 6858000"/>
              <a:gd name="connsiteX801" fmla="*/ 5504425 w 7467600"/>
              <a:gd name="connsiteY801" fmla="*/ 848067 h 6858000"/>
              <a:gd name="connsiteX802" fmla="*/ 4968849 w 7467600"/>
              <a:gd name="connsiteY802" fmla="*/ 962318 h 6858000"/>
              <a:gd name="connsiteX803" fmla="*/ 5104039 w 7467600"/>
              <a:gd name="connsiteY803" fmla="*/ 940634 h 6858000"/>
              <a:gd name="connsiteX804" fmla="*/ 5256311 w 7467600"/>
              <a:gd name="connsiteY804" fmla="*/ 916490 h 6858000"/>
              <a:gd name="connsiteX805" fmla="*/ 5377381 w 7467600"/>
              <a:gd name="connsiteY805" fmla="*/ 912671 h 6858000"/>
              <a:gd name="connsiteX806" fmla="*/ 5460148 w 7467600"/>
              <a:gd name="connsiteY806" fmla="*/ 911442 h 6858000"/>
              <a:gd name="connsiteX807" fmla="*/ 5648971 w 7467600"/>
              <a:gd name="connsiteY807" fmla="*/ 891331 h 6858000"/>
              <a:gd name="connsiteX808" fmla="*/ 5844807 w 7467600"/>
              <a:gd name="connsiteY808" fmla="*/ 870718 h 6858000"/>
              <a:gd name="connsiteX809" fmla="*/ 5862975 w 7467600"/>
              <a:gd name="connsiteY809" fmla="*/ 869756 h 6858000"/>
              <a:gd name="connsiteX810" fmla="*/ 5920887 w 7467600"/>
              <a:gd name="connsiteY810" fmla="*/ 865929 h 6858000"/>
              <a:gd name="connsiteX811" fmla="*/ 5504425 w 7467600"/>
              <a:gd name="connsiteY811" fmla="*/ 848067 h 6858000"/>
              <a:gd name="connsiteX812" fmla="*/ 3607114 w 7467600"/>
              <a:gd name="connsiteY812" fmla="*/ 467441 h 6858000"/>
              <a:gd name="connsiteX813" fmla="*/ 3296242 w 7467600"/>
              <a:gd name="connsiteY813" fmla="*/ 807991 h 6858000"/>
              <a:gd name="connsiteX814" fmla="*/ 3174674 w 7467600"/>
              <a:gd name="connsiteY814" fmla="*/ 919759 h 6858000"/>
              <a:gd name="connsiteX815" fmla="*/ 3042978 w 7467600"/>
              <a:gd name="connsiteY815" fmla="*/ 1054894 h 6858000"/>
              <a:gd name="connsiteX816" fmla="*/ 2968914 w 7467600"/>
              <a:gd name="connsiteY816" fmla="*/ 1133756 h 6858000"/>
              <a:gd name="connsiteX817" fmla="*/ 3103823 w 7467600"/>
              <a:gd name="connsiteY817" fmla="*/ 1026814 h 6858000"/>
              <a:gd name="connsiteX818" fmla="*/ 3607114 w 7467600"/>
              <a:gd name="connsiteY818" fmla="*/ 467441 h 6858000"/>
              <a:gd name="connsiteX819" fmla="*/ 3744487 w 7467600"/>
              <a:gd name="connsiteY819" fmla="*/ 383136 h 6858000"/>
              <a:gd name="connsiteX820" fmla="*/ 3970213 w 7467600"/>
              <a:gd name="connsiteY820" fmla="*/ 995559 h 6858000"/>
              <a:gd name="connsiteX821" fmla="*/ 3744487 w 7467600"/>
              <a:gd name="connsiteY821" fmla="*/ 383136 h 6858000"/>
              <a:gd name="connsiteX822" fmla="*/ 3624562 w 7467600"/>
              <a:gd name="connsiteY822" fmla="*/ 367041 h 6858000"/>
              <a:gd name="connsiteX823" fmla="*/ 3489712 w 7467600"/>
              <a:gd name="connsiteY823" fmla="*/ 485386 h 6858000"/>
              <a:gd name="connsiteX824" fmla="*/ 3182994 w 7467600"/>
              <a:gd name="connsiteY824" fmla="*/ 828265 h 6858000"/>
              <a:gd name="connsiteX825" fmla="*/ 2892114 w 7467600"/>
              <a:gd name="connsiteY825" fmla="*/ 1172635 h 6858000"/>
              <a:gd name="connsiteX826" fmla="*/ 3021459 w 7467600"/>
              <a:gd name="connsiteY826" fmla="*/ 1035385 h 6858000"/>
              <a:gd name="connsiteX827" fmla="*/ 3153873 w 7467600"/>
              <a:gd name="connsiteY827" fmla="*/ 898971 h 6858000"/>
              <a:gd name="connsiteX828" fmla="*/ 3276511 w 7467600"/>
              <a:gd name="connsiteY828" fmla="*/ 786423 h 6858000"/>
              <a:gd name="connsiteX829" fmla="*/ 3584154 w 7467600"/>
              <a:gd name="connsiteY829" fmla="*/ 448218 h 6858000"/>
              <a:gd name="connsiteX830" fmla="*/ 3624562 w 7467600"/>
              <a:gd name="connsiteY830" fmla="*/ 367041 h 6858000"/>
              <a:gd name="connsiteX831" fmla="*/ 3766672 w 7467600"/>
              <a:gd name="connsiteY831" fmla="*/ 359429 h 6858000"/>
              <a:gd name="connsiteX832" fmla="*/ 3996338 w 7467600"/>
              <a:gd name="connsiteY832" fmla="*/ 968237 h 6858000"/>
              <a:gd name="connsiteX833" fmla="*/ 3766672 w 7467600"/>
              <a:gd name="connsiteY833" fmla="*/ 359429 h 6858000"/>
              <a:gd name="connsiteX834" fmla="*/ 5805386 w 7467600"/>
              <a:gd name="connsiteY834" fmla="*/ 239240 h 6858000"/>
              <a:gd name="connsiteX835" fmla="*/ 5736947 w 7467600"/>
              <a:gd name="connsiteY835" fmla="*/ 261367 h 6858000"/>
              <a:gd name="connsiteX836" fmla="*/ 5427012 w 7467600"/>
              <a:gd name="connsiteY836" fmla="*/ 311272 h 6858000"/>
              <a:gd name="connsiteX837" fmla="*/ 5147818 w 7467600"/>
              <a:gd name="connsiteY837" fmla="*/ 322112 h 6858000"/>
              <a:gd name="connsiteX838" fmla="*/ 5060854 w 7467600"/>
              <a:gd name="connsiteY838" fmla="*/ 311882 h 6858000"/>
              <a:gd name="connsiteX839" fmla="*/ 4945989 w 7467600"/>
              <a:gd name="connsiteY839" fmla="*/ 300516 h 6858000"/>
              <a:gd name="connsiteX840" fmla="*/ 5410479 w 7467600"/>
              <a:gd name="connsiteY840" fmla="*/ 348434 h 6858000"/>
              <a:gd name="connsiteX841" fmla="*/ 5805386 w 7467600"/>
              <a:gd name="connsiteY841" fmla="*/ 239240 h 6858000"/>
              <a:gd name="connsiteX842" fmla="*/ 5905192 w 7467600"/>
              <a:gd name="connsiteY842" fmla="*/ 163079 h 6858000"/>
              <a:gd name="connsiteX843" fmla="*/ 5865655 w 7467600"/>
              <a:gd name="connsiteY843" fmla="*/ 171901 h 6858000"/>
              <a:gd name="connsiteX844" fmla="*/ 5259740 w 7467600"/>
              <a:gd name="connsiteY844" fmla="*/ 257013 h 6858000"/>
              <a:gd name="connsiteX845" fmla="*/ 5208466 w 7467600"/>
              <a:gd name="connsiteY845" fmla="*/ 257550 h 6858000"/>
              <a:gd name="connsiteX846" fmla="*/ 4980204 w 7467600"/>
              <a:gd name="connsiteY846" fmla="*/ 271903 h 6858000"/>
              <a:gd name="connsiteX847" fmla="*/ 5068068 w 7467600"/>
              <a:gd name="connsiteY847" fmla="*/ 282244 h 6858000"/>
              <a:gd name="connsiteX848" fmla="*/ 5153231 w 7467600"/>
              <a:gd name="connsiteY848" fmla="*/ 292240 h 6858000"/>
              <a:gd name="connsiteX849" fmla="*/ 5426491 w 7467600"/>
              <a:gd name="connsiteY849" fmla="*/ 281128 h 6858000"/>
              <a:gd name="connsiteX850" fmla="*/ 5731212 w 7467600"/>
              <a:gd name="connsiteY850" fmla="*/ 231951 h 6858000"/>
              <a:gd name="connsiteX851" fmla="*/ 5905192 w 7467600"/>
              <a:gd name="connsiteY851" fmla="*/ 163079 h 6858000"/>
              <a:gd name="connsiteX852" fmla="*/ 5944437 w 7467600"/>
              <a:gd name="connsiteY852" fmla="*/ 113829 h 6858000"/>
              <a:gd name="connsiteX853" fmla="*/ 5825032 w 7467600"/>
              <a:gd name="connsiteY853" fmla="*/ 146405 h 6858000"/>
              <a:gd name="connsiteX854" fmla="*/ 4955599 w 7467600"/>
              <a:gd name="connsiteY854" fmla="*/ 247008 h 6858000"/>
              <a:gd name="connsiteX855" fmla="*/ 5210104 w 7467600"/>
              <a:gd name="connsiteY855" fmla="*/ 228123 h 6858000"/>
              <a:gd name="connsiteX856" fmla="*/ 5261015 w 7467600"/>
              <a:gd name="connsiteY856" fmla="*/ 227087 h 6858000"/>
              <a:gd name="connsiteX857" fmla="*/ 5861181 w 7467600"/>
              <a:gd name="connsiteY857" fmla="*/ 143093 h 6858000"/>
              <a:gd name="connsiteX858" fmla="*/ 5961252 w 7467600"/>
              <a:gd name="connsiteY858" fmla="*/ 114820 h 6858000"/>
              <a:gd name="connsiteX859" fmla="*/ 5944437 w 7467600"/>
              <a:gd name="connsiteY859" fmla="*/ 113829 h 6858000"/>
              <a:gd name="connsiteX860" fmla="*/ 3882765 w 7467600"/>
              <a:gd name="connsiteY860" fmla="*/ 0 h 6858000"/>
              <a:gd name="connsiteX861" fmla="*/ 3995099 w 7467600"/>
              <a:gd name="connsiteY861" fmla="*/ 0 h 6858000"/>
              <a:gd name="connsiteX862" fmla="*/ 4163818 w 7467600"/>
              <a:gd name="connsiteY862" fmla="*/ 234104 h 6858000"/>
              <a:gd name="connsiteX863" fmla="*/ 4172099 w 7467600"/>
              <a:gd name="connsiteY863" fmla="*/ 234207 h 6858000"/>
              <a:gd name="connsiteX864" fmla="*/ 4784282 w 7467600"/>
              <a:gd name="connsiteY864" fmla="*/ 276561 h 6858000"/>
              <a:gd name="connsiteX865" fmla="*/ 4801687 w 7467600"/>
              <a:gd name="connsiteY865" fmla="*/ 267764 h 6858000"/>
              <a:gd name="connsiteX866" fmla="*/ 6082788 w 7467600"/>
              <a:gd name="connsiteY866" fmla="*/ 64119 h 6858000"/>
              <a:gd name="connsiteX867" fmla="*/ 6099442 w 7467600"/>
              <a:gd name="connsiteY867" fmla="*/ 82568 h 6858000"/>
              <a:gd name="connsiteX868" fmla="*/ 4804137 w 7467600"/>
              <a:gd name="connsiteY868" fmla="*/ 320931 h 6858000"/>
              <a:gd name="connsiteX869" fmla="*/ 4227047 w 7467600"/>
              <a:gd name="connsiteY869" fmla="*/ 313415 h 6858000"/>
              <a:gd name="connsiteX870" fmla="*/ 4346041 w 7467600"/>
              <a:gd name="connsiteY870" fmla="*/ 456086 h 6858000"/>
              <a:gd name="connsiteX871" fmla="*/ 4870967 w 7467600"/>
              <a:gd name="connsiteY871" fmla="*/ 963061 h 6858000"/>
              <a:gd name="connsiteX872" fmla="*/ 4889647 w 7467600"/>
              <a:gd name="connsiteY872" fmla="*/ 957147 h 6858000"/>
              <a:gd name="connsiteX873" fmla="*/ 5422504 w 7467600"/>
              <a:gd name="connsiteY873" fmla="*/ 805191 h 6858000"/>
              <a:gd name="connsiteX874" fmla="*/ 6087656 w 7467600"/>
              <a:gd name="connsiteY874" fmla="*/ 826703 h 6858000"/>
              <a:gd name="connsiteX875" fmla="*/ 6058717 w 7467600"/>
              <a:gd name="connsiteY875" fmla="*/ 865992 h 6858000"/>
              <a:gd name="connsiteX876" fmla="*/ 4974153 w 7467600"/>
              <a:gd name="connsiteY876" fmla="*/ 1045456 h 6858000"/>
              <a:gd name="connsiteX877" fmla="*/ 5627835 w 7467600"/>
              <a:gd name="connsiteY877" fmla="*/ 1472077 h 6858000"/>
              <a:gd name="connsiteX878" fmla="*/ 5629817 w 7467600"/>
              <a:gd name="connsiteY878" fmla="*/ 1471412 h 6858000"/>
              <a:gd name="connsiteX879" fmla="*/ 5634124 w 7467600"/>
              <a:gd name="connsiteY879" fmla="*/ 1470572 h 6858000"/>
              <a:gd name="connsiteX880" fmla="*/ 5755832 w 7467600"/>
              <a:gd name="connsiteY880" fmla="*/ 1383886 h 6858000"/>
              <a:gd name="connsiteX881" fmla="*/ 6014186 w 7467600"/>
              <a:gd name="connsiteY881" fmla="*/ 1279799 h 6858000"/>
              <a:gd name="connsiteX882" fmla="*/ 6901619 w 7467600"/>
              <a:gd name="connsiteY882" fmla="*/ 1047874 h 6858000"/>
              <a:gd name="connsiteX883" fmla="*/ 6931566 w 7467600"/>
              <a:gd name="connsiteY883" fmla="*/ 1062034 h 6858000"/>
              <a:gd name="connsiteX884" fmla="*/ 5790982 w 7467600"/>
              <a:gd name="connsiteY884" fmla="*/ 1561380 h 6858000"/>
              <a:gd name="connsiteX885" fmla="*/ 6188971 w 7467600"/>
              <a:gd name="connsiteY885" fmla="*/ 1755168 h 6858000"/>
              <a:gd name="connsiteX886" fmla="*/ 6202446 w 7467600"/>
              <a:gd name="connsiteY886" fmla="*/ 1752268 h 6858000"/>
              <a:gd name="connsiteX887" fmla="*/ 7179560 w 7467600"/>
              <a:gd name="connsiteY887" fmla="*/ 1467551 h 6858000"/>
              <a:gd name="connsiteX888" fmla="*/ 7158730 w 7467600"/>
              <a:gd name="connsiteY888" fmla="*/ 1507835 h 6858000"/>
              <a:gd name="connsiteX889" fmla="*/ 6326959 w 7467600"/>
              <a:gd name="connsiteY889" fmla="*/ 1817686 h 6858000"/>
              <a:gd name="connsiteX890" fmla="*/ 6537433 w 7467600"/>
              <a:gd name="connsiteY890" fmla="*/ 1907790 h 6858000"/>
              <a:gd name="connsiteX891" fmla="*/ 6550221 w 7467600"/>
              <a:gd name="connsiteY891" fmla="*/ 1910729 h 6858000"/>
              <a:gd name="connsiteX892" fmla="*/ 6964438 w 7467600"/>
              <a:gd name="connsiteY892" fmla="*/ 2209505 h 6858000"/>
              <a:gd name="connsiteX893" fmla="*/ 7367862 w 7467600"/>
              <a:gd name="connsiteY893" fmla="*/ 2806833 h 6858000"/>
              <a:gd name="connsiteX894" fmla="*/ 7364329 w 7467600"/>
              <a:gd name="connsiteY894" fmla="*/ 2826907 h 6858000"/>
              <a:gd name="connsiteX895" fmla="*/ 7290545 w 7467600"/>
              <a:gd name="connsiteY895" fmla="*/ 2850663 h 6858000"/>
              <a:gd name="connsiteX896" fmla="*/ 6472036 w 7467600"/>
              <a:gd name="connsiteY896" fmla="*/ 1959003 h 6858000"/>
              <a:gd name="connsiteX897" fmla="*/ 5792897 w 7467600"/>
              <a:gd name="connsiteY897" fmla="*/ 1647747 h 6858000"/>
              <a:gd name="connsiteX898" fmla="*/ 5842751 w 7467600"/>
              <a:gd name="connsiteY898" fmla="*/ 1816112 h 6858000"/>
              <a:gd name="connsiteX899" fmla="*/ 5847424 w 7467600"/>
              <a:gd name="connsiteY899" fmla="*/ 1815776 h 6858000"/>
              <a:gd name="connsiteX900" fmla="*/ 6399821 w 7467600"/>
              <a:gd name="connsiteY900" fmla="*/ 2344799 h 6858000"/>
              <a:gd name="connsiteX901" fmla="*/ 6323232 w 7467600"/>
              <a:gd name="connsiteY901" fmla="*/ 2389634 h 6858000"/>
              <a:gd name="connsiteX902" fmla="*/ 5942958 w 7467600"/>
              <a:gd name="connsiteY902" fmla="*/ 2077708 h 6858000"/>
              <a:gd name="connsiteX903" fmla="*/ 5921559 w 7467600"/>
              <a:gd name="connsiteY903" fmla="*/ 2378596 h 6858000"/>
              <a:gd name="connsiteX904" fmla="*/ 5817651 w 7467600"/>
              <a:gd name="connsiteY904" fmla="*/ 3023919 h 6858000"/>
              <a:gd name="connsiteX905" fmla="*/ 5729634 w 7467600"/>
              <a:gd name="connsiteY905" fmla="*/ 3051849 h 6858000"/>
              <a:gd name="connsiteX906" fmla="*/ 5611018 w 7467600"/>
              <a:gd name="connsiteY906" fmla="*/ 2316769 h 6858000"/>
              <a:gd name="connsiteX907" fmla="*/ 5687608 w 7467600"/>
              <a:gd name="connsiteY907" fmla="*/ 2039972 h 6858000"/>
              <a:gd name="connsiteX908" fmla="*/ 5657554 w 7467600"/>
              <a:gd name="connsiteY908" fmla="*/ 1576445 h 6858000"/>
              <a:gd name="connsiteX909" fmla="*/ 5150475 w 7467600"/>
              <a:gd name="connsiteY909" fmla="*/ 1274012 h 6858000"/>
              <a:gd name="connsiteX910" fmla="*/ 5349142 w 7467600"/>
              <a:gd name="connsiteY910" fmla="*/ 2204405 h 6858000"/>
              <a:gd name="connsiteX911" fmla="*/ 5262214 w 7467600"/>
              <a:gd name="connsiteY911" fmla="*/ 2233836 h 6858000"/>
              <a:gd name="connsiteX912" fmla="*/ 4981539 w 7467600"/>
              <a:gd name="connsiteY912" fmla="*/ 1542201 h 6858000"/>
              <a:gd name="connsiteX913" fmla="*/ 4958461 w 7467600"/>
              <a:gd name="connsiteY913" fmla="*/ 1136957 h 6858000"/>
              <a:gd name="connsiteX914" fmla="*/ 4655015 w 7467600"/>
              <a:gd name="connsiteY914" fmla="*/ 891426 h 6858000"/>
              <a:gd name="connsiteX915" fmla="*/ 4348002 w 7467600"/>
              <a:gd name="connsiteY915" fmla="*/ 2205895 h 6858000"/>
              <a:gd name="connsiteX916" fmla="*/ 4262250 w 7467600"/>
              <a:gd name="connsiteY916" fmla="*/ 2219972 h 6858000"/>
              <a:gd name="connsiteX917" fmla="*/ 4550611 w 7467600"/>
              <a:gd name="connsiteY917" fmla="*/ 817540 h 6858000"/>
              <a:gd name="connsiteX918" fmla="*/ 4564418 w 7467600"/>
              <a:gd name="connsiteY918" fmla="*/ 808293 h 6858000"/>
              <a:gd name="connsiteX919" fmla="*/ 4266388 w 7467600"/>
              <a:gd name="connsiteY919" fmla="*/ 500083 h 6858000"/>
              <a:gd name="connsiteX920" fmla="*/ 4032842 w 7467600"/>
              <a:gd name="connsiteY920" fmla="*/ 211809 h 6858000"/>
              <a:gd name="connsiteX921" fmla="*/ 3882765 w 7467600"/>
              <a:gd name="connsiteY921" fmla="*/ 0 h 6858000"/>
              <a:gd name="connsiteX922" fmla="*/ 3721337 w 7467600"/>
              <a:gd name="connsiteY922" fmla="*/ 0 h 6858000"/>
              <a:gd name="connsiteX923" fmla="*/ 3797544 w 7467600"/>
              <a:gd name="connsiteY923" fmla="*/ 0 h 6858000"/>
              <a:gd name="connsiteX924" fmla="*/ 3775734 w 7467600"/>
              <a:gd name="connsiteY924" fmla="*/ 95131 h 6858000"/>
              <a:gd name="connsiteX925" fmla="*/ 3724807 w 7467600"/>
              <a:gd name="connsiteY925" fmla="*/ 272257 h 6858000"/>
              <a:gd name="connsiteX926" fmla="*/ 3726844 w 7467600"/>
              <a:gd name="connsiteY926" fmla="*/ 282988 h 6858000"/>
              <a:gd name="connsiteX927" fmla="*/ 3742664 w 7467600"/>
              <a:gd name="connsiteY927" fmla="*/ 279918 h 6858000"/>
              <a:gd name="connsiteX928" fmla="*/ 4103910 w 7467600"/>
              <a:gd name="connsiteY928" fmla="*/ 1161917 h 6858000"/>
              <a:gd name="connsiteX929" fmla="*/ 4020269 w 7467600"/>
              <a:gd name="connsiteY929" fmla="*/ 1200406 h 6858000"/>
              <a:gd name="connsiteX930" fmla="*/ 3674882 w 7467600"/>
              <a:gd name="connsiteY930" fmla="*/ 488524 h 6858000"/>
              <a:gd name="connsiteX931" fmla="*/ 3132682 w 7467600"/>
              <a:gd name="connsiteY931" fmla="*/ 1072284 h 6858000"/>
              <a:gd name="connsiteX932" fmla="*/ 2716346 w 7467600"/>
              <a:gd name="connsiteY932" fmla="*/ 1276376 h 6858000"/>
              <a:gd name="connsiteX933" fmla="*/ 2716772 w 7467600"/>
              <a:gd name="connsiteY933" fmla="*/ 1255462 h 6858000"/>
              <a:gd name="connsiteX934" fmla="*/ 3471096 w 7467600"/>
              <a:gd name="connsiteY934" fmla="*/ 437072 h 6858000"/>
              <a:gd name="connsiteX935" fmla="*/ 3639057 w 7467600"/>
              <a:gd name="connsiteY935" fmla="*/ 286334 h 6858000"/>
              <a:gd name="connsiteX936" fmla="*/ 3640309 w 7467600"/>
              <a:gd name="connsiteY936" fmla="*/ 284664 h 6858000"/>
              <a:gd name="connsiteX937" fmla="*/ 3646022 w 7467600"/>
              <a:gd name="connsiteY937" fmla="*/ 276711 h 6858000"/>
              <a:gd name="connsiteX938" fmla="*/ 3707943 w 7467600"/>
              <a:gd name="connsiteY938" fmla="*/ 65958 h 6858000"/>
              <a:gd name="connsiteX939" fmla="*/ 3721337 w 7467600"/>
              <a:gd name="connsiteY939" fmla="*/ 0 h 6858000"/>
              <a:gd name="connsiteX940" fmla="*/ 2867960 w 7467600"/>
              <a:gd name="connsiteY940" fmla="*/ 0 h 6858000"/>
              <a:gd name="connsiteX941" fmla="*/ 2926351 w 7467600"/>
              <a:gd name="connsiteY941" fmla="*/ 0 h 6858000"/>
              <a:gd name="connsiteX942" fmla="*/ 2902823 w 7467600"/>
              <a:gd name="connsiteY942" fmla="*/ 262929 h 6858000"/>
              <a:gd name="connsiteX943" fmla="*/ 2940663 w 7467600"/>
              <a:gd name="connsiteY943" fmla="*/ 140884 h 6858000"/>
              <a:gd name="connsiteX944" fmla="*/ 2947039 w 7467600"/>
              <a:gd name="connsiteY944" fmla="*/ 122524 h 6858000"/>
              <a:gd name="connsiteX945" fmla="*/ 2984316 w 7467600"/>
              <a:gd name="connsiteY945" fmla="*/ 0 h 6858000"/>
              <a:gd name="connsiteX946" fmla="*/ 3016114 w 7467600"/>
              <a:gd name="connsiteY946" fmla="*/ 0 h 6858000"/>
              <a:gd name="connsiteX947" fmla="*/ 2979949 w 7467600"/>
              <a:gd name="connsiteY947" fmla="*/ 119274 h 6858000"/>
              <a:gd name="connsiteX948" fmla="*/ 3023879 w 7467600"/>
              <a:gd name="connsiteY948" fmla="*/ 0 h 6858000"/>
              <a:gd name="connsiteX949" fmla="*/ 3105400 w 7467600"/>
              <a:gd name="connsiteY949" fmla="*/ 0 h 6858000"/>
              <a:gd name="connsiteX950" fmla="*/ 3094669 w 7467600"/>
              <a:gd name="connsiteY950" fmla="*/ 30308 h 6858000"/>
              <a:gd name="connsiteX951" fmla="*/ 2901945 w 7467600"/>
              <a:gd name="connsiteY951" fmla="*/ 466538 h 6858000"/>
              <a:gd name="connsiteX952" fmla="*/ 2815209 w 7467600"/>
              <a:gd name="connsiteY952" fmla="*/ 497361 h 6858000"/>
              <a:gd name="connsiteX953" fmla="*/ 2844845 w 7467600"/>
              <a:gd name="connsiteY953" fmla="*/ 127638 h 6858000"/>
              <a:gd name="connsiteX954" fmla="*/ 2867960 w 7467600"/>
              <a:gd name="connsiteY954" fmla="*/ 0 h 6858000"/>
              <a:gd name="connsiteX955" fmla="*/ 1057230 w 7467600"/>
              <a:gd name="connsiteY955" fmla="*/ 0 h 6858000"/>
              <a:gd name="connsiteX956" fmla="*/ 1111003 w 7467600"/>
              <a:gd name="connsiteY956" fmla="*/ 0 h 6858000"/>
              <a:gd name="connsiteX957" fmla="*/ 1125553 w 7467600"/>
              <a:gd name="connsiteY957" fmla="*/ 52588 h 6858000"/>
              <a:gd name="connsiteX958" fmla="*/ 1304276 w 7467600"/>
              <a:gd name="connsiteY958" fmla="*/ 476275 h 6858000"/>
              <a:gd name="connsiteX959" fmla="*/ 1492066 w 7467600"/>
              <a:gd name="connsiteY959" fmla="*/ 886333 h 6858000"/>
              <a:gd name="connsiteX960" fmla="*/ 1423698 w 7467600"/>
              <a:gd name="connsiteY960" fmla="*/ 710817 h 6858000"/>
              <a:gd name="connsiteX961" fmla="*/ 1357609 w 7467600"/>
              <a:gd name="connsiteY961" fmla="*/ 532892 h 6858000"/>
              <a:gd name="connsiteX962" fmla="*/ 1309550 w 7467600"/>
              <a:gd name="connsiteY962" fmla="*/ 374031 h 6858000"/>
              <a:gd name="connsiteX963" fmla="*/ 1193673 w 7467600"/>
              <a:gd name="connsiteY963" fmla="*/ 49533 h 6858000"/>
              <a:gd name="connsiteX964" fmla="*/ 1164391 w 7467600"/>
              <a:gd name="connsiteY964" fmla="*/ 0 h 6858000"/>
              <a:gd name="connsiteX965" fmla="*/ 1200666 w 7467600"/>
              <a:gd name="connsiteY965" fmla="*/ 0 h 6858000"/>
              <a:gd name="connsiteX966" fmla="*/ 1223408 w 7467600"/>
              <a:gd name="connsiteY966" fmla="*/ 38996 h 6858000"/>
              <a:gd name="connsiteX967" fmla="*/ 1339635 w 7467600"/>
              <a:gd name="connsiteY967" fmla="*/ 365517 h 6858000"/>
              <a:gd name="connsiteX968" fmla="*/ 1387469 w 7467600"/>
              <a:gd name="connsiteY968" fmla="*/ 523079 h 6858000"/>
              <a:gd name="connsiteX969" fmla="*/ 1452685 w 7467600"/>
              <a:gd name="connsiteY969" fmla="*/ 699806 h 6858000"/>
              <a:gd name="connsiteX970" fmla="*/ 1492092 w 7467600"/>
              <a:gd name="connsiteY970" fmla="*/ 800424 h 6858000"/>
              <a:gd name="connsiteX971" fmla="*/ 1455302 w 7467600"/>
              <a:gd name="connsiteY971" fmla="*/ 632913 h 6858000"/>
              <a:gd name="connsiteX972" fmla="*/ 1222336 w 7467600"/>
              <a:gd name="connsiteY972" fmla="*/ 9480 h 6858000"/>
              <a:gd name="connsiteX973" fmla="*/ 1214634 w 7467600"/>
              <a:gd name="connsiteY973" fmla="*/ 0 h 6858000"/>
              <a:gd name="connsiteX974" fmla="*/ 1289827 w 7467600"/>
              <a:gd name="connsiteY974" fmla="*/ 0 h 6858000"/>
              <a:gd name="connsiteX975" fmla="*/ 1321076 w 7467600"/>
              <a:gd name="connsiteY975" fmla="*/ 59722 h 6858000"/>
              <a:gd name="connsiteX976" fmla="*/ 1512579 w 7467600"/>
              <a:gd name="connsiteY976" fmla="*/ 626441 h 6858000"/>
              <a:gd name="connsiteX977" fmla="*/ 1506076 w 7467600"/>
              <a:gd name="connsiteY977" fmla="*/ 1089289 h 6858000"/>
              <a:gd name="connsiteX978" fmla="*/ 1486346 w 7467600"/>
              <a:gd name="connsiteY978" fmla="*/ 1079919 h 6858000"/>
              <a:gd name="connsiteX979" fmla="*/ 1070511 w 7467600"/>
              <a:gd name="connsiteY979" fmla="*/ 48609 h 6858000"/>
              <a:gd name="connsiteX980" fmla="*/ 1057230 w 7467600"/>
              <a:gd name="connsiteY980" fmla="*/ 0 h 6858000"/>
              <a:gd name="connsiteX981" fmla="*/ 43151 w 7467600"/>
              <a:gd name="connsiteY981" fmla="*/ 0 h 6858000"/>
              <a:gd name="connsiteX982" fmla="*/ 95283 w 7467600"/>
              <a:gd name="connsiteY982" fmla="*/ 0 h 6858000"/>
              <a:gd name="connsiteX983" fmla="*/ 300708 w 7467600"/>
              <a:gd name="connsiteY983" fmla="*/ 154571 h 6858000"/>
              <a:gd name="connsiteX984" fmla="*/ 530414 w 7467600"/>
              <a:gd name="connsiteY984" fmla="*/ 354673 h 6858000"/>
              <a:gd name="connsiteX985" fmla="*/ 333785 w 7467600"/>
              <a:gd name="connsiteY985" fmla="*/ 161564 h 6858000"/>
              <a:gd name="connsiteX986" fmla="*/ 147005 w 7467600"/>
              <a:gd name="connsiteY986" fmla="*/ 0 h 6858000"/>
              <a:gd name="connsiteX987" fmla="*/ 272509 w 7467600"/>
              <a:gd name="connsiteY987" fmla="*/ 0 h 6858000"/>
              <a:gd name="connsiteX988" fmla="*/ 326276 w 7467600"/>
              <a:gd name="connsiteY988" fmla="*/ 45847 h 6858000"/>
              <a:gd name="connsiteX989" fmla="*/ 823759 w 7467600"/>
              <a:gd name="connsiteY989" fmla="*/ 574145 h 6858000"/>
              <a:gd name="connsiteX990" fmla="*/ 811254 w 7467600"/>
              <a:gd name="connsiteY990" fmla="*/ 665546 h 6858000"/>
              <a:gd name="connsiteX991" fmla="*/ 154042 w 7467600"/>
              <a:gd name="connsiteY991" fmla="*/ 261522 h 6858000"/>
              <a:gd name="connsiteX992" fmla="*/ 13550 w 7467600"/>
              <a:gd name="connsiteY992" fmla="*/ 158423 h 6858000"/>
              <a:gd name="connsiteX993" fmla="*/ 0 w 7467600"/>
              <a:gd name="connsiteY993" fmla="*/ 146618 h 6858000"/>
              <a:gd name="connsiteX994" fmla="*/ 0 w 7467600"/>
              <a:gd name="connsiteY994" fmla="*/ 59161 h 6858000"/>
              <a:gd name="connsiteX995" fmla="*/ 45427 w 7467600"/>
              <a:gd name="connsiteY995" fmla="*/ 101078 h 6858000"/>
              <a:gd name="connsiteX996" fmla="*/ 630103 w 7467600"/>
              <a:gd name="connsiteY996" fmla="*/ 485885 h 6858000"/>
              <a:gd name="connsiteX997" fmla="*/ 532040 w 7467600"/>
              <a:gd name="connsiteY997" fmla="*/ 399359 h 6858000"/>
              <a:gd name="connsiteX998" fmla="*/ 517618 w 7467600"/>
              <a:gd name="connsiteY998" fmla="*/ 385726 h 6858000"/>
              <a:gd name="connsiteX999" fmla="*/ 285074 w 7467600"/>
              <a:gd name="connsiteY999" fmla="*/ 182755 h 6858000"/>
              <a:gd name="connsiteX1000" fmla="*/ 43151 w 7467600"/>
              <a:gd name="connsiteY100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7368569 w 7467600"/>
              <a:gd name="connsiteY143" fmla="*/ 5270182 h 6858000"/>
              <a:gd name="connsiteX144" fmla="*/ 1903353 w 7467600"/>
              <a:gd name="connsiteY144" fmla="*/ 5044827 h 6858000"/>
              <a:gd name="connsiteX145" fmla="*/ 1936931 w 7467600"/>
              <a:gd name="connsiteY145" fmla="*/ 5093954 h 6858000"/>
              <a:gd name="connsiteX146" fmla="*/ 2195868 w 7467600"/>
              <a:gd name="connsiteY146" fmla="*/ 5396574 h 6858000"/>
              <a:gd name="connsiteX147" fmla="*/ 2088852 w 7467600"/>
              <a:gd name="connsiteY147" fmla="*/ 5166123 h 6858000"/>
              <a:gd name="connsiteX148" fmla="*/ 1958241 w 7467600"/>
              <a:gd name="connsiteY148" fmla="*/ 5067955 h 6858000"/>
              <a:gd name="connsiteX149" fmla="*/ 1903353 w 7467600"/>
              <a:gd name="connsiteY149" fmla="*/ 5044827 h 6858000"/>
              <a:gd name="connsiteX150" fmla="*/ 1979378 w 7467600"/>
              <a:gd name="connsiteY150" fmla="*/ 4769504 h 6858000"/>
              <a:gd name="connsiteX151" fmla="*/ 2882120 w 7467600"/>
              <a:gd name="connsiteY151" fmla="*/ 5064547 h 6858000"/>
              <a:gd name="connsiteX152" fmla="*/ 2793103 w 7467600"/>
              <a:gd name="connsiteY152" fmla="*/ 5039699 h 6858000"/>
              <a:gd name="connsiteX153" fmla="*/ 2770041 w 7467600"/>
              <a:gd name="connsiteY153" fmla="*/ 5033634 h 6858000"/>
              <a:gd name="connsiteX154" fmla="*/ 1979378 w 7467600"/>
              <a:gd name="connsiteY154" fmla="*/ 4769504 h 6858000"/>
              <a:gd name="connsiteX155" fmla="*/ 1927410 w 7467600"/>
              <a:gd name="connsiteY155" fmla="*/ 4716164 h 6858000"/>
              <a:gd name="connsiteX156" fmla="*/ 1959587 w 7467600"/>
              <a:gd name="connsiteY156" fmla="*/ 4728849 h 6858000"/>
              <a:gd name="connsiteX157" fmla="*/ 2777707 w 7467600"/>
              <a:gd name="connsiteY157" fmla="*/ 5003991 h 6858000"/>
              <a:gd name="connsiteX158" fmla="*/ 2800768 w 7467600"/>
              <a:gd name="connsiteY158" fmla="*/ 5010056 h 6858000"/>
              <a:gd name="connsiteX159" fmla="*/ 2879408 w 7467600"/>
              <a:gd name="connsiteY159" fmla="*/ 5031590 h 6858000"/>
              <a:gd name="connsiteX160" fmla="*/ 2862295 w 7467600"/>
              <a:gd name="connsiteY160" fmla="*/ 5022958 h 6858000"/>
              <a:gd name="connsiteX161" fmla="*/ 2813343 w 7467600"/>
              <a:gd name="connsiteY161" fmla="*/ 4998369 h 6858000"/>
              <a:gd name="connsiteX162" fmla="*/ 2646245 w 7467600"/>
              <a:gd name="connsiteY162" fmla="*/ 4930999 h 6858000"/>
              <a:gd name="connsiteX163" fmla="*/ 1999243 w 7467600"/>
              <a:gd name="connsiteY163" fmla="*/ 4730524 h 6858000"/>
              <a:gd name="connsiteX164" fmla="*/ 1979527 w 7467600"/>
              <a:gd name="connsiteY164" fmla="*/ 4726651 h 6858000"/>
              <a:gd name="connsiteX165" fmla="*/ 1927410 w 7467600"/>
              <a:gd name="connsiteY165" fmla="*/ 4716164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310106 w 7467600"/>
              <a:gd name="connsiteY195" fmla="*/ 3943217 h 6858000"/>
              <a:gd name="connsiteX196" fmla="*/ 1423113 w 7467600"/>
              <a:gd name="connsiteY196" fmla="*/ 3874565 h 6858000"/>
              <a:gd name="connsiteX197" fmla="*/ 1260565 w 7467600"/>
              <a:gd name="connsiteY197" fmla="*/ 4031982 h 6858000"/>
              <a:gd name="connsiteX198" fmla="*/ 901900 w 7467600"/>
              <a:gd name="connsiteY198" fmla="*/ 4421236 h 6858000"/>
              <a:gd name="connsiteX199" fmla="*/ 845044 w 7467600"/>
              <a:gd name="connsiteY199" fmla="*/ 4502436 h 6858000"/>
              <a:gd name="connsiteX200" fmla="*/ 685926 w 7467600"/>
              <a:gd name="connsiteY200" fmla="*/ 4703069 h 6858000"/>
              <a:gd name="connsiteX201" fmla="*/ 684248 w 7467600"/>
              <a:gd name="connsiteY201" fmla="*/ 4706721 h 6858000"/>
              <a:gd name="connsiteX202" fmla="*/ 1423113 w 7467600"/>
              <a:gd name="connsiteY202" fmla="*/ 3874565 h 6858000"/>
              <a:gd name="connsiteX203" fmla="*/ 3316479 w 7467600"/>
              <a:gd name="connsiteY203" fmla="*/ 3872136 h 6858000"/>
              <a:gd name="connsiteX204" fmla="*/ 3546806 w 7467600"/>
              <a:gd name="connsiteY204" fmla="*/ 4356139 h 6858000"/>
              <a:gd name="connsiteX205" fmla="*/ 3364433 w 7467600"/>
              <a:gd name="connsiteY205" fmla="*/ 3953121 h 6858000"/>
              <a:gd name="connsiteX206" fmla="*/ 3316479 w 7467600"/>
              <a:gd name="connsiteY206" fmla="*/ 3872136 h 6858000"/>
              <a:gd name="connsiteX207" fmla="*/ 3291335 w 7467600"/>
              <a:gd name="connsiteY207" fmla="*/ 3767420 h 6858000"/>
              <a:gd name="connsiteX208" fmla="*/ 3390805 w 7467600"/>
              <a:gd name="connsiteY208" fmla="*/ 3937163 h 6858000"/>
              <a:gd name="connsiteX209" fmla="*/ 3579062 w 7467600"/>
              <a:gd name="connsiteY209" fmla="*/ 4359040 h 6858000"/>
              <a:gd name="connsiteX210" fmla="*/ 3467355 w 7467600"/>
              <a:gd name="connsiteY210" fmla="*/ 3988130 h 6858000"/>
              <a:gd name="connsiteX211" fmla="*/ 3310753 w 7467600"/>
              <a:gd name="connsiteY211" fmla="*/ 3787140 h 6858000"/>
              <a:gd name="connsiteX212" fmla="*/ 3291335 w 7467600"/>
              <a:gd name="connsiteY212" fmla="*/ 3767420 h 6858000"/>
              <a:gd name="connsiteX213" fmla="*/ 1635889 w 7467600"/>
              <a:gd name="connsiteY213" fmla="*/ 3709494 h 6858000"/>
              <a:gd name="connsiteX214" fmla="*/ 1634800 w 7467600"/>
              <a:gd name="connsiteY214" fmla="*/ 3731111 h 6858000"/>
              <a:gd name="connsiteX215" fmla="*/ 1635889 w 7467600"/>
              <a:gd name="connsiteY215" fmla="*/ 3709494 h 6858000"/>
              <a:gd name="connsiteX216" fmla="*/ 1510397 w 7467600"/>
              <a:gd name="connsiteY216" fmla="*/ 3684705 h 6858000"/>
              <a:gd name="connsiteX217" fmla="*/ 1146550 w 7467600"/>
              <a:gd name="connsiteY217" fmla="*/ 3802012 h 6858000"/>
              <a:gd name="connsiteX218" fmla="*/ 698834 w 7467600"/>
              <a:gd name="connsiteY218" fmla="*/ 3952272 h 6858000"/>
              <a:gd name="connsiteX219" fmla="*/ 34256 w 7467600"/>
              <a:gd name="connsiteY219" fmla="*/ 4347603 h 6858000"/>
              <a:gd name="connsiteX220" fmla="*/ 527241 w 7467600"/>
              <a:gd name="connsiteY220" fmla="*/ 4065078 h 6858000"/>
              <a:gd name="connsiteX221" fmla="*/ 1510397 w 7467600"/>
              <a:gd name="connsiteY221" fmla="*/ 3684705 h 6858000"/>
              <a:gd name="connsiteX222" fmla="*/ 1313114 w 7467600"/>
              <a:gd name="connsiteY222" fmla="*/ 3655216 h 6858000"/>
              <a:gd name="connsiteX223" fmla="*/ 1109304 w 7467600"/>
              <a:gd name="connsiteY223" fmla="*/ 3669030 h 6858000"/>
              <a:gd name="connsiteX224" fmla="*/ 8129 w 7467600"/>
              <a:gd name="connsiteY224" fmla="*/ 4330519 h 6858000"/>
              <a:gd name="connsiteX225" fmla="*/ 687572 w 7467600"/>
              <a:gd name="connsiteY225" fmla="*/ 3925629 h 6858000"/>
              <a:gd name="connsiteX226" fmla="*/ 1138365 w 7467600"/>
              <a:gd name="connsiteY226" fmla="*/ 3774515 h 6858000"/>
              <a:gd name="connsiteX227" fmla="*/ 1505579 w 7467600"/>
              <a:gd name="connsiteY227" fmla="*/ 3655526 h 6858000"/>
              <a:gd name="connsiteX228" fmla="*/ 1313114 w 7467600"/>
              <a:gd name="connsiteY228" fmla="*/ 3655216 h 6858000"/>
              <a:gd name="connsiteX229" fmla="*/ 3655073 w 7467600"/>
              <a:gd name="connsiteY229" fmla="*/ 3650884 h 6858000"/>
              <a:gd name="connsiteX230" fmla="*/ 3989938 w 7467600"/>
              <a:gd name="connsiteY230" fmla="*/ 3991685 h 6858000"/>
              <a:gd name="connsiteX231" fmla="*/ 4393907 w 7467600"/>
              <a:gd name="connsiteY231" fmla="*/ 4261258 h 6858000"/>
              <a:gd name="connsiteX232" fmla="*/ 4648051 w 7467600"/>
              <a:gd name="connsiteY232" fmla="*/ 4374051 h 6858000"/>
              <a:gd name="connsiteX233" fmla="*/ 4383389 w 7467600"/>
              <a:gd name="connsiteY233" fmla="*/ 4184369 h 6858000"/>
              <a:gd name="connsiteX234" fmla="*/ 4165508 w 7467600"/>
              <a:gd name="connsiteY234" fmla="*/ 4035196 h 6858000"/>
              <a:gd name="connsiteX235" fmla="*/ 4068162 w 7467600"/>
              <a:gd name="connsiteY235" fmla="*/ 3953394 h 6858000"/>
              <a:gd name="connsiteX236" fmla="*/ 3981416 w 7467600"/>
              <a:gd name="connsiteY236" fmla="*/ 3880482 h 6858000"/>
              <a:gd name="connsiteX237" fmla="*/ 3800147 w 7467600"/>
              <a:gd name="connsiteY237" fmla="*/ 3749872 h 6858000"/>
              <a:gd name="connsiteX238" fmla="*/ 3655073 w 7467600"/>
              <a:gd name="connsiteY238" fmla="*/ 3650884 h 6858000"/>
              <a:gd name="connsiteX239" fmla="*/ 3670252 w 7467600"/>
              <a:gd name="connsiteY239" fmla="*/ 3622798 h 6858000"/>
              <a:gd name="connsiteX240" fmla="*/ 3817258 w 7467600"/>
              <a:gd name="connsiteY240" fmla="*/ 3723577 h 6858000"/>
              <a:gd name="connsiteX241" fmla="*/ 4000461 w 7467600"/>
              <a:gd name="connsiteY241" fmla="*/ 3855966 h 6858000"/>
              <a:gd name="connsiteX242" fmla="*/ 4088180 w 7467600"/>
              <a:gd name="connsiteY242" fmla="*/ 3929774 h 6858000"/>
              <a:gd name="connsiteX243" fmla="*/ 4184555 w 7467600"/>
              <a:gd name="connsiteY243" fmla="*/ 4010683 h 6858000"/>
              <a:gd name="connsiteX244" fmla="*/ 4399563 w 7467600"/>
              <a:gd name="connsiteY244" fmla="*/ 4158106 h 6858000"/>
              <a:gd name="connsiteX245" fmla="*/ 4684469 w 7467600"/>
              <a:gd name="connsiteY245" fmla="*/ 4364680 h 6858000"/>
              <a:gd name="connsiteX246" fmla="*/ 4690271 w 7467600"/>
              <a:gd name="connsiteY246" fmla="*/ 4370034 h 6858000"/>
              <a:gd name="connsiteX247" fmla="*/ 4136093 w 7467600"/>
              <a:gd name="connsiteY247" fmla="*/ 3858466 h 6858000"/>
              <a:gd name="connsiteX248" fmla="*/ 3670252 w 7467600"/>
              <a:gd name="connsiteY248" fmla="*/ 3622798 h 6858000"/>
              <a:gd name="connsiteX249" fmla="*/ 4440129 w 7467600"/>
              <a:gd name="connsiteY249" fmla="*/ 3448571 h 6858000"/>
              <a:gd name="connsiteX250" fmla="*/ 4856525 w 7467600"/>
              <a:gd name="connsiteY250" fmla="*/ 3915351 h 6858000"/>
              <a:gd name="connsiteX251" fmla="*/ 5059055 w 7467600"/>
              <a:gd name="connsiteY251" fmla="*/ 4108918 h 6858000"/>
              <a:gd name="connsiteX252" fmla="*/ 5290070 w 7467600"/>
              <a:gd name="connsiteY252" fmla="*/ 4263619 h 6858000"/>
              <a:gd name="connsiteX253" fmla="*/ 4834991 w 7467600"/>
              <a:gd name="connsiteY253" fmla="*/ 3830985 h 6858000"/>
              <a:gd name="connsiteX254" fmla="*/ 4440129 w 7467600"/>
              <a:gd name="connsiteY254" fmla="*/ 3448571 h 6858000"/>
              <a:gd name="connsiteX255" fmla="*/ 4441737 w 7467600"/>
              <a:gd name="connsiteY255" fmla="*/ 3399734 h 6858000"/>
              <a:gd name="connsiteX256" fmla="*/ 4431236 w 7467600"/>
              <a:gd name="connsiteY256" fmla="*/ 3400954 h 6858000"/>
              <a:gd name="connsiteX257" fmla="*/ 4557150 w 7467600"/>
              <a:gd name="connsiteY257" fmla="*/ 3510023 h 6858000"/>
              <a:gd name="connsiteX258" fmla="*/ 4856936 w 7467600"/>
              <a:gd name="connsiteY258" fmla="*/ 3809146 h 6858000"/>
              <a:gd name="connsiteX259" fmla="*/ 5111996 w 7467600"/>
              <a:gd name="connsiteY259" fmla="*/ 4065759 h 6858000"/>
              <a:gd name="connsiteX260" fmla="*/ 5388878 w 7467600"/>
              <a:gd name="connsiteY260" fmla="*/ 4300185 h 6858000"/>
              <a:gd name="connsiteX261" fmla="*/ 5425556 w 7467600"/>
              <a:gd name="connsiteY261" fmla="*/ 4308967 h 6858000"/>
              <a:gd name="connsiteX262" fmla="*/ 4943646 w 7467600"/>
              <a:gd name="connsiteY262" fmla="*/ 3822916 h 6858000"/>
              <a:gd name="connsiteX263" fmla="*/ 4594837 w 7467600"/>
              <a:gd name="connsiteY263" fmla="*/ 3532274 h 6858000"/>
              <a:gd name="connsiteX264" fmla="*/ 4441737 w 7467600"/>
              <a:gd name="connsiteY264" fmla="*/ 3399734 h 6858000"/>
              <a:gd name="connsiteX265" fmla="*/ 5425834 w 7467600"/>
              <a:gd name="connsiteY265" fmla="*/ 3162785 h 6858000"/>
              <a:gd name="connsiteX266" fmla="*/ 5401644 w 7467600"/>
              <a:gd name="connsiteY266" fmla="*/ 3617847 h 6858000"/>
              <a:gd name="connsiteX267" fmla="*/ 5467256 w 7467600"/>
              <a:gd name="connsiteY267" fmla="*/ 4175494 h 6858000"/>
              <a:gd name="connsiteX268" fmla="*/ 5448069 w 7467600"/>
              <a:gd name="connsiteY268" fmla="*/ 3567554 h 6858000"/>
              <a:gd name="connsiteX269" fmla="*/ 5425834 w 7467600"/>
              <a:gd name="connsiteY269" fmla="*/ 3162785 h 6858000"/>
              <a:gd name="connsiteX270" fmla="*/ 1318687 w 7467600"/>
              <a:gd name="connsiteY270" fmla="*/ 3113840 h 6858000"/>
              <a:gd name="connsiteX271" fmla="*/ 1066793 w 7467600"/>
              <a:gd name="connsiteY271" fmla="*/ 3212171 h 6858000"/>
              <a:gd name="connsiteX272" fmla="*/ 993319 w 7467600"/>
              <a:gd name="connsiteY272" fmla="*/ 3247648 h 6858000"/>
              <a:gd name="connsiteX273" fmla="*/ 853081 w 7467600"/>
              <a:gd name="connsiteY273" fmla="*/ 3312410 h 6858000"/>
              <a:gd name="connsiteX274" fmla="*/ 805957 w 7467600"/>
              <a:gd name="connsiteY274" fmla="*/ 3330443 h 6858000"/>
              <a:gd name="connsiteX275" fmla="*/ 1318687 w 7467600"/>
              <a:gd name="connsiteY275" fmla="*/ 3113840 h 6858000"/>
              <a:gd name="connsiteX276" fmla="*/ 5453702 w 7467600"/>
              <a:gd name="connsiteY276" fmla="*/ 3090882 h 6858000"/>
              <a:gd name="connsiteX277" fmla="*/ 5480135 w 7467600"/>
              <a:gd name="connsiteY277" fmla="*/ 3565802 h 6858000"/>
              <a:gd name="connsiteX278" fmla="*/ 5499023 w 7467600"/>
              <a:gd name="connsiteY278" fmla="*/ 4166310 h 6858000"/>
              <a:gd name="connsiteX279" fmla="*/ 5547022 w 7467600"/>
              <a:gd name="connsiteY279" fmla="*/ 3607838 h 6858000"/>
              <a:gd name="connsiteX280" fmla="*/ 5515964 w 7467600"/>
              <a:gd name="connsiteY280" fmla="*/ 3378541 h 6858000"/>
              <a:gd name="connsiteX281" fmla="*/ 5453702 w 7467600"/>
              <a:gd name="connsiteY281" fmla="*/ 3090882 h 6858000"/>
              <a:gd name="connsiteX282" fmla="*/ 1238695 w 7467600"/>
              <a:gd name="connsiteY282" fmla="*/ 3076820 h 6858000"/>
              <a:gd name="connsiteX283" fmla="*/ 716371 w 7467600"/>
              <a:gd name="connsiteY283" fmla="*/ 3293249 h 6858000"/>
              <a:gd name="connsiteX284" fmla="*/ 579522 w 7467600"/>
              <a:gd name="connsiteY284" fmla="*/ 3371759 h 6858000"/>
              <a:gd name="connsiteX285" fmla="*/ 600288 w 7467600"/>
              <a:gd name="connsiteY285" fmla="*/ 3365555 h 6858000"/>
              <a:gd name="connsiteX286" fmla="*/ 840692 w 7467600"/>
              <a:gd name="connsiteY286" fmla="*/ 3284921 h 6858000"/>
              <a:gd name="connsiteX287" fmla="*/ 979248 w 7467600"/>
              <a:gd name="connsiteY287" fmla="*/ 3221003 h 6858000"/>
              <a:gd name="connsiteX288" fmla="*/ 1053282 w 7467600"/>
              <a:gd name="connsiteY288" fmla="*/ 3185247 h 6858000"/>
              <a:gd name="connsiteX289" fmla="*/ 1320603 w 7467600"/>
              <a:gd name="connsiteY289" fmla="*/ 3081281 h 6858000"/>
              <a:gd name="connsiteX290" fmla="*/ 1238695 w 7467600"/>
              <a:gd name="connsiteY290" fmla="*/ 3076820 h 6858000"/>
              <a:gd name="connsiteX291" fmla="*/ 5425627 w 7467600"/>
              <a:gd name="connsiteY291" fmla="*/ 2954192 h 6858000"/>
              <a:gd name="connsiteX292" fmla="*/ 5470770 w 7467600"/>
              <a:gd name="connsiteY292" fmla="*/ 3005435 h 6858000"/>
              <a:gd name="connsiteX293" fmla="*/ 5519779 w 7467600"/>
              <a:gd name="connsiteY293" fmla="*/ 4359223 h 6858000"/>
              <a:gd name="connsiteX294" fmla="*/ 5520293 w 7467600"/>
              <a:gd name="connsiteY294" fmla="*/ 4360602 h 6858000"/>
              <a:gd name="connsiteX295" fmla="*/ 5767221 w 7467600"/>
              <a:gd name="connsiteY295" fmla="*/ 4665564 h 6858000"/>
              <a:gd name="connsiteX296" fmla="*/ 6937169 w 7467600"/>
              <a:gd name="connsiteY296" fmla="*/ 4815941 h 6858000"/>
              <a:gd name="connsiteX297" fmla="*/ 6953922 w 7467600"/>
              <a:gd name="connsiteY297" fmla="*/ 4890068 h 6858000"/>
              <a:gd name="connsiteX298" fmla="*/ 6071359 w 7467600"/>
              <a:gd name="connsiteY298" fmla="*/ 4770770 h 6858000"/>
              <a:gd name="connsiteX299" fmla="*/ 6038839 w 7467600"/>
              <a:gd name="connsiteY299" fmla="*/ 4764474 h 6858000"/>
              <a:gd name="connsiteX300" fmla="*/ 6038706 w 7467600"/>
              <a:gd name="connsiteY300" fmla="*/ 4763847 h 6858000"/>
              <a:gd name="connsiteX301" fmla="*/ 6037784 w 7467600"/>
              <a:gd name="connsiteY301" fmla="*/ 4764270 h 6858000"/>
              <a:gd name="connsiteX302" fmla="*/ 6038839 w 7467600"/>
              <a:gd name="connsiteY302" fmla="*/ 4764474 h 6858000"/>
              <a:gd name="connsiteX303" fmla="*/ 6040338 w 7467600"/>
              <a:gd name="connsiteY303" fmla="*/ 4771418 h 6858000"/>
              <a:gd name="connsiteX304" fmla="*/ 6024488 w 7467600"/>
              <a:gd name="connsiteY304" fmla="*/ 4809903 h 6858000"/>
              <a:gd name="connsiteX305" fmla="*/ 5599771 w 7467600"/>
              <a:gd name="connsiteY305" fmla="*/ 5509652 h 6858000"/>
              <a:gd name="connsiteX306" fmla="*/ 5548843 w 7467600"/>
              <a:gd name="connsiteY306" fmla="*/ 5563845 h 6858000"/>
              <a:gd name="connsiteX307" fmla="*/ 5940952 w 7467600"/>
              <a:gd name="connsiteY307" fmla="*/ 6250028 h 6858000"/>
              <a:gd name="connsiteX308" fmla="*/ 6043441 w 7467600"/>
              <a:gd name="connsiteY308" fmla="*/ 6665847 h 6858000"/>
              <a:gd name="connsiteX309" fmla="*/ 6093432 w 7467600"/>
              <a:gd name="connsiteY309" fmla="*/ 6858000 h 6858000"/>
              <a:gd name="connsiteX310" fmla="*/ 6034344 w 7467600"/>
              <a:gd name="connsiteY310" fmla="*/ 6858000 h 6858000"/>
              <a:gd name="connsiteX311" fmla="*/ 6026679 w 7467600"/>
              <a:gd name="connsiteY311" fmla="*/ 6836959 h 6858000"/>
              <a:gd name="connsiteX312" fmla="*/ 5800441 w 7467600"/>
              <a:gd name="connsiteY312" fmla="*/ 6335286 h 6858000"/>
              <a:gd name="connsiteX313" fmla="*/ 5526562 w 7467600"/>
              <a:gd name="connsiteY313" fmla="*/ 5705388 h 6858000"/>
              <a:gd name="connsiteX314" fmla="*/ 5519640 w 7467600"/>
              <a:gd name="connsiteY314" fmla="*/ 5683774 h 6858000"/>
              <a:gd name="connsiteX315" fmla="*/ 5844559 w 7467600"/>
              <a:gd name="connsiteY315" fmla="*/ 6553349 h 6858000"/>
              <a:gd name="connsiteX316" fmla="*/ 5975994 w 7467600"/>
              <a:gd name="connsiteY316" fmla="*/ 6858000 h 6858000"/>
              <a:gd name="connsiteX317" fmla="*/ 5898547 w 7467600"/>
              <a:gd name="connsiteY317" fmla="*/ 6858000 h 6858000"/>
              <a:gd name="connsiteX318" fmla="*/ 5682041 w 7467600"/>
              <a:gd name="connsiteY318" fmla="*/ 6355860 h 6858000"/>
              <a:gd name="connsiteX319" fmla="*/ 5461758 w 7467600"/>
              <a:gd name="connsiteY319" fmla="*/ 5820220 h 6858000"/>
              <a:gd name="connsiteX320" fmla="*/ 5237282 w 7467600"/>
              <a:gd name="connsiteY320" fmla="*/ 6579086 h 6858000"/>
              <a:gd name="connsiteX321" fmla="*/ 5115009 w 7467600"/>
              <a:gd name="connsiteY321" fmla="*/ 6858000 h 6858000"/>
              <a:gd name="connsiteX322" fmla="*/ 5028074 w 7467600"/>
              <a:gd name="connsiteY322" fmla="*/ 6858000 h 6858000"/>
              <a:gd name="connsiteX323" fmla="*/ 5079508 w 7467600"/>
              <a:gd name="connsiteY323" fmla="*/ 6749074 h 6858000"/>
              <a:gd name="connsiteX324" fmla="*/ 5371846 w 7467600"/>
              <a:gd name="connsiteY324" fmla="*/ 5924413 h 6858000"/>
              <a:gd name="connsiteX325" fmla="*/ 5270512 w 7467600"/>
              <a:gd name="connsiteY325" fmla="*/ 6138975 h 6858000"/>
              <a:gd name="connsiteX326" fmla="*/ 5062409 w 7467600"/>
              <a:gd name="connsiteY326" fmla="*/ 6653544 h 6858000"/>
              <a:gd name="connsiteX327" fmla="*/ 5036628 w 7467600"/>
              <a:gd name="connsiteY327" fmla="*/ 6754247 h 6858000"/>
              <a:gd name="connsiteX328" fmla="*/ 5009112 w 7467600"/>
              <a:gd name="connsiteY328" fmla="*/ 6858000 h 6858000"/>
              <a:gd name="connsiteX329" fmla="*/ 4976679 w 7467600"/>
              <a:gd name="connsiteY329" fmla="*/ 6858000 h 6858000"/>
              <a:gd name="connsiteX330" fmla="*/ 5006537 w 7467600"/>
              <a:gd name="connsiteY330" fmla="*/ 6747068 h 6858000"/>
              <a:gd name="connsiteX331" fmla="*/ 5032723 w 7467600"/>
              <a:gd name="connsiteY331" fmla="*/ 6644957 h 6858000"/>
              <a:gd name="connsiteX332" fmla="*/ 5242949 w 7467600"/>
              <a:gd name="connsiteY332" fmla="*/ 6125175 h 6858000"/>
              <a:gd name="connsiteX333" fmla="*/ 5286321 w 7467600"/>
              <a:gd name="connsiteY333" fmla="*/ 6033555 h 6858000"/>
              <a:gd name="connsiteX334" fmla="*/ 5008210 w 7467600"/>
              <a:gd name="connsiteY334" fmla="*/ 6649194 h 6858000"/>
              <a:gd name="connsiteX335" fmla="*/ 4986321 w 7467600"/>
              <a:gd name="connsiteY335" fmla="*/ 6765687 h 6858000"/>
              <a:gd name="connsiteX336" fmla="*/ 4973474 w 7467600"/>
              <a:gd name="connsiteY336" fmla="*/ 6858000 h 6858000"/>
              <a:gd name="connsiteX337" fmla="*/ 4907178 w 7467600"/>
              <a:gd name="connsiteY337" fmla="*/ 6858000 h 6858000"/>
              <a:gd name="connsiteX338" fmla="*/ 4910810 w 7467600"/>
              <a:gd name="connsiteY338" fmla="*/ 6829660 h 6858000"/>
              <a:gd name="connsiteX339" fmla="*/ 4987461 w 7467600"/>
              <a:gd name="connsiteY339" fmla="*/ 6432994 h 6858000"/>
              <a:gd name="connsiteX340" fmla="*/ 5179262 w 7467600"/>
              <a:gd name="connsiteY340" fmla="*/ 6035044 h 6858000"/>
              <a:gd name="connsiteX341" fmla="*/ 4689678 w 7467600"/>
              <a:gd name="connsiteY341" fmla="*/ 6440241 h 6858000"/>
              <a:gd name="connsiteX342" fmla="*/ 4477543 w 7467600"/>
              <a:gd name="connsiteY342" fmla="*/ 6674836 h 6858000"/>
              <a:gd name="connsiteX343" fmla="*/ 4329957 w 7467600"/>
              <a:gd name="connsiteY343" fmla="*/ 6858000 h 6858000"/>
              <a:gd name="connsiteX344" fmla="*/ 4218595 w 7467600"/>
              <a:gd name="connsiteY344" fmla="*/ 6858000 h 6858000"/>
              <a:gd name="connsiteX345" fmla="*/ 4368888 w 7467600"/>
              <a:gd name="connsiteY345" fmla="*/ 6668412 h 6858000"/>
              <a:gd name="connsiteX346" fmla="*/ 4563091 w 7467600"/>
              <a:gd name="connsiteY346" fmla="*/ 6442508 h 6858000"/>
              <a:gd name="connsiteX347" fmla="*/ 5387324 w 7467600"/>
              <a:gd name="connsiteY347" fmla="*/ 5705830 h 6858000"/>
              <a:gd name="connsiteX348" fmla="*/ 5073620 w 7467600"/>
              <a:gd name="connsiteY348" fmla="*/ 5955437 h 6858000"/>
              <a:gd name="connsiteX349" fmla="*/ 4689789 w 7467600"/>
              <a:gd name="connsiteY349" fmla="*/ 6268382 h 6858000"/>
              <a:gd name="connsiteX350" fmla="*/ 4418722 w 7467600"/>
              <a:gd name="connsiteY350" fmla="*/ 6570886 h 6858000"/>
              <a:gd name="connsiteX351" fmla="*/ 4214944 w 7467600"/>
              <a:gd name="connsiteY351" fmla="*/ 6858000 h 6858000"/>
              <a:gd name="connsiteX352" fmla="*/ 4177898 w 7467600"/>
              <a:gd name="connsiteY352" fmla="*/ 6858000 h 6858000"/>
              <a:gd name="connsiteX353" fmla="*/ 4391597 w 7467600"/>
              <a:gd name="connsiteY353" fmla="*/ 6556370 h 6858000"/>
              <a:gd name="connsiteX354" fmla="*/ 4668889 w 7467600"/>
              <a:gd name="connsiteY354" fmla="*/ 6246399 h 6858000"/>
              <a:gd name="connsiteX355" fmla="*/ 5055427 w 7467600"/>
              <a:gd name="connsiteY355" fmla="*/ 5931476 h 6858000"/>
              <a:gd name="connsiteX356" fmla="*/ 5371814 w 7467600"/>
              <a:gd name="connsiteY356" fmla="*/ 5678975 h 6858000"/>
              <a:gd name="connsiteX357" fmla="*/ 4987918 w 7467600"/>
              <a:gd name="connsiteY357" fmla="*/ 5838701 h 6858000"/>
              <a:gd name="connsiteX358" fmla="*/ 4317146 w 7467600"/>
              <a:gd name="connsiteY358" fmla="*/ 6587716 h 6858000"/>
              <a:gd name="connsiteX359" fmla="*/ 4171627 w 7467600"/>
              <a:gd name="connsiteY359" fmla="*/ 6858000 h 6858000"/>
              <a:gd name="connsiteX360" fmla="*/ 4081585 w 7467600"/>
              <a:gd name="connsiteY360" fmla="*/ 6858000 h 6858000"/>
              <a:gd name="connsiteX361" fmla="*/ 4238603 w 7467600"/>
              <a:gd name="connsiteY361" fmla="*/ 6559341 h 6858000"/>
              <a:gd name="connsiteX362" fmla="*/ 4778333 w 7467600"/>
              <a:gd name="connsiteY362" fmla="*/ 5873626 h 6858000"/>
              <a:gd name="connsiteX363" fmla="*/ 5414185 w 7467600"/>
              <a:gd name="connsiteY363" fmla="*/ 5573882 h 6858000"/>
              <a:gd name="connsiteX364" fmla="*/ 5959648 w 7467600"/>
              <a:gd name="connsiteY364" fmla="*/ 4760797 h 6858000"/>
              <a:gd name="connsiteX365" fmla="*/ 5355019 w 7467600"/>
              <a:gd name="connsiteY365" fmla="*/ 4734672 h 6858000"/>
              <a:gd name="connsiteX366" fmla="*/ 5083565 w 7467600"/>
              <a:gd name="connsiteY366" fmla="*/ 5179121 h 6858000"/>
              <a:gd name="connsiteX367" fmla="*/ 4713577 w 7467600"/>
              <a:gd name="connsiteY367" fmla="*/ 5616803 h 6858000"/>
              <a:gd name="connsiteX368" fmla="*/ 3989559 w 7467600"/>
              <a:gd name="connsiteY368" fmla="*/ 6145945 h 6858000"/>
              <a:gd name="connsiteX369" fmla="*/ 3939824 w 7467600"/>
              <a:gd name="connsiteY369" fmla="*/ 6066900 h 6858000"/>
              <a:gd name="connsiteX370" fmla="*/ 4584537 w 7467600"/>
              <a:gd name="connsiteY370" fmla="*/ 5324826 h 6858000"/>
              <a:gd name="connsiteX371" fmla="*/ 5037105 w 7467600"/>
              <a:gd name="connsiteY371" fmla="*/ 5088765 h 6858000"/>
              <a:gd name="connsiteX372" fmla="*/ 5039930 w 7467600"/>
              <a:gd name="connsiteY372" fmla="*/ 5089585 h 6858000"/>
              <a:gd name="connsiteX373" fmla="*/ 5263764 w 7467600"/>
              <a:gd name="connsiteY373" fmla="*/ 4735525 h 6858000"/>
              <a:gd name="connsiteX374" fmla="*/ 4086300 w 7467600"/>
              <a:gd name="connsiteY374" fmla="*/ 4884599 h 6858000"/>
              <a:gd name="connsiteX375" fmla="*/ 4085485 w 7467600"/>
              <a:gd name="connsiteY375" fmla="*/ 4899070 h 6858000"/>
              <a:gd name="connsiteX376" fmla="*/ 3871915 w 7467600"/>
              <a:gd name="connsiteY376" fmla="*/ 5253645 h 6858000"/>
              <a:gd name="connsiteX377" fmla="*/ 3799374 w 7467600"/>
              <a:gd name="connsiteY377" fmla="*/ 5466127 h 6858000"/>
              <a:gd name="connsiteX378" fmla="*/ 3498850 w 7467600"/>
              <a:gd name="connsiteY378" fmla="*/ 6661888 h 6858000"/>
              <a:gd name="connsiteX379" fmla="*/ 3399216 w 7467600"/>
              <a:gd name="connsiteY379" fmla="*/ 6858000 h 6858000"/>
              <a:gd name="connsiteX380" fmla="*/ 3303688 w 7467600"/>
              <a:gd name="connsiteY380" fmla="*/ 6858000 h 6858000"/>
              <a:gd name="connsiteX381" fmla="*/ 3391774 w 7467600"/>
              <a:gd name="connsiteY381" fmla="*/ 6697181 h 6858000"/>
              <a:gd name="connsiteX382" fmla="*/ 3735540 w 7467600"/>
              <a:gd name="connsiteY382" fmla="*/ 5546923 h 6858000"/>
              <a:gd name="connsiteX383" fmla="*/ 3729438 w 7467600"/>
              <a:gd name="connsiteY383" fmla="*/ 5569058 h 6858000"/>
              <a:gd name="connsiteX384" fmla="*/ 3707782 w 7467600"/>
              <a:gd name="connsiteY384" fmla="*/ 5644908 h 6858000"/>
              <a:gd name="connsiteX385" fmla="*/ 3583827 w 7467600"/>
              <a:gd name="connsiteY385" fmla="*/ 6039215 h 6858000"/>
              <a:gd name="connsiteX386" fmla="*/ 3547861 w 7467600"/>
              <a:gd name="connsiteY386" fmla="*/ 6129609 h 6858000"/>
              <a:gd name="connsiteX387" fmla="*/ 3490905 w 7467600"/>
              <a:gd name="connsiteY387" fmla="*/ 6277660 h 6858000"/>
              <a:gd name="connsiteX388" fmla="*/ 3455859 w 7467600"/>
              <a:gd name="connsiteY388" fmla="*/ 6391301 h 6858000"/>
              <a:gd name="connsiteX389" fmla="*/ 3429112 w 7467600"/>
              <a:gd name="connsiteY389" fmla="*/ 6479469 h 6858000"/>
              <a:gd name="connsiteX390" fmla="*/ 3304862 w 7467600"/>
              <a:gd name="connsiteY390" fmla="*/ 6796476 h 6858000"/>
              <a:gd name="connsiteX391" fmla="*/ 3276071 w 7467600"/>
              <a:gd name="connsiteY391" fmla="*/ 6858000 h 6858000"/>
              <a:gd name="connsiteX392" fmla="*/ 3240805 w 7467600"/>
              <a:gd name="connsiteY392" fmla="*/ 6858000 h 6858000"/>
              <a:gd name="connsiteX393" fmla="*/ 3275917 w 7467600"/>
              <a:gd name="connsiteY393" fmla="*/ 6783192 h 6858000"/>
              <a:gd name="connsiteX394" fmla="*/ 3399358 w 7467600"/>
              <a:gd name="connsiteY394" fmla="*/ 6469011 h 6858000"/>
              <a:gd name="connsiteX395" fmla="*/ 3425650 w 7467600"/>
              <a:gd name="connsiteY395" fmla="*/ 6381333 h 6858000"/>
              <a:gd name="connsiteX396" fmla="*/ 3460661 w 7467600"/>
              <a:gd name="connsiteY396" fmla="*/ 6266763 h 6858000"/>
              <a:gd name="connsiteX397" fmla="*/ 3518021 w 7467600"/>
              <a:gd name="connsiteY397" fmla="*/ 6117298 h 6858000"/>
              <a:gd name="connsiteX398" fmla="*/ 3554035 w 7467600"/>
              <a:gd name="connsiteY398" fmla="*/ 6027832 h 6858000"/>
              <a:gd name="connsiteX399" fmla="*/ 3677174 w 7467600"/>
              <a:gd name="connsiteY399" fmla="*/ 5636351 h 6858000"/>
              <a:gd name="connsiteX400" fmla="*/ 3698819 w 7467600"/>
              <a:gd name="connsiteY400" fmla="*/ 5560503 h 6858000"/>
              <a:gd name="connsiteX401" fmla="*/ 3702094 w 7467600"/>
              <a:gd name="connsiteY401" fmla="*/ 5549194 h 6858000"/>
              <a:gd name="connsiteX402" fmla="*/ 3398355 w 7467600"/>
              <a:gd name="connsiteY402" fmla="*/ 6094603 h 6858000"/>
              <a:gd name="connsiteX403" fmla="*/ 3193941 w 7467600"/>
              <a:gd name="connsiteY403" fmla="*/ 6798775 h 6858000"/>
              <a:gd name="connsiteX404" fmla="*/ 3184140 w 7467600"/>
              <a:gd name="connsiteY404" fmla="*/ 6858000 h 6858000"/>
              <a:gd name="connsiteX405" fmla="*/ 3099978 w 7467600"/>
              <a:gd name="connsiteY405" fmla="*/ 6858000 h 6858000"/>
              <a:gd name="connsiteX406" fmla="*/ 3101556 w 7467600"/>
              <a:gd name="connsiteY406" fmla="*/ 6843337 h 6858000"/>
              <a:gd name="connsiteX407" fmla="*/ 3370162 w 7467600"/>
              <a:gd name="connsiteY407" fmla="*/ 5785550 h 6858000"/>
              <a:gd name="connsiteX408" fmla="*/ 3746477 w 7467600"/>
              <a:gd name="connsiteY408" fmla="*/ 5377889 h 6858000"/>
              <a:gd name="connsiteX409" fmla="*/ 3863399 w 7467600"/>
              <a:gd name="connsiteY409" fmla="*/ 5087257 h 6858000"/>
              <a:gd name="connsiteX410" fmla="*/ 3968712 w 7467600"/>
              <a:gd name="connsiteY410" fmla="*/ 4913989 h 6858000"/>
              <a:gd name="connsiteX411" fmla="*/ 2792390 w 7467600"/>
              <a:gd name="connsiteY411" fmla="*/ 5382974 h 6858000"/>
              <a:gd name="connsiteX412" fmla="*/ 2714982 w 7467600"/>
              <a:gd name="connsiteY412" fmla="*/ 5427051 h 6858000"/>
              <a:gd name="connsiteX413" fmla="*/ 2813361 w 7467600"/>
              <a:gd name="connsiteY413" fmla="*/ 6023912 h 6858000"/>
              <a:gd name="connsiteX414" fmla="*/ 2688430 w 7467600"/>
              <a:gd name="connsiteY414" fmla="*/ 6801564 h 6858000"/>
              <a:gd name="connsiteX415" fmla="*/ 2629626 w 7467600"/>
              <a:gd name="connsiteY415" fmla="*/ 6763394 h 6858000"/>
              <a:gd name="connsiteX416" fmla="*/ 2565328 w 7467600"/>
              <a:gd name="connsiteY416" fmla="*/ 5516399 h 6858000"/>
              <a:gd name="connsiteX417" fmla="*/ 1922999 w 7467600"/>
              <a:gd name="connsiteY417" fmla="*/ 5980343 h 6858000"/>
              <a:gd name="connsiteX418" fmla="*/ 1950261 w 7467600"/>
              <a:gd name="connsiteY418" fmla="*/ 6405858 h 6858000"/>
              <a:gd name="connsiteX419" fmla="*/ 2365554 w 7467600"/>
              <a:gd name="connsiteY419" fmla="*/ 6759107 h 6858000"/>
              <a:gd name="connsiteX420" fmla="*/ 2424142 w 7467600"/>
              <a:gd name="connsiteY420" fmla="*/ 6858000 h 6858000"/>
              <a:gd name="connsiteX421" fmla="*/ 2395994 w 7467600"/>
              <a:gd name="connsiteY421" fmla="*/ 6858000 h 6858000"/>
              <a:gd name="connsiteX422" fmla="*/ 2392863 w 7467600"/>
              <a:gd name="connsiteY422" fmla="*/ 6852964 h 6858000"/>
              <a:gd name="connsiteX423" fmla="*/ 2017589 w 7467600"/>
              <a:gd name="connsiteY423" fmla="*/ 6493982 h 6858000"/>
              <a:gd name="connsiteX424" fmla="*/ 2147336 w 7467600"/>
              <a:gd name="connsiteY424" fmla="*/ 6594052 h 6858000"/>
              <a:gd name="connsiteX425" fmla="*/ 2207047 w 7467600"/>
              <a:gd name="connsiteY425" fmla="*/ 6654540 h 6858000"/>
              <a:gd name="connsiteX426" fmla="*/ 2299106 w 7467600"/>
              <a:gd name="connsiteY426" fmla="*/ 6778931 h 6858000"/>
              <a:gd name="connsiteX427" fmla="*/ 2314430 w 7467600"/>
              <a:gd name="connsiteY427" fmla="*/ 6801144 h 6858000"/>
              <a:gd name="connsiteX428" fmla="*/ 2352406 w 7467600"/>
              <a:gd name="connsiteY428" fmla="*/ 6858000 h 6858000"/>
              <a:gd name="connsiteX429" fmla="*/ 2314492 w 7467600"/>
              <a:gd name="connsiteY429" fmla="*/ 6858000 h 6858000"/>
              <a:gd name="connsiteX430" fmla="*/ 2288095 w 7467600"/>
              <a:gd name="connsiteY430" fmla="*/ 6818030 h 6858000"/>
              <a:gd name="connsiteX431" fmla="*/ 2272768 w 7467600"/>
              <a:gd name="connsiteY431" fmla="*/ 6795822 h 6858000"/>
              <a:gd name="connsiteX432" fmla="*/ 2182715 w 7467600"/>
              <a:gd name="connsiteY432" fmla="*/ 6675071 h 6858000"/>
              <a:gd name="connsiteX433" fmla="*/ 2032061 w 7467600"/>
              <a:gd name="connsiteY433" fmla="*/ 6541380 h 6858000"/>
              <a:gd name="connsiteX434" fmla="*/ 2257220 w 7467600"/>
              <a:gd name="connsiteY434" fmla="*/ 6826257 h 6858000"/>
              <a:gd name="connsiteX435" fmla="*/ 2281324 w 7467600"/>
              <a:gd name="connsiteY435" fmla="*/ 6858000 h 6858000"/>
              <a:gd name="connsiteX436" fmla="*/ 2242860 w 7467600"/>
              <a:gd name="connsiteY436" fmla="*/ 6858000 h 6858000"/>
              <a:gd name="connsiteX437" fmla="*/ 2232818 w 7467600"/>
              <a:gd name="connsiteY437" fmla="*/ 6844926 h 6858000"/>
              <a:gd name="connsiteX438" fmla="*/ 1990172 w 7467600"/>
              <a:gd name="connsiteY438" fmla="*/ 6542121 h 6858000"/>
              <a:gd name="connsiteX439" fmla="*/ 2124090 w 7467600"/>
              <a:gd name="connsiteY439" fmla="*/ 6761017 h 6858000"/>
              <a:gd name="connsiteX440" fmla="*/ 2200380 w 7467600"/>
              <a:gd name="connsiteY440" fmla="*/ 6858000 h 6858000"/>
              <a:gd name="connsiteX441" fmla="*/ 2147507 w 7467600"/>
              <a:gd name="connsiteY441" fmla="*/ 6858000 h 6858000"/>
              <a:gd name="connsiteX442" fmla="*/ 2070668 w 7467600"/>
              <a:gd name="connsiteY442" fmla="*/ 6761520 h 6858000"/>
              <a:gd name="connsiteX443" fmla="*/ 1975142 w 7467600"/>
              <a:gd name="connsiteY443" fmla="*/ 6585570 h 6858000"/>
              <a:gd name="connsiteX444" fmla="*/ 2050035 w 7467600"/>
              <a:gd name="connsiteY444" fmla="*/ 6813345 h 6858000"/>
              <a:gd name="connsiteX445" fmla="*/ 2063025 w 7467600"/>
              <a:gd name="connsiteY445" fmla="*/ 6858000 h 6858000"/>
              <a:gd name="connsiteX446" fmla="*/ 2021675 w 7467600"/>
              <a:gd name="connsiteY446" fmla="*/ 6858000 h 6858000"/>
              <a:gd name="connsiteX447" fmla="*/ 2019308 w 7467600"/>
              <a:gd name="connsiteY447" fmla="*/ 6847118 h 6858000"/>
              <a:gd name="connsiteX448" fmla="*/ 1938835 w 7467600"/>
              <a:gd name="connsiteY448" fmla="*/ 6551160 h 6858000"/>
              <a:gd name="connsiteX449" fmla="*/ 1953230 w 7467600"/>
              <a:gd name="connsiteY449" fmla="*/ 6759699 h 6858000"/>
              <a:gd name="connsiteX450" fmla="*/ 1956763 w 7467600"/>
              <a:gd name="connsiteY450" fmla="*/ 6778191 h 6858000"/>
              <a:gd name="connsiteX451" fmla="*/ 1967925 w 7467600"/>
              <a:gd name="connsiteY451" fmla="*/ 6858000 h 6858000"/>
              <a:gd name="connsiteX452" fmla="*/ 1936622 w 7467600"/>
              <a:gd name="connsiteY452" fmla="*/ 6858000 h 6858000"/>
              <a:gd name="connsiteX453" fmla="*/ 1926261 w 7467600"/>
              <a:gd name="connsiteY453" fmla="*/ 6784064 h 6858000"/>
              <a:gd name="connsiteX454" fmla="*/ 1922724 w 7467600"/>
              <a:gd name="connsiteY454" fmla="*/ 6765577 h 6858000"/>
              <a:gd name="connsiteX455" fmla="*/ 1904650 w 7467600"/>
              <a:gd name="connsiteY455" fmla="*/ 6639616 h 6858000"/>
              <a:gd name="connsiteX456" fmla="*/ 1885273 w 7467600"/>
              <a:gd name="connsiteY456" fmla="*/ 6858000 h 6858000"/>
              <a:gd name="connsiteX457" fmla="*/ 1854363 w 7467600"/>
              <a:gd name="connsiteY457" fmla="*/ 6858000 h 6858000"/>
              <a:gd name="connsiteX458" fmla="*/ 1880391 w 7467600"/>
              <a:gd name="connsiteY458" fmla="*/ 6603796 h 6858000"/>
              <a:gd name="connsiteX459" fmla="*/ 1818273 w 7467600"/>
              <a:gd name="connsiteY459" fmla="*/ 6715729 h 6858000"/>
              <a:gd name="connsiteX460" fmla="*/ 1794691 w 7467600"/>
              <a:gd name="connsiteY460" fmla="*/ 6843239 h 6858000"/>
              <a:gd name="connsiteX461" fmla="*/ 1794914 w 7467600"/>
              <a:gd name="connsiteY461" fmla="*/ 6858000 h 6858000"/>
              <a:gd name="connsiteX462" fmla="*/ 1746128 w 7467600"/>
              <a:gd name="connsiteY462" fmla="*/ 6858000 h 6858000"/>
              <a:gd name="connsiteX463" fmla="*/ 1753934 w 7467600"/>
              <a:gd name="connsiteY463" fmla="*/ 6724796 h 6858000"/>
              <a:gd name="connsiteX464" fmla="*/ 1792053 w 7467600"/>
              <a:gd name="connsiteY464" fmla="*/ 6572396 h 6858000"/>
              <a:gd name="connsiteX465" fmla="*/ 1862248 w 7467600"/>
              <a:gd name="connsiteY465" fmla="*/ 6266397 h 6858000"/>
              <a:gd name="connsiteX466" fmla="*/ 1862250 w 7467600"/>
              <a:gd name="connsiteY466" fmla="*/ 6033531 h 6858000"/>
              <a:gd name="connsiteX467" fmla="*/ 1211999 w 7467600"/>
              <a:gd name="connsiteY467" fmla="*/ 6683610 h 6858000"/>
              <a:gd name="connsiteX468" fmla="*/ 1213266 w 7467600"/>
              <a:gd name="connsiteY468" fmla="*/ 6691947 h 6858000"/>
              <a:gd name="connsiteX469" fmla="*/ 1203370 w 7467600"/>
              <a:gd name="connsiteY469" fmla="*/ 6850676 h 6858000"/>
              <a:gd name="connsiteX470" fmla="*/ 1203671 w 7467600"/>
              <a:gd name="connsiteY470" fmla="*/ 6858000 h 6858000"/>
              <a:gd name="connsiteX471" fmla="*/ 1143180 w 7467600"/>
              <a:gd name="connsiteY471" fmla="*/ 6858000 h 6858000"/>
              <a:gd name="connsiteX472" fmla="*/ 1142176 w 7467600"/>
              <a:gd name="connsiteY472" fmla="*/ 6766045 h 6858000"/>
              <a:gd name="connsiteX473" fmla="*/ 1067484 w 7467600"/>
              <a:gd name="connsiteY473" fmla="*/ 6858000 h 6858000"/>
              <a:gd name="connsiteX474" fmla="*/ 953928 w 7467600"/>
              <a:gd name="connsiteY474" fmla="*/ 6858000 h 6858000"/>
              <a:gd name="connsiteX475" fmla="*/ 959715 w 7467600"/>
              <a:gd name="connsiteY475" fmla="*/ 6850185 h 6858000"/>
              <a:gd name="connsiteX476" fmla="*/ 1483788 w 7467600"/>
              <a:gd name="connsiteY476" fmla="*/ 6259174 h 6858000"/>
              <a:gd name="connsiteX477" fmla="*/ 1100671 w 7467600"/>
              <a:gd name="connsiteY477" fmla="*/ 6252137 h 6858000"/>
              <a:gd name="connsiteX478" fmla="*/ 1090144 w 7467600"/>
              <a:gd name="connsiteY478" fmla="*/ 6256748 h 6858000"/>
              <a:gd name="connsiteX479" fmla="*/ 1095872 w 7467600"/>
              <a:gd name="connsiteY479" fmla="*/ 6271892 h 6858000"/>
              <a:gd name="connsiteX480" fmla="*/ 262785 w 7467600"/>
              <a:gd name="connsiteY480" fmla="*/ 6845450 h 6858000"/>
              <a:gd name="connsiteX481" fmla="*/ 209968 w 7467600"/>
              <a:gd name="connsiteY481" fmla="*/ 6770713 h 6858000"/>
              <a:gd name="connsiteX482" fmla="*/ 873460 w 7467600"/>
              <a:gd name="connsiteY482" fmla="*/ 6253768 h 6858000"/>
              <a:gd name="connsiteX483" fmla="*/ 192686 w 7467600"/>
              <a:gd name="connsiteY483" fmla="*/ 5849257 h 6858000"/>
              <a:gd name="connsiteX484" fmla="*/ 4696 w 7467600"/>
              <a:gd name="connsiteY484" fmla="*/ 5697668 h 6858000"/>
              <a:gd name="connsiteX485" fmla="*/ 0 w 7467600"/>
              <a:gd name="connsiteY485" fmla="*/ 5689984 h 6858000"/>
              <a:gd name="connsiteX486" fmla="*/ 0 w 7467600"/>
              <a:gd name="connsiteY486" fmla="*/ 5513472 h 6858000"/>
              <a:gd name="connsiteX487" fmla="*/ 174101 w 7467600"/>
              <a:gd name="connsiteY487" fmla="*/ 5620277 h 6858000"/>
              <a:gd name="connsiteX488" fmla="*/ 891800 w 7467600"/>
              <a:gd name="connsiteY488" fmla="*/ 6036935 h 6858000"/>
              <a:gd name="connsiteX489" fmla="*/ 1072219 w 7467600"/>
              <a:gd name="connsiteY489" fmla="*/ 6169443 h 6858000"/>
              <a:gd name="connsiteX490" fmla="*/ 1074117 w 7467600"/>
              <a:gd name="connsiteY490" fmla="*/ 6170301 h 6858000"/>
              <a:gd name="connsiteX491" fmla="*/ 1083114 w 7467600"/>
              <a:gd name="connsiteY491" fmla="*/ 6174131 h 6858000"/>
              <a:gd name="connsiteX492" fmla="*/ 1543010 w 7467600"/>
              <a:gd name="connsiteY492" fmla="*/ 6191140 h 6858000"/>
              <a:gd name="connsiteX493" fmla="*/ 1551080 w 7467600"/>
              <a:gd name="connsiteY493" fmla="*/ 6195006 h 6858000"/>
              <a:gd name="connsiteX494" fmla="*/ 2345443 w 7467600"/>
              <a:gd name="connsiteY494" fmla="*/ 5549882 h 6858000"/>
              <a:gd name="connsiteX495" fmla="*/ 1721499 w 7467600"/>
              <a:gd name="connsiteY495" fmla="*/ 5599969 h 6858000"/>
              <a:gd name="connsiteX496" fmla="*/ 767716 w 7467600"/>
              <a:gd name="connsiteY496" fmla="*/ 5472768 h 6858000"/>
              <a:gd name="connsiteX497" fmla="*/ 722147 w 7467600"/>
              <a:gd name="connsiteY497" fmla="*/ 5393091 h 6858000"/>
              <a:gd name="connsiteX498" fmla="*/ 1485552 w 7467600"/>
              <a:gd name="connsiteY498" fmla="*/ 5313202 h 6858000"/>
              <a:gd name="connsiteX499" fmla="*/ 2143004 w 7467600"/>
              <a:gd name="connsiteY499" fmla="*/ 5402420 h 6858000"/>
              <a:gd name="connsiteX500" fmla="*/ 1933391 w 7467600"/>
              <a:gd name="connsiteY500" fmla="*/ 5156971 h 6858000"/>
              <a:gd name="connsiteX501" fmla="*/ 1827118 w 7467600"/>
              <a:gd name="connsiteY501" fmla="*/ 4968410 h 6858000"/>
              <a:gd name="connsiteX502" fmla="*/ 1837349 w 7467600"/>
              <a:gd name="connsiteY502" fmla="*/ 4956357 h 6858000"/>
              <a:gd name="connsiteX503" fmla="*/ 2162835 w 7467600"/>
              <a:gd name="connsiteY503" fmla="*/ 5187853 h 6858000"/>
              <a:gd name="connsiteX504" fmla="*/ 2257167 w 7467600"/>
              <a:gd name="connsiteY504" fmla="*/ 5462123 h 6858000"/>
              <a:gd name="connsiteX505" fmla="*/ 2261598 w 7467600"/>
              <a:gd name="connsiteY505" fmla="*/ 5467998 h 6858000"/>
              <a:gd name="connsiteX506" fmla="*/ 2437177 w 7467600"/>
              <a:gd name="connsiteY506" fmla="*/ 5479608 h 6858000"/>
              <a:gd name="connsiteX507" fmla="*/ 2445247 w 7467600"/>
              <a:gd name="connsiteY507" fmla="*/ 5483476 h 6858000"/>
              <a:gd name="connsiteX508" fmla="*/ 2743626 w 7467600"/>
              <a:gd name="connsiteY508" fmla="*/ 5304819 h 6858000"/>
              <a:gd name="connsiteX509" fmla="*/ 3048102 w 7467600"/>
              <a:gd name="connsiteY509" fmla="*/ 5150595 h 6858000"/>
              <a:gd name="connsiteX510" fmla="*/ 1799414 w 7467600"/>
              <a:gd name="connsiteY510" fmla="*/ 4694732 h 6858000"/>
              <a:gd name="connsiteX511" fmla="*/ 1771735 w 7467600"/>
              <a:gd name="connsiteY511" fmla="*/ 4619929 h 6858000"/>
              <a:gd name="connsiteX512" fmla="*/ 3104273 w 7467600"/>
              <a:gd name="connsiteY512" fmla="*/ 5076159 h 6858000"/>
              <a:gd name="connsiteX513" fmla="*/ 3113245 w 7467600"/>
              <a:gd name="connsiteY513" fmla="*/ 5090705 h 6858000"/>
              <a:gd name="connsiteX514" fmla="*/ 3126294 w 7467600"/>
              <a:gd name="connsiteY514" fmla="*/ 5114400 h 6858000"/>
              <a:gd name="connsiteX515" fmla="*/ 3937433 w 7467600"/>
              <a:gd name="connsiteY515" fmla="*/ 4830473 h 6858000"/>
              <a:gd name="connsiteX516" fmla="*/ 3590475 w 7467600"/>
              <a:gd name="connsiteY516" fmla="*/ 4597974 h 6858000"/>
              <a:gd name="connsiteX517" fmla="*/ 3100264 w 7467600"/>
              <a:gd name="connsiteY517" fmla="*/ 4579845 h 6858000"/>
              <a:gd name="connsiteX518" fmla="*/ 2183576 w 7467600"/>
              <a:gd name="connsiteY518" fmla="*/ 4227150 h 6858000"/>
              <a:gd name="connsiteX519" fmla="*/ 2151029 w 7467600"/>
              <a:gd name="connsiteY519" fmla="*/ 4146947 h 6858000"/>
              <a:gd name="connsiteX520" fmla="*/ 3563434 w 7467600"/>
              <a:gd name="connsiteY520" fmla="*/ 4469115 h 6858000"/>
              <a:gd name="connsiteX521" fmla="*/ 3177952 w 7467600"/>
              <a:gd name="connsiteY521" fmla="*/ 3657386 h 6858000"/>
              <a:gd name="connsiteX522" fmla="*/ 3189263 w 7467600"/>
              <a:gd name="connsiteY522" fmla="*/ 3625726 h 6858000"/>
              <a:gd name="connsiteX523" fmla="*/ 3560912 w 7467600"/>
              <a:gd name="connsiteY523" fmla="*/ 4079863 h 6858000"/>
              <a:gd name="connsiteX524" fmla="*/ 3626636 w 7467600"/>
              <a:gd name="connsiteY524" fmla="*/ 4512230 h 6858000"/>
              <a:gd name="connsiteX525" fmla="*/ 3653088 w 7467600"/>
              <a:gd name="connsiteY525" fmla="*/ 4521417 h 6858000"/>
              <a:gd name="connsiteX526" fmla="*/ 3988128 w 7467600"/>
              <a:gd name="connsiteY526" fmla="*/ 4817267 h 6858000"/>
              <a:gd name="connsiteX527" fmla="*/ 4830582 w 7467600"/>
              <a:gd name="connsiteY527" fmla="*/ 4676000 h 6858000"/>
              <a:gd name="connsiteX528" fmla="*/ 4830100 w 7467600"/>
              <a:gd name="connsiteY528" fmla="*/ 4675554 h 6858000"/>
              <a:gd name="connsiteX529" fmla="*/ 4036318 w 7467600"/>
              <a:gd name="connsiteY529" fmla="*/ 4147013 h 6858000"/>
              <a:gd name="connsiteX530" fmla="*/ 3432098 w 7467600"/>
              <a:gd name="connsiteY530" fmla="*/ 3537312 h 6858000"/>
              <a:gd name="connsiteX531" fmla="*/ 3446761 w 7467600"/>
              <a:gd name="connsiteY531" fmla="*/ 3461278 h 6858000"/>
              <a:gd name="connsiteX532" fmla="*/ 4419733 w 7467600"/>
              <a:gd name="connsiteY532" fmla="*/ 3963555 h 6858000"/>
              <a:gd name="connsiteX533" fmla="*/ 4781371 w 7467600"/>
              <a:gd name="connsiteY533" fmla="*/ 4458604 h 6858000"/>
              <a:gd name="connsiteX534" fmla="*/ 4780440 w 7467600"/>
              <a:gd name="connsiteY534" fmla="*/ 4470290 h 6858000"/>
              <a:gd name="connsiteX535" fmla="*/ 4898954 w 7467600"/>
              <a:gd name="connsiteY535" fmla="*/ 4662092 h 6858000"/>
              <a:gd name="connsiteX536" fmla="*/ 4900699 w 7467600"/>
              <a:gd name="connsiteY536" fmla="*/ 4670867 h 6858000"/>
              <a:gd name="connsiteX537" fmla="*/ 5714511 w 7467600"/>
              <a:gd name="connsiteY537" fmla="*/ 4663483 h 6858000"/>
              <a:gd name="connsiteX538" fmla="*/ 5464793 w 7467600"/>
              <a:gd name="connsiteY538" fmla="*/ 4393556 h 6858000"/>
              <a:gd name="connsiteX539" fmla="*/ 5461897 w 7467600"/>
              <a:gd name="connsiteY539" fmla="*/ 4390879 h 6858000"/>
              <a:gd name="connsiteX540" fmla="*/ 4294126 w 7467600"/>
              <a:gd name="connsiteY540" fmla="*/ 3303048 h 6858000"/>
              <a:gd name="connsiteX541" fmla="*/ 4305321 w 7467600"/>
              <a:gd name="connsiteY541" fmla="*/ 3256953 h 6858000"/>
              <a:gd name="connsiteX542" fmla="*/ 4949299 w 7467600"/>
              <a:gd name="connsiteY542" fmla="*/ 3766336 h 6858000"/>
              <a:gd name="connsiteX543" fmla="*/ 5291452 w 7467600"/>
              <a:gd name="connsiteY543" fmla="*/ 4076801 h 6858000"/>
              <a:gd name="connsiteX544" fmla="*/ 5434998 w 7467600"/>
              <a:gd name="connsiteY544" fmla="*/ 4254100 h 6858000"/>
              <a:gd name="connsiteX545" fmla="*/ 5351015 w 7467600"/>
              <a:gd name="connsiteY545" fmla="*/ 3760989 h 6858000"/>
              <a:gd name="connsiteX546" fmla="*/ 5413780 w 7467600"/>
              <a:gd name="connsiteY546" fmla="*/ 2966265 h 6858000"/>
              <a:gd name="connsiteX547" fmla="*/ 5425627 w 7467600"/>
              <a:gd name="connsiteY547" fmla="*/ 2954192 h 6858000"/>
              <a:gd name="connsiteX548" fmla="*/ 6604735 w 7467600"/>
              <a:gd name="connsiteY548" fmla="*/ 2041381 h 6858000"/>
              <a:gd name="connsiteX549" fmla="*/ 7204487 w 7467600"/>
              <a:gd name="connsiteY549" fmla="*/ 2742112 h 6858000"/>
              <a:gd name="connsiteX550" fmla="*/ 7131592 w 7467600"/>
              <a:gd name="connsiteY550" fmla="*/ 2672096 h 6858000"/>
              <a:gd name="connsiteX551" fmla="*/ 6996344 w 7467600"/>
              <a:gd name="connsiteY551" fmla="*/ 2518310 h 6858000"/>
              <a:gd name="connsiteX552" fmla="*/ 6735495 w 7467600"/>
              <a:gd name="connsiteY552" fmla="*/ 2196890 h 6858000"/>
              <a:gd name="connsiteX553" fmla="*/ 6721901 w 7467600"/>
              <a:gd name="connsiteY553" fmla="*/ 2179274 h 6858000"/>
              <a:gd name="connsiteX554" fmla="*/ 6604735 w 7467600"/>
              <a:gd name="connsiteY554" fmla="*/ 2041381 h 6858000"/>
              <a:gd name="connsiteX555" fmla="*/ 6591670 w 7467600"/>
              <a:gd name="connsiteY555" fmla="*/ 1988277 h 6858000"/>
              <a:gd name="connsiteX556" fmla="*/ 6747349 w 7467600"/>
              <a:gd name="connsiteY556" fmla="*/ 2160069 h 6858000"/>
              <a:gd name="connsiteX557" fmla="*/ 6760943 w 7467600"/>
              <a:gd name="connsiteY557" fmla="*/ 2177686 h 6858000"/>
              <a:gd name="connsiteX558" fmla="*/ 7021065 w 7467600"/>
              <a:gd name="connsiteY558" fmla="*/ 2498102 h 6858000"/>
              <a:gd name="connsiteX559" fmla="*/ 7155223 w 7467600"/>
              <a:gd name="connsiteY559" fmla="*/ 2650386 h 6858000"/>
              <a:gd name="connsiteX560" fmla="*/ 7203167 w 7467600"/>
              <a:gd name="connsiteY560" fmla="*/ 2697288 h 6858000"/>
              <a:gd name="connsiteX561" fmla="*/ 6937703 w 7467600"/>
              <a:gd name="connsiteY561" fmla="*/ 2321981 h 6858000"/>
              <a:gd name="connsiteX562" fmla="*/ 6591670 w 7467600"/>
              <a:gd name="connsiteY562" fmla="*/ 1988277 h 6858000"/>
              <a:gd name="connsiteX563" fmla="*/ 5798671 w 7467600"/>
              <a:gd name="connsiteY563" fmla="*/ 1981601 h 6858000"/>
              <a:gd name="connsiteX564" fmla="*/ 5754709 w 7467600"/>
              <a:gd name="connsiteY564" fmla="*/ 2071454 h 6858000"/>
              <a:gd name="connsiteX565" fmla="*/ 5763044 w 7467600"/>
              <a:gd name="connsiteY565" fmla="*/ 2842206 h 6858000"/>
              <a:gd name="connsiteX566" fmla="*/ 5764974 w 7467600"/>
              <a:gd name="connsiteY566" fmla="*/ 2799609 h 6858000"/>
              <a:gd name="connsiteX567" fmla="*/ 5767665 w 7467600"/>
              <a:gd name="connsiteY567" fmla="*/ 2666409 h 6858000"/>
              <a:gd name="connsiteX568" fmla="*/ 5763055 w 7467600"/>
              <a:gd name="connsiteY568" fmla="*/ 2579705 h 6858000"/>
              <a:gd name="connsiteX569" fmla="*/ 5758079 w 7467600"/>
              <a:gd name="connsiteY569" fmla="*/ 2492508 h 6858000"/>
              <a:gd name="connsiteX570" fmla="*/ 5779325 w 7467600"/>
              <a:gd name="connsiteY570" fmla="*/ 2197069 h 6858000"/>
              <a:gd name="connsiteX571" fmla="*/ 5798671 w 7467600"/>
              <a:gd name="connsiteY571" fmla="*/ 1981601 h 6858000"/>
              <a:gd name="connsiteX572" fmla="*/ 5829202 w 7467600"/>
              <a:gd name="connsiteY572" fmla="*/ 1971679 h 6858000"/>
              <a:gd name="connsiteX573" fmla="*/ 5809558 w 7467600"/>
              <a:gd name="connsiteY573" fmla="*/ 2198043 h 6858000"/>
              <a:gd name="connsiteX574" fmla="*/ 5788653 w 7467600"/>
              <a:gd name="connsiteY574" fmla="*/ 2489430 h 6858000"/>
              <a:gd name="connsiteX575" fmla="*/ 5793439 w 7467600"/>
              <a:gd name="connsiteY575" fmla="*/ 2575235 h 6858000"/>
              <a:gd name="connsiteX576" fmla="*/ 5796837 w 7467600"/>
              <a:gd name="connsiteY576" fmla="*/ 2637633 h 6858000"/>
              <a:gd name="connsiteX577" fmla="*/ 5818614 w 7467600"/>
              <a:gd name="connsiteY577" fmla="*/ 2473055 h 6858000"/>
              <a:gd name="connsiteX578" fmla="*/ 5829202 w 7467600"/>
              <a:gd name="connsiteY578" fmla="*/ 1971679 h 6858000"/>
              <a:gd name="connsiteX579" fmla="*/ 5911389 w 7467600"/>
              <a:gd name="connsiteY579" fmla="*/ 1898371 h 6858000"/>
              <a:gd name="connsiteX580" fmla="*/ 6237627 w 7467600"/>
              <a:gd name="connsiteY580" fmla="*/ 2231921 h 6858000"/>
              <a:gd name="connsiteX581" fmla="*/ 5911389 w 7467600"/>
              <a:gd name="connsiteY581" fmla="*/ 1898371 h 6858000"/>
              <a:gd name="connsiteX582" fmla="*/ 6944437 w 7467600"/>
              <a:gd name="connsiteY582" fmla="*/ 1575402 h 6858000"/>
              <a:gd name="connsiteX583" fmla="*/ 6304730 w 7467600"/>
              <a:gd name="connsiteY583" fmla="*/ 1766654 h 6858000"/>
              <a:gd name="connsiteX584" fmla="*/ 6944437 w 7467600"/>
              <a:gd name="connsiteY584" fmla="*/ 1575402 h 6858000"/>
              <a:gd name="connsiteX585" fmla="*/ 7019523 w 7467600"/>
              <a:gd name="connsiteY585" fmla="*/ 1519450 h 6858000"/>
              <a:gd name="connsiteX586" fmla="*/ 6298091 w 7467600"/>
              <a:gd name="connsiteY586" fmla="*/ 1737122 h 6858000"/>
              <a:gd name="connsiteX587" fmla="*/ 7019523 w 7467600"/>
              <a:gd name="connsiteY587" fmla="*/ 1519450 h 6858000"/>
              <a:gd name="connsiteX588" fmla="*/ 2399523 w 7467600"/>
              <a:gd name="connsiteY588" fmla="*/ 1428234 h 6858000"/>
              <a:gd name="connsiteX589" fmla="*/ 2224982 w 7467600"/>
              <a:gd name="connsiteY589" fmla="*/ 1826201 h 6858000"/>
              <a:gd name="connsiteX590" fmla="*/ 2096099 w 7467600"/>
              <a:gd name="connsiteY590" fmla="*/ 2345900 h 6858000"/>
              <a:gd name="connsiteX591" fmla="*/ 2283317 w 7467600"/>
              <a:gd name="connsiteY591" fmla="*/ 1796925 h 6858000"/>
              <a:gd name="connsiteX592" fmla="*/ 2399523 w 7467600"/>
              <a:gd name="connsiteY592" fmla="*/ 1428234 h 6858000"/>
              <a:gd name="connsiteX593" fmla="*/ 2448558 w 7467600"/>
              <a:gd name="connsiteY593" fmla="*/ 1373435 h 6858000"/>
              <a:gd name="connsiteX594" fmla="*/ 2312521 w 7467600"/>
              <a:gd name="connsiteY594" fmla="*/ 1806140 h 6858000"/>
              <a:gd name="connsiteX595" fmla="*/ 2127533 w 7467600"/>
              <a:gd name="connsiteY595" fmla="*/ 2348380 h 6858000"/>
              <a:gd name="connsiteX596" fmla="*/ 2358080 w 7467600"/>
              <a:gd name="connsiteY596" fmla="*/ 1866134 h 6858000"/>
              <a:gd name="connsiteX597" fmla="*/ 2407436 w 7467600"/>
              <a:gd name="connsiteY597" fmla="*/ 1651070 h 6858000"/>
              <a:gd name="connsiteX598" fmla="*/ 2448558 w 7467600"/>
              <a:gd name="connsiteY598" fmla="*/ 1373435 h 6858000"/>
              <a:gd name="connsiteX599" fmla="*/ 278707 w 7467600"/>
              <a:gd name="connsiteY599" fmla="*/ 1352270 h 6858000"/>
              <a:gd name="connsiteX600" fmla="*/ 321570 w 7467600"/>
              <a:gd name="connsiteY600" fmla="*/ 1861610 h 6858000"/>
              <a:gd name="connsiteX601" fmla="*/ 294281 w 7467600"/>
              <a:gd name="connsiteY601" fmla="*/ 1440658 h 6858000"/>
              <a:gd name="connsiteX602" fmla="*/ 278707 w 7467600"/>
              <a:gd name="connsiteY602" fmla="*/ 1352270 h 6858000"/>
              <a:gd name="connsiteX603" fmla="*/ 1423821 w 7467600"/>
              <a:gd name="connsiteY603" fmla="*/ 1351958 h 6858000"/>
              <a:gd name="connsiteX604" fmla="*/ 1638521 w 7467600"/>
              <a:gd name="connsiteY604" fmla="*/ 1908470 h 6858000"/>
              <a:gd name="connsiteX605" fmla="*/ 1754199 w 7467600"/>
              <a:gd name="connsiteY605" fmla="*/ 2149284 h 6858000"/>
              <a:gd name="connsiteX606" fmla="*/ 1908359 w 7467600"/>
              <a:gd name="connsiteY606" fmla="*/ 2364988 h 6858000"/>
              <a:gd name="connsiteX607" fmla="*/ 1647661 w 7467600"/>
              <a:gd name="connsiteY607" fmla="*/ 1825945 h 6858000"/>
              <a:gd name="connsiteX608" fmla="*/ 1423821 w 7467600"/>
              <a:gd name="connsiteY608" fmla="*/ 1351958 h 6858000"/>
              <a:gd name="connsiteX609" fmla="*/ 1431890 w 7467600"/>
              <a:gd name="connsiteY609" fmla="*/ 1306475 h 6858000"/>
              <a:gd name="connsiteX610" fmla="*/ 1507597 w 7467600"/>
              <a:gd name="connsiteY610" fmla="*/ 1446132 h 6858000"/>
              <a:gd name="connsiteX611" fmla="*/ 1674586 w 7467600"/>
              <a:gd name="connsiteY611" fmla="*/ 1813832 h 6858000"/>
              <a:gd name="connsiteX612" fmla="*/ 1815950 w 7467600"/>
              <a:gd name="connsiteY612" fmla="*/ 2128564 h 6858000"/>
              <a:gd name="connsiteX613" fmla="*/ 1984242 w 7467600"/>
              <a:gd name="connsiteY613" fmla="*/ 2430829 h 6858000"/>
              <a:gd name="connsiteX614" fmla="*/ 2014023 w 7467600"/>
              <a:gd name="connsiteY614" fmla="*/ 2450995 h 6858000"/>
              <a:gd name="connsiteX615" fmla="*/ 1747337 w 7467600"/>
              <a:gd name="connsiteY615" fmla="*/ 1855264 h 6858000"/>
              <a:gd name="connsiteX616" fmla="*/ 1533749 w 7467600"/>
              <a:gd name="connsiteY616" fmla="*/ 1478656 h 6858000"/>
              <a:gd name="connsiteX617" fmla="*/ 1431890 w 7467600"/>
              <a:gd name="connsiteY617" fmla="*/ 1306475 h 6858000"/>
              <a:gd name="connsiteX618" fmla="*/ 5052692 w 7467600"/>
              <a:gd name="connsiteY618" fmla="*/ 1292994 h 6858000"/>
              <a:gd name="connsiteX619" fmla="*/ 5200661 w 7467600"/>
              <a:gd name="connsiteY619" fmla="*/ 1635186 h 6858000"/>
              <a:gd name="connsiteX620" fmla="*/ 5297138 w 7467600"/>
              <a:gd name="connsiteY620" fmla="*/ 1906351 h 6858000"/>
              <a:gd name="connsiteX621" fmla="*/ 5052692 w 7467600"/>
              <a:gd name="connsiteY621" fmla="*/ 1292994 h 6858000"/>
              <a:gd name="connsiteX622" fmla="*/ 5009948 w 7467600"/>
              <a:gd name="connsiteY622" fmla="*/ 1273619 h 6858000"/>
              <a:gd name="connsiteX623" fmla="*/ 5121777 w 7467600"/>
              <a:gd name="connsiteY623" fmla="*/ 1654213 h 6858000"/>
              <a:gd name="connsiteX624" fmla="*/ 5293545 w 7467600"/>
              <a:gd name="connsiteY624" fmla="*/ 2072247 h 6858000"/>
              <a:gd name="connsiteX625" fmla="*/ 5294042 w 7467600"/>
              <a:gd name="connsiteY625" fmla="*/ 2065019 h 6858000"/>
              <a:gd name="connsiteX626" fmla="*/ 5171936 w 7467600"/>
              <a:gd name="connsiteY626" fmla="*/ 1647613 h 6858000"/>
              <a:gd name="connsiteX627" fmla="*/ 5009948 w 7467600"/>
              <a:gd name="connsiteY627" fmla="*/ 1273619 h 6858000"/>
              <a:gd name="connsiteX628" fmla="*/ 655236 w 7467600"/>
              <a:gd name="connsiteY628" fmla="*/ 1268632 h 6858000"/>
              <a:gd name="connsiteX629" fmla="*/ 839521 w 7467600"/>
              <a:gd name="connsiteY629" fmla="*/ 1685315 h 6858000"/>
              <a:gd name="connsiteX630" fmla="*/ 1109416 w 7467600"/>
              <a:gd name="connsiteY630" fmla="*/ 2061663 h 6858000"/>
              <a:gd name="connsiteX631" fmla="*/ 1298300 w 7467600"/>
              <a:gd name="connsiteY631" fmla="*/ 2247742 h 6858000"/>
              <a:gd name="connsiteX632" fmla="*/ 1125871 w 7467600"/>
              <a:gd name="connsiteY632" fmla="*/ 1989513 h 6858000"/>
              <a:gd name="connsiteX633" fmla="*/ 981574 w 7467600"/>
              <a:gd name="connsiteY633" fmla="*/ 1783157 h 6858000"/>
              <a:gd name="connsiteX634" fmla="*/ 922198 w 7467600"/>
              <a:gd name="connsiteY634" fmla="*/ 1677437 h 6858000"/>
              <a:gd name="connsiteX635" fmla="*/ 869293 w 7467600"/>
              <a:gd name="connsiteY635" fmla="*/ 1583214 h 6858000"/>
              <a:gd name="connsiteX636" fmla="*/ 751431 w 7467600"/>
              <a:gd name="connsiteY636" fmla="*/ 1405731 h 6858000"/>
              <a:gd name="connsiteX637" fmla="*/ 655236 w 7467600"/>
              <a:gd name="connsiteY637" fmla="*/ 1268632 h 6858000"/>
              <a:gd name="connsiteX638" fmla="*/ 6516292 w 7467600"/>
              <a:gd name="connsiteY638" fmla="*/ 1263064 h 6858000"/>
              <a:gd name="connsiteX639" fmla="*/ 5736320 w 7467600"/>
              <a:gd name="connsiteY639" fmla="*/ 1501803 h 6858000"/>
              <a:gd name="connsiteX640" fmla="*/ 6516292 w 7467600"/>
              <a:gd name="connsiteY640" fmla="*/ 1263064 h 6858000"/>
              <a:gd name="connsiteX641" fmla="*/ 291466 w 7467600"/>
              <a:gd name="connsiteY641" fmla="*/ 1250369 h 6858000"/>
              <a:gd name="connsiteX642" fmla="*/ 323180 w 7467600"/>
              <a:gd name="connsiteY642" fmla="*/ 1435283 h 6858000"/>
              <a:gd name="connsiteX643" fmla="*/ 349381 w 7467600"/>
              <a:gd name="connsiteY643" fmla="*/ 1875041 h 6858000"/>
              <a:gd name="connsiteX644" fmla="*/ 374363 w 7467600"/>
              <a:gd name="connsiteY644" fmla="*/ 1506494 h 6858000"/>
              <a:gd name="connsiteX645" fmla="*/ 302168 w 7467600"/>
              <a:gd name="connsiteY645" fmla="*/ 1274495 h 6858000"/>
              <a:gd name="connsiteX646" fmla="*/ 291466 w 7467600"/>
              <a:gd name="connsiteY646" fmla="*/ 1250369 h 6858000"/>
              <a:gd name="connsiteX647" fmla="*/ 678222 w 7467600"/>
              <a:gd name="connsiteY647" fmla="*/ 1248670 h 6858000"/>
              <a:gd name="connsiteX648" fmla="*/ 775536 w 7467600"/>
              <a:gd name="connsiteY648" fmla="*/ 1388015 h 6858000"/>
              <a:gd name="connsiteX649" fmla="*/ 894529 w 7467600"/>
              <a:gd name="connsiteY649" fmla="*/ 1567739 h 6858000"/>
              <a:gd name="connsiteX650" fmla="*/ 948000 w 7467600"/>
              <a:gd name="connsiteY650" fmla="*/ 1663088 h 6858000"/>
              <a:gd name="connsiteX651" fmla="*/ 1006812 w 7467600"/>
              <a:gd name="connsiteY651" fmla="*/ 1767683 h 6858000"/>
              <a:gd name="connsiteX652" fmla="*/ 1149133 w 7467600"/>
              <a:gd name="connsiteY652" fmla="*/ 1971513 h 6858000"/>
              <a:gd name="connsiteX653" fmla="*/ 1333952 w 7467600"/>
              <a:gd name="connsiteY653" fmla="*/ 2251620 h 6858000"/>
              <a:gd name="connsiteX654" fmla="*/ 1337329 w 7467600"/>
              <a:gd name="connsiteY654" fmla="*/ 2258350 h 6858000"/>
              <a:gd name="connsiteX655" fmla="*/ 1014726 w 7467600"/>
              <a:gd name="connsiteY655" fmla="*/ 1615556 h 6858000"/>
              <a:gd name="connsiteX656" fmla="*/ 678222 w 7467600"/>
              <a:gd name="connsiteY656" fmla="*/ 1248670 h 6858000"/>
              <a:gd name="connsiteX657" fmla="*/ 6691602 w 7467600"/>
              <a:gd name="connsiteY657" fmla="*/ 1140573 h 6858000"/>
              <a:gd name="connsiteX658" fmla="*/ 6571100 w 7467600"/>
              <a:gd name="connsiteY658" fmla="*/ 1183662 h 6858000"/>
              <a:gd name="connsiteX659" fmla="*/ 6241687 w 7467600"/>
              <a:gd name="connsiteY659" fmla="*/ 1257600 h 6858000"/>
              <a:gd name="connsiteX660" fmla="*/ 5693009 w 7467600"/>
              <a:gd name="connsiteY660" fmla="*/ 1478256 h 6858000"/>
              <a:gd name="connsiteX661" fmla="*/ 6548420 w 7467600"/>
              <a:gd name="connsiteY661" fmla="*/ 1214599 h 6858000"/>
              <a:gd name="connsiteX662" fmla="*/ 6605473 w 7467600"/>
              <a:gd name="connsiteY662" fmla="*/ 1184686 h 6858000"/>
              <a:gd name="connsiteX663" fmla="*/ 6691602 w 7467600"/>
              <a:gd name="connsiteY663" fmla="*/ 1140573 h 6858000"/>
              <a:gd name="connsiteX664" fmla="*/ 4002475 w 7467600"/>
              <a:gd name="connsiteY664" fmla="*/ 1037802 h 6858000"/>
              <a:gd name="connsiteX665" fmla="*/ 4000324 w 7467600"/>
              <a:gd name="connsiteY665" fmla="*/ 1039362 h 6858000"/>
              <a:gd name="connsiteX666" fmla="*/ 4002862 w 7467600"/>
              <a:gd name="connsiteY666" fmla="*/ 1042866 h 6858000"/>
              <a:gd name="connsiteX667" fmla="*/ 4002475 w 7467600"/>
              <a:gd name="connsiteY667" fmla="*/ 1037802 h 6858000"/>
              <a:gd name="connsiteX668" fmla="*/ 506322 w 7467600"/>
              <a:gd name="connsiteY668" fmla="*/ 1020997 h 6858000"/>
              <a:gd name="connsiteX669" fmla="*/ 533068 w 7467600"/>
              <a:gd name="connsiteY669" fmla="*/ 1029409 h 6858000"/>
              <a:gd name="connsiteX670" fmla="*/ 1232525 w 7467600"/>
              <a:gd name="connsiteY670" fmla="*/ 1804675 h 6858000"/>
              <a:gd name="connsiteX671" fmla="*/ 1388858 w 7467600"/>
              <a:gd name="connsiteY671" fmla="*/ 2368011 h 6858000"/>
              <a:gd name="connsiteX672" fmla="*/ 1384098 w 7467600"/>
              <a:gd name="connsiteY672" fmla="*/ 2378125 h 6858000"/>
              <a:gd name="connsiteX673" fmla="*/ 1425393 w 7467600"/>
              <a:gd name="connsiteY673" fmla="*/ 2589124 h 6858000"/>
              <a:gd name="connsiteX674" fmla="*/ 1424001 w 7467600"/>
              <a:gd name="connsiteY674" fmla="*/ 2597541 h 6858000"/>
              <a:gd name="connsiteX675" fmla="*/ 2152729 w 7467600"/>
              <a:gd name="connsiteY675" fmla="*/ 2864487 h 6858000"/>
              <a:gd name="connsiteX676" fmla="*/ 2020609 w 7467600"/>
              <a:gd name="connsiteY676" fmla="*/ 2539671 h 6858000"/>
              <a:gd name="connsiteX677" fmla="*/ 2018920 w 7467600"/>
              <a:gd name="connsiteY677" fmla="*/ 2536309 h 6858000"/>
              <a:gd name="connsiteX678" fmla="*/ 1342441 w 7467600"/>
              <a:gd name="connsiteY678" fmla="*/ 1173017 h 6858000"/>
              <a:gd name="connsiteX679" fmla="*/ 1367925 w 7467600"/>
              <a:gd name="connsiteY679" fmla="*/ 1135648 h 6858000"/>
              <a:gd name="connsiteX680" fmla="*/ 1771401 w 7467600"/>
              <a:gd name="connsiteY680" fmla="*/ 1806673 h 6858000"/>
              <a:gd name="connsiteX681" fmla="*/ 1972385 w 7467600"/>
              <a:gd name="connsiteY681" fmla="*/ 2198735 h 6858000"/>
              <a:gd name="connsiteX682" fmla="*/ 2040892 w 7467600"/>
              <a:gd name="connsiteY682" fmla="*/ 2405205 h 6858000"/>
              <a:gd name="connsiteX683" fmla="*/ 2131689 w 7467600"/>
              <a:gd name="connsiteY683" fmla="*/ 1936926 h 6858000"/>
              <a:gd name="connsiteX684" fmla="*/ 2454820 w 7467600"/>
              <a:gd name="connsiteY684" fmla="*/ 1248808 h 6858000"/>
              <a:gd name="connsiteX685" fmla="*/ 2492512 w 7467600"/>
              <a:gd name="connsiteY685" fmla="*/ 1302920 h 6858000"/>
              <a:gd name="connsiteX686" fmla="*/ 2081216 w 7467600"/>
              <a:gd name="connsiteY686" fmla="*/ 2527513 h 6858000"/>
              <a:gd name="connsiteX687" fmla="*/ 2081211 w 7467600"/>
              <a:gd name="connsiteY687" fmla="*/ 2528916 h 6858000"/>
              <a:gd name="connsiteX688" fmla="*/ 2199067 w 7467600"/>
              <a:gd name="connsiteY688" fmla="*/ 2884061 h 6858000"/>
              <a:gd name="connsiteX689" fmla="*/ 3192586 w 7467600"/>
              <a:gd name="connsiteY689" fmla="*/ 3411496 h 6858000"/>
              <a:gd name="connsiteX690" fmla="*/ 3182620 w 7467600"/>
              <a:gd name="connsiteY690" fmla="*/ 3483279 h 6858000"/>
              <a:gd name="connsiteX691" fmla="*/ 2435119 w 7467600"/>
              <a:gd name="connsiteY691" fmla="*/ 3080173 h 6858000"/>
              <a:gd name="connsiteX692" fmla="*/ 2410152 w 7467600"/>
              <a:gd name="connsiteY692" fmla="*/ 3063751 h 6858000"/>
              <a:gd name="connsiteX693" fmla="*/ 2408099 w 7467600"/>
              <a:gd name="connsiteY693" fmla="*/ 3064403 h 6858000"/>
              <a:gd name="connsiteX694" fmla="*/ 2407218 w 7467600"/>
              <a:gd name="connsiteY694" fmla="*/ 3070324 h 6858000"/>
              <a:gd name="connsiteX695" fmla="*/ 2380138 w 7467600"/>
              <a:gd name="connsiteY695" fmla="*/ 3099341 h 6858000"/>
              <a:gd name="connsiteX696" fmla="*/ 1765923 w 7467600"/>
              <a:gd name="connsiteY696" fmla="*/ 3581043 h 6858000"/>
              <a:gd name="connsiteX697" fmla="*/ 1702258 w 7467600"/>
              <a:gd name="connsiteY697" fmla="*/ 3612286 h 6858000"/>
              <a:gd name="connsiteX698" fmla="*/ 1538370 w 7467600"/>
              <a:gd name="connsiteY698" fmla="*/ 3811804 h 6858000"/>
              <a:gd name="connsiteX699" fmla="*/ 542867 w 7467600"/>
              <a:gd name="connsiteY699" fmla="*/ 4944092 h 6858000"/>
              <a:gd name="connsiteX700" fmla="*/ 515800 w 7467600"/>
              <a:gd name="connsiteY700" fmla="*/ 4862180 h 6858000"/>
              <a:gd name="connsiteX701" fmla="*/ 909145 w 7467600"/>
              <a:gd name="connsiteY701" fmla="*/ 4199225 h 6858000"/>
              <a:gd name="connsiteX702" fmla="*/ 1214067 w 7467600"/>
              <a:gd name="connsiteY702" fmla="*/ 3908561 h 6858000"/>
              <a:gd name="connsiteX703" fmla="*/ 640967 w 7467600"/>
              <a:gd name="connsiteY703" fmla="*/ 4105601 h 6858000"/>
              <a:gd name="connsiteX704" fmla="*/ 112563 w 7467600"/>
              <a:gd name="connsiteY704" fmla="*/ 4396952 h 6858000"/>
              <a:gd name="connsiteX705" fmla="*/ 0 w 7467600"/>
              <a:gd name="connsiteY705" fmla="*/ 4466006 h 6858000"/>
              <a:gd name="connsiteX706" fmla="*/ 0 w 7467600"/>
              <a:gd name="connsiteY706" fmla="*/ 4233763 h 6858000"/>
              <a:gd name="connsiteX707" fmla="*/ 36881 w 7467600"/>
              <a:gd name="connsiteY707" fmla="*/ 4200118 h 6858000"/>
              <a:gd name="connsiteX708" fmla="*/ 910534 w 7467600"/>
              <a:gd name="connsiteY708" fmla="*/ 3629753 h 6858000"/>
              <a:gd name="connsiteX709" fmla="*/ 1578717 w 7467600"/>
              <a:gd name="connsiteY709" fmla="*/ 3575982 h 6858000"/>
              <a:gd name="connsiteX710" fmla="*/ 2338780 w 7467600"/>
              <a:gd name="connsiteY710" fmla="*/ 3033725 h 6858000"/>
              <a:gd name="connsiteX711" fmla="*/ 1807991 w 7467600"/>
              <a:gd name="connsiteY711" fmla="*/ 2807184 h 6858000"/>
              <a:gd name="connsiteX712" fmla="*/ 1416358 w 7467600"/>
              <a:gd name="connsiteY712" fmla="*/ 3112571 h 6858000"/>
              <a:gd name="connsiteX713" fmla="*/ 939066 w 7467600"/>
              <a:gd name="connsiteY713" fmla="*/ 3378798 h 6858000"/>
              <a:gd name="connsiteX714" fmla="*/ 115099 w 7467600"/>
              <a:gd name="connsiteY714" fmla="*/ 3607650 h 6858000"/>
              <a:gd name="connsiteX715" fmla="*/ 97284 w 7467600"/>
              <a:gd name="connsiteY715" fmla="*/ 3520393 h 6858000"/>
              <a:gd name="connsiteX716" fmla="*/ 922050 w 7467600"/>
              <a:gd name="connsiteY716" fmla="*/ 3074867 h 6858000"/>
              <a:gd name="connsiteX717" fmla="*/ 1405265 w 7467600"/>
              <a:gd name="connsiteY717" fmla="*/ 3016319 h 6858000"/>
              <a:gd name="connsiteX718" fmla="*/ 1407512 w 7467600"/>
              <a:gd name="connsiteY718" fmla="*/ 3018001 h 6858000"/>
              <a:gd name="connsiteX719" fmla="*/ 1726266 w 7467600"/>
              <a:gd name="connsiteY719" fmla="*/ 2777274 h 6858000"/>
              <a:gd name="connsiteX720" fmla="*/ 625390 w 7467600"/>
              <a:gd name="connsiteY720" fmla="*/ 2514541 h 6858000"/>
              <a:gd name="connsiteX721" fmla="*/ 619799 w 7467600"/>
              <a:gd name="connsiteY721" fmla="*/ 2527180 h 6858000"/>
              <a:gd name="connsiteX722" fmla="*/ 310030 w 7467600"/>
              <a:gd name="connsiteY722" fmla="*/ 2771818 h 6858000"/>
              <a:gd name="connsiteX723" fmla="*/ 173877 w 7467600"/>
              <a:gd name="connsiteY723" fmla="*/ 2937056 h 6858000"/>
              <a:gd name="connsiteX724" fmla="*/ 77889 w 7467600"/>
              <a:gd name="connsiteY724" fmla="*/ 3138440 h 6858000"/>
              <a:gd name="connsiteX725" fmla="*/ 0 w 7467600"/>
              <a:gd name="connsiteY725" fmla="*/ 3271395 h 6858000"/>
              <a:gd name="connsiteX726" fmla="*/ 0 w 7467600"/>
              <a:gd name="connsiteY726" fmla="*/ 3153002 h 6858000"/>
              <a:gd name="connsiteX727" fmla="*/ 2386 w 7467600"/>
              <a:gd name="connsiteY727" fmla="*/ 3149203 h 6858000"/>
              <a:gd name="connsiteX728" fmla="*/ 89753 w 7467600"/>
              <a:gd name="connsiteY728" fmla="*/ 2987702 h 6858000"/>
              <a:gd name="connsiteX729" fmla="*/ 76869 w 7467600"/>
              <a:gd name="connsiteY729" fmla="*/ 3005404 h 6858000"/>
              <a:gd name="connsiteX730" fmla="*/ 32049 w 7467600"/>
              <a:gd name="connsiteY730" fmla="*/ 3065814 h 6858000"/>
              <a:gd name="connsiteX731" fmla="*/ 0 w 7467600"/>
              <a:gd name="connsiteY731" fmla="*/ 3108744 h 6858000"/>
              <a:gd name="connsiteX732" fmla="*/ 0 w 7467600"/>
              <a:gd name="connsiteY732" fmla="*/ 3058059 h 6858000"/>
              <a:gd name="connsiteX733" fmla="*/ 7610 w 7467600"/>
              <a:gd name="connsiteY733" fmla="*/ 3047889 h 6858000"/>
              <a:gd name="connsiteX734" fmla="*/ 52419 w 7467600"/>
              <a:gd name="connsiteY734" fmla="*/ 2987479 h 6858000"/>
              <a:gd name="connsiteX735" fmla="*/ 59142 w 7467600"/>
              <a:gd name="connsiteY735" fmla="*/ 2978488 h 6858000"/>
              <a:gd name="connsiteX736" fmla="*/ 0 w 7467600"/>
              <a:gd name="connsiteY736" fmla="*/ 3015334 h 6858000"/>
              <a:gd name="connsiteX737" fmla="*/ 0 w 7467600"/>
              <a:gd name="connsiteY737" fmla="*/ 2914286 h 6858000"/>
              <a:gd name="connsiteX738" fmla="*/ 36383 w 7467600"/>
              <a:gd name="connsiteY738" fmla="*/ 2901128 h 6858000"/>
              <a:gd name="connsiteX739" fmla="*/ 156329 w 7467600"/>
              <a:gd name="connsiteY739" fmla="*/ 2840533 h 6858000"/>
              <a:gd name="connsiteX740" fmla="*/ 358355 w 7467600"/>
              <a:gd name="connsiteY740" fmla="*/ 2620471 h 6858000"/>
              <a:gd name="connsiteX741" fmla="*/ 510577 w 7467600"/>
              <a:gd name="connsiteY741" fmla="*/ 2501244 h 6858000"/>
              <a:gd name="connsiteX742" fmla="*/ 211967 w 7467600"/>
              <a:gd name="connsiteY742" fmla="*/ 2479171 h 6858000"/>
              <a:gd name="connsiteX743" fmla="*/ 0 w 7467600"/>
              <a:gd name="connsiteY743" fmla="*/ 2476398 h 6858000"/>
              <a:gd name="connsiteX744" fmla="*/ 0 w 7467600"/>
              <a:gd name="connsiteY744" fmla="*/ 2389189 h 6858000"/>
              <a:gd name="connsiteX745" fmla="*/ 103062 w 7467600"/>
              <a:gd name="connsiteY745" fmla="*/ 2389518 h 6858000"/>
              <a:gd name="connsiteX746" fmla="*/ 510734 w 7467600"/>
              <a:gd name="connsiteY746" fmla="*/ 2416201 h 6858000"/>
              <a:gd name="connsiteX747" fmla="*/ 279257 w 7467600"/>
              <a:gd name="connsiteY747" fmla="*/ 2092102 h 6858000"/>
              <a:gd name="connsiteX748" fmla="*/ 65265 w 7467600"/>
              <a:gd name="connsiteY748" fmla="*/ 2006049 h 6858000"/>
              <a:gd name="connsiteX749" fmla="*/ 0 w 7467600"/>
              <a:gd name="connsiteY749" fmla="*/ 1982532 h 6858000"/>
              <a:gd name="connsiteX750" fmla="*/ 0 w 7467600"/>
              <a:gd name="connsiteY750" fmla="*/ 1912789 h 6858000"/>
              <a:gd name="connsiteX751" fmla="*/ 97460 w 7467600"/>
              <a:gd name="connsiteY751" fmla="*/ 1953725 h 6858000"/>
              <a:gd name="connsiteX752" fmla="*/ 221272 w 7467600"/>
              <a:gd name="connsiteY752" fmla="*/ 1980766 h 6858000"/>
              <a:gd name="connsiteX753" fmla="*/ 116765 w 7467600"/>
              <a:gd name="connsiteY753" fmla="*/ 1911033 h 6858000"/>
              <a:gd name="connsiteX754" fmla="*/ 16405 w 7467600"/>
              <a:gd name="connsiteY754" fmla="*/ 1803412 h 6858000"/>
              <a:gd name="connsiteX755" fmla="*/ 0 w 7467600"/>
              <a:gd name="connsiteY755" fmla="*/ 1784777 h 6858000"/>
              <a:gd name="connsiteX756" fmla="*/ 0 w 7467600"/>
              <a:gd name="connsiteY756" fmla="*/ 1740082 h 6858000"/>
              <a:gd name="connsiteX757" fmla="*/ 39394 w 7467600"/>
              <a:gd name="connsiteY757" fmla="*/ 1784856 h 6858000"/>
              <a:gd name="connsiteX758" fmla="*/ 135813 w 7467600"/>
              <a:gd name="connsiteY758" fmla="*/ 1888838 h 6858000"/>
              <a:gd name="connsiteX759" fmla="*/ 242575 w 7467600"/>
              <a:gd name="connsiteY759" fmla="*/ 1958841 h 6858000"/>
              <a:gd name="connsiteX760" fmla="*/ 82197 w 7467600"/>
              <a:gd name="connsiteY760" fmla="*/ 1754826 h 6858000"/>
              <a:gd name="connsiteX761" fmla="*/ 0 w 7467600"/>
              <a:gd name="connsiteY761" fmla="*/ 1679650 h 6858000"/>
              <a:gd name="connsiteX762" fmla="*/ 0 w 7467600"/>
              <a:gd name="connsiteY762" fmla="*/ 1602463 h 6858000"/>
              <a:gd name="connsiteX763" fmla="*/ 84689 w 7467600"/>
              <a:gd name="connsiteY763" fmla="*/ 1677442 h 6858000"/>
              <a:gd name="connsiteX764" fmla="*/ 298437 w 7467600"/>
              <a:gd name="connsiteY764" fmla="*/ 1968019 h 6858000"/>
              <a:gd name="connsiteX765" fmla="*/ 227269 w 7467600"/>
              <a:gd name="connsiteY765" fmla="*/ 1114064 h 6858000"/>
              <a:gd name="connsiteX766" fmla="*/ 248003 w 7467600"/>
              <a:gd name="connsiteY766" fmla="*/ 1089613 h 6858000"/>
              <a:gd name="connsiteX767" fmla="*/ 427020 w 7467600"/>
              <a:gd name="connsiteY767" fmla="*/ 1619803 h 6858000"/>
              <a:gd name="connsiteX768" fmla="*/ 340345 w 7467600"/>
              <a:gd name="connsiteY768" fmla="*/ 2027739 h 6858000"/>
              <a:gd name="connsiteX769" fmla="*/ 360865 w 7467600"/>
              <a:gd name="connsiteY769" fmla="*/ 2044827 h 6858000"/>
              <a:gd name="connsiteX770" fmla="*/ 560414 w 7467600"/>
              <a:gd name="connsiteY770" fmla="*/ 2421457 h 6858000"/>
              <a:gd name="connsiteX771" fmla="*/ 1359703 w 7467600"/>
              <a:gd name="connsiteY771" fmla="*/ 2578554 h 6858000"/>
              <a:gd name="connsiteX772" fmla="*/ 1359422 w 7467600"/>
              <a:gd name="connsiteY772" fmla="*/ 2577994 h 6858000"/>
              <a:gd name="connsiteX773" fmla="*/ 828701 w 7467600"/>
              <a:gd name="connsiteY773" fmla="*/ 1839520 h 6858000"/>
              <a:gd name="connsiteX774" fmla="*/ 494427 w 7467600"/>
              <a:gd name="connsiteY774" fmla="*/ 1092333 h 6858000"/>
              <a:gd name="connsiteX775" fmla="*/ 506322 w 7467600"/>
              <a:gd name="connsiteY775" fmla="*/ 1020997 h 6858000"/>
              <a:gd name="connsiteX776" fmla="*/ 4570198 w 7467600"/>
              <a:gd name="connsiteY776" fmla="*/ 978081 h 6858000"/>
              <a:gd name="connsiteX777" fmla="*/ 4523691 w 7467600"/>
              <a:gd name="connsiteY777" fmla="*/ 1127776 h 6858000"/>
              <a:gd name="connsiteX778" fmla="*/ 4509875 w 7467600"/>
              <a:gd name="connsiteY778" fmla="*/ 1167552 h 6858000"/>
              <a:gd name="connsiteX779" fmla="*/ 4478168 w 7467600"/>
              <a:gd name="connsiteY779" fmla="*/ 1260735 h 6858000"/>
              <a:gd name="connsiteX780" fmla="*/ 4409309 w 7467600"/>
              <a:gd name="connsiteY780" fmla="*/ 1666996 h 6858000"/>
              <a:gd name="connsiteX781" fmla="*/ 4370031 w 7467600"/>
              <a:gd name="connsiteY781" fmla="*/ 1955666 h 6858000"/>
              <a:gd name="connsiteX782" fmla="*/ 4570198 w 7467600"/>
              <a:gd name="connsiteY782" fmla="*/ 978081 h 6858000"/>
              <a:gd name="connsiteX783" fmla="*/ 4557898 w 7467600"/>
              <a:gd name="connsiteY783" fmla="*/ 900011 h 6858000"/>
              <a:gd name="connsiteX784" fmla="*/ 4344840 w 7467600"/>
              <a:gd name="connsiteY784" fmla="*/ 1922038 h 6858000"/>
              <a:gd name="connsiteX785" fmla="*/ 4378710 w 7467600"/>
              <a:gd name="connsiteY785" fmla="*/ 1665516 h 6858000"/>
              <a:gd name="connsiteX786" fmla="*/ 4448798 w 7467600"/>
              <a:gd name="connsiteY786" fmla="*/ 1253024 h 6858000"/>
              <a:gd name="connsiteX787" fmla="*/ 4480315 w 7467600"/>
              <a:gd name="connsiteY787" fmla="*/ 1158454 h 6858000"/>
              <a:gd name="connsiteX788" fmla="*/ 4494133 w 7467600"/>
              <a:gd name="connsiteY788" fmla="*/ 1118676 h 6858000"/>
              <a:gd name="connsiteX789" fmla="*/ 4557898 w 7467600"/>
              <a:gd name="connsiteY789" fmla="*/ 900011 h 6858000"/>
              <a:gd name="connsiteX790" fmla="*/ 5870151 w 7467600"/>
              <a:gd name="connsiteY790" fmla="*/ 898890 h 6858000"/>
              <a:gd name="connsiteX791" fmla="*/ 5861335 w 7467600"/>
              <a:gd name="connsiteY791" fmla="*/ 899177 h 6858000"/>
              <a:gd name="connsiteX792" fmla="*/ 5843702 w 7467600"/>
              <a:gd name="connsiteY792" fmla="*/ 899748 h 6858000"/>
              <a:gd name="connsiteX793" fmla="*/ 5651107 w 7467600"/>
              <a:gd name="connsiteY793" fmla="*/ 920306 h 6858000"/>
              <a:gd name="connsiteX794" fmla="*/ 5459407 w 7467600"/>
              <a:gd name="connsiteY794" fmla="*/ 940975 h 6858000"/>
              <a:gd name="connsiteX795" fmla="*/ 5374846 w 7467600"/>
              <a:gd name="connsiteY795" fmla="*/ 941988 h 6858000"/>
              <a:gd name="connsiteX796" fmla="*/ 5256105 w 7467600"/>
              <a:gd name="connsiteY796" fmla="*/ 945632 h 6858000"/>
              <a:gd name="connsiteX797" fmla="*/ 5107071 w 7467600"/>
              <a:gd name="connsiteY797" fmla="*/ 969720 h 6858000"/>
              <a:gd name="connsiteX798" fmla="*/ 4998681 w 7467600"/>
              <a:gd name="connsiteY798" fmla="*/ 988771 h 6858000"/>
              <a:gd name="connsiteX799" fmla="*/ 5870151 w 7467600"/>
              <a:gd name="connsiteY799" fmla="*/ 898890 h 6858000"/>
              <a:gd name="connsiteX800" fmla="*/ 5504425 w 7467600"/>
              <a:gd name="connsiteY800" fmla="*/ 848067 h 6858000"/>
              <a:gd name="connsiteX801" fmla="*/ 4968849 w 7467600"/>
              <a:gd name="connsiteY801" fmla="*/ 962318 h 6858000"/>
              <a:gd name="connsiteX802" fmla="*/ 5104039 w 7467600"/>
              <a:gd name="connsiteY802" fmla="*/ 940634 h 6858000"/>
              <a:gd name="connsiteX803" fmla="*/ 5256311 w 7467600"/>
              <a:gd name="connsiteY803" fmla="*/ 916490 h 6858000"/>
              <a:gd name="connsiteX804" fmla="*/ 5377381 w 7467600"/>
              <a:gd name="connsiteY804" fmla="*/ 912671 h 6858000"/>
              <a:gd name="connsiteX805" fmla="*/ 5460148 w 7467600"/>
              <a:gd name="connsiteY805" fmla="*/ 911442 h 6858000"/>
              <a:gd name="connsiteX806" fmla="*/ 5648971 w 7467600"/>
              <a:gd name="connsiteY806" fmla="*/ 891331 h 6858000"/>
              <a:gd name="connsiteX807" fmla="*/ 5844807 w 7467600"/>
              <a:gd name="connsiteY807" fmla="*/ 870718 h 6858000"/>
              <a:gd name="connsiteX808" fmla="*/ 5862975 w 7467600"/>
              <a:gd name="connsiteY808" fmla="*/ 869756 h 6858000"/>
              <a:gd name="connsiteX809" fmla="*/ 5920887 w 7467600"/>
              <a:gd name="connsiteY809" fmla="*/ 865929 h 6858000"/>
              <a:gd name="connsiteX810" fmla="*/ 5504425 w 7467600"/>
              <a:gd name="connsiteY810" fmla="*/ 848067 h 6858000"/>
              <a:gd name="connsiteX811" fmla="*/ 3607114 w 7467600"/>
              <a:gd name="connsiteY811" fmla="*/ 467441 h 6858000"/>
              <a:gd name="connsiteX812" fmla="*/ 3296242 w 7467600"/>
              <a:gd name="connsiteY812" fmla="*/ 807991 h 6858000"/>
              <a:gd name="connsiteX813" fmla="*/ 3174674 w 7467600"/>
              <a:gd name="connsiteY813" fmla="*/ 919759 h 6858000"/>
              <a:gd name="connsiteX814" fmla="*/ 3042978 w 7467600"/>
              <a:gd name="connsiteY814" fmla="*/ 1054894 h 6858000"/>
              <a:gd name="connsiteX815" fmla="*/ 2968914 w 7467600"/>
              <a:gd name="connsiteY815" fmla="*/ 1133756 h 6858000"/>
              <a:gd name="connsiteX816" fmla="*/ 3103823 w 7467600"/>
              <a:gd name="connsiteY816" fmla="*/ 1026814 h 6858000"/>
              <a:gd name="connsiteX817" fmla="*/ 3607114 w 7467600"/>
              <a:gd name="connsiteY817" fmla="*/ 467441 h 6858000"/>
              <a:gd name="connsiteX818" fmla="*/ 3744487 w 7467600"/>
              <a:gd name="connsiteY818" fmla="*/ 383136 h 6858000"/>
              <a:gd name="connsiteX819" fmla="*/ 3970213 w 7467600"/>
              <a:gd name="connsiteY819" fmla="*/ 995559 h 6858000"/>
              <a:gd name="connsiteX820" fmla="*/ 3744487 w 7467600"/>
              <a:gd name="connsiteY820" fmla="*/ 383136 h 6858000"/>
              <a:gd name="connsiteX821" fmla="*/ 3624562 w 7467600"/>
              <a:gd name="connsiteY821" fmla="*/ 367041 h 6858000"/>
              <a:gd name="connsiteX822" fmla="*/ 3489712 w 7467600"/>
              <a:gd name="connsiteY822" fmla="*/ 485386 h 6858000"/>
              <a:gd name="connsiteX823" fmla="*/ 3182994 w 7467600"/>
              <a:gd name="connsiteY823" fmla="*/ 828265 h 6858000"/>
              <a:gd name="connsiteX824" fmla="*/ 2892114 w 7467600"/>
              <a:gd name="connsiteY824" fmla="*/ 1172635 h 6858000"/>
              <a:gd name="connsiteX825" fmla="*/ 3021459 w 7467600"/>
              <a:gd name="connsiteY825" fmla="*/ 1035385 h 6858000"/>
              <a:gd name="connsiteX826" fmla="*/ 3153873 w 7467600"/>
              <a:gd name="connsiteY826" fmla="*/ 898971 h 6858000"/>
              <a:gd name="connsiteX827" fmla="*/ 3276511 w 7467600"/>
              <a:gd name="connsiteY827" fmla="*/ 786423 h 6858000"/>
              <a:gd name="connsiteX828" fmla="*/ 3584154 w 7467600"/>
              <a:gd name="connsiteY828" fmla="*/ 448218 h 6858000"/>
              <a:gd name="connsiteX829" fmla="*/ 3624562 w 7467600"/>
              <a:gd name="connsiteY829" fmla="*/ 367041 h 6858000"/>
              <a:gd name="connsiteX830" fmla="*/ 3766672 w 7467600"/>
              <a:gd name="connsiteY830" fmla="*/ 359429 h 6858000"/>
              <a:gd name="connsiteX831" fmla="*/ 3996338 w 7467600"/>
              <a:gd name="connsiteY831" fmla="*/ 968237 h 6858000"/>
              <a:gd name="connsiteX832" fmla="*/ 3766672 w 7467600"/>
              <a:gd name="connsiteY832" fmla="*/ 359429 h 6858000"/>
              <a:gd name="connsiteX833" fmla="*/ 5805386 w 7467600"/>
              <a:gd name="connsiteY833" fmla="*/ 239240 h 6858000"/>
              <a:gd name="connsiteX834" fmla="*/ 5736947 w 7467600"/>
              <a:gd name="connsiteY834" fmla="*/ 261367 h 6858000"/>
              <a:gd name="connsiteX835" fmla="*/ 5427012 w 7467600"/>
              <a:gd name="connsiteY835" fmla="*/ 311272 h 6858000"/>
              <a:gd name="connsiteX836" fmla="*/ 5147818 w 7467600"/>
              <a:gd name="connsiteY836" fmla="*/ 322112 h 6858000"/>
              <a:gd name="connsiteX837" fmla="*/ 5060854 w 7467600"/>
              <a:gd name="connsiteY837" fmla="*/ 311882 h 6858000"/>
              <a:gd name="connsiteX838" fmla="*/ 4945989 w 7467600"/>
              <a:gd name="connsiteY838" fmla="*/ 300516 h 6858000"/>
              <a:gd name="connsiteX839" fmla="*/ 5410479 w 7467600"/>
              <a:gd name="connsiteY839" fmla="*/ 348434 h 6858000"/>
              <a:gd name="connsiteX840" fmla="*/ 5805386 w 7467600"/>
              <a:gd name="connsiteY840" fmla="*/ 239240 h 6858000"/>
              <a:gd name="connsiteX841" fmla="*/ 5905192 w 7467600"/>
              <a:gd name="connsiteY841" fmla="*/ 163079 h 6858000"/>
              <a:gd name="connsiteX842" fmla="*/ 5865655 w 7467600"/>
              <a:gd name="connsiteY842" fmla="*/ 171901 h 6858000"/>
              <a:gd name="connsiteX843" fmla="*/ 5259740 w 7467600"/>
              <a:gd name="connsiteY843" fmla="*/ 257013 h 6858000"/>
              <a:gd name="connsiteX844" fmla="*/ 5208466 w 7467600"/>
              <a:gd name="connsiteY844" fmla="*/ 257550 h 6858000"/>
              <a:gd name="connsiteX845" fmla="*/ 4980204 w 7467600"/>
              <a:gd name="connsiteY845" fmla="*/ 271903 h 6858000"/>
              <a:gd name="connsiteX846" fmla="*/ 5068068 w 7467600"/>
              <a:gd name="connsiteY846" fmla="*/ 282244 h 6858000"/>
              <a:gd name="connsiteX847" fmla="*/ 5153231 w 7467600"/>
              <a:gd name="connsiteY847" fmla="*/ 292240 h 6858000"/>
              <a:gd name="connsiteX848" fmla="*/ 5426491 w 7467600"/>
              <a:gd name="connsiteY848" fmla="*/ 281128 h 6858000"/>
              <a:gd name="connsiteX849" fmla="*/ 5731212 w 7467600"/>
              <a:gd name="connsiteY849" fmla="*/ 231951 h 6858000"/>
              <a:gd name="connsiteX850" fmla="*/ 5905192 w 7467600"/>
              <a:gd name="connsiteY850" fmla="*/ 163079 h 6858000"/>
              <a:gd name="connsiteX851" fmla="*/ 5944437 w 7467600"/>
              <a:gd name="connsiteY851" fmla="*/ 113829 h 6858000"/>
              <a:gd name="connsiteX852" fmla="*/ 5825032 w 7467600"/>
              <a:gd name="connsiteY852" fmla="*/ 146405 h 6858000"/>
              <a:gd name="connsiteX853" fmla="*/ 4955599 w 7467600"/>
              <a:gd name="connsiteY853" fmla="*/ 247008 h 6858000"/>
              <a:gd name="connsiteX854" fmla="*/ 5210104 w 7467600"/>
              <a:gd name="connsiteY854" fmla="*/ 228123 h 6858000"/>
              <a:gd name="connsiteX855" fmla="*/ 5261015 w 7467600"/>
              <a:gd name="connsiteY855" fmla="*/ 227087 h 6858000"/>
              <a:gd name="connsiteX856" fmla="*/ 5861181 w 7467600"/>
              <a:gd name="connsiteY856" fmla="*/ 143093 h 6858000"/>
              <a:gd name="connsiteX857" fmla="*/ 5961252 w 7467600"/>
              <a:gd name="connsiteY857" fmla="*/ 114820 h 6858000"/>
              <a:gd name="connsiteX858" fmla="*/ 5944437 w 7467600"/>
              <a:gd name="connsiteY858" fmla="*/ 113829 h 6858000"/>
              <a:gd name="connsiteX859" fmla="*/ 3882765 w 7467600"/>
              <a:gd name="connsiteY859" fmla="*/ 0 h 6858000"/>
              <a:gd name="connsiteX860" fmla="*/ 3995099 w 7467600"/>
              <a:gd name="connsiteY860" fmla="*/ 0 h 6858000"/>
              <a:gd name="connsiteX861" fmla="*/ 4163818 w 7467600"/>
              <a:gd name="connsiteY861" fmla="*/ 234104 h 6858000"/>
              <a:gd name="connsiteX862" fmla="*/ 4172099 w 7467600"/>
              <a:gd name="connsiteY862" fmla="*/ 234207 h 6858000"/>
              <a:gd name="connsiteX863" fmla="*/ 4784282 w 7467600"/>
              <a:gd name="connsiteY863" fmla="*/ 276561 h 6858000"/>
              <a:gd name="connsiteX864" fmla="*/ 4801687 w 7467600"/>
              <a:gd name="connsiteY864" fmla="*/ 267764 h 6858000"/>
              <a:gd name="connsiteX865" fmla="*/ 6082788 w 7467600"/>
              <a:gd name="connsiteY865" fmla="*/ 64119 h 6858000"/>
              <a:gd name="connsiteX866" fmla="*/ 6099442 w 7467600"/>
              <a:gd name="connsiteY866" fmla="*/ 82568 h 6858000"/>
              <a:gd name="connsiteX867" fmla="*/ 4804137 w 7467600"/>
              <a:gd name="connsiteY867" fmla="*/ 320931 h 6858000"/>
              <a:gd name="connsiteX868" fmla="*/ 4227047 w 7467600"/>
              <a:gd name="connsiteY868" fmla="*/ 313415 h 6858000"/>
              <a:gd name="connsiteX869" fmla="*/ 4346041 w 7467600"/>
              <a:gd name="connsiteY869" fmla="*/ 456086 h 6858000"/>
              <a:gd name="connsiteX870" fmla="*/ 4870967 w 7467600"/>
              <a:gd name="connsiteY870" fmla="*/ 963061 h 6858000"/>
              <a:gd name="connsiteX871" fmla="*/ 4889647 w 7467600"/>
              <a:gd name="connsiteY871" fmla="*/ 957147 h 6858000"/>
              <a:gd name="connsiteX872" fmla="*/ 5422504 w 7467600"/>
              <a:gd name="connsiteY872" fmla="*/ 805191 h 6858000"/>
              <a:gd name="connsiteX873" fmla="*/ 6087656 w 7467600"/>
              <a:gd name="connsiteY873" fmla="*/ 826703 h 6858000"/>
              <a:gd name="connsiteX874" fmla="*/ 6058717 w 7467600"/>
              <a:gd name="connsiteY874" fmla="*/ 865992 h 6858000"/>
              <a:gd name="connsiteX875" fmla="*/ 4974153 w 7467600"/>
              <a:gd name="connsiteY875" fmla="*/ 1045456 h 6858000"/>
              <a:gd name="connsiteX876" fmla="*/ 5627835 w 7467600"/>
              <a:gd name="connsiteY876" fmla="*/ 1472077 h 6858000"/>
              <a:gd name="connsiteX877" fmla="*/ 5629817 w 7467600"/>
              <a:gd name="connsiteY877" fmla="*/ 1471412 h 6858000"/>
              <a:gd name="connsiteX878" fmla="*/ 5634124 w 7467600"/>
              <a:gd name="connsiteY878" fmla="*/ 1470572 h 6858000"/>
              <a:gd name="connsiteX879" fmla="*/ 5755832 w 7467600"/>
              <a:gd name="connsiteY879" fmla="*/ 1383886 h 6858000"/>
              <a:gd name="connsiteX880" fmla="*/ 6014186 w 7467600"/>
              <a:gd name="connsiteY880" fmla="*/ 1279799 h 6858000"/>
              <a:gd name="connsiteX881" fmla="*/ 6901619 w 7467600"/>
              <a:gd name="connsiteY881" fmla="*/ 1047874 h 6858000"/>
              <a:gd name="connsiteX882" fmla="*/ 6931566 w 7467600"/>
              <a:gd name="connsiteY882" fmla="*/ 1062034 h 6858000"/>
              <a:gd name="connsiteX883" fmla="*/ 5790982 w 7467600"/>
              <a:gd name="connsiteY883" fmla="*/ 1561380 h 6858000"/>
              <a:gd name="connsiteX884" fmla="*/ 6188971 w 7467600"/>
              <a:gd name="connsiteY884" fmla="*/ 1755168 h 6858000"/>
              <a:gd name="connsiteX885" fmla="*/ 6202446 w 7467600"/>
              <a:gd name="connsiteY885" fmla="*/ 1752268 h 6858000"/>
              <a:gd name="connsiteX886" fmla="*/ 7179560 w 7467600"/>
              <a:gd name="connsiteY886" fmla="*/ 1467551 h 6858000"/>
              <a:gd name="connsiteX887" fmla="*/ 7158730 w 7467600"/>
              <a:gd name="connsiteY887" fmla="*/ 1507835 h 6858000"/>
              <a:gd name="connsiteX888" fmla="*/ 6326959 w 7467600"/>
              <a:gd name="connsiteY888" fmla="*/ 1817686 h 6858000"/>
              <a:gd name="connsiteX889" fmla="*/ 6537433 w 7467600"/>
              <a:gd name="connsiteY889" fmla="*/ 1907790 h 6858000"/>
              <a:gd name="connsiteX890" fmla="*/ 6550221 w 7467600"/>
              <a:gd name="connsiteY890" fmla="*/ 1910729 h 6858000"/>
              <a:gd name="connsiteX891" fmla="*/ 6964438 w 7467600"/>
              <a:gd name="connsiteY891" fmla="*/ 2209505 h 6858000"/>
              <a:gd name="connsiteX892" fmla="*/ 7367862 w 7467600"/>
              <a:gd name="connsiteY892" fmla="*/ 2806833 h 6858000"/>
              <a:gd name="connsiteX893" fmla="*/ 7364329 w 7467600"/>
              <a:gd name="connsiteY893" fmla="*/ 2826907 h 6858000"/>
              <a:gd name="connsiteX894" fmla="*/ 7290545 w 7467600"/>
              <a:gd name="connsiteY894" fmla="*/ 2850663 h 6858000"/>
              <a:gd name="connsiteX895" fmla="*/ 6472036 w 7467600"/>
              <a:gd name="connsiteY895" fmla="*/ 1959003 h 6858000"/>
              <a:gd name="connsiteX896" fmla="*/ 5792897 w 7467600"/>
              <a:gd name="connsiteY896" fmla="*/ 1647747 h 6858000"/>
              <a:gd name="connsiteX897" fmla="*/ 5842751 w 7467600"/>
              <a:gd name="connsiteY897" fmla="*/ 1816112 h 6858000"/>
              <a:gd name="connsiteX898" fmla="*/ 5847424 w 7467600"/>
              <a:gd name="connsiteY898" fmla="*/ 1815776 h 6858000"/>
              <a:gd name="connsiteX899" fmla="*/ 6399821 w 7467600"/>
              <a:gd name="connsiteY899" fmla="*/ 2344799 h 6858000"/>
              <a:gd name="connsiteX900" fmla="*/ 6323232 w 7467600"/>
              <a:gd name="connsiteY900" fmla="*/ 2389634 h 6858000"/>
              <a:gd name="connsiteX901" fmla="*/ 5942958 w 7467600"/>
              <a:gd name="connsiteY901" fmla="*/ 2077708 h 6858000"/>
              <a:gd name="connsiteX902" fmla="*/ 5921559 w 7467600"/>
              <a:gd name="connsiteY902" fmla="*/ 2378596 h 6858000"/>
              <a:gd name="connsiteX903" fmla="*/ 5817651 w 7467600"/>
              <a:gd name="connsiteY903" fmla="*/ 3023919 h 6858000"/>
              <a:gd name="connsiteX904" fmla="*/ 5729634 w 7467600"/>
              <a:gd name="connsiteY904" fmla="*/ 3051849 h 6858000"/>
              <a:gd name="connsiteX905" fmla="*/ 5611018 w 7467600"/>
              <a:gd name="connsiteY905" fmla="*/ 2316769 h 6858000"/>
              <a:gd name="connsiteX906" fmla="*/ 5687608 w 7467600"/>
              <a:gd name="connsiteY906" fmla="*/ 2039972 h 6858000"/>
              <a:gd name="connsiteX907" fmla="*/ 5657554 w 7467600"/>
              <a:gd name="connsiteY907" fmla="*/ 1576445 h 6858000"/>
              <a:gd name="connsiteX908" fmla="*/ 5150475 w 7467600"/>
              <a:gd name="connsiteY908" fmla="*/ 1274012 h 6858000"/>
              <a:gd name="connsiteX909" fmla="*/ 5349142 w 7467600"/>
              <a:gd name="connsiteY909" fmla="*/ 2204405 h 6858000"/>
              <a:gd name="connsiteX910" fmla="*/ 5262214 w 7467600"/>
              <a:gd name="connsiteY910" fmla="*/ 2233836 h 6858000"/>
              <a:gd name="connsiteX911" fmla="*/ 4981539 w 7467600"/>
              <a:gd name="connsiteY911" fmla="*/ 1542201 h 6858000"/>
              <a:gd name="connsiteX912" fmla="*/ 4958461 w 7467600"/>
              <a:gd name="connsiteY912" fmla="*/ 1136957 h 6858000"/>
              <a:gd name="connsiteX913" fmla="*/ 4655015 w 7467600"/>
              <a:gd name="connsiteY913" fmla="*/ 891426 h 6858000"/>
              <a:gd name="connsiteX914" fmla="*/ 4348002 w 7467600"/>
              <a:gd name="connsiteY914" fmla="*/ 2205895 h 6858000"/>
              <a:gd name="connsiteX915" fmla="*/ 4262250 w 7467600"/>
              <a:gd name="connsiteY915" fmla="*/ 2219972 h 6858000"/>
              <a:gd name="connsiteX916" fmla="*/ 4550611 w 7467600"/>
              <a:gd name="connsiteY916" fmla="*/ 817540 h 6858000"/>
              <a:gd name="connsiteX917" fmla="*/ 4564418 w 7467600"/>
              <a:gd name="connsiteY917" fmla="*/ 808293 h 6858000"/>
              <a:gd name="connsiteX918" fmla="*/ 4266388 w 7467600"/>
              <a:gd name="connsiteY918" fmla="*/ 500083 h 6858000"/>
              <a:gd name="connsiteX919" fmla="*/ 4032842 w 7467600"/>
              <a:gd name="connsiteY919" fmla="*/ 211809 h 6858000"/>
              <a:gd name="connsiteX920" fmla="*/ 3882765 w 7467600"/>
              <a:gd name="connsiteY920" fmla="*/ 0 h 6858000"/>
              <a:gd name="connsiteX921" fmla="*/ 3721337 w 7467600"/>
              <a:gd name="connsiteY921" fmla="*/ 0 h 6858000"/>
              <a:gd name="connsiteX922" fmla="*/ 3797544 w 7467600"/>
              <a:gd name="connsiteY922" fmla="*/ 0 h 6858000"/>
              <a:gd name="connsiteX923" fmla="*/ 3775734 w 7467600"/>
              <a:gd name="connsiteY923" fmla="*/ 95131 h 6858000"/>
              <a:gd name="connsiteX924" fmla="*/ 3724807 w 7467600"/>
              <a:gd name="connsiteY924" fmla="*/ 272257 h 6858000"/>
              <a:gd name="connsiteX925" fmla="*/ 3726844 w 7467600"/>
              <a:gd name="connsiteY925" fmla="*/ 282988 h 6858000"/>
              <a:gd name="connsiteX926" fmla="*/ 3742664 w 7467600"/>
              <a:gd name="connsiteY926" fmla="*/ 279918 h 6858000"/>
              <a:gd name="connsiteX927" fmla="*/ 4103910 w 7467600"/>
              <a:gd name="connsiteY927" fmla="*/ 1161917 h 6858000"/>
              <a:gd name="connsiteX928" fmla="*/ 4020269 w 7467600"/>
              <a:gd name="connsiteY928" fmla="*/ 1200406 h 6858000"/>
              <a:gd name="connsiteX929" fmla="*/ 3674882 w 7467600"/>
              <a:gd name="connsiteY929" fmla="*/ 488524 h 6858000"/>
              <a:gd name="connsiteX930" fmla="*/ 3132682 w 7467600"/>
              <a:gd name="connsiteY930" fmla="*/ 1072284 h 6858000"/>
              <a:gd name="connsiteX931" fmla="*/ 2716346 w 7467600"/>
              <a:gd name="connsiteY931" fmla="*/ 1276376 h 6858000"/>
              <a:gd name="connsiteX932" fmla="*/ 2716772 w 7467600"/>
              <a:gd name="connsiteY932" fmla="*/ 1255462 h 6858000"/>
              <a:gd name="connsiteX933" fmla="*/ 3471096 w 7467600"/>
              <a:gd name="connsiteY933" fmla="*/ 437072 h 6858000"/>
              <a:gd name="connsiteX934" fmla="*/ 3639057 w 7467600"/>
              <a:gd name="connsiteY934" fmla="*/ 286334 h 6858000"/>
              <a:gd name="connsiteX935" fmla="*/ 3640309 w 7467600"/>
              <a:gd name="connsiteY935" fmla="*/ 284664 h 6858000"/>
              <a:gd name="connsiteX936" fmla="*/ 3646022 w 7467600"/>
              <a:gd name="connsiteY936" fmla="*/ 276711 h 6858000"/>
              <a:gd name="connsiteX937" fmla="*/ 3707943 w 7467600"/>
              <a:gd name="connsiteY937" fmla="*/ 65958 h 6858000"/>
              <a:gd name="connsiteX938" fmla="*/ 3721337 w 7467600"/>
              <a:gd name="connsiteY938" fmla="*/ 0 h 6858000"/>
              <a:gd name="connsiteX939" fmla="*/ 2867960 w 7467600"/>
              <a:gd name="connsiteY939" fmla="*/ 0 h 6858000"/>
              <a:gd name="connsiteX940" fmla="*/ 2926351 w 7467600"/>
              <a:gd name="connsiteY940" fmla="*/ 0 h 6858000"/>
              <a:gd name="connsiteX941" fmla="*/ 2902823 w 7467600"/>
              <a:gd name="connsiteY941" fmla="*/ 262929 h 6858000"/>
              <a:gd name="connsiteX942" fmla="*/ 2940663 w 7467600"/>
              <a:gd name="connsiteY942" fmla="*/ 140884 h 6858000"/>
              <a:gd name="connsiteX943" fmla="*/ 2947039 w 7467600"/>
              <a:gd name="connsiteY943" fmla="*/ 122524 h 6858000"/>
              <a:gd name="connsiteX944" fmla="*/ 2984316 w 7467600"/>
              <a:gd name="connsiteY944" fmla="*/ 0 h 6858000"/>
              <a:gd name="connsiteX945" fmla="*/ 3016114 w 7467600"/>
              <a:gd name="connsiteY945" fmla="*/ 0 h 6858000"/>
              <a:gd name="connsiteX946" fmla="*/ 2979949 w 7467600"/>
              <a:gd name="connsiteY946" fmla="*/ 119274 h 6858000"/>
              <a:gd name="connsiteX947" fmla="*/ 3023879 w 7467600"/>
              <a:gd name="connsiteY947" fmla="*/ 0 h 6858000"/>
              <a:gd name="connsiteX948" fmla="*/ 3105400 w 7467600"/>
              <a:gd name="connsiteY948" fmla="*/ 0 h 6858000"/>
              <a:gd name="connsiteX949" fmla="*/ 3094669 w 7467600"/>
              <a:gd name="connsiteY949" fmla="*/ 30308 h 6858000"/>
              <a:gd name="connsiteX950" fmla="*/ 2901945 w 7467600"/>
              <a:gd name="connsiteY950" fmla="*/ 466538 h 6858000"/>
              <a:gd name="connsiteX951" fmla="*/ 2815209 w 7467600"/>
              <a:gd name="connsiteY951" fmla="*/ 497361 h 6858000"/>
              <a:gd name="connsiteX952" fmla="*/ 2844845 w 7467600"/>
              <a:gd name="connsiteY952" fmla="*/ 127638 h 6858000"/>
              <a:gd name="connsiteX953" fmla="*/ 2867960 w 7467600"/>
              <a:gd name="connsiteY953" fmla="*/ 0 h 6858000"/>
              <a:gd name="connsiteX954" fmla="*/ 1057230 w 7467600"/>
              <a:gd name="connsiteY954" fmla="*/ 0 h 6858000"/>
              <a:gd name="connsiteX955" fmla="*/ 1111003 w 7467600"/>
              <a:gd name="connsiteY955" fmla="*/ 0 h 6858000"/>
              <a:gd name="connsiteX956" fmla="*/ 1125553 w 7467600"/>
              <a:gd name="connsiteY956" fmla="*/ 52588 h 6858000"/>
              <a:gd name="connsiteX957" fmla="*/ 1304276 w 7467600"/>
              <a:gd name="connsiteY957" fmla="*/ 476275 h 6858000"/>
              <a:gd name="connsiteX958" fmla="*/ 1492066 w 7467600"/>
              <a:gd name="connsiteY958" fmla="*/ 886333 h 6858000"/>
              <a:gd name="connsiteX959" fmla="*/ 1423698 w 7467600"/>
              <a:gd name="connsiteY959" fmla="*/ 710817 h 6858000"/>
              <a:gd name="connsiteX960" fmla="*/ 1357609 w 7467600"/>
              <a:gd name="connsiteY960" fmla="*/ 532892 h 6858000"/>
              <a:gd name="connsiteX961" fmla="*/ 1309550 w 7467600"/>
              <a:gd name="connsiteY961" fmla="*/ 374031 h 6858000"/>
              <a:gd name="connsiteX962" fmla="*/ 1193673 w 7467600"/>
              <a:gd name="connsiteY962" fmla="*/ 49533 h 6858000"/>
              <a:gd name="connsiteX963" fmla="*/ 1164391 w 7467600"/>
              <a:gd name="connsiteY963" fmla="*/ 0 h 6858000"/>
              <a:gd name="connsiteX964" fmla="*/ 1200666 w 7467600"/>
              <a:gd name="connsiteY964" fmla="*/ 0 h 6858000"/>
              <a:gd name="connsiteX965" fmla="*/ 1223408 w 7467600"/>
              <a:gd name="connsiteY965" fmla="*/ 38996 h 6858000"/>
              <a:gd name="connsiteX966" fmla="*/ 1339635 w 7467600"/>
              <a:gd name="connsiteY966" fmla="*/ 365517 h 6858000"/>
              <a:gd name="connsiteX967" fmla="*/ 1387469 w 7467600"/>
              <a:gd name="connsiteY967" fmla="*/ 523079 h 6858000"/>
              <a:gd name="connsiteX968" fmla="*/ 1452685 w 7467600"/>
              <a:gd name="connsiteY968" fmla="*/ 699806 h 6858000"/>
              <a:gd name="connsiteX969" fmla="*/ 1492092 w 7467600"/>
              <a:gd name="connsiteY969" fmla="*/ 800424 h 6858000"/>
              <a:gd name="connsiteX970" fmla="*/ 1455302 w 7467600"/>
              <a:gd name="connsiteY970" fmla="*/ 632913 h 6858000"/>
              <a:gd name="connsiteX971" fmla="*/ 1222336 w 7467600"/>
              <a:gd name="connsiteY971" fmla="*/ 9480 h 6858000"/>
              <a:gd name="connsiteX972" fmla="*/ 1214634 w 7467600"/>
              <a:gd name="connsiteY972" fmla="*/ 0 h 6858000"/>
              <a:gd name="connsiteX973" fmla="*/ 1289827 w 7467600"/>
              <a:gd name="connsiteY973" fmla="*/ 0 h 6858000"/>
              <a:gd name="connsiteX974" fmla="*/ 1321076 w 7467600"/>
              <a:gd name="connsiteY974" fmla="*/ 59722 h 6858000"/>
              <a:gd name="connsiteX975" fmla="*/ 1512579 w 7467600"/>
              <a:gd name="connsiteY975" fmla="*/ 626441 h 6858000"/>
              <a:gd name="connsiteX976" fmla="*/ 1506076 w 7467600"/>
              <a:gd name="connsiteY976" fmla="*/ 1089289 h 6858000"/>
              <a:gd name="connsiteX977" fmla="*/ 1486346 w 7467600"/>
              <a:gd name="connsiteY977" fmla="*/ 1079919 h 6858000"/>
              <a:gd name="connsiteX978" fmla="*/ 1070511 w 7467600"/>
              <a:gd name="connsiteY978" fmla="*/ 48609 h 6858000"/>
              <a:gd name="connsiteX979" fmla="*/ 1057230 w 7467600"/>
              <a:gd name="connsiteY979" fmla="*/ 0 h 6858000"/>
              <a:gd name="connsiteX980" fmla="*/ 43151 w 7467600"/>
              <a:gd name="connsiteY980" fmla="*/ 0 h 6858000"/>
              <a:gd name="connsiteX981" fmla="*/ 95283 w 7467600"/>
              <a:gd name="connsiteY981" fmla="*/ 0 h 6858000"/>
              <a:gd name="connsiteX982" fmla="*/ 300708 w 7467600"/>
              <a:gd name="connsiteY982" fmla="*/ 154571 h 6858000"/>
              <a:gd name="connsiteX983" fmla="*/ 530414 w 7467600"/>
              <a:gd name="connsiteY983" fmla="*/ 354673 h 6858000"/>
              <a:gd name="connsiteX984" fmla="*/ 333785 w 7467600"/>
              <a:gd name="connsiteY984" fmla="*/ 161564 h 6858000"/>
              <a:gd name="connsiteX985" fmla="*/ 147005 w 7467600"/>
              <a:gd name="connsiteY985" fmla="*/ 0 h 6858000"/>
              <a:gd name="connsiteX986" fmla="*/ 272509 w 7467600"/>
              <a:gd name="connsiteY986" fmla="*/ 0 h 6858000"/>
              <a:gd name="connsiteX987" fmla="*/ 326276 w 7467600"/>
              <a:gd name="connsiteY987" fmla="*/ 45847 h 6858000"/>
              <a:gd name="connsiteX988" fmla="*/ 823759 w 7467600"/>
              <a:gd name="connsiteY988" fmla="*/ 574145 h 6858000"/>
              <a:gd name="connsiteX989" fmla="*/ 811254 w 7467600"/>
              <a:gd name="connsiteY989" fmla="*/ 665546 h 6858000"/>
              <a:gd name="connsiteX990" fmla="*/ 154042 w 7467600"/>
              <a:gd name="connsiteY990" fmla="*/ 261522 h 6858000"/>
              <a:gd name="connsiteX991" fmla="*/ 13550 w 7467600"/>
              <a:gd name="connsiteY991" fmla="*/ 158423 h 6858000"/>
              <a:gd name="connsiteX992" fmla="*/ 0 w 7467600"/>
              <a:gd name="connsiteY992" fmla="*/ 146618 h 6858000"/>
              <a:gd name="connsiteX993" fmla="*/ 0 w 7467600"/>
              <a:gd name="connsiteY993" fmla="*/ 59161 h 6858000"/>
              <a:gd name="connsiteX994" fmla="*/ 45427 w 7467600"/>
              <a:gd name="connsiteY994" fmla="*/ 101078 h 6858000"/>
              <a:gd name="connsiteX995" fmla="*/ 630103 w 7467600"/>
              <a:gd name="connsiteY995" fmla="*/ 485885 h 6858000"/>
              <a:gd name="connsiteX996" fmla="*/ 532040 w 7467600"/>
              <a:gd name="connsiteY996" fmla="*/ 399359 h 6858000"/>
              <a:gd name="connsiteX997" fmla="*/ 517618 w 7467600"/>
              <a:gd name="connsiteY997" fmla="*/ 385726 h 6858000"/>
              <a:gd name="connsiteX998" fmla="*/ 285074 w 7467600"/>
              <a:gd name="connsiteY998" fmla="*/ 182755 h 6858000"/>
              <a:gd name="connsiteX999" fmla="*/ 43151 w 7467600"/>
              <a:gd name="connsiteY99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361850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1903353 w 7467600"/>
              <a:gd name="connsiteY143" fmla="*/ 5044827 h 6858000"/>
              <a:gd name="connsiteX144" fmla="*/ 1936931 w 7467600"/>
              <a:gd name="connsiteY144" fmla="*/ 5093954 h 6858000"/>
              <a:gd name="connsiteX145" fmla="*/ 2195868 w 7467600"/>
              <a:gd name="connsiteY145" fmla="*/ 5396574 h 6858000"/>
              <a:gd name="connsiteX146" fmla="*/ 2088852 w 7467600"/>
              <a:gd name="connsiteY146" fmla="*/ 5166123 h 6858000"/>
              <a:gd name="connsiteX147" fmla="*/ 1958241 w 7467600"/>
              <a:gd name="connsiteY147" fmla="*/ 5067955 h 6858000"/>
              <a:gd name="connsiteX148" fmla="*/ 1903353 w 7467600"/>
              <a:gd name="connsiteY148" fmla="*/ 5044827 h 6858000"/>
              <a:gd name="connsiteX149" fmla="*/ 1979378 w 7467600"/>
              <a:gd name="connsiteY149" fmla="*/ 4769504 h 6858000"/>
              <a:gd name="connsiteX150" fmla="*/ 2882120 w 7467600"/>
              <a:gd name="connsiteY150" fmla="*/ 5064547 h 6858000"/>
              <a:gd name="connsiteX151" fmla="*/ 2793103 w 7467600"/>
              <a:gd name="connsiteY151" fmla="*/ 5039699 h 6858000"/>
              <a:gd name="connsiteX152" fmla="*/ 2770041 w 7467600"/>
              <a:gd name="connsiteY152" fmla="*/ 5033634 h 6858000"/>
              <a:gd name="connsiteX153" fmla="*/ 1979378 w 7467600"/>
              <a:gd name="connsiteY153" fmla="*/ 4769504 h 6858000"/>
              <a:gd name="connsiteX154" fmla="*/ 1927410 w 7467600"/>
              <a:gd name="connsiteY154" fmla="*/ 4716164 h 6858000"/>
              <a:gd name="connsiteX155" fmla="*/ 1959587 w 7467600"/>
              <a:gd name="connsiteY155" fmla="*/ 4728849 h 6858000"/>
              <a:gd name="connsiteX156" fmla="*/ 2777707 w 7467600"/>
              <a:gd name="connsiteY156" fmla="*/ 5003991 h 6858000"/>
              <a:gd name="connsiteX157" fmla="*/ 2800768 w 7467600"/>
              <a:gd name="connsiteY157" fmla="*/ 5010056 h 6858000"/>
              <a:gd name="connsiteX158" fmla="*/ 2879408 w 7467600"/>
              <a:gd name="connsiteY158" fmla="*/ 5031590 h 6858000"/>
              <a:gd name="connsiteX159" fmla="*/ 2862295 w 7467600"/>
              <a:gd name="connsiteY159" fmla="*/ 5022958 h 6858000"/>
              <a:gd name="connsiteX160" fmla="*/ 2813343 w 7467600"/>
              <a:gd name="connsiteY160" fmla="*/ 4998369 h 6858000"/>
              <a:gd name="connsiteX161" fmla="*/ 2646245 w 7467600"/>
              <a:gd name="connsiteY161" fmla="*/ 4930999 h 6858000"/>
              <a:gd name="connsiteX162" fmla="*/ 1999243 w 7467600"/>
              <a:gd name="connsiteY162" fmla="*/ 4730524 h 6858000"/>
              <a:gd name="connsiteX163" fmla="*/ 1979527 w 7467600"/>
              <a:gd name="connsiteY163" fmla="*/ 4726651 h 6858000"/>
              <a:gd name="connsiteX164" fmla="*/ 1927410 w 7467600"/>
              <a:gd name="connsiteY164" fmla="*/ 4716164 h 6858000"/>
              <a:gd name="connsiteX165" fmla="*/ 1997014 w 7467600"/>
              <a:gd name="connsiteY165" fmla="*/ 4698007 h 6858000"/>
              <a:gd name="connsiteX166" fmla="*/ 2005458 w 7467600"/>
              <a:gd name="connsiteY166" fmla="*/ 4699540 h 6858000"/>
              <a:gd name="connsiteX167" fmla="*/ 2657186 w 7467600"/>
              <a:gd name="connsiteY167" fmla="*/ 4901687 h 6858000"/>
              <a:gd name="connsiteX168" fmla="*/ 2826662 w 7467600"/>
              <a:gd name="connsiteY168" fmla="*/ 4970362 h 6858000"/>
              <a:gd name="connsiteX169" fmla="*/ 2876100 w 7467600"/>
              <a:gd name="connsiteY169" fmla="*/ 4995397 h 6858000"/>
              <a:gd name="connsiteX170" fmla="*/ 3042600 w 7467600"/>
              <a:gd name="connsiteY170" fmla="*/ 5059532 h 6858000"/>
              <a:gd name="connsiteX171" fmla="*/ 1997014 w 7467600"/>
              <a:gd name="connsiteY171" fmla="*/ 4698007 h 6858000"/>
              <a:gd name="connsiteX172" fmla="*/ 2305292 w 7467600"/>
              <a:gd name="connsiteY172" fmla="*/ 4219492 h 6858000"/>
              <a:gd name="connsiteX173" fmla="*/ 3360922 w 7467600"/>
              <a:gd name="connsiteY173" fmla="*/ 4529373 h 6858000"/>
              <a:gd name="connsiteX174" fmla="*/ 3492420 w 7467600"/>
              <a:gd name="connsiteY174" fmla="*/ 4510145 h 6858000"/>
              <a:gd name="connsiteX175" fmla="*/ 3364086 w 7467600"/>
              <a:gd name="connsiteY175" fmla="*/ 4480340 h 6858000"/>
              <a:gd name="connsiteX176" fmla="*/ 3225818 w 7467600"/>
              <a:gd name="connsiteY176" fmla="*/ 4411822 h 6858000"/>
              <a:gd name="connsiteX177" fmla="*/ 3129696 w 7467600"/>
              <a:gd name="connsiteY177" fmla="*/ 4360704 h 6858000"/>
              <a:gd name="connsiteX178" fmla="*/ 2814545 w 7467600"/>
              <a:gd name="connsiteY178" fmla="*/ 4282955 h 6858000"/>
              <a:gd name="connsiteX179" fmla="*/ 2305292 w 7467600"/>
              <a:gd name="connsiteY179" fmla="*/ 4219492 h 6858000"/>
              <a:gd name="connsiteX180" fmla="*/ 2626982 w 7467600"/>
              <a:gd name="connsiteY180" fmla="*/ 4206450 h 6858000"/>
              <a:gd name="connsiteX181" fmla="*/ 2490617 w 7467600"/>
              <a:gd name="connsiteY181" fmla="*/ 4206951 h 6858000"/>
              <a:gd name="connsiteX182" fmla="*/ 2819869 w 7467600"/>
              <a:gd name="connsiteY182" fmla="*/ 4252936 h 6858000"/>
              <a:gd name="connsiteX183" fmla="*/ 3143018 w 7467600"/>
              <a:gd name="connsiteY183" fmla="*/ 4332698 h 6858000"/>
              <a:gd name="connsiteX184" fmla="*/ 3241520 w 7467600"/>
              <a:gd name="connsiteY184" fmla="*/ 4385112 h 6858000"/>
              <a:gd name="connsiteX185" fmla="*/ 3374575 w 7467600"/>
              <a:gd name="connsiteY185" fmla="*/ 4451517 h 6858000"/>
              <a:gd name="connsiteX186" fmla="*/ 3505221 w 7467600"/>
              <a:gd name="connsiteY186" fmla="*/ 4480757 h 6858000"/>
              <a:gd name="connsiteX187" fmla="*/ 2626982 w 7467600"/>
              <a:gd name="connsiteY187" fmla="*/ 4206450 h 6858000"/>
              <a:gd name="connsiteX188" fmla="*/ 1310106 w 7467600"/>
              <a:gd name="connsiteY188" fmla="*/ 3943217 h 6858000"/>
              <a:gd name="connsiteX189" fmla="*/ 854994 w 7467600"/>
              <a:gd name="connsiteY189" fmla="*/ 4399136 h 6858000"/>
              <a:gd name="connsiteX190" fmla="*/ 742462 w 7467600"/>
              <a:gd name="connsiteY190" fmla="*/ 4594648 h 6858000"/>
              <a:gd name="connsiteX191" fmla="*/ 820602 w 7467600"/>
              <a:gd name="connsiteY191" fmla="*/ 4485915 h 6858000"/>
              <a:gd name="connsiteX192" fmla="*/ 878295 w 7467600"/>
              <a:gd name="connsiteY192" fmla="*/ 4403594 h 6858000"/>
              <a:gd name="connsiteX193" fmla="*/ 1240607 w 7467600"/>
              <a:gd name="connsiteY193" fmla="*/ 4010401 h 6858000"/>
              <a:gd name="connsiteX194" fmla="*/ 1310106 w 7467600"/>
              <a:gd name="connsiteY194" fmla="*/ 3943217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316479 w 7467600"/>
              <a:gd name="connsiteY205" fmla="*/ 3872136 h 6858000"/>
              <a:gd name="connsiteX206" fmla="*/ 3291335 w 7467600"/>
              <a:gd name="connsiteY206" fmla="*/ 3767420 h 6858000"/>
              <a:gd name="connsiteX207" fmla="*/ 3390805 w 7467600"/>
              <a:gd name="connsiteY207" fmla="*/ 3937163 h 6858000"/>
              <a:gd name="connsiteX208" fmla="*/ 3579062 w 7467600"/>
              <a:gd name="connsiteY208" fmla="*/ 4359040 h 6858000"/>
              <a:gd name="connsiteX209" fmla="*/ 3467355 w 7467600"/>
              <a:gd name="connsiteY209" fmla="*/ 3988130 h 6858000"/>
              <a:gd name="connsiteX210" fmla="*/ 3310753 w 7467600"/>
              <a:gd name="connsiteY210" fmla="*/ 3787140 h 6858000"/>
              <a:gd name="connsiteX211" fmla="*/ 3291335 w 7467600"/>
              <a:gd name="connsiteY211" fmla="*/ 3767420 h 6858000"/>
              <a:gd name="connsiteX212" fmla="*/ 1635889 w 7467600"/>
              <a:gd name="connsiteY212" fmla="*/ 3709494 h 6858000"/>
              <a:gd name="connsiteX213" fmla="*/ 1634800 w 7467600"/>
              <a:gd name="connsiteY213" fmla="*/ 3731111 h 6858000"/>
              <a:gd name="connsiteX214" fmla="*/ 1635889 w 7467600"/>
              <a:gd name="connsiteY214" fmla="*/ 3709494 h 6858000"/>
              <a:gd name="connsiteX215" fmla="*/ 1510397 w 7467600"/>
              <a:gd name="connsiteY215" fmla="*/ 3684705 h 6858000"/>
              <a:gd name="connsiteX216" fmla="*/ 1146550 w 7467600"/>
              <a:gd name="connsiteY216" fmla="*/ 3802012 h 6858000"/>
              <a:gd name="connsiteX217" fmla="*/ 698834 w 7467600"/>
              <a:gd name="connsiteY217" fmla="*/ 3952272 h 6858000"/>
              <a:gd name="connsiteX218" fmla="*/ 34256 w 7467600"/>
              <a:gd name="connsiteY218" fmla="*/ 4347603 h 6858000"/>
              <a:gd name="connsiteX219" fmla="*/ 527241 w 7467600"/>
              <a:gd name="connsiteY219" fmla="*/ 4065078 h 6858000"/>
              <a:gd name="connsiteX220" fmla="*/ 1510397 w 7467600"/>
              <a:gd name="connsiteY220" fmla="*/ 3684705 h 6858000"/>
              <a:gd name="connsiteX221" fmla="*/ 1313114 w 7467600"/>
              <a:gd name="connsiteY221" fmla="*/ 3655216 h 6858000"/>
              <a:gd name="connsiteX222" fmla="*/ 1109304 w 7467600"/>
              <a:gd name="connsiteY222" fmla="*/ 3669030 h 6858000"/>
              <a:gd name="connsiteX223" fmla="*/ 8129 w 7467600"/>
              <a:gd name="connsiteY223" fmla="*/ 4330519 h 6858000"/>
              <a:gd name="connsiteX224" fmla="*/ 687572 w 7467600"/>
              <a:gd name="connsiteY224" fmla="*/ 3925629 h 6858000"/>
              <a:gd name="connsiteX225" fmla="*/ 1138365 w 7467600"/>
              <a:gd name="connsiteY225" fmla="*/ 3774515 h 6858000"/>
              <a:gd name="connsiteX226" fmla="*/ 1505579 w 7467600"/>
              <a:gd name="connsiteY226" fmla="*/ 3655526 h 6858000"/>
              <a:gd name="connsiteX227" fmla="*/ 1313114 w 7467600"/>
              <a:gd name="connsiteY227" fmla="*/ 3655216 h 6858000"/>
              <a:gd name="connsiteX228" fmla="*/ 3655073 w 7467600"/>
              <a:gd name="connsiteY228" fmla="*/ 3650884 h 6858000"/>
              <a:gd name="connsiteX229" fmla="*/ 3989938 w 7467600"/>
              <a:gd name="connsiteY229" fmla="*/ 3991685 h 6858000"/>
              <a:gd name="connsiteX230" fmla="*/ 4393907 w 7467600"/>
              <a:gd name="connsiteY230" fmla="*/ 4261258 h 6858000"/>
              <a:gd name="connsiteX231" fmla="*/ 4648051 w 7467600"/>
              <a:gd name="connsiteY231" fmla="*/ 4374051 h 6858000"/>
              <a:gd name="connsiteX232" fmla="*/ 4383389 w 7467600"/>
              <a:gd name="connsiteY232" fmla="*/ 4184369 h 6858000"/>
              <a:gd name="connsiteX233" fmla="*/ 4165508 w 7467600"/>
              <a:gd name="connsiteY233" fmla="*/ 4035196 h 6858000"/>
              <a:gd name="connsiteX234" fmla="*/ 4068162 w 7467600"/>
              <a:gd name="connsiteY234" fmla="*/ 3953394 h 6858000"/>
              <a:gd name="connsiteX235" fmla="*/ 3981416 w 7467600"/>
              <a:gd name="connsiteY235" fmla="*/ 3880482 h 6858000"/>
              <a:gd name="connsiteX236" fmla="*/ 3800147 w 7467600"/>
              <a:gd name="connsiteY236" fmla="*/ 3749872 h 6858000"/>
              <a:gd name="connsiteX237" fmla="*/ 3655073 w 7467600"/>
              <a:gd name="connsiteY237" fmla="*/ 3650884 h 6858000"/>
              <a:gd name="connsiteX238" fmla="*/ 3670252 w 7467600"/>
              <a:gd name="connsiteY238" fmla="*/ 3622798 h 6858000"/>
              <a:gd name="connsiteX239" fmla="*/ 3817258 w 7467600"/>
              <a:gd name="connsiteY239" fmla="*/ 3723577 h 6858000"/>
              <a:gd name="connsiteX240" fmla="*/ 4000461 w 7467600"/>
              <a:gd name="connsiteY240" fmla="*/ 3855966 h 6858000"/>
              <a:gd name="connsiteX241" fmla="*/ 4088180 w 7467600"/>
              <a:gd name="connsiteY241" fmla="*/ 3929774 h 6858000"/>
              <a:gd name="connsiteX242" fmla="*/ 4184555 w 7467600"/>
              <a:gd name="connsiteY242" fmla="*/ 4010683 h 6858000"/>
              <a:gd name="connsiteX243" fmla="*/ 4399563 w 7467600"/>
              <a:gd name="connsiteY243" fmla="*/ 4158106 h 6858000"/>
              <a:gd name="connsiteX244" fmla="*/ 4684469 w 7467600"/>
              <a:gd name="connsiteY244" fmla="*/ 4364680 h 6858000"/>
              <a:gd name="connsiteX245" fmla="*/ 4690271 w 7467600"/>
              <a:gd name="connsiteY245" fmla="*/ 4370034 h 6858000"/>
              <a:gd name="connsiteX246" fmla="*/ 4136093 w 7467600"/>
              <a:gd name="connsiteY246" fmla="*/ 3858466 h 6858000"/>
              <a:gd name="connsiteX247" fmla="*/ 3670252 w 7467600"/>
              <a:gd name="connsiteY247" fmla="*/ 3622798 h 6858000"/>
              <a:gd name="connsiteX248" fmla="*/ 4440129 w 7467600"/>
              <a:gd name="connsiteY248" fmla="*/ 3448571 h 6858000"/>
              <a:gd name="connsiteX249" fmla="*/ 4856525 w 7467600"/>
              <a:gd name="connsiteY249" fmla="*/ 3915351 h 6858000"/>
              <a:gd name="connsiteX250" fmla="*/ 5059055 w 7467600"/>
              <a:gd name="connsiteY250" fmla="*/ 4108918 h 6858000"/>
              <a:gd name="connsiteX251" fmla="*/ 5290070 w 7467600"/>
              <a:gd name="connsiteY251" fmla="*/ 4263619 h 6858000"/>
              <a:gd name="connsiteX252" fmla="*/ 4834991 w 7467600"/>
              <a:gd name="connsiteY252" fmla="*/ 3830985 h 6858000"/>
              <a:gd name="connsiteX253" fmla="*/ 4440129 w 7467600"/>
              <a:gd name="connsiteY253" fmla="*/ 3448571 h 6858000"/>
              <a:gd name="connsiteX254" fmla="*/ 4441737 w 7467600"/>
              <a:gd name="connsiteY254" fmla="*/ 3399734 h 6858000"/>
              <a:gd name="connsiteX255" fmla="*/ 4431236 w 7467600"/>
              <a:gd name="connsiteY255" fmla="*/ 3400954 h 6858000"/>
              <a:gd name="connsiteX256" fmla="*/ 4557150 w 7467600"/>
              <a:gd name="connsiteY256" fmla="*/ 3510023 h 6858000"/>
              <a:gd name="connsiteX257" fmla="*/ 4856936 w 7467600"/>
              <a:gd name="connsiteY257" fmla="*/ 3809146 h 6858000"/>
              <a:gd name="connsiteX258" fmla="*/ 5111996 w 7467600"/>
              <a:gd name="connsiteY258" fmla="*/ 4065759 h 6858000"/>
              <a:gd name="connsiteX259" fmla="*/ 5388878 w 7467600"/>
              <a:gd name="connsiteY259" fmla="*/ 4300185 h 6858000"/>
              <a:gd name="connsiteX260" fmla="*/ 5425556 w 7467600"/>
              <a:gd name="connsiteY260" fmla="*/ 4308967 h 6858000"/>
              <a:gd name="connsiteX261" fmla="*/ 4943646 w 7467600"/>
              <a:gd name="connsiteY261" fmla="*/ 3822916 h 6858000"/>
              <a:gd name="connsiteX262" fmla="*/ 4594837 w 7467600"/>
              <a:gd name="connsiteY262" fmla="*/ 3532274 h 6858000"/>
              <a:gd name="connsiteX263" fmla="*/ 4441737 w 7467600"/>
              <a:gd name="connsiteY263" fmla="*/ 3399734 h 6858000"/>
              <a:gd name="connsiteX264" fmla="*/ 5425834 w 7467600"/>
              <a:gd name="connsiteY264" fmla="*/ 3162785 h 6858000"/>
              <a:gd name="connsiteX265" fmla="*/ 5401644 w 7467600"/>
              <a:gd name="connsiteY265" fmla="*/ 3617847 h 6858000"/>
              <a:gd name="connsiteX266" fmla="*/ 5467256 w 7467600"/>
              <a:gd name="connsiteY266" fmla="*/ 4175494 h 6858000"/>
              <a:gd name="connsiteX267" fmla="*/ 5448069 w 7467600"/>
              <a:gd name="connsiteY267" fmla="*/ 3567554 h 6858000"/>
              <a:gd name="connsiteX268" fmla="*/ 5425834 w 7467600"/>
              <a:gd name="connsiteY268" fmla="*/ 3162785 h 6858000"/>
              <a:gd name="connsiteX269" fmla="*/ 1318687 w 7467600"/>
              <a:gd name="connsiteY269" fmla="*/ 3113840 h 6858000"/>
              <a:gd name="connsiteX270" fmla="*/ 1066793 w 7467600"/>
              <a:gd name="connsiteY270" fmla="*/ 3212171 h 6858000"/>
              <a:gd name="connsiteX271" fmla="*/ 993319 w 7467600"/>
              <a:gd name="connsiteY271" fmla="*/ 3247648 h 6858000"/>
              <a:gd name="connsiteX272" fmla="*/ 853081 w 7467600"/>
              <a:gd name="connsiteY272" fmla="*/ 3312410 h 6858000"/>
              <a:gd name="connsiteX273" fmla="*/ 805957 w 7467600"/>
              <a:gd name="connsiteY273" fmla="*/ 3330443 h 6858000"/>
              <a:gd name="connsiteX274" fmla="*/ 1318687 w 7467600"/>
              <a:gd name="connsiteY274" fmla="*/ 3113840 h 6858000"/>
              <a:gd name="connsiteX275" fmla="*/ 5453702 w 7467600"/>
              <a:gd name="connsiteY275" fmla="*/ 3090882 h 6858000"/>
              <a:gd name="connsiteX276" fmla="*/ 5480135 w 7467600"/>
              <a:gd name="connsiteY276" fmla="*/ 3565802 h 6858000"/>
              <a:gd name="connsiteX277" fmla="*/ 5499023 w 7467600"/>
              <a:gd name="connsiteY277" fmla="*/ 4166310 h 6858000"/>
              <a:gd name="connsiteX278" fmla="*/ 5547022 w 7467600"/>
              <a:gd name="connsiteY278" fmla="*/ 3607838 h 6858000"/>
              <a:gd name="connsiteX279" fmla="*/ 5515964 w 7467600"/>
              <a:gd name="connsiteY279" fmla="*/ 3378541 h 6858000"/>
              <a:gd name="connsiteX280" fmla="*/ 5453702 w 7467600"/>
              <a:gd name="connsiteY280" fmla="*/ 3090882 h 6858000"/>
              <a:gd name="connsiteX281" fmla="*/ 1238695 w 7467600"/>
              <a:gd name="connsiteY281" fmla="*/ 3076820 h 6858000"/>
              <a:gd name="connsiteX282" fmla="*/ 716371 w 7467600"/>
              <a:gd name="connsiteY282" fmla="*/ 3293249 h 6858000"/>
              <a:gd name="connsiteX283" fmla="*/ 579522 w 7467600"/>
              <a:gd name="connsiteY283" fmla="*/ 3371759 h 6858000"/>
              <a:gd name="connsiteX284" fmla="*/ 600288 w 7467600"/>
              <a:gd name="connsiteY284" fmla="*/ 3365555 h 6858000"/>
              <a:gd name="connsiteX285" fmla="*/ 840692 w 7467600"/>
              <a:gd name="connsiteY285" fmla="*/ 3284921 h 6858000"/>
              <a:gd name="connsiteX286" fmla="*/ 979248 w 7467600"/>
              <a:gd name="connsiteY286" fmla="*/ 3221003 h 6858000"/>
              <a:gd name="connsiteX287" fmla="*/ 1053282 w 7467600"/>
              <a:gd name="connsiteY287" fmla="*/ 3185247 h 6858000"/>
              <a:gd name="connsiteX288" fmla="*/ 1320603 w 7467600"/>
              <a:gd name="connsiteY288" fmla="*/ 3081281 h 6858000"/>
              <a:gd name="connsiteX289" fmla="*/ 1238695 w 7467600"/>
              <a:gd name="connsiteY289" fmla="*/ 3076820 h 6858000"/>
              <a:gd name="connsiteX290" fmla="*/ 5425627 w 7467600"/>
              <a:gd name="connsiteY290" fmla="*/ 2954192 h 6858000"/>
              <a:gd name="connsiteX291" fmla="*/ 5470770 w 7467600"/>
              <a:gd name="connsiteY291" fmla="*/ 3005435 h 6858000"/>
              <a:gd name="connsiteX292" fmla="*/ 5519779 w 7467600"/>
              <a:gd name="connsiteY292" fmla="*/ 4359223 h 6858000"/>
              <a:gd name="connsiteX293" fmla="*/ 5520293 w 7467600"/>
              <a:gd name="connsiteY293" fmla="*/ 4360602 h 6858000"/>
              <a:gd name="connsiteX294" fmla="*/ 5767221 w 7467600"/>
              <a:gd name="connsiteY294" fmla="*/ 4665564 h 6858000"/>
              <a:gd name="connsiteX295" fmla="*/ 6937169 w 7467600"/>
              <a:gd name="connsiteY295" fmla="*/ 4815941 h 6858000"/>
              <a:gd name="connsiteX296" fmla="*/ 6953922 w 7467600"/>
              <a:gd name="connsiteY296" fmla="*/ 4890068 h 6858000"/>
              <a:gd name="connsiteX297" fmla="*/ 6071359 w 7467600"/>
              <a:gd name="connsiteY297" fmla="*/ 4770770 h 6858000"/>
              <a:gd name="connsiteX298" fmla="*/ 6038839 w 7467600"/>
              <a:gd name="connsiteY298" fmla="*/ 4764474 h 6858000"/>
              <a:gd name="connsiteX299" fmla="*/ 6038706 w 7467600"/>
              <a:gd name="connsiteY299" fmla="*/ 4763847 h 6858000"/>
              <a:gd name="connsiteX300" fmla="*/ 6037784 w 7467600"/>
              <a:gd name="connsiteY300" fmla="*/ 4764270 h 6858000"/>
              <a:gd name="connsiteX301" fmla="*/ 6038839 w 7467600"/>
              <a:gd name="connsiteY301" fmla="*/ 4764474 h 6858000"/>
              <a:gd name="connsiteX302" fmla="*/ 6040338 w 7467600"/>
              <a:gd name="connsiteY302" fmla="*/ 4771418 h 6858000"/>
              <a:gd name="connsiteX303" fmla="*/ 6024488 w 7467600"/>
              <a:gd name="connsiteY303" fmla="*/ 4809903 h 6858000"/>
              <a:gd name="connsiteX304" fmla="*/ 5599771 w 7467600"/>
              <a:gd name="connsiteY304" fmla="*/ 5509652 h 6858000"/>
              <a:gd name="connsiteX305" fmla="*/ 5548843 w 7467600"/>
              <a:gd name="connsiteY305" fmla="*/ 5563845 h 6858000"/>
              <a:gd name="connsiteX306" fmla="*/ 5940952 w 7467600"/>
              <a:gd name="connsiteY306" fmla="*/ 6250028 h 6858000"/>
              <a:gd name="connsiteX307" fmla="*/ 6043441 w 7467600"/>
              <a:gd name="connsiteY307" fmla="*/ 6665847 h 6858000"/>
              <a:gd name="connsiteX308" fmla="*/ 6093432 w 7467600"/>
              <a:gd name="connsiteY308" fmla="*/ 6858000 h 6858000"/>
              <a:gd name="connsiteX309" fmla="*/ 6034344 w 7467600"/>
              <a:gd name="connsiteY309" fmla="*/ 6858000 h 6858000"/>
              <a:gd name="connsiteX310" fmla="*/ 6026679 w 7467600"/>
              <a:gd name="connsiteY310" fmla="*/ 6836959 h 6858000"/>
              <a:gd name="connsiteX311" fmla="*/ 5800441 w 7467600"/>
              <a:gd name="connsiteY311" fmla="*/ 6335286 h 6858000"/>
              <a:gd name="connsiteX312" fmla="*/ 5526562 w 7467600"/>
              <a:gd name="connsiteY312" fmla="*/ 5705388 h 6858000"/>
              <a:gd name="connsiteX313" fmla="*/ 5519640 w 7467600"/>
              <a:gd name="connsiteY313" fmla="*/ 5683774 h 6858000"/>
              <a:gd name="connsiteX314" fmla="*/ 5844559 w 7467600"/>
              <a:gd name="connsiteY314" fmla="*/ 6553349 h 6858000"/>
              <a:gd name="connsiteX315" fmla="*/ 5975994 w 7467600"/>
              <a:gd name="connsiteY315" fmla="*/ 6858000 h 6858000"/>
              <a:gd name="connsiteX316" fmla="*/ 5898547 w 7467600"/>
              <a:gd name="connsiteY316" fmla="*/ 6858000 h 6858000"/>
              <a:gd name="connsiteX317" fmla="*/ 5682041 w 7467600"/>
              <a:gd name="connsiteY317" fmla="*/ 6355860 h 6858000"/>
              <a:gd name="connsiteX318" fmla="*/ 5461758 w 7467600"/>
              <a:gd name="connsiteY318" fmla="*/ 5820220 h 6858000"/>
              <a:gd name="connsiteX319" fmla="*/ 5237282 w 7467600"/>
              <a:gd name="connsiteY319" fmla="*/ 6579086 h 6858000"/>
              <a:gd name="connsiteX320" fmla="*/ 5115009 w 7467600"/>
              <a:gd name="connsiteY320" fmla="*/ 6858000 h 6858000"/>
              <a:gd name="connsiteX321" fmla="*/ 5028074 w 7467600"/>
              <a:gd name="connsiteY321" fmla="*/ 6858000 h 6858000"/>
              <a:gd name="connsiteX322" fmla="*/ 5079508 w 7467600"/>
              <a:gd name="connsiteY322" fmla="*/ 6749074 h 6858000"/>
              <a:gd name="connsiteX323" fmla="*/ 5371846 w 7467600"/>
              <a:gd name="connsiteY323" fmla="*/ 5924413 h 6858000"/>
              <a:gd name="connsiteX324" fmla="*/ 5270512 w 7467600"/>
              <a:gd name="connsiteY324" fmla="*/ 6138975 h 6858000"/>
              <a:gd name="connsiteX325" fmla="*/ 5062409 w 7467600"/>
              <a:gd name="connsiteY325" fmla="*/ 6653544 h 6858000"/>
              <a:gd name="connsiteX326" fmla="*/ 5036628 w 7467600"/>
              <a:gd name="connsiteY326" fmla="*/ 6754247 h 6858000"/>
              <a:gd name="connsiteX327" fmla="*/ 5009112 w 7467600"/>
              <a:gd name="connsiteY327" fmla="*/ 6858000 h 6858000"/>
              <a:gd name="connsiteX328" fmla="*/ 4976679 w 7467600"/>
              <a:gd name="connsiteY328" fmla="*/ 6858000 h 6858000"/>
              <a:gd name="connsiteX329" fmla="*/ 5006537 w 7467600"/>
              <a:gd name="connsiteY329" fmla="*/ 6747068 h 6858000"/>
              <a:gd name="connsiteX330" fmla="*/ 5032723 w 7467600"/>
              <a:gd name="connsiteY330" fmla="*/ 6644957 h 6858000"/>
              <a:gd name="connsiteX331" fmla="*/ 5242949 w 7467600"/>
              <a:gd name="connsiteY331" fmla="*/ 6125175 h 6858000"/>
              <a:gd name="connsiteX332" fmla="*/ 5286321 w 7467600"/>
              <a:gd name="connsiteY332" fmla="*/ 6033555 h 6858000"/>
              <a:gd name="connsiteX333" fmla="*/ 5008210 w 7467600"/>
              <a:gd name="connsiteY333" fmla="*/ 6649194 h 6858000"/>
              <a:gd name="connsiteX334" fmla="*/ 4986321 w 7467600"/>
              <a:gd name="connsiteY334" fmla="*/ 6765687 h 6858000"/>
              <a:gd name="connsiteX335" fmla="*/ 4973474 w 7467600"/>
              <a:gd name="connsiteY335" fmla="*/ 6858000 h 6858000"/>
              <a:gd name="connsiteX336" fmla="*/ 4907178 w 7467600"/>
              <a:gd name="connsiteY336" fmla="*/ 6858000 h 6858000"/>
              <a:gd name="connsiteX337" fmla="*/ 4910810 w 7467600"/>
              <a:gd name="connsiteY337" fmla="*/ 6829660 h 6858000"/>
              <a:gd name="connsiteX338" fmla="*/ 4987461 w 7467600"/>
              <a:gd name="connsiteY338" fmla="*/ 6432994 h 6858000"/>
              <a:gd name="connsiteX339" fmla="*/ 5179262 w 7467600"/>
              <a:gd name="connsiteY339" fmla="*/ 6035044 h 6858000"/>
              <a:gd name="connsiteX340" fmla="*/ 4689678 w 7467600"/>
              <a:gd name="connsiteY340" fmla="*/ 6440241 h 6858000"/>
              <a:gd name="connsiteX341" fmla="*/ 4477543 w 7467600"/>
              <a:gd name="connsiteY341" fmla="*/ 6674836 h 6858000"/>
              <a:gd name="connsiteX342" fmla="*/ 4329957 w 7467600"/>
              <a:gd name="connsiteY342" fmla="*/ 6858000 h 6858000"/>
              <a:gd name="connsiteX343" fmla="*/ 4218595 w 7467600"/>
              <a:gd name="connsiteY343" fmla="*/ 6858000 h 6858000"/>
              <a:gd name="connsiteX344" fmla="*/ 4368888 w 7467600"/>
              <a:gd name="connsiteY344" fmla="*/ 6668412 h 6858000"/>
              <a:gd name="connsiteX345" fmla="*/ 4563091 w 7467600"/>
              <a:gd name="connsiteY345" fmla="*/ 6442508 h 6858000"/>
              <a:gd name="connsiteX346" fmla="*/ 5387324 w 7467600"/>
              <a:gd name="connsiteY346" fmla="*/ 5705830 h 6858000"/>
              <a:gd name="connsiteX347" fmla="*/ 5073620 w 7467600"/>
              <a:gd name="connsiteY347" fmla="*/ 5955437 h 6858000"/>
              <a:gd name="connsiteX348" fmla="*/ 4689789 w 7467600"/>
              <a:gd name="connsiteY348" fmla="*/ 6268382 h 6858000"/>
              <a:gd name="connsiteX349" fmla="*/ 4418722 w 7467600"/>
              <a:gd name="connsiteY349" fmla="*/ 6570886 h 6858000"/>
              <a:gd name="connsiteX350" fmla="*/ 4214944 w 7467600"/>
              <a:gd name="connsiteY350" fmla="*/ 6858000 h 6858000"/>
              <a:gd name="connsiteX351" fmla="*/ 4177898 w 7467600"/>
              <a:gd name="connsiteY351" fmla="*/ 6858000 h 6858000"/>
              <a:gd name="connsiteX352" fmla="*/ 4391597 w 7467600"/>
              <a:gd name="connsiteY352" fmla="*/ 6556370 h 6858000"/>
              <a:gd name="connsiteX353" fmla="*/ 4668889 w 7467600"/>
              <a:gd name="connsiteY353" fmla="*/ 6246399 h 6858000"/>
              <a:gd name="connsiteX354" fmla="*/ 5055427 w 7467600"/>
              <a:gd name="connsiteY354" fmla="*/ 5931476 h 6858000"/>
              <a:gd name="connsiteX355" fmla="*/ 5371814 w 7467600"/>
              <a:gd name="connsiteY355" fmla="*/ 5678975 h 6858000"/>
              <a:gd name="connsiteX356" fmla="*/ 4987918 w 7467600"/>
              <a:gd name="connsiteY356" fmla="*/ 5838701 h 6858000"/>
              <a:gd name="connsiteX357" fmla="*/ 4317146 w 7467600"/>
              <a:gd name="connsiteY357" fmla="*/ 6587716 h 6858000"/>
              <a:gd name="connsiteX358" fmla="*/ 4171627 w 7467600"/>
              <a:gd name="connsiteY358" fmla="*/ 6858000 h 6858000"/>
              <a:gd name="connsiteX359" fmla="*/ 4081585 w 7467600"/>
              <a:gd name="connsiteY359" fmla="*/ 6858000 h 6858000"/>
              <a:gd name="connsiteX360" fmla="*/ 4238603 w 7467600"/>
              <a:gd name="connsiteY360" fmla="*/ 6559341 h 6858000"/>
              <a:gd name="connsiteX361" fmla="*/ 4778333 w 7467600"/>
              <a:gd name="connsiteY361" fmla="*/ 5873626 h 6858000"/>
              <a:gd name="connsiteX362" fmla="*/ 5414185 w 7467600"/>
              <a:gd name="connsiteY362" fmla="*/ 5573882 h 6858000"/>
              <a:gd name="connsiteX363" fmla="*/ 5959648 w 7467600"/>
              <a:gd name="connsiteY363" fmla="*/ 4760797 h 6858000"/>
              <a:gd name="connsiteX364" fmla="*/ 5355019 w 7467600"/>
              <a:gd name="connsiteY364" fmla="*/ 4734672 h 6858000"/>
              <a:gd name="connsiteX365" fmla="*/ 5083565 w 7467600"/>
              <a:gd name="connsiteY365" fmla="*/ 5179121 h 6858000"/>
              <a:gd name="connsiteX366" fmla="*/ 4713577 w 7467600"/>
              <a:gd name="connsiteY366" fmla="*/ 5616803 h 6858000"/>
              <a:gd name="connsiteX367" fmla="*/ 3989559 w 7467600"/>
              <a:gd name="connsiteY367" fmla="*/ 6145945 h 6858000"/>
              <a:gd name="connsiteX368" fmla="*/ 3939824 w 7467600"/>
              <a:gd name="connsiteY368" fmla="*/ 6066900 h 6858000"/>
              <a:gd name="connsiteX369" fmla="*/ 4584537 w 7467600"/>
              <a:gd name="connsiteY369" fmla="*/ 5324826 h 6858000"/>
              <a:gd name="connsiteX370" fmla="*/ 5037105 w 7467600"/>
              <a:gd name="connsiteY370" fmla="*/ 5088765 h 6858000"/>
              <a:gd name="connsiteX371" fmla="*/ 5039930 w 7467600"/>
              <a:gd name="connsiteY371" fmla="*/ 5089585 h 6858000"/>
              <a:gd name="connsiteX372" fmla="*/ 5263764 w 7467600"/>
              <a:gd name="connsiteY372" fmla="*/ 4735525 h 6858000"/>
              <a:gd name="connsiteX373" fmla="*/ 4086300 w 7467600"/>
              <a:gd name="connsiteY373" fmla="*/ 4884599 h 6858000"/>
              <a:gd name="connsiteX374" fmla="*/ 4085485 w 7467600"/>
              <a:gd name="connsiteY374" fmla="*/ 4899070 h 6858000"/>
              <a:gd name="connsiteX375" fmla="*/ 3871915 w 7467600"/>
              <a:gd name="connsiteY375" fmla="*/ 5253645 h 6858000"/>
              <a:gd name="connsiteX376" fmla="*/ 3799374 w 7467600"/>
              <a:gd name="connsiteY376" fmla="*/ 5466127 h 6858000"/>
              <a:gd name="connsiteX377" fmla="*/ 3498850 w 7467600"/>
              <a:gd name="connsiteY377" fmla="*/ 6661888 h 6858000"/>
              <a:gd name="connsiteX378" fmla="*/ 3399216 w 7467600"/>
              <a:gd name="connsiteY378" fmla="*/ 6858000 h 6858000"/>
              <a:gd name="connsiteX379" fmla="*/ 3303688 w 7467600"/>
              <a:gd name="connsiteY379" fmla="*/ 6858000 h 6858000"/>
              <a:gd name="connsiteX380" fmla="*/ 3391774 w 7467600"/>
              <a:gd name="connsiteY380" fmla="*/ 6697181 h 6858000"/>
              <a:gd name="connsiteX381" fmla="*/ 3735540 w 7467600"/>
              <a:gd name="connsiteY381" fmla="*/ 5546923 h 6858000"/>
              <a:gd name="connsiteX382" fmla="*/ 3729438 w 7467600"/>
              <a:gd name="connsiteY382" fmla="*/ 5569058 h 6858000"/>
              <a:gd name="connsiteX383" fmla="*/ 3707782 w 7467600"/>
              <a:gd name="connsiteY383" fmla="*/ 5644908 h 6858000"/>
              <a:gd name="connsiteX384" fmla="*/ 3583827 w 7467600"/>
              <a:gd name="connsiteY384" fmla="*/ 6039215 h 6858000"/>
              <a:gd name="connsiteX385" fmla="*/ 3547861 w 7467600"/>
              <a:gd name="connsiteY385" fmla="*/ 6129609 h 6858000"/>
              <a:gd name="connsiteX386" fmla="*/ 3490905 w 7467600"/>
              <a:gd name="connsiteY386" fmla="*/ 6277660 h 6858000"/>
              <a:gd name="connsiteX387" fmla="*/ 3455859 w 7467600"/>
              <a:gd name="connsiteY387" fmla="*/ 6391301 h 6858000"/>
              <a:gd name="connsiteX388" fmla="*/ 3429112 w 7467600"/>
              <a:gd name="connsiteY388" fmla="*/ 6479469 h 6858000"/>
              <a:gd name="connsiteX389" fmla="*/ 3304862 w 7467600"/>
              <a:gd name="connsiteY389" fmla="*/ 6796476 h 6858000"/>
              <a:gd name="connsiteX390" fmla="*/ 3276071 w 7467600"/>
              <a:gd name="connsiteY390" fmla="*/ 6858000 h 6858000"/>
              <a:gd name="connsiteX391" fmla="*/ 3240805 w 7467600"/>
              <a:gd name="connsiteY391" fmla="*/ 6858000 h 6858000"/>
              <a:gd name="connsiteX392" fmla="*/ 3275917 w 7467600"/>
              <a:gd name="connsiteY392" fmla="*/ 6783192 h 6858000"/>
              <a:gd name="connsiteX393" fmla="*/ 3399358 w 7467600"/>
              <a:gd name="connsiteY393" fmla="*/ 6469011 h 6858000"/>
              <a:gd name="connsiteX394" fmla="*/ 3425650 w 7467600"/>
              <a:gd name="connsiteY394" fmla="*/ 6381333 h 6858000"/>
              <a:gd name="connsiteX395" fmla="*/ 3460661 w 7467600"/>
              <a:gd name="connsiteY395" fmla="*/ 6266763 h 6858000"/>
              <a:gd name="connsiteX396" fmla="*/ 3518021 w 7467600"/>
              <a:gd name="connsiteY396" fmla="*/ 6117298 h 6858000"/>
              <a:gd name="connsiteX397" fmla="*/ 3554035 w 7467600"/>
              <a:gd name="connsiteY397" fmla="*/ 6027832 h 6858000"/>
              <a:gd name="connsiteX398" fmla="*/ 3677174 w 7467600"/>
              <a:gd name="connsiteY398" fmla="*/ 5636351 h 6858000"/>
              <a:gd name="connsiteX399" fmla="*/ 3698819 w 7467600"/>
              <a:gd name="connsiteY399" fmla="*/ 5560503 h 6858000"/>
              <a:gd name="connsiteX400" fmla="*/ 3702094 w 7467600"/>
              <a:gd name="connsiteY400" fmla="*/ 5549194 h 6858000"/>
              <a:gd name="connsiteX401" fmla="*/ 3398355 w 7467600"/>
              <a:gd name="connsiteY401" fmla="*/ 6094603 h 6858000"/>
              <a:gd name="connsiteX402" fmla="*/ 3193941 w 7467600"/>
              <a:gd name="connsiteY402" fmla="*/ 6798775 h 6858000"/>
              <a:gd name="connsiteX403" fmla="*/ 3184140 w 7467600"/>
              <a:gd name="connsiteY403" fmla="*/ 6858000 h 6858000"/>
              <a:gd name="connsiteX404" fmla="*/ 3099978 w 7467600"/>
              <a:gd name="connsiteY404" fmla="*/ 6858000 h 6858000"/>
              <a:gd name="connsiteX405" fmla="*/ 3101556 w 7467600"/>
              <a:gd name="connsiteY405" fmla="*/ 6843337 h 6858000"/>
              <a:gd name="connsiteX406" fmla="*/ 3370162 w 7467600"/>
              <a:gd name="connsiteY406" fmla="*/ 5785550 h 6858000"/>
              <a:gd name="connsiteX407" fmla="*/ 3746477 w 7467600"/>
              <a:gd name="connsiteY407" fmla="*/ 5377889 h 6858000"/>
              <a:gd name="connsiteX408" fmla="*/ 3863399 w 7467600"/>
              <a:gd name="connsiteY408" fmla="*/ 5087257 h 6858000"/>
              <a:gd name="connsiteX409" fmla="*/ 3968712 w 7467600"/>
              <a:gd name="connsiteY409" fmla="*/ 4913989 h 6858000"/>
              <a:gd name="connsiteX410" fmla="*/ 2792390 w 7467600"/>
              <a:gd name="connsiteY410" fmla="*/ 5382974 h 6858000"/>
              <a:gd name="connsiteX411" fmla="*/ 2714982 w 7467600"/>
              <a:gd name="connsiteY411" fmla="*/ 5427051 h 6858000"/>
              <a:gd name="connsiteX412" fmla="*/ 2813361 w 7467600"/>
              <a:gd name="connsiteY412" fmla="*/ 6023912 h 6858000"/>
              <a:gd name="connsiteX413" fmla="*/ 2688430 w 7467600"/>
              <a:gd name="connsiteY413" fmla="*/ 6801564 h 6858000"/>
              <a:gd name="connsiteX414" fmla="*/ 2629626 w 7467600"/>
              <a:gd name="connsiteY414" fmla="*/ 6763394 h 6858000"/>
              <a:gd name="connsiteX415" fmla="*/ 2565328 w 7467600"/>
              <a:gd name="connsiteY415" fmla="*/ 5516399 h 6858000"/>
              <a:gd name="connsiteX416" fmla="*/ 1922999 w 7467600"/>
              <a:gd name="connsiteY416" fmla="*/ 5980343 h 6858000"/>
              <a:gd name="connsiteX417" fmla="*/ 1950261 w 7467600"/>
              <a:gd name="connsiteY417" fmla="*/ 6405858 h 6858000"/>
              <a:gd name="connsiteX418" fmla="*/ 2365554 w 7467600"/>
              <a:gd name="connsiteY418" fmla="*/ 6759107 h 6858000"/>
              <a:gd name="connsiteX419" fmla="*/ 2424142 w 7467600"/>
              <a:gd name="connsiteY419" fmla="*/ 6858000 h 6858000"/>
              <a:gd name="connsiteX420" fmla="*/ 2395994 w 7467600"/>
              <a:gd name="connsiteY420" fmla="*/ 6858000 h 6858000"/>
              <a:gd name="connsiteX421" fmla="*/ 2392863 w 7467600"/>
              <a:gd name="connsiteY421" fmla="*/ 6852964 h 6858000"/>
              <a:gd name="connsiteX422" fmla="*/ 2017589 w 7467600"/>
              <a:gd name="connsiteY422" fmla="*/ 6493982 h 6858000"/>
              <a:gd name="connsiteX423" fmla="*/ 2147336 w 7467600"/>
              <a:gd name="connsiteY423" fmla="*/ 6594052 h 6858000"/>
              <a:gd name="connsiteX424" fmla="*/ 2207047 w 7467600"/>
              <a:gd name="connsiteY424" fmla="*/ 6654540 h 6858000"/>
              <a:gd name="connsiteX425" fmla="*/ 2299106 w 7467600"/>
              <a:gd name="connsiteY425" fmla="*/ 6778931 h 6858000"/>
              <a:gd name="connsiteX426" fmla="*/ 2314430 w 7467600"/>
              <a:gd name="connsiteY426" fmla="*/ 6801144 h 6858000"/>
              <a:gd name="connsiteX427" fmla="*/ 2352406 w 7467600"/>
              <a:gd name="connsiteY427" fmla="*/ 6858000 h 6858000"/>
              <a:gd name="connsiteX428" fmla="*/ 2314492 w 7467600"/>
              <a:gd name="connsiteY428" fmla="*/ 6858000 h 6858000"/>
              <a:gd name="connsiteX429" fmla="*/ 2288095 w 7467600"/>
              <a:gd name="connsiteY429" fmla="*/ 6818030 h 6858000"/>
              <a:gd name="connsiteX430" fmla="*/ 2272768 w 7467600"/>
              <a:gd name="connsiteY430" fmla="*/ 6795822 h 6858000"/>
              <a:gd name="connsiteX431" fmla="*/ 2182715 w 7467600"/>
              <a:gd name="connsiteY431" fmla="*/ 6675071 h 6858000"/>
              <a:gd name="connsiteX432" fmla="*/ 2032061 w 7467600"/>
              <a:gd name="connsiteY432" fmla="*/ 6541380 h 6858000"/>
              <a:gd name="connsiteX433" fmla="*/ 2257220 w 7467600"/>
              <a:gd name="connsiteY433" fmla="*/ 6826257 h 6858000"/>
              <a:gd name="connsiteX434" fmla="*/ 2281324 w 7467600"/>
              <a:gd name="connsiteY434" fmla="*/ 6858000 h 6858000"/>
              <a:gd name="connsiteX435" fmla="*/ 2242860 w 7467600"/>
              <a:gd name="connsiteY435" fmla="*/ 6858000 h 6858000"/>
              <a:gd name="connsiteX436" fmla="*/ 2232818 w 7467600"/>
              <a:gd name="connsiteY436" fmla="*/ 6844926 h 6858000"/>
              <a:gd name="connsiteX437" fmla="*/ 1990172 w 7467600"/>
              <a:gd name="connsiteY437" fmla="*/ 6542121 h 6858000"/>
              <a:gd name="connsiteX438" fmla="*/ 2124090 w 7467600"/>
              <a:gd name="connsiteY438" fmla="*/ 6761017 h 6858000"/>
              <a:gd name="connsiteX439" fmla="*/ 2200380 w 7467600"/>
              <a:gd name="connsiteY439" fmla="*/ 6858000 h 6858000"/>
              <a:gd name="connsiteX440" fmla="*/ 2147507 w 7467600"/>
              <a:gd name="connsiteY440" fmla="*/ 6858000 h 6858000"/>
              <a:gd name="connsiteX441" fmla="*/ 2070668 w 7467600"/>
              <a:gd name="connsiteY441" fmla="*/ 6761520 h 6858000"/>
              <a:gd name="connsiteX442" fmla="*/ 1975142 w 7467600"/>
              <a:gd name="connsiteY442" fmla="*/ 6585570 h 6858000"/>
              <a:gd name="connsiteX443" fmla="*/ 2050035 w 7467600"/>
              <a:gd name="connsiteY443" fmla="*/ 6813345 h 6858000"/>
              <a:gd name="connsiteX444" fmla="*/ 2063025 w 7467600"/>
              <a:gd name="connsiteY444" fmla="*/ 6858000 h 6858000"/>
              <a:gd name="connsiteX445" fmla="*/ 2021675 w 7467600"/>
              <a:gd name="connsiteY445" fmla="*/ 6858000 h 6858000"/>
              <a:gd name="connsiteX446" fmla="*/ 2019308 w 7467600"/>
              <a:gd name="connsiteY446" fmla="*/ 6847118 h 6858000"/>
              <a:gd name="connsiteX447" fmla="*/ 1938835 w 7467600"/>
              <a:gd name="connsiteY447" fmla="*/ 6551160 h 6858000"/>
              <a:gd name="connsiteX448" fmla="*/ 1953230 w 7467600"/>
              <a:gd name="connsiteY448" fmla="*/ 6759699 h 6858000"/>
              <a:gd name="connsiteX449" fmla="*/ 1956763 w 7467600"/>
              <a:gd name="connsiteY449" fmla="*/ 6778191 h 6858000"/>
              <a:gd name="connsiteX450" fmla="*/ 1967925 w 7467600"/>
              <a:gd name="connsiteY450" fmla="*/ 6858000 h 6858000"/>
              <a:gd name="connsiteX451" fmla="*/ 1936622 w 7467600"/>
              <a:gd name="connsiteY451" fmla="*/ 6858000 h 6858000"/>
              <a:gd name="connsiteX452" fmla="*/ 1926261 w 7467600"/>
              <a:gd name="connsiteY452" fmla="*/ 6784064 h 6858000"/>
              <a:gd name="connsiteX453" fmla="*/ 1922724 w 7467600"/>
              <a:gd name="connsiteY453" fmla="*/ 6765577 h 6858000"/>
              <a:gd name="connsiteX454" fmla="*/ 1904650 w 7467600"/>
              <a:gd name="connsiteY454" fmla="*/ 6639616 h 6858000"/>
              <a:gd name="connsiteX455" fmla="*/ 1885273 w 7467600"/>
              <a:gd name="connsiteY455" fmla="*/ 6858000 h 6858000"/>
              <a:gd name="connsiteX456" fmla="*/ 1854363 w 7467600"/>
              <a:gd name="connsiteY456" fmla="*/ 6858000 h 6858000"/>
              <a:gd name="connsiteX457" fmla="*/ 1880391 w 7467600"/>
              <a:gd name="connsiteY457" fmla="*/ 6603796 h 6858000"/>
              <a:gd name="connsiteX458" fmla="*/ 1818273 w 7467600"/>
              <a:gd name="connsiteY458" fmla="*/ 6715729 h 6858000"/>
              <a:gd name="connsiteX459" fmla="*/ 1794691 w 7467600"/>
              <a:gd name="connsiteY459" fmla="*/ 6843239 h 6858000"/>
              <a:gd name="connsiteX460" fmla="*/ 1794914 w 7467600"/>
              <a:gd name="connsiteY460" fmla="*/ 6858000 h 6858000"/>
              <a:gd name="connsiteX461" fmla="*/ 1746128 w 7467600"/>
              <a:gd name="connsiteY461" fmla="*/ 6858000 h 6858000"/>
              <a:gd name="connsiteX462" fmla="*/ 1753934 w 7467600"/>
              <a:gd name="connsiteY462" fmla="*/ 6724796 h 6858000"/>
              <a:gd name="connsiteX463" fmla="*/ 1792053 w 7467600"/>
              <a:gd name="connsiteY463" fmla="*/ 6572396 h 6858000"/>
              <a:gd name="connsiteX464" fmla="*/ 1862248 w 7467600"/>
              <a:gd name="connsiteY464" fmla="*/ 6266397 h 6858000"/>
              <a:gd name="connsiteX465" fmla="*/ 1862250 w 7467600"/>
              <a:gd name="connsiteY465" fmla="*/ 6033531 h 6858000"/>
              <a:gd name="connsiteX466" fmla="*/ 1211999 w 7467600"/>
              <a:gd name="connsiteY466" fmla="*/ 6683610 h 6858000"/>
              <a:gd name="connsiteX467" fmla="*/ 1213266 w 7467600"/>
              <a:gd name="connsiteY467" fmla="*/ 6691947 h 6858000"/>
              <a:gd name="connsiteX468" fmla="*/ 1203370 w 7467600"/>
              <a:gd name="connsiteY468" fmla="*/ 6850676 h 6858000"/>
              <a:gd name="connsiteX469" fmla="*/ 1203671 w 7467600"/>
              <a:gd name="connsiteY469" fmla="*/ 6858000 h 6858000"/>
              <a:gd name="connsiteX470" fmla="*/ 1143180 w 7467600"/>
              <a:gd name="connsiteY470" fmla="*/ 6858000 h 6858000"/>
              <a:gd name="connsiteX471" fmla="*/ 1142176 w 7467600"/>
              <a:gd name="connsiteY471" fmla="*/ 6766045 h 6858000"/>
              <a:gd name="connsiteX472" fmla="*/ 1067484 w 7467600"/>
              <a:gd name="connsiteY472" fmla="*/ 6858000 h 6858000"/>
              <a:gd name="connsiteX473" fmla="*/ 953928 w 7467600"/>
              <a:gd name="connsiteY473" fmla="*/ 6858000 h 6858000"/>
              <a:gd name="connsiteX474" fmla="*/ 959715 w 7467600"/>
              <a:gd name="connsiteY474" fmla="*/ 6850185 h 6858000"/>
              <a:gd name="connsiteX475" fmla="*/ 1483788 w 7467600"/>
              <a:gd name="connsiteY475" fmla="*/ 6259174 h 6858000"/>
              <a:gd name="connsiteX476" fmla="*/ 1100671 w 7467600"/>
              <a:gd name="connsiteY476" fmla="*/ 6252137 h 6858000"/>
              <a:gd name="connsiteX477" fmla="*/ 1090144 w 7467600"/>
              <a:gd name="connsiteY477" fmla="*/ 6256748 h 6858000"/>
              <a:gd name="connsiteX478" fmla="*/ 1095872 w 7467600"/>
              <a:gd name="connsiteY478" fmla="*/ 6271892 h 6858000"/>
              <a:gd name="connsiteX479" fmla="*/ 262785 w 7467600"/>
              <a:gd name="connsiteY479" fmla="*/ 6845450 h 6858000"/>
              <a:gd name="connsiteX480" fmla="*/ 209968 w 7467600"/>
              <a:gd name="connsiteY480" fmla="*/ 6770713 h 6858000"/>
              <a:gd name="connsiteX481" fmla="*/ 873460 w 7467600"/>
              <a:gd name="connsiteY481" fmla="*/ 6253768 h 6858000"/>
              <a:gd name="connsiteX482" fmla="*/ 192686 w 7467600"/>
              <a:gd name="connsiteY482" fmla="*/ 5849257 h 6858000"/>
              <a:gd name="connsiteX483" fmla="*/ 4696 w 7467600"/>
              <a:gd name="connsiteY483" fmla="*/ 5697668 h 6858000"/>
              <a:gd name="connsiteX484" fmla="*/ 0 w 7467600"/>
              <a:gd name="connsiteY484" fmla="*/ 5689984 h 6858000"/>
              <a:gd name="connsiteX485" fmla="*/ 0 w 7467600"/>
              <a:gd name="connsiteY485" fmla="*/ 5513472 h 6858000"/>
              <a:gd name="connsiteX486" fmla="*/ 174101 w 7467600"/>
              <a:gd name="connsiteY486" fmla="*/ 5620277 h 6858000"/>
              <a:gd name="connsiteX487" fmla="*/ 891800 w 7467600"/>
              <a:gd name="connsiteY487" fmla="*/ 6036935 h 6858000"/>
              <a:gd name="connsiteX488" fmla="*/ 1072219 w 7467600"/>
              <a:gd name="connsiteY488" fmla="*/ 6169443 h 6858000"/>
              <a:gd name="connsiteX489" fmla="*/ 1074117 w 7467600"/>
              <a:gd name="connsiteY489" fmla="*/ 6170301 h 6858000"/>
              <a:gd name="connsiteX490" fmla="*/ 1083114 w 7467600"/>
              <a:gd name="connsiteY490" fmla="*/ 6174131 h 6858000"/>
              <a:gd name="connsiteX491" fmla="*/ 1543010 w 7467600"/>
              <a:gd name="connsiteY491" fmla="*/ 6191140 h 6858000"/>
              <a:gd name="connsiteX492" fmla="*/ 1551080 w 7467600"/>
              <a:gd name="connsiteY492" fmla="*/ 6195006 h 6858000"/>
              <a:gd name="connsiteX493" fmla="*/ 2345443 w 7467600"/>
              <a:gd name="connsiteY493" fmla="*/ 5549882 h 6858000"/>
              <a:gd name="connsiteX494" fmla="*/ 1721499 w 7467600"/>
              <a:gd name="connsiteY494" fmla="*/ 5599969 h 6858000"/>
              <a:gd name="connsiteX495" fmla="*/ 767716 w 7467600"/>
              <a:gd name="connsiteY495" fmla="*/ 5472768 h 6858000"/>
              <a:gd name="connsiteX496" fmla="*/ 722147 w 7467600"/>
              <a:gd name="connsiteY496" fmla="*/ 5393091 h 6858000"/>
              <a:gd name="connsiteX497" fmla="*/ 1485552 w 7467600"/>
              <a:gd name="connsiteY497" fmla="*/ 5313202 h 6858000"/>
              <a:gd name="connsiteX498" fmla="*/ 2143004 w 7467600"/>
              <a:gd name="connsiteY498" fmla="*/ 5402420 h 6858000"/>
              <a:gd name="connsiteX499" fmla="*/ 1933391 w 7467600"/>
              <a:gd name="connsiteY499" fmla="*/ 5156971 h 6858000"/>
              <a:gd name="connsiteX500" fmla="*/ 1827118 w 7467600"/>
              <a:gd name="connsiteY500" fmla="*/ 4968410 h 6858000"/>
              <a:gd name="connsiteX501" fmla="*/ 1837349 w 7467600"/>
              <a:gd name="connsiteY501" fmla="*/ 4956357 h 6858000"/>
              <a:gd name="connsiteX502" fmla="*/ 2162835 w 7467600"/>
              <a:gd name="connsiteY502" fmla="*/ 5187853 h 6858000"/>
              <a:gd name="connsiteX503" fmla="*/ 2257167 w 7467600"/>
              <a:gd name="connsiteY503" fmla="*/ 5462123 h 6858000"/>
              <a:gd name="connsiteX504" fmla="*/ 2261598 w 7467600"/>
              <a:gd name="connsiteY504" fmla="*/ 5467998 h 6858000"/>
              <a:gd name="connsiteX505" fmla="*/ 2437177 w 7467600"/>
              <a:gd name="connsiteY505" fmla="*/ 5479608 h 6858000"/>
              <a:gd name="connsiteX506" fmla="*/ 2445247 w 7467600"/>
              <a:gd name="connsiteY506" fmla="*/ 5483476 h 6858000"/>
              <a:gd name="connsiteX507" fmla="*/ 2743626 w 7467600"/>
              <a:gd name="connsiteY507" fmla="*/ 5304819 h 6858000"/>
              <a:gd name="connsiteX508" fmla="*/ 3048102 w 7467600"/>
              <a:gd name="connsiteY508" fmla="*/ 5150595 h 6858000"/>
              <a:gd name="connsiteX509" fmla="*/ 1799414 w 7467600"/>
              <a:gd name="connsiteY509" fmla="*/ 4694732 h 6858000"/>
              <a:gd name="connsiteX510" fmla="*/ 1771735 w 7467600"/>
              <a:gd name="connsiteY510" fmla="*/ 4619929 h 6858000"/>
              <a:gd name="connsiteX511" fmla="*/ 3104273 w 7467600"/>
              <a:gd name="connsiteY511" fmla="*/ 5076159 h 6858000"/>
              <a:gd name="connsiteX512" fmla="*/ 3113245 w 7467600"/>
              <a:gd name="connsiteY512" fmla="*/ 5090705 h 6858000"/>
              <a:gd name="connsiteX513" fmla="*/ 3126294 w 7467600"/>
              <a:gd name="connsiteY513" fmla="*/ 5114400 h 6858000"/>
              <a:gd name="connsiteX514" fmla="*/ 3937433 w 7467600"/>
              <a:gd name="connsiteY514" fmla="*/ 4830473 h 6858000"/>
              <a:gd name="connsiteX515" fmla="*/ 3590475 w 7467600"/>
              <a:gd name="connsiteY515" fmla="*/ 4597974 h 6858000"/>
              <a:gd name="connsiteX516" fmla="*/ 3100264 w 7467600"/>
              <a:gd name="connsiteY516" fmla="*/ 4579845 h 6858000"/>
              <a:gd name="connsiteX517" fmla="*/ 2183576 w 7467600"/>
              <a:gd name="connsiteY517" fmla="*/ 4227150 h 6858000"/>
              <a:gd name="connsiteX518" fmla="*/ 2151029 w 7467600"/>
              <a:gd name="connsiteY518" fmla="*/ 4146947 h 6858000"/>
              <a:gd name="connsiteX519" fmla="*/ 3563434 w 7467600"/>
              <a:gd name="connsiteY519" fmla="*/ 4469115 h 6858000"/>
              <a:gd name="connsiteX520" fmla="*/ 3177952 w 7467600"/>
              <a:gd name="connsiteY520" fmla="*/ 3657386 h 6858000"/>
              <a:gd name="connsiteX521" fmla="*/ 3189263 w 7467600"/>
              <a:gd name="connsiteY521" fmla="*/ 3625726 h 6858000"/>
              <a:gd name="connsiteX522" fmla="*/ 3560912 w 7467600"/>
              <a:gd name="connsiteY522" fmla="*/ 4079863 h 6858000"/>
              <a:gd name="connsiteX523" fmla="*/ 3626636 w 7467600"/>
              <a:gd name="connsiteY523" fmla="*/ 4512230 h 6858000"/>
              <a:gd name="connsiteX524" fmla="*/ 3653088 w 7467600"/>
              <a:gd name="connsiteY524" fmla="*/ 4521417 h 6858000"/>
              <a:gd name="connsiteX525" fmla="*/ 3988128 w 7467600"/>
              <a:gd name="connsiteY525" fmla="*/ 4817267 h 6858000"/>
              <a:gd name="connsiteX526" fmla="*/ 4830582 w 7467600"/>
              <a:gd name="connsiteY526" fmla="*/ 4676000 h 6858000"/>
              <a:gd name="connsiteX527" fmla="*/ 4830100 w 7467600"/>
              <a:gd name="connsiteY527" fmla="*/ 4675554 h 6858000"/>
              <a:gd name="connsiteX528" fmla="*/ 4036318 w 7467600"/>
              <a:gd name="connsiteY528" fmla="*/ 4147013 h 6858000"/>
              <a:gd name="connsiteX529" fmla="*/ 3432098 w 7467600"/>
              <a:gd name="connsiteY529" fmla="*/ 3537312 h 6858000"/>
              <a:gd name="connsiteX530" fmla="*/ 3446761 w 7467600"/>
              <a:gd name="connsiteY530" fmla="*/ 3461278 h 6858000"/>
              <a:gd name="connsiteX531" fmla="*/ 4419733 w 7467600"/>
              <a:gd name="connsiteY531" fmla="*/ 3963555 h 6858000"/>
              <a:gd name="connsiteX532" fmla="*/ 4781371 w 7467600"/>
              <a:gd name="connsiteY532" fmla="*/ 4458604 h 6858000"/>
              <a:gd name="connsiteX533" fmla="*/ 4780440 w 7467600"/>
              <a:gd name="connsiteY533" fmla="*/ 4470290 h 6858000"/>
              <a:gd name="connsiteX534" fmla="*/ 4898954 w 7467600"/>
              <a:gd name="connsiteY534" fmla="*/ 4662092 h 6858000"/>
              <a:gd name="connsiteX535" fmla="*/ 4900699 w 7467600"/>
              <a:gd name="connsiteY535" fmla="*/ 4670867 h 6858000"/>
              <a:gd name="connsiteX536" fmla="*/ 5714511 w 7467600"/>
              <a:gd name="connsiteY536" fmla="*/ 4663483 h 6858000"/>
              <a:gd name="connsiteX537" fmla="*/ 5464793 w 7467600"/>
              <a:gd name="connsiteY537" fmla="*/ 4393556 h 6858000"/>
              <a:gd name="connsiteX538" fmla="*/ 5461897 w 7467600"/>
              <a:gd name="connsiteY538" fmla="*/ 4390879 h 6858000"/>
              <a:gd name="connsiteX539" fmla="*/ 4294126 w 7467600"/>
              <a:gd name="connsiteY539" fmla="*/ 3303048 h 6858000"/>
              <a:gd name="connsiteX540" fmla="*/ 4305321 w 7467600"/>
              <a:gd name="connsiteY540" fmla="*/ 3256953 h 6858000"/>
              <a:gd name="connsiteX541" fmla="*/ 4949299 w 7467600"/>
              <a:gd name="connsiteY541" fmla="*/ 3766336 h 6858000"/>
              <a:gd name="connsiteX542" fmla="*/ 5291452 w 7467600"/>
              <a:gd name="connsiteY542" fmla="*/ 4076801 h 6858000"/>
              <a:gd name="connsiteX543" fmla="*/ 5434998 w 7467600"/>
              <a:gd name="connsiteY543" fmla="*/ 4254100 h 6858000"/>
              <a:gd name="connsiteX544" fmla="*/ 5351015 w 7467600"/>
              <a:gd name="connsiteY544" fmla="*/ 3760989 h 6858000"/>
              <a:gd name="connsiteX545" fmla="*/ 5413780 w 7467600"/>
              <a:gd name="connsiteY545" fmla="*/ 2966265 h 6858000"/>
              <a:gd name="connsiteX546" fmla="*/ 5425627 w 7467600"/>
              <a:gd name="connsiteY546" fmla="*/ 2954192 h 6858000"/>
              <a:gd name="connsiteX547" fmla="*/ 6604735 w 7467600"/>
              <a:gd name="connsiteY547" fmla="*/ 2041381 h 6858000"/>
              <a:gd name="connsiteX548" fmla="*/ 7204487 w 7467600"/>
              <a:gd name="connsiteY548" fmla="*/ 2742112 h 6858000"/>
              <a:gd name="connsiteX549" fmla="*/ 7131592 w 7467600"/>
              <a:gd name="connsiteY549" fmla="*/ 2672096 h 6858000"/>
              <a:gd name="connsiteX550" fmla="*/ 6996344 w 7467600"/>
              <a:gd name="connsiteY550" fmla="*/ 2518310 h 6858000"/>
              <a:gd name="connsiteX551" fmla="*/ 6735495 w 7467600"/>
              <a:gd name="connsiteY551" fmla="*/ 2196890 h 6858000"/>
              <a:gd name="connsiteX552" fmla="*/ 6721901 w 7467600"/>
              <a:gd name="connsiteY552" fmla="*/ 2179274 h 6858000"/>
              <a:gd name="connsiteX553" fmla="*/ 6604735 w 7467600"/>
              <a:gd name="connsiteY553" fmla="*/ 2041381 h 6858000"/>
              <a:gd name="connsiteX554" fmla="*/ 6591670 w 7467600"/>
              <a:gd name="connsiteY554" fmla="*/ 1988277 h 6858000"/>
              <a:gd name="connsiteX555" fmla="*/ 6747349 w 7467600"/>
              <a:gd name="connsiteY555" fmla="*/ 2160069 h 6858000"/>
              <a:gd name="connsiteX556" fmla="*/ 6760943 w 7467600"/>
              <a:gd name="connsiteY556" fmla="*/ 2177686 h 6858000"/>
              <a:gd name="connsiteX557" fmla="*/ 7021065 w 7467600"/>
              <a:gd name="connsiteY557" fmla="*/ 2498102 h 6858000"/>
              <a:gd name="connsiteX558" fmla="*/ 7155223 w 7467600"/>
              <a:gd name="connsiteY558" fmla="*/ 2650386 h 6858000"/>
              <a:gd name="connsiteX559" fmla="*/ 7203167 w 7467600"/>
              <a:gd name="connsiteY559" fmla="*/ 2697288 h 6858000"/>
              <a:gd name="connsiteX560" fmla="*/ 6937703 w 7467600"/>
              <a:gd name="connsiteY560" fmla="*/ 2321981 h 6858000"/>
              <a:gd name="connsiteX561" fmla="*/ 6591670 w 7467600"/>
              <a:gd name="connsiteY561" fmla="*/ 1988277 h 6858000"/>
              <a:gd name="connsiteX562" fmla="*/ 5798671 w 7467600"/>
              <a:gd name="connsiteY562" fmla="*/ 1981601 h 6858000"/>
              <a:gd name="connsiteX563" fmla="*/ 5754709 w 7467600"/>
              <a:gd name="connsiteY563" fmla="*/ 2071454 h 6858000"/>
              <a:gd name="connsiteX564" fmla="*/ 5763044 w 7467600"/>
              <a:gd name="connsiteY564" fmla="*/ 2842206 h 6858000"/>
              <a:gd name="connsiteX565" fmla="*/ 5764974 w 7467600"/>
              <a:gd name="connsiteY565" fmla="*/ 2799609 h 6858000"/>
              <a:gd name="connsiteX566" fmla="*/ 5767665 w 7467600"/>
              <a:gd name="connsiteY566" fmla="*/ 2666409 h 6858000"/>
              <a:gd name="connsiteX567" fmla="*/ 5763055 w 7467600"/>
              <a:gd name="connsiteY567" fmla="*/ 2579705 h 6858000"/>
              <a:gd name="connsiteX568" fmla="*/ 5758079 w 7467600"/>
              <a:gd name="connsiteY568" fmla="*/ 2492508 h 6858000"/>
              <a:gd name="connsiteX569" fmla="*/ 5779325 w 7467600"/>
              <a:gd name="connsiteY569" fmla="*/ 2197069 h 6858000"/>
              <a:gd name="connsiteX570" fmla="*/ 5798671 w 7467600"/>
              <a:gd name="connsiteY570" fmla="*/ 1981601 h 6858000"/>
              <a:gd name="connsiteX571" fmla="*/ 5829202 w 7467600"/>
              <a:gd name="connsiteY571" fmla="*/ 1971679 h 6858000"/>
              <a:gd name="connsiteX572" fmla="*/ 5809558 w 7467600"/>
              <a:gd name="connsiteY572" fmla="*/ 2198043 h 6858000"/>
              <a:gd name="connsiteX573" fmla="*/ 5788653 w 7467600"/>
              <a:gd name="connsiteY573" fmla="*/ 2489430 h 6858000"/>
              <a:gd name="connsiteX574" fmla="*/ 5793439 w 7467600"/>
              <a:gd name="connsiteY574" fmla="*/ 2575235 h 6858000"/>
              <a:gd name="connsiteX575" fmla="*/ 5796837 w 7467600"/>
              <a:gd name="connsiteY575" fmla="*/ 2637633 h 6858000"/>
              <a:gd name="connsiteX576" fmla="*/ 5818614 w 7467600"/>
              <a:gd name="connsiteY576" fmla="*/ 2473055 h 6858000"/>
              <a:gd name="connsiteX577" fmla="*/ 5829202 w 7467600"/>
              <a:gd name="connsiteY577" fmla="*/ 1971679 h 6858000"/>
              <a:gd name="connsiteX578" fmla="*/ 5911389 w 7467600"/>
              <a:gd name="connsiteY578" fmla="*/ 1898371 h 6858000"/>
              <a:gd name="connsiteX579" fmla="*/ 6237627 w 7467600"/>
              <a:gd name="connsiteY579" fmla="*/ 2231921 h 6858000"/>
              <a:gd name="connsiteX580" fmla="*/ 5911389 w 7467600"/>
              <a:gd name="connsiteY580" fmla="*/ 1898371 h 6858000"/>
              <a:gd name="connsiteX581" fmla="*/ 6944437 w 7467600"/>
              <a:gd name="connsiteY581" fmla="*/ 1575402 h 6858000"/>
              <a:gd name="connsiteX582" fmla="*/ 6304730 w 7467600"/>
              <a:gd name="connsiteY582" fmla="*/ 1766654 h 6858000"/>
              <a:gd name="connsiteX583" fmla="*/ 6944437 w 7467600"/>
              <a:gd name="connsiteY583" fmla="*/ 1575402 h 6858000"/>
              <a:gd name="connsiteX584" fmla="*/ 7019523 w 7467600"/>
              <a:gd name="connsiteY584" fmla="*/ 1519450 h 6858000"/>
              <a:gd name="connsiteX585" fmla="*/ 6298091 w 7467600"/>
              <a:gd name="connsiteY585" fmla="*/ 1737122 h 6858000"/>
              <a:gd name="connsiteX586" fmla="*/ 7019523 w 7467600"/>
              <a:gd name="connsiteY586" fmla="*/ 1519450 h 6858000"/>
              <a:gd name="connsiteX587" fmla="*/ 2399523 w 7467600"/>
              <a:gd name="connsiteY587" fmla="*/ 1428234 h 6858000"/>
              <a:gd name="connsiteX588" fmla="*/ 2224982 w 7467600"/>
              <a:gd name="connsiteY588" fmla="*/ 1826201 h 6858000"/>
              <a:gd name="connsiteX589" fmla="*/ 2096099 w 7467600"/>
              <a:gd name="connsiteY589" fmla="*/ 2345900 h 6858000"/>
              <a:gd name="connsiteX590" fmla="*/ 2283317 w 7467600"/>
              <a:gd name="connsiteY590" fmla="*/ 1796925 h 6858000"/>
              <a:gd name="connsiteX591" fmla="*/ 2399523 w 7467600"/>
              <a:gd name="connsiteY591" fmla="*/ 1428234 h 6858000"/>
              <a:gd name="connsiteX592" fmla="*/ 2448558 w 7467600"/>
              <a:gd name="connsiteY592" fmla="*/ 1373435 h 6858000"/>
              <a:gd name="connsiteX593" fmla="*/ 2312521 w 7467600"/>
              <a:gd name="connsiteY593" fmla="*/ 1806140 h 6858000"/>
              <a:gd name="connsiteX594" fmla="*/ 2127533 w 7467600"/>
              <a:gd name="connsiteY594" fmla="*/ 2348380 h 6858000"/>
              <a:gd name="connsiteX595" fmla="*/ 2358080 w 7467600"/>
              <a:gd name="connsiteY595" fmla="*/ 1866134 h 6858000"/>
              <a:gd name="connsiteX596" fmla="*/ 2407436 w 7467600"/>
              <a:gd name="connsiteY596" fmla="*/ 1651070 h 6858000"/>
              <a:gd name="connsiteX597" fmla="*/ 2448558 w 7467600"/>
              <a:gd name="connsiteY597" fmla="*/ 1373435 h 6858000"/>
              <a:gd name="connsiteX598" fmla="*/ 278707 w 7467600"/>
              <a:gd name="connsiteY598" fmla="*/ 1352270 h 6858000"/>
              <a:gd name="connsiteX599" fmla="*/ 321570 w 7467600"/>
              <a:gd name="connsiteY599" fmla="*/ 1861610 h 6858000"/>
              <a:gd name="connsiteX600" fmla="*/ 294281 w 7467600"/>
              <a:gd name="connsiteY600" fmla="*/ 1440658 h 6858000"/>
              <a:gd name="connsiteX601" fmla="*/ 278707 w 7467600"/>
              <a:gd name="connsiteY601" fmla="*/ 1352270 h 6858000"/>
              <a:gd name="connsiteX602" fmla="*/ 1423821 w 7467600"/>
              <a:gd name="connsiteY602" fmla="*/ 1351958 h 6858000"/>
              <a:gd name="connsiteX603" fmla="*/ 1638521 w 7467600"/>
              <a:gd name="connsiteY603" fmla="*/ 1908470 h 6858000"/>
              <a:gd name="connsiteX604" fmla="*/ 1754199 w 7467600"/>
              <a:gd name="connsiteY604" fmla="*/ 2149284 h 6858000"/>
              <a:gd name="connsiteX605" fmla="*/ 1908359 w 7467600"/>
              <a:gd name="connsiteY605" fmla="*/ 2364988 h 6858000"/>
              <a:gd name="connsiteX606" fmla="*/ 1647661 w 7467600"/>
              <a:gd name="connsiteY606" fmla="*/ 1825945 h 6858000"/>
              <a:gd name="connsiteX607" fmla="*/ 1423821 w 7467600"/>
              <a:gd name="connsiteY607" fmla="*/ 1351958 h 6858000"/>
              <a:gd name="connsiteX608" fmla="*/ 1431890 w 7467600"/>
              <a:gd name="connsiteY608" fmla="*/ 1306475 h 6858000"/>
              <a:gd name="connsiteX609" fmla="*/ 1507597 w 7467600"/>
              <a:gd name="connsiteY609" fmla="*/ 1446132 h 6858000"/>
              <a:gd name="connsiteX610" fmla="*/ 1674586 w 7467600"/>
              <a:gd name="connsiteY610" fmla="*/ 1813832 h 6858000"/>
              <a:gd name="connsiteX611" fmla="*/ 1815950 w 7467600"/>
              <a:gd name="connsiteY611" fmla="*/ 2128564 h 6858000"/>
              <a:gd name="connsiteX612" fmla="*/ 1984242 w 7467600"/>
              <a:gd name="connsiteY612" fmla="*/ 2430829 h 6858000"/>
              <a:gd name="connsiteX613" fmla="*/ 2014023 w 7467600"/>
              <a:gd name="connsiteY613" fmla="*/ 2450995 h 6858000"/>
              <a:gd name="connsiteX614" fmla="*/ 1747337 w 7467600"/>
              <a:gd name="connsiteY614" fmla="*/ 1855264 h 6858000"/>
              <a:gd name="connsiteX615" fmla="*/ 1533749 w 7467600"/>
              <a:gd name="connsiteY615" fmla="*/ 1478656 h 6858000"/>
              <a:gd name="connsiteX616" fmla="*/ 1431890 w 7467600"/>
              <a:gd name="connsiteY616" fmla="*/ 1306475 h 6858000"/>
              <a:gd name="connsiteX617" fmla="*/ 5052692 w 7467600"/>
              <a:gd name="connsiteY617" fmla="*/ 1292994 h 6858000"/>
              <a:gd name="connsiteX618" fmla="*/ 5200661 w 7467600"/>
              <a:gd name="connsiteY618" fmla="*/ 1635186 h 6858000"/>
              <a:gd name="connsiteX619" fmla="*/ 5297138 w 7467600"/>
              <a:gd name="connsiteY619" fmla="*/ 1906351 h 6858000"/>
              <a:gd name="connsiteX620" fmla="*/ 5052692 w 7467600"/>
              <a:gd name="connsiteY620" fmla="*/ 1292994 h 6858000"/>
              <a:gd name="connsiteX621" fmla="*/ 5009948 w 7467600"/>
              <a:gd name="connsiteY621" fmla="*/ 1273619 h 6858000"/>
              <a:gd name="connsiteX622" fmla="*/ 5121777 w 7467600"/>
              <a:gd name="connsiteY622" fmla="*/ 1654213 h 6858000"/>
              <a:gd name="connsiteX623" fmla="*/ 5293545 w 7467600"/>
              <a:gd name="connsiteY623" fmla="*/ 2072247 h 6858000"/>
              <a:gd name="connsiteX624" fmla="*/ 5294042 w 7467600"/>
              <a:gd name="connsiteY624" fmla="*/ 2065019 h 6858000"/>
              <a:gd name="connsiteX625" fmla="*/ 5171936 w 7467600"/>
              <a:gd name="connsiteY625" fmla="*/ 1647613 h 6858000"/>
              <a:gd name="connsiteX626" fmla="*/ 5009948 w 7467600"/>
              <a:gd name="connsiteY626" fmla="*/ 1273619 h 6858000"/>
              <a:gd name="connsiteX627" fmla="*/ 655236 w 7467600"/>
              <a:gd name="connsiteY627" fmla="*/ 1268632 h 6858000"/>
              <a:gd name="connsiteX628" fmla="*/ 839521 w 7467600"/>
              <a:gd name="connsiteY628" fmla="*/ 1685315 h 6858000"/>
              <a:gd name="connsiteX629" fmla="*/ 1109416 w 7467600"/>
              <a:gd name="connsiteY629" fmla="*/ 2061663 h 6858000"/>
              <a:gd name="connsiteX630" fmla="*/ 1298300 w 7467600"/>
              <a:gd name="connsiteY630" fmla="*/ 2247742 h 6858000"/>
              <a:gd name="connsiteX631" fmla="*/ 1125871 w 7467600"/>
              <a:gd name="connsiteY631" fmla="*/ 1989513 h 6858000"/>
              <a:gd name="connsiteX632" fmla="*/ 981574 w 7467600"/>
              <a:gd name="connsiteY632" fmla="*/ 1783157 h 6858000"/>
              <a:gd name="connsiteX633" fmla="*/ 922198 w 7467600"/>
              <a:gd name="connsiteY633" fmla="*/ 1677437 h 6858000"/>
              <a:gd name="connsiteX634" fmla="*/ 869293 w 7467600"/>
              <a:gd name="connsiteY634" fmla="*/ 1583214 h 6858000"/>
              <a:gd name="connsiteX635" fmla="*/ 751431 w 7467600"/>
              <a:gd name="connsiteY635" fmla="*/ 1405731 h 6858000"/>
              <a:gd name="connsiteX636" fmla="*/ 655236 w 7467600"/>
              <a:gd name="connsiteY636" fmla="*/ 1268632 h 6858000"/>
              <a:gd name="connsiteX637" fmla="*/ 6516292 w 7467600"/>
              <a:gd name="connsiteY637" fmla="*/ 1263064 h 6858000"/>
              <a:gd name="connsiteX638" fmla="*/ 5736320 w 7467600"/>
              <a:gd name="connsiteY638" fmla="*/ 1501803 h 6858000"/>
              <a:gd name="connsiteX639" fmla="*/ 6516292 w 7467600"/>
              <a:gd name="connsiteY639" fmla="*/ 1263064 h 6858000"/>
              <a:gd name="connsiteX640" fmla="*/ 291466 w 7467600"/>
              <a:gd name="connsiteY640" fmla="*/ 1250369 h 6858000"/>
              <a:gd name="connsiteX641" fmla="*/ 323180 w 7467600"/>
              <a:gd name="connsiteY641" fmla="*/ 1435283 h 6858000"/>
              <a:gd name="connsiteX642" fmla="*/ 349381 w 7467600"/>
              <a:gd name="connsiteY642" fmla="*/ 1875041 h 6858000"/>
              <a:gd name="connsiteX643" fmla="*/ 374363 w 7467600"/>
              <a:gd name="connsiteY643" fmla="*/ 1506494 h 6858000"/>
              <a:gd name="connsiteX644" fmla="*/ 302168 w 7467600"/>
              <a:gd name="connsiteY644" fmla="*/ 1274495 h 6858000"/>
              <a:gd name="connsiteX645" fmla="*/ 291466 w 7467600"/>
              <a:gd name="connsiteY645" fmla="*/ 1250369 h 6858000"/>
              <a:gd name="connsiteX646" fmla="*/ 678222 w 7467600"/>
              <a:gd name="connsiteY646" fmla="*/ 1248670 h 6858000"/>
              <a:gd name="connsiteX647" fmla="*/ 775536 w 7467600"/>
              <a:gd name="connsiteY647" fmla="*/ 1388015 h 6858000"/>
              <a:gd name="connsiteX648" fmla="*/ 894529 w 7467600"/>
              <a:gd name="connsiteY648" fmla="*/ 1567739 h 6858000"/>
              <a:gd name="connsiteX649" fmla="*/ 948000 w 7467600"/>
              <a:gd name="connsiteY649" fmla="*/ 1663088 h 6858000"/>
              <a:gd name="connsiteX650" fmla="*/ 1006812 w 7467600"/>
              <a:gd name="connsiteY650" fmla="*/ 1767683 h 6858000"/>
              <a:gd name="connsiteX651" fmla="*/ 1149133 w 7467600"/>
              <a:gd name="connsiteY651" fmla="*/ 1971513 h 6858000"/>
              <a:gd name="connsiteX652" fmla="*/ 1333952 w 7467600"/>
              <a:gd name="connsiteY652" fmla="*/ 2251620 h 6858000"/>
              <a:gd name="connsiteX653" fmla="*/ 1337329 w 7467600"/>
              <a:gd name="connsiteY653" fmla="*/ 2258350 h 6858000"/>
              <a:gd name="connsiteX654" fmla="*/ 1014726 w 7467600"/>
              <a:gd name="connsiteY654" fmla="*/ 1615556 h 6858000"/>
              <a:gd name="connsiteX655" fmla="*/ 678222 w 7467600"/>
              <a:gd name="connsiteY655" fmla="*/ 1248670 h 6858000"/>
              <a:gd name="connsiteX656" fmla="*/ 6691602 w 7467600"/>
              <a:gd name="connsiteY656" fmla="*/ 1140573 h 6858000"/>
              <a:gd name="connsiteX657" fmla="*/ 6571100 w 7467600"/>
              <a:gd name="connsiteY657" fmla="*/ 1183662 h 6858000"/>
              <a:gd name="connsiteX658" fmla="*/ 6241687 w 7467600"/>
              <a:gd name="connsiteY658" fmla="*/ 1257600 h 6858000"/>
              <a:gd name="connsiteX659" fmla="*/ 5693009 w 7467600"/>
              <a:gd name="connsiteY659" fmla="*/ 1478256 h 6858000"/>
              <a:gd name="connsiteX660" fmla="*/ 6548420 w 7467600"/>
              <a:gd name="connsiteY660" fmla="*/ 1214599 h 6858000"/>
              <a:gd name="connsiteX661" fmla="*/ 6605473 w 7467600"/>
              <a:gd name="connsiteY661" fmla="*/ 1184686 h 6858000"/>
              <a:gd name="connsiteX662" fmla="*/ 6691602 w 7467600"/>
              <a:gd name="connsiteY662" fmla="*/ 1140573 h 6858000"/>
              <a:gd name="connsiteX663" fmla="*/ 4002475 w 7467600"/>
              <a:gd name="connsiteY663" fmla="*/ 1037802 h 6858000"/>
              <a:gd name="connsiteX664" fmla="*/ 4000324 w 7467600"/>
              <a:gd name="connsiteY664" fmla="*/ 1039362 h 6858000"/>
              <a:gd name="connsiteX665" fmla="*/ 4002862 w 7467600"/>
              <a:gd name="connsiteY665" fmla="*/ 1042866 h 6858000"/>
              <a:gd name="connsiteX666" fmla="*/ 4002475 w 7467600"/>
              <a:gd name="connsiteY666" fmla="*/ 1037802 h 6858000"/>
              <a:gd name="connsiteX667" fmla="*/ 506322 w 7467600"/>
              <a:gd name="connsiteY667" fmla="*/ 1020997 h 6858000"/>
              <a:gd name="connsiteX668" fmla="*/ 533068 w 7467600"/>
              <a:gd name="connsiteY668" fmla="*/ 1029409 h 6858000"/>
              <a:gd name="connsiteX669" fmla="*/ 1232525 w 7467600"/>
              <a:gd name="connsiteY669" fmla="*/ 1804675 h 6858000"/>
              <a:gd name="connsiteX670" fmla="*/ 1388858 w 7467600"/>
              <a:gd name="connsiteY670" fmla="*/ 2368011 h 6858000"/>
              <a:gd name="connsiteX671" fmla="*/ 1384098 w 7467600"/>
              <a:gd name="connsiteY671" fmla="*/ 2378125 h 6858000"/>
              <a:gd name="connsiteX672" fmla="*/ 1425393 w 7467600"/>
              <a:gd name="connsiteY672" fmla="*/ 2589124 h 6858000"/>
              <a:gd name="connsiteX673" fmla="*/ 1424001 w 7467600"/>
              <a:gd name="connsiteY673" fmla="*/ 2597541 h 6858000"/>
              <a:gd name="connsiteX674" fmla="*/ 2152729 w 7467600"/>
              <a:gd name="connsiteY674" fmla="*/ 2864487 h 6858000"/>
              <a:gd name="connsiteX675" fmla="*/ 2020609 w 7467600"/>
              <a:gd name="connsiteY675" fmla="*/ 2539671 h 6858000"/>
              <a:gd name="connsiteX676" fmla="*/ 2018920 w 7467600"/>
              <a:gd name="connsiteY676" fmla="*/ 2536309 h 6858000"/>
              <a:gd name="connsiteX677" fmla="*/ 1342441 w 7467600"/>
              <a:gd name="connsiteY677" fmla="*/ 1173017 h 6858000"/>
              <a:gd name="connsiteX678" fmla="*/ 1367925 w 7467600"/>
              <a:gd name="connsiteY678" fmla="*/ 1135648 h 6858000"/>
              <a:gd name="connsiteX679" fmla="*/ 1771401 w 7467600"/>
              <a:gd name="connsiteY679" fmla="*/ 1806673 h 6858000"/>
              <a:gd name="connsiteX680" fmla="*/ 1972385 w 7467600"/>
              <a:gd name="connsiteY680" fmla="*/ 2198735 h 6858000"/>
              <a:gd name="connsiteX681" fmla="*/ 2040892 w 7467600"/>
              <a:gd name="connsiteY681" fmla="*/ 2405205 h 6858000"/>
              <a:gd name="connsiteX682" fmla="*/ 2131689 w 7467600"/>
              <a:gd name="connsiteY682" fmla="*/ 1936926 h 6858000"/>
              <a:gd name="connsiteX683" fmla="*/ 2454820 w 7467600"/>
              <a:gd name="connsiteY683" fmla="*/ 1248808 h 6858000"/>
              <a:gd name="connsiteX684" fmla="*/ 2492512 w 7467600"/>
              <a:gd name="connsiteY684" fmla="*/ 1302920 h 6858000"/>
              <a:gd name="connsiteX685" fmla="*/ 2081216 w 7467600"/>
              <a:gd name="connsiteY685" fmla="*/ 2527513 h 6858000"/>
              <a:gd name="connsiteX686" fmla="*/ 2081211 w 7467600"/>
              <a:gd name="connsiteY686" fmla="*/ 2528916 h 6858000"/>
              <a:gd name="connsiteX687" fmla="*/ 2199067 w 7467600"/>
              <a:gd name="connsiteY687" fmla="*/ 2884061 h 6858000"/>
              <a:gd name="connsiteX688" fmla="*/ 3192586 w 7467600"/>
              <a:gd name="connsiteY688" fmla="*/ 3411496 h 6858000"/>
              <a:gd name="connsiteX689" fmla="*/ 3182620 w 7467600"/>
              <a:gd name="connsiteY689" fmla="*/ 3483279 h 6858000"/>
              <a:gd name="connsiteX690" fmla="*/ 2435119 w 7467600"/>
              <a:gd name="connsiteY690" fmla="*/ 3080173 h 6858000"/>
              <a:gd name="connsiteX691" fmla="*/ 2410152 w 7467600"/>
              <a:gd name="connsiteY691" fmla="*/ 3063751 h 6858000"/>
              <a:gd name="connsiteX692" fmla="*/ 2408099 w 7467600"/>
              <a:gd name="connsiteY692" fmla="*/ 3064403 h 6858000"/>
              <a:gd name="connsiteX693" fmla="*/ 2407218 w 7467600"/>
              <a:gd name="connsiteY693" fmla="*/ 3070324 h 6858000"/>
              <a:gd name="connsiteX694" fmla="*/ 2380138 w 7467600"/>
              <a:gd name="connsiteY694" fmla="*/ 3099341 h 6858000"/>
              <a:gd name="connsiteX695" fmla="*/ 1765923 w 7467600"/>
              <a:gd name="connsiteY695" fmla="*/ 3581043 h 6858000"/>
              <a:gd name="connsiteX696" fmla="*/ 1702258 w 7467600"/>
              <a:gd name="connsiteY696" fmla="*/ 3612286 h 6858000"/>
              <a:gd name="connsiteX697" fmla="*/ 1538370 w 7467600"/>
              <a:gd name="connsiteY697" fmla="*/ 3811804 h 6858000"/>
              <a:gd name="connsiteX698" fmla="*/ 542867 w 7467600"/>
              <a:gd name="connsiteY698" fmla="*/ 4944092 h 6858000"/>
              <a:gd name="connsiteX699" fmla="*/ 515800 w 7467600"/>
              <a:gd name="connsiteY699" fmla="*/ 4862180 h 6858000"/>
              <a:gd name="connsiteX700" fmla="*/ 909145 w 7467600"/>
              <a:gd name="connsiteY700" fmla="*/ 4199225 h 6858000"/>
              <a:gd name="connsiteX701" fmla="*/ 1214067 w 7467600"/>
              <a:gd name="connsiteY701" fmla="*/ 3908561 h 6858000"/>
              <a:gd name="connsiteX702" fmla="*/ 640967 w 7467600"/>
              <a:gd name="connsiteY702" fmla="*/ 4105601 h 6858000"/>
              <a:gd name="connsiteX703" fmla="*/ 112563 w 7467600"/>
              <a:gd name="connsiteY703" fmla="*/ 4396952 h 6858000"/>
              <a:gd name="connsiteX704" fmla="*/ 0 w 7467600"/>
              <a:gd name="connsiteY704" fmla="*/ 4466006 h 6858000"/>
              <a:gd name="connsiteX705" fmla="*/ 0 w 7467600"/>
              <a:gd name="connsiteY705" fmla="*/ 4233763 h 6858000"/>
              <a:gd name="connsiteX706" fmla="*/ 36881 w 7467600"/>
              <a:gd name="connsiteY706" fmla="*/ 4200118 h 6858000"/>
              <a:gd name="connsiteX707" fmla="*/ 910534 w 7467600"/>
              <a:gd name="connsiteY707" fmla="*/ 3629753 h 6858000"/>
              <a:gd name="connsiteX708" fmla="*/ 1578717 w 7467600"/>
              <a:gd name="connsiteY708" fmla="*/ 3575982 h 6858000"/>
              <a:gd name="connsiteX709" fmla="*/ 2338780 w 7467600"/>
              <a:gd name="connsiteY709" fmla="*/ 3033725 h 6858000"/>
              <a:gd name="connsiteX710" fmla="*/ 1807991 w 7467600"/>
              <a:gd name="connsiteY710" fmla="*/ 2807184 h 6858000"/>
              <a:gd name="connsiteX711" fmla="*/ 1416358 w 7467600"/>
              <a:gd name="connsiteY711" fmla="*/ 3112571 h 6858000"/>
              <a:gd name="connsiteX712" fmla="*/ 939066 w 7467600"/>
              <a:gd name="connsiteY712" fmla="*/ 3378798 h 6858000"/>
              <a:gd name="connsiteX713" fmla="*/ 115099 w 7467600"/>
              <a:gd name="connsiteY713" fmla="*/ 3607650 h 6858000"/>
              <a:gd name="connsiteX714" fmla="*/ 97284 w 7467600"/>
              <a:gd name="connsiteY714" fmla="*/ 3520393 h 6858000"/>
              <a:gd name="connsiteX715" fmla="*/ 922050 w 7467600"/>
              <a:gd name="connsiteY715" fmla="*/ 3074867 h 6858000"/>
              <a:gd name="connsiteX716" fmla="*/ 1405265 w 7467600"/>
              <a:gd name="connsiteY716" fmla="*/ 3016319 h 6858000"/>
              <a:gd name="connsiteX717" fmla="*/ 1407512 w 7467600"/>
              <a:gd name="connsiteY717" fmla="*/ 3018001 h 6858000"/>
              <a:gd name="connsiteX718" fmla="*/ 1726266 w 7467600"/>
              <a:gd name="connsiteY718" fmla="*/ 2777274 h 6858000"/>
              <a:gd name="connsiteX719" fmla="*/ 625390 w 7467600"/>
              <a:gd name="connsiteY719" fmla="*/ 2514541 h 6858000"/>
              <a:gd name="connsiteX720" fmla="*/ 619799 w 7467600"/>
              <a:gd name="connsiteY720" fmla="*/ 2527180 h 6858000"/>
              <a:gd name="connsiteX721" fmla="*/ 310030 w 7467600"/>
              <a:gd name="connsiteY721" fmla="*/ 2771818 h 6858000"/>
              <a:gd name="connsiteX722" fmla="*/ 173877 w 7467600"/>
              <a:gd name="connsiteY722" fmla="*/ 2937056 h 6858000"/>
              <a:gd name="connsiteX723" fmla="*/ 77889 w 7467600"/>
              <a:gd name="connsiteY723" fmla="*/ 3138440 h 6858000"/>
              <a:gd name="connsiteX724" fmla="*/ 0 w 7467600"/>
              <a:gd name="connsiteY724" fmla="*/ 3271395 h 6858000"/>
              <a:gd name="connsiteX725" fmla="*/ 0 w 7467600"/>
              <a:gd name="connsiteY725" fmla="*/ 3153002 h 6858000"/>
              <a:gd name="connsiteX726" fmla="*/ 2386 w 7467600"/>
              <a:gd name="connsiteY726" fmla="*/ 3149203 h 6858000"/>
              <a:gd name="connsiteX727" fmla="*/ 89753 w 7467600"/>
              <a:gd name="connsiteY727" fmla="*/ 2987702 h 6858000"/>
              <a:gd name="connsiteX728" fmla="*/ 76869 w 7467600"/>
              <a:gd name="connsiteY728" fmla="*/ 3005404 h 6858000"/>
              <a:gd name="connsiteX729" fmla="*/ 32049 w 7467600"/>
              <a:gd name="connsiteY729" fmla="*/ 3065814 h 6858000"/>
              <a:gd name="connsiteX730" fmla="*/ 0 w 7467600"/>
              <a:gd name="connsiteY730" fmla="*/ 3108744 h 6858000"/>
              <a:gd name="connsiteX731" fmla="*/ 0 w 7467600"/>
              <a:gd name="connsiteY731" fmla="*/ 3058059 h 6858000"/>
              <a:gd name="connsiteX732" fmla="*/ 7610 w 7467600"/>
              <a:gd name="connsiteY732" fmla="*/ 3047889 h 6858000"/>
              <a:gd name="connsiteX733" fmla="*/ 52419 w 7467600"/>
              <a:gd name="connsiteY733" fmla="*/ 2987479 h 6858000"/>
              <a:gd name="connsiteX734" fmla="*/ 59142 w 7467600"/>
              <a:gd name="connsiteY734" fmla="*/ 2978488 h 6858000"/>
              <a:gd name="connsiteX735" fmla="*/ 0 w 7467600"/>
              <a:gd name="connsiteY735" fmla="*/ 3015334 h 6858000"/>
              <a:gd name="connsiteX736" fmla="*/ 0 w 7467600"/>
              <a:gd name="connsiteY736" fmla="*/ 2914286 h 6858000"/>
              <a:gd name="connsiteX737" fmla="*/ 36383 w 7467600"/>
              <a:gd name="connsiteY737" fmla="*/ 2901128 h 6858000"/>
              <a:gd name="connsiteX738" fmla="*/ 156329 w 7467600"/>
              <a:gd name="connsiteY738" fmla="*/ 2840533 h 6858000"/>
              <a:gd name="connsiteX739" fmla="*/ 358355 w 7467600"/>
              <a:gd name="connsiteY739" fmla="*/ 2620471 h 6858000"/>
              <a:gd name="connsiteX740" fmla="*/ 510577 w 7467600"/>
              <a:gd name="connsiteY740" fmla="*/ 2501244 h 6858000"/>
              <a:gd name="connsiteX741" fmla="*/ 211967 w 7467600"/>
              <a:gd name="connsiteY741" fmla="*/ 2479171 h 6858000"/>
              <a:gd name="connsiteX742" fmla="*/ 0 w 7467600"/>
              <a:gd name="connsiteY742" fmla="*/ 2476398 h 6858000"/>
              <a:gd name="connsiteX743" fmla="*/ 0 w 7467600"/>
              <a:gd name="connsiteY743" fmla="*/ 2389189 h 6858000"/>
              <a:gd name="connsiteX744" fmla="*/ 103062 w 7467600"/>
              <a:gd name="connsiteY744" fmla="*/ 2389518 h 6858000"/>
              <a:gd name="connsiteX745" fmla="*/ 510734 w 7467600"/>
              <a:gd name="connsiteY745" fmla="*/ 2416201 h 6858000"/>
              <a:gd name="connsiteX746" fmla="*/ 279257 w 7467600"/>
              <a:gd name="connsiteY746" fmla="*/ 2092102 h 6858000"/>
              <a:gd name="connsiteX747" fmla="*/ 65265 w 7467600"/>
              <a:gd name="connsiteY747" fmla="*/ 2006049 h 6858000"/>
              <a:gd name="connsiteX748" fmla="*/ 0 w 7467600"/>
              <a:gd name="connsiteY748" fmla="*/ 1982532 h 6858000"/>
              <a:gd name="connsiteX749" fmla="*/ 0 w 7467600"/>
              <a:gd name="connsiteY749" fmla="*/ 1912789 h 6858000"/>
              <a:gd name="connsiteX750" fmla="*/ 97460 w 7467600"/>
              <a:gd name="connsiteY750" fmla="*/ 1953725 h 6858000"/>
              <a:gd name="connsiteX751" fmla="*/ 221272 w 7467600"/>
              <a:gd name="connsiteY751" fmla="*/ 1980766 h 6858000"/>
              <a:gd name="connsiteX752" fmla="*/ 116765 w 7467600"/>
              <a:gd name="connsiteY752" fmla="*/ 1911033 h 6858000"/>
              <a:gd name="connsiteX753" fmla="*/ 16405 w 7467600"/>
              <a:gd name="connsiteY753" fmla="*/ 1803412 h 6858000"/>
              <a:gd name="connsiteX754" fmla="*/ 0 w 7467600"/>
              <a:gd name="connsiteY754" fmla="*/ 1784777 h 6858000"/>
              <a:gd name="connsiteX755" fmla="*/ 0 w 7467600"/>
              <a:gd name="connsiteY755" fmla="*/ 1740082 h 6858000"/>
              <a:gd name="connsiteX756" fmla="*/ 39394 w 7467600"/>
              <a:gd name="connsiteY756" fmla="*/ 1784856 h 6858000"/>
              <a:gd name="connsiteX757" fmla="*/ 135813 w 7467600"/>
              <a:gd name="connsiteY757" fmla="*/ 1888838 h 6858000"/>
              <a:gd name="connsiteX758" fmla="*/ 242575 w 7467600"/>
              <a:gd name="connsiteY758" fmla="*/ 1958841 h 6858000"/>
              <a:gd name="connsiteX759" fmla="*/ 82197 w 7467600"/>
              <a:gd name="connsiteY759" fmla="*/ 1754826 h 6858000"/>
              <a:gd name="connsiteX760" fmla="*/ 0 w 7467600"/>
              <a:gd name="connsiteY760" fmla="*/ 1679650 h 6858000"/>
              <a:gd name="connsiteX761" fmla="*/ 0 w 7467600"/>
              <a:gd name="connsiteY761" fmla="*/ 1602463 h 6858000"/>
              <a:gd name="connsiteX762" fmla="*/ 84689 w 7467600"/>
              <a:gd name="connsiteY762" fmla="*/ 1677442 h 6858000"/>
              <a:gd name="connsiteX763" fmla="*/ 298437 w 7467600"/>
              <a:gd name="connsiteY763" fmla="*/ 1968019 h 6858000"/>
              <a:gd name="connsiteX764" fmla="*/ 227269 w 7467600"/>
              <a:gd name="connsiteY764" fmla="*/ 1114064 h 6858000"/>
              <a:gd name="connsiteX765" fmla="*/ 248003 w 7467600"/>
              <a:gd name="connsiteY765" fmla="*/ 1089613 h 6858000"/>
              <a:gd name="connsiteX766" fmla="*/ 427020 w 7467600"/>
              <a:gd name="connsiteY766" fmla="*/ 1619803 h 6858000"/>
              <a:gd name="connsiteX767" fmla="*/ 340345 w 7467600"/>
              <a:gd name="connsiteY767" fmla="*/ 2027739 h 6858000"/>
              <a:gd name="connsiteX768" fmla="*/ 360865 w 7467600"/>
              <a:gd name="connsiteY768" fmla="*/ 2044827 h 6858000"/>
              <a:gd name="connsiteX769" fmla="*/ 560414 w 7467600"/>
              <a:gd name="connsiteY769" fmla="*/ 2421457 h 6858000"/>
              <a:gd name="connsiteX770" fmla="*/ 1359703 w 7467600"/>
              <a:gd name="connsiteY770" fmla="*/ 2578554 h 6858000"/>
              <a:gd name="connsiteX771" fmla="*/ 1359422 w 7467600"/>
              <a:gd name="connsiteY771" fmla="*/ 2577994 h 6858000"/>
              <a:gd name="connsiteX772" fmla="*/ 828701 w 7467600"/>
              <a:gd name="connsiteY772" fmla="*/ 1839520 h 6858000"/>
              <a:gd name="connsiteX773" fmla="*/ 494427 w 7467600"/>
              <a:gd name="connsiteY773" fmla="*/ 1092333 h 6858000"/>
              <a:gd name="connsiteX774" fmla="*/ 506322 w 7467600"/>
              <a:gd name="connsiteY774" fmla="*/ 1020997 h 6858000"/>
              <a:gd name="connsiteX775" fmla="*/ 4570198 w 7467600"/>
              <a:gd name="connsiteY775" fmla="*/ 978081 h 6858000"/>
              <a:gd name="connsiteX776" fmla="*/ 4523691 w 7467600"/>
              <a:gd name="connsiteY776" fmla="*/ 1127776 h 6858000"/>
              <a:gd name="connsiteX777" fmla="*/ 4509875 w 7467600"/>
              <a:gd name="connsiteY777" fmla="*/ 1167552 h 6858000"/>
              <a:gd name="connsiteX778" fmla="*/ 4478168 w 7467600"/>
              <a:gd name="connsiteY778" fmla="*/ 1260735 h 6858000"/>
              <a:gd name="connsiteX779" fmla="*/ 4409309 w 7467600"/>
              <a:gd name="connsiteY779" fmla="*/ 1666996 h 6858000"/>
              <a:gd name="connsiteX780" fmla="*/ 4370031 w 7467600"/>
              <a:gd name="connsiteY780" fmla="*/ 1955666 h 6858000"/>
              <a:gd name="connsiteX781" fmla="*/ 4570198 w 7467600"/>
              <a:gd name="connsiteY781" fmla="*/ 978081 h 6858000"/>
              <a:gd name="connsiteX782" fmla="*/ 4557898 w 7467600"/>
              <a:gd name="connsiteY782" fmla="*/ 900011 h 6858000"/>
              <a:gd name="connsiteX783" fmla="*/ 4344840 w 7467600"/>
              <a:gd name="connsiteY783" fmla="*/ 1922038 h 6858000"/>
              <a:gd name="connsiteX784" fmla="*/ 4378710 w 7467600"/>
              <a:gd name="connsiteY784" fmla="*/ 1665516 h 6858000"/>
              <a:gd name="connsiteX785" fmla="*/ 4448798 w 7467600"/>
              <a:gd name="connsiteY785" fmla="*/ 1253024 h 6858000"/>
              <a:gd name="connsiteX786" fmla="*/ 4480315 w 7467600"/>
              <a:gd name="connsiteY786" fmla="*/ 1158454 h 6858000"/>
              <a:gd name="connsiteX787" fmla="*/ 4494133 w 7467600"/>
              <a:gd name="connsiteY787" fmla="*/ 1118676 h 6858000"/>
              <a:gd name="connsiteX788" fmla="*/ 4557898 w 7467600"/>
              <a:gd name="connsiteY788" fmla="*/ 900011 h 6858000"/>
              <a:gd name="connsiteX789" fmla="*/ 5870151 w 7467600"/>
              <a:gd name="connsiteY789" fmla="*/ 898890 h 6858000"/>
              <a:gd name="connsiteX790" fmla="*/ 5861335 w 7467600"/>
              <a:gd name="connsiteY790" fmla="*/ 899177 h 6858000"/>
              <a:gd name="connsiteX791" fmla="*/ 5843702 w 7467600"/>
              <a:gd name="connsiteY791" fmla="*/ 899748 h 6858000"/>
              <a:gd name="connsiteX792" fmla="*/ 5651107 w 7467600"/>
              <a:gd name="connsiteY792" fmla="*/ 920306 h 6858000"/>
              <a:gd name="connsiteX793" fmla="*/ 5459407 w 7467600"/>
              <a:gd name="connsiteY793" fmla="*/ 940975 h 6858000"/>
              <a:gd name="connsiteX794" fmla="*/ 5374846 w 7467600"/>
              <a:gd name="connsiteY794" fmla="*/ 941988 h 6858000"/>
              <a:gd name="connsiteX795" fmla="*/ 5256105 w 7467600"/>
              <a:gd name="connsiteY795" fmla="*/ 945632 h 6858000"/>
              <a:gd name="connsiteX796" fmla="*/ 5107071 w 7467600"/>
              <a:gd name="connsiteY796" fmla="*/ 969720 h 6858000"/>
              <a:gd name="connsiteX797" fmla="*/ 4998681 w 7467600"/>
              <a:gd name="connsiteY797" fmla="*/ 988771 h 6858000"/>
              <a:gd name="connsiteX798" fmla="*/ 5870151 w 7467600"/>
              <a:gd name="connsiteY798" fmla="*/ 898890 h 6858000"/>
              <a:gd name="connsiteX799" fmla="*/ 5504425 w 7467600"/>
              <a:gd name="connsiteY799" fmla="*/ 848067 h 6858000"/>
              <a:gd name="connsiteX800" fmla="*/ 4968849 w 7467600"/>
              <a:gd name="connsiteY800" fmla="*/ 962318 h 6858000"/>
              <a:gd name="connsiteX801" fmla="*/ 5104039 w 7467600"/>
              <a:gd name="connsiteY801" fmla="*/ 940634 h 6858000"/>
              <a:gd name="connsiteX802" fmla="*/ 5256311 w 7467600"/>
              <a:gd name="connsiteY802" fmla="*/ 916490 h 6858000"/>
              <a:gd name="connsiteX803" fmla="*/ 5377381 w 7467600"/>
              <a:gd name="connsiteY803" fmla="*/ 912671 h 6858000"/>
              <a:gd name="connsiteX804" fmla="*/ 5460148 w 7467600"/>
              <a:gd name="connsiteY804" fmla="*/ 911442 h 6858000"/>
              <a:gd name="connsiteX805" fmla="*/ 5648971 w 7467600"/>
              <a:gd name="connsiteY805" fmla="*/ 891331 h 6858000"/>
              <a:gd name="connsiteX806" fmla="*/ 5844807 w 7467600"/>
              <a:gd name="connsiteY806" fmla="*/ 870718 h 6858000"/>
              <a:gd name="connsiteX807" fmla="*/ 5862975 w 7467600"/>
              <a:gd name="connsiteY807" fmla="*/ 869756 h 6858000"/>
              <a:gd name="connsiteX808" fmla="*/ 5920887 w 7467600"/>
              <a:gd name="connsiteY808" fmla="*/ 865929 h 6858000"/>
              <a:gd name="connsiteX809" fmla="*/ 5504425 w 7467600"/>
              <a:gd name="connsiteY809" fmla="*/ 848067 h 6858000"/>
              <a:gd name="connsiteX810" fmla="*/ 3607114 w 7467600"/>
              <a:gd name="connsiteY810" fmla="*/ 467441 h 6858000"/>
              <a:gd name="connsiteX811" fmla="*/ 3296242 w 7467600"/>
              <a:gd name="connsiteY811" fmla="*/ 807991 h 6858000"/>
              <a:gd name="connsiteX812" fmla="*/ 3174674 w 7467600"/>
              <a:gd name="connsiteY812" fmla="*/ 919759 h 6858000"/>
              <a:gd name="connsiteX813" fmla="*/ 3042978 w 7467600"/>
              <a:gd name="connsiteY813" fmla="*/ 1054894 h 6858000"/>
              <a:gd name="connsiteX814" fmla="*/ 2968914 w 7467600"/>
              <a:gd name="connsiteY814" fmla="*/ 1133756 h 6858000"/>
              <a:gd name="connsiteX815" fmla="*/ 3103823 w 7467600"/>
              <a:gd name="connsiteY815" fmla="*/ 1026814 h 6858000"/>
              <a:gd name="connsiteX816" fmla="*/ 3607114 w 7467600"/>
              <a:gd name="connsiteY816" fmla="*/ 467441 h 6858000"/>
              <a:gd name="connsiteX817" fmla="*/ 3744487 w 7467600"/>
              <a:gd name="connsiteY817" fmla="*/ 383136 h 6858000"/>
              <a:gd name="connsiteX818" fmla="*/ 3970213 w 7467600"/>
              <a:gd name="connsiteY818" fmla="*/ 995559 h 6858000"/>
              <a:gd name="connsiteX819" fmla="*/ 3744487 w 7467600"/>
              <a:gd name="connsiteY819" fmla="*/ 383136 h 6858000"/>
              <a:gd name="connsiteX820" fmla="*/ 3624562 w 7467600"/>
              <a:gd name="connsiteY820" fmla="*/ 367041 h 6858000"/>
              <a:gd name="connsiteX821" fmla="*/ 3489712 w 7467600"/>
              <a:gd name="connsiteY821" fmla="*/ 485386 h 6858000"/>
              <a:gd name="connsiteX822" fmla="*/ 3182994 w 7467600"/>
              <a:gd name="connsiteY822" fmla="*/ 828265 h 6858000"/>
              <a:gd name="connsiteX823" fmla="*/ 2892114 w 7467600"/>
              <a:gd name="connsiteY823" fmla="*/ 1172635 h 6858000"/>
              <a:gd name="connsiteX824" fmla="*/ 3021459 w 7467600"/>
              <a:gd name="connsiteY824" fmla="*/ 1035385 h 6858000"/>
              <a:gd name="connsiteX825" fmla="*/ 3153873 w 7467600"/>
              <a:gd name="connsiteY825" fmla="*/ 898971 h 6858000"/>
              <a:gd name="connsiteX826" fmla="*/ 3276511 w 7467600"/>
              <a:gd name="connsiteY826" fmla="*/ 786423 h 6858000"/>
              <a:gd name="connsiteX827" fmla="*/ 3584154 w 7467600"/>
              <a:gd name="connsiteY827" fmla="*/ 448218 h 6858000"/>
              <a:gd name="connsiteX828" fmla="*/ 3624562 w 7467600"/>
              <a:gd name="connsiteY828" fmla="*/ 367041 h 6858000"/>
              <a:gd name="connsiteX829" fmla="*/ 3766672 w 7467600"/>
              <a:gd name="connsiteY829" fmla="*/ 359429 h 6858000"/>
              <a:gd name="connsiteX830" fmla="*/ 3996338 w 7467600"/>
              <a:gd name="connsiteY830" fmla="*/ 968237 h 6858000"/>
              <a:gd name="connsiteX831" fmla="*/ 3766672 w 7467600"/>
              <a:gd name="connsiteY831" fmla="*/ 359429 h 6858000"/>
              <a:gd name="connsiteX832" fmla="*/ 5805386 w 7467600"/>
              <a:gd name="connsiteY832" fmla="*/ 239240 h 6858000"/>
              <a:gd name="connsiteX833" fmla="*/ 5736947 w 7467600"/>
              <a:gd name="connsiteY833" fmla="*/ 261367 h 6858000"/>
              <a:gd name="connsiteX834" fmla="*/ 5427012 w 7467600"/>
              <a:gd name="connsiteY834" fmla="*/ 311272 h 6858000"/>
              <a:gd name="connsiteX835" fmla="*/ 5147818 w 7467600"/>
              <a:gd name="connsiteY835" fmla="*/ 322112 h 6858000"/>
              <a:gd name="connsiteX836" fmla="*/ 5060854 w 7467600"/>
              <a:gd name="connsiteY836" fmla="*/ 311882 h 6858000"/>
              <a:gd name="connsiteX837" fmla="*/ 4945989 w 7467600"/>
              <a:gd name="connsiteY837" fmla="*/ 300516 h 6858000"/>
              <a:gd name="connsiteX838" fmla="*/ 5410479 w 7467600"/>
              <a:gd name="connsiteY838" fmla="*/ 348434 h 6858000"/>
              <a:gd name="connsiteX839" fmla="*/ 5805386 w 7467600"/>
              <a:gd name="connsiteY839" fmla="*/ 239240 h 6858000"/>
              <a:gd name="connsiteX840" fmla="*/ 5905192 w 7467600"/>
              <a:gd name="connsiteY840" fmla="*/ 163079 h 6858000"/>
              <a:gd name="connsiteX841" fmla="*/ 5865655 w 7467600"/>
              <a:gd name="connsiteY841" fmla="*/ 171901 h 6858000"/>
              <a:gd name="connsiteX842" fmla="*/ 5259740 w 7467600"/>
              <a:gd name="connsiteY842" fmla="*/ 257013 h 6858000"/>
              <a:gd name="connsiteX843" fmla="*/ 5208466 w 7467600"/>
              <a:gd name="connsiteY843" fmla="*/ 257550 h 6858000"/>
              <a:gd name="connsiteX844" fmla="*/ 4980204 w 7467600"/>
              <a:gd name="connsiteY844" fmla="*/ 271903 h 6858000"/>
              <a:gd name="connsiteX845" fmla="*/ 5068068 w 7467600"/>
              <a:gd name="connsiteY845" fmla="*/ 282244 h 6858000"/>
              <a:gd name="connsiteX846" fmla="*/ 5153231 w 7467600"/>
              <a:gd name="connsiteY846" fmla="*/ 292240 h 6858000"/>
              <a:gd name="connsiteX847" fmla="*/ 5426491 w 7467600"/>
              <a:gd name="connsiteY847" fmla="*/ 281128 h 6858000"/>
              <a:gd name="connsiteX848" fmla="*/ 5731212 w 7467600"/>
              <a:gd name="connsiteY848" fmla="*/ 231951 h 6858000"/>
              <a:gd name="connsiteX849" fmla="*/ 5905192 w 7467600"/>
              <a:gd name="connsiteY849" fmla="*/ 163079 h 6858000"/>
              <a:gd name="connsiteX850" fmla="*/ 5944437 w 7467600"/>
              <a:gd name="connsiteY850" fmla="*/ 113829 h 6858000"/>
              <a:gd name="connsiteX851" fmla="*/ 5825032 w 7467600"/>
              <a:gd name="connsiteY851" fmla="*/ 146405 h 6858000"/>
              <a:gd name="connsiteX852" fmla="*/ 4955599 w 7467600"/>
              <a:gd name="connsiteY852" fmla="*/ 247008 h 6858000"/>
              <a:gd name="connsiteX853" fmla="*/ 5210104 w 7467600"/>
              <a:gd name="connsiteY853" fmla="*/ 228123 h 6858000"/>
              <a:gd name="connsiteX854" fmla="*/ 5261015 w 7467600"/>
              <a:gd name="connsiteY854" fmla="*/ 227087 h 6858000"/>
              <a:gd name="connsiteX855" fmla="*/ 5861181 w 7467600"/>
              <a:gd name="connsiteY855" fmla="*/ 143093 h 6858000"/>
              <a:gd name="connsiteX856" fmla="*/ 5961252 w 7467600"/>
              <a:gd name="connsiteY856" fmla="*/ 114820 h 6858000"/>
              <a:gd name="connsiteX857" fmla="*/ 5944437 w 7467600"/>
              <a:gd name="connsiteY857" fmla="*/ 113829 h 6858000"/>
              <a:gd name="connsiteX858" fmla="*/ 3882765 w 7467600"/>
              <a:gd name="connsiteY858" fmla="*/ 0 h 6858000"/>
              <a:gd name="connsiteX859" fmla="*/ 3995099 w 7467600"/>
              <a:gd name="connsiteY859" fmla="*/ 0 h 6858000"/>
              <a:gd name="connsiteX860" fmla="*/ 4163818 w 7467600"/>
              <a:gd name="connsiteY860" fmla="*/ 234104 h 6858000"/>
              <a:gd name="connsiteX861" fmla="*/ 4172099 w 7467600"/>
              <a:gd name="connsiteY861" fmla="*/ 234207 h 6858000"/>
              <a:gd name="connsiteX862" fmla="*/ 4784282 w 7467600"/>
              <a:gd name="connsiteY862" fmla="*/ 276561 h 6858000"/>
              <a:gd name="connsiteX863" fmla="*/ 4801687 w 7467600"/>
              <a:gd name="connsiteY863" fmla="*/ 267764 h 6858000"/>
              <a:gd name="connsiteX864" fmla="*/ 6082788 w 7467600"/>
              <a:gd name="connsiteY864" fmla="*/ 64119 h 6858000"/>
              <a:gd name="connsiteX865" fmla="*/ 6099442 w 7467600"/>
              <a:gd name="connsiteY865" fmla="*/ 82568 h 6858000"/>
              <a:gd name="connsiteX866" fmla="*/ 4804137 w 7467600"/>
              <a:gd name="connsiteY866" fmla="*/ 320931 h 6858000"/>
              <a:gd name="connsiteX867" fmla="*/ 4227047 w 7467600"/>
              <a:gd name="connsiteY867" fmla="*/ 313415 h 6858000"/>
              <a:gd name="connsiteX868" fmla="*/ 4346041 w 7467600"/>
              <a:gd name="connsiteY868" fmla="*/ 456086 h 6858000"/>
              <a:gd name="connsiteX869" fmla="*/ 4870967 w 7467600"/>
              <a:gd name="connsiteY869" fmla="*/ 963061 h 6858000"/>
              <a:gd name="connsiteX870" fmla="*/ 4889647 w 7467600"/>
              <a:gd name="connsiteY870" fmla="*/ 957147 h 6858000"/>
              <a:gd name="connsiteX871" fmla="*/ 5422504 w 7467600"/>
              <a:gd name="connsiteY871" fmla="*/ 805191 h 6858000"/>
              <a:gd name="connsiteX872" fmla="*/ 6087656 w 7467600"/>
              <a:gd name="connsiteY872" fmla="*/ 826703 h 6858000"/>
              <a:gd name="connsiteX873" fmla="*/ 6058717 w 7467600"/>
              <a:gd name="connsiteY873" fmla="*/ 865992 h 6858000"/>
              <a:gd name="connsiteX874" fmla="*/ 4974153 w 7467600"/>
              <a:gd name="connsiteY874" fmla="*/ 1045456 h 6858000"/>
              <a:gd name="connsiteX875" fmla="*/ 5627835 w 7467600"/>
              <a:gd name="connsiteY875" fmla="*/ 1472077 h 6858000"/>
              <a:gd name="connsiteX876" fmla="*/ 5629817 w 7467600"/>
              <a:gd name="connsiteY876" fmla="*/ 1471412 h 6858000"/>
              <a:gd name="connsiteX877" fmla="*/ 5634124 w 7467600"/>
              <a:gd name="connsiteY877" fmla="*/ 1470572 h 6858000"/>
              <a:gd name="connsiteX878" fmla="*/ 5755832 w 7467600"/>
              <a:gd name="connsiteY878" fmla="*/ 1383886 h 6858000"/>
              <a:gd name="connsiteX879" fmla="*/ 6014186 w 7467600"/>
              <a:gd name="connsiteY879" fmla="*/ 1279799 h 6858000"/>
              <a:gd name="connsiteX880" fmla="*/ 6901619 w 7467600"/>
              <a:gd name="connsiteY880" fmla="*/ 1047874 h 6858000"/>
              <a:gd name="connsiteX881" fmla="*/ 6931566 w 7467600"/>
              <a:gd name="connsiteY881" fmla="*/ 1062034 h 6858000"/>
              <a:gd name="connsiteX882" fmla="*/ 5790982 w 7467600"/>
              <a:gd name="connsiteY882" fmla="*/ 1561380 h 6858000"/>
              <a:gd name="connsiteX883" fmla="*/ 6188971 w 7467600"/>
              <a:gd name="connsiteY883" fmla="*/ 1755168 h 6858000"/>
              <a:gd name="connsiteX884" fmla="*/ 6202446 w 7467600"/>
              <a:gd name="connsiteY884" fmla="*/ 1752268 h 6858000"/>
              <a:gd name="connsiteX885" fmla="*/ 7179560 w 7467600"/>
              <a:gd name="connsiteY885" fmla="*/ 1467551 h 6858000"/>
              <a:gd name="connsiteX886" fmla="*/ 7158730 w 7467600"/>
              <a:gd name="connsiteY886" fmla="*/ 1507835 h 6858000"/>
              <a:gd name="connsiteX887" fmla="*/ 6326959 w 7467600"/>
              <a:gd name="connsiteY887" fmla="*/ 1817686 h 6858000"/>
              <a:gd name="connsiteX888" fmla="*/ 6537433 w 7467600"/>
              <a:gd name="connsiteY888" fmla="*/ 1907790 h 6858000"/>
              <a:gd name="connsiteX889" fmla="*/ 6550221 w 7467600"/>
              <a:gd name="connsiteY889" fmla="*/ 1910729 h 6858000"/>
              <a:gd name="connsiteX890" fmla="*/ 6964438 w 7467600"/>
              <a:gd name="connsiteY890" fmla="*/ 2209505 h 6858000"/>
              <a:gd name="connsiteX891" fmla="*/ 7367862 w 7467600"/>
              <a:gd name="connsiteY891" fmla="*/ 2806833 h 6858000"/>
              <a:gd name="connsiteX892" fmla="*/ 7364329 w 7467600"/>
              <a:gd name="connsiteY892" fmla="*/ 2826907 h 6858000"/>
              <a:gd name="connsiteX893" fmla="*/ 7290545 w 7467600"/>
              <a:gd name="connsiteY893" fmla="*/ 2850663 h 6858000"/>
              <a:gd name="connsiteX894" fmla="*/ 6472036 w 7467600"/>
              <a:gd name="connsiteY894" fmla="*/ 1959003 h 6858000"/>
              <a:gd name="connsiteX895" fmla="*/ 5792897 w 7467600"/>
              <a:gd name="connsiteY895" fmla="*/ 1647747 h 6858000"/>
              <a:gd name="connsiteX896" fmla="*/ 5842751 w 7467600"/>
              <a:gd name="connsiteY896" fmla="*/ 1816112 h 6858000"/>
              <a:gd name="connsiteX897" fmla="*/ 5847424 w 7467600"/>
              <a:gd name="connsiteY897" fmla="*/ 1815776 h 6858000"/>
              <a:gd name="connsiteX898" fmla="*/ 6399821 w 7467600"/>
              <a:gd name="connsiteY898" fmla="*/ 2344799 h 6858000"/>
              <a:gd name="connsiteX899" fmla="*/ 6323232 w 7467600"/>
              <a:gd name="connsiteY899" fmla="*/ 2389634 h 6858000"/>
              <a:gd name="connsiteX900" fmla="*/ 5942958 w 7467600"/>
              <a:gd name="connsiteY900" fmla="*/ 2077708 h 6858000"/>
              <a:gd name="connsiteX901" fmla="*/ 5921559 w 7467600"/>
              <a:gd name="connsiteY901" fmla="*/ 2378596 h 6858000"/>
              <a:gd name="connsiteX902" fmla="*/ 5817651 w 7467600"/>
              <a:gd name="connsiteY902" fmla="*/ 3023919 h 6858000"/>
              <a:gd name="connsiteX903" fmla="*/ 5729634 w 7467600"/>
              <a:gd name="connsiteY903" fmla="*/ 3051849 h 6858000"/>
              <a:gd name="connsiteX904" fmla="*/ 5611018 w 7467600"/>
              <a:gd name="connsiteY904" fmla="*/ 2316769 h 6858000"/>
              <a:gd name="connsiteX905" fmla="*/ 5687608 w 7467600"/>
              <a:gd name="connsiteY905" fmla="*/ 2039972 h 6858000"/>
              <a:gd name="connsiteX906" fmla="*/ 5657554 w 7467600"/>
              <a:gd name="connsiteY906" fmla="*/ 1576445 h 6858000"/>
              <a:gd name="connsiteX907" fmla="*/ 5150475 w 7467600"/>
              <a:gd name="connsiteY907" fmla="*/ 1274012 h 6858000"/>
              <a:gd name="connsiteX908" fmla="*/ 5349142 w 7467600"/>
              <a:gd name="connsiteY908" fmla="*/ 2204405 h 6858000"/>
              <a:gd name="connsiteX909" fmla="*/ 5262214 w 7467600"/>
              <a:gd name="connsiteY909" fmla="*/ 2233836 h 6858000"/>
              <a:gd name="connsiteX910" fmla="*/ 4981539 w 7467600"/>
              <a:gd name="connsiteY910" fmla="*/ 1542201 h 6858000"/>
              <a:gd name="connsiteX911" fmla="*/ 4958461 w 7467600"/>
              <a:gd name="connsiteY911" fmla="*/ 1136957 h 6858000"/>
              <a:gd name="connsiteX912" fmla="*/ 4655015 w 7467600"/>
              <a:gd name="connsiteY912" fmla="*/ 891426 h 6858000"/>
              <a:gd name="connsiteX913" fmla="*/ 4348002 w 7467600"/>
              <a:gd name="connsiteY913" fmla="*/ 2205895 h 6858000"/>
              <a:gd name="connsiteX914" fmla="*/ 4262250 w 7467600"/>
              <a:gd name="connsiteY914" fmla="*/ 2219972 h 6858000"/>
              <a:gd name="connsiteX915" fmla="*/ 4550611 w 7467600"/>
              <a:gd name="connsiteY915" fmla="*/ 817540 h 6858000"/>
              <a:gd name="connsiteX916" fmla="*/ 4564418 w 7467600"/>
              <a:gd name="connsiteY916" fmla="*/ 808293 h 6858000"/>
              <a:gd name="connsiteX917" fmla="*/ 4266388 w 7467600"/>
              <a:gd name="connsiteY917" fmla="*/ 500083 h 6858000"/>
              <a:gd name="connsiteX918" fmla="*/ 4032842 w 7467600"/>
              <a:gd name="connsiteY918" fmla="*/ 211809 h 6858000"/>
              <a:gd name="connsiteX919" fmla="*/ 3882765 w 7467600"/>
              <a:gd name="connsiteY919" fmla="*/ 0 h 6858000"/>
              <a:gd name="connsiteX920" fmla="*/ 3721337 w 7467600"/>
              <a:gd name="connsiteY920" fmla="*/ 0 h 6858000"/>
              <a:gd name="connsiteX921" fmla="*/ 3797544 w 7467600"/>
              <a:gd name="connsiteY921" fmla="*/ 0 h 6858000"/>
              <a:gd name="connsiteX922" fmla="*/ 3775734 w 7467600"/>
              <a:gd name="connsiteY922" fmla="*/ 95131 h 6858000"/>
              <a:gd name="connsiteX923" fmla="*/ 3724807 w 7467600"/>
              <a:gd name="connsiteY923" fmla="*/ 272257 h 6858000"/>
              <a:gd name="connsiteX924" fmla="*/ 3726844 w 7467600"/>
              <a:gd name="connsiteY924" fmla="*/ 282988 h 6858000"/>
              <a:gd name="connsiteX925" fmla="*/ 3742664 w 7467600"/>
              <a:gd name="connsiteY925" fmla="*/ 279918 h 6858000"/>
              <a:gd name="connsiteX926" fmla="*/ 4103910 w 7467600"/>
              <a:gd name="connsiteY926" fmla="*/ 1161917 h 6858000"/>
              <a:gd name="connsiteX927" fmla="*/ 4020269 w 7467600"/>
              <a:gd name="connsiteY927" fmla="*/ 1200406 h 6858000"/>
              <a:gd name="connsiteX928" fmla="*/ 3674882 w 7467600"/>
              <a:gd name="connsiteY928" fmla="*/ 488524 h 6858000"/>
              <a:gd name="connsiteX929" fmla="*/ 3132682 w 7467600"/>
              <a:gd name="connsiteY929" fmla="*/ 1072284 h 6858000"/>
              <a:gd name="connsiteX930" fmla="*/ 2716346 w 7467600"/>
              <a:gd name="connsiteY930" fmla="*/ 1276376 h 6858000"/>
              <a:gd name="connsiteX931" fmla="*/ 2716772 w 7467600"/>
              <a:gd name="connsiteY931" fmla="*/ 1255462 h 6858000"/>
              <a:gd name="connsiteX932" fmla="*/ 3471096 w 7467600"/>
              <a:gd name="connsiteY932" fmla="*/ 437072 h 6858000"/>
              <a:gd name="connsiteX933" fmla="*/ 3639057 w 7467600"/>
              <a:gd name="connsiteY933" fmla="*/ 286334 h 6858000"/>
              <a:gd name="connsiteX934" fmla="*/ 3640309 w 7467600"/>
              <a:gd name="connsiteY934" fmla="*/ 284664 h 6858000"/>
              <a:gd name="connsiteX935" fmla="*/ 3646022 w 7467600"/>
              <a:gd name="connsiteY935" fmla="*/ 276711 h 6858000"/>
              <a:gd name="connsiteX936" fmla="*/ 3707943 w 7467600"/>
              <a:gd name="connsiteY936" fmla="*/ 65958 h 6858000"/>
              <a:gd name="connsiteX937" fmla="*/ 3721337 w 7467600"/>
              <a:gd name="connsiteY937" fmla="*/ 0 h 6858000"/>
              <a:gd name="connsiteX938" fmla="*/ 2867960 w 7467600"/>
              <a:gd name="connsiteY938" fmla="*/ 0 h 6858000"/>
              <a:gd name="connsiteX939" fmla="*/ 2926351 w 7467600"/>
              <a:gd name="connsiteY939" fmla="*/ 0 h 6858000"/>
              <a:gd name="connsiteX940" fmla="*/ 2902823 w 7467600"/>
              <a:gd name="connsiteY940" fmla="*/ 262929 h 6858000"/>
              <a:gd name="connsiteX941" fmla="*/ 2940663 w 7467600"/>
              <a:gd name="connsiteY941" fmla="*/ 140884 h 6858000"/>
              <a:gd name="connsiteX942" fmla="*/ 2947039 w 7467600"/>
              <a:gd name="connsiteY942" fmla="*/ 122524 h 6858000"/>
              <a:gd name="connsiteX943" fmla="*/ 2984316 w 7467600"/>
              <a:gd name="connsiteY943" fmla="*/ 0 h 6858000"/>
              <a:gd name="connsiteX944" fmla="*/ 3016114 w 7467600"/>
              <a:gd name="connsiteY944" fmla="*/ 0 h 6858000"/>
              <a:gd name="connsiteX945" fmla="*/ 2979949 w 7467600"/>
              <a:gd name="connsiteY945" fmla="*/ 119274 h 6858000"/>
              <a:gd name="connsiteX946" fmla="*/ 3023879 w 7467600"/>
              <a:gd name="connsiteY946" fmla="*/ 0 h 6858000"/>
              <a:gd name="connsiteX947" fmla="*/ 3105400 w 7467600"/>
              <a:gd name="connsiteY947" fmla="*/ 0 h 6858000"/>
              <a:gd name="connsiteX948" fmla="*/ 3094669 w 7467600"/>
              <a:gd name="connsiteY948" fmla="*/ 30308 h 6858000"/>
              <a:gd name="connsiteX949" fmla="*/ 2901945 w 7467600"/>
              <a:gd name="connsiteY949" fmla="*/ 466538 h 6858000"/>
              <a:gd name="connsiteX950" fmla="*/ 2815209 w 7467600"/>
              <a:gd name="connsiteY950" fmla="*/ 497361 h 6858000"/>
              <a:gd name="connsiteX951" fmla="*/ 2844845 w 7467600"/>
              <a:gd name="connsiteY951" fmla="*/ 127638 h 6858000"/>
              <a:gd name="connsiteX952" fmla="*/ 2867960 w 7467600"/>
              <a:gd name="connsiteY952" fmla="*/ 0 h 6858000"/>
              <a:gd name="connsiteX953" fmla="*/ 1057230 w 7467600"/>
              <a:gd name="connsiteY953" fmla="*/ 0 h 6858000"/>
              <a:gd name="connsiteX954" fmla="*/ 1111003 w 7467600"/>
              <a:gd name="connsiteY954" fmla="*/ 0 h 6858000"/>
              <a:gd name="connsiteX955" fmla="*/ 1125553 w 7467600"/>
              <a:gd name="connsiteY955" fmla="*/ 52588 h 6858000"/>
              <a:gd name="connsiteX956" fmla="*/ 1304276 w 7467600"/>
              <a:gd name="connsiteY956" fmla="*/ 476275 h 6858000"/>
              <a:gd name="connsiteX957" fmla="*/ 1492066 w 7467600"/>
              <a:gd name="connsiteY957" fmla="*/ 886333 h 6858000"/>
              <a:gd name="connsiteX958" fmla="*/ 1423698 w 7467600"/>
              <a:gd name="connsiteY958" fmla="*/ 710817 h 6858000"/>
              <a:gd name="connsiteX959" fmla="*/ 1357609 w 7467600"/>
              <a:gd name="connsiteY959" fmla="*/ 532892 h 6858000"/>
              <a:gd name="connsiteX960" fmla="*/ 1309550 w 7467600"/>
              <a:gd name="connsiteY960" fmla="*/ 374031 h 6858000"/>
              <a:gd name="connsiteX961" fmla="*/ 1193673 w 7467600"/>
              <a:gd name="connsiteY961" fmla="*/ 49533 h 6858000"/>
              <a:gd name="connsiteX962" fmla="*/ 1164391 w 7467600"/>
              <a:gd name="connsiteY962" fmla="*/ 0 h 6858000"/>
              <a:gd name="connsiteX963" fmla="*/ 1200666 w 7467600"/>
              <a:gd name="connsiteY963" fmla="*/ 0 h 6858000"/>
              <a:gd name="connsiteX964" fmla="*/ 1223408 w 7467600"/>
              <a:gd name="connsiteY964" fmla="*/ 38996 h 6858000"/>
              <a:gd name="connsiteX965" fmla="*/ 1339635 w 7467600"/>
              <a:gd name="connsiteY965" fmla="*/ 365517 h 6858000"/>
              <a:gd name="connsiteX966" fmla="*/ 1387469 w 7467600"/>
              <a:gd name="connsiteY966" fmla="*/ 523079 h 6858000"/>
              <a:gd name="connsiteX967" fmla="*/ 1452685 w 7467600"/>
              <a:gd name="connsiteY967" fmla="*/ 699806 h 6858000"/>
              <a:gd name="connsiteX968" fmla="*/ 1492092 w 7467600"/>
              <a:gd name="connsiteY968" fmla="*/ 800424 h 6858000"/>
              <a:gd name="connsiteX969" fmla="*/ 1455302 w 7467600"/>
              <a:gd name="connsiteY969" fmla="*/ 632913 h 6858000"/>
              <a:gd name="connsiteX970" fmla="*/ 1222336 w 7467600"/>
              <a:gd name="connsiteY970" fmla="*/ 9480 h 6858000"/>
              <a:gd name="connsiteX971" fmla="*/ 1214634 w 7467600"/>
              <a:gd name="connsiteY971" fmla="*/ 0 h 6858000"/>
              <a:gd name="connsiteX972" fmla="*/ 1289827 w 7467600"/>
              <a:gd name="connsiteY972" fmla="*/ 0 h 6858000"/>
              <a:gd name="connsiteX973" fmla="*/ 1321076 w 7467600"/>
              <a:gd name="connsiteY973" fmla="*/ 59722 h 6858000"/>
              <a:gd name="connsiteX974" fmla="*/ 1512579 w 7467600"/>
              <a:gd name="connsiteY974" fmla="*/ 626441 h 6858000"/>
              <a:gd name="connsiteX975" fmla="*/ 1506076 w 7467600"/>
              <a:gd name="connsiteY975" fmla="*/ 1089289 h 6858000"/>
              <a:gd name="connsiteX976" fmla="*/ 1486346 w 7467600"/>
              <a:gd name="connsiteY976" fmla="*/ 1079919 h 6858000"/>
              <a:gd name="connsiteX977" fmla="*/ 1070511 w 7467600"/>
              <a:gd name="connsiteY977" fmla="*/ 48609 h 6858000"/>
              <a:gd name="connsiteX978" fmla="*/ 1057230 w 7467600"/>
              <a:gd name="connsiteY978" fmla="*/ 0 h 6858000"/>
              <a:gd name="connsiteX979" fmla="*/ 43151 w 7467600"/>
              <a:gd name="connsiteY979" fmla="*/ 0 h 6858000"/>
              <a:gd name="connsiteX980" fmla="*/ 95283 w 7467600"/>
              <a:gd name="connsiteY980" fmla="*/ 0 h 6858000"/>
              <a:gd name="connsiteX981" fmla="*/ 300708 w 7467600"/>
              <a:gd name="connsiteY981" fmla="*/ 154571 h 6858000"/>
              <a:gd name="connsiteX982" fmla="*/ 530414 w 7467600"/>
              <a:gd name="connsiteY982" fmla="*/ 354673 h 6858000"/>
              <a:gd name="connsiteX983" fmla="*/ 333785 w 7467600"/>
              <a:gd name="connsiteY983" fmla="*/ 161564 h 6858000"/>
              <a:gd name="connsiteX984" fmla="*/ 147005 w 7467600"/>
              <a:gd name="connsiteY984" fmla="*/ 0 h 6858000"/>
              <a:gd name="connsiteX985" fmla="*/ 272509 w 7467600"/>
              <a:gd name="connsiteY985" fmla="*/ 0 h 6858000"/>
              <a:gd name="connsiteX986" fmla="*/ 326276 w 7467600"/>
              <a:gd name="connsiteY986" fmla="*/ 45847 h 6858000"/>
              <a:gd name="connsiteX987" fmla="*/ 823759 w 7467600"/>
              <a:gd name="connsiteY987" fmla="*/ 574145 h 6858000"/>
              <a:gd name="connsiteX988" fmla="*/ 811254 w 7467600"/>
              <a:gd name="connsiteY988" fmla="*/ 665546 h 6858000"/>
              <a:gd name="connsiteX989" fmla="*/ 154042 w 7467600"/>
              <a:gd name="connsiteY989" fmla="*/ 261522 h 6858000"/>
              <a:gd name="connsiteX990" fmla="*/ 13550 w 7467600"/>
              <a:gd name="connsiteY990" fmla="*/ 158423 h 6858000"/>
              <a:gd name="connsiteX991" fmla="*/ 0 w 7467600"/>
              <a:gd name="connsiteY991" fmla="*/ 146618 h 6858000"/>
              <a:gd name="connsiteX992" fmla="*/ 0 w 7467600"/>
              <a:gd name="connsiteY992" fmla="*/ 59161 h 6858000"/>
              <a:gd name="connsiteX993" fmla="*/ 45427 w 7467600"/>
              <a:gd name="connsiteY993" fmla="*/ 101078 h 6858000"/>
              <a:gd name="connsiteX994" fmla="*/ 630103 w 7467600"/>
              <a:gd name="connsiteY994" fmla="*/ 485885 h 6858000"/>
              <a:gd name="connsiteX995" fmla="*/ 532040 w 7467600"/>
              <a:gd name="connsiteY995" fmla="*/ 399359 h 6858000"/>
              <a:gd name="connsiteX996" fmla="*/ 517618 w 7467600"/>
              <a:gd name="connsiteY996" fmla="*/ 385726 h 6858000"/>
              <a:gd name="connsiteX997" fmla="*/ 285074 w 7467600"/>
              <a:gd name="connsiteY997" fmla="*/ 182755 h 6858000"/>
              <a:gd name="connsiteX998" fmla="*/ 43151 w 7467600"/>
              <a:gd name="connsiteY99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97634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1903353 w 7467600"/>
              <a:gd name="connsiteY142" fmla="*/ 5044827 h 6858000"/>
              <a:gd name="connsiteX143" fmla="*/ 1936931 w 7467600"/>
              <a:gd name="connsiteY143" fmla="*/ 5093954 h 6858000"/>
              <a:gd name="connsiteX144" fmla="*/ 2195868 w 7467600"/>
              <a:gd name="connsiteY144" fmla="*/ 5396574 h 6858000"/>
              <a:gd name="connsiteX145" fmla="*/ 2088852 w 7467600"/>
              <a:gd name="connsiteY145" fmla="*/ 5166123 h 6858000"/>
              <a:gd name="connsiteX146" fmla="*/ 1958241 w 7467600"/>
              <a:gd name="connsiteY146" fmla="*/ 5067955 h 6858000"/>
              <a:gd name="connsiteX147" fmla="*/ 1903353 w 7467600"/>
              <a:gd name="connsiteY147" fmla="*/ 5044827 h 6858000"/>
              <a:gd name="connsiteX148" fmla="*/ 1979378 w 7467600"/>
              <a:gd name="connsiteY148" fmla="*/ 4769504 h 6858000"/>
              <a:gd name="connsiteX149" fmla="*/ 2882120 w 7467600"/>
              <a:gd name="connsiteY149" fmla="*/ 5064547 h 6858000"/>
              <a:gd name="connsiteX150" fmla="*/ 2793103 w 7467600"/>
              <a:gd name="connsiteY150" fmla="*/ 5039699 h 6858000"/>
              <a:gd name="connsiteX151" fmla="*/ 2770041 w 7467600"/>
              <a:gd name="connsiteY151" fmla="*/ 5033634 h 6858000"/>
              <a:gd name="connsiteX152" fmla="*/ 1979378 w 7467600"/>
              <a:gd name="connsiteY152" fmla="*/ 4769504 h 6858000"/>
              <a:gd name="connsiteX153" fmla="*/ 1927410 w 7467600"/>
              <a:gd name="connsiteY153" fmla="*/ 4716164 h 6858000"/>
              <a:gd name="connsiteX154" fmla="*/ 1959587 w 7467600"/>
              <a:gd name="connsiteY154" fmla="*/ 4728849 h 6858000"/>
              <a:gd name="connsiteX155" fmla="*/ 2777707 w 7467600"/>
              <a:gd name="connsiteY155" fmla="*/ 5003991 h 6858000"/>
              <a:gd name="connsiteX156" fmla="*/ 2800768 w 7467600"/>
              <a:gd name="connsiteY156" fmla="*/ 5010056 h 6858000"/>
              <a:gd name="connsiteX157" fmla="*/ 2879408 w 7467600"/>
              <a:gd name="connsiteY157" fmla="*/ 5031590 h 6858000"/>
              <a:gd name="connsiteX158" fmla="*/ 2862295 w 7467600"/>
              <a:gd name="connsiteY158" fmla="*/ 5022958 h 6858000"/>
              <a:gd name="connsiteX159" fmla="*/ 2813343 w 7467600"/>
              <a:gd name="connsiteY159" fmla="*/ 4998369 h 6858000"/>
              <a:gd name="connsiteX160" fmla="*/ 2646245 w 7467600"/>
              <a:gd name="connsiteY160" fmla="*/ 4930999 h 6858000"/>
              <a:gd name="connsiteX161" fmla="*/ 1999243 w 7467600"/>
              <a:gd name="connsiteY161" fmla="*/ 4730524 h 6858000"/>
              <a:gd name="connsiteX162" fmla="*/ 1979527 w 7467600"/>
              <a:gd name="connsiteY162" fmla="*/ 4726651 h 6858000"/>
              <a:gd name="connsiteX163" fmla="*/ 1927410 w 7467600"/>
              <a:gd name="connsiteY163" fmla="*/ 4716164 h 6858000"/>
              <a:gd name="connsiteX164" fmla="*/ 1997014 w 7467600"/>
              <a:gd name="connsiteY164" fmla="*/ 4698007 h 6858000"/>
              <a:gd name="connsiteX165" fmla="*/ 2005458 w 7467600"/>
              <a:gd name="connsiteY165" fmla="*/ 4699540 h 6858000"/>
              <a:gd name="connsiteX166" fmla="*/ 2657186 w 7467600"/>
              <a:gd name="connsiteY166" fmla="*/ 4901687 h 6858000"/>
              <a:gd name="connsiteX167" fmla="*/ 2826662 w 7467600"/>
              <a:gd name="connsiteY167" fmla="*/ 4970362 h 6858000"/>
              <a:gd name="connsiteX168" fmla="*/ 2876100 w 7467600"/>
              <a:gd name="connsiteY168" fmla="*/ 4995397 h 6858000"/>
              <a:gd name="connsiteX169" fmla="*/ 3042600 w 7467600"/>
              <a:gd name="connsiteY169" fmla="*/ 5059532 h 6858000"/>
              <a:gd name="connsiteX170" fmla="*/ 1997014 w 7467600"/>
              <a:gd name="connsiteY170" fmla="*/ 4698007 h 6858000"/>
              <a:gd name="connsiteX171" fmla="*/ 2305292 w 7467600"/>
              <a:gd name="connsiteY171" fmla="*/ 4219492 h 6858000"/>
              <a:gd name="connsiteX172" fmla="*/ 3360922 w 7467600"/>
              <a:gd name="connsiteY172" fmla="*/ 4529373 h 6858000"/>
              <a:gd name="connsiteX173" fmla="*/ 3492420 w 7467600"/>
              <a:gd name="connsiteY173" fmla="*/ 4510145 h 6858000"/>
              <a:gd name="connsiteX174" fmla="*/ 3364086 w 7467600"/>
              <a:gd name="connsiteY174" fmla="*/ 4480340 h 6858000"/>
              <a:gd name="connsiteX175" fmla="*/ 3225818 w 7467600"/>
              <a:gd name="connsiteY175" fmla="*/ 4411822 h 6858000"/>
              <a:gd name="connsiteX176" fmla="*/ 3129696 w 7467600"/>
              <a:gd name="connsiteY176" fmla="*/ 4360704 h 6858000"/>
              <a:gd name="connsiteX177" fmla="*/ 2814545 w 7467600"/>
              <a:gd name="connsiteY177" fmla="*/ 4282955 h 6858000"/>
              <a:gd name="connsiteX178" fmla="*/ 2305292 w 7467600"/>
              <a:gd name="connsiteY178" fmla="*/ 4219492 h 6858000"/>
              <a:gd name="connsiteX179" fmla="*/ 2626982 w 7467600"/>
              <a:gd name="connsiteY179" fmla="*/ 4206450 h 6858000"/>
              <a:gd name="connsiteX180" fmla="*/ 2490617 w 7467600"/>
              <a:gd name="connsiteY180" fmla="*/ 4206951 h 6858000"/>
              <a:gd name="connsiteX181" fmla="*/ 2819869 w 7467600"/>
              <a:gd name="connsiteY181" fmla="*/ 4252936 h 6858000"/>
              <a:gd name="connsiteX182" fmla="*/ 3143018 w 7467600"/>
              <a:gd name="connsiteY182" fmla="*/ 4332698 h 6858000"/>
              <a:gd name="connsiteX183" fmla="*/ 3241520 w 7467600"/>
              <a:gd name="connsiteY183" fmla="*/ 4385112 h 6858000"/>
              <a:gd name="connsiteX184" fmla="*/ 3374575 w 7467600"/>
              <a:gd name="connsiteY184" fmla="*/ 4451517 h 6858000"/>
              <a:gd name="connsiteX185" fmla="*/ 3505221 w 7467600"/>
              <a:gd name="connsiteY185" fmla="*/ 4480757 h 6858000"/>
              <a:gd name="connsiteX186" fmla="*/ 2626982 w 7467600"/>
              <a:gd name="connsiteY186" fmla="*/ 4206450 h 6858000"/>
              <a:gd name="connsiteX187" fmla="*/ 1310106 w 7467600"/>
              <a:gd name="connsiteY187" fmla="*/ 3943217 h 6858000"/>
              <a:gd name="connsiteX188" fmla="*/ 854994 w 7467600"/>
              <a:gd name="connsiteY188" fmla="*/ 4399136 h 6858000"/>
              <a:gd name="connsiteX189" fmla="*/ 742462 w 7467600"/>
              <a:gd name="connsiteY189" fmla="*/ 4594648 h 6858000"/>
              <a:gd name="connsiteX190" fmla="*/ 820602 w 7467600"/>
              <a:gd name="connsiteY190" fmla="*/ 4485915 h 6858000"/>
              <a:gd name="connsiteX191" fmla="*/ 878295 w 7467600"/>
              <a:gd name="connsiteY191" fmla="*/ 4403594 h 6858000"/>
              <a:gd name="connsiteX192" fmla="*/ 1240607 w 7467600"/>
              <a:gd name="connsiteY192" fmla="*/ 4010401 h 6858000"/>
              <a:gd name="connsiteX193" fmla="*/ 1310106 w 7467600"/>
              <a:gd name="connsiteY193" fmla="*/ 3943217 h 6858000"/>
              <a:gd name="connsiteX194" fmla="*/ 1423113 w 7467600"/>
              <a:gd name="connsiteY194" fmla="*/ 3874565 h 6858000"/>
              <a:gd name="connsiteX195" fmla="*/ 1260565 w 7467600"/>
              <a:gd name="connsiteY195" fmla="*/ 4031982 h 6858000"/>
              <a:gd name="connsiteX196" fmla="*/ 901900 w 7467600"/>
              <a:gd name="connsiteY196" fmla="*/ 4421236 h 6858000"/>
              <a:gd name="connsiteX197" fmla="*/ 845044 w 7467600"/>
              <a:gd name="connsiteY197" fmla="*/ 4502436 h 6858000"/>
              <a:gd name="connsiteX198" fmla="*/ 685926 w 7467600"/>
              <a:gd name="connsiteY198" fmla="*/ 4703069 h 6858000"/>
              <a:gd name="connsiteX199" fmla="*/ 684248 w 7467600"/>
              <a:gd name="connsiteY199" fmla="*/ 4706721 h 6858000"/>
              <a:gd name="connsiteX200" fmla="*/ 1423113 w 7467600"/>
              <a:gd name="connsiteY200" fmla="*/ 3874565 h 6858000"/>
              <a:gd name="connsiteX201" fmla="*/ 3316479 w 7467600"/>
              <a:gd name="connsiteY201" fmla="*/ 3872136 h 6858000"/>
              <a:gd name="connsiteX202" fmla="*/ 3546806 w 7467600"/>
              <a:gd name="connsiteY202" fmla="*/ 4356139 h 6858000"/>
              <a:gd name="connsiteX203" fmla="*/ 3364433 w 7467600"/>
              <a:gd name="connsiteY203" fmla="*/ 3953121 h 6858000"/>
              <a:gd name="connsiteX204" fmla="*/ 3316479 w 7467600"/>
              <a:gd name="connsiteY204" fmla="*/ 3872136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55073 w 7467600"/>
              <a:gd name="connsiteY236" fmla="*/ 3650884 h 6858000"/>
              <a:gd name="connsiteX237" fmla="*/ 3670252 w 7467600"/>
              <a:gd name="connsiteY237" fmla="*/ 3622798 h 6858000"/>
              <a:gd name="connsiteX238" fmla="*/ 3817258 w 7467600"/>
              <a:gd name="connsiteY238" fmla="*/ 3723577 h 6858000"/>
              <a:gd name="connsiteX239" fmla="*/ 4000461 w 7467600"/>
              <a:gd name="connsiteY239" fmla="*/ 3855966 h 6858000"/>
              <a:gd name="connsiteX240" fmla="*/ 4088180 w 7467600"/>
              <a:gd name="connsiteY240" fmla="*/ 3929774 h 6858000"/>
              <a:gd name="connsiteX241" fmla="*/ 4184555 w 7467600"/>
              <a:gd name="connsiteY241" fmla="*/ 4010683 h 6858000"/>
              <a:gd name="connsiteX242" fmla="*/ 4399563 w 7467600"/>
              <a:gd name="connsiteY242" fmla="*/ 4158106 h 6858000"/>
              <a:gd name="connsiteX243" fmla="*/ 4684469 w 7467600"/>
              <a:gd name="connsiteY243" fmla="*/ 4364680 h 6858000"/>
              <a:gd name="connsiteX244" fmla="*/ 4690271 w 7467600"/>
              <a:gd name="connsiteY244" fmla="*/ 4370034 h 6858000"/>
              <a:gd name="connsiteX245" fmla="*/ 4136093 w 7467600"/>
              <a:gd name="connsiteY245" fmla="*/ 3858466 h 6858000"/>
              <a:gd name="connsiteX246" fmla="*/ 3670252 w 7467600"/>
              <a:gd name="connsiteY246" fmla="*/ 3622798 h 6858000"/>
              <a:gd name="connsiteX247" fmla="*/ 4440129 w 7467600"/>
              <a:gd name="connsiteY247" fmla="*/ 3448571 h 6858000"/>
              <a:gd name="connsiteX248" fmla="*/ 4856525 w 7467600"/>
              <a:gd name="connsiteY248" fmla="*/ 3915351 h 6858000"/>
              <a:gd name="connsiteX249" fmla="*/ 5059055 w 7467600"/>
              <a:gd name="connsiteY249" fmla="*/ 4108918 h 6858000"/>
              <a:gd name="connsiteX250" fmla="*/ 5290070 w 7467600"/>
              <a:gd name="connsiteY250" fmla="*/ 4263619 h 6858000"/>
              <a:gd name="connsiteX251" fmla="*/ 4834991 w 7467600"/>
              <a:gd name="connsiteY251" fmla="*/ 3830985 h 6858000"/>
              <a:gd name="connsiteX252" fmla="*/ 4440129 w 7467600"/>
              <a:gd name="connsiteY252" fmla="*/ 3448571 h 6858000"/>
              <a:gd name="connsiteX253" fmla="*/ 4441737 w 7467600"/>
              <a:gd name="connsiteY253" fmla="*/ 3399734 h 6858000"/>
              <a:gd name="connsiteX254" fmla="*/ 4431236 w 7467600"/>
              <a:gd name="connsiteY254" fmla="*/ 3400954 h 6858000"/>
              <a:gd name="connsiteX255" fmla="*/ 4557150 w 7467600"/>
              <a:gd name="connsiteY255" fmla="*/ 3510023 h 6858000"/>
              <a:gd name="connsiteX256" fmla="*/ 4856936 w 7467600"/>
              <a:gd name="connsiteY256" fmla="*/ 3809146 h 6858000"/>
              <a:gd name="connsiteX257" fmla="*/ 5111996 w 7467600"/>
              <a:gd name="connsiteY257" fmla="*/ 4065759 h 6858000"/>
              <a:gd name="connsiteX258" fmla="*/ 5388878 w 7467600"/>
              <a:gd name="connsiteY258" fmla="*/ 4300185 h 6858000"/>
              <a:gd name="connsiteX259" fmla="*/ 5425556 w 7467600"/>
              <a:gd name="connsiteY259" fmla="*/ 4308967 h 6858000"/>
              <a:gd name="connsiteX260" fmla="*/ 4943646 w 7467600"/>
              <a:gd name="connsiteY260" fmla="*/ 3822916 h 6858000"/>
              <a:gd name="connsiteX261" fmla="*/ 4594837 w 7467600"/>
              <a:gd name="connsiteY261" fmla="*/ 3532274 h 6858000"/>
              <a:gd name="connsiteX262" fmla="*/ 4441737 w 7467600"/>
              <a:gd name="connsiteY262" fmla="*/ 3399734 h 6858000"/>
              <a:gd name="connsiteX263" fmla="*/ 5425834 w 7467600"/>
              <a:gd name="connsiteY263" fmla="*/ 3162785 h 6858000"/>
              <a:gd name="connsiteX264" fmla="*/ 5401644 w 7467600"/>
              <a:gd name="connsiteY264" fmla="*/ 3617847 h 6858000"/>
              <a:gd name="connsiteX265" fmla="*/ 5467256 w 7467600"/>
              <a:gd name="connsiteY265" fmla="*/ 4175494 h 6858000"/>
              <a:gd name="connsiteX266" fmla="*/ 5448069 w 7467600"/>
              <a:gd name="connsiteY266" fmla="*/ 3567554 h 6858000"/>
              <a:gd name="connsiteX267" fmla="*/ 5425834 w 7467600"/>
              <a:gd name="connsiteY267" fmla="*/ 3162785 h 6858000"/>
              <a:gd name="connsiteX268" fmla="*/ 1318687 w 7467600"/>
              <a:gd name="connsiteY268" fmla="*/ 3113840 h 6858000"/>
              <a:gd name="connsiteX269" fmla="*/ 1066793 w 7467600"/>
              <a:gd name="connsiteY269" fmla="*/ 3212171 h 6858000"/>
              <a:gd name="connsiteX270" fmla="*/ 993319 w 7467600"/>
              <a:gd name="connsiteY270" fmla="*/ 3247648 h 6858000"/>
              <a:gd name="connsiteX271" fmla="*/ 853081 w 7467600"/>
              <a:gd name="connsiteY271" fmla="*/ 3312410 h 6858000"/>
              <a:gd name="connsiteX272" fmla="*/ 805957 w 7467600"/>
              <a:gd name="connsiteY272" fmla="*/ 3330443 h 6858000"/>
              <a:gd name="connsiteX273" fmla="*/ 1318687 w 7467600"/>
              <a:gd name="connsiteY273" fmla="*/ 3113840 h 6858000"/>
              <a:gd name="connsiteX274" fmla="*/ 5453702 w 7467600"/>
              <a:gd name="connsiteY274" fmla="*/ 3090882 h 6858000"/>
              <a:gd name="connsiteX275" fmla="*/ 5480135 w 7467600"/>
              <a:gd name="connsiteY275" fmla="*/ 3565802 h 6858000"/>
              <a:gd name="connsiteX276" fmla="*/ 5499023 w 7467600"/>
              <a:gd name="connsiteY276" fmla="*/ 4166310 h 6858000"/>
              <a:gd name="connsiteX277" fmla="*/ 5547022 w 7467600"/>
              <a:gd name="connsiteY277" fmla="*/ 3607838 h 6858000"/>
              <a:gd name="connsiteX278" fmla="*/ 5515964 w 7467600"/>
              <a:gd name="connsiteY278" fmla="*/ 3378541 h 6858000"/>
              <a:gd name="connsiteX279" fmla="*/ 5453702 w 7467600"/>
              <a:gd name="connsiteY279" fmla="*/ 3090882 h 6858000"/>
              <a:gd name="connsiteX280" fmla="*/ 1238695 w 7467600"/>
              <a:gd name="connsiteY280" fmla="*/ 3076820 h 6858000"/>
              <a:gd name="connsiteX281" fmla="*/ 716371 w 7467600"/>
              <a:gd name="connsiteY281" fmla="*/ 3293249 h 6858000"/>
              <a:gd name="connsiteX282" fmla="*/ 579522 w 7467600"/>
              <a:gd name="connsiteY282" fmla="*/ 3371759 h 6858000"/>
              <a:gd name="connsiteX283" fmla="*/ 600288 w 7467600"/>
              <a:gd name="connsiteY283" fmla="*/ 3365555 h 6858000"/>
              <a:gd name="connsiteX284" fmla="*/ 840692 w 7467600"/>
              <a:gd name="connsiteY284" fmla="*/ 3284921 h 6858000"/>
              <a:gd name="connsiteX285" fmla="*/ 979248 w 7467600"/>
              <a:gd name="connsiteY285" fmla="*/ 3221003 h 6858000"/>
              <a:gd name="connsiteX286" fmla="*/ 1053282 w 7467600"/>
              <a:gd name="connsiteY286" fmla="*/ 3185247 h 6858000"/>
              <a:gd name="connsiteX287" fmla="*/ 1320603 w 7467600"/>
              <a:gd name="connsiteY287" fmla="*/ 3081281 h 6858000"/>
              <a:gd name="connsiteX288" fmla="*/ 1238695 w 7467600"/>
              <a:gd name="connsiteY288" fmla="*/ 3076820 h 6858000"/>
              <a:gd name="connsiteX289" fmla="*/ 5425627 w 7467600"/>
              <a:gd name="connsiteY289" fmla="*/ 2954192 h 6858000"/>
              <a:gd name="connsiteX290" fmla="*/ 5470770 w 7467600"/>
              <a:gd name="connsiteY290" fmla="*/ 3005435 h 6858000"/>
              <a:gd name="connsiteX291" fmla="*/ 5519779 w 7467600"/>
              <a:gd name="connsiteY291" fmla="*/ 4359223 h 6858000"/>
              <a:gd name="connsiteX292" fmla="*/ 5520293 w 7467600"/>
              <a:gd name="connsiteY292" fmla="*/ 4360602 h 6858000"/>
              <a:gd name="connsiteX293" fmla="*/ 5767221 w 7467600"/>
              <a:gd name="connsiteY293" fmla="*/ 4665564 h 6858000"/>
              <a:gd name="connsiteX294" fmla="*/ 6937169 w 7467600"/>
              <a:gd name="connsiteY294" fmla="*/ 4815941 h 6858000"/>
              <a:gd name="connsiteX295" fmla="*/ 6953922 w 7467600"/>
              <a:gd name="connsiteY295" fmla="*/ 4890068 h 6858000"/>
              <a:gd name="connsiteX296" fmla="*/ 6071359 w 7467600"/>
              <a:gd name="connsiteY296" fmla="*/ 4770770 h 6858000"/>
              <a:gd name="connsiteX297" fmla="*/ 6038839 w 7467600"/>
              <a:gd name="connsiteY297" fmla="*/ 4764474 h 6858000"/>
              <a:gd name="connsiteX298" fmla="*/ 6038706 w 7467600"/>
              <a:gd name="connsiteY298" fmla="*/ 4763847 h 6858000"/>
              <a:gd name="connsiteX299" fmla="*/ 6037784 w 7467600"/>
              <a:gd name="connsiteY299" fmla="*/ 4764270 h 6858000"/>
              <a:gd name="connsiteX300" fmla="*/ 6038839 w 7467600"/>
              <a:gd name="connsiteY300" fmla="*/ 4764474 h 6858000"/>
              <a:gd name="connsiteX301" fmla="*/ 6040338 w 7467600"/>
              <a:gd name="connsiteY301" fmla="*/ 4771418 h 6858000"/>
              <a:gd name="connsiteX302" fmla="*/ 6024488 w 7467600"/>
              <a:gd name="connsiteY302" fmla="*/ 4809903 h 6858000"/>
              <a:gd name="connsiteX303" fmla="*/ 5599771 w 7467600"/>
              <a:gd name="connsiteY303" fmla="*/ 5509652 h 6858000"/>
              <a:gd name="connsiteX304" fmla="*/ 5548843 w 7467600"/>
              <a:gd name="connsiteY304" fmla="*/ 5563845 h 6858000"/>
              <a:gd name="connsiteX305" fmla="*/ 5940952 w 7467600"/>
              <a:gd name="connsiteY305" fmla="*/ 6250028 h 6858000"/>
              <a:gd name="connsiteX306" fmla="*/ 6043441 w 7467600"/>
              <a:gd name="connsiteY306" fmla="*/ 6665847 h 6858000"/>
              <a:gd name="connsiteX307" fmla="*/ 6093432 w 7467600"/>
              <a:gd name="connsiteY307" fmla="*/ 6858000 h 6858000"/>
              <a:gd name="connsiteX308" fmla="*/ 6034344 w 7467600"/>
              <a:gd name="connsiteY308" fmla="*/ 6858000 h 6858000"/>
              <a:gd name="connsiteX309" fmla="*/ 6026679 w 7467600"/>
              <a:gd name="connsiteY309" fmla="*/ 6836959 h 6858000"/>
              <a:gd name="connsiteX310" fmla="*/ 5800441 w 7467600"/>
              <a:gd name="connsiteY310" fmla="*/ 6335286 h 6858000"/>
              <a:gd name="connsiteX311" fmla="*/ 5526562 w 7467600"/>
              <a:gd name="connsiteY311" fmla="*/ 5705388 h 6858000"/>
              <a:gd name="connsiteX312" fmla="*/ 5519640 w 7467600"/>
              <a:gd name="connsiteY312" fmla="*/ 5683774 h 6858000"/>
              <a:gd name="connsiteX313" fmla="*/ 5844559 w 7467600"/>
              <a:gd name="connsiteY313" fmla="*/ 6553349 h 6858000"/>
              <a:gd name="connsiteX314" fmla="*/ 5975994 w 7467600"/>
              <a:gd name="connsiteY314" fmla="*/ 6858000 h 6858000"/>
              <a:gd name="connsiteX315" fmla="*/ 5898547 w 7467600"/>
              <a:gd name="connsiteY315" fmla="*/ 6858000 h 6858000"/>
              <a:gd name="connsiteX316" fmla="*/ 5682041 w 7467600"/>
              <a:gd name="connsiteY316" fmla="*/ 6355860 h 6858000"/>
              <a:gd name="connsiteX317" fmla="*/ 5461758 w 7467600"/>
              <a:gd name="connsiteY317" fmla="*/ 5820220 h 6858000"/>
              <a:gd name="connsiteX318" fmla="*/ 5237282 w 7467600"/>
              <a:gd name="connsiteY318" fmla="*/ 6579086 h 6858000"/>
              <a:gd name="connsiteX319" fmla="*/ 5115009 w 7467600"/>
              <a:gd name="connsiteY319" fmla="*/ 6858000 h 6858000"/>
              <a:gd name="connsiteX320" fmla="*/ 5028074 w 7467600"/>
              <a:gd name="connsiteY320" fmla="*/ 6858000 h 6858000"/>
              <a:gd name="connsiteX321" fmla="*/ 5079508 w 7467600"/>
              <a:gd name="connsiteY321" fmla="*/ 6749074 h 6858000"/>
              <a:gd name="connsiteX322" fmla="*/ 5371846 w 7467600"/>
              <a:gd name="connsiteY322" fmla="*/ 5924413 h 6858000"/>
              <a:gd name="connsiteX323" fmla="*/ 5270512 w 7467600"/>
              <a:gd name="connsiteY323" fmla="*/ 6138975 h 6858000"/>
              <a:gd name="connsiteX324" fmla="*/ 5062409 w 7467600"/>
              <a:gd name="connsiteY324" fmla="*/ 6653544 h 6858000"/>
              <a:gd name="connsiteX325" fmla="*/ 5036628 w 7467600"/>
              <a:gd name="connsiteY325" fmla="*/ 6754247 h 6858000"/>
              <a:gd name="connsiteX326" fmla="*/ 5009112 w 7467600"/>
              <a:gd name="connsiteY326" fmla="*/ 6858000 h 6858000"/>
              <a:gd name="connsiteX327" fmla="*/ 4976679 w 7467600"/>
              <a:gd name="connsiteY327" fmla="*/ 6858000 h 6858000"/>
              <a:gd name="connsiteX328" fmla="*/ 5006537 w 7467600"/>
              <a:gd name="connsiteY328" fmla="*/ 6747068 h 6858000"/>
              <a:gd name="connsiteX329" fmla="*/ 5032723 w 7467600"/>
              <a:gd name="connsiteY329" fmla="*/ 6644957 h 6858000"/>
              <a:gd name="connsiteX330" fmla="*/ 5242949 w 7467600"/>
              <a:gd name="connsiteY330" fmla="*/ 6125175 h 6858000"/>
              <a:gd name="connsiteX331" fmla="*/ 5286321 w 7467600"/>
              <a:gd name="connsiteY331" fmla="*/ 6033555 h 6858000"/>
              <a:gd name="connsiteX332" fmla="*/ 5008210 w 7467600"/>
              <a:gd name="connsiteY332" fmla="*/ 6649194 h 6858000"/>
              <a:gd name="connsiteX333" fmla="*/ 4986321 w 7467600"/>
              <a:gd name="connsiteY333" fmla="*/ 6765687 h 6858000"/>
              <a:gd name="connsiteX334" fmla="*/ 4973474 w 7467600"/>
              <a:gd name="connsiteY334" fmla="*/ 6858000 h 6858000"/>
              <a:gd name="connsiteX335" fmla="*/ 4907178 w 7467600"/>
              <a:gd name="connsiteY335" fmla="*/ 6858000 h 6858000"/>
              <a:gd name="connsiteX336" fmla="*/ 4910810 w 7467600"/>
              <a:gd name="connsiteY336" fmla="*/ 6829660 h 6858000"/>
              <a:gd name="connsiteX337" fmla="*/ 4987461 w 7467600"/>
              <a:gd name="connsiteY337" fmla="*/ 6432994 h 6858000"/>
              <a:gd name="connsiteX338" fmla="*/ 5179262 w 7467600"/>
              <a:gd name="connsiteY338" fmla="*/ 6035044 h 6858000"/>
              <a:gd name="connsiteX339" fmla="*/ 4689678 w 7467600"/>
              <a:gd name="connsiteY339" fmla="*/ 6440241 h 6858000"/>
              <a:gd name="connsiteX340" fmla="*/ 4477543 w 7467600"/>
              <a:gd name="connsiteY340" fmla="*/ 6674836 h 6858000"/>
              <a:gd name="connsiteX341" fmla="*/ 4329957 w 7467600"/>
              <a:gd name="connsiteY341" fmla="*/ 6858000 h 6858000"/>
              <a:gd name="connsiteX342" fmla="*/ 4218595 w 7467600"/>
              <a:gd name="connsiteY342" fmla="*/ 6858000 h 6858000"/>
              <a:gd name="connsiteX343" fmla="*/ 4368888 w 7467600"/>
              <a:gd name="connsiteY343" fmla="*/ 6668412 h 6858000"/>
              <a:gd name="connsiteX344" fmla="*/ 4563091 w 7467600"/>
              <a:gd name="connsiteY344" fmla="*/ 6442508 h 6858000"/>
              <a:gd name="connsiteX345" fmla="*/ 5387324 w 7467600"/>
              <a:gd name="connsiteY345" fmla="*/ 5705830 h 6858000"/>
              <a:gd name="connsiteX346" fmla="*/ 5073620 w 7467600"/>
              <a:gd name="connsiteY346" fmla="*/ 5955437 h 6858000"/>
              <a:gd name="connsiteX347" fmla="*/ 4689789 w 7467600"/>
              <a:gd name="connsiteY347" fmla="*/ 6268382 h 6858000"/>
              <a:gd name="connsiteX348" fmla="*/ 4418722 w 7467600"/>
              <a:gd name="connsiteY348" fmla="*/ 6570886 h 6858000"/>
              <a:gd name="connsiteX349" fmla="*/ 4214944 w 7467600"/>
              <a:gd name="connsiteY349" fmla="*/ 6858000 h 6858000"/>
              <a:gd name="connsiteX350" fmla="*/ 4177898 w 7467600"/>
              <a:gd name="connsiteY350" fmla="*/ 6858000 h 6858000"/>
              <a:gd name="connsiteX351" fmla="*/ 4391597 w 7467600"/>
              <a:gd name="connsiteY351" fmla="*/ 6556370 h 6858000"/>
              <a:gd name="connsiteX352" fmla="*/ 4668889 w 7467600"/>
              <a:gd name="connsiteY352" fmla="*/ 6246399 h 6858000"/>
              <a:gd name="connsiteX353" fmla="*/ 5055427 w 7467600"/>
              <a:gd name="connsiteY353" fmla="*/ 5931476 h 6858000"/>
              <a:gd name="connsiteX354" fmla="*/ 5371814 w 7467600"/>
              <a:gd name="connsiteY354" fmla="*/ 5678975 h 6858000"/>
              <a:gd name="connsiteX355" fmla="*/ 4987918 w 7467600"/>
              <a:gd name="connsiteY355" fmla="*/ 5838701 h 6858000"/>
              <a:gd name="connsiteX356" fmla="*/ 4317146 w 7467600"/>
              <a:gd name="connsiteY356" fmla="*/ 6587716 h 6858000"/>
              <a:gd name="connsiteX357" fmla="*/ 4171627 w 7467600"/>
              <a:gd name="connsiteY357" fmla="*/ 6858000 h 6858000"/>
              <a:gd name="connsiteX358" fmla="*/ 4081585 w 7467600"/>
              <a:gd name="connsiteY358" fmla="*/ 6858000 h 6858000"/>
              <a:gd name="connsiteX359" fmla="*/ 4238603 w 7467600"/>
              <a:gd name="connsiteY359" fmla="*/ 6559341 h 6858000"/>
              <a:gd name="connsiteX360" fmla="*/ 4778333 w 7467600"/>
              <a:gd name="connsiteY360" fmla="*/ 5873626 h 6858000"/>
              <a:gd name="connsiteX361" fmla="*/ 5414185 w 7467600"/>
              <a:gd name="connsiteY361" fmla="*/ 5573882 h 6858000"/>
              <a:gd name="connsiteX362" fmla="*/ 5959648 w 7467600"/>
              <a:gd name="connsiteY362" fmla="*/ 4760797 h 6858000"/>
              <a:gd name="connsiteX363" fmla="*/ 5355019 w 7467600"/>
              <a:gd name="connsiteY363" fmla="*/ 4734672 h 6858000"/>
              <a:gd name="connsiteX364" fmla="*/ 5083565 w 7467600"/>
              <a:gd name="connsiteY364" fmla="*/ 5179121 h 6858000"/>
              <a:gd name="connsiteX365" fmla="*/ 4713577 w 7467600"/>
              <a:gd name="connsiteY365" fmla="*/ 5616803 h 6858000"/>
              <a:gd name="connsiteX366" fmla="*/ 3989559 w 7467600"/>
              <a:gd name="connsiteY366" fmla="*/ 6145945 h 6858000"/>
              <a:gd name="connsiteX367" fmla="*/ 3939824 w 7467600"/>
              <a:gd name="connsiteY367" fmla="*/ 6066900 h 6858000"/>
              <a:gd name="connsiteX368" fmla="*/ 4584537 w 7467600"/>
              <a:gd name="connsiteY368" fmla="*/ 5324826 h 6858000"/>
              <a:gd name="connsiteX369" fmla="*/ 5037105 w 7467600"/>
              <a:gd name="connsiteY369" fmla="*/ 5088765 h 6858000"/>
              <a:gd name="connsiteX370" fmla="*/ 5039930 w 7467600"/>
              <a:gd name="connsiteY370" fmla="*/ 5089585 h 6858000"/>
              <a:gd name="connsiteX371" fmla="*/ 5263764 w 7467600"/>
              <a:gd name="connsiteY371" fmla="*/ 4735525 h 6858000"/>
              <a:gd name="connsiteX372" fmla="*/ 4086300 w 7467600"/>
              <a:gd name="connsiteY372" fmla="*/ 4884599 h 6858000"/>
              <a:gd name="connsiteX373" fmla="*/ 4085485 w 7467600"/>
              <a:gd name="connsiteY373" fmla="*/ 4899070 h 6858000"/>
              <a:gd name="connsiteX374" fmla="*/ 3871915 w 7467600"/>
              <a:gd name="connsiteY374" fmla="*/ 5253645 h 6858000"/>
              <a:gd name="connsiteX375" fmla="*/ 3799374 w 7467600"/>
              <a:gd name="connsiteY375" fmla="*/ 5466127 h 6858000"/>
              <a:gd name="connsiteX376" fmla="*/ 3498850 w 7467600"/>
              <a:gd name="connsiteY376" fmla="*/ 6661888 h 6858000"/>
              <a:gd name="connsiteX377" fmla="*/ 3399216 w 7467600"/>
              <a:gd name="connsiteY377" fmla="*/ 6858000 h 6858000"/>
              <a:gd name="connsiteX378" fmla="*/ 3303688 w 7467600"/>
              <a:gd name="connsiteY378" fmla="*/ 6858000 h 6858000"/>
              <a:gd name="connsiteX379" fmla="*/ 3391774 w 7467600"/>
              <a:gd name="connsiteY379" fmla="*/ 6697181 h 6858000"/>
              <a:gd name="connsiteX380" fmla="*/ 3735540 w 7467600"/>
              <a:gd name="connsiteY380" fmla="*/ 5546923 h 6858000"/>
              <a:gd name="connsiteX381" fmla="*/ 3729438 w 7467600"/>
              <a:gd name="connsiteY381" fmla="*/ 5569058 h 6858000"/>
              <a:gd name="connsiteX382" fmla="*/ 3707782 w 7467600"/>
              <a:gd name="connsiteY382" fmla="*/ 5644908 h 6858000"/>
              <a:gd name="connsiteX383" fmla="*/ 3583827 w 7467600"/>
              <a:gd name="connsiteY383" fmla="*/ 6039215 h 6858000"/>
              <a:gd name="connsiteX384" fmla="*/ 3547861 w 7467600"/>
              <a:gd name="connsiteY384" fmla="*/ 6129609 h 6858000"/>
              <a:gd name="connsiteX385" fmla="*/ 3490905 w 7467600"/>
              <a:gd name="connsiteY385" fmla="*/ 6277660 h 6858000"/>
              <a:gd name="connsiteX386" fmla="*/ 3455859 w 7467600"/>
              <a:gd name="connsiteY386" fmla="*/ 6391301 h 6858000"/>
              <a:gd name="connsiteX387" fmla="*/ 3429112 w 7467600"/>
              <a:gd name="connsiteY387" fmla="*/ 6479469 h 6858000"/>
              <a:gd name="connsiteX388" fmla="*/ 3304862 w 7467600"/>
              <a:gd name="connsiteY388" fmla="*/ 6796476 h 6858000"/>
              <a:gd name="connsiteX389" fmla="*/ 3276071 w 7467600"/>
              <a:gd name="connsiteY389" fmla="*/ 6858000 h 6858000"/>
              <a:gd name="connsiteX390" fmla="*/ 3240805 w 7467600"/>
              <a:gd name="connsiteY390" fmla="*/ 6858000 h 6858000"/>
              <a:gd name="connsiteX391" fmla="*/ 3275917 w 7467600"/>
              <a:gd name="connsiteY391" fmla="*/ 6783192 h 6858000"/>
              <a:gd name="connsiteX392" fmla="*/ 3399358 w 7467600"/>
              <a:gd name="connsiteY392" fmla="*/ 6469011 h 6858000"/>
              <a:gd name="connsiteX393" fmla="*/ 3425650 w 7467600"/>
              <a:gd name="connsiteY393" fmla="*/ 6381333 h 6858000"/>
              <a:gd name="connsiteX394" fmla="*/ 3460661 w 7467600"/>
              <a:gd name="connsiteY394" fmla="*/ 6266763 h 6858000"/>
              <a:gd name="connsiteX395" fmla="*/ 3518021 w 7467600"/>
              <a:gd name="connsiteY395" fmla="*/ 6117298 h 6858000"/>
              <a:gd name="connsiteX396" fmla="*/ 3554035 w 7467600"/>
              <a:gd name="connsiteY396" fmla="*/ 6027832 h 6858000"/>
              <a:gd name="connsiteX397" fmla="*/ 3677174 w 7467600"/>
              <a:gd name="connsiteY397" fmla="*/ 5636351 h 6858000"/>
              <a:gd name="connsiteX398" fmla="*/ 3698819 w 7467600"/>
              <a:gd name="connsiteY398" fmla="*/ 5560503 h 6858000"/>
              <a:gd name="connsiteX399" fmla="*/ 3702094 w 7467600"/>
              <a:gd name="connsiteY399" fmla="*/ 5549194 h 6858000"/>
              <a:gd name="connsiteX400" fmla="*/ 3398355 w 7467600"/>
              <a:gd name="connsiteY400" fmla="*/ 6094603 h 6858000"/>
              <a:gd name="connsiteX401" fmla="*/ 3193941 w 7467600"/>
              <a:gd name="connsiteY401" fmla="*/ 6798775 h 6858000"/>
              <a:gd name="connsiteX402" fmla="*/ 3184140 w 7467600"/>
              <a:gd name="connsiteY402" fmla="*/ 6858000 h 6858000"/>
              <a:gd name="connsiteX403" fmla="*/ 3099978 w 7467600"/>
              <a:gd name="connsiteY403" fmla="*/ 6858000 h 6858000"/>
              <a:gd name="connsiteX404" fmla="*/ 3101556 w 7467600"/>
              <a:gd name="connsiteY404" fmla="*/ 6843337 h 6858000"/>
              <a:gd name="connsiteX405" fmla="*/ 3370162 w 7467600"/>
              <a:gd name="connsiteY405" fmla="*/ 5785550 h 6858000"/>
              <a:gd name="connsiteX406" fmla="*/ 3746477 w 7467600"/>
              <a:gd name="connsiteY406" fmla="*/ 5377889 h 6858000"/>
              <a:gd name="connsiteX407" fmla="*/ 3863399 w 7467600"/>
              <a:gd name="connsiteY407" fmla="*/ 5087257 h 6858000"/>
              <a:gd name="connsiteX408" fmla="*/ 3968712 w 7467600"/>
              <a:gd name="connsiteY408" fmla="*/ 4913989 h 6858000"/>
              <a:gd name="connsiteX409" fmla="*/ 2792390 w 7467600"/>
              <a:gd name="connsiteY409" fmla="*/ 5382974 h 6858000"/>
              <a:gd name="connsiteX410" fmla="*/ 2714982 w 7467600"/>
              <a:gd name="connsiteY410" fmla="*/ 5427051 h 6858000"/>
              <a:gd name="connsiteX411" fmla="*/ 2813361 w 7467600"/>
              <a:gd name="connsiteY411" fmla="*/ 6023912 h 6858000"/>
              <a:gd name="connsiteX412" fmla="*/ 2688430 w 7467600"/>
              <a:gd name="connsiteY412" fmla="*/ 6801564 h 6858000"/>
              <a:gd name="connsiteX413" fmla="*/ 2629626 w 7467600"/>
              <a:gd name="connsiteY413" fmla="*/ 6763394 h 6858000"/>
              <a:gd name="connsiteX414" fmla="*/ 2565328 w 7467600"/>
              <a:gd name="connsiteY414" fmla="*/ 5516399 h 6858000"/>
              <a:gd name="connsiteX415" fmla="*/ 1922999 w 7467600"/>
              <a:gd name="connsiteY415" fmla="*/ 5980343 h 6858000"/>
              <a:gd name="connsiteX416" fmla="*/ 1950261 w 7467600"/>
              <a:gd name="connsiteY416" fmla="*/ 6405858 h 6858000"/>
              <a:gd name="connsiteX417" fmla="*/ 2365554 w 7467600"/>
              <a:gd name="connsiteY417" fmla="*/ 6759107 h 6858000"/>
              <a:gd name="connsiteX418" fmla="*/ 2424142 w 7467600"/>
              <a:gd name="connsiteY418" fmla="*/ 6858000 h 6858000"/>
              <a:gd name="connsiteX419" fmla="*/ 2395994 w 7467600"/>
              <a:gd name="connsiteY419" fmla="*/ 6858000 h 6858000"/>
              <a:gd name="connsiteX420" fmla="*/ 2392863 w 7467600"/>
              <a:gd name="connsiteY420" fmla="*/ 6852964 h 6858000"/>
              <a:gd name="connsiteX421" fmla="*/ 2017589 w 7467600"/>
              <a:gd name="connsiteY421" fmla="*/ 6493982 h 6858000"/>
              <a:gd name="connsiteX422" fmla="*/ 2147336 w 7467600"/>
              <a:gd name="connsiteY422" fmla="*/ 6594052 h 6858000"/>
              <a:gd name="connsiteX423" fmla="*/ 2207047 w 7467600"/>
              <a:gd name="connsiteY423" fmla="*/ 6654540 h 6858000"/>
              <a:gd name="connsiteX424" fmla="*/ 2299106 w 7467600"/>
              <a:gd name="connsiteY424" fmla="*/ 6778931 h 6858000"/>
              <a:gd name="connsiteX425" fmla="*/ 2314430 w 7467600"/>
              <a:gd name="connsiteY425" fmla="*/ 6801144 h 6858000"/>
              <a:gd name="connsiteX426" fmla="*/ 2352406 w 7467600"/>
              <a:gd name="connsiteY426" fmla="*/ 6858000 h 6858000"/>
              <a:gd name="connsiteX427" fmla="*/ 2314492 w 7467600"/>
              <a:gd name="connsiteY427" fmla="*/ 6858000 h 6858000"/>
              <a:gd name="connsiteX428" fmla="*/ 2288095 w 7467600"/>
              <a:gd name="connsiteY428" fmla="*/ 6818030 h 6858000"/>
              <a:gd name="connsiteX429" fmla="*/ 2272768 w 7467600"/>
              <a:gd name="connsiteY429" fmla="*/ 6795822 h 6858000"/>
              <a:gd name="connsiteX430" fmla="*/ 2182715 w 7467600"/>
              <a:gd name="connsiteY430" fmla="*/ 6675071 h 6858000"/>
              <a:gd name="connsiteX431" fmla="*/ 2032061 w 7467600"/>
              <a:gd name="connsiteY431" fmla="*/ 6541380 h 6858000"/>
              <a:gd name="connsiteX432" fmla="*/ 2257220 w 7467600"/>
              <a:gd name="connsiteY432" fmla="*/ 6826257 h 6858000"/>
              <a:gd name="connsiteX433" fmla="*/ 2281324 w 7467600"/>
              <a:gd name="connsiteY433" fmla="*/ 6858000 h 6858000"/>
              <a:gd name="connsiteX434" fmla="*/ 2242860 w 7467600"/>
              <a:gd name="connsiteY434" fmla="*/ 6858000 h 6858000"/>
              <a:gd name="connsiteX435" fmla="*/ 2232818 w 7467600"/>
              <a:gd name="connsiteY435" fmla="*/ 6844926 h 6858000"/>
              <a:gd name="connsiteX436" fmla="*/ 1990172 w 7467600"/>
              <a:gd name="connsiteY436" fmla="*/ 6542121 h 6858000"/>
              <a:gd name="connsiteX437" fmla="*/ 2124090 w 7467600"/>
              <a:gd name="connsiteY437" fmla="*/ 6761017 h 6858000"/>
              <a:gd name="connsiteX438" fmla="*/ 2200380 w 7467600"/>
              <a:gd name="connsiteY438" fmla="*/ 6858000 h 6858000"/>
              <a:gd name="connsiteX439" fmla="*/ 2147507 w 7467600"/>
              <a:gd name="connsiteY439" fmla="*/ 6858000 h 6858000"/>
              <a:gd name="connsiteX440" fmla="*/ 2070668 w 7467600"/>
              <a:gd name="connsiteY440" fmla="*/ 6761520 h 6858000"/>
              <a:gd name="connsiteX441" fmla="*/ 1975142 w 7467600"/>
              <a:gd name="connsiteY441" fmla="*/ 6585570 h 6858000"/>
              <a:gd name="connsiteX442" fmla="*/ 2050035 w 7467600"/>
              <a:gd name="connsiteY442" fmla="*/ 6813345 h 6858000"/>
              <a:gd name="connsiteX443" fmla="*/ 2063025 w 7467600"/>
              <a:gd name="connsiteY443" fmla="*/ 6858000 h 6858000"/>
              <a:gd name="connsiteX444" fmla="*/ 2021675 w 7467600"/>
              <a:gd name="connsiteY444" fmla="*/ 6858000 h 6858000"/>
              <a:gd name="connsiteX445" fmla="*/ 2019308 w 7467600"/>
              <a:gd name="connsiteY445" fmla="*/ 6847118 h 6858000"/>
              <a:gd name="connsiteX446" fmla="*/ 1938835 w 7467600"/>
              <a:gd name="connsiteY446" fmla="*/ 6551160 h 6858000"/>
              <a:gd name="connsiteX447" fmla="*/ 1953230 w 7467600"/>
              <a:gd name="connsiteY447" fmla="*/ 6759699 h 6858000"/>
              <a:gd name="connsiteX448" fmla="*/ 1956763 w 7467600"/>
              <a:gd name="connsiteY448" fmla="*/ 6778191 h 6858000"/>
              <a:gd name="connsiteX449" fmla="*/ 1967925 w 7467600"/>
              <a:gd name="connsiteY449" fmla="*/ 6858000 h 6858000"/>
              <a:gd name="connsiteX450" fmla="*/ 1936622 w 7467600"/>
              <a:gd name="connsiteY450" fmla="*/ 6858000 h 6858000"/>
              <a:gd name="connsiteX451" fmla="*/ 1926261 w 7467600"/>
              <a:gd name="connsiteY451" fmla="*/ 6784064 h 6858000"/>
              <a:gd name="connsiteX452" fmla="*/ 1922724 w 7467600"/>
              <a:gd name="connsiteY452" fmla="*/ 6765577 h 6858000"/>
              <a:gd name="connsiteX453" fmla="*/ 1904650 w 7467600"/>
              <a:gd name="connsiteY453" fmla="*/ 6639616 h 6858000"/>
              <a:gd name="connsiteX454" fmla="*/ 1885273 w 7467600"/>
              <a:gd name="connsiteY454" fmla="*/ 6858000 h 6858000"/>
              <a:gd name="connsiteX455" fmla="*/ 1854363 w 7467600"/>
              <a:gd name="connsiteY455" fmla="*/ 6858000 h 6858000"/>
              <a:gd name="connsiteX456" fmla="*/ 1880391 w 7467600"/>
              <a:gd name="connsiteY456" fmla="*/ 6603796 h 6858000"/>
              <a:gd name="connsiteX457" fmla="*/ 1818273 w 7467600"/>
              <a:gd name="connsiteY457" fmla="*/ 6715729 h 6858000"/>
              <a:gd name="connsiteX458" fmla="*/ 1794691 w 7467600"/>
              <a:gd name="connsiteY458" fmla="*/ 6843239 h 6858000"/>
              <a:gd name="connsiteX459" fmla="*/ 1794914 w 7467600"/>
              <a:gd name="connsiteY459" fmla="*/ 6858000 h 6858000"/>
              <a:gd name="connsiteX460" fmla="*/ 1746128 w 7467600"/>
              <a:gd name="connsiteY460" fmla="*/ 6858000 h 6858000"/>
              <a:gd name="connsiteX461" fmla="*/ 1753934 w 7467600"/>
              <a:gd name="connsiteY461" fmla="*/ 6724796 h 6858000"/>
              <a:gd name="connsiteX462" fmla="*/ 1792053 w 7467600"/>
              <a:gd name="connsiteY462" fmla="*/ 6572396 h 6858000"/>
              <a:gd name="connsiteX463" fmla="*/ 1862248 w 7467600"/>
              <a:gd name="connsiteY463" fmla="*/ 6266397 h 6858000"/>
              <a:gd name="connsiteX464" fmla="*/ 1862250 w 7467600"/>
              <a:gd name="connsiteY464" fmla="*/ 6033531 h 6858000"/>
              <a:gd name="connsiteX465" fmla="*/ 1211999 w 7467600"/>
              <a:gd name="connsiteY465" fmla="*/ 6683610 h 6858000"/>
              <a:gd name="connsiteX466" fmla="*/ 1213266 w 7467600"/>
              <a:gd name="connsiteY466" fmla="*/ 6691947 h 6858000"/>
              <a:gd name="connsiteX467" fmla="*/ 1203370 w 7467600"/>
              <a:gd name="connsiteY467" fmla="*/ 6850676 h 6858000"/>
              <a:gd name="connsiteX468" fmla="*/ 1203671 w 7467600"/>
              <a:gd name="connsiteY468" fmla="*/ 6858000 h 6858000"/>
              <a:gd name="connsiteX469" fmla="*/ 1143180 w 7467600"/>
              <a:gd name="connsiteY469" fmla="*/ 6858000 h 6858000"/>
              <a:gd name="connsiteX470" fmla="*/ 1142176 w 7467600"/>
              <a:gd name="connsiteY470" fmla="*/ 6766045 h 6858000"/>
              <a:gd name="connsiteX471" fmla="*/ 1067484 w 7467600"/>
              <a:gd name="connsiteY471" fmla="*/ 6858000 h 6858000"/>
              <a:gd name="connsiteX472" fmla="*/ 953928 w 7467600"/>
              <a:gd name="connsiteY472" fmla="*/ 6858000 h 6858000"/>
              <a:gd name="connsiteX473" fmla="*/ 959715 w 7467600"/>
              <a:gd name="connsiteY473" fmla="*/ 6850185 h 6858000"/>
              <a:gd name="connsiteX474" fmla="*/ 1483788 w 7467600"/>
              <a:gd name="connsiteY474" fmla="*/ 6259174 h 6858000"/>
              <a:gd name="connsiteX475" fmla="*/ 1100671 w 7467600"/>
              <a:gd name="connsiteY475" fmla="*/ 6252137 h 6858000"/>
              <a:gd name="connsiteX476" fmla="*/ 1090144 w 7467600"/>
              <a:gd name="connsiteY476" fmla="*/ 6256748 h 6858000"/>
              <a:gd name="connsiteX477" fmla="*/ 1095872 w 7467600"/>
              <a:gd name="connsiteY477" fmla="*/ 6271892 h 6858000"/>
              <a:gd name="connsiteX478" fmla="*/ 262785 w 7467600"/>
              <a:gd name="connsiteY478" fmla="*/ 6845450 h 6858000"/>
              <a:gd name="connsiteX479" fmla="*/ 209968 w 7467600"/>
              <a:gd name="connsiteY479" fmla="*/ 6770713 h 6858000"/>
              <a:gd name="connsiteX480" fmla="*/ 873460 w 7467600"/>
              <a:gd name="connsiteY480" fmla="*/ 6253768 h 6858000"/>
              <a:gd name="connsiteX481" fmla="*/ 192686 w 7467600"/>
              <a:gd name="connsiteY481" fmla="*/ 5849257 h 6858000"/>
              <a:gd name="connsiteX482" fmla="*/ 4696 w 7467600"/>
              <a:gd name="connsiteY482" fmla="*/ 5697668 h 6858000"/>
              <a:gd name="connsiteX483" fmla="*/ 0 w 7467600"/>
              <a:gd name="connsiteY483" fmla="*/ 5689984 h 6858000"/>
              <a:gd name="connsiteX484" fmla="*/ 0 w 7467600"/>
              <a:gd name="connsiteY484" fmla="*/ 5513472 h 6858000"/>
              <a:gd name="connsiteX485" fmla="*/ 174101 w 7467600"/>
              <a:gd name="connsiteY485" fmla="*/ 5620277 h 6858000"/>
              <a:gd name="connsiteX486" fmla="*/ 891800 w 7467600"/>
              <a:gd name="connsiteY486" fmla="*/ 6036935 h 6858000"/>
              <a:gd name="connsiteX487" fmla="*/ 1072219 w 7467600"/>
              <a:gd name="connsiteY487" fmla="*/ 6169443 h 6858000"/>
              <a:gd name="connsiteX488" fmla="*/ 1074117 w 7467600"/>
              <a:gd name="connsiteY488" fmla="*/ 6170301 h 6858000"/>
              <a:gd name="connsiteX489" fmla="*/ 1083114 w 7467600"/>
              <a:gd name="connsiteY489" fmla="*/ 6174131 h 6858000"/>
              <a:gd name="connsiteX490" fmla="*/ 1543010 w 7467600"/>
              <a:gd name="connsiteY490" fmla="*/ 6191140 h 6858000"/>
              <a:gd name="connsiteX491" fmla="*/ 1551080 w 7467600"/>
              <a:gd name="connsiteY491" fmla="*/ 6195006 h 6858000"/>
              <a:gd name="connsiteX492" fmla="*/ 2345443 w 7467600"/>
              <a:gd name="connsiteY492" fmla="*/ 5549882 h 6858000"/>
              <a:gd name="connsiteX493" fmla="*/ 1721499 w 7467600"/>
              <a:gd name="connsiteY493" fmla="*/ 5599969 h 6858000"/>
              <a:gd name="connsiteX494" fmla="*/ 767716 w 7467600"/>
              <a:gd name="connsiteY494" fmla="*/ 5472768 h 6858000"/>
              <a:gd name="connsiteX495" fmla="*/ 722147 w 7467600"/>
              <a:gd name="connsiteY495" fmla="*/ 5393091 h 6858000"/>
              <a:gd name="connsiteX496" fmla="*/ 1485552 w 7467600"/>
              <a:gd name="connsiteY496" fmla="*/ 5313202 h 6858000"/>
              <a:gd name="connsiteX497" fmla="*/ 2143004 w 7467600"/>
              <a:gd name="connsiteY497" fmla="*/ 5402420 h 6858000"/>
              <a:gd name="connsiteX498" fmla="*/ 1933391 w 7467600"/>
              <a:gd name="connsiteY498" fmla="*/ 5156971 h 6858000"/>
              <a:gd name="connsiteX499" fmla="*/ 1827118 w 7467600"/>
              <a:gd name="connsiteY499" fmla="*/ 4968410 h 6858000"/>
              <a:gd name="connsiteX500" fmla="*/ 1837349 w 7467600"/>
              <a:gd name="connsiteY500" fmla="*/ 4956357 h 6858000"/>
              <a:gd name="connsiteX501" fmla="*/ 2162835 w 7467600"/>
              <a:gd name="connsiteY501" fmla="*/ 5187853 h 6858000"/>
              <a:gd name="connsiteX502" fmla="*/ 2257167 w 7467600"/>
              <a:gd name="connsiteY502" fmla="*/ 5462123 h 6858000"/>
              <a:gd name="connsiteX503" fmla="*/ 2261598 w 7467600"/>
              <a:gd name="connsiteY503" fmla="*/ 5467998 h 6858000"/>
              <a:gd name="connsiteX504" fmla="*/ 2437177 w 7467600"/>
              <a:gd name="connsiteY504" fmla="*/ 5479608 h 6858000"/>
              <a:gd name="connsiteX505" fmla="*/ 2445247 w 7467600"/>
              <a:gd name="connsiteY505" fmla="*/ 5483476 h 6858000"/>
              <a:gd name="connsiteX506" fmla="*/ 2743626 w 7467600"/>
              <a:gd name="connsiteY506" fmla="*/ 5304819 h 6858000"/>
              <a:gd name="connsiteX507" fmla="*/ 3048102 w 7467600"/>
              <a:gd name="connsiteY507" fmla="*/ 5150595 h 6858000"/>
              <a:gd name="connsiteX508" fmla="*/ 1799414 w 7467600"/>
              <a:gd name="connsiteY508" fmla="*/ 4694732 h 6858000"/>
              <a:gd name="connsiteX509" fmla="*/ 1771735 w 7467600"/>
              <a:gd name="connsiteY509" fmla="*/ 4619929 h 6858000"/>
              <a:gd name="connsiteX510" fmla="*/ 3104273 w 7467600"/>
              <a:gd name="connsiteY510" fmla="*/ 5076159 h 6858000"/>
              <a:gd name="connsiteX511" fmla="*/ 3113245 w 7467600"/>
              <a:gd name="connsiteY511" fmla="*/ 5090705 h 6858000"/>
              <a:gd name="connsiteX512" fmla="*/ 3126294 w 7467600"/>
              <a:gd name="connsiteY512" fmla="*/ 5114400 h 6858000"/>
              <a:gd name="connsiteX513" fmla="*/ 3937433 w 7467600"/>
              <a:gd name="connsiteY513" fmla="*/ 4830473 h 6858000"/>
              <a:gd name="connsiteX514" fmla="*/ 3590475 w 7467600"/>
              <a:gd name="connsiteY514" fmla="*/ 4597974 h 6858000"/>
              <a:gd name="connsiteX515" fmla="*/ 3100264 w 7467600"/>
              <a:gd name="connsiteY515" fmla="*/ 4579845 h 6858000"/>
              <a:gd name="connsiteX516" fmla="*/ 2183576 w 7467600"/>
              <a:gd name="connsiteY516" fmla="*/ 4227150 h 6858000"/>
              <a:gd name="connsiteX517" fmla="*/ 2151029 w 7467600"/>
              <a:gd name="connsiteY517" fmla="*/ 4146947 h 6858000"/>
              <a:gd name="connsiteX518" fmla="*/ 3563434 w 7467600"/>
              <a:gd name="connsiteY518" fmla="*/ 4469115 h 6858000"/>
              <a:gd name="connsiteX519" fmla="*/ 3177952 w 7467600"/>
              <a:gd name="connsiteY519" fmla="*/ 3657386 h 6858000"/>
              <a:gd name="connsiteX520" fmla="*/ 3189263 w 7467600"/>
              <a:gd name="connsiteY520" fmla="*/ 3625726 h 6858000"/>
              <a:gd name="connsiteX521" fmla="*/ 3560912 w 7467600"/>
              <a:gd name="connsiteY521" fmla="*/ 4079863 h 6858000"/>
              <a:gd name="connsiteX522" fmla="*/ 3626636 w 7467600"/>
              <a:gd name="connsiteY522" fmla="*/ 4512230 h 6858000"/>
              <a:gd name="connsiteX523" fmla="*/ 3653088 w 7467600"/>
              <a:gd name="connsiteY523" fmla="*/ 4521417 h 6858000"/>
              <a:gd name="connsiteX524" fmla="*/ 3988128 w 7467600"/>
              <a:gd name="connsiteY524" fmla="*/ 4817267 h 6858000"/>
              <a:gd name="connsiteX525" fmla="*/ 4830582 w 7467600"/>
              <a:gd name="connsiteY525" fmla="*/ 4676000 h 6858000"/>
              <a:gd name="connsiteX526" fmla="*/ 4830100 w 7467600"/>
              <a:gd name="connsiteY526" fmla="*/ 4675554 h 6858000"/>
              <a:gd name="connsiteX527" fmla="*/ 4036318 w 7467600"/>
              <a:gd name="connsiteY527" fmla="*/ 4147013 h 6858000"/>
              <a:gd name="connsiteX528" fmla="*/ 3432098 w 7467600"/>
              <a:gd name="connsiteY528" fmla="*/ 3537312 h 6858000"/>
              <a:gd name="connsiteX529" fmla="*/ 3446761 w 7467600"/>
              <a:gd name="connsiteY529" fmla="*/ 3461278 h 6858000"/>
              <a:gd name="connsiteX530" fmla="*/ 4419733 w 7467600"/>
              <a:gd name="connsiteY530" fmla="*/ 3963555 h 6858000"/>
              <a:gd name="connsiteX531" fmla="*/ 4781371 w 7467600"/>
              <a:gd name="connsiteY531" fmla="*/ 4458604 h 6858000"/>
              <a:gd name="connsiteX532" fmla="*/ 4780440 w 7467600"/>
              <a:gd name="connsiteY532" fmla="*/ 4470290 h 6858000"/>
              <a:gd name="connsiteX533" fmla="*/ 4898954 w 7467600"/>
              <a:gd name="connsiteY533" fmla="*/ 4662092 h 6858000"/>
              <a:gd name="connsiteX534" fmla="*/ 4900699 w 7467600"/>
              <a:gd name="connsiteY534" fmla="*/ 4670867 h 6858000"/>
              <a:gd name="connsiteX535" fmla="*/ 5714511 w 7467600"/>
              <a:gd name="connsiteY535" fmla="*/ 4663483 h 6858000"/>
              <a:gd name="connsiteX536" fmla="*/ 5464793 w 7467600"/>
              <a:gd name="connsiteY536" fmla="*/ 4393556 h 6858000"/>
              <a:gd name="connsiteX537" fmla="*/ 5461897 w 7467600"/>
              <a:gd name="connsiteY537" fmla="*/ 4390879 h 6858000"/>
              <a:gd name="connsiteX538" fmla="*/ 4294126 w 7467600"/>
              <a:gd name="connsiteY538" fmla="*/ 3303048 h 6858000"/>
              <a:gd name="connsiteX539" fmla="*/ 4305321 w 7467600"/>
              <a:gd name="connsiteY539" fmla="*/ 3256953 h 6858000"/>
              <a:gd name="connsiteX540" fmla="*/ 4949299 w 7467600"/>
              <a:gd name="connsiteY540" fmla="*/ 3766336 h 6858000"/>
              <a:gd name="connsiteX541" fmla="*/ 5291452 w 7467600"/>
              <a:gd name="connsiteY541" fmla="*/ 4076801 h 6858000"/>
              <a:gd name="connsiteX542" fmla="*/ 5434998 w 7467600"/>
              <a:gd name="connsiteY542" fmla="*/ 4254100 h 6858000"/>
              <a:gd name="connsiteX543" fmla="*/ 5351015 w 7467600"/>
              <a:gd name="connsiteY543" fmla="*/ 3760989 h 6858000"/>
              <a:gd name="connsiteX544" fmla="*/ 5413780 w 7467600"/>
              <a:gd name="connsiteY544" fmla="*/ 2966265 h 6858000"/>
              <a:gd name="connsiteX545" fmla="*/ 5425627 w 7467600"/>
              <a:gd name="connsiteY545" fmla="*/ 2954192 h 6858000"/>
              <a:gd name="connsiteX546" fmla="*/ 6604735 w 7467600"/>
              <a:gd name="connsiteY546" fmla="*/ 2041381 h 6858000"/>
              <a:gd name="connsiteX547" fmla="*/ 7204487 w 7467600"/>
              <a:gd name="connsiteY547" fmla="*/ 2742112 h 6858000"/>
              <a:gd name="connsiteX548" fmla="*/ 7131592 w 7467600"/>
              <a:gd name="connsiteY548" fmla="*/ 2672096 h 6858000"/>
              <a:gd name="connsiteX549" fmla="*/ 6996344 w 7467600"/>
              <a:gd name="connsiteY549" fmla="*/ 2518310 h 6858000"/>
              <a:gd name="connsiteX550" fmla="*/ 6735495 w 7467600"/>
              <a:gd name="connsiteY550" fmla="*/ 2196890 h 6858000"/>
              <a:gd name="connsiteX551" fmla="*/ 6721901 w 7467600"/>
              <a:gd name="connsiteY551" fmla="*/ 2179274 h 6858000"/>
              <a:gd name="connsiteX552" fmla="*/ 6604735 w 7467600"/>
              <a:gd name="connsiteY552" fmla="*/ 2041381 h 6858000"/>
              <a:gd name="connsiteX553" fmla="*/ 6591670 w 7467600"/>
              <a:gd name="connsiteY553" fmla="*/ 1988277 h 6858000"/>
              <a:gd name="connsiteX554" fmla="*/ 6747349 w 7467600"/>
              <a:gd name="connsiteY554" fmla="*/ 2160069 h 6858000"/>
              <a:gd name="connsiteX555" fmla="*/ 6760943 w 7467600"/>
              <a:gd name="connsiteY555" fmla="*/ 2177686 h 6858000"/>
              <a:gd name="connsiteX556" fmla="*/ 7021065 w 7467600"/>
              <a:gd name="connsiteY556" fmla="*/ 2498102 h 6858000"/>
              <a:gd name="connsiteX557" fmla="*/ 7155223 w 7467600"/>
              <a:gd name="connsiteY557" fmla="*/ 2650386 h 6858000"/>
              <a:gd name="connsiteX558" fmla="*/ 7203167 w 7467600"/>
              <a:gd name="connsiteY558" fmla="*/ 2697288 h 6858000"/>
              <a:gd name="connsiteX559" fmla="*/ 6937703 w 7467600"/>
              <a:gd name="connsiteY559" fmla="*/ 2321981 h 6858000"/>
              <a:gd name="connsiteX560" fmla="*/ 6591670 w 7467600"/>
              <a:gd name="connsiteY560" fmla="*/ 1988277 h 6858000"/>
              <a:gd name="connsiteX561" fmla="*/ 5798671 w 7467600"/>
              <a:gd name="connsiteY561" fmla="*/ 1981601 h 6858000"/>
              <a:gd name="connsiteX562" fmla="*/ 5754709 w 7467600"/>
              <a:gd name="connsiteY562" fmla="*/ 2071454 h 6858000"/>
              <a:gd name="connsiteX563" fmla="*/ 5763044 w 7467600"/>
              <a:gd name="connsiteY563" fmla="*/ 2842206 h 6858000"/>
              <a:gd name="connsiteX564" fmla="*/ 5764974 w 7467600"/>
              <a:gd name="connsiteY564" fmla="*/ 2799609 h 6858000"/>
              <a:gd name="connsiteX565" fmla="*/ 5767665 w 7467600"/>
              <a:gd name="connsiteY565" fmla="*/ 2666409 h 6858000"/>
              <a:gd name="connsiteX566" fmla="*/ 5763055 w 7467600"/>
              <a:gd name="connsiteY566" fmla="*/ 2579705 h 6858000"/>
              <a:gd name="connsiteX567" fmla="*/ 5758079 w 7467600"/>
              <a:gd name="connsiteY567" fmla="*/ 2492508 h 6858000"/>
              <a:gd name="connsiteX568" fmla="*/ 5779325 w 7467600"/>
              <a:gd name="connsiteY568" fmla="*/ 2197069 h 6858000"/>
              <a:gd name="connsiteX569" fmla="*/ 5798671 w 7467600"/>
              <a:gd name="connsiteY569" fmla="*/ 1981601 h 6858000"/>
              <a:gd name="connsiteX570" fmla="*/ 5829202 w 7467600"/>
              <a:gd name="connsiteY570" fmla="*/ 1971679 h 6858000"/>
              <a:gd name="connsiteX571" fmla="*/ 5809558 w 7467600"/>
              <a:gd name="connsiteY571" fmla="*/ 2198043 h 6858000"/>
              <a:gd name="connsiteX572" fmla="*/ 5788653 w 7467600"/>
              <a:gd name="connsiteY572" fmla="*/ 2489430 h 6858000"/>
              <a:gd name="connsiteX573" fmla="*/ 5793439 w 7467600"/>
              <a:gd name="connsiteY573" fmla="*/ 2575235 h 6858000"/>
              <a:gd name="connsiteX574" fmla="*/ 5796837 w 7467600"/>
              <a:gd name="connsiteY574" fmla="*/ 2637633 h 6858000"/>
              <a:gd name="connsiteX575" fmla="*/ 5818614 w 7467600"/>
              <a:gd name="connsiteY575" fmla="*/ 2473055 h 6858000"/>
              <a:gd name="connsiteX576" fmla="*/ 5829202 w 7467600"/>
              <a:gd name="connsiteY576" fmla="*/ 1971679 h 6858000"/>
              <a:gd name="connsiteX577" fmla="*/ 5911389 w 7467600"/>
              <a:gd name="connsiteY577" fmla="*/ 1898371 h 6858000"/>
              <a:gd name="connsiteX578" fmla="*/ 6237627 w 7467600"/>
              <a:gd name="connsiteY578" fmla="*/ 2231921 h 6858000"/>
              <a:gd name="connsiteX579" fmla="*/ 5911389 w 7467600"/>
              <a:gd name="connsiteY579" fmla="*/ 1898371 h 6858000"/>
              <a:gd name="connsiteX580" fmla="*/ 6944437 w 7467600"/>
              <a:gd name="connsiteY580" fmla="*/ 1575402 h 6858000"/>
              <a:gd name="connsiteX581" fmla="*/ 6304730 w 7467600"/>
              <a:gd name="connsiteY581" fmla="*/ 1766654 h 6858000"/>
              <a:gd name="connsiteX582" fmla="*/ 6944437 w 7467600"/>
              <a:gd name="connsiteY582" fmla="*/ 1575402 h 6858000"/>
              <a:gd name="connsiteX583" fmla="*/ 7019523 w 7467600"/>
              <a:gd name="connsiteY583" fmla="*/ 1519450 h 6858000"/>
              <a:gd name="connsiteX584" fmla="*/ 6298091 w 7467600"/>
              <a:gd name="connsiteY584" fmla="*/ 1737122 h 6858000"/>
              <a:gd name="connsiteX585" fmla="*/ 7019523 w 7467600"/>
              <a:gd name="connsiteY585" fmla="*/ 1519450 h 6858000"/>
              <a:gd name="connsiteX586" fmla="*/ 2399523 w 7467600"/>
              <a:gd name="connsiteY586" fmla="*/ 1428234 h 6858000"/>
              <a:gd name="connsiteX587" fmla="*/ 2224982 w 7467600"/>
              <a:gd name="connsiteY587" fmla="*/ 1826201 h 6858000"/>
              <a:gd name="connsiteX588" fmla="*/ 2096099 w 7467600"/>
              <a:gd name="connsiteY588" fmla="*/ 2345900 h 6858000"/>
              <a:gd name="connsiteX589" fmla="*/ 2283317 w 7467600"/>
              <a:gd name="connsiteY589" fmla="*/ 1796925 h 6858000"/>
              <a:gd name="connsiteX590" fmla="*/ 2399523 w 7467600"/>
              <a:gd name="connsiteY590" fmla="*/ 1428234 h 6858000"/>
              <a:gd name="connsiteX591" fmla="*/ 2448558 w 7467600"/>
              <a:gd name="connsiteY591" fmla="*/ 1373435 h 6858000"/>
              <a:gd name="connsiteX592" fmla="*/ 2312521 w 7467600"/>
              <a:gd name="connsiteY592" fmla="*/ 1806140 h 6858000"/>
              <a:gd name="connsiteX593" fmla="*/ 2127533 w 7467600"/>
              <a:gd name="connsiteY593" fmla="*/ 2348380 h 6858000"/>
              <a:gd name="connsiteX594" fmla="*/ 2358080 w 7467600"/>
              <a:gd name="connsiteY594" fmla="*/ 1866134 h 6858000"/>
              <a:gd name="connsiteX595" fmla="*/ 2407436 w 7467600"/>
              <a:gd name="connsiteY595" fmla="*/ 1651070 h 6858000"/>
              <a:gd name="connsiteX596" fmla="*/ 2448558 w 7467600"/>
              <a:gd name="connsiteY596" fmla="*/ 1373435 h 6858000"/>
              <a:gd name="connsiteX597" fmla="*/ 278707 w 7467600"/>
              <a:gd name="connsiteY597" fmla="*/ 1352270 h 6858000"/>
              <a:gd name="connsiteX598" fmla="*/ 321570 w 7467600"/>
              <a:gd name="connsiteY598" fmla="*/ 1861610 h 6858000"/>
              <a:gd name="connsiteX599" fmla="*/ 294281 w 7467600"/>
              <a:gd name="connsiteY599" fmla="*/ 1440658 h 6858000"/>
              <a:gd name="connsiteX600" fmla="*/ 278707 w 7467600"/>
              <a:gd name="connsiteY600" fmla="*/ 1352270 h 6858000"/>
              <a:gd name="connsiteX601" fmla="*/ 1423821 w 7467600"/>
              <a:gd name="connsiteY601" fmla="*/ 1351958 h 6858000"/>
              <a:gd name="connsiteX602" fmla="*/ 1638521 w 7467600"/>
              <a:gd name="connsiteY602" fmla="*/ 1908470 h 6858000"/>
              <a:gd name="connsiteX603" fmla="*/ 1754199 w 7467600"/>
              <a:gd name="connsiteY603" fmla="*/ 2149284 h 6858000"/>
              <a:gd name="connsiteX604" fmla="*/ 1908359 w 7467600"/>
              <a:gd name="connsiteY604" fmla="*/ 2364988 h 6858000"/>
              <a:gd name="connsiteX605" fmla="*/ 1647661 w 7467600"/>
              <a:gd name="connsiteY605" fmla="*/ 1825945 h 6858000"/>
              <a:gd name="connsiteX606" fmla="*/ 1423821 w 7467600"/>
              <a:gd name="connsiteY606" fmla="*/ 1351958 h 6858000"/>
              <a:gd name="connsiteX607" fmla="*/ 1431890 w 7467600"/>
              <a:gd name="connsiteY607" fmla="*/ 1306475 h 6858000"/>
              <a:gd name="connsiteX608" fmla="*/ 1507597 w 7467600"/>
              <a:gd name="connsiteY608" fmla="*/ 1446132 h 6858000"/>
              <a:gd name="connsiteX609" fmla="*/ 1674586 w 7467600"/>
              <a:gd name="connsiteY609" fmla="*/ 1813832 h 6858000"/>
              <a:gd name="connsiteX610" fmla="*/ 1815950 w 7467600"/>
              <a:gd name="connsiteY610" fmla="*/ 2128564 h 6858000"/>
              <a:gd name="connsiteX611" fmla="*/ 1984242 w 7467600"/>
              <a:gd name="connsiteY611" fmla="*/ 2430829 h 6858000"/>
              <a:gd name="connsiteX612" fmla="*/ 2014023 w 7467600"/>
              <a:gd name="connsiteY612" fmla="*/ 2450995 h 6858000"/>
              <a:gd name="connsiteX613" fmla="*/ 1747337 w 7467600"/>
              <a:gd name="connsiteY613" fmla="*/ 1855264 h 6858000"/>
              <a:gd name="connsiteX614" fmla="*/ 1533749 w 7467600"/>
              <a:gd name="connsiteY614" fmla="*/ 1478656 h 6858000"/>
              <a:gd name="connsiteX615" fmla="*/ 1431890 w 7467600"/>
              <a:gd name="connsiteY615" fmla="*/ 1306475 h 6858000"/>
              <a:gd name="connsiteX616" fmla="*/ 5052692 w 7467600"/>
              <a:gd name="connsiteY616" fmla="*/ 1292994 h 6858000"/>
              <a:gd name="connsiteX617" fmla="*/ 5200661 w 7467600"/>
              <a:gd name="connsiteY617" fmla="*/ 1635186 h 6858000"/>
              <a:gd name="connsiteX618" fmla="*/ 5297138 w 7467600"/>
              <a:gd name="connsiteY618" fmla="*/ 1906351 h 6858000"/>
              <a:gd name="connsiteX619" fmla="*/ 5052692 w 7467600"/>
              <a:gd name="connsiteY619" fmla="*/ 1292994 h 6858000"/>
              <a:gd name="connsiteX620" fmla="*/ 5009948 w 7467600"/>
              <a:gd name="connsiteY620" fmla="*/ 1273619 h 6858000"/>
              <a:gd name="connsiteX621" fmla="*/ 5121777 w 7467600"/>
              <a:gd name="connsiteY621" fmla="*/ 1654213 h 6858000"/>
              <a:gd name="connsiteX622" fmla="*/ 5293545 w 7467600"/>
              <a:gd name="connsiteY622" fmla="*/ 2072247 h 6858000"/>
              <a:gd name="connsiteX623" fmla="*/ 5294042 w 7467600"/>
              <a:gd name="connsiteY623" fmla="*/ 2065019 h 6858000"/>
              <a:gd name="connsiteX624" fmla="*/ 5171936 w 7467600"/>
              <a:gd name="connsiteY624" fmla="*/ 1647613 h 6858000"/>
              <a:gd name="connsiteX625" fmla="*/ 5009948 w 7467600"/>
              <a:gd name="connsiteY625" fmla="*/ 1273619 h 6858000"/>
              <a:gd name="connsiteX626" fmla="*/ 655236 w 7467600"/>
              <a:gd name="connsiteY626" fmla="*/ 1268632 h 6858000"/>
              <a:gd name="connsiteX627" fmla="*/ 839521 w 7467600"/>
              <a:gd name="connsiteY627" fmla="*/ 1685315 h 6858000"/>
              <a:gd name="connsiteX628" fmla="*/ 1109416 w 7467600"/>
              <a:gd name="connsiteY628" fmla="*/ 2061663 h 6858000"/>
              <a:gd name="connsiteX629" fmla="*/ 1298300 w 7467600"/>
              <a:gd name="connsiteY629" fmla="*/ 2247742 h 6858000"/>
              <a:gd name="connsiteX630" fmla="*/ 1125871 w 7467600"/>
              <a:gd name="connsiteY630" fmla="*/ 1989513 h 6858000"/>
              <a:gd name="connsiteX631" fmla="*/ 981574 w 7467600"/>
              <a:gd name="connsiteY631" fmla="*/ 1783157 h 6858000"/>
              <a:gd name="connsiteX632" fmla="*/ 922198 w 7467600"/>
              <a:gd name="connsiteY632" fmla="*/ 1677437 h 6858000"/>
              <a:gd name="connsiteX633" fmla="*/ 869293 w 7467600"/>
              <a:gd name="connsiteY633" fmla="*/ 1583214 h 6858000"/>
              <a:gd name="connsiteX634" fmla="*/ 751431 w 7467600"/>
              <a:gd name="connsiteY634" fmla="*/ 1405731 h 6858000"/>
              <a:gd name="connsiteX635" fmla="*/ 655236 w 7467600"/>
              <a:gd name="connsiteY635" fmla="*/ 1268632 h 6858000"/>
              <a:gd name="connsiteX636" fmla="*/ 6516292 w 7467600"/>
              <a:gd name="connsiteY636" fmla="*/ 1263064 h 6858000"/>
              <a:gd name="connsiteX637" fmla="*/ 5736320 w 7467600"/>
              <a:gd name="connsiteY637" fmla="*/ 1501803 h 6858000"/>
              <a:gd name="connsiteX638" fmla="*/ 6516292 w 7467600"/>
              <a:gd name="connsiteY638" fmla="*/ 1263064 h 6858000"/>
              <a:gd name="connsiteX639" fmla="*/ 291466 w 7467600"/>
              <a:gd name="connsiteY639" fmla="*/ 1250369 h 6858000"/>
              <a:gd name="connsiteX640" fmla="*/ 323180 w 7467600"/>
              <a:gd name="connsiteY640" fmla="*/ 1435283 h 6858000"/>
              <a:gd name="connsiteX641" fmla="*/ 349381 w 7467600"/>
              <a:gd name="connsiteY641" fmla="*/ 1875041 h 6858000"/>
              <a:gd name="connsiteX642" fmla="*/ 374363 w 7467600"/>
              <a:gd name="connsiteY642" fmla="*/ 1506494 h 6858000"/>
              <a:gd name="connsiteX643" fmla="*/ 302168 w 7467600"/>
              <a:gd name="connsiteY643" fmla="*/ 1274495 h 6858000"/>
              <a:gd name="connsiteX644" fmla="*/ 291466 w 7467600"/>
              <a:gd name="connsiteY644" fmla="*/ 1250369 h 6858000"/>
              <a:gd name="connsiteX645" fmla="*/ 678222 w 7467600"/>
              <a:gd name="connsiteY645" fmla="*/ 1248670 h 6858000"/>
              <a:gd name="connsiteX646" fmla="*/ 775536 w 7467600"/>
              <a:gd name="connsiteY646" fmla="*/ 1388015 h 6858000"/>
              <a:gd name="connsiteX647" fmla="*/ 894529 w 7467600"/>
              <a:gd name="connsiteY647" fmla="*/ 1567739 h 6858000"/>
              <a:gd name="connsiteX648" fmla="*/ 948000 w 7467600"/>
              <a:gd name="connsiteY648" fmla="*/ 1663088 h 6858000"/>
              <a:gd name="connsiteX649" fmla="*/ 1006812 w 7467600"/>
              <a:gd name="connsiteY649" fmla="*/ 1767683 h 6858000"/>
              <a:gd name="connsiteX650" fmla="*/ 1149133 w 7467600"/>
              <a:gd name="connsiteY650" fmla="*/ 1971513 h 6858000"/>
              <a:gd name="connsiteX651" fmla="*/ 1333952 w 7467600"/>
              <a:gd name="connsiteY651" fmla="*/ 2251620 h 6858000"/>
              <a:gd name="connsiteX652" fmla="*/ 1337329 w 7467600"/>
              <a:gd name="connsiteY652" fmla="*/ 2258350 h 6858000"/>
              <a:gd name="connsiteX653" fmla="*/ 1014726 w 7467600"/>
              <a:gd name="connsiteY653" fmla="*/ 1615556 h 6858000"/>
              <a:gd name="connsiteX654" fmla="*/ 678222 w 7467600"/>
              <a:gd name="connsiteY654" fmla="*/ 1248670 h 6858000"/>
              <a:gd name="connsiteX655" fmla="*/ 6691602 w 7467600"/>
              <a:gd name="connsiteY655" fmla="*/ 1140573 h 6858000"/>
              <a:gd name="connsiteX656" fmla="*/ 6571100 w 7467600"/>
              <a:gd name="connsiteY656" fmla="*/ 1183662 h 6858000"/>
              <a:gd name="connsiteX657" fmla="*/ 6241687 w 7467600"/>
              <a:gd name="connsiteY657" fmla="*/ 1257600 h 6858000"/>
              <a:gd name="connsiteX658" fmla="*/ 5693009 w 7467600"/>
              <a:gd name="connsiteY658" fmla="*/ 1478256 h 6858000"/>
              <a:gd name="connsiteX659" fmla="*/ 6548420 w 7467600"/>
              <a:gd name="connsiteY659" fmla="*/ 1214599 h 6858000"/>
              <a:gd name="connsiteX660" fmla="*/ 6605473 w 7467600"/>
              <a:gd name="connsiteY660" fmla="*/ 1184686 h 6858000"/>
              <a:gd name="connsiteX661" fmla="*/ 6691602 w 7467600"/>
              <a:gd name="connsiteY661" fmla="*/ 1140573 h 6858000"/>
              <a:gd name="connsiteX662" fmla="*/ 4002475 w 7467600"/>
              <a:gd name="connsiteY662" fmla="*/ 1037802 h 6858000"/>
              <a:gd name="connsiteX663" fmla="*/ 4000324 w 7467600"/>
              <a:gd name="connsiteY663" fmla="*/ 1039362 h 6858000"/>
              <a:gd name="connsiteX664" fmla="*/ 4002862 w 7467600"/>
              <a:gd name="connsiteY664" fmla="*/ 1042866 h 6858000"/>
              <a:gd name="connsiteX665" fmla="*/ 4002475 w 7467600"/>
              <a:gd name="connsiteY665" fmla="*/ 1037802 h 6858000"/>
              <a:gd name="connsiteX666" fmla="*/ 506322 w 7467600"/>
              <a:gd name="connsiteY666" fmla="*/ 1020997 h 6858000"/>
              <a:gd name="connsiteX667" fmla="*/ 533068 w 7467600"/>
              <a:gd name="connsiteY667" fmla="*/ 1029409 h 6858000"/>
              <a:gd name="connsiteX668" fmla="*/ 1232525 w 7467600"/>
              <a:gd name="connsiteY668" fmla="*/ 1804675 h 6858000"/>
              <a:gd name="connsiteX669" fmla="*/ 1388858 w 7467600"/>
              <a:gd name="connsiteY669" fmla="*/ 2368011 h 6858000"/>
              <a:gd name="connsiteX670" fmla="*/ 1384098 w 7467600"/>
              <a:gd name="connsiteY670" fmla="*/ 2378125 h 6858000"/>
              <a:gd name="connsiteX671" fmla="*/ 1425393 w 7467600"/>
              <a:gd name="connsiteY671" fmla="*/ 2589124 h 6858000"/>
              <a:gd name="connsiteX672" fmla="*/ 1424001 w 7467600"/>
              <a:gd name="connsiteY672" fmla="*/ 2597541 h 6858000"/>
              <a:gd name="connsiteX673" fmla="*/ 2152729 w 7467600"/>
              <a:gd name="connsiteY673" fmla="*/ 2864487 h 6858000"/>
              <a:gd name="connsiteX674" fmla="*/ 2020609 w 7467600"/>
              <a:gd name="connsiteY674" fmla="*/ 2539671 h 6858000"/>
              <a:gd name="connsiteX675" fmla="*/ 2018920 w 7467600"/>
              <a:gd name="connsiteY675" fmla="*/ 2536309 h 6858000"/>
              <a:gd name="connsiteX676" fmla="*/ 1342441 w 7467600"/>
              <a:gd name="connsiteY676" fmla="*/ 1173017 h 6858000"/>
              <a:gd name="connsiteX677" fmla="*/ 1367925 w 7467600"/>
              <a:gd name="connsiteY677" fmla="*/ 1135648 h 6858000"/>
              <a:gd name="connsiteX678" fmla="*/ 1771401 w 7467600"/>
              <a:gd name="connsiteY678" fmla="*/ 1806673 h 6858000"/>
              <a:gd name="connsiteX679" fmla="*/ 1972385 w 7467600"/>
              <a:gd name="connsiteY679" fmla="*/ 2198735 h 6858000"/>
              <a:gd name="connsiteX680" fmla="*/ 2040892 w 7467600"/>
              <a:gd name="connsiteY680" fmla="*/ 2405205 h 6858000"/>
              <a:gd name="connsiteX681" fmla="*/ 2131689 w 7467600"/>
              <a:gd name="connsiteY681" fmla="*/ 1936926 h 6858000"/>
              <a:gd name="connsiteX682" fmla="*/ 2454820 w 7467600"/>
              <a:gd name="connsiteY682" fmla="*/ 1248808 h 6858000"/>
              <a:gd name="connsiteX683" fmla="*/ 2492512 w 7467600"/>
              <a:gd name="connsiteY683" fmla="*/ 1302920 h 6858000"/>
              <a:gd name="connsiteX684" fmla="*/ 2081216 w 7467600"/>
              <a:gd name="connsiteY684" fmla="*/ 2527513 h 6858000"/>
              <a:gd name="connsiteX685" fmla="*/ 2081211 w 7467600"/>
              <a:gd name="connsiteY685" fmla="*/ 2528916 h 6858000"/>
              <a:gd name="connsiteX686" fmla="*/ 2199067 w 7467600"/>
              <a:gd name="connsiteY686" fmla="*/ 2884061 h 6858000"/>
              <a:gd name="connsiteX687" fmla="*/ 3192586 w 7467600"/>
              <a:gd name="connsiteY687" fmla="*/ 3411496 h 6858000"/>
              <a:gd name="connsiteX688" fmla="*/ 3182620 w 7467600"/>
              <a:gd name="connsiteY688" fmla="*/ 3483279 h 6858000"/>
              <a:gd name="connsiteX689" fmla="*/ 2435119 w 7467600"/>
              <a:gd name="connsiteY689" fmla="*/ 3080173 h 6858000"/>
              <a:gd name="connsiteX690" fmla="*/ 2410152 w 7467600"/>
              <a:gd name="connsiteY690" fmla="*/ 3063751 h 6858000"/>
              <a:gd name="connsiteX691" fmla="*/ 2408099 w 7467600"/>
              <a:gd name="connsiteY691" fmla="*/ 3064403 h 6858000"/>
              <a:gd name="connsiteX692" fmla="*/ 2407218 w 7467600"/>
              <a:gd name="connsiteY692" fmla="*/ 3070324 h 6858000"/>
              <a:gd name="connsiteX693" fmla="*/ 2380138 w 7467600"/>
              <a:gd name="connsiteY693" fmla="*/ 3099341 h 6858000"/>
              <a:gd name="connsiteX694" fmla="*/ 1765923 w 7467600"/>
              <a:gd name="connsiteY694" fmla="*/ 3581043 h 6858000"/>
              <a:gd name="connsiteX695" fmla="*/ 1702258 w 7467600"/>
              <a:gd name="connsiteY695" fmla="*/ 3612286 h 6858000"/>
              <a:gd name="connsiteX696" fmla="*/ 1538370 w 7467600"/>
              <a:gd name="connsiteY696" fmla="*/ 3811804 h 6858000"/>
              <a:gd name="connsiteX697" fmla="*/ 542867 w 7467600"/>
              <a:gd name="connsiteY697" fmla="*/ 4944092 h 6858000"/>
              <a:gd name="connsiteX698" fmla="*/ 515800 w 7467600"/>
              <a:gd name="connsiteY698" fmla="*/ 4862180 h 6858000"/>
              <a:gd name="connsiteX699" fmla="*/ 909145 w 7467600"/>
              <a:gd name="connsiteY699" fmla="*/ 4199225 h 6858000"/>
              <a:gd name="connsiteX700" fmla="*/ 1214067 w 7467600"/>
              <a:gd name="connsiteY700" fmla="*/ 3908561 h 6858000"/>
              <a:gd name="connsiteX701" fmla="*/ 640967 w 7467600"/>
              <a:gd name="connsiteY701" fmla="*/ 4105601 h 6858000"/>
              <a:gd name="connsiteX702" fmla="*/ 112563 w 7467600"/>
              <a:gd name="connsiteY702" fmla="*/ 4396952 h 6858000"/>
              <a:gd name="connsiteX703" fmla="*/ 0 w 7467600"/>
              <a:gd name="connsiteY703" fmla="*/ 4466006 h 6858000"/>
              <a:gd name="connsiteX704" fmla="*/ 0 w 7467600"/>
              <a:gd name="connsiteY704" fmla="*/ 4233763 h 6858000"/>
              <a:gd name="connsiteX705" fmla="*/ 36881 w 7467600"/>
              <a:gd name="connsiteY705" fmla="*/ 4200118 h 6858000"/>
              <a:gd name="connsiteX706" fmla="*/ 910534 w 7467600"/>
              <a:gd name="connsiteY706" fmla="*/ 3629753 h 6858000"/>
              <a:gd name="connsiteX707" fmla="*/ 1578717 w 7467600"/>
              <a:gd name="connsiteY707" fmla="*/ 3575982 h 6858000"/>
              <a:gd name="connsiteX708" fmla="*/ 2338780 w 7467600"/>
              <a:gd name="connsiteY708" fmla="*/ 3033725 h 6858000"/>
              <a:gd name="connsiteX709" fmla="*/ 1807991 w 7467600"/>
              <a:gd name="connsiteY709" fmla="*/ 2807184 h 6858000"/>
              <a:gd name="connsiteX710" fmla="*/ 1416358 w 7467600"/>
              <a:gd name="connsiteY710" fmla="*/ 3112571 h 6858000"/>
              <a:gd name="connsiteX711" fmla="*/ 939066 w 7467600"/>
              <a:gd name="connsiteY711" fmla="*/ 3378798 h 6858000"/>
              <a:gd name="connsiteX712" fmla="*/ 115099 w 7467600"/>
              <a:gd name="connsiteY712" fmla="*/ 3607650 h 6858000"/>
              <a:gd name="connsiteX713" fmla="*/ 97284 w 7467600"/>
              <a:gd name="connsiteY713" fmla="*/ 3520393 h 6858000"/>
              <a:gd name="connsiteX714" fmla="*/ 922050 w 7467600"/>
              <a:gd name="connsiteY714" fmla="*/ 3074867 h 6858000"/>
              <a:gd name="connsiteX715" fmla="*/ 1405265 w 7467600"/>
              <a:gd name="connsiteY715" fmla="*/ 3016319 h 6858000"/>
              <a:gd name="connsiteX716" fmla="*/ 1407512 w 7467600"/>
              <a:gd name="connsiteY716" fmla="*/ 3018001 h 6858000"/>
              <a:gd name="connsiteX717" fmla="*/ 1726266 w 7467600"/>
              <a:gd name="connsiteY717" fmla="*/ 2777274 h 6858000"/>
              <a:gd name="connsiteX718" fmla="*/ 625390 w 7467600"/>
              <a:gd name="connsiteY718" fmla="*/ 2514541 h 6858000"/>
              <a:gd name="connsiteX719" fmla="*/ 619799 w 7467600"/>
              <a:gd name="connsiteY719" fmla="*/ 2527180 h 6858000"/>
              <a:gd name="connsiteX720" fmla="*/ 310030 w 7467600"/>
              <a:gd name="connsiteY720" fmla="*/ 2771818 h 6858000"/>
              <a:gd name="connsiteX721" fmla="*/ 173877 w 7467600"/>
              <a:gd name="connsiteY721" fmla="*/ 2937056 h 6858000"/>
              <a:gd name="connsiteX722" fmla="*/ 77889 w 7467600"/>
              <a:gd name="connsiteY722" fmla="*/ 3138440 h 6858000"/>
              <a:gd name="connsiteX723" fmla="*/ 0 w 7467600"/>
              <a:gd name="connsiteY723" fmla="*/ 3271395 h 6858000"/>
              <a:gd name="connsiteX724" fmla="*/ 0 w 7467600"/>
              <a:gd name="connsiteY724" fmla="*/ 3153002 h 6858000"/>
              <a:gd name="connsiteX725" fmla="*/ 2386 w 7467600"/>
              <a:gd name="connsiteY725" fmla="*/ 3149203 h 6858000"/>
              <a:gd name="connsiteX726" fmla="*/ 89753 w 7467600"/>
              <a:gd name="connsiteY726" fmla="*/ 2987702 h 6858000"/>
              <a:gd name="connsiteX727" fmla="*/ 76869 w 7467600"/>
              <a:gd name="connsiteY727" fmla="*/ 3005404 h 6858000"/>
              <a:gd name="connsiteX728" fmla="*/ 32049 w 7467600"/>
              <a:gd name="connsiteY728" fmla="*/ 3065814 h 6858000"/>
              <a:gd name="connsiteX729" fmla="*/ 0 w 7467600"/>
              <a:gd name="connsiteY729" fmla="*/ 3108744 h 6858000"/>
              <a:gd name="connsiteX730" fmla="*/ 0 w 7467600"/>
              <a:gd name="connsiteY730" fmla="*/ 3058059 h 6858000"/>
              <a:gd name="connsiteX731" fmla="*/ 7610 w 7467600"/>
              <a:gd name="connsiteY731" fmla="*/ 3047889 h 6858000"/>
              <a:gd name="connsiteX732" fmla="*/ 52419 w 7467600"/>
              <a:gd name="connsiteY732" fmla="*/ 2987479 h 6858000"/>
              <a:gd name="connsiteX733" fmla="*/ 59142 w 7467600"/>
              <a:gd name="connsiteY733" fmla="*/ 2978488 h 6858000"/>
              <a:gd name="connsiteX734" fmla="*/ 0 w 7467600"/>
              <a:gd name="connsiteY734" fmla="*/ 3015334 h 6858000"/>
              <a:gd name="connsiteX735" fmla="*/ 0 w 7467600"/>
              <a:gd name="connsiteY735" fmla="*/ 2914286 h 6858000"/>
              <a:gd name="connsiteX736" fmla="*/ 36383 w 7467600"/>
              <a:gd name="connsiteY736" fmla="*/ 2901128 h 6858000"/>
              <a:gd name="connsiteX737" fmla="*/ 156329 w 7467600"/>
              <a:gd name="connsiteY737" fmla="*/ 2840533 h 6858000"/>
              <a:gd name="connsiteX738" fmla="*/ 358355 w 7467600"/>
              <a:gd name="connsiteY738" fmla="*/ 2620471 h 6858000"/>
              <a:gd name="connsiteX739" fmla="*/ 510577 w 7467600"/>
              <a:gd name="connsiteY739" fmla="*/ 2501244 h 6858000"/>
              <a:gd name="connsiteX740" fmla="*/ 211967 w 7467600"/>
              <a:gd name="connsiteY740" fmla="*/ 2479171 h 6858000"/>
              <a:gd name="connsiteX741" fmla="*/ 0 w 7467600"/>
              <a:gd name="connsiteY741" fmla="*/ 2476398 h 6858000"/>
              <a:gd name="connsiteX742" fmla="*/ 0 w 7467600"/>
              <a:gd name="connsiteY742" fmla="*/ 2389189 h 6858000"/>
              <a:gd name="connsiteX743" fmla="*/ 103062 w 7467600"/>
              <a:gd name="connsiteY743" fmla="*/ 2389518 h 6858000"/>
              <a:gd name="connsiteX744" fmla="*/ 510734 w 7467600"/>
              <a:gd name="connsiteY744" fmla="*/ 2416201 h 6858000"/>
              <a:gd name="connsiteX745" fmla="*/ 279257 w 7467600"/>
              <a:gd name="connsiteY745" fmla="*/ 2092102 h 6858000"/>
              <a:gd name="connsiteX746" fmla="*/ 65265 w 7467600"/>
              <a:gd name="connsiteY746" fmla="*/ 2006049 h 6858000"/>
              <a:gd name="connsiteX747" fmla="*/ 0 w 7467600"/>
              <a:gd name="connsiteY747" fmla="*/ 1982532 h 6858000"/>
              <a:gd name="connsiteX748" fmla="*/ 0 w 7467600"/>
              <a:gd name="connsiteY748" fmla="*/ 1912789 h 6858000"/>
              <a:gd name="connsiteX749" fmla="*/ 97460 w 7467600"/>
              <a:gd name="connsiteY749" fmla="*/ 1953725 h 6858000"/>
              <a:gd name="connsiteX750" fmla="*/ 221272 w 7467600"/>
              <a:gd name="connsiteY750" fmla="*/ 1980766 h 6858000"/>
              <a:gd name="connsiteX751" fmla="*/ 116765 w 7467600"/>
              <a:gd name="connsiteY751" fmla="*/ 1911033 h 6858000"/>
              <a:gd name="connsiteX752" fmla="*/ 16405 w 7467600"/>
              <a:gd name="connsiteY752" fmla="*/ 1803412 h 6858000"/>
              <a:gd name="connsiteX753" fmla="*/ 0 w 7467600"/>
              <a:gd name="connsiteY753" fmla="*/ 1784777 h 6858000"/>
              <a:gd name="connsiteX754" fmla="*/ 0 w 7467600"/>
              <a:gd name="connsiteY754" fmla="*/ 1740082 h 6858000"/>
              <a:gd name="connsiteX755" fmla="*/ 39394 w 7467600"/>
              <a:gd name="connsiteY755" fmla="*/ 1784856 h 6858000"/>
              <a:gd name="connsiteX756" fmla="*/ 135813 w 7467600"/>
              <a:gd name="connsiteY756" fmla="*/ 1888838 h 6858000"/>
              <a:gd name="connsiteX757" fmla="*/ 242575 w 7467600"/>
              <a:gd name="connsiteY757" fmla="*/ 1958841 h 6858000"/>
              <a:gd name="connsiteX758" fmla="*/ 82197 w 7467600"/>
              <a:gd name="connsiteY758" fmla="*/ 1754826 h 6858000"/>
              <a:gd name="connsiteX759" fmla="*/ 0 w 7467600"/>
              <a:gd name="connsiteY759" fmla="*/ 1679650 h 6858000"/>
              <a:gd name="connsiteX760" fmla="*/ 0 w 7467600"/>
              <a:gd name="connsiteY760" fmla="*/ 1602463 h 6858000"/>
              <a:gd name="connsiteX761" fmla="*/ 84689 w 7467600"/>
              <a:gd name="connsiteY761" fmla="*/ 1677442 h 6858000"/>
              <a:gd name="connsiteX762" fmla="*/ 298437 w 7467600"/>
              <a:gd name="connsiteY762" fmla="*/ 1968019 h 6858000"/>
              <a:gd name="connsiteX763" fmla="*/ 227269 w 7467600"/>
              <a:gd name="connsiteY763" fmla="*/ 1114064 h 6858000"/>
              <a:gd name="connsiteX764" fmla="*/ 248003 w 7467600"/>
              <a:gd name="connsiteY764" fmla="*/ 1089613 h 6858000"/>
              <a:gd name="connsiteX765" fmla="*/ 427020 w 7467600"/>
              <a:gd name="connsiteY765" fmla="*/ 1619803 h 6858000"/>
              <a:gd name="connsiteX766" fmla="*/ 340345 w 7467600"/>
              <a:gd name="connsiteY766" fmla="*/ 2027739 h 6858000"/>
              <a:gd name="connsiteX767" fmla="*/ 360865 w 7467600"/>
              <a:gd name="connsiteY767" fmla="*/ 2044827 h 6858000"/>
              <a:gd name="connsiteX768" fmla="*/ 560414 w 7467600"/>
              <a:gd name="connsiteY768" fmla="*/ 2421457 h 6858000"/>
              <a:gd name="connsiteX769" fmla="*/ 1359703 w 7467600"/>
              <a:gd name="connsiteY769" fmla="*/ 2578554 h 6858000"/>
              <a:gd name="connsiteX770" fmla="*/ 1359422 w 7467600"/>
              <a:gd name="connsiteY770" fmla="*/ 2577994 h 6858000"/>
              <a:gd name="connsiteX771" fmla="*/ 828701 w 7467600"/>
              <a:gd name="connsiteY771" fmla="*/ 1839520 h 6858000"/>
              <a:gd name="connsiteX772" fmla="*/ 494427 w 7467600"/>
              <a:gd name="connsiteY772" fmla="*/ 1092333 h 6858000"/>
              <a:gd name="connsiteX773" fmla="*/ 506322 w 7467600"/>
              <a:gd name="connsiteY773" fmla="*/ 1020997 h 6858000"/>
              <a:gd name="connsiteX774" fmla="*/ 4570198 w 7467600"/>
              <a:gd name="connsiteY774" fmla="*/ 978081 h 6858000"/>
              <a:gd name="connsiteX775" fmla="*/ 4523691 w 7467600"/>
              <a:gd name="connsiteY775" fmla="*/ 1127776 h 6858000"/>
              <a:gd name="connsiteX776" fmla="*/ 4509875 w 7467600"/>
              <a:gd name="connsiteY776" fmla="*/ 1167552 h 6858000"/>
              <a:gd name="connsiteX777" fmla="*/ 4478168 w 7467600"/>
              <a:gd name="connsiteY777" fmla="*/ 1260735 h 6858000"/>
              <a:gd name="connsiteX778" fmla="*/ 4409309 w 7467600"/>
              <a:gd name="connsiteY778" fmla="*/ 1666996 h 6858000"/>
              <a:gd name="connsiteX779" fmla="*/ 4370031 w 7467600"/>
              <a:gd name="connsiteY779" fmla="*/ 1955666 h 6858000"/>
              <a:gd name="connsiteX780" fmla="*/ 4570198 w 7467600"/>
              <a:gd name="connsiteY780" fmla="*/ 978081 h 6858000"/>
              <a:gd name="connsiteX781" fmla="*/ 4557898 w 7467600"/>
              <a:gd name="connsiteY781" fmla="*/ 900011 h 6858000"/>
              <a:gd name="connsiteX782" fmla="*/ 4344840 w 7467600"/>
              <a:gd name="connsiteY782" fmla="*/ 1922038 h 6858000"/>
              <a:gd name="connsiteX783" fmla="*/ 4378710 w 7467600"/>
              <a:gd name="connsiteY783" fmla="*/ 1665516 h 6858000"/>
              <a:gd name="connsiteX784" fmla="*/ 4448798 w 7467600"/>
              <a:gd name="connsiteY784" fmla="*/ 1253024 h 6858000"/>
              <a:gd name="connsiteX785" fmla="*/ 4480315 w 7467600"/>
              <a:gd name="connsiteY785" fmla="*/ 1158454 h 6858000"/>
              <a:gd name="connsiteX786" fmla="*/ 4494133 w 7467600"/>
              <a:gd name="connsiteY786" fmla="*/ 1118676 h 6858000"/>
              <a:gd name="connsiteX787" fmla="*/ 4557898 w 7467600"/>
              <a:gd name="connsiteY787" fmla="*/ 900011 h 6858000"/>
              <a:gd name="connsiteX788" fmla="*/ 5870151 w 7467600"/>
              <a:gd name="connsiteY788" fmla="*/ 898890 h 6858000"/>
              <a:gd name="connsiteX789" fmla="*/ 5861335 w 7467600"/>
              <a:gd name="connsiteY789" fmla="*/ 899177 h 6858000"/>
              <a:gd name="connsiteX790" fmla="*/ 5843702 w 7467600"/>
              <a:gd name="connsiteY790" fmla="*/ 899748 h 6858000"/>
              <a:gd name="connsiteX791" fmla="*/ 5651107 w 7467600"/>
              <a:gd name="connsiteY791" fmla="*/ 920306 h 6858000"/>
              <a:gd name="connsiteX792" fmla="*/ 5459407 w 7467600"/>
              <a:gd name="connsiteY792" fmla="*/ 940975 h 6858000"/>
              <a:gd name="connsiteX793" fmla="*/ 5374846 w 7467600"/>
              <a:gd name="connsiteY793" fmla="*/ 941988 h 6858000"/>
              <a:gd name="connsiteX794" fmla="*/ 5256105 w 7467600"/>
              <a:gd name="connsiteY794" fmla="*/ 945632 h 6858000"/>
              <a:gd name="connsiteX795" fmla="*/ 5107071 w 7467600"/>
              <a:gd name="connsiteY795" fmla="*/ 969720 h 6858000"/>
              <a:gd name="connsiteX796" fmla="*/ 4998681 w 7467600"/>
              <a:gd name="connsiteY796" fmla="*/ 988771 h 6858000"/>
              <a:gd name="connsiteX797" fmla="*/ 5870151 w 7467600"/>
              <a:gd name="connsiteY797" fmla="*/ 898890 h 6858000"/>
              <a:gd name="connsiteX798" fmla="*/ 5504425 w 7467600"/>
              <a:gd name="connsiteY798" fmla="*/ 848067 h 6858000"/>
              <a:gd name="connsiteX799" fmla="*/ 4968849 w 7467600"/>
              <a:gd name="connsiteY799" fmla="*/ 962318 h 6858000"/>
              <a:gd name="connsiteX800" fmla="*/ 5104039 w 7467600"/>
              <a:gd name="connsiteY800" fmla="*/ 940634 h 6858000"/>
              <a:gd name="connsiteX801" fmla="*/ 5256311 w 7467600"/>
              <a:gd name="connsiteY801" fmla="*/ 916490 h 6858000"/>
              <a:gd name="connsiteX802" fmla="*/ 5377381 w 7467600"/>
              <a:gd name="connsiteY802" fmla="*/ 912671 h 6858000"/>
              <a:gd name="connsiteX803" fmla="*/ 5460148 w 7467600"/>
              <a:gd name="connsiteY803" fmla="*/ 911442 h 6858000"/>
              <a:gd name="connsiteX804" fmla="*/ 5648971 w 7467600"/>
              <a:gd name="connsiteY804" fmla="*/ 891331 h 6858000"/>
              <a:gd name="connsiteX805" fmla="*/ 5844807 w 7467600"/>
              <a:gd name="connsiteY805" fmla="*/ 870718 h 6858000"/>
              <a:gd name="connsiteX806" fmla="*/ 5862975 w 7467600"/>
              <a:gd name="connsiteY806" fmla="*/ 869756 h 6858000"/>
              <a:gd name="connsiteX807" fmla="*/ 5920887 w 7467600"/>
              <a:gd name="connsiteY807" fmla="*/ 865929 h 6858000"/>
              <a:gd name="connsiteX808" fmla="*/ 5504425 w 7467600"/>
              <a:gd name="connsiteY808" fmla="*/ 848067 h 6858000"/>
              <a:gd name="connsiteX809" fmla="*/ 3607114 w 7467600"/>
              <a:gd name="connsiteY809" fmla="*/ 467441 h 6858000"/>
              <a:gd name="connsiteX810" fmla="*/ 3296242 w 7467600"/>
              <a:gd name="connsiteY810" fmla="*/ 807991 h 6858000"/>
              <a:gd name="connsiteX811" fmla="*/ 3174674 w 7467600"/>
              <a:gd name="connsiteY811" fmla="*/ 919759 h 6858000"/>
              <a:gd name="connsiteX812" fmla="*/ 3042978 w 7467600"/>
              <a:gd name="connsiteY812" fmla="*/ 1054894 h 6858000"/>
              <a:gd name="connsiteX813" fmla="*/ 2968914 w 7467600"/>
              <a:gd name="connsiteY813" fmla="*/ 1133756 h 6858000"/>
              <a:gd name="connsiteX814" fmla="*/ 3103823 w 7467600"/>
              <a:gd name="connsiteY814" fmla="*/ 1026814 h 6858000"/>
              <a:gd name="connsiteX815" fmla="*/ 3607114 w 7467600"/>
              <a:gd name="connsiteY815" fmla="*/ 467441 h 6858000"/>
              <a:gd name="connsiteX816" fmla="*/ 3744487 w 7467600"/>
              <a:gd name="connsiteY816" fmla="*/ 383136 h 6858000"/>
              <a:gd name="connsiteX817" fmla="*/ 3970213 w 7467600"/>
              <a:gd name="connsiteY817" fmla="*/ 995559 h 6858000"/>
              <a:gd name="connsiteX818" fmla="*/ 3744487 w 7467600"/>
              <a:gd name="connsiteY818" fmla="*/ 383136 h 6858000"/>
              <a:gd name="connsiteX819" fmla="*/ 3624562 w 7467600"/>
              <a:gd name="connsiteY819" fmla="*/ 367041 h 6858000"/>
              <a:gd name="connsiteX820" fmla="*/ 3489712 w 7467600"/>
              <a:gd name="connsiteY820" fmla="*/ 485386 h 6858000"/>
              <a:gd name="connsiteX821" fmla="*/ 3182994 w 7467600"/>
              <a:gd name="connsiteY821" fmla="*/ 828265 h 6858000"/>
              <a:gd name="connsiteX822" fmla="*/ 2892114 w 7467600"/>
              <a:gd name="connsiteY822" fmla="*/ 1172635 h 6858000"/>
              <a:gd name="connsiteX823" fmla="*/ 3021459 w 7467600"/>
              <a:gd name="connsiteY823" fmla="*/ 1035385 h 6858000"/>
              <a:gd name="connsiteX824" fmla="*/ 3153873 w 7467600"/>
              <a:gd name="connsiteY824" fmla="*/ 898971 h 6858000"/>
              <a:gd name="connsiteX825" fmla="*/ 3276511 w 7467600"/>
              <a:gd name="connsiteY825" fmla="*/ 786423 h 6858000"/>
              <a:gd name="connsiteX826" fmla="*/ 3584154 w 7467600"/>
              <a:gd name="connsiteY826" fmla="*/ 448218 h 6858000"/>
              <a:gd name="connsiteX827" fmla="*/ 3624562 w 7467600"/>
              <a:gd name="connsiteY827" fmla="*/ 367041 h 6858000"/>
              <a:gd name="connsiteX828" fmla="*/ 3766672 w 7467600"/>
              <a:gd name="connsiteY828" fmla="*/ 359429 h 6858000"/>
              <a:gd name="connsiteX829" fmla="*/ 3996338 w 7467600"/>
              <a:gd name="connsiteY829" fmla="*/ 968237 h 6858000"/>
              <a:gd name="connsiteX830" fmla="*/ 3766672 w 7467600"/>
              <a:gd name="connsiteY830" fmla="*/ 359429 h 6858000"/>
              <a:gd name="connsiteX831" fmla="*/ 5805386 w 7467600"/>
              <a:gd name="connsiteY831" fmla="*/ 239240 h 6858000"/>
              <a:gd name="connsiteX832" fmla="*/ 5736947 w 7467600"/>
              <a:gd name="connsiteY832" fmla="*/ 261367 h 6858000"/>
              <a:gd name="connsiteX833" fmla="*/ 5427012 w 7467600"/>
              <a:gd name="connsiteY833" fmla="*/ 311272 h 6858000"/>
              <a:gd name="connsiteX834" fmla="*/ 5147818 w 7467600"/>
              <a:gd name="connsiteY834" fmla="*/ 322112 h 6858000"/>
              <a:gd name="connsiteX835" fmla="*/ 5060854 w 7467600"/>
              <a:gd name="connsiteY835" fmla="*/ 311882 h 6858000"/>
              <a:gd name="connsiteX836" fmla="*/ 4945989 w 7467600"/>
              <a:gd name="connsiteY836" fmla="*/ 300516 h 6858000"/>
              <a:gd name="connsiteX837" fmla="*/ 5410479 w 7467600"/>
              <a:gd name="connsiteY837" fmla="*/ 348434 h 6858000"/>
              <a:gd name="connsiteX838" fmla="*/ 5805386 w 7467600"/>
              <a:gd name="connsiteY838" fmla="*/ 239240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882765 w 7467600"/>
              <a:gd name="connsiteY918" fmla="*/ 0 h 6858000"/>
              <a:gd name="connsiteX919" fmla="*/ 3721337 w 7467600"/>
              <a:gd name="connsiteY919" fmla="*/ 0 h 6858000"/>
              <a:gd name="connsiteX920" fmla="*/ 3797544 w 7467600"/>
              <a:gd name="connsiteY920" fmla="*/ 0 h 6858000"/>
              <a:gd name="connsiteX921" fmla="*/ 3775734 w 7467600"/>
              <a:gd name="connsiteY921" fmla="*/ 95131 h 6858000"/>
              <a:gd name="connsiteX922" fmla="*/ 3724807 w 7467600"/>
              <a:gd name="connsiteY922" fmla="*/ 272257 h 6858000"/>
              <a:gd name="connsiteX923" fmla="*/ 3726844 w 7467600"/>
              <a:gd name="connsiteY923" fmla="*/ 282988 h 6858000"/>
              <a:gd name="connsiteX924" fmla="*/ 3742664 w 7467600"/>
              <a:gd name="connsiteY924" fmla="*/ 279918 h 6858000"/>
              <a:gd name="connsiteX925" fmla="*/ 4103910 w 7467600"/>
              <a:gd name="connsiteY925" fmla="*/ 1161917 h 6858000"/>
              <a:gd name="connsiteX926" fmla="*/ 4020269 w 7467600"/>
              <a:gd name="connsiteY926" fmla="*/ 1200406 h 6858000"/>
              <a:gd name="connsiteX927" fmla="*/ 3674882 w 7467600"/>
              <a:gd name="connsiteY927" fmla="*/ 488524 h 6858000"/>
              <a:gd name="connsiteX928" fmla="*/ 3132682 w 7467600"/>
              <a:gd name="connsiteY928" fmla="*/ 1072284 h 6858000"/>
              <a:gd name="connsiteX929" fmla="*/ 2716346 w 7467600"/>
              <a:gd name="connsiteY929" fmla="*/ 1276376 h 6858000"/>
              <a:gd name="connsiteX930" fmla="*/ 2716772 w 7467600"/>
              <a:gd name="connsiteY930" fmla="*/ 1255462 h 6858000"/>
              <a:gd name="connsiteX931" fmla="*/ 3471096 w 7467600"/>
              <a:gd name="connsiteY931" fmla="*/ 437072 h 6858000"/>
              <a:gd name="connsiteX932" fmla="*/ 3639057 w 7467600"/>
              <a:gd name="connsiteY932" fmla="*/ 286334 h 6858000"/>
              <a:gd name="connsiteX933" fmla="*/ 3640309 w 7467600"/>
              <a:gd name="connsiteY933" fmla="*/ 284664 h 6858000"/>
              <a:gd name="connsiteX934" fmla="*/ 3646022 w 7467600"/>
              <a:gd name="connsiteY934" fmla="*/ 276711 h 6858000"/>
              <a:gd name="connsiteX935" fmla="*/ 3707943 w 7467600"/>
              <a:gd name="connsiteY935" fmla="*/ 65958 h 6858000"/>
              <a:gd name="connsiteX936" fmla="*/ 3721337 w 7467600"/>
              <a:gd name="connsiteY936" fmla="*/ 0 h 6858000"/>
              <a:gd name="connsiteX937" fmla="*/ 2867960 w 7467600"/>
              <a:gd name="connsiteY937" fmla="*/ 0 h 6858000"/>
              <a:gd name="connsiteX938" fmla="*/ 2926351 w 7467600"/>
              <a:gd name="connsiteY938" fmla="*/ 0 h 6858000"/>
              <a:gd name="connsiteX939" fmla="*/ 2902823 w 7467600"/>
              <a:gd name="connsiteY939" fmla="*/ 262929 h 6858000"/>
              <a:gd name="connsiteX940" fmla="*/ 2940663 w 7467600"/>
              <a:gd name="connsiteY940" fmla="*/ 140884 h 6858000"/>
              <a:gd name="connsiteX941" fmla="*/ 2947039 w 7467600"/>
              <a:gd name="connsiteY941" fmla="*/ 122524 h 6858000"/>
              <a:gd name="connsiteX942" fmla="*/ 2984316 w 7467600"/>
              <a:gd name="connsiteY942" fmla="*/ 0 h 6858000"/>
              <a:gd name="connsiteX943" fmla="*/ 3016114 w 7467600"/>
              <a:gd name="connsiteY943" fmla="*/ 0 h 6858000"/>
              <a:gd name="connsiteX944" fmla="*/ 2979949 w 7467600"/>
              <a:gd name="connsiteY944" fmla="*/ 119274 h 6858000"/>
              <a:gd name="connsiteX945" fmla="*/ 3023879 w 7467600"/>
              <a:gd name="connsiteY945" fmla="*/ 0 h 6858000"/>
              <a:gd name="connsiteX946" fmla="*/ 3105400 w 7467600"/>
              <a:gd name="connsiteY946" fmla="*/ 0 h 6858000"/>
              <a:gd name="connsiteX947" fmla="*/ 3094669 w 7467600"/>
              <a:gd name="connsiteY947" fmla="*/ 30308 h 6858000"/>
              <a:gd name="connsiteX948" fmla="*/ 2901945 w 7467600"/>
              <a:gd name="connsiteY948" fmla="*/ 466538 h 6858000"/>
              <a:gd name="connsiteX949" fmla="*/ 2815209 w 7467600"/>
              <a:gd name="connsiteY949" fmla="*/ 497361 h 6858000"/>
              <a:gd name="connsiteX950" fmla="*/ 2844845 w 7467600"/>
              <a:gd name="connsiteY950" fmla="*/ 127638 h 6858000"/>
              <a:gd name="connsiteX951" fmla="*/ 2867960 w 7467600"/>
              <a:gd name="connsiteY951" fmla="*/ 0 h 6858000"/>
              <a:gd name="connsiteX952" fmla="*/ 1057230 w 7467600"/>
              <a:gd name="connsiteY952" fmla="*/ 0 h 6858000"/>
              <a:gd name="connsiteX953" fmla="*/ 1111003 w 7467600"/>
              <a:gd name="connsiteY953" fmla="*/ 0 h 6858000"/>
              <a:gd name="connsiteX954" fmla="*/ 1125553 w 7467600"/>
              <a:gd name="connsiteY954" fmla="*/ 52588 h 6858000"/>
              <a:gd name="connsiteX955" fmla="*/ 1304276 w 7467600"/>
              <a:gd name="connsiteY955" fmla="*/ 476275 h 6858000"/>
              <a:gd name="connsiteX956" fmla="*/ 1492066 w 7467600"/>
              <a:gd name="connsiteY956" fmla="*/ 886333 h 6858000"/>
              <a:gd name="connsiteX957" fmla="*/ 1423698 w 7467600"/>
              <a:gd name="connsiteY957" fmla="*/ 710817 h 6858000"/>
              <a:gd name="connsiteX958" fmla="*/ 1357609 w 7467600"/>
              <a:gd name="connsiteY958" fmla="*/ 532892 h 6858000"/>
              <a:gd name="connsiteX959" fmla="*/ 1309550 w 7467600"/>
              <a:gd name="connsiteY959" fmla="*/ 374031 h 6858000"/>
              <a:gd name="connsiteX960" fmla="*/ 1193673 w 7467600"/>
              <a:gd name="connsiteY960" fmla="*/ 49533 h 6858000"/>
              <a:gd name="connsiteX961" fmla="*/ 1164391 w 7467600"/>
              <a:gd name="connsiteY961" fmla="*/ 0 h 6858000"/>
              <a:gd name="connsiteX962" fmla="*/ 1200666 w 7467600"/>
              <a:gd name="connsiteY962" fmla="*/ 0 h 6858000"/>
              <a:gd name="connsiteX963" fmla="*/ 1223408 w 7467600"/>
              <a:gd name="connsiteY963" fmla="*/ 38996 h 6858000"/>
              <a:gd name="connsiteX964" fmla="*/ 1339635 w 7467600"/>
              <a:gd name="connsiteY964" fmla="*/ 365517 h 6858000"/>
              <a:gd name="connsiteX965" fmla="*/ 1387469 w 7467600"/>
              <a:gd name="connsiteY965" fmla="*/ 523079 h 6858000"/>
              <a:gd name="connsiteX966" fmla="*/ 1452685 w 7467600"/>
              <a:gd name="connsiteY966" fmla="*/ 699806 h 6858000"/>
              <a:gd name="connsiteX967" fmla="*/ 1492092 w 7467600"/>
              <a:gd name="connsiteY967" fmla="*/ 800424 h 6858000"/>
              <a:gd name="connsiteX968" fmla="*/ 1455302 w 7467600"/>
              <a:gd name="connsiteY968" fmla="*/ 632913 h 6858000"/>
              <a:gd name="connsiteX969" fmla="*/ 1222336 w 7467600"/>
              <a:gd name="connsiteY969" fmla="*/ 9480 h 6858000"/>
              <a:gd name="connsiteX970" fmla="*/ 1214634 w 7467600"/>
              <a:gd name="connsiteY970" fmla="*/ 0 h 6858000"/>
              <a:gd name="connsiteX971" fmla="*/ 1289827 w 7467600"/>
              <a:gd name="connsiteY971" fmla="*/ 0 h 6858000"/>
              <a:gd name="connsiteX972" fmla="*/ 1321076 w 7467600"/>
              <a:gd name="connsiteY972" fmla="*/ 59722 h 6858000"/>
              <a:gd name="connsiteX973" fmla="*/ 1512579 w 7467600"/>
              <a:gd name="connsiteY973" fmla="*/ 626441 h 6858000"/>
              <a:gd name="connsiteX974" fmla="*/ 1506076 w 7467600"/>
              <a:gd name="connsiteY974" fmla="*/ 1089289 h 6858000"/>
              <a:gd name="connsiteX975" fmla="*/ 1486346 w 7467600"/>
              <a:gd name="connsiteY975" fmla="*/ 1079919 h 6858000"/>
              <a:gd name="connsiteX976" fmla="*/ 1070511 w 7467600"/>
              <a:gd name="connsiteY976" fmla="*/ 48609 h 6858000"/>
              <a:gd name="connsiteX977" fmla="*/ 1057230 w 7467600"/>
              <a:gd name="connsiteY977" fmla="*/ 0 h 6858000"/>
              <a:gd name="connsiteX978" fmla="*/ 43151 w 7467600"/>
              <a:gd name="connsiteY978" fmla="*/ 0 h 6858000"/>
              <a:gd name="connsiteX979" fmla="*/ 95283 w 7467600"/>
              <a:gd name="connsiteY979" fmla="*/ 0 h 6858000"/>
              <a:gd name="connsiteX980" fmla="*/ 300708 w 7467600"/>
              <a:gd name="connsiteY980" fmla="*/ 154571 h 6858000"/>
              <a:gd name="connsiteX981" fmla="*/ 530414 w 7467600"/>
              <a:gd name="connsiteY981" fmla="*/ 354673 h 6858000"/>
              <a:gd name="connsiteX982" fmla="*/ 333785 w 7467600"/>
              <a:gd name="connsiteY982" fmla="*/ 161564 h 6858000"/>
              <a:gd name="connsiteX983" fmla="*/ 147005 w 7467600"/>
              <a:gd name="connsiteY983" fmla="*/ 0 h 6858000"/>
              <a:gd name="connsiteX984" fmla="*/ 272509 w 7467600"/>
              <a:gd name="connsiteY984" fmla="*/ 0 h 6858000"/>
              <a:gd name="connsiteX985" fmla="*/ 326276 w 7467600"/>
              <a:gd name="connsiteY985" fmla="*/ 45847 h 6858000"/>
              <a:gd name="connsiteX986" fmla="*/ 823759 w 7467600"/>
              <a:gd name="connsiteY986" fmla="*/ 574145 h 6858000"/>
              <a:gd name="connsiteX987" fmla="*/ 811254 w 7467600"/>
              <a:gd name="connsiteY987" fmla="*/ 665546 h 6858000"/>
              <a:gd name="connsiteX988" fmla="*/ 154042 w 7467600"/>
              <a:gd name="connsiteY988" fmla="*/ 261522 h 6858000"/>
              <a:gd name="connsiteX989" fmla="*/ 13550 w 7467600"/>
              <a:gd name="connsiteY989" fmla="*/ 158423 h 6858000"/>
              <a:gd name="connsiteX990" fmla="*/ 0 w 7467600"/>
              <a:gd name="connsiteY990" fmla="*/ 146618 h 6858000"/>
              <a:gd name="connsiteX991" fmla="*/ 0 w 7467600"/>
              <a:gd name="connsiteY991" fmla="*/ 59161 h 6858000"/>
              <a:gd name="connsiteX992" fmla="*/ 45427 w 7467600"/>
              <a:gd name="connsiteY992" fmla="*/ 101078 h 6858000"/>
              <a:gd name="connsiteX993" fmla="*/ 630103 w 7467600"/>
              <a:gd name="connsiteY993" fmla="*/ 485885 h 6858000"/>
              <a:gd name="connsiteX994" fmla="*/ 532040 w 7467600"/>
              <a:gd name="connsiteY994" fmla="*/ 399359 h 6858000"/>
              <a:gd name="connsiteX995" fmla="*/ 517618 w 7467600"/>
              <a:gd name="connsiteY995" fmla="*/ 385726 h 6858000"/>
              <a:gd name="connsiteX996" fmla="*/ 285074 w 7467600"/>
              <a:gd name="connsiteY996" fmla="*/ 182755 h 6858000"/>
              <a:gd name="connsiteX997" fmla="*/ 43151 w 7467600"/>
              <a:gd name="connsiteY99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53035 w 7467600"/>
              <a:gd name="connsiteY127" fmla="*/ 519731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1903353 w 7467600"/>
              <a:gd name="connsiteY141" fmla="*/ 5044827 h 6858000"/>
              <a:gd name="connsiteX142" fmla="*/ 1936931 w 7467600"/>
              <a:gd name="connsiteY142" fmla="*/ 5093954 h 6858000"/>
              <a:gd name="connsiteX143" fmla="*/ 2195868 w 7467600"/>
              <a:gd name="connsiteY143" fmla="*/ 5396574 h 6858000"/>
              <a:gd name="connsiteX144" fmla="*/ 2088852 w 7467600"/>
              <a:gd name="connsiteY144" fmla="*/ 5166123 h 6858000"/>
              <a:gd name="connsiteX145" fmla="*/ 1958241 w 7467600"/>
              <a:gd name="connsiteY145" fmla="*/ 5067955 h 6858000"/>
              <a:gd name="connsiteX146" fmla="*/ 1903353 w 7467600"/>
              <a:gd name="connsiteY146" fmla="*/ 5044827 h 6858000"/>
              <a:gd name="connsiteX147" fmla="*/ 1979378 w 7467600"/>
              <a:gd name="connsiteY147" fmla="*/ 4769504 h 6858000"/>
              <a:gd name="connsiteX148" fmla="*/ 2882120 w 7467600"/>
              <a:gd name="connsiteY148" fmla="*/ 5064547 h 6858000"/>
              <a:gd name="connsiteX149" fmla="*/ 2793103 w 7467600"/>
              <a:gd name="connsiteY149" fmla="*/ 5039699 h 6858000"/>
              <a:gd name="connsiteX150" fmla="*/ 2770041 w 7467600"/>
              <a:gd name="connsiteY150" fmla="*/ 5033634 h 6858000"/>
              <a:gd name="connsiteX151" fmla="*/ 1979378 w 7467600"/>
              <a:gd name="connsiteY151" fmla="*/ 4769504 h 6858000"/>
              <a:gd name="connsiteX152" fmla="*/ 1927410 w 7467600"/>
              <a:gd name="connsiteY152" fmla="*/ 4716164 h 6858000"/>
              <a:gd name="connsiteX153" fmla="*/ 1959587 w 7467600"/>
              <a:gd name="connsiteY153" fmla="*/ 4728849 h 6858000"/>
              <a:gd name="connsiteX154" fmla="*/ 2777707 w 7467600"/>
              <a:gd name="connsiteY154" fmla="*/ 5003991 h 6858000"/>
              <a:gd name="connsiteX155" fmla="*/ 2800768 w 7467600"/>
              <a:gd name="connsiteY155" fmla="*/ 5010056 h 6858000"/>
              <a:gd name="connsiteX156" fmla="*/ 2879408 w 7467600"/>
              <a:gd name="connsiteY156" fmla="*/ 5031590 h 6858000"/>
              <a:gd name="connsiteX157" fmla="*/ 2862295 w 7467600"/>
              <a:gd name="connsiteY157" fmla="*/ 5022958 h 6858000"/>
              <a:gd name="connsiteX158" fmla="*/ 2813343 w 7467600"/>
              <a:gd name="connsiteY158" fmla="*/ 4998369 h 6858000"/>
              <a:gd name="connsiteX159" fmla="*/ 2646245 w 7467600"/>
              <a:gd name="connsiteY159" fmla="*/ 4930999 h 6858000"/>
              <a:gd name="connsiteX160" fmla="*/ 1999243 w 7467600"/>
              <a:gd name="connsiteY160" fmla="*/ 4730524 h 6858000"/>
              <a:gd name="connsiteX161" fmla="*/ 1979527 w 7467600"/>
              <a:gd name="connsiteY161" fmla="*/ 4726651 h 6858000"/>
              <a:gd name="connsiteX162" fmla="*/ 1927410 w 7467600"/>
              <a:gd name="connsiteY162" fmla="*/ 4716164 h 6858000"/>
              <a:gd name="connsiteX163" fmla="*/ 1997014 w 7467600"/>
              <a:gd name="connsiteY163" fmla="*/ 4698007 h 6858000"/>
              <a:gd name="connsiteX164" fmla="*/ 2005458 w 7467600"/>
              <a:gd name="connsiteY164" fmla="*/ 4699540 h 6858000"/>
              <a:gd name="connsiteX165" fmla="*/ 2657186 w 7467600"/>
              <a:gd name="connsiteY165" fmla="*/ 4901687 h 6858000"/>
              <a:gd name="connsiteX166" fmla="*/ 2826662 w 7467600"/>
              <a:gd name="connsiteY166" fmla="*/ 4970362 h 6858000"/>
              <a:gd name="connsiteX167" fmla="*/ 2876100 w 7467600"/>
              <a:gd name="connsiteY167" fmla="*/ 4995397 h 6858000"/>
              <a:gd name="connsiteX168" fmla="*/ 3042600 w 7467600"/>
              <a:gd name="connsiteY168" fmla="*/ 5059532 h 6858000"/>
              <a:gd name="connsiteX169" fmla="*/ 1997014 w 7467600"/>
              <a:gd name="connsiteY169" fmla="*/ 4698007 h 6858000"/>
              <a:gd name="connsiteX170" fmla="*/ 2305292 w 7467600"/>
              <a:gd name="connsiteY170" fmla="*/ 4219492 h 6858000"/>
              <a:gd name="connsiteX171" fmla="*/ 3360922 w 7467600"/>
              <a:gd name="connsiteY171" fmla="*/ 4529373 h 6858000"/>
              <a:gd name="connsiteX172" fmla="*/ 3492420 w 7467600"/>
              <a:gd name="connsiteY172" fmla="*/ 4510145 h 6858000"/>
              <a:gd name="connsiteX173" fmla="*/ 3364086 w 7467600"/>
              <a:gd name="connsiteY173" fmla="*/ 4480340 h 6858000"/>
              <a:gd name="connsiteX174" fmla="*/ 3225818 w 7467600"/>
              <a:gd name="connsiteY174" fmla="*/ 4411822 h 6858000"/>
              <a:gd name="connsiteX175" fmla="*/ 3129696 w 7467600"/>
              <a:gd name="connsiteY175" fmla="*/ 4360704 h 6858000"/>
              <a:gd name="connsiteX176" fmla="*/ 2814545 w 7467600"/>
              <a:gd name="connsiteY176" fmla="*/ 4282955 h 6858000"/>
              <a:gd name="connsiteX177" fmla="*/ 2305292 w 7467600"/>
              <a:gd name="connsiteY177" fmla="*/ 4219492 h 6858000"/>
              <a:gd name="connsiteX178" fmla="*/ 2626982 w 7467600"/>
              <a:gd name="connsiteY178" fmla="*/ 4206450 h 6858000"/>
              <a:gd name="connsiteX179" fmla="*/ 2490617 w 7467600"/>
              <a:gd name="connsiteY179" fmla="*/ 4206951 h 6858000"/>
              <a:gd name="connsiteX180" fmla="*/ 2819869 w 7467600"/>
              <a:gd name="connsiteY180" fmla="*/ 4252936 h 6858000"/>
              <a:gd name="connsiteX181" fmla="*/ 3143018 w 7467600"/>
              <a:gd name="connsiteY181" fmla="*/ 4332698 h 6858000"/>
              <a:gd name="connsiteX182" fmla="*/ 3241520 w 7467600"/>
              <a:gd name="connsiteY182" fmla="*/ 4385112 h 6858000"/>
              <a:gd name="connsiteX183" fmla="*/ 3374575 w 7467600"/>
              <a:gd name="connsiteY183" fmla="*/ 4451517 h 6858000"/>
              <a:gd name="connsiteX184" fmla="*/ 3505221 w 7467600"/>
              <a:gd name="connsiteY184" fmla="*/ 4480757 h 6858000"/>
              <a:gd name="connsiteX185" fmla="*/ 2626982 w 7467600"/>
              <a:gd name="connsiteY185" fmla="*/ 4206450 h 6858000"/>
              <a:gd name="connsiteX186" fmla="*/ 1310106 w 7467600"/>
              <a:gd name="connsiteY186" fmla="*/ 3943217 h 6858000"/>
              <a:gd name="connsiteX187" fmla="*/ 854994 w 7467600"/>
              <a:gd name="connsiteY187" fmla="*/ 4399136 h 6858000"/>
              <a:gd name="connsiteX188" fmla="*/ 742462 w 7467600"/>
              <a:gd name="connsiteY188" fmla="*/ 4594648 h 6858000"/>
              <a:gd name="connsiteX189" fmla="*/ 820602 w 7467600"/>
              <a:gd name="connsiteY189" fmla="*/ 4485915 h 6858000"/>
              <a:gd name="connsiteX190" fmla="*/ 878295 w 7467600"/>
              <a:gd name="connsiteY190" fmla="*/ 4403594 h 6858000"/>
              <a:gd name="connsiteX191" fmla="*/ 1240607 w 7467600"/>
              <a:gd name="connsiteY191" fmla="*/ 4010401 h 6858000"/>
              <a:gd name="connsiteX192" fmla="*/ 1310106 w 7467600"/>
              <a:gd name="connsiteY192" fmla="*/ 3943217 h 6858000"/>
              <a:gd name="connsiteX193" fmla="*/ 1423113 w 7467600"/>
              <a:gd name="connsiteY193" fmla="*/ 3874565 h 6858000"/>
              <a:gd name="connsiteX194" fmla="*/ 1260565 w 7467600"/>
              <a:gd name="connsiteY194" fmla="*/ 4031982 h 6858000"/>
              <a:gd name="connsiteX195" fmla="*/ 901900 w 7467600"/>
              <a:gd name="connsiteY195" fmla="*/ 4421236 h 6858000"/>
              <a:gd name="connsiteX196" fmla="*/ 845044 w 7467600"/>
              <a:gd name="connsiteY196" fmla="*/ 4502436 h 6858000"/>
              <a:gd name="connsiteX197" fmla="*/ 685926 w 7467600"/>
              <a:gd name="connsiteY197" fmla="*/ 4703069 h 6858000"/>
              <a:gd name="connsiteX198" fmla="*/ 684248 w 7467600"/>
              <a:gd name="connsiteY198" fmla="*/ 4706721 h 6858000"/>
              <a:gd name="connsiteX199" fmla="*/ 1423113 w 7467600"/>
              <a:gd name="connsiteY199" fmla="*/ 3874565 h 6858000"/>
              <a:gd name="connsiteX200" fmla="*/ 3316479 w 7467600"/>
              <a:gd name="connsiteY200" fmla="*/ 3872136 h 6858000"/>
              <a:gd name="connsiteX201" fmla="*/ 3546806 w 7467600"/>
              <a:gd name="connsiteY201" fmla="*/ 4356139 h 6858000"/>
              <a:gd name="connsiteX202" fmla="*/ 3364433 w 7467600"/>
              <a:gd name="connsiteY202" fmla="*/ 3953121 h 6858000"/>
              <a:gd name="connsiteX203" fmla="*/ 3316479 w 7467600"/>
              <a:gd name="connsiteY203" fmla="*/ 3872136 h 6858000"/>
              <a:gd name="connsiteX204" fmla="*/ 3291335 w 7467600"/>
              <a:gd name="connsiteY204" fmla="*/ 3767420 h 6858000"/>
              <a:gd name="connsiteX205" fmla="*/ 3390805 w 7467600"/>
              <a:gd name="connsiteY205" fmla="*/ 3937163 h 6858000"/>
              <a:gd name="connsiteX206" fmla="*/ 3579062 w 7467600"/>
              <a:gd name="connsiteY206" fmla="*/ 4359040 h 6858000"/>
              <a:gd name="connsiteX207" fmla="*/ 3467355 w 7467600"/>
              <a:gd name="connsiteY207" fmla="*/ 3988130 h 6858000"/>
              <a:gd name="connsiteX208" fmla="*/ 3310753 w 7467600"/>
              <a:gd name="connsiteY208" fmla="*/ 3787140 h 6858000"/>
              <a:gd name="connsiteX209" fmla="*/ 3291335 w 7467600"/>
              <a:gd name="connsiteY209" fmla="*/ 3767420 h 6858000"/>
              <a:gd name="connsiteX210" fmla="*/ 1635889 w 7467600"/>
              <a:gd name="connsiteY210" fmla="*/ 3709494 h 6858000"/>
              <a:gd name="connsiteX211" fmla="*/ 1634800 w 7467600"/>
              <a:gd name="connsiteY211" fmla="*/ 3731111 h 6858000"/>
              <a:gd name="connsiteX212" fmla="*/ 1635889 w 7467600"/>
              <a:gd name="connsiteY212" fmla="*/ 3709494 h 6858000"/>
              <a:gd name="connsiteX213" fmla="*/ 1510397 w 7467600"/>
              <a:gd name="connsiteY213" fmla="*/ 3684705 h 6858000"/>
              <a:gd name="connsiteX214" fmla="*/ 1146550 w 7467600"/>
              <a:gd name="connsiteY214" fmla="*/ 3802012 h 6858000"/>
              <a:gd name="connsiteX215" fmla="*/ 698834 w 7467600"/>
              <a:gd name="connsiteY215" fmla="*/ 3952272 h 6858000"/>
              <a:gd name="connsiteX216" fmla="*/ 34256 w 7467600"/>
              <a:gd name="connsiteY216" fmla="*/ 4347603 h 6858000"/>
              <a:gd name="connsiteX217" fmla="*/ 527241 w 7467600"/>
              <a:gd name="connsiteY217" fmla="*/ 4065078 h 6858000"/>
              <a:gd name="connsiteX218" fmla="*/ 1510397 w 7467600"/>
              <a:gd name="connsiteY218" fmla="*/ 3684705 h 6858000"/>
              <a:gd name="connsiteX219" fmla="*/ 1313114 w 7467600"/>
              <a:gd name="connsiteY219" fmla="*/ 3655216 h 6858000"/>
              <a:gd name="connsiteX220" fmla="*/ 1109304 w 7467600"/>
              <a:gd name="connsiteY220" fmla="*/ 3669030 h 6858000"/>
              <a:gd name="connsiteX221" fmla="*/ 8129 w 7467600"/>
              <a:gd name="connsiteY221" fmla="*/ 4330519 h 6858000"/>
              <a:gd name="connsiteX222" fmla="*/ 687572 w 7467600"/>
              <a:gd name="connsiteY222" fmla="*/ 3925629 h 6858000"/>
              <a:gd name="connsiteX223" fmla="*/ 1138365 w 7467600"/>
              <a:gd name="connsiteY223" fmla="*/ 3774515 h 6858000"/>
              <a:gd name="connsiteX224" fmla="*/ 1505579 w 7467600"/>
              <a:gd name="connsiteY224" fmla="*/ 3655526 h 6858000"/>
              <a:gd name="connsiteX225" fmla="*/ 1313114 w 7467600"/>
              <a:gd name="connsiteY225" fmla="*/ 3655216 h 6858000"/>
              <a:gd name="connsiteX226" fmla="*/ 3655073 w 7467600"/>
              <a:gd name="connsiteY226" fmla="*/ 3650884 h 6858000"/>
              <a:gd name="connsiteX227" fmla="*/ 3989938 w 7467600"/>
              <a:gd name="connsiteY227" fmla="*/ 3991685 h 6858000"/>
              <a:gd name="connsiteX228" fmla="*/ 4393907 w 7467600"/>
              <a:gd name="connsiteY228" fmla="*/ 4261258 h 6858000"/>
              <a:gd name="connsiteX229" fmla="*/ 4648051 w 7467600"/>
              <a:gd name="connsiteY229" fmla="*/ 4374051 h 6858000"/>
              <a:gd name="connsiteX230" fmla="*/ 4383389 w 7467600"/>
              <a:gd name="connsiteY230" fmla="*/ 4184369 h 6858000"/>
              <a:gd name="connsiteX231" fmla="*/ 4165508 w 7467600"/>
              <a:gd name="connsiteY231" fmla="*/ 4035196 h 6858000"/>
              <a:gd name="connsiteX232" fmla="*/ 4068162 w 7467600"/>
              <a:gd name="connsiteY232" fmla="*/ 3953394 h 6858000"/>
              <a:gd name="connsiteX233" fmla="*/ 3981416 w 7467600"/>
              <a:gd name="connsiteY233" fmla="*/ 3880482 h 6858000"/>
              <a:gd name="connsiteX234" fmla="*/ 3800147 w 7467600"/>
              <a:gd name="connsiteY234" fmla="*/ 3749872 h 6858000"/>
              <a:gd name="connsiteX235" fmla="*/ 3655073 w 7467600"/>
              <a:gd name="connsiteY235" fmla="*/ 3650884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5425834 w 7467600"/>
              <a:gd name="connsiteY266" fmla="*/ 3162785 h 6858000"/>
              <a:gd name="connsiteX267" fmla="*/ 1318687 w 7467600"/>
              <a:gd name="connsiteY267" fmla="*/ 3113840 h 6858000"/>
              <a:gd name="connsiteX268" fmla="*/ 1066793 w 7467600"/>
              <a:gd name="connsiteY268" fmla="*/ 3212171 h 6858000"/>
              <a:gd name="connsiteX269" fmla="*/ 993319 w 7467600"/>
              <a:gd name="connsiteY269" fmla="*/ 3247648 h 6858000"/>
              <a:gd name="connsiteX270" fmla="*/ 853081 w 7467600"/>
              <a:gd name="connsiteY270" fmla="*/ 3312410 h 6858000"/>
              <a:gd name="connsiteX271" fmla="*/ 805957 w 7467600"/>
              <a:gd name="connsiteY271" fmla="*/ 3330443 h 6858000"/>
              <a:gd name="connsiteX272" fmla="*/ 1318687 w 7467600"/>
              <a:gd name="connsiteY272" fmla="*/ 3113840 h 6858000"/>
              <a:gd name="connsiteX273" fmla="*/ 5453702 w 7467600"/>
              <a:gd name="connsiteY273" fmla="*/ 3090882 h 6858000"/>
              <a:gd name="connsiteX274" fmla="*/ 5480135 w 7467600"/>
              <a:gd name="connsiteY274" fmla="*/ 3565802 h 6858000"/>
              <a:gd name="connsiteX275" fmla="*/ 5499023 w 7467600"/>
              <a:gd name="connsiteY275" fmla="*/ 4166310 h 6858000"/>
              <a:gd name="connsiteX276" fmla="*/ 5547022 w 7467600"/>
              <a:gd name="connsiteY276" fmla="*/ 3607838 h 6858000"/>
              <a:gd name="connsiteX277" fmla="*/ 5515964 w 7467600"/>
              <a:gd name="connsiteY277" fmla="*/ 3378541 h 6858000"/>
              <a:gd name="connsiteX278" fmla="*/ 5453702 w 7467600"/>
              <a:gd name="connsiteY278" fmla="*/ 3090882 h 6858000"/>
              <a:gd name="connsiteX279" fmla="*/ 1238695 w 7467600"/>
              <a:gd name="connsiteY279" fmla="*/ 3076820 h 6858000"/>
              <a:gd name="connsiteX280" fmla="*/ 716371 w 7467600"/>
              <a:gd name="connsiteY280" fmla="*/ 3293249 h 6858000"/>
              <a:gd name="connsiteX281" fmla="*/ 579522 w 7467600"/>
              <a:gd name="connsiteY281" fmla="*/ 3371759 h 6858000"/>
              <a:gd name="connsiteX282" fmla="*/ 600288 w 7467600"/>
              <a:gd name="connsiteY282" fmla="*/ 3365555 h 6858000"/>
              <a:gd name="connsiteX283" fmla="*/ 840692 w 7467600"/>
              <a:gd name="connsiteY283" fmla="*/ 3284921 h 6858000"/>
              <a:gd name="connsiteX284" fmla="*/ 979248 w 7467600"/>
              <a:gd name="connsiteY284" fmla="*/ 3221003 h 6858000"/>
              <a:gd name="connsiteX285" fmla="*/ 1053282 w 7467600"/>
              <a:gd name="connsiteY285" fmla="*/ 3185247 h 6858000"/>
              <a:gd name="connsiteX286" fmla="*/ 1320603 w 7467600"/>
              <a:gd name="connsiteY286" fmla="*/ 3081281 h 6858000"/>
              <a:gd name="connsiteX287" fmla="*/ 1238695 w 7467600"/>
              <a:gd name="connsiteY287" fmla="*/ 3076820 h 6858000"/>
              <a:gd name="connsiteX288" fmla="*/ 5425627 w 7467600"/>
              <a:gd name="connsiteY288" fmla="*/ 2954192 h 6858000"/>
              <a:gd name="connsiteX289" fmla="*/ 5470770 w 7467600"/>
              <a:gd name="connsiteY289" fmla="*/ 3005435 h 6858000"/>
              <a:gd name="connsiteX290" fmla="*/ 5519779 w 7467600"/>
              <a:gd name="connsiteY290" fmla="*/ 4359223 h 6858000"/>
              <a:gd name="connsiteX291" fmla="*/ 5520293 w 7467600"/>
              <a:gd name="connsiteY291" fmla="*/ 4360602 h 6858000"/>
              <a:gd name="connsiteX292" fmla="*/ 5767221 w 7467600"/>
              <a:gd name="connsiteY292" fmla="*/ 4665564 h 6858000"/>
              <a:gd name="connsiteX293" fmla="*/ 6937169 w 7467600"/>
              <a:gd name="connsiteY293" fmla="*/ 4815941 h 6858000"/>
              <a:gd name="connsiteX294" fmla="*/ 6953922 w 7467600"/>
              <a:gd name="connsiteY294" fmla="*/ 4890068 h 6858000"/>
              <a:gd name="connsiteX295" fmla="*/ 6071359 w 7467600"/>
              <a:gd name="connsiteY295" fmla="*/ 4770770 h 6858000"/>
              <a:gd name="connsiteX296" fmla="*/ 6038839 w 7467600"/>
              <a:gd name="connsiteY296" fmla="*/ 4764474 h 6858000"/>
              <a:gd name="connsiteX297" fmla="*/ 6038706 w 7467600"/>
              <a:gd name="connsiteY297" fmla="*/ 4763847 h 6858000"/>
              <a:gd name="connsiteX298" fmla="*/ 6037784 w 7467600"/>
              <a:gd name="connsiteY298" fmla="*/ 4764270 h 6858000"/>
              <a:gd name="connsiteX299" fmla="*/ 6038839 w 7467600"/>
              <a:gd name="connsiteY299" fmla="*/ 4764474 h 6858000"/>
              <a:gd name="connsiteX300" fmla="*/ 6040338 w 7467600"/>
              <a:gd name="connsiteY300" fmla="*/ 4771418 h 6858000"/>
              <a:gd name="connsiteX301" fmla="*/ 6024488 w 7467600"/>
              <a:gd name="connsiteY301" fmla="*/ 4809903 h 6858000"/>
              <a:gd name="connsiteX302" fmla="*/ 5599771 w 7467600"/>
              <a:gd name="connsiteY302" fmla="*/ 5509652 h 6858000"/>
              <a:gd name="connsiteX303" fmla="*/ 5548843 w 7467600"/>
              <a:gd name="connsiteY303" fmla="*/ 5563845 h 6858000"/>
              <a:gd name="connsiteX304" fmla="*/ 5940952 w 7467600"/>
              <a:gd name="connsiteY304" fmla="*/ 6250028 h 6858000"/>
              <a:gd name="connsiteX305" fmla="*/ 6043441 w 7467600"/>
              <a:gd name="connsiteY305" fmla="*/ 6665847 h 6858000"/>
              <a:gd name="connsiteX306" fmla="*/ 6093432 w 7467600"/>
              <a:gd name="connsiteY306" fmla="*/ 6858000 h 6858000"/>
              <a:gd name="connsiteX307" fmla="*/ 6034344 w 7467600"/>
              <a:gd name="connsiteY307" fmla="*/ 6858000 h 6858000"/>
              <a:gd name="connsiteX308" fmla="*/ 6026679 w 7467600"/>
              <a:gd name="connsiteY308" fmla="*/ 6836959 h 6858000"/>
              <a:gd name="connsiteX309" fmla="*/ 5800441 w 7467600"/>
              <a:gd name="connsiteY309" fmla="*/ 6335286 h 6858000"/>
              <a:gd name="connsiteX310" fmla="*/ 5526562 w 7467600"/>
              <a:gd name="connsiteY310" fmla="*/ 5705388 h 6858000"/>
              <a:gd name="connsiteX311" fmla="*/ 5519640 w 7467600"/>
              <a:gd name="connsiteY311" fmla="*/ 5683774 h 6858000"/>
              <a:gd name="connsiteX312" fmla="*/ 5844559 w 7467600"/>
              <a:gd name="connsiteY312" fmla="*/ 6553349 h 6858000"/>
              <a:gd name="connsiteX313" fmla="*/ 5975994 w 7467600"/>
              <a:gd name="connsiteY313" fmla="*/ 6858000 h 6858000"/>
              <a:gd name="connsiteX314" fmla="*/ 5898547 w 7467600"/>
              <a:gd name="connsiteY314" fmla="*/ 6858000 h 6858000"/>
              <a:gd name="connsiteX315" fmla="*/ 5682041 w 7467600"/>
              <a:gd name="connsiteY315" fmla="*/ 6355860 h 6858000"/>
              <a:gd name="connsiteX316" fmla="*/ 5461758 w 7467600"/>
              <a:gd name="connsiteY316" fmla="*/ 5820220 h 6858000"/>
              <a:gd name="connsiteX317" fmla="*/ 5237282 w 7467600"/>
              <a:gd name="connsiteY317" fmla="*/ 6579086 h 6858000"/>
              <a:gd name="connsiteX318" fmla="*/ 5115009 w 7467600"/>
              <a:gd name="connsiteY318" fmla="*/ 6858000 h 6858000"/>
              <a:gd name="connsiteX319" fmla="*/ 5028074 w 7467600"/>
              <a:gd name="connsiteY319" fmla="*/ 6858000 h 6858000"/>
              <a:gd name="connsiteX320" fmla="*/ 5079508 w 7467600"/>
              <a:gd name="connsiteY320" fmla="*/ 6749074 h 6858000"/>
              <a:gd name="connsiteX321" fmla="*/ 5371846 w 7467600"/>
              <a:gd name="connsiteY321" fmla="*/ 5924413 h 6858000"/>
              <a:gd name="connsiteX322" fmla="*/ 5270512 w 7467600"/>
              <a:gd name="connsiteY322" fmla="*/ 6138975 h 6858000"/>
              <a:gd name="connsiteX323" fmla="*/ 5062409 w 7467600"/>
              <a:gd name="connsiteY323" fmla="*/ 6653544 h 6858000"/>
              <a:gd name="connsiteX324" fmla="*/ 5036628 w 7467600"/>
              <a:gd name="connsiteY324" fmla="*/ 6754247 h 6858000"/>
              <a:gd name="connsiteX325" fmla="*/ 5009112 w 7467600"/>
              <a:gd name="connsiteY325" fmla="*/ 6858000 h 6858000"/>
              <a:gd name="connsiteX326" fmla="*/ 4976679 w 7467600"/>
              <a:gd name="connsiteY326" fmla="*/ 6858000 h 6858000"/>
              <a:gd name="connsiteX327" fmla="*/ 5006537 w 7467600"/>
              <a:gd name="connsiteY327" fmla="*/ 6747068 h 6858000"/>
              <a:gd name="connsiteX328" fmla="*/ 5032723 w 7467600"/>
              <a:gd name="connsiteY328" fmla="*/ 6644957 h 6858000"/>
              <a:gd name="connsiteX329" fmla="*/ 5242949 w 7467600"/>
              <a:gd name="connsiteY329" fmla="*/ 6125175 h 6858000"/>
              <a:gd name="connsiteX330" fmla="*/ 5286321 w 7467600"/>
              <a:gd name="connsiteY330" fmla="*/ 6033555 h 6858000"/>
              <a:gd name="connsiteX331" fmla="*/ 5008210 w 7467600"/>
              <a:gd name="connsiteY331" fmla="*/ 6649194 h 6858000"/>
              <a:gd name="connsiteX332" fmla="*/ 4986321 w 7467600"/>
              <a:gd name="connsiteY332" fmla="*/ 6765687 h 6858000"/>
              <a:gd name="connsiteX333" fmla="*/ 4973474 w 7467600"/>
              <a:gd name="connsiteY333" fmla="*/ 6858000 h 6858000"/>
              <a:gd name="connsiteX334" fmla="*/ 4907178 w 7467600"/>
              <a:gd name="connsiteY334" fmla="*/ 6858000 h 6858000"/>
              <a:gd name="connsiteX335" fmla="*/ 4910810 w 7467600"/>
              <a:gd name="connsiteY335" fmla="*/ 6829660 h 6858000"/>
              <a:gd name="connsiteX336" fmla="*/ 4987461 w 7467600"/>
              <a:gd name="connsiteY336" fmla="*/ 6432994 h 6858000"/>
              <a:gd name="connsiteX337" fmla="*/ 5179262 w 7467600"/>
              <a:gd name="connsiteY337" fmla="*/ 6035044 h 6858000"/>
              <a:gd name="connsiteX338" fmla="*/ 4689678 w 7467600"/>
              <a:gd name="connsiteY338" fmla="*/ 6440241 h 6858000"/>
              <a:gd name="connsiteX339" fmla="*/ 4477543 w 7467600"/>
              <a:gd name="connsiteY339" fmla="*/ 6674836 h 6858000"/>
              <a:gd name="connsiteX340" fmla="*/ 4329957 w 7467600"/>
              <a:gd name="connsiteY340" fmla="*/ 6858000 h 6858000"/>
              <a:gd name="connsiteX341" fmla="*/ 4218595 w 7467600"/>
              <a:gd name="connsiteY341" fmla="*/ 6858000 h 6858000"/>
              <a:gd name="connsiteX342" fmla="*/ 4368888 w 7467600"/>
              <a:gd name="connsiteY342" fmla="*/ 6668412 h 6858000"/>
              <a:gd name="connsiteX343" fmla="*/ 4563091 w 7467600"/>
              <a:gd name="connsiteY343" fmla="*/ 6442508 h 6858000"/>
              <a:gd name="connsiteX344" fmla="*/ 5387324 w 7467600"/>
              <a:gd name="connsiteY344" fmla="*/ 5705830 h 6858000"/>
              <a:gd name="connsiteX345" fmla="*/ 5073620 w 7467600"/>
              <a:gd name="connsiteY345" fmla="*/ 5955437 h 6858000"/>
              <a:gd name="connsiteX346" fmla="*/ 4689789 w 7467600"/>
              <a:gd name="connsiteY346" fmla="*/ 6268382 h 6858000"/>
              <a:gd name="connsiteX347" fmla="*/ 4418722 w 7467600"/>
              <a:gd name="connsiteY347" fmla="*/ 6570886 h 6858000"/>
              <a:gd name="connsiteX348" fmla="*/ 4214944 w 7467600"/>
              <a:gd name="connsiteY348" fmla="*/ 6858000 h 6858000"/>
              <a:gd name="connsiteX349" fmla="*/ 4177898 w 7467600"/>
              <a:gd name="connsiteY349" fmla="*/ 6858000 h 6858000"/>
              <a:gd name="connsiteX350" fmla="*/ 4391597 w 7467600"/>
              <a:gd name="connsiteY350" fmla="*/ 6556370 h 6858000"/>
              <a:gd name="connsiteX351" fmla="*/ 4668889 w 7467600"/>
              <a:gd name="connsiteY351" fmla="*/ 6246399 h 6858000"/>
              <a:gd name="connsiteX352" fmla="*/ 5055427 w 7467600"/>
              <a:gd name="connsiteY352" fmla="*/ 5931476 h 6858000"/>
              <a:gd name="connsiteX353" fmla="*/ 5371814 w 7467600"/>
              <a:gd name="connsiteY353" fmla="*/ 5678975 h 6858000"/>
              <a:gd name="connsiteX354" fmla="*/ 4987918 w 7467600"/>
              <a:gd name="connsiteY354" fmla="*/ 5838701 h 6858000"/>
              <a:gd name="connsiteX355" fmla="*/ 4317146 w 7467600"/>
              <a:gd name="connsiteY355" fmla="*/ 6587716 h 6858000"/>
              <a:gd name="connsiteX356" fmla="*/ 4171627 w 7467600"/>
              <a:gd name="connsiteY356" fmla="*/ 6858000 h 6858000"/>
              <a:gd name="connsiteX357" fmla="*/ 4081585 w 7467600"/>
              <a:gd name="connsiteY357" fmla="*/ 6858000 h 6858000"/>
              <a:gd name="connsiteX358" fmla="*/ 4238603 w 7467600"/>
              <a:gd name="connsiteY358" fmla="*/ 6559341 h 6858000"/>
              <a:gd name="connsiteX359" fmla="*/ 4778333 w 7467600"/>
              <a:gd name="connsiteY359" fmla="*/ 5873626 h 6858000"/>
              <a:gd name="connsiteX360" fmla="*/ 5414185 w 7467600"/>
              <a:gd name="connsiteY360" fmla="*/ 5573882 h 6858000"/>
              <a:gd name="connsiteX361" fmla="*/ 5959648 w 7467600"/>
              <a:gd name="connsiteY361" fmla="*/ 4760797 h 6858000"/>
              <a:gd name="connsiteX362" fmla="*/ 5355019 w 7467600"/>
              <a:gd name="connsiteY362" fmla="*/ 4734672 h 6858000"/>
              <a:gd name="connsiteX363" fmla="*/ 5083565 w 7467600"/>
              <a:gd name="connsiteY363" fmla="*/ 5179121 h 6858000"/>
              <a:gd name="connsiteX364" fmla="*/ 4713577 w 7467600"/>
              <a:gd name="connsiteY364" fmla="*/ 5616803 h 6858000"/>
              <a:gd name="connsiteX365" fmla="*/ 3989559 w 7467600"/>
              <a:gd name="connsiteY365" fmla="*/ 6145945 h 6858000"/>
              <a:gd name="connsiteX366" fmla="*/ 3939824 w 7467600"/>
              <a:gd name="connsiteY366" fmla="*/ 6066900 h 6858000"/>
              <a:gd name="connsiteX367" fmla="*/ 4584537 w 7467600"/>
              <a:gd name="connsiteY367" fmla="*/ 5324826 h 6858000"/>
              <a:gd name="connsiteX368" fmla="*/ 5037105 w 7467600"/>
              <a:gd name="connsiteY368" fmla="*/ 5088765 h 6858000"/>
              <a:gd name="connsiteX369" fmla="*/ 5039930 w 7467600"/>
              <a:gd name="connsiteY369" fmla="*/ 5089585 h 6858000"/>
              <a:gd name="connsiteX370" fmla="*/ 5263764 w 7467600"/>
              <a:gd name="connsiteY370" fmla="*/ 4735525 h 6858000"/>
              <a:gd name="connsiteX371" fmla="*/ 4086300 w 7467600"/>
              <a:gd name="connsiteY371" fmla="*/ 4884599 h 6858000"/>
              <a:gd name="connsiteX372" fmla="*/ 4085485 w 7467600"/>
              <a:gd name="connsiteY372" fmla="*/ 4899070 h 6858000"/>
              <a:gd name="connsiteX373" fmla="*/ 3871915 w 7467600"/>
              <a:gd name="connsiteY373" fmla="*/ 5253645 h 6858000"/>
              <a:gd name="connsiteX374" fmla="*/ 3799374 w 7467600"/>
              <a:gd name="connsiteY374" fmla="*/ 5466127 h 6858000"/>
              <a:gd name="connsiteX375" fmla="*/ 3498850 w 7467600"/>
              <a:gd name="connsiteY375" fmla="*/ 6661888 h 6858000"/>
              <a:gd name="connsiteX376" fmla="*/ 3399216 w 7467600"/>
              <a:gd name="connsiteY376" fmla="*/ 6858000 h 6858000"/>
              <a:gd name="connsiteX377" fmla="*/ 3303688 w 7467600"/>
              <a:gd name="connsiteY377" fmla="*/ 6858000 h 6858000"/>
              <a:gd name="connsiteX378" fmla="*/ 3391774 w 7467600"/>
              <a:gd name="connsiteY378" fmla="*/ 6697181 h 6858000"/>
              <a:gd name="connsiteX379" fmla="*/ 3735540 w 7467600"/>
              <a:gd name="connsiteY379" fmla="*/ 5546923 h 6858000"/>
              <a:gd name="connsiteX380" fmla="*/ 3729438 w 7467600"/>
              <a:gd name="connsiteY380" fmla="*/ 5569058 h 6858000"/>
              <a:gd name="connsiteX381" fmla="*/ 3707782 w 7467600"/>
              <a:gd name="connsiteY381" fmla="*/ 5644908 h 6858000"/>
              <a:gd name="connsiteX382" fmla="*/ 3583827 w 7467600"/>
              <a:gd name="connsiteY382" fmla="*/ 6039215 h 6858000"/>
              <a:gd name="connsiteX383" fmla="*/ 3547861 w 7467600"/>
              <a:gd name="connsiteY383" fmla="*/ 6129609 h 6858000"/>
              <a:gd name="connsiteX384" fmla="*/ 3490905 w 7467600"/>
              <a:gd name="connsiteY384" fmla="*/ 6277660 h 6858000"/>
              <a:gd name="connsiteX385" fmla="*/ 3455859 w 7467600"/>
              <a:gd name="connsiteY385" fmla="*/ 6391301 h 6858000"/>
              <a:gd name="connsiteX386" fmla="*/ 3429112 w 7467600"/>
              <a:gd name="connsiteY386" fmla="*/ 6479469 h 6858000"/>
              <a:gd name="connsiteX387" fmla="*/ 3304862 w 7467600"/>
              <a:gd name="connsiteY387" fmla="*/ 6796476 h 6858000"/>
              <a:gd name="connsiteX388" fmla="*/ 3276071 w 7467600"/>
              <a:gd name="connsiteY388" fmla="*/ 6858000 h 6858000"/>
              <a:gd name="connsiteX389" fmla="*/ 3240805 w 7467600"/>
              <a:gd name="connsiteY389" fmla="*/ 6858000 h 6858000"/>
              <a:gd name="connsiteX390" fmla="*/ 3275917 w 7467600"/>
              <a:gd name="connsiteY390" fmla="*/ 6783192 h 6858000"/>
              <a:gd name="connsiteX391" fmla="*/ 3399358 w 7467600"/>
              <a:gd name="connsiteY391" fmla="*/ 6469011 h 6858000"/>
              <a:gd name="connsiteX392" fmla="*/ 3425650 w 7467600"/>
              <a:gd name="connsiteY392" fmla="*/ 6381333 h 6858000"/>
              <a:gd name="connsiteX393" fmla="*/ 3460661 w 7467600"/>
              <a:gd name="connsiteY393" fmla="*/ 6266763 h 6858000"/>
              <a:gd name="connsiteX394" fmla="*/ 3518021 w 7467600"/>
              <a:gd name="connsiteY394" fmla="*/ 6117298 h 6858000"/>
              <a:gd name="connsiteX395" fmla="*/ 3554035 w 7467600"/>
              <a:gd name="connsiteY395" fmla="*/ 6027832 h 6858000"/>
              <a:gd name="connsiteX396" fmla="*/ 3677174 w 7467600"/>
              <a:gd name="connsiteY396" fmla="*/ 5636351 h 6858000"/>
              <a:gd name="connsiteX397" fmla="*/ 3698819 w 7467600"/>
              <a:gd name="connsiteY397" fmla="*/ 5560503 h 6858000"/>
              <a:gd name="connsiteX398" fmla="*/ 3702094 w 7467600"/>
              <a:gd name="connsiteY398" fmla="*/ 5549194 h 6858000"/>
              <a:gd name="connsiteX399" fmla="*/ 3398355 w 7467600"/>
              <a:gd name="connsiteY399" fmla="*/ 6094603 h 6858000"/>
              <a:gd name="connsiteX400" fmla="*/ 3193941 w 7467600"/>
              <a:gd name="connsiteY400" fmla="*/ 6798775 h 6858000"/>
              <a:gd name="connsiteX401" fmla="*/ 3184140 w 7467600"/>
              <a:gd name="connsiteY401" fmla="*/ 6858000 h 6858000"/>
              <a:gd name="connsiteX402" fmla="*/ 3099978 w 7467600"/>
              <a:gd name="connsiteY402" fmla="*/ 6858000 h 6858000"/>
              <a:gd name="connsiteX403" fmla="*/ 3101556 w 7467600"/>
              <a:gd name="connsiteY403" fmla="*/ 6843337 h 6858000"/>
              <a:gd name="connsiteX404" fmla="*/ 3370162 w 7467600"/>
              <a:gd name="connsiteY404" fmla="*/ 5785550 h 6858000"/>
              <a:gd name="connsiteX405" fmla="*/ 3746477 w 7467600"/>
              <a:gd name="connsiteY405" fmla="*/ 5377889 h 6858000"/>
              <a:gd name="connsiteX406" fmla="*/ 3863399 w 7467600"/>
              <a:gd name="connsiteY406" fmla="*/ 5087257 h 6858000"/>
              <a:gd name="connsiteX407" fmla="*/ 3968712 w 7467600"/>
              <a:gd name="connsiteY407" fmla="*/ 4913989 h 6858000"/>
              <a:gd name="connsiteX408" fmla="*/ 2792390 w 7467600"/>
              <a:gd name="connsiteY408" fmla="*/ 5382974 h 6858000"/>
              <a:gd name="connsiteX409" fmla="*/ 2714982 w 7467600"/>
              <a:gd name="connsiteY409" fmla="*/ 5427051 h 6858000"/>
              <a:gd name="connsiteX410" fmla="*/ 2813361 w 7467600"/>
              <a:gd name="connsiteY410" fmla="*/ 6023912 h 6858000"/>
              <a:gd name="connsiteX411" fmla="*/ 2688430 w 7467600"/>
              <a:gd name="connsiteY411" fmla="*/ 6801564 h 6858000"/>
              <a:gd name="connsiteX412" fmla="*/ 2629626 w 7467600"/>
              <a:gd name="connsiteY412" fmla="*/ 6763394 h 6858000"/>
              <a:gd name="connsiteX413" fmla="*/ 2565328 w 7467600"/>
              <a:gd name="connsiteY413" fmla="*/ 5516399 h 6858000"/>
              <a:gd name="connsiteX414" fmla="*/ 1922999 w 7467600"/>
              <a:gd name="connsiteY414" fmla="*/ 5980343 h 6858000"/>
              <a:gd name="connsiteX415" fmla="*/ 1950261 w 7467600"/>
              <a:gd name="connsiteY415" fmla="*/ 6405858 h 6858000"/>
              <a:gd name="connsiteX416" fmla="*/ 2365554 w 7467600"/>
              <a:gd name="connsiteY416" fmla="*/ 6759107 h 6858000"/>
              <a:gd name="connsiteX417" fmla="*/ 2424142 w 7467600"/>
              <a:gd name="connsiteY417" fmla="*/ 6858000 h 6858000"/>
              <a:gd name="connsiteX418" fmla="*/ 2395994 w 7467600"/>
              <a:gd name="connsiteY418" fmla="*/ 6858000 h 6858000"/>
              <a:gd name="connsiteX419" fmla="*/ 2392863 w 7467600"/>
              <a:gd name="connsiteY419" fmla="*/ 6852964 h 6858000"/>
              <a:gd name="connsiteX420" fmla="*/ 2017589 w 7467600"/>
              <a:gd name="connsiteY420" fmla="*/ 6493982 h 6858000"/>
              <a:gd name="connsiteX421" fmla="*/ 2147336 w 7467600"/>
              <a:gd name="connsiteY421" fmla="*/ 6594052 h 6858000"/>
              <a:gd name="connsiteX422" fmla="*/ 2207047 w 7467600"/>
              <a:gd name="connsiteY422" fmla="*/ 6654540 h 6858000"/>
              <a:gd name="connsiteX423" fmla="*/ 2299106 w 7467600"/>
              <a:gd name="connsiteY423" fmla="*/ 6778931 h 6858000"/>
              <a:gd name="connsiteX424" fmla="*/ 2314430 w 7467600"/>
              <a:gd name="connsiteY424" fmla="*/ 6801144 h 6858000"/>
              <a:gd name="connsiteX425" fmla="*/ 2352406 w 7467600"/>
              <a:gd name="connsiteY425" fmla="*/ 6858000 h 6858000"/>
              <a:gd name="connsiteX426" fmla="*/ 2314492 w 7467600"/>
              <a:gd name="connsiteY426" fmla="*/ 6858000 h 6858000"/>
              <a:gd name="connsiteX427" fmla="*/ 2288095 w 7467600"/>
              <a:gd name="connsiteY427" fmla="*/ 6818030 h 6858000"/>
              <a:gd name="connsiteX428" fmla="*/ 2272768 w 7467600"/>
              <a:gd name="connsiteY428" fmla="*/ 6795822 h 6858000"/>
              <a:gd name="connsiteX429" fmla="*/ 2182715 w 7467600"/>
              <a:gd name="connsiteY429" fmla="*/ 6675071 h 6858000"/>
              <a:gd name="connsiteX430" fmla="*/ 2032061 w 7467600"/>
              <a:gd name="connsiteY430" fmla="*/ 6541380 h 6858000"/>
              <a:gd name="connsiteX431" fmla="*/ 2257220 w 7467600"/>
              <a:gd name="connsiteY431" fmla="*/ 6826257 h 6858000"/>
              <a:gd name="connsiteX432" fmla="*/ 2281324 w 7467600"/>
              <a:gd name="connsiteY432" fmla="*/ 6858000 h 6858000"/>
              <a:gd name="connsiteX433" fmla="*/ 2242860 w 7467600"/>
              <a:gd name="connsiteY433" fmla="*/ 6858000 h 6858000"/>
              <a:gd name="connsiteX434" fmla="*/ 2232818 w 7467600"/>
              <a:gd name="connsiteY434" fmla="*/ 6844926 h 6858000"/>
              <a:gd name="connsiteX435" fmla="*/ 1990172 w 7467600"/>
              <a:gd name="connsiteY435" fmla="*/ 6542121 h 6858000"/>
              <a:gd name="connsiteX436" fmla="*/ 2124090 w 7467600"/>
              <a:gd name="connsiteY436" fmla="*/ 6761017 h 6858000"/>
              <a:gd name="connsiteX437" fmla="*/ 2200380 w 7467600"/>
              <a:gd name="connsiteY437" fmla="*/ 6858000 h 6858000"/>
              <a:gd name="connsiteX438" fmla="*/ 2147507 w 7467600"/>
              <a:gd name="connsiteY438" fmla="*/ 6858000 h 6858000"/>
              <a:gd name="connsiteX439" fmla="*/ 2070668 w 7467600"/>
              <a:gd name="connsiteY439" fmla="*/ 6761520 h 6858000"/>
              <a:gd name="connsiteX440" fmla="*/ 1975142 w 7467600"/>
              <a:gd name="connsiteY440" fmla="*/ 6585570 h 6858000"/>
              <a:gd name="connsiteX441" fmla="*/ 2050035 w 7467600"/>
              <a:gd name="connsiteY441" fmla="*/ 6813345 h 6858000"/>
              <a:gd name="connsiteX442" fmla="*/ 2063025 w 7467600"/>
              <a:gd name="connsiteY442" fmla="*/ 6858000 h 6858000"/>
              <a:gd name="connsiteX443" fmla="*/ 2021675 w 7467600"/>
              <a:gd name="connsiteY443" fmla="*/ 6858000 h 6858000"/>
              <a:gd name="connsiteX444" fmla="*/ 2019308 w 7467600"/>
              <a:gd name="connsiteY444" fmla="*/ 6847118 h 6858000"/>
              <a:gd name="connsiteX445" fmla="*/ 1938835 w 7467600"/>
              <a:gd name="connsiteY445" fmla="*/ 6551160 h 6858000"/>
              <a:gd name="connsiteX446" fmla="*/ 1953230 w 7467600"/>
              <a:gd name="connsiteY446" fmla="*/ 6759699 h 6858000"/>
              <a:gd name="connsiteX447" fmla="*/ 1956763 w 7467600"/>
              <a:gd name="connsiteY447" fmla="*/ 6778191 h 6858000"/>
              <a:gd name="connsiteX448" fmla="*/ 1967925 w 7467600"/>
              <a:gd name="connsiteY448" fmla="*/ 6858000 h 6858000"/>
              <a:gd name="connsiteX449" fmla="*/ 1936622 w 7467600"/>
              <a:gd name="connsiteY449" fmla="*/ 6858000 h 6858000"/>
              <a:gd name="connsiteX450" fmla="*/ 1926261 w 7467600"/>
              <a:gd name="connsiteY450" fmla="*/ 6784064 h 6858000"/>
              <a:gd name="connsiteX451" fmla="*/ 1922724 w 7467600"/>
              <a:gd name="connsiteY451" fmla="*/ 6765577 h 6858000"/>
              <a:gd name="connsiteX452" fmla="*/ 1904650 w 7467600"/>
              <a:gd name="connsiteY452" fmla="*/ 6639616 h 6858000"/>
              <a:gd name="connsiteX453" fmla="*/ 1885273 w 7467600"/>
              <a:gd name="connsiteY453" fmla="*/ 6858000 h 6858000"/>
              <a:gd name="connsiteX454" fmla="*/ 1854363 w 7467600"/>
              <a:gd name="connsiteY454" fmla="*/ 6858000 h 6858000"/>
              <a:gd name="connsiteX455" fmla="*/ 1880391 w 7467600"/>
              <a:gd name="connsiteY455" fmla="*/ 6603796 h 6858000"/>
              <a:gd name="connsiteX456" fmla="*/ 1818273 w 7467600"/>
              <a:gd name="connsiteY456" fmla="*/ 6715729 h 6858000"/>
              <a:gd name="connsiteX457" fmla="*/ 1794691 w 7467600"/>
              <a:gd name="connsiteY457" fmla="*/ 6843239 h 6858000"/>
              <a:gd name="connsiteX458" fmla="*/ 1794914 w 7467600"/>
              <a:gd name="connsiteY458" fmla="*/ 6858000 h 6858000"/>
              <a:gd name="connsiteX459" fmla="*/ 1746128 w 7467600"/>
              <a:gd name="connsiteY459" fmla="*/ 6858000 h 6858000"/>
              <a:gd name="connsiteX460" fmla="*/ 1753934 w 7467600"/>
              <a:gd name="connsiteY460" fmla="*/ 6724796 h 6858000"/>
              <a:gd name="connsiteX461" fmla="*/ 1792053 w 7467600"/>
              <a:gd name="connsiteY461" fmla="*/ 6572396 h 6858000"/>
              <a:gd name="connsiteX462" fmla="*/ 1862248 w 7467600"/>
              <a:gd name="connsiteY462" fmla="*/ 6266397 h 6858000"/>
              <a:gd name="connsiteX463" fmla="*/ 1862250 w 7467600"/>
              <a:gd name="connsiteY463" fmla="*/ 6033531 h 6858000"/>
              <a:gd name="connsiteX464" fmla="*/ 1211999 w 7467600"/>
              <a:gd name="connsiteY464" fmla="*/ 6683610 h 6858000"/>
              <a:gd name="connsiteX465" fmla="*/ 1213266 w 7467600"/>
              <a:gd name="connsiteY465" fmla="*/ 6691947 h 6858000"/>
              <a:gd name="connsiteX466" fmla="*/ 1203370 w 7467600"/>
              <a:gd name="connsiteY466" fmla="*/ 6850676 h 6858000"/>
              <a:gd name="connsiteX467" fmla="*/ 1203671 w 7467600"/>
              <a:gd name="connsiteY467" fmla="*/ 6858000 h 6858000"/>
              <a:gd name="connsiteX468" fmla="*/ 1143180 w 7467600"/>
              <a:gd name="connsiteY468" fmla="*/ 6858000 h 6858000"/>
              <a:gd name="connsiteX469" fmla="*/ 1142176 w 7467600"/>
              <a:gd name="connsiteY469" fmla="*/ 6766045 h 6858000"/>
              <a:gd name="connsiteX470" fmla="*/ 1067484 w 7467600"/>
              <a:gd name="connsiteY470" fmla="*/ 6858000 h 6858000"/>
              <a:gd name="connsiteX471" fmla="*/ 953928 w 7467600"/>
              <a:gd name="connsiteY471" fmla="*/ 6858000 h 6858000"/>
              <a:gd name="connsiteX472" fmla="*/ 959715 w 7467600"/>
              <a:gd name="connsiteY472" fmla="*/ 6850185 h 6858000"/>
              <a:gd name="connsiteX473" fmla="*/ 1483788 w 7467600"/>
              <a:gd name="connsiteY473" fmla="*/ 6259174 h 6858000"/>
              <a:gd name="connsiteX474" fmla="*/ 1100671 w 7467600"/>
              <a:gd name="connsiteY474" fmla="*/ 6252137 h 6858000"/>
              <a:gd name="connsiteX475" fmla="*/ 1090144 w 7467600"/>
              <a:gd name="connsiteY475" fmla="*/ 6256748 h 6858000"/>
              <a:gd name="connsiteX476" fmla="*/ 1095872 w 7467600"/>
              <a:gd name="connsiteY476" fmla="*/ 6271892 h 6858000"/>
              <a:gd name="connsiteX477" fmla="*/ 262785 w 7467600"/>
              <a:gd name="connsiteY477" fmla="*/ 6845450 h 6858000"/>
              <a:gd name="connsiteX478" fmla="*/ 209968 w 7467600"/>
              <a:gd name="connsiteY478" fmla="*/ 6770713 h 6858000"/>
              <a:gd name="connsiteX479" fmla="*/ 873460 w 7467600"/>
              <a:gd name="connsiteY479" fmla="*/ 6253768 h 6858000"/>
              <a:gd name="connsiteX480" fmla="*/ 192686 w 7467600"/>
              <a:gd name="connsiteY480" fmla="*/ 5849257 h 6858000"/>
              <a:gd name="connsiteX481" fmla="*/ 4696 w 7467600"/>
              <a:gd name="connsiteY481" fmla="*/ 5697668 h 6858000"/>
              <a:gd name="connsiteX482" fmla="*/ 0 w 7467600"/>
              <a:gd name="connsiteY482" fmla="*/ 5689984 h 6858000"/>
              <a:gd name="connsiteX483" fmla="*/ 0 w 7467600"/>
              <a:gd name="connsiteY483" fmla="*/ 5513472 h 6858000"/>
              <a:gd name="connsiteX484" fmla="*/ 174101 w 7467600"/>
              <a:gd name="connsiteY484" fmla="*/ 5620277 h 6858000"/>
              <a:gd name="connsiteX485" fmla="*/ 891800 w 7467600"/>
              <a:gd name="connsiteY485" fmla="*/ 6036935 h 6858000"/>
              <a:gd name="connsiteX486" fmla="*/ 1072219 w 7467600"/>
              <a:gd name="connsiteY486" fmla="*/ 6169443 h 6858000"/>
              <a:gd name="connsiteX487" fmla="*/ 1074117 w 7467600"/>
              <a:gd name="connsiteY487" fmla="*/ 6170301 h 6858000"/>
              <a:gd name="connsiteX488" fmla="*/ 1083114 w 7467600"/>
              <a:gd name="connsiteY488" fmla="*/ 6174131 h 6858000"/>
              <a:gd name="connsiteX489" fmla="*/ 1543010 w 7467600"/>
              <a:gd name="connsiteY489" fmla="*/ 6191140 h 6858000"/>
              <a:gd name="connsiteX490" fmla="*/ 1551080 w 7467600"/>
              <a:gd name="connsiteY490" fmla="*/ 6195006 h 6858000"/>
              <a:gd name="connsiteX491" fmla="*/ 2345443 w 7467600"/>
              <a:gd name="connsiteY491" fmla="*/ 5549882 h 6858000"/>
              <a:gd name="connsiteX492" fmla="*/ 1721499 w 7467600"/>
              <a:gd name="connsiteY492" fmla="*/ 5599969 h 6858000"/>
              <a:gd name="connsiteX493" fmla="*/ 767716 w 7467600"/>
              <a:gd name="connsiteY493" fmla="*/ 5472768 h 6858000"/>
              <a:gd name="connsiteX494" fmla="*/ 722147 w 7467600"/>
              <a:gd name="connsiteY494" fmla="*/ 5393091 h 6858000"/>
              <a:gd name="connsiteX495" fmla="*/ 1485552 w 7467600"/>
              <a:gd name="connsiteY495" fmla="*/ 5313202 h 6858000"/>
              <a:gd name="connsiteX496" fmla="*/ 2143004 w 7467600"/>
              <a:gd name="connsiteY496" fmla="*/ 5402420 h 6858000"/>
              <a:gd name="connsiteX497" fmla="*/ 1933391 w 7467600"/>
              <a:gd name="connsiteY497" fmla="*/ 5156971 h 6858000"/>
              <a:gd name="connsiteX498" fmla="*/ 1827118 w 7467600"/>
              <a:gd name="connsiteY498" fmla="*/ 4968410 h 6858000"/>
              <a:gd name="connsiteX499" fmla="*/ 1837349 w 7467600"/>
              <a:gd name="connsiteY499" fmla="*/ 4956357 h 6858000"/>
              <a:gd name="connsiteX500" fmla="*/ 2162835 w 7467600"/>
              <a:gd name="connsiteY500" fmla="*/ 5187853 h 6858000"/>
              <a:gd name="connsiteX501" fmla="*/ 2257167 w 7467600"/>
              <a:gd name="connsiteY501" fmla="*/ 5462123 h 6858000"/>
              <a:gd name="connsiteX502" fmla="*/ 2261598 w 7467600"/>
              <a:gd name="connsiteY502" fmla="*/ 5467998 h 6858000"/>
              <a:gd name="connsiteX503" fmla="*/ 2437177 w 7467600"/>
              <a:gd name="connsiteY503" fmla="*/ 5479608 h 6858000"/>
              <a:gd name="connsiteX504" fmla="*/ 2445247 w 7467600"/>
              <a:gd name="connsiteY504" fmla="*/ 5483476 h 6858000"/>
              <a:gd name="connsiteX505" fmla="*/ 2743626 w 7467600"/>
              <a:gd name="connsiteY505" fmla="*/ 5304819 h 6858000"/>
              <a:gd name="connsiteX506" fmla="*/ 3048102 w 7467600"/>
              <a:gd name="connsiteY506" fmla="*/ 5150595 h 6858000"/>
              <a:gd name="connsiteX507" fmla="*/ 1799414 w 7467600"/>
              <a:gd name="connsiteY507" fmla="*/ 4694732 h 6858000"/>
              <a:gd name="connsiteX508" fmla="*/ 1771735 w 7467600"/>
              <a:gd name="connsiteY508" fmla="*/ 4619929 h 6858000"/>
              <a:gd name="connsiteX509" fmla="*/ 3104273 w 7467600"/>
              <a:gd name="connsiteY509" fmla="*/ 5076159 h 6858000"/>
              <a:gd name="connsiteX510" fmla="*/ 3113245 w 7467600"/>
              <a:gd name="connsiteY510" fmla="*/ 5090705 h 6858000"/>
              <a:gd name="connsiteX511" fmla="*/ 3126294 w 7467600"/>
              <a:gd name="connsiteY511" fmla="*/ 5114400 h 6858000"/>
              <a:gd name="connsiteX512" fmla="*/ 3937433 w 7467600"/>
              <a:gd name="connsiteY512" fmla="*/ 4830473 h 6858000"/>
              <a:gd name="connsiteX513" fmla="*/ 3590475 w 7467600"/>
              <a:gd name="connsiteY513" fmla="*/ 4597974 h 6858000"/>
              <a:gd name="connsiteX514" fmla="*/ 3100264 w 7467600"/>
              <a:gd name="connsiteY514" fmla="*/ 4579845 h 6858000"/>
              <a:gd name="connsiteX515" fmla="*/ 2183576 w 7467600"/>
              <a:gd name="connsiteY515" fmla="*/ 4227150 h 6858000"/>
              <a:gd name="connsiteX516" fmla="*/ 2151029 w 7467600"/>
              <a:gd name="connsiteY516" fmla="*/ 4146947 h 6858000"/>
              <a:gd name="connsiteX517" fmla="*/ 3563434 w 7467600"/>
              <a:gd name="connsiteY517" fmla="*/ 4469115 h 6858000"/>
              <a:gd name="connsiteX518" fmla="*/ 3177952 w 7467600"/>
              <a:gd name="connsiteY518" fmla="*/ 3657386 h 6858000"/>
              <a:gd name="connsiteX519" fmla="*/ 3189263 w 7467600"/>
              <a:gd name="connsiteY519" fmla="*/ 3625726 h 6858000"/>
              <a:gd name="connsiteX520" fmla="*/ 3560912 w 7467600"/>
              <a:gd name="connsiteY520" fmla="*/ 4079863 h 6858000"/>
              <a:gd name="connsiteX521" fmla="*/ 3626636 w 7467600"/>
              <a:gd name="connsiteY521" fmla="*/ 4512230 h 6858000"/>
              <a:gd name="connsiteX522" fmla="*/ 3653088 w 7467600"/>
              <a:gd name="connsiteY522" fmla="*/ 4521417 h 6858000"/>
              <a:gd name="connsiteX523" fmla="*/ 3988128 w 7467600"/>
              <a:gd name="connsiteY523" fmla="*/ 4817267 h 6858000"/>
              <a:gd name="connsiteX524" fmla="*/ 4830582 w 7467600"/>
              <a:gd name="connsiteY524" fmla="*/ 4676000 h 6858000"/>
              <a:gd name="connsiteX525" fmla="*/ 4830100 w 7467600"/>
              <a:gd name="connsiteY525" fmla="*/ 4675554 h 6858000"/>
              <a:gd name="connsiteX526" fmla="*/ 4036318 w 7467600"/>
              <a:gd name="connsiteY526" fmla="*/ 4147013 h 6858000"/>
              <a:gd name="connsiteX527" fmla="*/ 3432098 w 7467600"/>
              <a:gd name="connsiteY527" fmla="*/ 3537312 h 6858000"/>
              <a:gd name="connsiteX528" fmla="*/ 3446761 w 7467600"/>
              <a:gd name="connsiteY528" fmla="*/ 3461278 h 6858000"/>
              <a:gd name="connsiteX529" fmla="*/ 4419733 w 7467600"/>
              <a:gd name="connsiteY529" fmla="*/ 3963555 h 6858000"/>
              <a:gd name="connsiteX530" fmla="*/ 4781371 w 7467600"/>
              <a:gd name="connsiteY530" fmla="*/ 4458604 h 6858000"/>
              <a:gd name="connsiteX531" fmla="*/ 4780440 w 7467600"/>
              <a:gd name="connsiteY531" fmla="*/ 4470290 h 6858000"/>
              <a:gd name="connsiteX532" fmla="*/ 4898954 w 7467600"/>
              <a:gd name="connsiteY532" fmla="*/ 4662092 h 6858000"/>
              <a:gd name="connsiteX533" fmla="*/ 4900699 w 7467600"/>
              <a:gd name="connsiteY533" fmla="*/ 4670867 h 6858000"/>
              <a:gd name="connsiteX534" fmla="*/ 5714511 w 7467600"/>
              <a:gd name="connsiteY534" fmla="*/ 4663483 h 6858000"/>
              <a:gd name="connsiteX535" fmla="*/ 5464793 w 7467600"/>
              <a:gd name="connsiteY535" fmla="*/ 4393556 h 6858000"/>
              <a:gd name="connsiteX536" fmla="*/ 5461897 w 7467600"/>
              <a:gd name="connsiteY536" fmla="*/ 4390879 h 6858000"/>
              <a:gd name="connsiteX537" fmla="*/ 4294126 w 7467600"/>
              <a:gd name="connsiteY537" fmla="*/ 3303048 h 6858000"/>
              <a:gd name="connsiteX538" fmla="*/ 4305321 w 7467600"/>
              <a:gd name="connsiteY538" fmla="*/ 3256953 h 6858000"/>
              <a:gd name="connsiteX539" fmla="*/ 4949299 w 7467600"/>
              <a:gd name="connsiteY539" fmla="*/ 3766336 h 6858000"/>
              <a:gd name="connsiteX540" fmla="*/ 5291452 w 7467600"/>
              <a:gd name="connsiteY540" fmla="*/ 4076801 h 6858000"/>
              <a:gd name="connsiteX541" fmla="*/ 5434998 w 7467600"/>
              <a:gd name="connsiteY541" fmla="*/ 4254100 h 6858000"/>
              <a:gd name="connsiteX542" fmla="*/ 5351015 w 7467600"/>
              <a:gd name="connsiteY542" fmla="*/ 3760989 h 6858000"/>
              <a:gd name="connsiteX543" fmla="*/ 5413780 w 7467600"/>
              <a:gd name="connsiteY543" fmla="*/ 2966265 h 6858000"/>
              <a:gd name="connsiteX544" fmla="*/ 5425627 w 7467600"/>
              <a:gd name="connsiteY544" fmla="*/ 2954192 h 6858000"/>
              <a:gd name="connsiteX545" fmla="*/ 6604735 w 7467600"/>
              <a:gd name="connsiteY545" fmla="*/ 2041381 h 6858000"/>
              <a:gd name="connsiteX546" fmla="*/ 7204487 w 7467600"/>
              <a:gd name="connsiteY546" fmla="*/ 2742112 h 6858000"/>
              <a:gd name="connsiteX547" fmla="*/ 7131592 w 7467600"/>
              <a:gd name="connsiteY547" fmla="*/ 2672096 h 6858000"/>
              <a:gd name="connsiteX548" fmla="*/ 6996344 w 7467600"/>
              <a:gd name="connsiteY548" fmla="*/ 2518310 h 6858000"/>
              <a:gd name="connsiteX549" fmla="*/ 6735495 w 7467600"/>
              <a:gd name="connsiteY549" fmla="*/ 2196890 h 6858000"/>
              <a:gd name="connsiteX550" fmla="*/ 6721901 w 7467600"/>
              <a:gd name="connsiteY550" fmla="*/ 2179274 h 6858000"/>
              <a:gd name="connsiteX551" fmla="*/ 6604735 w 7467600"/>
              <a:gd name="connsiteY551" fmla="*/ 2041381 h 6858000"/>
              <a:gd name="connsiteX552" fmla="*/ 6591670 w 7467600"/>
              <a:gd name="connsiteY552" fmla="*/ 1988277 h 6858000"/>
              <a:gd name="connsiteX553" fmla="*/ 6747349 w 7467600"/>
              <a:gd name="connsiteY553" fmla="*/ 2160069 h 6858000"/>
              <a:gd name="connsiteX554" fmla="*/ 6760943 w 7467600"/>
              <a:gd name="connsiteY554" fmla="*/ 2177686 h 6858000"/>
              <a:gd name="connsiteX555" fmla="*/ 7021065 w 7467600"/>
              <a:gd name="connsiteY555" fmla="*/ 2498102 h 6858000"/>
              <a:gd name="connsiteX556" fmla="*/ 7155223 w 7467600"/>
              <a:gd name="connsiteY556" fmla="*/ 2650386 h 6858000"/>
              <a:gd name="connsiteX557" fmla="*/ 7203167 w 7467600"/>
              <a:gd name="connsiteY557" fmla="*/ 2697288 h 6858000"/>
              <a:gd name="connsiteX558" fmla="*/ 6937703 w 7467600"/>
              <a:gd name="connsiteY558" fmla="*/ 2321981 h 6858000"/>
              <a:gd name="connsiteX559" fmla="*/ 6591670 w 7467600"/>
              <a:gd name="connsiteY559" fmla="*/ 1988277 h 6858000"/>
              <a:gd name="connsiteX560" fmla="*/ 5798671 w 7467600"/>
              <a:gd name="connsiteY560" fmla="*/ 1981601 h 6858000"/>
              <a:gd name="connsiteX561" fmla="*/ 5754709 w 7467600"/>
              <a:gd name="connsiteY561" fmla="*/ 2071454 h 6858000"/>
              <a:gd name="connsiteX562" fmla="*/ 5763044 w 7467600"/>
              <a:gd name="connsiteY562" fmla="*/ 2842206 h 6858000"/>
              <a:gd name="connsiteX563" fmla="*/ 5764974 w 7467600"/>
              <a:gd name="connsiteY563" fmla="*/ 2799609 h 6858000"/>
              <a:gd name="connsiteX564" fmla="*/ 5767665 w 7467600"/>
              <a:gd name="connsiteY564" fmla="*/ 2666409 h 6858000"/>
              <a:gd name="connsiteX565" fmla="*/ 5763055 w 7467600"/>
              <a:gd name="connsiteY565" fmla="*/ 2579705 h 6858000"/>
              <a:gd name="connsiteX566" fmla="*/ 5758079 w 7467600"/>
              <a:gd name="connsiteY566" fmla="*/ 2492508 h 6858000"/>
              <a:gd name="connsiteX567" fmla="*/ 5779325 w 7467600"/>
              <a:gd name="connsiteY567" fmla="*/ 2197069 h 6858000"/>
              <a:gd name="connsiteX568" fmla="*/ 5798671 w 7467600"/>
              <a:gd name="connsiteY568" fmla="*/ 1981601 h 6858000"/>
              <a:gd name="connsiteX569" fmla="*/ 5829202 w 7467600"/>
              <a:gd name="connsiteY569" fmla="*/ 1971679 h 6858000"/>
              <a:gd name="connsiteX570" fmla="*/ 5809558 w 7467600"/>
              <a:gd name="connsiteY570" fmla="*/ 2198043 h 6858000"/>
              <a:gd name="connsiteX571" fmla="*/ 5788653 w 7467600"/>
              <a:gd name="connsiteY571" fmla="*/ 2489430 h 6858000"/>
              <a:gd name="connsiteX572" fmla="*/ 5793439 w 7467600"/>
              <a:gd name="connsiteY572" fmla="*/ 2575235 h 6858000"/>
              <a:gd name="connsiteX573" fmla="*/ 5796837 w 7467600"/>
              <a:gd name="connsiteY573" fmla="*/ 2637633 h 6858000"/>
              <a:gd name="connsiteX574" fmla="*/ 5818614 w 7467600"/>
              <a:gd name="connsiteY574" fmla="*/ 2473055 h 6858000"/>
              <a:gd name="connsiteX575" fmla="*/ 5829202 w 7467600"/>
              <a:gd name="connsiteY575" fmla="*/ 1971679 h 6858000"/>
              <a:gd name="connsiteX576" fmla="*/ 5911389 w 7467600"/>
              <a:gd name="connsiteY576" fmla="*/ 1898371 h 6858000"/>
              <a:gd name="connsiteX577" fmla="*/ 6237627 w 7467600"/>
              <a:gd name="connsiteY577" fmla="*/ 2231921 h 6858000"/>
              <a:gd name="connsiteX578" fmla="*/ 5911389 w 7467600"/>
              <a:gd name="connsiteY578" fmla="*/ 1898371 h 6858000"/>
              <a:gd name="connsiteX579" fmla="*/ 6944437 w 7467600"/>
              <a:gd name="connsiteY579" fmla="*/ 1575402 h 6858000"/>
              <a:gd name="connsiteX580" fmla="*/ 6304730 w 7467600"/>
              <a:gd name="connsiteY580" fmla="*/ 1766654 h 6858000"/>
              <a:gd name="connsiteX581" fmla="*/ 6944437 w 7467600"/>
              <a:gd name="connsiteY581" fmla="*/ 1575402 h 6858000"/>
              <a:gd name="connsiteX582" fmla="*/ 7019523 w 7467600"/>
              <a:gd name="connsiteY582" fmla="*/ 1519450 h 6858000"/>
              <a:gd name="connsiteX583" fmla="*/ 6298091 w 7467600"/>
              <a:gd name="connsiteY583" fmla="*/ 1737122 h 6858000"/>
              <a:gd name="connsiteX584" fmla="*/ 7019523 w 7467600"/>
              <a:gd name="connsiteY584" fmla="*/ 1519450 h 6858000"/>
              <a:gd name="connsiteX585" fmla="*/ 2399523 w 7467600"/>
              <a:gd name="connsiteY585" fmla="*/ 1428234 h 6858000"/>
              <a:gd name="connsiteX586" fmla="*/ 2224982 w 7467600"/>
              <a:gd name="connsiteY586" fmla="*/ 1826201 h 6858000"/>
              <a:gd name="connsiteX587" fmla="*/ 2096099 w 7467600"/>
              <a:gd name="connsiteY587" fmla="*/ 2345900 h 6858000"/>
              <a:gd name="connsiteX588" fmla="*/ 2283317 w 7467600"/>
              <a:gd name="connsiteY588" fmla="*/ 1796925 h 6858000"/>
              <a:gd name="connsiteX589" fmla="*/ 2399523 w 7467600"/>
              <a:gd name="connsiteY589" fmla="*/ 1428234 h 6858000"/>
              <a:gd name="connsiteX590" fmla="*/ 2448558 w 7467600"/>
              <a:gd name="connsiteY590" fmla="*/ 1373435 h 6858000"/>
              <a:gd name="connsiteX591" fmla="*/ 2312521 w 7467600"/>
              <a:gd name="connsiteY591" fmla="*/ 1806140 h 6858000"/>
              <a:gd name="connsiteX592" fmla="*/ 2127533 w 7467600"/>
              <a:gd name="connsiteY592" fmla="*/ 2348380 h 6858000"/>
              <a:gd name="connsiteX593" fmla="*/ 2358080 w 7467600"/>
              <a:gd name="connsiteY593" fmla="*/ 1866134 h 6858000"/>
              <a:gd name="connsiteX594" fmla="*/ 2407436 w 7467600"/>
              <a:gd name="connsiteY594" fmla="*/ 1651070 h 6858000"/>
              <a:gd name="connsiteX595" fmla="*/ 2448558 w 7467600"/>
              <a:gd name="connsiteY595" fmla="*/ 1373435 h 6858000"/>
              <a:gd name="connsiteX596" fmla="*/ 278707 w 7467600"/>
              <a:gd name="connsiteY596" fmla="*/ 1352270 h 6858000"/>
              <a:gd name="connsiteX597" fmla="*/ 321570 w 7467600"/>
              <a:gd name="connsiteY597" fmla="*/ 1861610 h 6858000"/>
              <a:gd name="connsiteX598" fmla="*/ 294281 w 7467600"/>
              <a:gd name="connsiteY598" fmla="*/ 1440658 h 6858000"/>
              <a:gd name="connsiteX599" fmla="*/ 278707 w 7467600"/>
              <a:gd name="connsiteY599" fmla="*/ 1352270 h 6858000"/>
              <a:gd name="connsiteX600" fmla="*/ 1423821 w 7467600"/>
              <a:gd name="connsiteY600" fmla="*/ 1351958 h 6858000"/>
              <a:gd name="connsiteX601" fmla="*/ 1638521 w 7467600"/>
              <a:gd name="connsiteY601" fmla="*/ 1908470 h 6858000"/>
              <a:gd name="connsiteX602" fmla="*/ 1754199 w 7467600"/>
              <a:gd name="connsiteY602" fmla="*/ 2149284 h 6858000"/>
              <a:gd name="connsiteX603" fmla="*/ 1908359 w 7467600"/>
              <a:gd name="connsiteY603" fmla="*/ 2364988 h 6858000"/>
              <a:gd name="connsiteX604" fmla="*/ 1647661 w 7467600"/>
              <a:gd name="connsiteY604" fmla="*/ 1825945 h 6858000"/>
              <a:gd name="connsiteX605" fmla="*/ 1423821 w 7467600"/>
              <a:gd name="connsiteY605" fmla="*/ 1351958 h 6858000"/>
              <a:gd name="connsiteX606" fmla="*/ 1431890 w 7467600"/>
              <a:gd name="connsiteY606" fmla="*/ 1306475 h 6858000"/>
              <a:gd name="connsiteX607" fmla="*/ 1507597 w 7467600"/>
              <a:gd name="connsiteY607" fmla="*/ 1446132 h 6858000"/>
              <a:gd name="connsiteX608" fmla="*/ 1674586 w 7467600"/>
              <a:gd name="connsiteY608" fmla="*/ 1813832 h 6858000"/>
              <a:gd name="connsiteX609" fmla="*/ 1815950 w 7467600"/>
              <a:gd name="connsiteY609" fmla="*/ 2128564 h 6858000"/>
              <a:gd name="connsiteX610" fmla="*/ 1984242 w 7467600"/>
              <a:gd name="connsiteY610" fmla="*/ 2430829 h 6858000"/>
              <a:gd name="connsiteX611" fmla="*/ 2014023 w 7467600"/>
              <a:gd name="connsiteY611" fmla="*/ 2450995 h 6858000"/>
              <a:gd name="connsiteX612" fmla="*/ 1747337 w 7467600"/>
              <a:gd name="connsiteY612" fmla="*/ 1855264 h 6858000"/>
              <a:gd name="connsiteX613" fmla="*/ 1533749 w 7467600"/>
              <a:gd name="connsiteY613" fmla="*/ 1478656 h 6858000"/>
              <a:gd name="connsiteX614" fmla="*/ 1431890 w 7467600"/>
              <a:gd name="connsiteY614" fmla="*/ 1306475 h 6858000"/>
              <a:gd name="connsiteX615" fmla="*/ 5052692 w 7467600"/>
              <a:gd name="connsiteY615" fmla="*/ 1292994 h 6858000"/>
              <a:gd name="connsiteX616" fmla="*/ 5200661 w 7467600"/>
              <a:gd name="connsiteY616" fmla="*/ 1635186 h 6858000"/>
              <a:gd name="connsiteX617" fmla="*/ 5297138 w 7467600"/>
              <a:gd name="connsiteY617" fmla="*/ 1906351 h 6858000"/>
              <a:gd name="connsiteX618" fmla="*/ 5052692 w 7467600"/>
              <a:gd name="connsiteY618" fmla="*/ 1292994 h 6858000"/>
              <a:gd name="connsiteX619" fmla="*/ 5009948 w 7467600"/>
              <a:gd name="connsiteY619" fmla="*/ 1273619 h 6858000"/>
              <a:gd name="connsiteX620" fmla="*/ 5121777 w 7467600"/>
              <a:gd name="connsiteY620" fmla="*/ 1654213 h 6858000"/>
              <a:gd name="connsiteX621" fmla="*/ 5293545 w 7467600"/>
              <a:gd name="connsiteY621" fmla="*/ 2072247 h 6858000"/>
              <a:gd name="connsiteX622" fmla="*/ 5294042 w 7467600"/>
              <a:gd name="connsiteY622" fmla="*/ 2065019 h 6858000"/>
              <a:gd name="connsiteX623" fmla="*/ 5171936 w 7467600"/>
              <a:gd name="connsiteY623" fmla="*/ 1647613 h 6858000"/>
              <a:gd name="connsiteX624" fmla="*/ 5009948 w 7467600"/>
              <a:gd name="connsiteY624" fmla="*/ 1273619 h 6858000"/>
              <a:gd name="connsiteX625" fmla="*/ 655236 w 7467600"/>
              <a:gd name="connsiteY625" fmla="*/ 1268632 h 6858000"/>
              <a:gd name="connsiteX626" fmla="*/ 839521 w 7467600"/>
              <a:gd name="connsiteY626" fmla="*/ 1685315 h 6858000"/>
              <a:gd name="connsiteX627" fmla="*/ 1109416 w 7467600"/>
              <a:gd name="connsiteY627" fmla="*/ 2061663 h 6858000"/>
              <a:gd name="connsiteX628" fmla="*/ 1298300 w 7467600"/>
              <a:gd name="connsiteY628" fmla="*/ 2247742 h 6858000"/>
              <a:gd name="connsiteX629" fmla="*/ 1125871 w 7467600"/>
              <a:gd name="connsiteY629" fmla="*/ 1989513 h 6858000"/>
              <a:gd name="connsiteX630" fmla="*/ 981574 w 7467600"/>
              <a:gd name="connsiteY630" fmla="*/ 1783157 h 6858000"/>
              <a:gd name="connsiteX631" fmla="*/ 922198 w 7467600"/>
              <a:gd name="connsiteY631" fmla="*/ 1677437 h 6858000"/>
              <a:gd name="connsiteX632" fmla="*/ 869293 w 7467600"/>
              <a:gd name="connsiteY632" fmla="*/ 1583214 h 6858000"/>
              <a:gd name="connsiteX633" fmla="*/ 751431 w 7467600"/>
              <a:gd name="connsiteY633" fmla="*/ 1405731 h 6858000"/>
              <a:gd name="connsiteX634" fmla="*/ 655236 w 7467600"/>
              <a:gd name="connsiteY634" fmla="*/ 1268632 h 6858000"/>
              <a:gd name="connsiteX635" fmla="*/ 6516292 w 7467600"/>
              <a:gd name="connsiteY635" fmla="*/ 1263064 h 6858000"/>
              <a:gd name="connsiteX636" fmla="*/ 5736320 w 7467600"/>
              <a:gd name="connsiteY636" fmla="*/ 1501803 h 6858000"/>
              <a:gd name="connsiteX637" fmla="*/ 6516292 w 7467600"/>
              <a:gd name="connsiteY637" fmla="*/ 1263064 h 6858000"/>
              <a:gd name="connsiteX638" fmla="*/ 291466 w 7467600"/>
              <a:gd name="connsiteY638" fmla="*/ 1250369 h 6858000"/>
              <a:gd name="connsiteX639" fmla="*/ 323180 w 7467600"/>
              <a:gd name="connsiteY639" fmla="*/ 1435283 h 6858000"/>
              <a:gd name="connsiteX640" fmla="*/ 349381 w 7467600"/>
              <a:gd name="connsiteY640" fmla="*/ 1875041 h 6858000"/>
              <a:gd name="connsiteX641" fmla="*/ 374363 w 7467600"/>
              <a:gd name="connsiteY641" fmla="*/ 1506494 h 6858000"/>
              <a:gd name="connsiteX642" fmla="*/ 302168 w 7467600"/>
              <a:gd name="connsiteY642" fmla="*/ 1274495 h 6858000"/>
              <a:gd name="connsiteX643" fmla="*/ 291466 w 7467600"/>
              <a:gd name="connsiteY643" fmla="*/ 1250369 h 6858000"/>
              <a:gd name="connsiteX644" fmla="*/ 678222 w 7467600"/>
              <a:gd name="connsiteY644" fmla="*/ 1248670 h 6858000"/>
              <a:gd name="connsiteX645" fmla="*/ 775536 w 7467600"/>
              <a:gd name="connsiteY645" fmla="*/ 1388015 h 6858000"/>
              <a:gd name="connsiteX646" fmla="*/ 894529 w 7467600"/>
              <a:gd name="connsiteY646" fmla="*/ 1567739 h 6858000"/>
              <a:gd name="connsiteX647" fmla="*/ 948000 w 7467600"/>
              <a:gd name="connsiteY647" fmla="*/ 1663088 h 6858000"/>
              <a:gd name="connsiteX648" fmla="*/ 1006812 w 7467600"/>
              <a:gd name="connsiteY648" fmla="*/ 1767683 h 6858000"/>
              <a:gd name="connsiteX649" fmla="*/ 1149133 w 7467600"/>
              <a:gd name="connsiteY649" fmla="*/ 1971513 h 6858000"/>
              <a:gd name="connsiteX650" fmla="*/ 1333952 w 7467600"/>
              <a:gd name="connsiteY650" fmla="*/ 2251620 h 6858000"/>
              <a:gd name="connsiteX651" fmla="*/ 1337329 w 7467600"/>
              <a:gd name="connsiteY651" fmla="*/ 2258350 h 6858000"/>
              <a:gd name="connsiteX652" fmla="*/ 1014726 w 7467600"/>
              <a:gd name="connsiteY652" fmla="*/ 1615556 h 6858000"/>
              <a:gd name="connsiteX653" fmla="*/ 678222 w 7467600"/>
              <a:gd name="connsiteY653" fmla="*/ 1248670 h 6858000"/>
              <a:gd name="connsiteX654" fmla="*/ 6691602 w 7467600"/>
              <a:gd name="connsiteY654" fmla="*/ 1140573 h 6858000"/>
              <a:gd name="connsiteX655" fmla="*/ 6571100 w 7467600"/>
              <a:gd name="connsiteY655" fmla="*/ 1183662 h 6858000"/>
              <a:gd name="connsiteX656" fmla="*/ 6241687 w 7467600"/>
              <a:gd name="connsiteY656" fmla="*/ 1257600 h 6858000"/>
              <a:gd name="connsiteX657" fmla="*/ 5693009 w 7467600"/>
              <a:gd name="connsiteY657" fmla="*/ 1478256 h 6858000"/>
              <a:gd name="connsiteX658" fmla="*/ 6548420 w 7467600"/>
              <a:gd name="connsiteY658" fmla="*/ 1214599 h 6858000"/>
              <a:gd name="connsiteX659" fmla="*/ 6605473 w 7467600"/>
              <a:gd name="connsiteY659" fmla="*/ 1184686 h 6858000"/>
              <a:gd name="connsiteX660" fmla="*/ 6691602 w 7467600"/>
              <a:gd name="connsiteY660" fmla="*/ 1140573 h 6858000"/>
              <a:gd name="connsiteX661" fmla="*/ 4002475 w 7467600"/>
              <a:gd name="connsiteY661" fmla="*/ 1037802 h 6858000"/>
              <a:gd name="connsiteX662" fmla="*/ 4000324 w 7467600"/>
              <a:gd name="connsiteY662" fmla="*/ 1039362 h 6858000"/>
              <a:gd name="connsiteX663" fmla="*/ 4002862 w 7467600"/>
              <a:gd name="connsiteY663" fmla="*/ 1042866 h 6858000"/>
              <a:gd name="connsiteX664" fmla="*/ 4002475 w 7467600"/>
              <a:gd name="connsiteY664" fmla="*/ 1037802 h 6858000"/>
              <a:gd name="connsiteX665" fmla="*/ 506322 w 7467600"/>
              <a:gd name="connsiteY665" fmla="*/ 1020997 h 6858000"/>
              <a:gd name="connsiteX666" fmla="*/ 533068 w 7467600"/>
              <a:gd name="connsiteY666" fmla="*/ 1029409 h 6858000"/>
              <a:gd name="connsiteX667" fmla="*/ 1232525 w 7467600"/>
              <a:gd name="connsiteY667" fmla="*/ 1804675 h 6858000"/>
              <a:gd name="connsiteX668" fmla="*/ 1388858 w 7467600"/>
              <a:gd name="connsiteY668" fmla="*/ 2368011 h 6858000"/>
              <a:gd name="connsiteX669" fmla="*/ 1384098 w 7467600"/>
              <a:gd name="connsiteY669" fmla="*/ 2378125 h 6858000"/>
              <a:gd name="connsiteX670" fmla="*/ 1425393 w 7467600"/>
              <a:gd name="connsiteY670" fmla="*/ 2589124 h 6858000"/>
              <a:gd name="connsiteX671" fmla="*/ 1424001 w 7467600"/>
              <a:gd name="connsiteY671" fmla="*/ 2597541 h 6858000"/>
              <a:gd name="connsiteX672" fmla="*/ 2152729 w 7467600"/>
              <a:gd name="connsiteY672" fmla="*/ 2864487 h 6858000"/>
              <a:gd name="connsiteX673" fmla="*/ 2020609 w 7467600"/>
              <a:gd name="connsiteY673" fmla="*/ 2539671 h 6858000"/>
              <a:gd name="connsiteX674" fmla="*/ 2018920 w 7467600"/>
              <a:gd name="connsiteY674" fmla="*/ 2536309 h 6858000"/>
              <a:gd name="connsiteX675" fmla="*/ 1342441 w 7467600"/>
              <a:gd name="connsiteY675" fmla="*/ 1173017 h 6858000"/>
              <a:gd name="connsiteX676" fmla="*/ 1367925 w 7467600"/>
              <a:gd name="connsiteY676" fmla="*/ 1135648 h 6858000"/>
              <a:gd name="connsiteX677" fmla="*/ 1771401 w 7467600"/>
              <a:gd name="connsiteY677" fmla="*/ 1806673 h 6858000"/>
              <a:gd name="connsiteX678" fmla="*/ 1972385 w 7467600"/>
              <a:gd name="connsiteY678" fmla="*/ 2198735 h 6858000"/>
              <a:gd name="connsiteX679" fmla="*/ 2040892 w 7467600"/>
              <a:gd name="connsiteY679" fmla="*/ 2405205 h 6858000"/>
              <a:gd name="connsiteX680" fmla="*/ 2131689 w 7467600"/>
              <a:gd name="connsiteY680" fmla="*/ 1936926 h 6858000"/>
              <a:gd name="connsiteX681" fmla="*/ 2454820 w 7467600"/>
              <a:gd name="connsiteY681" fmla="*/ 1248808 h 6858000"/>
              <a:gd name="connsiteX682" fmla="*/ 2492512 w 7467600"/>
              <a:gd name="connsiteY682" fmla="*/ 1302920 h 6858000"/>
              <a:gd name="connsiteX683" fmla="*/ 2081216 w 7467600"/>
              <a:gd name="connsiteY683" fmla="*/ 2527513 h 6858000"/>
              <a:gd name="connsiteX684" fmla="*/ 2081211 w 7467600"/>
              <a:gd name="connsiteY684" fmla="*/ 2528916 h 6858000"/>
              <a:gd name="connsiteX685" fmla="*/ 2199067 w 7467600"/>
              <a:gd name="connsiteY685" fmla="*/ 2884061 h 6858000"/>
              <a:gd name="connsiteX686" fmla="*/ 3192586 w 7467600"/>
              <a:gd name="connsiteY686" fmla="*/ 3411496 h 6858000"/>
              <a:gd name="connsiteX687" fmla="*/ 3182620 w 7467600"/>
              <a:gd name="connsiteY687" fmla="*/ 3483279 h 6858000"/>
              <a:gd name="connsiteX688" fmla="*/ 2435119 w 7467600"/>
              <a:gd name="connsiteY688" fmla="*/ 3080173 h 6858000"/>
              <a:gd name="connsiteX689" fmla="*/ 2410152 w 7467600"/>
              <a:gd name="connsiteY689" fmla="*/ 3063751 h 6858000"/>
              <a:gd name="connsiteX690" fmla="*/ 2408099 w 7467600"/>
              <a:gd name="connsiteY690" fmla="*/ 3064403 h 6858000"/>
              <a:gd name="connsiteX691" fmla="*/ 2407218 w 7467600"/>
              <a:gd name="connsiteY691" fmla="*/ 3070324 h 6858000"/>
              <a:gd name="connsiteX692" fmla="*/ 2380138 w 7467600"/>
              <a:gd name="connsiteY692" fmla="*/ 3099341 h 6858000"/>
              <a:gd name="connsiteX693" fmla="*/ 1765923 w 7467600"/>
              <a:gd name="connsiteY693" fmla="*/ 3581043 h 6858000"/>
              <a:gd name="connsiteX694" fmla="*/ 1702258 w 7467600"/>
              <a:gd name="connsiteY694" fmla="*/ 3612286 h 6858000"/>
              <a:gd name="connsiteX695" fmla="*/ 1538370 w 7467600"/>
              <a:gd name="connsiteY695" fmla="*/ 3811804 h 6858000"/>
              <a:gd name="connsiteX696" fmla="*/ 542867 w 7467600"/>
              <a:gd name="connsiteY696" fmla="*/ 4944092 h 6858000"/>
              <a:gd name="connsiteX697" fmla="*/ 515800 w 7467600"/>
              <a:gd name="connsiteY697" fmla="*/ 4862180 h 6858000"/>
              <a:gd name="connsiteX698" fmla="*/ 909145 w 7467600"/>
              <a:gd name="connsiteY698" fmla="*/ 4199225 h 6858000"/>
              <a:gd name="connsiteX699" fmla="*/ 1214067 w 7467600"/>
              <a:gd name="connsiteY699" fmla="*/ 3908561 h 6858000"/>
              <a:gd name="connsiteX700" fmla="*/ 640967 w 7467600"/>
              <a:gd name="connsiteY700" fmla="*/ 4105601 h 6858000"/>
              <a:gd name="connsiteX701" fmla="*/ 112563 w 7467600"/>
              <a:gd name="connsiteY701" fmla="*/ 4396952 h 6858000"/>
              <a:gd name="connsiteX702" fmla="*/ 0 w 7467600"/>
              <a:gd name="connsiteY702" fmla="*/ 4466006 h 6858000"/>
              <a:gd name="connsiteX703" fmla="*/ 0 w 7467600"/>
              <a:gd name="connsiteY703" fmla="*/ 4233763 h 6858000"/>
              <a:gd name="connsiteX704" fmla="*/ 36881 w 7467600"/>
              <a:gd name="connsiteY704" fmla="*/ 4200118 h 6858000"/>
              <a:gd name="connsiteX705" fmla="*/ 910534 w 7467600"/>
              <a:gd name="connsiteY705" fmla="*/ 3629753 h 6858000"/>
              <a:gd name="connsiteX706" fmla="*/ 1578717 w 7467600"/>
              <a:gd name="connsiteY706" fmla="*/ 3575982 h 6858000"/>
              <a:gd name="connsiteX707" fmla="*/ 2338780 w 7467600"/>
              <a:gd name="connsiteY707" fmla="*/ 3033725 h 6858000"/>
              <a:gd name="connsiteX708" fmla="*/ 1807991 w 7467600"/>
              <a:gd name="connsiteY708" fmla="*/ 2807184 h 6858000"/>
              <a:gd name="connsiteX709" fmla="*/ 1416358 w 7467600"/>
              <a:gd name="connsiteY709" fmla="*/ 3112571 h 6858000"/>
              <a:gd name="connsiteX710" fmla="*/ 939066 w 7467600"/>
              <a:gd name="connsiteY710" fmla="*/ 3378798 h 6858000"/>
              <a:gd name="connsiteX711" fmla="*/ 115099 w 7467600"/>
              <a:gd name="connsiteY711" fmla="*/ 3607650 h 6858000"/>
              <a:gd name="connsiteX712" fmla="*/ 97284 w 7467600"/>
              <a:gd name="connsiteY712" fmla="*/ 3520393 h 6858000"/>
              <a:gd name="connsiteX713" fmla="*/ 922050 w 7467600"/>
              <a:gd name="connsiteY713" fmla="*/ 3074867 h 6858000"/>
              <a:gd name="connsiteX714" fmla="*/ 1405265 w 7467600"/>
              <a:gd name="connsiteY714" fmla="*/ 3016319 h 6858000"/>
              <a:gd name="connsiteX715" fmla="*/ 1407512 w 7467600"/>
              <a:gd name="connsiteY715" fmla="*/ 3018001 h 6858000"/>
              <a:gd name="connsiteX716" fmla="*/ 1726266 w 7467600"/>
              <a:gd name="connsiteY716" fmla="*/ 2777274 h 6858000"/>
              <a:gd name="connsiteX717" fmla="*/ 625390 w 7467600"/>
              <a:gd name="connsiteY717" fmla="*/ 2514541 h 6858000"/>
              <a:gd name="connsiteX718" fmla="*/ 619799 w 7467600"/>
              <a:gd name="connsiteY718" fmla="*/ 2527180 h 6858000"/>
              <a:gd name="connsiteX719" fmla="*/ 310030 w 7467600"/>
              <a:gd name="connsiteY719" fmla="*/ 2771818 h 6858000"/>
              <a:gd name="connsiteX720" fmla="*/ 173877 w 7467600"/>
              <a:gd name="connsiteY720" fmla="*/ 2937056 h 6858000"/>
              <a:gd name="connsiteX721" fmla="*/ 77889 w 7467600"/>
              <a:gd name="connsiteY721" fmla="*/ 3138440 h 6858000"/>
              <a:gd name="connsiteX722" fmla="*/ 0 w 7467600"/>
              <a:gd name="connsiteY722" fmla="*/ 3271395 h 6858000"/>
              <a:gd name="connsiteX723" fmla="*/ 0 w 7467600"/>
              <a:gd name="connsiteY723" fmla="*/ 3153002 h 6858000"/>
              <a:gd name="connsiteX724" fmla="*/ 2386 w 7467600"/>
              <a:gd name="connsiteY724" fmla="*/ 3149203 h 6858000"/>
              <a:gd name="connsiteX725" fmla="*/ 89753 w 7467600"/>
              <a:gd name="connsiteY725" fmla="*/ 2987702 h 6858000"/>
              <a:gd name="connsiteX726" fmla="*/ 76869 w 7467600"/>
              <a:gd name="connsiteY726" fmla="*/ 3005404 h 6858000"/>
              <a:gd name="connsiteX727" fmla="*/ 32049 w 7467600"/>
              <a:gd name="connsiteY727" fmla="*/ 3065814 h 6858000"/>
              <a:gd name="connsiteX728" fmla="*/ 0 w 7467600"/>
              <a:gd name="connsiteY728" fmla="*/ 3108744 h 6858000"/>
              <a:gd name="connsiteX729" fmla="*/ 0 w 7467600"/>
              <a:gd name="connsiteY729" fmla="*/ 3058059 h 6858000"/>
              <a:gd name="connsiteX730" fmla="*/ 7610 w 7467600"/>
              <a:gd name="connsiteY730" fmla="*/ 3047889 h 6858000"/>
              <a:gd name="connsiteX731" fmla="*/ 52419 w 7467600"/>
              <a:gd name="connsiteY731" fmla="*/ 2987479 h 6858000"/>
              <a:gd name="connsiteX732" fmla="*/ 59142 w 7467600"/>
              <a:gd name="connsiteY732" fmla="*/ 2978488 h 6858000"/>
              <a:gd name="connsiteX733" fmla="*/ 0 w 7467600"/>
              <a:gd name="connsiteY733" fmla="*/ 3015334 h 6858000"/>
              <a:gd name="connsiteX734" fmla="*/ 0 w 7467600"/>
              <a:gd name="connsiteY734" fmla="*/ 2914286 h 6858000"/>
              <a:gd name="connsiteX735" fmla="*/ 36383 w 7467600"/>
              <a:gd name="connsiteY735" fmla="*/ 2901128 h 6858000"/>
              <a:gd name="connsiteX736" fmla="*/ 156329 w 7467600"/>
              <a:gd name="connsiteY736" fmla="*/ 2840533 h 6858000"/>
              <a:gd name="connsiteX737" fmla="*/ 358355 w 7467600"/>
              <a:gd name="connsiteY737" fmla="*/ 2620471 h 6858000"/>
              <a:gd name="connsiteX738" fmla="*/ 510577 w 7467600"/>
              <a:gd name="connsiteY738" fmla="*/ 2501244 h 6858000"/>
              <a:gd name="connsiteX739" fmla="*/ 211967 w 7467600"/>
              <a:gd name="connsiteY739" fmla="*/ 2479171 h 6858000"/>
              <a:gd name="connsiteX740" fmla="*/ 0 w 7467600"/>
              <a:gd name="connsiteY740" fmla="*/ 2476398 h 6858000"/>
              <a:gd name="connsiteX741" fmla="*/ 0 w 7467600"/>
              <a:gd name="connsiteY741" fmla="*/ 2389189 h 6858000"/>
              <a:gd name="connsiteX742" fmla="*/ 103062 w 7467600"/>
              <a:gd name="connsiteY742" fmla="*/ 2389518 h 6858000"/>
              <a:gd name="connsiteX743" fmla="*/ 510734 w 7467600"/>
              <a:gd name="connsiteY743" fmla="*/ 2416201 h 6858000"/>
              <a:gd name="connsiteX744" fmla="*/ 279257 w 7467600"/>
              <a:gd name="connsiteY744" fmla="*/ 2092102 h 6858000"/>
              <a:gd name="connsiteX745" fmla="*/ 65265 w 7467600"/>
              <a:gd name="connsiteY745" fmla="*/ 2006049 h 6858000"/>
              <a:gd name="connsiteX746" fmla="*/ 0 w 7467600"/>
              <a:gd name="connsiteY746" fmla="*/ 1982532 h 6858000"/>
              <a:gd name="connsiteX747" fmla="*/ 0 w 7467600"/>
              <a:gd name="connsiteY747" fmla="*/ 1912789 h 6858000"/>
              <a:gd name="connsiteX748" fmla="*/ 97460 w 7467600"/>
              <a:gd name="connsiteY748" fmla="*/ 1953725 h 6858000"/>
              <a:gd name="connsiteX749" fmla="*/ 221272 w 7467600"/>
              <a:gd name="connsiteY749" fmla="*/ 1980766 h 6858000"/>
              <a:gd name="connsiteX750" fmla="*/ 116765 w 7467600"/>
              <a:gd name="connsiteY750" fmla="*/ 1911033 h 6858000"/>
              <a:gd name="connsiteX751" fmla="*/ 16405 w 7467600"/>
              <a:gd name="connsiteY751" fmla="*/ 1803412 h 6858000"/>
              <a:gd name="connsiteX752" fmla="*/ 0 w 7467600"/>
              <a:gd name="connsiteY752" fmla="*/ 1784777 h 6858000"/>
              <a:gd name="connsiteX753" fmla="*/ 0 w 7467600"/>
              <a:gd name="connsiteY753" fmla="*/ 1740082 h 6858000"/>
              <a:gd name="connsiteX754" fmla="*/ 39394 w 7467600"/>
              <a:gd name="connsiteY754" fmla="*/ 1784856 h 6858000"/>
              <a:gd name="connsiteX755" fmla="*/ 135813 w 7467600"/>
              <a:gd name="connsiteY755" fmla="*/ 1888838 h 6858000"/>
              <a:gd name="connsiteX756" fmla="*/ 242575 w 7467600"/>
              <a:gd name="connsiteY756" fmla="*/ 1958841 h 6858000"/>
              <a:gd name="connsiteX757" fmla="*/ 82197 w 7467600"/>
              <a:gd name="connsiteY757" fmla="*/ 1754826 h 6858000"/>
              <a:gd name="connsiteX758" fmla="*/ 0 w 7467600"/>
              <a:gd name="connsiteY758" fmla="*/ 1679650 h 6858000"/>
              <a:gd name="connsiteX759" fmla="*/ 0 w 7467600"/>
              <a:gd name="connsiteY759" fmla="*/ 1602463 h 6858000"/>
              <a:gd name="connsiteX760" fmla="*/ 84689 w 7467600"/>
              <a:gd name="connsiteY760" fmla="*/ 1677442 h 6858000"/>
              <a:gd name="connsiteX761" fmla="*/ 298437 w 7467600"/>
              <a:gd name="connsiteY761" fmla="*/ 1968019 h 6858000"/>
              <a:gd name="connsiteX762" fmla="*/ 227269 w 7467600"/>
              <a:gd name="connsiteY762" fmla="*/ 1114064 h 6858000"/>
              <a:gd name="connsiteX763" fmla="*/ 248003 w 7467600"/>
              <a:gd name="connsiteY763" fmla="*/ 1089613 h 6858000"/>
              <a:gd name="connsiteX764" fmla="*/ 427020 w 7467600"/>
              <a:gd name="connsiteY764" fmla="*/ 1619803 h 6858000"/>
              <a:gd name="connsiteX765" fmla="*/ 340345 w 7467600"/>
              <a:gd name="connsiteY765" fmla="*/ 2027739 h 6858000"/>
              <a:gd name="connsiteX766" fmla="*/ 360865 w 7467600"/>
              <a:gd name="connsiteY766" fmla="*/ 2044827 h 6858000"/>
              <a:gd name="connsiteX767" fmla="*/ 560414 w 7467600"/>
              <a:gd name="connsiteY767" fmla="*/ 2421457 h 6858000"/>
              <a:gd name="connsiteX768" fmla="*/ 1359703 w 7467600"/>
              <a:gd name="connsiteY768" fmla="*/ 2578554 h 6858000"/>
              <a:gd name="connsiteX769" fmla="*/ 1359422 w 7467600"/>
              <a:gd name="connsiteY769" fmla="*/ 2577994 h 6858000"/>
              <a:gd name="connsiteX770" fmla="*/ 828701 w 7467600"/>
              <a:gd name="connsiteY770" fmla="*/ 1839520 h 6858000"/>
              <a:gd name="connsiteX771" fmla="*/ 494427 w 7467600"/>
              <a:gd name="connsiteY771" fmla="*/ 1092333 h 6858000"/>
              <a:gd name="connsiteX772" fmla="*/ 506322 w 7467600"/>
              <a:gd name="connsiteY772" fmla="*/ 1020997 h 6858000"/>
              <a:gd name="connsiteX773" fmla="*/ 4570198 w 7467600"/>
              <a:gd name="connsiteY773" fmla="*/ 978081 h 6858000"/>
              <a:gd name="connsiteX774" fmla="*/ 4523691 w 7467600"/>
              <a:gd name="connsiteY774" fmla="*/ 1127776 h 6858000"/>
              <a:gd name="connsiteX775" fmla="*/ 4509875 w 7467600"/>
              <a:gd name="connsiteY775" fmla="*/ 1167552 h 6858000"/>
              <a:gd name="connsiteX776" fmla="*/ 4478168 w 7467600"/>
              <a:gd name="connsiteY776" fmla="*/ 1260735 h 6858000"/>
              <a:gd name="connsiteX777" fmla="*/ 4409309 w 7467600"/>
              <a:gd name="connsiteY777" fmla="*/ 1666996 h 6858000"/>
              <a:gd name="connsiteX778" fmla="*/ 4370031 w 7467600"/>
              <a:gd name="connsiteY778" fmla="*/ 1955666 h 6858000"/>
              <a:gd name="connsiteX779" fmla="*/ 4570198 w 7467600"/>
              <a:gd name="connsiteY779" fmla="*/ 978081 h 6858000"/>
              <a:gd name="connsiteX780" fmla="*/ 4557898 w 7467600"/>
              <a:gd name="connsiteY780" fmla="*/ 900011 h 6858000"/>
              <a:gd name="connsiteX781" fmla="*/ 4344840 w 7467600"/>
              <a:gd name="connsiteY781" fmla="*/ 1922038 h 6858000"/>
              <a:gd name="connsiteX782" fmla="*/ 4378710 w 7467600"/>
              <a:gd name="connsiteY782" fmla="*/ 1665516 h 6858000"/>
              <a:gd name="connsiteX783" fmla="*/ 4448798 w 7467600"/>
              <a:gd name="connsiteY783" fmla="*/ 1253024 h 6858000"/>
              <a:gd name="connsiteX784" fmla="*/ 4480315 w 7467600"/>
              <a:gd name="connsiteY784" fmla="*/ 1158454 h 6858000"/>
              <a:gd name="connsiteX785" fmla="*/ 4494133 w 7467600"/>
              <a:gd name="connsiteY785" fmla="*/ 1118676 h 6858000"/>
              <a:gd name="connsiteX786" fmla="*/ 4557898 w 7467600"/>
              <a:gd name="connsiteY786" fmla="*/ 900011 h 6858000"/>
              <a:gd name="connsiteX787" fmla="*/ 5870151 w 7467600"/>
              <a:gd name="connsiteY787" fmla="*/ 898890 h 6858000"/>
              <a:gd name="connsiteX788" fmla="*/ 5861335 w 7467600"/>
              <a:gd name="connsiteY788" fmla="*/ 899177 h 6858000"/>
              <a:gd name="connsiteX789" fmla="*/ 5843702 w 7467600"/>
              <a:gd name="connsiteY789" fmla="*/ 899748 h 6858000"/>
              <a:gd name="connsiteX790" fmla="*/ 5651107 w 7467600"/>
              <a:gd name="connsiteY790" fmla="*/ 920306 h 6858000"/>
              <a:gd name="connsiteX791" fmla="*/ 5459407 w 7467600"/>
              <a:gd name="connsiteY791" fmla="*/ 940975 h 6858000"/>
              <a:gd name="connsiteX792" fmla="*/ 5374846 w 7467600"/>
              <a:gd name="connsiteY792" fmla="*/ 941988 h 6858000"/>
              <a:gd name="connsiteX793" fmla="*/ 5256105 w 7467600"/>
              <a:gd name="connsiteY793" fmla="*/ 945632 h 6858000"/>
              <a:gd name="connsiteX794" fmla="*/ 5107071 w 7467600"/>
              <a:gd name="connsiteY794" fmla="*/ 969720 h 6858000"/>
              <a:gd name="connsiteX795" fmla="*/ 4998681 w 7467600"/>
              <a:gd name="connsiteY795" fmla="*/ 988771 h 6858000"/>
              <a:gd name="connsiteX796" fmla="*/ 5870151 w 7467600"/>
              <a:gd name="connsiteY796" fmla="*/ 898890 h 6858000"/>
              <a:gd name="connsiteX797" fmla="*/ 5504425 w 7467600"/>
              <a:gd name="connsiteY797" fmla="*/ 848067 h 6858000"/>
              <a:gd name="connsiteX798" fmla="*/ 4968849 w 7467600"/>
              <a:gd name="connsiteY798" fmla="*/ 962318 h 6858000"/>
              <a:gd name="connsiteX799" fmla="*/ 5104039 w 7467600"/>
              <a:gd name="connsiteY799" fmla="*/ 940634 h 6858000"/>
              <a:gd name="connsiteX800" fmla="*/ 5256311 w 7467600"/>
              <a:gd name="connsiteY800" fmla="*/ 916490 h 6858000"/>
              <a:gd name="connsiteX801" fmla="*/ 5377381 w 7467600"/>
              <a:gd name="connsiteY801" fmla="*/ 912671 h 6858000"/>
              <a:gd name="connsiteX802" fmla="*/ 5460148 w 7467600"/>
              <a:gd name="connsiteY802" fmla="*/ 911442 h 6858000"/>
              <a:gd name="connsiteX803" fmla="*/ 5648971 w 7467600"/>
              <a:gd name="connsiteY803" fmla="*/ 891331 h 6858000"/>
              <a:gd name="connsiteX804" fmla="*/ 5844807 w 7467600"/>
              <a:gd name="connsiteY804" fmla="*/ 870718 h 6858000"/>
              <a:gd name="connsiteX805" fmla="*/ 5862975 w 7467600"/>
              <a:gd name="connsiteY805" fmla="*/ 869756 h 6858000"/>
              <a:gd name="connsiteX806" fmla="*/ 5920887 w 7467600"/>
              <a:gd name="connsiteY806" fmla="*/ 865929 h 6858000"/>
              <a:gd name="connsiteX807" fmla="*/ 5504425 w 7467600"/>
              <a:gd name="connsiteY807" fmla="*/ 848067 h 6858000"/>
              <a:gd name="connsiteX808" fmla="*/ 3607114 w 7467600"/>
              <a:gd name="connsiteY808" fmla="*/ 467441 h 6858000"/>
              <a:gd name="connsiteX809" fmla="*/ 3296242 w 7467600"/>
              <a:gd name="connsiteY809" fmla="*/ 807991 h 6858000"/>
              <a:gd name="connsiteX810" fmla="*/ 3174674 w 7467600"/>
              <a:gd name="connsiteY810" fmla="*/ 919759 h 6858000"/>
              <a:gd name="connsiteX811" fmla="*/ 3042978 w 7467600"/>
              <a:gd name="connsiteY811" fmla="*/ 1054894 h 6858000"/>
              <a:gd name="connsiteX812" fmla="*/ 2968914 w 7467600"/>
              <a:gd name="connsiteY812" fmla="*/ 1133756 h 6858000"/>
              <a:gd name="connsiteX813" fmla="*/ 3103823 w 7467600"/>
              <a:gd name="connsiteY813" fmla="*/ 1026814 h 6858000"/>
              <a:gd name="connsiteX814" fmla="*/ 3607114 w 7467600"/>
              <a:gd name="connsiteY814" fmla="*/ 467441 h 6858000"/>
              <a:gd name="connsiteX815" fmla="*/ 3744487 w 7467600"/>
              <a:gd name="connsiteY815" fmla="*/ 383136 h 6858000"/>
              <a:gd name="connsiteX816" fmla="*/ 3970213 w 7467600"/>
              <a:gd name="connsiteY816" fmla="*/ 995559 h 6858000"/>
              <a:gd name="connsiteX817" fmla="*/ 3744487 w 7467600"/>
              <a:gd name="connsiteY817" fmla="*/ 383136 h 6858000"/>
              <a:gd name="connsiteX818" fmla="*/ 3624562 w 7467600"/>
              <a:gd name="connsiteY818" fmla="*/ 367041 h 6858000"/>
              <a:gd name="connsiteX819" fmla="*/ 3489712 w 7467600"/>
              <a:gd name="connsiteY819" fmla="*/ 485386 h 6858000"/>
              <a:gd name="connsiteX820" fmla="*/ 3182994 w 7467600"/>
              <a:gd name="connsiteY820" fmla="*/ 828265 h 6858000"/>
              <a:gd name="connsiteX821" fmla="*/ 2892114 w 7467600"/>
              <a:gd name="connsiteY821" fmla="*/ 1172635 h 6858000"/>
              <a:gd name="connsiteX822" fmla="*/ 3021459 w 7467600"/>
              <a:gd name="connsiteY822" fmla="*/ 1035385 h 6858000"/>
              <a:gd name="connsiteX823" fmla="*/ 3153873 w 7467600"/>
              <a:gd name="connsiteY823" fmla="*/ 898971 h 6858000"/>
              <a:gd name="connsiteX824" fmla="*/ 3276511 w 7467600"/>
              <a:gd name="connsiteY824" fmla="*/ 786423 h 6858000"/>
              <a:gd name="connsiteX825" fmla="*/ 3584154 w 7467600"/>
              <a:gd name="connsiteY825" fmla="*/ 448218 h 6858000"/>
              <a:gd name="connsiteX826" fmla="*/ 3624562 w 7467600"/>
              <a:gd name="connsiteY826" fmla="*/ 367041 h 6858000"/>
              <a:gd name="connsiteX827" fmla="*/ 3766672 w 7467600"/>
              <a:gd name="connsiteY827" fmla="*/ 359429 h 6858000"/>
              <a:gd name="connsiteX828" fmla="*/ 3996338 w 7467600"/>
              <a:gd name="connsiteY828" fmla="*/ 968237 h 6858000"/>
              <a:gd name="connsiteX829" fmla="*/ 3766672 w 7467600"/>
              <a:gd name="connsiteY829" fmla="*/ 359429 h 6858000"/>
              <a:gd name="connsiteX830" fmla="*/ 5805386 w 7467600"/>
              <a:gd name="connsiteY830" fmla="*/ 239240 h 6858000"/>
              <a:gd name="connsiteX831" fmla="*/ 5736947 w 7467600"/>
              <a:gd name="connsiteY831" fmla="*/ 261367 h 6858000"/>
              <a:gd name="connsiteX832" fmla="*/ 5427012 w 7467600"/>
              <a:gd name="connsiteY832" fmla="*/ 311272 h 6858000"/>
              <a:gd name="connsiteX833" fmla="*/ 5147818 w 7467600"/>
              <a:gd name="connsiteY833" fmla="*/ 322112 h 6858000"/>
              <a:gd name="connsiteX834" fmla="*/ 5060854 w 7467600"/>
              <a:gd name="connsiteY834" fmla="*/ 311882 h 6858000"/>
              <a:gd name="connsiteX835" fmla="*/ 4945989 w 7467600"/>
              <a:gd name="connsiteY835" fmla="*/ 300516 h 6858000"/>
              <a:gd name="connsiteX836" fmla="*/ 5410479 w 7467600"/>
              <a:gd name="connsiteY836" fmla="*/ 348434 h 6858000"/>
              <a:gd name="connsiteX837" fmla="*/ 5805386 w 7467600"/>
              <a:gd name="connsiteY837" fmla="*/ 239240 h 6858000"/>
              <a:gd name="connsiteX838" fmla="*/ 5905192 w 7467600"/>
              <a:gd name="connsiteY838" fmla="*/ 163079 h 6858000"/>
              <a:gd name="connsiteX839" fmla="*/ 5865655 w 7467600"/>
              <a:gd name="connsiteY839" fmla="*/ 171901 h 6858000"/>
              <a:gd name="connsiteX840" fmla="*/ 5259740 w 7467600"/>
              <a:gd name="connsiteY840" fmla="*/ 257013 h 6858000"/>
              <a:gd name="connsiteX841" fmla="*/ 5208466 w 7467600"/>
              <a:gd name="connsiteY841" fmla="*/ 257550 h 6858000"/>
              <a:gd name="connsiteX842" fmla="*/ 4980204 w 7467600"/>
              <a:gd name="connsiteY842" fmla="*/ 271903 h 6858000"/>
              <a:gd name="connsiteX843" fmla="*/ 5068068 w 7467600"/>
              <a:gd name="connsiteY843" fmla="*/ 282244 h 6858000"/>
              <a:gd name="connsiteX844" fmla="*/ 5153231 w 7467600"/>
              <a:gd name="connsiteY844" fmla="*/ 292240 h 6858000"/>
              <a:gd name="connsiteX845" fmla="*/ 5426491 w 7467600"/>
              <a:gd name="connsiteY845" fmla="*/ 281128 h 6858000"/>
              <a:gd name="connsiteX846" fmla="*/ 5731212 w 7467600"/>
              <a:gd name="connsiteY846" fmla="*/ 231951 h 6858000"/>
              <a:gd name="connsiteX847" fmla="*/ 5905192 w 7467600"/>
              <a:gd name="connsiteY847" fmla="*/ 163079 h 6858000"/>
              <a:gd name="connsiteX848" fmla="*/ 5944437 w 7467600"/>
              <a:gd name="connsiteY848" fmla="*/ 113829 h 6858000"/>
              <a:gd name="connsiteX849" fmla="*/ 5825032 w 7467600"/>
              <a:gd name="connsiteY849" fmla="*/ 146405 h 6858000"/>
              <a:gd name="connsiteX850" fmla="*/ 4955599 w 7467600"/>
              <a:gd name="connsiteY850" fmla="*/ 247008 h 6858000"/>
              <a:gd name="connsiteX851" fmla="*/ 5210104 w 7467600"/>
              <a:gd name="connsiteY851" fmla="*/ 228123 h 6858000"/>
              <a:gd name="connsiteX852" fmla="*/ 5261015 w 7467600"/>
              <a:gd name="connsiteY852" fmla="*/ 227087 h 6858000"/>
              <a:gd name="connsiteX853" fmla="*/ 5861181 w 7467600"/>
              <a:gd name="connsiteY853" fmla="*/ 143093 h 6858000"/>
              <a:gd name="connsiteX854" fmla="*/ 5961252 w 7467600"/>
              <a:gd name="connsiteY854" fmla="*/ 114820 h 6858000"/>
              <a:gd name="connsiteX855" fmla="*/ 5944437 w 7467600"/>
              <a:gd name="connsiteY855" fmla="*/ 113829 h 6858000"/>
              <a:gd name="connsiteX856" fmla="*/ 3882765 w 7467600"/>
              <a:gd name="connsiteY856" fmla="*/ 0 h 6858000"/>
              <a:gd name="connsiteX857" fmla="*/ 3995099 w 7467600"/>
              <a:gd name="connsiteY857" fmla="*/ 0 h 6858000"/>
              <a:gd name="connsiteX858" fmla="*/ 4163818 w 7467600"/>
              <a:gd name="connsiteY858" fmla="*/ 234104 h 6858000"/>
              <a:gd name="connsiteX859" fmla="*/ 4172099 w 7467600"/>
              <a:gd name="connsiteY859" fmla="*/ 234207 h 6858000"/>
              <a:gd name="connsiteX860" fmla="*/ 4784282 w 7467600"/>
              <a:gd name="connsiteY860" fmla="*/ 276561 h 6858000"/>
              <a:gd name="connsiteX861" fmla="*/ 4801687 w 7467600"/>
              <a:gd name="connsiteY861" fmla="*/ 267764 h 6858000"/>
              <a:gd name="connsiteX862" fmla="*/ 6082788 w 7467600"/>
              <a:gd name="connsiteY862" fmla="*/ 64119 h 6858000"/>
              <a:gd name="connsiteX863" fmla="*/ 6099442 w 7467600"/>
              <a:gd name="connsiteY863" fmla="*/ 82568 h 6858000"/>
              <a:gd name="connsiteX864" fmla="*/ 4804137 w 7467600"/>
              <a:gd name="connsiteY864" fmla="*/ 320931 h 6858000"/>
              <a:gd name="connsiteX865" fmla="*/ 4227047 w 7467600"/>
              <a:gd name="connsiteY865" fmla="*/ 313415 h 6858000"/>
              <a:gd name="connsiteX866" fmla="*/ 4346041 w 7467600"/>
              <a:gd name="connsiteY866" fmla="*/ 456086 h 6858000"/>
              <a:gd name="connsiteX867" fmla="*/ 4870967 w 7467600"/>
              <a:gd name="connsiteY867" fmla="*/ 963061 h 6858000"/>
              <a:gd name="connsiteX868" fmla="*/ 4889647 w 7467600"/>
              <a:gd name="connsiteY868" fmla="*/ 957147 h 6858000"/>
              <a:gd name="connsiteX869" fmla="*/ 5422504 w 7467600"/>
              <a:gd name="connsiteY869" fmla="*/ 805191 h 6858000"/>
              <a:gd name="connsiteX870" fmla="*/ 6087656 w 7467600"/>
              <a:gd name="connsiteY870" fmla="*/ 826703 h 6858000"/>
              <a:gd name="connsiteX871" fmla="*/ 6058717 w 7467600"/>
              <a:gd name="connsiteY871" fmla="*/ 865992 h 6858000"/>
              <a:gd name="connsiteX872" fmla="*/ 4974153 w 7467600"/>
              <a:gd name="connsiteY872" fmla="*/ 1045456 h 6858000"/>
              <a:gd name="connsiteX873" fmla="*/ 5627835 w 7467600"/>
              <a:gd name="connsiteY873" fmla="*/ 1472077 h 6858000"/>
              <a:gd name="connsiteX874" fmla="*/ 5629817 w 7467600"/>
              <a:gd name="connsiteY874" fmla="*/ 1471412 h 6858000"/>
              <a:gd name="connsiteX875" fmla="*/ 5634124 w 7467600"/>
              <a:gd name="connsiteY875" fmla="*/ 1470572 h 6858000"/>
              <a:gd name="connsiteX876" fmla="*/ 5755832 w 7467600"/>
              <a:gd name="connsiteY876" fmla="*/ 1383886 h 6858000"/>
              <a:gd name="connsiteX877" fmla="*/ 6014186 w 7467600"/>
              <a:gd name="connsiteY877" fmla="*/ 1279799 h 6858000"/>
              <a:gd name="connsiteX878" fmla="*/ 6901619 w 7467600"/>
              <a:gd name="connsiteY878" fmla="*/ 1047874 h 6858000"/>
              <a:gd name="connsiteX879" fmla="*/ 6931566 w 7467600"/>
              <a:gd name="connsiteY879" fmla="*/ 1062034 h 6858000"/>
              <a:gd name="connsiteX880" fmla="*/ 5790982 w 7467600"/>
              <a:gd name="connsiteY880" fmla="*/ 1561380 h 6858000"/>
              <a:gd name="connsiteX881" fmla="*/ 6188971 w 7467600"/>
              <a:gd name="connsiteY881" fmla="*/ 1755168 h 6858000"/>
              <a:gd name="connsiteX882" fmla="*/ 6202446 w 7467600"/>
              <a:gd name="connsiteY882" fmla="*/ 1752268 h 6858000"/>
              <a:gd name="connsiteX883" fmla="*/ 7179560 w 7467600"/>
              <a:gd name="connsiteY883" fmla="*/ 1467551 h 6858000"/>
              <a:gd name="connsiteX884" fmla="*/ 7158730 w 7467600"/>
              <a:gd name="connsiteY884" fmla="*/ 1507835 h 6858000"/>
              <a:gd name="connsiteX885" fmla="*/ 6326959 w 7467600"/>
              <a:gd name="connsiteY885" fmla="*/ 1817686 h 6858000"/>
              <a:gd name="connsiteX886" fmla="*/ 6537433 w 7467600"/>
              <a:gd name="connsiteY886" fmla="*/ 1907790 h 6858000"/>
              <a:gd name="connsiteX887" fmla="*/ 6550221 w 7467600"/>
              <a:gd name="connsiteY887" fmla="*/ 1910729 h 6858000"/>
              <a:gd name="connsiteX888" fmla="*/ 6964438 w 7467600"/>
              <a:gd name="connsiteY888" fmla="*/ 2209505 h 6858000"/>
              <a:gd name="connsiteX889" fmla="*/ 7367862 w 7467600"/>
              <a:gd name="connsiteY889" fmla="*/ 2806833 h 6858000"/>
              <a:gd name="connsiteX890" fmla="*/ 7364329 w 7467600"/>
              <a:gd name="connsiteY890" fmla="*/ 2826907 h 6858000"/>
              <a:gd name="connsiteX891" fmla="*/ 7290545 w 7467600"/>
              <a:gd name="connsiteY891" fmla="*/ 2850663 h 6858000"/>
              <a:gd name="connsiteX892" fmla="*/ 6472036 w 7467600"/>
              <a:gd name="connsiteY892" fmla="*/ 1959003 h 6858000"/>
              <a:gd name="connsiteX893" fmla="*/ 5792897 w 7467600"/>
              <a:gd name="connsiteY893" fmla="*/ 1647747 h 6858000"/>
              <a:gd name="connsiteX894" fmla="*/ 5842751 w 7467600"/>
              <a:gd name="connsiteY894" fmla="*/ 1816112 h 6858000"/>
              <a:gd name="connsiteX895" fmla="*/ 5847424 w 7467600"/>
              <a:gd name="connsiteY895" fmla="*/ 1815776 h 6858000"/>
              <a:gd name="connsiteX896" fmla="*/ 6399821 w 7467600"/>
              <a:gd name="connsiteY896" fmla="*/ 2344799 h 6858000"/>
              <a:gd name="connsiteX897" fmla="*/ 6323232 w 7467600"/>
              <a:gd name="connsiteY897" fmla="*/ 2389634 h 6858000"/>
              <a:gd name="connsiteX898" fmla="*/ 5942958 w 7467600"/>
              <a:gd name="connsiteY898" fmla="*/ 2077708 h 6858000"/>
              <a:gd name="connsiteX899" fmla="*/ 5921559 w 7467600"/>
              <a:gd name="connsiteY899" fmla="*/ 2378596 h 6858000"/>
              <a:gd name="connsiteX900" fmla="*/ 5817651 w 7467600"/>
              <a:gd name="connsiteY900" fmla="*/ 3023919 h 6858000"/>
              <a:gd name="connsiteX901" fmla="*/ 5729634 w 7467600"/>
              <a:gd name="connsiteY901" fmla="*/ 3051849 h 6858000"/>
              <a:gd name="connsiteX902" fmla="*/ 5611018 w 7467600"/>
              <a:gd name="connsiteY902" fmla="*/ 2316769 h 6858000"/>
              <a:gd name="connsiteX903" fmla="*/ 5687608 w 7467600"/>
              <a:gd name="connsiteY903" fmla="*/ 2039972 h 6858000"/>
              <a:gd name="connsiteX904" fmla="*/ 5657554 w 7467600"/>
              <a:gd name="connsiteY904" fmla="*/ 1576445 h 6858000"/>
              <a:gd name="connsiteX905" fmla="*/ 5150475 w 7467600"/>
              <a:gd name="connsiteY905" fmla="*/ 1274012 h 6858000"/>
              <a:gd name="connsiteX906" fmla="*/ 5349142 w 7467600"/>
              <a:gd name="connsiteY906" fmla="*/ 2204405 h 6858000"/>
              <a:gd name="connsiteX907" fmla="*/ 5262214 w 7467600"/>
              <a:gd name="connsiteY907" fmla="*/ 2233836 h 6858000"/>
              <a:gd name="connsiteX908" fmla="*/ 4981539 w 7467600"/>
              <a:gd name="connsiteY908" fmla="*/ 1542201 h 6858000"/>
              <a:gd name="connsiteX909" fmla="*/ 4958461 w 7467600"/>
              <a:gd name="connsiteY909" fmla="*/ 1136957 h 6858000"/>
              <a:gd name="connsiteX910" fmla="*/ 4655015 w 7467600"/>
              <a:gd name="connsiteY910" fmla="*/ 891426 h 6858000"/>
              <a:gd name="connsiteX911" fmla="*/ 4348002 w 7467600"/>
              <a:gd name="connsiteY911" fmla="*/ 2205895 h 6858000"/>
              <a:gd name="connsiteX912" fmla="*/ 4262250 w 7467600"/>
              <a:gd name="connsiteY912" fmla="*/ 2219972 h 6858000"/>
              <a:gd name="connsiteX913" fmla="*/ 4550611 w 7467600"/>
              <a:gd name="connsiteY913" fmla="*/ 817540 h 6858000"/>
              <a:gd name="connsiteX914" fmla="*/ 4564418 w 7467600"/>
              <a:gd name="connsiteY914" fmla="*/ 808293 h 6858000"/>
              <a:gd name="connsiteX915" fmla="*/ 4266388 w 7467600"/>
              <a:gd name="connsiteY915" fmla="*/ 500083 h 6858000"/>
              <a:gd name="connsiteX916" fmla="*/ 4032842 w 7467600"/>
              <a:gd name="connsiteY916" fmla="*/ 211809 h 6858000"/>
              <a:gd name="connsiteX917" fmla="*/ 3882765 w 7467600"/>
              <a:gd name="connsiteY917" fmla="*/ 0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3721337 w 7467600"/>
              <a:gd name="connsiteY935" fmla="*/ 0 h 6858000"/>
              <a:gd name="connsiteX936" fmla="*/ 2867960 w 7467600"/>
              <a:gd name="connsiteY936" fmla="*/ 0 h 6858000"/>
              <a:gd name="connsiteX937" fmla="*/ 2926351 w 7467600"/>
              <a:gd name="connsiteY937" fmla="*/ 0 h 6858000"/>
              <a:gd name="connsiteX938" fmla="*/ 2902823 w 7467600"/>
              <a:gd name="connsiteY938" fmla="*/ 262929 h 6858000"/>
              <a:gd name="connsiteX939" fmla="*/ 2940663 w 7467600"/>
              <a:gd name="connsiteY939" fmla="*/ 140884 h 6858000"/>
              <a:gd name="connsiteX940" fmla="*/ 2947039 w 7467600"/>
              <a:gd name="connsiteY940" fmla="*/ 122524 h 6858000"/>
              <a:gd name="connsiteX941" fmla="*/ 2984316 w 7467600"/>
              <a:gd name="connsiteY941" fmla="*/ 0 h 6858000"/>
              <a:gd name="connsiteX942" fmla="*/ 3016114 w 7467600"/>
              <a:gd name="connsiteY942" fmla="*/ 0 h 6858000"/>
              <a:gd name="connsiteX943" fmla="*/ 2979949 w 7467600"/>
              <a:gd name="connsiteY943" fmla="*/ 119274 h 6858000"/>
              <a:gd name="connsiteX944" fmla="*/ 3023879 w 7467600"/>
              <a:gd name="connsiteY944" fmla="*/ 0 h 6858000"/>
              <a:gd name="connsiteX945" fmla="*/ 3105400 w 7467600"/>
              <a:gd name="connsiteY945" fmla="*/ 0 h 6858000"/>
              <a:gd name="connsiteX946" fmla="*/ 3094669 w 7467600"/>
              <a:gd name="connsiteY946" fmla="*/ 30308 h 6858000"/>
              <a:gd name="connsiteX947" fmla="*/ 2901945 w 7467600"/>
              <a:gd name="connsiteY947" fmla="*/ 466538 h 6858000"/>
              <a:gd name="connsiteX948" fmla="*/ 2815209 w 7467600"/>
              <a:gd name="connsiteY948" fmla="*/ 497361 h 6858000"/>
              <a:gd name="connsiteX949" fmla="*/ 2844845 w 7467600"/>
              <a:gd name="connsiteY949" fmla="*/ 127638 h 6858000"/>
              <a:gd name="connsiteX950" fmla="*/ 2867960 w 7467600"/>
              <a:gd name="connsiteY950" fmla="*/ 0 h 6858000"/>
              <a:gd name="connsiteX951" fmla="*/ 1057230 w 7467600"/>
              <a:gd name="connsiteY951" fmla="*/ 0 h 6858000"/>
              <a:gd name="connsiteX952" fmla="*/ 1111003 w 7467600"/>
              <a:gd name="connsiteY952" fmla="*/ 0 h 6858000"/>
              <a:gd name="connsiteX953" fmla="*/ 1125553 w 7467600"/>
              <a:gd name="connsiteY953" fmla="*/ 52588 h 6858000"/>
              <a:gd name="connsiteX954" fmla="*/ 1304276 w 7467600"/>
              <a:gd name="connsiteY954" fmla="*/ 476275 h 6858000"/>
              <a:gd name="connsiteX955" fmla="*/ 1492066 w 7467600"/>
              <a:gd name="connsiteY955" fmla="*/ 886333 h 6858000"/>
              <a:gd name="connsiteX956" fmla="*/ 1423698 w 7467600"/>
              <a:gd name="connsiteY956" fmla="*/ 710817 h 6858000"/>
              <a:gd name="connsiteX957" fmla="*/ 1357609 w 7467600"/>
              <a:gd name="connsiteY957" fmla="*/ 532892 h 6858000"/>
              <a:gd name="connsiteX958" fmla="*/ 1309550 w 7467600"/>
              <a:gd name="connsiteY958" fmla="*/ 374031 h 6858000"/>
              <a:gd name="connsiteX959" fmla="*/ 1193673 w 7467600"/>
              <a:gd name="connsiteY959" fmla="*/ 49533 h 6858000"/>
              <a:gd name="connsiteX960" fmla="*/ 1164391 w 7467600"/>
              <a:gd name="connsiteY960" fmla="*/ 0 h 6858000"/>
              <a:gd name="connsiteX961" fmla="*/ 1200666 w 7467600"/>
              <a:gd name="connsiteY961" fmla="*/ 0 h 6858000"/>
              <a:gd name="connsiteX962" fmla="*/ 1223408 w 7467600"/>
              <a:gd name="connsiteY962" fmla="*/ 38996 h 6858000"/>
              <a:gd name="connsiteX963" fmla="*/ 1339635 w 7467600"/>
              <a:gd name="connsiteY963" fmla="*/ 365517 h 6858000"/>
              <a:gd name="connsiteX964" fmla="*/ 1387469 w 7467600"/>
              <a:gd name="connsiteY964" fmla="*/ 523079 h 6858000"/>
              <a:gd name="connsiteX965" fmla="*/ 1452685 w 7467600"/>
              <a:gd name="connsiteY965" fmla="*/ 699806 h 6858000"/>
              <a:gd name="connsiteX966" fmla="*/ 1492092 w 7467600"/>
              <a:gd name="connsiteY966" fmla="*/ 800424 h 6858000"/>
              <a:gd name="connsiteX967" fmla="*/ 1455302 w 7467600"/>
              <a:gd name="connsiteY967" fmla="*/ 632913 h 6858000"/>
              <a:gd name="connsiteX968" fmla="*/ 1222336 w 7467600"/>
              <a:gd name="connsiteY968" fmla="*/ 9480 h 6858000"/>
              <a:gd name="connsiteX969" fmla="*/ 1214634 w 7467600"/>
              <a:gd name="connsiteY969" fmla="*/ 0 h 6858000"/>
              <a:gd name="connsiteX970" fmla="*/ 1289827 w 7467600"/>
              <a:gd name="connsiteY970" fmla="*/ 0 h 6858000"/>
              <a:gd name="connsiteX971" fmla="*/ 1321076 w 7467600"/>
              <a:gd name="connsiteY971" fmla="*/ 59722 h 6858000"/>
              <a:gd name="connsiteX972" fmla="*/ 1512579 w 7467600"/>
              <a:gd name="connsiteY972" fmla="*/ 626441 h 6858000"/>
              <a:gd name="connsiteX973" fmla="*/ 1506076 w 7467600"/>
              <a:gd name="connsiteY973" fmla="*/ 1089289 h 6858000"/>
              <a:gd name="connsiteX974" fmla="*/ 1486346 w 7467600"/>
              <a:gd name="connsiteY974" fmla="*/ 1079919 h 6858000"/>
              <a:gd name="connsiteX975" fmla="*/ 1070511 w 7467600"/>
              <a:gd name="connsiteY975" fmla="*/ 48609 h 6858000"/>
              <a:gd name="connsiteX976" fmla="*/ 1057230 w 7467600"/>
              <a:gd name="connsiteY976" fmla="*/ 0 h 6858000"/>
              <a:gd name="connsiteX977" fmla="*/ 43151 w 7467600"/>
              <a:gd name="connsiteY977" fmla="*/ 0 h 6858000"/>
              <a:gd name="connsiteX978" fmla="*/ 95283 w 7467600"/>
              <a:gd name="connsiteY978" fmla="*/ 0 h 6858000"/>
              <a:gd name="connsiteX979" fmla="*/ 300708 w 7467600"/>
              <a:gd name="connsiteY979" fmla="*/ 154571 h 6858000"/>
              <a:gd name="connsiteX980" fmla="*/ 530414 w 7467600"/>
              <a:gd name="connsiteY980" fmla="*/ 354673 h 6858000"/>
              <a:gd name="connsiteX981" fmla="*/ 333785 w 7467600"/>
              <a:gd name="connsiteY981" fmla="*/ 161564 h 6858000"/>
              <a:gd name="connsiteX982" fmla="*/ 147005 w 7467600"/>
              <a:gd name="connsiteY982" fmla="*/ 0 h 6858000"/>
              <a:gd name="connsiteX983" fmla="*/ 272509 w 7467600"/>
              <a:gd name="connsiteY983" fmla="*/ 0 h 6858000"/>
              <a:gd name="connsiteX984" fmla="*/ 326276 w 7467600"/>
              <a:gd name="connsiteY984" fmla="*/ 45847 h 6858000"/>
              <a:gd name="connsiteX985" fmla="*/ 823759 w 7467600"/>
              <a:gd name="connsiteY985" fmla="*/ 574145 h 6858000"/>
              <a:gd name="connsiteX986" fmla="*/ 811254 w 7467600"/>
              <a:gd name="connsiteY986" fmla="*/ 665546 h 6858000"/>
              <a:gd name="connsiteX987" fmla="*/ 154042 w 7467600"/>
              <a:gd name="connsiteY987" fmla="*/ 261522 h 6858000"/>
              <a:gd name="connsiteX988" fmla="*/ 13550 w 7467600"/>
              <a:gd name="connsiteY988" fmla="*/ 158423 h 6858000"/>
              <a:gd name="connsiteX989" fmla="*/ 0 w 7467600"/>
              <a:gd name="connsiteY989" fmla="*/ 146618 h 6858000"/>
              <a:gd name="connsiteX990" fmla="*/ 0 w 7467600"/>
              <a:gd name="connsiteY990" fmla="*/ 59161 h 6858000"/>
              <a:gd name="connsiteX991" fmla="*/ 45427 w 7467600"/>
              <a:gd name="connsiteY991" fmla="*/ 101078 h 6858000"/>
              <a:gd name="connsiteX992" fmla="*/ 630103 w 7467600"/>
              <a:gd name="connsiteY992" fmla="*/ 485885 h 6858000"/>
              <a:gd name="connsiteX993" fmla="*/ 532040 w 7467600"/>
              <a:gd name="connsiteY993" fmla="*/ 399359 h 6858000"/>
              <a:gd name="connsiteX994" fmla="*/ 517618 w 7467600"/>
              <a:gd name="connsiteY994" fmla="*/ 385726 h 6858000"/>
              <a:gd name="connsiteX995" fmla="*/ 285074 w 7467600"/>
              <a:gd name="connsiteY995" fmla="*/ 182755 h 6858000"/>
              <a:gd name="connsiteX996" fmla="*/ 43151 w 7467600"/>
              <a:gd name="connsiteY99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27465 w 7467600"/>
              <a:gd name="connsiteY127" fmla="*/ 5174181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1903353 w 7467600"/>
              <a:gd name="connsiteY140" fmla="*/ 5044827 h 6858000"/>
              <a:gd name="connsiteX141" fmla="*/ 1936931 w 7467600"/>
              <a:gd name="connsiteY141" fmla="*/ 5093954 h 6858000"/>
              <a:gd name="connsiteX142" fmla="*/ 2195868 w 7467600"/>
              <a:gd name="connsiteY142" fmla="*/ 5396574 h 6858000"/>
              <a:gd name="connsiteX143" fmla="*/ 2088852 w 7467600"/>
              <a:gd name="connsiteY143" fmla="*/ 5166123 h 6858000"/>
              <a:gd name="connsiteX144" fmla="*/ 1958241 w 7467600"/>
              <a:gd name="connsiteY144" fmla="*/ 5067955 h 6858000"/>
              <a:gd name="connsiteX145" fmla="*/ 1903353 w 7467600"/>
              <a:gd name="connsiteY145" fmla="*/ 5044827 h 6858000"/>
              <a:gd name="connsiteX146" fmla="*/ 1979378 w 7467600"/>
              <a:gd name="connsiteY146" fmla="*/ 4769504 h 6858000"/>
              <a:gd name="connsiteX147" fmla="*/ 2882120 w 7467600"/>
              <a:gd name="connsiteY147" fmla="*/ 5064547 h 6858000"/>
              <a:gd name="connsiteX148" fmla="*/ 2793103 w 7467600"/>
              <a:gd name="connsiteY148" fmla="*/ 5039699 h 6858000"/>
              <a:gd name="connsiteX149" fmla="*/ 2770041 w 7467600"/>
              <a:gd name="connsiteY149" fmla="*/ 5033634 h 6858000"/>
              <a:gd name="connsiteX150" fmla="*/ 1979378 w 7467600"/>
              <a:gd name="connsiteY150" fmla="*/ 4769504 h 6858000"/>
              <a:gd name="connsiteX151" fmla="*/ 1927410 w 7467600"/>
              <a:gd name="connsiteY151" fmla="*/ 4716164 h 6858000"/>
              <a:gd name="connsiteX152" fmla="*/ 1959587 w 7467600"/>
              <a:gd name="connsiteY152" fmla="*/ 4728849 h 6858000"/>
              <a:gd name="connsiteX153" fmla="*/ 2777707 w 7467600"/>
              <a:gd name="connsiteY153" fmla="*/ 5003991 h 6858000"/>
              <a:gd name="connsiteX154" fmla="*/ 2800768 w 7467600"/>
              <a:gd name="connsiteY154" fmla="*/ 5010056 h 6858000"/>
              <a:gd name="connsiteX155" fmla="*/ 2879408 w 7467600"/>
              <a:gd name="connsiteY155" fmla="*/ 5031590 h 6858000"/>
              <a:gd name="connsiteX156" fmla="*/ 2862295 w 7467600"/>
              <a:gd name="connsiteY156" fmla="*/ 5022958 h 6858000"/>
              <a:gd name="connsiteX157" fmla="*/ 2813343 w 7467600"/>
              <a:gd name="connsiteY157" fmla="*/ 4998369 h 6858000"/>
              <a:gd name="connsiteX158" fmla="*/ 2646245 w 7467600"/>
              <a:gd name="connsiteY158" fmla="*/ 4930999 h 6858000"/>
              <a:gd name="connsiteX159" fmla="*/ 1999243 w 7467600"/>
              <a:gd name="connsiteY159" fmla="*/ 4730524 h 6858000"/>
              <a:gd name="connsiteX160" fmla="*/ 1979527 w 7467600"/>
              <a:gd name="connsiteY160" fmla="*/ 4726651 h 6858000"/>
              <a:gd name="connsiteX161" fmla="*/ 1927410 w 7467600"/>
              <a:gd name="connsiteY161" fmla="*/ 4716164 h 6858000"/>
              <a:gd name="connsiteX162" fmla="*/ 1997014 w 7467600"/>
              <a:gd name="connsiteY162" fmla="*/ 4698007 h 6858000"/>
              <a:gd name="connsiteX163" fmla="*/ 2005458 w 7467600"/>
              <a:gd name="connsiteY163" fmla="*/ 4699540 h 6858000"/>
              <a:gd name="connsiteX164" fmla="*/ 2657186 w 7467600"/>
              <a:gd name="connsiteY164" fmla="*/ 4901687 h 6858000"/>
              <a:gd name="connsiteX165" fmla="*/ 2826662 w 7467600"/>
              <a:gd name="connsiteY165" fmla="*/ 4970362 h 6858000"/>
              <a:gd name="connsiteX166" fmla="*/ 2876100 w 7467600"/>
              <a:gd name="connsiteY166" fmla="*/ 4995397 h 6858000"/>
              <a:gd name="connsiteX167" fmla="*/ 3042600 w 7467600"/>
              <a:gd name="connsiteY167" fmla="*/ 5059532 h 6858000"/>
              <a:gd name="connsiteX168" fmla="*/ 1997014 w 7467600"/>
              <a:gd name="connsiteY168" fmla="*/ 4698007 h 6858000"/>
              <a:gd name="connsiteX169" fmla="*/ 2305292 w 7467600"/>
              <a:gd name="connsiteY169" fmla="*/ 4219492 h 6858000"/>
              <a:gd name="connsiteX170" fmla="*/ 3360922 w 7467600"/>
              <a:gd name="connsiteY170" fmla="*/ 4529373 h 6858000"/>
              <a:gd name="connsiteX171" fmla="*/ 3492420 w 7467600"/>
              <a:gd name="connsiteY171" fmla="*/ 4510145 h 6858000"/>
              <a:gd name="connsiteX172" fmla="*/ 3364086 w 7467600"/>
              <a:gd name="connsiteY172" fmla="*/ 4480340 h 6858000"/>
              <a:gd name="connsiteX173" fmla="*/ 3225818 w 7467600"/>
              <a:gd name="connsiteY173" fmla="*/ 4411822 h 6858000"/>
              <a:gd name="connsiteX174" fmla="*/ 3129696 w 7467600"/>
              <a:gd name="connsiteY174" fmla="*/ 4360704 h 6858000"/>
              <a:gd name="connsiteX175" fmla="*/ 2814545 w 7467600"/>
              <a:gd name="connsiteY175" fmla="*/ 4282955 h 6858000"/>
              <a:gd name="connsiteX176" fmla="*/ 2305292 w 7467600"/>
              <a:gd name="connsiteY176" fmla="*/ 4219492 h 6858000"/>
              <a:gd name="connsiteX177" fmla="*/ 2626982 w 7467600"/>
              <a:gd name="connsiteY177" fmla="*/ 4206450 h 6858000"/>
              <a:gd name="connsiteX178" fmla="*/ 2490617 w 7467600"/>
              <a:gd name="connsiteY178" fmla="*/ 4206951 h 6858000"/>
              <a:gd name="connsiteX179" fmla="*/ 2819869 w 7467600"/>
              <a:gd name="connsiteY179" fmla="*/ 4252936 h 6858000"/>
              <a:gd name="connsiteX180" fmla="*/ 3143018 w 7467600"/>
              <a:gd name="connsiteY180" fmla="*/ 4332698 h 6858000"/>
              <a:gd name="connsiteX181" fmla="*/ 3241520 w 7467600"/>
              <a:gd name="connsiteY181" fmla="*/ 4385112 h 6858000"/>
              <a:gd name="connsiteX182" fmla="*/ 3374575 w 7467600"/>
              <a:gd name="connsiteY182" fmla="*/ 4451517 h 6858000"/>
              <a:gd name="connsiteX183" fmla="*/ 3505221 w 7467600"/>
              <a:gd name="connsiteY183" fmla="*/ 4480757 h 6858000"/>
              <a:gd name="connsiteX184" fmla="*/ 2626982 w 7467600"/>
              <a:gd name="connsiteY184" fmla="*/ 4206450 h 6858000"/>
              <a:gd name="connsiteX185" fmla="*/ 1310106 w 7467600"/>
              <a:gd name="connsiteY185" fmla="*/ 3943217 h 6858000"/>
              <a:gd name="connsiteX186" fmla="*/ 854994 w 7467600"/>
              <a:gd name="connsiteY186" fmla="*/ 4399136 h 6858000"/>
              <a:gd name="connsiteX187" fmla="*/ 742462 w 7467600"/>
              <a:gd name="connsiteY187" fmla="*/ 4594648 h 6858000"/>
              <a:gd name="connsiteX188" fmla="*/ 820602 w 7467600"/>
              <a:gd name="connsiteY188" fmla="*/ 4485915 h 6858000"/>
              <a:gd name="connsiteX189" fmla="*/ 878295 w 7467600"/>
              <a:gd name="connsiteY189" fmla="*/ 4403594 h 6858000"/>
              <a:gd name="connsiteX190" fmla="*/ 1240607 w 7467600"/>
              <a:gd name="connsiteY190" fmla="*/ 4010401 h 6858000"/>
              <a:gd name="connsiteX191" fmla="*/ 1310106 w 7467600"/>
              <a:gd name="connsiteY191" fmla="*/ 3943217 h 6858000"/>
              <a:gd name="connsiteX192" fmla="*/ 1423113 w 7467600"/>
              <a:gd name="connsiteY192" fmla="*/ 3874565 h 6858000"/>
              <a:gd name="connsiteX193" fmla="*/ 1260565 w 7467600"/>
              <a:gd name="connsiteY193" fmla="*/ 4031982 h 6858000"/>
              <a:gd name="connsiteX194" fmla="*/ 901900 w 7467600"/>
              <a:gd name="connsiteY194" fmla="*/ 4421236 h 6858000"/>
              <a:gd name="connsiteX195" fmla="*/ 845044 w 7467600"/>
              <a:gd name="connsiteY195" fmla="*/ 4502436 h 6858000"/>
              <a:gd name="connsiteX196" fmla="*/ 685926 w 7467600"/>
              <a:gd name="connsiteY196" fmla="*/ 4703069 h 6858000"/>
              <a:gd name="connsiteX197" fmla="*/ 684248 w 7467600"/>
              <a:gd name="connsiteY197" fmla="*/ 4706721 h 6858000"/>
              <a:gd name="connsiteX198" fmla="*/ 1423113 w 7467600"/>
              <a:gd name="connsiteY198" fmla="*/ 3874565 h 6858000"/>
              <a:gd name="connsiteX199" fmla="*/ 3316479 w 7467600"/>
              <a:gd name="connsiteY199" fmla="*/ 3872136 h 6858000"/>
              <a:gd name="connsiteX200" fmla="*/ 3546806 w 7467600"/>
              <a:gd name="connsiteY200" fmla="*/ 4356139 h 6858000"/>
              <a:gd name="connsiteX201" fmla="*/ 3364433 w 7467600"/>
              <a:gd name="connsiteY201" fmla="*/ 3953121 h 6858000"/>
              <a:gd name="connsiteX202" fmla="*/ 3316479 w 7467600"/>
              <a:gd name="connsiteY202" fmla="*/ 3872136 h 6858000"/>
              <a:gd name="connsiteX203" fmla="*/ 3291335 w 7467600"/>
              <a:gd name="connsiteY203" fmla="*/ 3767420 h 6858000"/>
              <a:gd name="connsiteX204" fmla="*/ 3390805 w 7467600"/>
              <a:gd name="connsiteY204" fmla="*/ 3937163 h 6858000"/>
              <a:gd name="connsiteX205" fmla="*/ 3579062 w 7467600"/>
              <a:gd name="connsiteY205" fmla="*/ 4359040 h 6858000"/>
              <a:gd name="connsiteX206" fmla="*/ 3467355 w 7467600"/>
              <a:gd name="connsiteY206" fmla="*/ 3988130 h 6858000"/>
              <a:gd name="connsiteX207" fmla="*/ 3310753 w 7467600"/>
              <a:gd name="connsiteY207" fmla="*/ 3787140 h 6858000"/>
              <a:gd name="connsiteX208" fmla="*/ 3291335 w 7467600"/>
              <a:gd name="connsiteY208" fmla="*/ 3767420 h 6858000"/>
              <a:gd name="connsiteX209" fmla="*/ 1635889 w 7467600"/>
              <a:gd name="connsiteY209" fmla="*/ 3709494 h 6858000"/>
              <a:gd name="connsiteX210" fmla="*/ 1634800 w 7467600"/>
              <a:gd name="connsiteY210" fmla="*/ 3731111 h 6858000"/>
              <a:gd name="connsiteX211" fmla="*/ 1635889 w 7467600"/>
              <a:gd name="connsiteY211" fmla="*/ 3709494 h 6858000"/>
              <a:gd name="connsiteX212" fmla="*/ 1510397 w 7467600"/>
              <a:gd name="connsiteY212" fmla="*/ 3684705 h 6858000"/>
              <a:gd name="connsiteX213" fmla="*/ 1146550 w 7467600"/>
              <a:gd name="connsiteY213" fmla="*/ 3802012 h 6858000"/>
              <a:gd name="connsiteX214" fmla="*/ 698834 w 7467600"/>
              <a:gd name="connsiteY214" fmla="*/ 3952272 h 6858000"/>
              <a:gd name="connsiteX215" fmla="*/ 34256 w 7467600"/>
              <a:gd name="connsiteY215" fmla="*/ 4347603 h 6858000"/>
              <a:gd name="connsiteX216" fmla="*/ 527241 w 7467600"/>
              <a:gd name="connsiteY216" fmla="*/ 4065078 h 6858000"/>
              <a:gd name="connsiteX217" fmla="*/ 1510397 w 7467600"/>
              <a:gd name="connsiteY217" fmla="*/ 3684705 h 6858000"/>
              <a:gd name="connsiteX218" fmla="*/ 1313114 w 7467600"/>
              <a:gd name="connsiteY218" fmla="*/ 3655216 h 6858000"/>
              <a:gd name="connsiteX219" fmla="*/ 1109304 w 7467600"/>
              <a:gd name="connsiteY219" fmla="*/ 3669030 h 6858000"/>
              <a:gd name="connsiteX220" fmla="*/ 8129 w 7467600"/>
              <a:gd name="connsiteY220" fmla="*/ 4330519 h 6858000"/>
              <a:gd name="connsiteX221" fmla="*/ 687572 w 7467600"/>
              <a:gd name="connsiteY221" fmla="*/ 3925629 h 6858000"/>
              <a:gd name="connsiteX222" fmla="*/ 1138365 w 7467600"/>
              <a:gd name="connsiteY222" fmla="*/ 3774515 h 6858000"/>
              <a:gd name="connsiteX223" fmla="*/ 1505579 w 7467600"/>
              <a:gd name="connsiteY223" fmla="*/ 3655526 h 6858000"/>
              <a:gd name="connsiteX224" fmla="*/ 1313114 w 7467600"/>
              <a:gd name="connsiteY224" fmla="*/ 3655216 h 6858000"/>
              <a:gd name="connsiteX225" fmla="*/ 3655073 w 7467600"/>
              <a:gd name="connsiteY225" fmla="*/ 3650884 h 6858000"/>
              <a:gd name="connsiteX226" fmla="*/ 3989938 w 7467600"/>
              <a:gd name="connsiteY226" fmla="*/ 3991685 h 6858000"/>
              <a:gd name="connsiteX227" fmla="*/ 4393907 w 7467600"/>
              <a:gd name="connsiteY227" fmla="*/ 4261258 h 6858000"/>
              <a:gd name="connsiteX228" fmla="*/ 4648051 w 7467600"/>
              <a:gd name="connsiteY228" fmla="*/ 4374051 h 6858000"/>
              <a:gd name="connsiteX229" fmla="*/ 4383389 w 7467600"/>
              <a:gd name="connsiteY229" fmla="*/ 4184369 h 6858000"/>
              <a:gd name="connsiteX230" fmla="*/ 4165508 w 7467600"/>
              <a:gd name="connsiteY230" fmla="*/ 4035196 h 6858000"/>
              <a:gd name="connsiteX231" fmla="*/ 4068162 w 7467600"/>
              <a:gd name="connsiteY231" fmla="*/ 3953394 h 6858000"/>
              <a:gd name="connsiteX232" fmla="*/ 3981416 w 7467600"/>
              <a:gd name="connsiteY232" fmla="*/ 3880482 h 6858000"/>
              <a:gd name="connsiteX233" fmla="*/ 3800147 w 7467600"/>
              <a:gd name="connsiteY233" fmla="*/ 3749872 h 6858000"/>
              <a:gd name="connsiteX234" fmla="*/ 3655073 w 7467600"/>
              <a:gd name="connsiteY234" fmla="*/ 3650884 h 6858000"/>
              <a:gd name="connsiteX235" fmla="*/ 3670252 w 7467600"/>
              <a:gd name="connsiteY235" fmla="*/ 3622798 h 6858000"/>
              <a:gd name="connsiteX236" fmla="*/ 3817258 w 7467600"/>
              <a:gd name="connsiteY236" fmla="*/ 3723577 h 6858000"/>
              <a:gd name="connsiteX237" fmla="*/ 4000461 w 7467600"/>
              <a:gd name="connsiteY237" fmla="*/ 3855966 h 6858000"/>
              <a:gd name="connsiteX238" fmla="*/ 4088180 w 7467600"/>
              <a:gd name="connsiteY238" fmla="*/ 3929774 h 6858000"/>
              <a:gd name="connsiteX239" fmla="*/ 4184555 w 7467600"/>
              <a:gd name="connsiteY239" fmla="*/ 4010683 h 6858000"/>
              <a:gd name="connsiteX240" fmla="*/ 4399563 w 7467600"/>
              <a:gd name="connsiteY240" fmla="*/ 4158106 h 6858000"/>
              <a:gd name="connsiteX241" fmla="*/ 4684469 w 7467600"/>
              <a:gd name="connsiteY241" fmla="*/ 4364680 h 6858000"/>
              <a:gd name="connsiteX242" fmla="*/ 4690271 w 7467600"/>
              <a:gd name="connsiteY242" fmla="*/ 4370034 h 6858000"/>
              <a:gd name="connsiteX243" fmla="*/ 4136093 w 7467600"/>
              <a:gd name="connsiteY243" fmla="*/ 3858466 h 6858000"/>
              <a:gd name="connsiteX244" fmla="*/ 3670252 w 7467600"/>
              <a:gd name="connsiteY244" fmla="*/ 3622798 h 6858000"/>
              <a:gd name="connsiteX245" fmla="*/ 4440129 w 7467600"/>
              <a:gd name="connsiteY245" fmla="*/ 3448571 h 6858000"/>
              <a:gd name="connsiteX246" fmla="*/ 4856525 w 7467600"/>
              <a:gd name="connsiteY246" fmla="*/ 3915351 h 6858000"/>
              <a:gd name="connsiteX247" fmla="*/ 5059055 w 7467600"/>
              <a:gd name="connsiteY247" fmla="*/ 4108918 h 6858000"/>
              <a:gd name="connsiteX248" fmla="*/ 5290070 w 7467600"/>
              <a:gd name="connsiteY248" fmla="*/ 4263619 h 6858000"/>
              <a:gd name="connsiteX249" fmla="*/ 4834991 w 7467600"/>
              <a:gd name="connsiteY249" fmla="*/ 3830985 h 6858000"/>
              <a:gd name="connsiteX250" fmla="*/ 4440129 w 7467600"/>
              <a:gd name="connsiteY250" fmla="*/ 3448571 h 6858000"/>
              <a:gd name="connsiteX251" fmla="*/ 4441737 w 7467600"/>
              <a:gd name="connsiteY251" fmla="*/ 3399734 h 6858000"/>
              <a:gd name="connsiteX252" fmla="*/ 4431236 w 7467600"/>
              <a:gd name="connsiteY252" fmla="*/ 3400954 h 6858000"/>
              <a:gd name="connsiteX253" fmla="*/ 4557150 w 7467600"/>
              <a:gd name="connsiteY253" fmla="*/ 3510023 h 6858000"/>
              <a:gd name="connsiteX254" fmla="*/ 4856936 w 7467600"/>
              <a:gd name="connsiteY254" fmla="*/ 3809146 h 6858000"/>
              <a:gd name="connsiteX255" fmla="*/ 5111996 w 7467600"/>
              <a:gd name="connsiteY255" fmla="*/ 4065759 h 6858000"/>
              <a:gd name="connsiteX256" fmla="*/ 5388878 w 7467600"/>
              <a:gd name="connsiteY256" fmla="*/ 4300185 h 6858000"/>
              <a:gd name="connsiteX257" fmla="*/ 5425556 w 7467600"/>
              <a:gd name="connsiteY257" fmla="*/ 4308967 h 6858000"/>
              <a:gd name="connsiteX258" fmla="*/ 4943646 w 7467600"/>
              <a:gd name="connsiteY258" fmla="*/ 3822916 h 6858000"/>
              <a:gd name="connsiteX259" fmla="*/ 4594837 w 7467600"/>
              <a:gd name="connsiteY259" fmla="*/ 3532274 h 6858000"/>
              <a:gd name="connsiteX260" fmla="*/ 4441737 w 7467600"/>
              <a:gd name="connsiteY260" fmla="*/ 3399734 h 6858000"/>
              <a:gd name="connsiteX261" fmla="*/ 5425834 w 7467600"/>
              <a:gd name="connsiteY261" fmla="*/ 3162785 h 6858000"/>
              <a:gd name="connsiteX262" fmla="*/ 5401644 w 7467600"/>
              <a:gd name="connsiteY262" fmla="*/ 3617847 h 6858000"/>
              <a:gd name="connsiteX263" fmla="*/ 5467256 w 7467600"/>
              <a:gd name="connsiteY263" fmla="*/ 4175494 h 6858000"/>
              <a:gd name="connsiteX264" fmla="*/ 5448069 w 7467600"/>
              <a:gd name="connsiteY264" fmla="*/ 3567554 h 6858000"/>
              <a:gd name="connsiteX265" fmla="*/ 5425834 w 7467600"/>
              <a:gd name="connsiteY265" fmla="*/ 3162785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399523 w 7467600"/>
              <a:gd name="connsiteY588" fmla="*/ 1428234 h 6858000"/>
              <a:gd name="connsiteX589" fmla="*/ 2448558 w 7467600"/>
              <a:gd name="connsiteY589" fmla="*/ 1373435 h 6858000"/>
              <a:gd name="connsiteX590" fmla="*/ 2312521 w 7467600"/>
              <a:gd name="connsiteY590" fmla="*/ 1806140 h 6858000"/>
              <a:gd name="connsiteX591" fmla="*/ 2127533 w 7467600"/>
              <a:gd name="connsiteY591" fmla="*/ 2348380 h 6858000"/>
              <a:gd name="connsiteX592" fmla="*/ 2358080 w 7467600"/>
              <a:gd name="connsiteY592" fmla="*/ 1866134 h 6858000"/>
              <a:gd name="connsiteX593" fmla="*/ 2407436 w 7467600"/>
              <a:gd name="connsiteY593" fmla="*/ 1651070 h 6858000"/>
              <a:gd name="connsiteX594" fmla="*/ 2448558 w 7467600"/>
              <a:gd name="connsiteY594" fmla="*/ 1373435 h 6858000"/>
              <a:gd name="connsiteX595" fmla="*/ 278707 w 7467600"/>
              <a:gd name="connsiteY595" fmla="*/ 1352270 h 6858000"/>
              <a:gd name="connsiteX596" fmla="*/ 321570 w 7467600"/>
              <a:gd name="connsiteY596" fmla="*/ 1861610 h 6858000"/>
              <a:gd name="connsiteX597" fmla="*/ 294281 w 7467600"/>
              <a:gd name="connsiteY597" fmla="*/ 1440658 h 6858000"/>
              <a:gd name="connsiteX598" fmla="*/ 278707 w 7467600"/>
              <a:gd name="connsiteY598" fmla="*/ 1352270 h 6858000"/>
              <a:gd name="connsiteX599" fmla="*/ 1423821 w 7467600"/>
              <a:gd name="connsiteY599" fmla="*/ 1351958 h 6858000"/>
              <a:gd name="connsiteX600" fmla="*/ 1638521 w 7467600"/>
              <a:gd name="connsiteY600" fmla="*/ 1908470 h 6858000"/>
              <a:gd name="connsiteX601" fmla="*/ 1754199 w 7467600"/>
              <a:gd name="connsiteY601" fmla="*/ 2149284 h 6858000"/>
              <a:gd name="connsiteX602" fmla="*/ 1908359 w 7467600"/>
              <a:gd name="connsiteY602" fmla="*/ 2364988 h 6858000"/>
              <a:gd name="connsiteX603" fmla="*/ 1647661 w 7467600"/>
              <a:gd name="connsiteY603" fmla="*/ 1825945 h 6858000"/>
              <a:gd name="connsiteX604" fmla="*/ 1423821 w 7467600"/>
              <a:gd name="connsiteY604" fmla="*/ 1351958 h 6858000"/>
              <a:gd name="connsiteX605" fmla="*/ 1431890 w 7467600"/>
              <a:gd name="connsiteY605" fmla="*/ 1306475 h 6858000"/>
              <a:gd name="connsiteX606" fmla="*/ 1507597 w 7467600"/>
              <a:gd name="connsiteY606" fmla="*/ 1446132 h 6858000"/>
              <a:gd name="connsiteX607" fmla="*/ 1674586 w 7467600"/>
              <a:gd name="connsiteY607" fmla="*/ 1813832 h 6858000"/>
              <a:gd name="connsiteX608" fmla="*/ 1815950 w 7467600"/>
              <a:gd name="connsiteY608" fmla="*/ 2128564 h 6858000"/>
              <a:gd name="connsiteX609" fmla="*/ 1984242 w 7467600"/>
              <a:gd name="connsiteY609" fmla="*/ 2430829 h 6858000"/>
              <a:gd name="connsiteX610" fmla="*/ 2014023 w 7467600"/>
              <a:gd name="connsiteY610" fmla="*/ 2450995 h 6858000"/>
              <a:gd name="connsiteX611" fmla="*/ 1747337 w 7467600"/>
              <a:gd name="connsiteY611" fmla="*/ 1855264 h 6858000"/>
              <a:gd name="connsiteX612" fmla="*/ 1533749 w 7467600"/>
              <a:gd name="connsiteY612" fmla="*/ 1478656 h 6858000"/>
              <a:gd name="connsiteX613" fmla="*/ 1431890 w 7467600"/>
              <a:gd name="connsiteY613" fmla="*/ 1306475 h 6858000"/>
              <a:gd name="connsiteX614" fmla="*/ 5052692 w 7467600"/>
              <a:gd name="connsiteY614" fmla="*/ 1292994 h 6858000"/>
              <a:gd name="connsiteX615" fmla="*/ 5200661 w 7467600"/>
              <a:gd name="connsiteY615" fmla="*/ 1635186 h 6858000"/>
              <a:gd name="connsiteX616" fmla="*/ 5297138 w 7467600"/>
              <a:gd name="connsiteY616" fmla="*/ 1906351 h 6858000"/>
              <a:gd name="connsiteX617" fmla="*/ 5052692 w 7467600"/>
              <a:gd name="connsiteY617" fmla="*/ 1292994 h 6858000"/>
              <a:gd name="connsiteX618" fmla="*/ 5009948 w 7467600"/>
              <a:gd name="connsiteY618" fmla="*/ 1273619 h 6858000"/>
              <a:gd name="connsiteX619" fmla="*/ 5121777 w 7467600"/>
              <a:gd name="connsiteY619" fmla="*/ 1654213 h 6858000"/>
              <a:gd name="connsiteX620" fmla="*/ 5293545 w 7467600"/>
              <a:gd name="connsiteY620" fmla="*/ 2072247 h 6858000"/>
              <a:gd name="connsiteX621" fmla="*/ 5294042 w 7467600"/>
              <a:gd name="connsiteY621" fmla="*/ 2065019 h 6858000"/>
              <a:gd name="connsiteX622" fmla="*/ 5171936 w 7467600"/>
              <a:gd name="connsiteY622" fmla="*/ 1647613 h 6858000"/>
              <a:gd name="connsiteX623" fmla="*/ 5009948 w 7467600"/>
              <a:gd name="connsiteY623" fmla="*/ 1273619 h 6858000"/>
              <a:gd name="connsiteX624" fmla="*/ 655236 w 7467600"/>
              <a:gd name="connsiteY624" fmla="*/ 1268632 h 6858000"/>
              <a:gd name="connsiteX625" fmla="*/ 839521 w 7467600"/>
              <a:gd name="connsiteY625" fmla="*/ 1685315 h 6858000"/>
              <a:gd name="connsiteX626" fmla="*/ 1109416 w 7467600"/>
              <a:gd name="connsiteY626" fmla="*/ 2061663 h 6858000"/>
              <a:gd name="connsiteX627" fmla="*/ 1298300 w 7467600"/>
              <a:gd name="connsiteY627" fmla="*/ 2247742 h 6858000"/>
              <a:gd name="connsiteX628" fmla="*/ 1125871 w 7467600"/>
              <a:gd name="connsiteY628" fmla="*/ 1989513 h 6858000"/>
              <a:gd name="connsiteX629" fmla="*/ 981574 w 7467600"/>
              <a:gd name="connsiteY629" fmla="*/ 1783157 h 6858000"/>
              <a:gd name="connsiteX630" fmla="*/ 922198 w 7467600"/>
              <a:gd name="connsiteY630" fmla="*/ 1677437 h 6858000"/>
              <a:gd name="connsiteX631" fmla="*/ 869293 w 7467600"/>
              <a:gd name="connsiteY631" fmla="*/ 1583214 h 6858000"/>
              <a:gd name="connsiteX632" fmla="*/ 751431 w 7467600"/>
              <a:gd name="connsiteY632" fmla="*/ 1405731 h 6858000"/>
              <a:gd name="connsiteX633" fmla="*/ 655236 w 7467600"/>
              <a:gd name="connsiteY633" fmla="*/ 1268632 h 6858000"/>
              <a:gd name="connsiteX634" fmla="*/ 6516292 w 7467600"/>
              <a:gd name="connsiteY634" fmla="*/ 1263064 h 6858000"/>
              <a:gd name="connsiteX635" fmla="*/ 5736320 w 7467600"/>
              <a:gd name="connsiteY635" fmla="*/ 1501803 h 6858000"/>
              <a:gd name="connsiteX636" fmla="*/ 6516292 w 7467600"/>
              <a:gd name="connsiteY636" fmla="*/ 1263064 h 6858000"/>
              <a:gd name="connsiteX637" fmla="*/ 291466 w 7467600"/>
              <a:gd name="connsiteY637" fmla="*/ 1250369 h 6858000"/>
              <a:gd name="connsiteX638" fmla="*/ 323180 w 7467600"/>
              <a:gd name="connsiteY638" fmla="*/ 1435283 h 6858000"/>
              <a:gd name="connsiteX639" fmla="*/ 349381 w 7467600"/>
              <a:gd name="connsiteY639" fmla="*/ 1875041 h 6858000"/>
              <a:gd name="connsiteX640" fmla="*/ 374363 w 7467600"/>
              <a:gd name="connsiteY640" fmla="*/ 1506494 h 6858000"/>
              <a:gd name="connsiteX641" fmla="*/ 302168 w 7467600"/>
              <a:gd name="connsiteY641" fmla="*/ 1274495 h 6858000"/>
              <a:gd name="connsiteX642" fmla="*/ 291466 w 7467600"/>
              <a:gd name="connsiteY642" fmla="*/ 1250369 h 6858000"/>
              <a:gd name="connsiteX643" fmla="*/ 678222 w 7467600"/>
              <a:gd name="connsiteY643" fmla="*/ 1248670 h 6858000"/>
              <a:gd name="connsiteX644" fmla="*/ 775536 w 7467600"/>
              <a:gd name="connsiteY644" fmla="*/ 1388015 h 6858000"/>
              <a:gd name="connsiteX645" fmla="*/ 894529 w 7467600"/>
              <a:gd name="connsiteY645" fmla="*/ 1567739 h 6858000"/>
              <a:gd name="connsiteX646" fmla="*/ 948000 w 7467600"/>
              <a:gd name="connsiteY646" fmla="*/ 1663088 h 6858000"/>
              <a:gd name="connsiteX647" fmla="*/ 1006812 w 7467600"/>
              <a:gd name="connsiteY647" fmla="*/ 1767683 h 6858000"/>
              <a:gd name="connsiteX648" fmla="*/ 1149133 w 7467600"/>
              <a:gd name="connsiteY648" fmla="*/ 1971513 h 6858000"/>
              <a:gd name="connsiteX649" fmla="*/ 1333952 w 7467600"/>
              <a:gd name="connsiteY649" fmla="*/ 2251620 h 6858000"/>
              <a:gd name="connsiteX650" fmla="*/ 1337329 w 7467600"/>
              <a:gd name="connsiteY650" fmla="*/ 2258350 h 6858000"/>
              <a:gd name="connsiteX651" fmla="*/ 1014726 w 7467600"/>
              <a:gd name="connsiteY651" fmla="*/ 1615556 h 6858000"/>
              <a:gd name="connsiteX652" fmla="*/ 678222 w 7467600"/>
              <a:gd name="connsiteY652" fmla="*/ 1248670 h 6858000"/>
              <a:gd name="connsiteX653" fmla="*/ 6691602 w 7467600"/>
              <a:gd name="connsiteY653" fmla="*/ 1140573 h 6858000"/>
              <a:gd name="connsiteX654" fmla="*/ 6571100 w 7467600"/>
              <a:gd name="connsiteY654" fmla="*/ 1183662 h 6858000"/>
              <a:gd name="connsiteX655" fmla="*/ 6241687 w 7467600"/>
              <a:gd name="connsiteY655" fmla="*/ 1257600 h 6858000"/>
              <a:gd name="connsiteX656" fmla="*/ 5693009 w 7467600"/>
              <a:gd name="connsiteY656" fmla="*/ 1478256 h 6858000"/>
              <a:gd name="connsiteX657" fmla="*/ 6548420 w 7467600"/>
              <a:gd name="connsiteY657" fmla="*/ 1214599 h 6858000"/>
              <a:gd name="connsiteX658" fmla="*/ 6605473 w 7467600"/>
              <a:gd name="connsiteY658" fmla="*/ 1184686 h 6858000"/>
              <a:gd name="connsiteX659" fmla="*/ 6691602 w 7467600"/>
              <a:gd name="connsiteY659" fmla="*/ 1140573 h 6858000"/>
              <a:gd name="connsiteX660" fmla="*/ 4002475 w 7467600"/>
              <a:gd name="connsiteY660" fmla="*/ 1037802 h 6858000"/>
              <a:gd name="connsiteX661" fmla="*/ 4000324 w 7467600"/>
              <a:gd name="connsiteY661" fmla="*/ 1039362 h 6858000"/>
              <a:gd name="connsiteX662" fmla="*/ 4002862 w 7467600"/>
              <a:gd name="connsiteY662" fmla="*/ 1042866 h 6858000"/>
              <a:gd name="connsiteX663" fmla="*/ 4002475 w 7467600"/>
              <a:gd name="connsiteY663" fmla="*/ 1037802 h 6858000"/>
              <a:gd name="connsiteX664" fmla="*/ 506322 w 7467600"/>
              <a:gd name="connsiteY664" fmla="*/ 1020997 h 6858000"/>
              <a:gd name="connsiteX665" fmla="*/ 533068 w 7467600"/>
              <a:gd name="connsiteY665" fmla="*/ 1029409 h 6858000"/>
              <a:gd name="connsiteX666" fmla="*/ 1232525 w 7467600"/>
              <a:gd name="connsiteY666" fmla="*/ 1804675 h 6858000"/>
              <a:gd name="connsiteX667" fmla="*/ 1388858 w 7467600"/>
              <a:gd name="connsiteY667" fmla="*/ 2368011 h 6858000"/>
              <a:gd name="connsiteX668" fmla="*/ 1384098 w 7467600"/>
              <a:gd name="connsiteY668" fmla="*/ 2378125 h 6858000"/>
              <a:gd name="connsiteX669" fmla="*/ 1425393 w 7467600"/>
              <a:gd name="connsiteY669" fmla="*/ 2589124 h 6858000"/>
              <a:gd name="connsiteX670" fmla="*/ 1424001 w 7467600"/>
              <a:gd name="connsiteY670" fmla="*/ 2597541 h 6858000"/>
              <a:gd name="connsiteX671" fmla="*/ 2152729 w 7467600"/>
              <a:gd name="connsiteY671" fmla="*/ 2864487 h 6858000"/>
              <a:gd name="connsiteX672" fmla="*/ 2020609 w 7467600"/>
              <a:gd name="connsiteY672" fmla="*/ 2539671 h 6858000"/>
              <a:gd name="connsiteX673" fmla="*/ 2018920 w 7467600"/>
              <a:gd name="connsiteY673" fmla="*/ 2536309 h 6858000"/>
              <a:gd name="connsiteX674" fmla="*/ 1342441 w 7467600"/>
              <a:gd name="connsiteY674" fmla="*/ 1173017 h 6858000"/>
              <a:gd name="connsiteX675" fmla="*/ 1367925 w 7467600"/>
              <a:gd name="connsiteY675" fmla="*/ 1135648 h 6858000"/>
              <a:gd name="connsiteX676" fmla="*/ 1771401 w 7467600"/>
              <a:gd name="connsiteY676" fmla="*/ 1806673 h 6858000"/>
              <a:gd name="connsiteX677" fmla="*/ 1972385 w 7467600"/>
              <a:gd name="connsiteY677" fmla="*/ 2198735 h 6858000"/>
              <a:gd name="connsiteX678" fmla="*/ 2040892 w 7467600"/>
              <a:gd name="connsiteY678" fmla="*/ 2405205 h 6858000"/>
              <a:gd name="connsiteX679" fmla="*/ 2131689 w 7467600"/>
              <a:gd name="connsiteY679" fmla="*/ 1936926 h 6858000"/>
              <a:gd name="connsiteX680" fmla="*/ 2454820 w 7467600"/>
              <a:gd name="connsiteY680" fmla="*/ 1248808 h 6858000"/>
              <a:gd name="connsiteX681" fmla="*/ 2492512 w 7467600"/>
              <a:gd name="connsiteY681" fmla="*/ 1302920 h 6858000"/>
              <a:gd name="connsiteX682" fmla="*/ 2081216 w 7467600"/>
              <a:gd name="connsiteY682" fmla="*/ 2527513 h 6858000"/>
              <a:gd name="connsiteX683" fmla="*/ 2081211 w 7467600"/>
              <a:gd name="connsiteY683" fmla="*/ 2528916 h 6858000"/>
              <a:gd name="connsiteX684" fmla="*/ 2199067 w 7467600"/>
              <a:gd name="connsiteY684" fmla="*/ 2884061 h 6858000"/>
              <a:gd name="connsiteX685" fmla="*/ 3192586 w 7467600"/>
              <a:gd name="connsiteY685" fmla="*/ 3411496 h 6858000"/>
              <a:gd name="connsiteX686" fmla="*/ 3182620 w 7467600"/>
              <a:gd name="connsiteY686" fmla="*/ 3483279 h 6858000"/>
              <a:gd name="connsiteX687" fmla="*/ 2435119 w 7467600"/>
              <a:gd name="connsiteY687" fmla="*/ 3080173 h 6858000"/>
              <a:gd name="connsiteX688" fmla="*/ 2410152 w 7467600"/>
              <a:gd name="connsiteY688" fmla="*/ 3063751 h 6858000"/>
              <a:gd name="connsiteX689" fmla="*/ 2408099 w 7467600"/>
              <a:gd name="connsiteY689" fmla="*/ 3064403 h 6858000"/>
              <a:gd name="connsiteX690" fmla="*/ 2407218 w 7467600"/>
              <a:gd name="connsiteY690" fmla="*/ 3070324 h 6858000"/>
              <a:gd name="connsiteX691" fmla="*/ 2380138 w 7467600"/>
              <a:gd name="connsiteY691" fmla="*/ 3099341 h 6858000"/>
              <a:gd name="connsiteX692" fmla="*/ 1765923 w 7467600"/>
              <a:gd name="connsiteY692" fmla="*/ 3581043 h 6858000"/>
              <a:gd name="connsiteX693" fmla="*/ 1702258 w 7467600"/>
              <a:gd name="connsiteY693" fmla="*/ 3612286 h 6858000"/>
              <a:gd name="connsiteX694" fmla="*/ 1538370 w 7467600"/>
              <a:gd name="connsiteY694" fmla="*/ 3811804 h 6858000"/>
              <a:gd name="connsiteX695" fmla="*/ 542867 w 7467600"/>
              <a:gd name="connsiteY695" fmla="*/ 4944092 h 6858000"/>
              <a:gd name="connsiteX696" fmla="*/ 515800 w 7467600"/>
              <a:gd name="connsiteY696" fmla="*/ 4862180 h 6858000"/>
              <a:gd name="connsiteX697" fmla="*/ 909145 w 7467600"/>
              <a:gd name="connsiteY697" fmla="*/ 4199225 h 6858000"/>
              <a:gd name="connsiteX698" fmla="*/ 1214067 w 7467600"/>
              <a:gd name="connsiteY698" fmla="*/ 3908561 h 6858000"/>
              <a:gd name="connsiteX699" fmla="*/ 640967 w 7467600"/>
              <a:gd name="connsiteY699" fmla="*/ 4105601 h 6858000"/>
              <a:gd name="connsiteX700" fmla="*/ 112563 w 7467600"/>
              <a:gd name="connsiteY700" fmla="*/ 4396952 h 6858000"/>
              <a:gd name="connsiteX701" fmla="*/ 0 w 7467600"/>
              <a:gd name="connsiteY701" fmla="*/ 4466006 h 6858000"/>
              <a:gd name="connsiteX702" fmla="*/ 0 w 7467600"/>
              <a:gd name="connsiteY702" fmla="*/ 4233763 h 6858000"/>
              <a:gd name="connsiteX703" fmla="*/ 36881 w 7467600"/>
              <a:gd name="connsiteY703" fmla="*/ 4200118 h 6858000"/>
              <a:gd name="connsiteX704" fmla="*/ 910534 w 7467600"/>
              <a:gd name="connsiteY704" fmla="*/ 3629753 h 6858000"/>
              <a:gd name="connsiteX705" fmla="*/ 1578717 w 7467600"/>
              <a:gd name="connsiteY705" fmla="*/ 3575982 h 6858000"/>
              <a:gd name="connsiteX706" fmla="*/ 2338780 w 7467600"/>
              <a:gd name="connsiteY706" fmla="*/ 3033725 h 6858000"/>
              <a:gd name="connsiteX707" fmla="*/ 1807991 w 7467600"/>
              <a:gd name="connsiteY707" fmla="*/ 2807184 h 6858000"/>
              <a:gd name="connsiteX708" fmla="*/ 1416358 w 7467600"/>
              <a:gd name="connsiteY708" fmla="*/ 3112571 h 6858000"/>
              <a:gd name="connsiteX709" fmla="*/ 939066 w 7467600"/>
              <a:gd name="connsiteY709" fmla="*/ 3378798 h 6858000"/>
              <a:gd name="connsiteX710" fmla="*/ 115099 w 7467600"/>
              <a:gd name="connsiteY710" fmla="*/ 3607650 h 6858000"/>
              <a:gd name="connsiteX711" fmla="*/ 97284 w 7467600"/>
              <a:gd name="connsiteY711" fmla="*/ 3520393 h 6858000"/>
              <a:gd name="connsiteX712" fmla="*/ 922050 w 7467600"/>
              <a:gd name="connsiteY712" fmla="*/ 3074867 h 6858000"/>
              <a:gd name="connsiteX713" fmla="*/ 1405265 w 7467600"/>
              <a:gd name="connsiteY713" fmla="*/ 3016319 h 6858000"/>
              <a:gd name="connsiteX714" fmla="*/ 1407512 w 7467600"/>
              <a:gd name="connsiteY714" fmla="*/ 3018001 h 6858000"/>
              <a:gd name="connsiteX715" fmla="*/ 1726266 w 7467600"/>
              <a:gd name="connsiteY715" fmla="*/ 2777274 h 6858000"/>
              <a:gd name="connsiteX716" fmla="*/ 625390 w 7467600"/>
              <a:gd name="connsiteY716" fmla="*/ 2514541 h 6858000"/>
              <a:gd name="connsiteX717" fmla="*/ 619799 w 7467600"/>
              <a:gd name="connsiteY717" fmla="*/ 2527180 h 6858000"/>
              <a:gd name="connsiteX718" fmla="*/ 310030 w 7467600"/>
              <a:gd name="connsiteY718" fmla="*/ 2771818 h 6858000"/>
              <a:gd name="connsiteX719" fmla="*/ 173877 w 7467600"/>
              <a:gd name="connsiteY719" fmla="*/ 2937056 h 6858000"/>
              <a:gd name="connsiteX720" fmla="*/ 77889 w 7467600"/>
              <a:gd name="connsiteY720" fmla="*/ 3138440 h 6858000"/>
              <a:gd name="connsiteX721" fmla="*/ 0 w 7467600"/>
              <a:gd name="connsiteY721" fmla="*/ 3271395 h 6858000"/>
              <a:gd name="connsiteX722" fmla="*/ 0 w 7467600"/>
              <a:gd name="connsiteY722" fmla="*/ 3153002 h 6858000"/>
              <a:gd name="connsiteX723" fmla="*/ 2386 w 7467600"/>
              <a:gd name="connsiteY723" fmla="*/ 3149203 h 6858000"/>
              <a:gd name="connsiteX724" fmla="*/ 89753 w 7467600"/>
              <a:gd name="connsiteY724" fmla="*/ 2987702 h 6858000"/>
              <a:gd name="connsiteX725" fmla="*/ 76869 w 7467600"/>
              <a:gd name="connsiteY725" fmla="*/ 3005404 h 6858000"/>
              <a:gd name="connsiteX726" fmla="*/ 32049 w 7467600"/>
              <a:gd name="connsiteY726" fmla="*/ 3065814 h 6858000"/>
              <a:gd name="connsiteX727" fmla="*/ 0 w 7467600"/>
              <a:gd name="connsiteY727" fmla="*/ 3108744 h 6858000"/>
              <a:gd name="connsiteX728" fmla="*/ 0 w 7467600"/>
              <a:gd name="connsiteY728" fmla="*/ 3058059 h 6858000"/>
              <a:gd name="connsiteX729" fmla="*/ 7610 w 7467600"/>
              <a:gd name="connsiteY729" fmla="*/ 3047889 h 6858000"/>
              <a:gd name="connsiteX730" fmla="*/ 52419 w 7467600"/>
              <a:gd name="connsiteY730" fmla="*/ 2987479 h 6858000"/>
              <a:gd name="connsiteX731" fmla="*/ 59142 w 7467600"/>
              <a:gd name="connsiteY731" fmla="*/ 2978488 h 6858000"/>
              <a:gd name="connsiteX732" fmla="*/ 0 w 7467600"/>
              <a:gd name="connsiteY732" fmla="*/ 3015334 h 6858000"/>
              <a:gd name="connsiteX733" fmla="*/ 0 w 7467600"/>
              <a:gd name="connsiteY733" fmla="*/ 2914286 h 6858000"/>
              <a:gd name="connsiteX734" fmla="*/ 36383 w 7467600"/>
              <a:gd name="connsiteY734" fmla="*/ 2901128 h 6858000"/>
              <a:gd name="connsiteX735" fmla="*/ 156329 w 7467600"/>
              <a:gd name="connsiteY735" fmla="*/ 2840533 h 6858000"/>
              <a:gd name="connsiteX736" fmla="*/ 358355 w 7467600"/>
              <a:gd name="connsiteY736" fmla="*/ 2620471 h 6858000"/>
              <a:gd name="connsiteX737" fmla="*/ 510577 w 7467600"/>
              <a:gd name="connsiteY737" fmla="*/ 2501244 h 6858000"/>
              <a:gd name="connsiteX738" fmla="*/ 211967 w 7467600"/>
              <a:gd name="connsiteY738" fmla="*/ 2479171 h 6858000"/>
              <a:gd name="connsiteX739" fmla="*/ 0 w 7467600"/>
              <a:gd name="connsiteY739" fmla="*/ 2476398 h 6858000"/>
              <a:gd name="connsiteX740" fmla="*/ 0 w 7467600"/>
              <a:gd name="connsiteY740" fmla="*/ 2389189 h 6858000"/>
              <a:gd name="connsiteX741" fmla="*/ 103062 w 7467600"/>
              <a:gd name="connsiteY741" fmla="*/ 2389518 h 6858000"/>
              <a:gd name="connsiteX742" fmla="*/ 510734 w 7467600"/>
              <a:gd name="connsiteY742" fmla="*/ 2416201 h 6858000"/>
              <a:gd name="connsiteX743" fmla="*/ 279257 w 7467600"/>
              <a:gd name="connsiteY743" fmla="*/ 2092102 h 6858000"/>
              <a:gd name="connsiteX744" fmla="*/ 65265 w 7467600"/>
              <a:gd name="connsiteY744" fmla="*/ 2006049 h 6858000"/>
              <a:gd name="connsiteX745" fmla="*/ 0 w 7467600"/>
              <a:gd name="connsiteY745" fmla="*/ 1982532 h 6858000"/>
              <a:gd name="connsiteX746" fmla="*/ 0 w 7467600"/>
              <a:gd name="connsiteY746" fmla="*/ 1912789 h 6858000"/>
              <a:gd name="connsiteX747" fmla="*/ 97460 w 7467600"/>
              <a:gd name="connsiteY747" fmla="*/ 1953725 h 6858000"/>
              <a:gd name="connsiteX748" fmla="*/ 221272 w 7467600"/>
              <a:gd name="connsiteY748" fmla="*/ 1980766 h 6858000"/>
              <a:gd name="connsiteX749" fmla="*/ 116765 w 7467600"/>
              <a:gd name="connsiteY749" fmla="*/ 1911033 h 6858000"/>
              <a:gd name="connsiteX750" fmla="*/ 16405 w 7467600"/>
              <a:gd name="connsiteY750" fmla="*/ 1803412 h 6858000"/>
              <a:gd name="connsiteX751" fmla="*/ 0 w 7467600"/>
              <a:gd name="connsiteY751" fmla="*/ 1784777 h 6858000"/>
              <a:gd name="connsiteX752" fmla="*/ 0 w 7467600"/>
              <a:gd name="connsiteY752" fmla="*/ 1740082 h 6858000"/>
              <a:gd name="connsiteX753" fmla="*/ 39394 w 7467600"/>
              <a:gd name="connsiteY753" fmla="*/ 1784856 h 6858000"/>
              <a:gd name="connsiteX754" fmla="*/ 135813 w 7467600"/>
              <a:gd name="connsiteY754" fmla="*/ 1888838 h 6858000"/>
              <a:gd name="connsiteX755" fmla="*/ 242575 w 7467600"/>
              <a:gd name="connsiteY755" fmla="*/ 1958841 h 6858000"/>
              <a:gd name="connsiteX756" fmla="*/ 82197 w 7467600"/>
              <a:gd name="connsiteY756" fmla="*/ 1754826 h 6858000"/>
              <a:gd name="connsiteX757" fmla="*/ 0 w 7467600"/>
              <a:gd name="connsiteY757" fmla="*/ 1679650 h 6858000"/>
              <a:gd name="connsiteX758" fmla="*/ 0 w 7467600"/>
              <a:gd name="connsiteY758" fmla="*/ 1602463 h 6858000"/>
              <a:gd name="connsiteX759" fmla="*/ 84689 w 7467600"/>
              <a:gd name="connsiteY759" fmla="*/ 1677442 h 6858000"/>
              <a:gd name="connsiteX760" fmla="*/ 298437 w 7467600"/>
              <a:gd name="connsiteY760" fmla="*/ 1968019 h 6858000"/>
              <a:gd name="connsiteX761" fmla="*/ 227269 w 7467600"/>
              <a:gd name="connsiteY761" fmla="*/ 1114064 h 6858000"/>
              <a:gd name="connsiteX762" fmla="*/ 248003 w 7467600"/>
              <a:gd name="connsiteY762" fmla="*/ 1089613 h 6858000"/>
              <a:gd name="connsiteX763" fmla="*/ 427020 w 7467600"/>
              <a:gd name="connsiteY763" fmla="*/ 1619803 h 6858000"/>
              <a:gd name="connsiteX764" fmla="*/ 340345 w 7467600"/>
              <a:gd name="connsiteY764" fmla="*/ 2027739 h 6858000"/>
              <a:gd name="connsiteX765" fmla="*/ 360865 w 7467600"/>
              <a:gd name="connsiteY765" fmla="*/ 2044827 h 6858000"/>
              <a:gd name="connsiteX766" fmla="*/ 560414 w 7467600"/>
              <a:gd name="connsiteY766" fmla="*/ 2421457 h 6858000"/>
              <a:gd name="connsiteX767" fmla="*/ 1359703 w 7467600"/>
              <a:gd name="connsiteY767" fmla="*/ 2578554 h 6858000"/>
              <a:gd name="connsiteX768" fmla="*/ 1359422 w 7467600"/>
              <a:gd name="connsiteY768" fmla="*/ 2577994 h 6858000"/>
              <a:gd name="connsiteX769" fmla="*/ 828701 w 7467600"/>
              <a:gd name="connsiteY769" fmla="*/ 1839520 h 6858000"/>
              <a:gd name="connsiteX770" fmla="*/ 494427 w 7467600"/>
              <a:gd name="connsiteY770" fmla="*/ 1092333 h 6858000"/>
              <a:gd name="connsiteX771" fmla="*/ 506322 w 7467600"/>
              <a:gd name="connsiteY771" fmla="*/ 1020997 h 6858000"/>
              <a:gd name="connsiteX772" fmla="*/ 4570198 w 7467600"/>
              <a:gd name="connsiteY772" fmla="*/ 978081 h 6858000"/>
              <a:gd name="connsiteX773" fmla="*/ 4523691 w 7467600"/>
              <a:gd name="connsiteY773" fmla="*/ 1127776 h 6858000"/>
              <a:gd name="connsiteX774" fmla="*/ 4509875 w 7467600"/>
              <a:gd name="connsiteY774" fmla="*/ 1167552 h 6858000"/>
              <a:gd name="connsiteX775" fmla="*/ 4478168 w 7467600"/>
              <a:gd name="connsiteY775" fmla="*/ 1260735 h 6858000"/>
              <a:gd name="connsiteX776" fmla="*/ 4409309 w 7467600"/>
              <a:gd name="connsiteY776" fmla="*/ 1666996 h 6858000"/>
              <a:gd name="connsiteX777" fmla="*/ 4370031 w 7467600"/>
              <a:gd name="connsiteY777" fmla="*/ 1955666 h 6858000"/>
              <a:gd name="connsiteX778" fmla="*/ 4570198 w 7467600"/>
              <a:gd name="connsiteY778" fmla="*/ 978081 h 6858000"/>
              <a:gd name="connsiteX779" fmla="*/ 4557898 w 7467600"/>
              <a:gd name="connsiteY779" fmla="*/ 900011 h 6858000"/>
              <a:gd name="connsiteX780" fmla="*/ 4344840 w 7467600"/>
              <a:gd name="connsiteY780" fmla="*/ 1922038 h 6858000"/>
              <a:gd name="connsiteX781" fmla="*/ 4378710 w 7467600"/>
              <a:gd name="connsiteY781" fmla="*/ 1665516 h 6858000"/>
              <a:gd name="connsiteX782" fmla="*/ 4448798 w 7467600"/>
              <a:gd name="connsiteY782" fmla="*/ 1253024 h 6858000"/>
              <a:gd name="connsiteX783" fmla="*/ 4480315 w 7467600"/>
              <a:gd name="connsiteY783" fmla="*/ 1158454 h 6858000"/>
              <a:gd name="connsiteX784" fmla="*/ 4494133 w 7467600"/>
              <a:gd name="connsiteY784" fmla="*/ 1118676 h 6858000"/>
              <a:gd name="connsiteX785" fmla="*/ 4557898 w 7467600"/>
              <a:gd name="connsiteY785" fmla="*/ 900011 h 6858000"/>
              <a:gd name="connsiteX786" fmla="*/ 5870151 w 7467600"/>
              <a:gd name="connsiteY786" fmla="*/ 898890 h 6858000"/>
              <a:gd name="connsiteX787" fmla="*/ 5861335 w 7467600"/>
              <a:gd name="connsiteY787" fmla="*/ 899177 h 6858000"/>
              <a:gd name="connsiteX788" fmla="*/ 5843702 w 7467600"/>
              <a:gd name="connsiteY788" fmla="*/ 899748 h 6858000"/>
              <a:gd name="connsiteX789" fmla="*/ 5651107 w 7467600"/>
              <a:gd name="connsiteY789" fmla="*/ 920306 h 6858000"/>
              <a:gd name="connsiteX790" fmla="*/ 5459407 w 7467600"/>
              <a:gd name="connsiteY790" fmla="*/ 940975 h 6858000"/>
              <a:gd name="connsiteX791" fmla="*/ 5374846 w 7467600"/>
              <a:gd name="connsiteY791" fmla="*/ 941988 h 6858000"/>
              <a:gd name="connsiteX792" fmla="*/ 5256105 w 7467600"/>
              <a:gd name="connsiteY792" fmla="*/ 945632 h 6858000"/>
              <a:gd name="connsiteX793" fmla="*/ 5107071 w 7467600"/>
              <a:gd name="connsiteY793" fmla="*/ 969720 h 6858000"/>
              <a:gd name="connsiteX794" fmla="*/ 4998681 w 7467600"/>
              <a:gd name="connsiteY794" fmla="*/ 988771 h 6858000"/>
              <a:gd name="connsiteX795" fmla="*/ 5870151 w 7467600"/>
              <a:gd name="connsiteY795" fmla="*/ 898890 h 6858000"/>
              <a:gd name="connsiteX796" fmla="*/ 5504425 w 7467600"/>
              <a:gd name="connsiteY796" fmla="*/ 848067 h 6858000"/>
              <a:gd name="connsiteX797" fmla="*/ 4968849 w 7467600"/>
              <a:gd name="connsiteY797" fmla="*/ 962318 h 6858000"/>
              <a:gd name="connsiteX798" fmla="*/ 5104039 w 7467600"/>
              <a:gd name="connsiteY798" fmla="*/ 940634 h 6858000"/>
              <a:gd name="connsiteX799" fmla="*/ 5256311 w 7467600"/>
              <a:gd name="connsiteY799" fmla="*/ 916490 h 6858000"/>
              <a:gd name="connsiteX800" fmla="*/ 5377381 w 7467600"/>
              <a:gd name="connsiteY800" fmla="*/ 912671 h 6858000"/>
              <a:gd name="connsiteX801" fmla="*/ 5460148 w 7467600"/>
              <a:gd name="connsiteY801" fmla="*/ 911442 h 6858000"/>
              <a:gd name="connsiteX802" fmla="*/ 5648971 w 7467600"/>
              <a:gd name="connsiteY802" fmla="*/ 891331 h 6858000"/>
              <a:gd name="connsiteX803" fmla="*/ 5844807 w 7467600"/>
              <a:gd name="connsiteY803" fmla="*/ 870718 h 6858000"/>
              <a:gd name="connsiteX804" fmla="*/ 5862975 w 7467600"/>
              <a:gd name="connsiteY804" fmla="*/ 869756 h 6858000"/>
              <a:gd name="connsiteX805" fmla="*/ 5920887 w 7467600"/>
              <a:gd name="connsiteY805" fmla="*/ 865929 h 6858000"/>
              <a:gd name="connsiteX806" fmla="*/ 5504425 w 7467600"/>
              <a:gd name="connsiteY806" fmla="*/ 848067 h 6858000"/>
              <a:gd name="connsiteX807" fmla="*/ 3607114 w 7467600"/>
              <a:gd name="connsiteY807" fmla="*/ 467441 h 6858000"/>
              <a:gd name="connsiteX808" fmla="*/ 3296242 w 7467600"/>
              <a:gd name="connsiteY808" fmla="*/ 807991 h 6858000"/>
              <a:gd name="connsiteX809" fmla="*/ 3174674 w 7467600"/>
              <a:gd name="connsiteY809" fmla="*/ 919759 h 6858000"/>
              <a:gd name="connsiteX810" fmla="*/ 3042978 w 7467600"/>
              <a:gd name="connsiteY810" fmla="*/ 1054894 h 6858000"/>
              <a:gd name="connsiteX811" fmla="*/ 2968914 w 7467600"/>
              <a:gd name="connsiteY811" fmla="*/ 1133756 h 6858000"/>
              <a:gd name="connsiteX812" fmla="*/ 3103823 w 7467600"/>
              <a:gd name="connsiteY812" fmla="*/ 1026814 h 6858000"/>
              <a:gd name="connsiteX813" fmla="*/ 3607114 w 7467600"/>
              <a:gd name="connsiteY813" fmla="*/ 467441 h 6858000"/>
              <a:gd name="connsiteX814" fmla="*/ 3744487 w 7467600"/>
              <a:gd name="connsiteY814" fmla="*/ 383136 h 6858000"/>
              <a:gd name="connsiteX815" fmla="*/ 3970213 w 7467600"/>
              <a:gd name="connsiteY815" fmla="*/ 995559 h 6858000"/>
              <a:gd name="connsiteX816" fmla="*/ 3744487 w 7467600"/>
              <a:gd name="connsiteY816" fmla="*/ 383136 h 6858000"/>
              <a:gd name="connsiteX817" fmla="*/ 3624562 w 7467600"/>
              <a:gd name="connsiteY817" fmla="*/ 367041 h 6858000"/>
              <a:gd name="connsiteX818" fmla="*/ 3489712 w 7467600"/>
              <a:gd name="connsiteY818" fmla="*/ 485386 h 6858000"/>
              <a:gd name="connsiteX819" fmla="*/ 3182994 w 7467600"/>
              <a:gd name="connsiteY819" fmla="*/ 828265 h 6858000"/>
              <a:gd name="connsiteX820" fmla="*/ 2892114 w 7467600"/>
              <a:gd name="connsiteY820" fmla="*/ 1172635 h 6858000"/>
              <a:gd name="connsiteX821" fmla="*/ 3021459 w 7467600"/>
              <a:gd name="connsiteY821" fmla="*/ 1035385 h 6858000"/>
              <a:gd name="connsiteX822" fmla="*/ 3153873 w 7467600"/>
              <a:gd name="connsiteY822" fmla="*/ 898971 h 6858000"/>
              <a:gd name="connsiteX823" fmla="*/ 3276511 w 7467600"/>
              <a:gd name="connsiteY823" fmla="*/ 786423 h 6858000"/>
              <a:gd name="connsiteX824" fmla="*/ 3584154 w 7467600"/>
              <a:gd name="connsiteY824" fmla="*/ 448218 h 6858000"/>
              <a:gd name="connsiteX825" fmla="*/ 3624562 w 7467600"/>
              <a:gd name="connsiteY825" fmla="*/ 367041 h 6858000"/>
              <a:gd name="connsiteX826" fmla="*/ 3766672 w 7467600"/>
              <a:gd name="connsiteY826" fmla="*/ 359429 h 6858000"/>
              <a:gd name="connsiteX827" fmla="*/ 3996338 w 7467600"/>
              <a:gd name="connsiteY827" fmla="*/ 968237 h 6858000"/>
              <a:gd name="connsiteX828" fmla="*/ 3766672 w 7467600"/>
              <a:gd name="connsiteY828" fmla="*/ 359429 h 6858000"/>
              <a:gd name="connsiteX829" fmla="*/ 5805386 w 7467600"/>
              <a:gd name="connsiteY829" fmla="*/ 239240 h 6858000"/>
              <a:gd name="connsiteX830" fmla="*/ 5736947 w 7467600"/>
              <a:gd name="connsiteY830" fmla="*/ 261367 h 6858000"/>
              <a:gd name="connsiteX831" fmla="*/ 5427012 w 7467600"/>
              <a:gd name="connsiteY831" fmla="*/ 311272 h 6858000"/>
              <a:gd name="connsiteX832" fmla="*/ 5147818 w 7467600"/>
              <a:gd name="connsiteY832" fmla="*/ 322112 h 6858000"/>
              <a:gd name="connsiteX833" fmla="*/ 5060854 w 7467600"/>
              <a:gd name="connsiteY833" fmla="*/ 311882 h 6858000"/>
              <a:gd name="connsiteX834" fmla="*/ 4945989 w 7467600"/>
              <a:gd name="connsiteY834" fmla="*/ 300516 h 6858000"/>
              <a:gd name="connsiteX835" fmla="*/ 5410479 w 7467600"/>
              <a:gd name="connsiteY835" fmla="*/ 348434 h 6858000"/>
              <a:gd name="connsiteX836" fmla="*/ 5805386 w 7467600"/>
              <a:gd name="connsiteY836" fmla="*/ 239240 h 6858000"/>
              <a:gd name="connsiteX837" fmla="*/ 5905192 w 7467600"/>
              <a:gd name="connsiteY837" fmla="*/ 163079 h 6858000"/>
              <a:gd name="connsiteX838" fmla="*/ 5865655 w 7467600"/>
              <a:gd name="connsiteY838" fmla="*/ 171901 h 6858000"/>
              <a:gd name="connsiteX839" fmla="*/ 5259740 w 7467600"/>
              <a:gd name="connsiteY839" fmla="*/ 257013 h 6858000"/>
              <a:gd name="connsiteX840" fmla="*/ 5208466 w 7467600"/>
              <a:gd name="connsiteY840" fmla="*/ 257550 h 6858000"/>
              <a:gd name="connsiteX841" fmla="*/ 4980204 w 7467600"/>
              <a:gd name="connsiteY841" fmla="*/ 271903 h 6858000"/>
              <a:gd name="connsiteX842" fmla="*/ 5068068 w 7467600"/>
              <a:gd name="connsiteY842" fmla="*/ 282244 h 6858000"/>
              <a:gd name="connsiteX843" fmla="*/ 5153231 w 7467600"/>
              <a:gd name="connsiteY843" fmla="*/ 292240 h 6858000"/>
              <a:gd name="connsiteX844" fmla="*/ 5426491 w 7467600"/>
              <a:gd name="connsiteY844" fmla="*/ 281128 h 6858000"/>
              <a:gd name="connsiteX845" fmla="*/ 5731212 w 7467600"/>
              <a:gd name="connsiteY845" fmla="*/ 231951 h 6858000"/>
              <a:gd name="connsiteX846" fmla="*/ 5905192 w 7467600"/>
              <a:gd name="connsiteY846" fmla="*/ 163079 h 6858000"/>
              <a:gd name="connsiteX847" fmla="*/ 5944437 w 7467600"/>
              <a:gd name="connsiteY847" fmla="*/ 113829 h 6858000"/>
              <a:gd name="connsiteX848" fmla="*/ 5825032 w 7467600"/>
              <a:gd name="connsiteY848" fmla="*/ 146405 h 6858000"/>
              <a:gd name="connsiteX849" fmla="*/ 4955599 w 7467600"/>
              <a:gd name="connsiteY849" fmla="*/ 247008 h 6858000"/>
              <a:gd name="connsiteX850" fmla="*/ 5210104 w 7467600"/>
              <a:gd name="connsiteY850" fmla="*/ 228123 h 6858000"/>
              <a:gd name="connsiteX851" fmla="*/ 5261015 w 7467600"/>
              <a:gd name="connsiteY851" fmla="*/ 227087 h 6858000"/>
              <a:gd name="connsiteX852" fmla="*/ 5861181 w 7467600"/>
              <a:gd name="connsiteY852" fmla="*/ 143093 h 6858000"/>
              <a:gd name="connsiteX853" fmla="*/ 5961252 w 7467600"/>
              <a:gd name="connsiteY853" fmla="*/ 114820 h 6858000"/>
              <a:gd name="connsiteX854" fmla="*/ 5944437 w 7467600"/>
              <a:gd name="connsiteY854" fmla="*/ 113829 h 6858000"/>
              <a:gd name="connsiteX855" fmla="*/ 3882765 w 7467600"/>
              <a:gd name="connsiteY855" fmla="*/ 0 h 6858000"/>
              <a:gd name="connsiteX856" fmla="*/ 3995099 w 7467600"/>
              <a:gd name="connsiteY856" fmla="*/ 0 h 6858000"/>
              <a:gd name="connsiteX857" fmla="*/ 4163818 w 7467600"/>
              <a:gd name="connsiteY857" fmla="*/ 234104 h 6858000"/>
              <a:gd name="connsiteX858" fmla="*/ 4172099 w 7467600"/>
              <a:gd name="connsiteY858" fmla="*/ 234207 h 6858000"/>
              <a:gd name="connsiteX859" fmla="*/ 4784282 w 7467600"/>
              <a:gd name="connsiteY859" fmla="*/ 276561 h 6858000"/>
              <a:gd name="connsiteX860" fmla="*/ 4801687 w 7467600"/>
              <a:gd name="connsiteY860" fmla="*/ 267764 h 6858000"/>
              <a:gd name="connsiteX861" fmla="*/ 6082788 w 7467600"/>
              <a:gd name="connsiteY861" fmla="*/ 64119 h 6858000"/>
              <a:gd name="connsiteX862" fmla="*/ 6099442 w 7467600"/>
              <a:gd name="connsiteY862" fmla="*/ 82568 h 6858000"/>
              <a:gd name="connsiteX863" fmla="*/ 4804137 w 7467600"/>
              <a:gd name="connsiteY863" fmla="*/ 320931 h 6858000"/>
              <a:gd name="connsiteX864" fmla="*/ 4227047 w 7467600"/>
              <a:gd name="connsiteY864" fmla="*/ 313415 h 6858000"/>
              <a:gd name="connsiteX865" fmla="*/ 4346041 w 7467600"/>
              <a:gd name="connsiteY865" fmla="*/ 456086 h 6858000"/>
              <a:gd name="connsiteX866" fmla="*/ 4870967 w 7467600"/>
              <a:gd name="connsiteY866" fmla="*/ 963061 h 6858000"/>
              <a:gd name="connsiteX867" fmla="*/ 4889647 w 7467600"/>
              <a:gd name="connsiteY867" fmla="*/ 957147 h 6858000"/>
              <a:gd name="connsiteX868" fmla="*/ 5422504 w 7467600"/>
              <a:gd name="connsiteY868" fmla="*/ 805191 h 6858000"/>
              <a:gd name="connsiteX869" fmla="*/ 6087656 w 7467600"/>
              <a:gd name="connsiteY869" fmla="*/ 826703 h 6858000"/>
              <a:gd name="connsiteX870" fmla="*/ 6058717 w 7467600"/>
              <a:gd name="connsiteY870" fmla="*/ 865992 h 6858000"/>
              <a:gd name="connsiteX871" fmla="*/ 4974153 w 7467600"/>
              <a:gd name="connsiteY871" fmla="*/ 1045456 h 6858000"/>
              <a:gd name="connsiteX872" fmla="*/ 5627835 w 7467600"/>
              <a:gd name="connsiteY872" fmla="*/ 1472077 h 6858000"/>
              <a:gd name="connsiteX873" fmla="*/ 5629817 w 7467600"/>
              <a:gd name="connsiteY873" fmla="*/ 1471412 h 6858000"/>
              <a:gd name="connsiteX874" fmla="*/ 5634124 w 7467600"/>
              <a:gd name="connsiteY874" fmla="*/ 1470572 h 6858000"/>
              <a:gd name="connsiteX875" fmla="*/ 5755832 w 7467600"/>
              <a:gd name="connsiteY875" fmla="*/ 1383886 h 6858000"/>
              <a:gd name="connsiteX876" fmla="*/ 6014186 w 7467600"/>
              <a:gd name="connsiteY876" fmla="*/ 1279799 h 6858000"/>
              <a:gd name="connsiteX877" fmla="*/ 6901619 w 7467600"/>
              <a:gd name="connsiteY877" fmla="*/ 1047874 h 6858000"/>
              <a:gd name="connsiteX878" fmla="*/ 6931566 w 7467600"/>
              <a:gd name="connsiteY878" fmla="*/ 1062034 h 6858000"/>
              <a:gd name="connsiteX879" fmla="*/ 5790982 w 7467600"/>
              <a:gd name="connsiteY879" fmla="*/ 1561380 h 6858000"/>
              <a:gd name="connsiteX880" fmla="*/ 6188971 w 7467600"/>
              <a:gd name="connsiteY880" fmla="*/ 1755168 h 6858000"/>
              <a:gd name="connsiteX881" fmla="*/ 6202446 w 7467600"/>
              <a:gd name="connsiteY881" fmla="*/ 1752268 h 6858000"/>
              <a:gd name="connsiteX882" fmla="*/ 7179560 w 7467600"/>
              <a:gd name="connsiteY882" fmla="*/ 1467551 h 6858000"/>
              <a:gd name="connsiteX883" fmla="*/ 7158730 w 7467600"/>
              <a:gd name="connsiteY883" fmla="*/ 1507835 h 6858000"/>
              <a:gd name="connsiteX884" fmla="*/ 6326959 w 7467600"/>
              <a:gd name="connsiteY884" fmla="*/ 1817686 h 6858000"/>
              <a:gd name="connsiteX885" fmla="*/ 6537433 w 7467600"/>
              <a:gd name="connsiteY885" fmla="*/ 1907790 h 6858000"/>
              <a:gd name="connsiteX886" fmla="*/ 6550221 w 7467600"/>
              <a:gd name="connsiteY886" fmla="*/ 1910729 h 6858000"/>
              <a:gd name="connsiteX887" fmla="*/ 6964438 w 7467600"/>
              <a:gd name="connsiteY887" fmla="*/ 2209505 h 6858000"/>
              <a:gd name="connsiteX888" fmla="*/ 7367862 w 7467600"/>
              <a:gd name="connsiteY888" fmla="*/ 2806833 h 6858000"/>
              <a:gd name="connsiteX889" fmla="*/ 7364329 w 7467600"/>
              <a:gd name="connsiteY889" fmla="*/ 2826907 h 6858000"/>
              <a:gd name="connsiteX890" fmla="*/ 7290545 w 7467600"/>
              <a:gd name="connsiteY890" fmla="*/ 2850663 h 6858000"/>
              <a:gd name="connsiteX891" fmla="*/ 6472036 w 7467600"/>
              <a:gd name="connsiteY891" fmla="*/ 1959003 h 6858000"/>
              <a:gd name="connsiteX892" fmla="*/ 5792897 w 7467600"/>
              <a:gd name="connsiteY892" fmla="*/ 1647747 h 6858000"/>
              <a:gd name="connsiteX893" fmla="*/ 5842751 w 7467600"/>
              <a:gd name="connsiteY893" fmla="*/ 1816112 h 6858000"/>
              <a:gd name="connsiteX894" fmla="*/ 5847424 w 7467600"/>
              <a:gd name="connsiteY894" fmla="*/ 1815776 h 6858000"/>
              <a:gd name="connsiteX895" fmla="*/ 6399821 w 7467600"/>
              <a:gd name="connsiteY895" fmla="*/ 2344799 h 6858000"/>
              <a:gd name="connsiteX896" fmla="*/ 6323232 w 7467600"/>
              <a:gd name="connsiteY896" fmla="*/ 2389634 h 6858000"/>
              <a:gd name="connsiteX897" fmla="*/ 5942958 w 7467600"/>
              <a:gd name="connsiteY897" fmla="*/ 2077708 h 6858000"/>
              <a:gd name="connsiteX898" fmla="*/ 5921559 w 7467600"/>
              <a:gd name="connsiteY898" fmla="*/ 2378596 h 6858000"/>
              <a:gd name="connsiteX899" fmla="*/ 5817651 w 7467600"/>
              <a:gd name="connsiteY899" fmla="*/ 3023919 h 6858000"/>
              <a:gd name="connsiteX900" fmla="*/ 5729634 w 7467600"/>
              <a:gd name="connsiteY900" fmla="*/ 3051849 h 6858000"/>
              <a:gd name="connsiteX901" fmla="*/ 5611018 w 7467600"/>
              <a:gd name="connsiteY901" fmla="*/ 2316769 h 6858000"/>
              <a:gd name="connsiteX902" fmla="*/ 5687608 w 7467600"/>
              <a:gd name="connsiteY902" fmla="*/ 2039972 h 6858000"/>
              <a:gd name="connsiteX903" fmla="*/ 5657554 w 7467600"/>
              <a:gd name="connsiteY903" fmla="*/ 1576445 h 6858000"/>
              <a:gd name="connsiteX904" fmla="*/ 5150475 w 7467600"/>
              <a:gd name="connsiteY904" fmla="*/ 1274012 h 6858000"/>
              <a:gd name="connsiteX905" fmla="*/ 5349142 w 7467600"/>
              <a:gd name="connsiteY905" fmla="*/ 2204405 h 6858000"/>
              <a:gd name="connsiteX906" fmla="*/ 5262214 w 7467600"/>
              <a:gd name="connsiteY906" fmla="*/ 2233836 h 6858000"/>
              <a:gd name="connsiteX907" fmla="*/ 4981539 w 7467600"/>
              <a:gd name="connsiteY907" fmla="*/ 1542201 h 6858000"/>
              <a:gd name="connsiteX908" fmla="*/ 4958461 w 7467600"/>
              <a:gd name="connsiteY908" fmla="*/ 1136957 h 6858000"/>
              <a:gd name="connsiteX909" fmla="*/ 4655015 w 7467600"/>
              <a:gd name="connsiteY909" fmla="*/ 891426 h 6858000"/>
              <a:gd name="connsiteX910" fmla="*/ 4348002 w 7467600"/>
              <a:gd name="connsiteY910" fmla="*/ 2205895 h 6858000"/>
              <a:gd name="connsiteX911" fmla="*/ 4262250 w 7467600"/>
              <a:gd name="connsiteY911" fmla="*/ 2219972 h 6858000"/>
              <a:gd name="connsiteX912" fmla="*/ 4550611 w 7467600"/>
              <a:gd name="connsiteY912" fmla="*/ 817540 h 6858000"/>
              <a:gd name="connsiteX913" fmla="*/ 4564418 w 7467600"/>
              <a:gd name="connsiteY913" fmla="*/ 808293 h 6858000"/>
              <a:gd name="connsiteX914" fmla="*/ 4266388 w 7467600"/>
              <a:gd name="connsiteY914" fmla="*/ 500083 h 6858000"/>
              <a:gd name="connsiteX915" fmla="*/ 4032842 w 7467600"/>
              <a:gd name="connsiteY915" fmla="*/ 211809 h 6858000"/>
              <a:gd name="connsiteX916" fmla="*/ 3882765 w 7467600"/>
              <a:gd name="connsiteY916" fmla="*/ 0 h 6858000"/>
              <a:gd name="connsiteX917" fmla="*/ 3721337 w 7467600"/>
              <a:gd name="connsiteY917" fmla="*/ 0 h 6858000"/>
              <a:gd name="connsiteX918" fmla="*/ 3797544 w 7467600"/>
              <a:gd name="connsiteY918" fmla="*/ 0 h 6858000"/>
              <a:gd name="connsiteX919" fmla="*/ 3775734 w 7467600"/>
              <a:gd name="connsiteY919" fmla="*/ 95131 h 6858000"/>
              <a:gd name="connsiteX920" fmla="*/ 3724807 w 7467600"/>
              <a:gd name="connsiteY920" fmla="*/ 272257 h 6858000"/>
              <a:gd name="connsiteX921" fmla="*/ 3726844 w 7467600"/>
              <a:gd name="connsiteY921" fmla="*/ 282988 h 6858000"/>
              <a:gd name="connsiteX922" fmla="*/ 3742664 w 7467600"/>
              <a:gd name="connsiteY922" fmla="*/ 279918 h 6858000"/>
              <a:gd name="connsiteX923" fmla="*/ 4103910 w 7467600"/>
              <a:gd name="connsiteY923" fmla="*/ 1161917 h 6858000"/>
              <a:gd name="connsiteX924" fmla="*/ 4020269 w 7467600"/>
              <a:gd name="connsiteY924" fmla="*/ 1200406 h 6858000"/>
              <a:gd name="connsiteX925" fmla="*/ 3674882 w 7467600"/>
              <a:gd name="connsiteY925" fmla="*/ 488524 h 6858000"/>
              <a:gd name="connsiteX926" fmla="*/ 3132682 w 7467600"/>
              <a:gd name="connsiteY926" fmla="*/ 1072284 h 6858000"/>
              <a:gd name="connsiteX927" fmla="*/ 2716346 w 7467600"/>
              <a:gd name="connsiteY927" fmla="*/ 1276376 h 6858000"/>
              <a:gd name="connsiteX928" fmla="*/ 2716772 w 7467600"/>
              <a:gd name="connsiteY928" fmla="*/ 1255462 h 6858000"/>
              <a:gd name="connsiteX929" fmla="*/ 3471096 w 7467600"/>
              <a:gd name="connsiteY929" fmla="*/ 437072 h 6858000"/>
              <a:gd name="connsiteX930" fmla="*/ 3639057 w 7467600"/>
              <a:gd name="connsiteY930" fmla="*/ 286334 h 6858000"/>
              <a:gd name="connsiteX931" fmla="*/ 3640309 w 7467600"/>
              <a:gd name="connsiteY931" fmla="*/ 284664 h 6858000"/>
              <a:gd name="connsiteX932" fmla="*/ 3646022 w 7467600"/>
              <a:gd name="connsiteY932" fmla="*/ 276711 h 6858000"/>
              <a:gd name="connsiteX933" fmla="*/ 3707943 w 7467600"/>
              <a:gd name="connsiteY933" fmla="*/ 65958 h 6858000"/>
              <a:gd name="connsiteX934" fmla="*/ 3721337 w 7467600"/>
              <a:gd name="connsiteY934" fmla="*/ 0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2867960 w 7467600"/>
              <a:gd name="connsiteY949" fmla="*/ 0 h 6858000"/>
              <a:gd name="connsiteX950" fmla="*/ 1057230 w 7467600"/>
              <a:gd name="connsiteY950" fmla="*/ 0 h 6858000"/>
              <a:gd name="connsiteX951" fmla="*/ 1111003 w 7467600"/>
              <a:gd name="connsiteY951" fmla="*/ 0 h 6858000"/>
              <a:gd name="connsiteX952" fmla="*/ 1125553 w 7467600"/>
              <a:gd name="connsiteY952" fmla="*/ 52588 h 6858000"/>
              <a:gd name="connsiteX953" fmla="*/ 1304276 w 7467600"/>
              <a:gd name="connsiteY953" fmla="*/ 476275 h 6858000"/>
              <a:gd name="connsiteX954" fmla="*/ 1492066 w 7467600"/>
              <a:gd name="connsiteY954" fmla="*/ 886333 h 6858000"/>
              <a:gd name="connsiteX955" fmla="*/ 1423698 w 7467600"/>
              <a:gd name="connsiteY955" fmla="*/ 710817 h 6858000"/>
              <a:gd name="connsiteX956" fmla="*/ 1357609 w 7467600"/>
              <a:gd name="connsiteY956" fmla="*/ 532892 h 6858000"/>
              <a:gd name="connsiteX957" fmla="*/ 1309550 w 7467600"/>
              <a:gd name="connsiteY957" fmla="*/ 374031 h 6858000"/>
              <a:gd name="connsiteX958" fmla="*/ 1193673 w 7467600"/>
              <a:gd name="connsiteY958" fmla="*/ 49533 h 6858000"/>
              <a:gd name="connsiteX959" fmla="*/ 1164391 w 7467600"/>
              <a:gd name="connsiteY959" fmla="*/ 0 h 6858000"/>
              <a:gd name="connsiteX960" fmla="*/ 1200666 w 7467600"/>
              <a:gd name="connsiteY960" fmla="*/ 0 h 6858000"/>
              <a:gd name="connsiteX961" fmla="*/ 1223408 w 7467600"/>
              <a:gd name="connsiteY961" fmla="*/ 38996 h 6858000"/>
              <a:gd name="connsiteX962" fmla="*/ 1339635 w 7467600"/>
              <a:gd name="connsiteY962" fmla="*/ 365517 h 6858000"/>
              <a:gd name="connsiteX963" fmla="*/ 1387469 w 7467600"/>
              <a:gd name="connsiteY963" fmla="*/ 523079 h 6858000"/>
              <a:gd name="connsiteX964" fmla="*/ 1452685 w 7467600"/>
              <a:gd name="connsiteY964" fmla="*/ 699806 h 6858000"/>
              <a:gd name="connsiteX965" fmla="*/ 1492092 w 7467600"/>
              <a:gd name="connsiteY965" fmla="*/ 800424 h 6858000"/>
              <a:gd name="connsiteX966" fmla="*/ 1455302 w 7467600"/>
              <a:gd name="connsiteY966" fmla="*/ 632913 h 6858000"/>
              <a:gd name="connsiteX967" fmla="*/ 1222336 w 7467600"/>
              <a:gd name="connsiteY967" fmla="*/ 9480 h 6858000"/>
              <a:gd name="connsiteX968" fmla="*/ 1214634 w 7467600"/>
              <a:gd name="connsiteY968" fmla="*/ 0 h 6858000"/>
              <a:gd name="connsiteX969" fmla="*/ 1289827 w 7467600"/>
              <a:gd name="connsiteY969" fmla="*/ 0 h 6858000"/>
              <a:gd name="connsiteX970" fmla="*/ 1321076 w 7467600"/>
              <a:gd name="connsiteY970" fmla="*/ 59722 h 6858000"/>
              <a:gd name="connsiteX971" fmla="*/ 1512579 w 7467600"/>
              <a:gd name="connsiteY971" fmla="*/ 626441 h 6858000"/>
              <a:gd name="connsiteX972" fmla="*/ 1506076 w 7467600"/>
              <a:gd name="connsiteY972" fmla="*/ 1089289 h 6858000"/>
              <a:gd name="connsiteX973" fmla="*/ 1486346 w 7467600"/>
              <a:gd name="connsiteY973" fmla="*/ 1079919 h 6858000"/>
              <a:gd name="connsiteX974" fmla="*/ 1070511 w 7467600"/>
              <a:gd name="connsiteY974" fmla="*/ 48609 h 6858000"/>
              <a:gd name="connsiteX975" fmla="*/ 1057230 w 7467600"/>
              <a:gd name="connsiteY975" fmla="*/ 0 h 6858000"/>
              <a:gd name="connsiteX976" fmla="*/ 43151 w 7467600"/>
              <a:gd name="connsiteY976" fmla="*/ 0 h 6858000"/>
              <a:gd name="connsiteX977" fmla="*/ 95283 w 7467600"/>
              <a:gd name="connsiteY977" fmla="*/ 0 h 6858000"/>
              <a:gd name="connsiteX978" fmla="*/ 300708 w 7467600"/>
              <a:gd name="connsiteY978" fmla="*/ 154571 h 6858000"/>
              <a:gd name="connsiteX979" fmla="*/ 530414 w 7467600"/>
              <a:gd name="connsiteY979" fmla="*/ 354673 h 6858000"/>
              <a:gd name="connsiteX980" fmla="*/ 333785 w 7467600"/>
              <a:gd name="connsiteY980" fmla="*/ 161564 h 6858000"/>
              <a:gd name="connsiteX981" fmla="*/ 147005 w 7467600"/>
              <a:gd name="connsiteY981" fmla="*/ 0 h 6858000"/>
              <a:gd name="connsiteX982" fmla="*/ 272509 w 7467600"/>
              <a:gd name="connsiteY982" fmla="*/ 0 h 6858000"/>
              <a:gd name="connsiteX983" fmla="*/ 326276 w 7467600"/>
              <a:gd name="connsiteY983" fmla="*/ 45847 h 6858000"/>
              <a:gd name="connsiteX984" fmla="*/ 823759 w 7467600"/>
              <a:gd name="connsiteY984" fmla="*/ 574145 h 6858000"/>
              <a:gd name="connsiteX985" fmla="*/ 811254 w 7467600"/>
              <a:gd name="connsiteY985" fmla="*/ 665546 h 6858000"/>
              <a:gd name="connsiteX986" fmla="*/ 154042 w 7467600"/>
              <a:gd name="connsiteY986" fmla="*/ 261522 h 6858000"/>
              <a:gd name="connsiteX987" fmla="*/ 13550 w 7467600"/>
              <a:gd name="connsiteY987" fmla="*/ 158423 h 6858000"/>
              <a:gd name="connsiteX988" fmla="*/ 0 w 7467600"/>
              <a:gd name="connsiteY988" fmla="*/ 146618 h 6858000"/>
              <a:gd name="connsiteX989" fmla="*/ 0 w 7467600"/>
              <a:gd name="connsiteY989" fmla="*/ 59161 h 6858000"/>
              <a:gd name="connsiteX990" fmla="*/ 45427 w 7467600"/>
              <a:gd name="connsiteY990" fmla="*/ 101078 h 6858000"/>
              <a:gd name="connsiteX991" fmla="*/ 630103 w 7467600"/>
              <a:gd name="connsiteY991" fmla="*/ 485885 h 6858000"/>
              <a:gd name="connsiteX992" fmla="*/ 532040 w 7467600"/>
              <a:gd name="connsiteY992" fmla="*/ 399359 h 6858000"/>
              <a:gd name="connsiteX993" fmla="*/ 517618 w 7467600"/>
              <a:gd name="connsiteY993" fmla="*/ 385726 h 6858000"/>
              <a:gd name="connsiteX994" fmla="*/ 285074 w 7467600"/>
              <a:gd name="connsiteY994" fmla="*/ 182755 h 6858000"/>
              <a:gd name="connsiteX995" fmla="*/ 43151 w 7467600"/>
              <a:gd name="connsiteY99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1903353 w 7467600"/>
              <a:gd name="connsiteY139" fmla="*/ 5044827 h 6858000"/>
              <a:gd name="connsiteX140" fmla="*/ 1936931 w 7467600"/>
              <a:gd name="connsiteY140" fmla="*/ 5093954 h 6858000"/>
              <a:gd name="connsiteX141" fmla="*/ 2195868 w 7467600"/>
              <a:gd name="connsiteY141" fmla="*/ 5396574 h 6858000"/>
              <a:gd name="connsiteX142" fmla="*/ 2088852 w 7467600"/>
              <a:gd name="connsiteY142" fmla="*/ 5166123 h 6858000"/>
              <a:gd name="connsiteX143" fmla="*/ 1958241 w 7467600"/>
              <a:gd name="connsiteY143" fmla="*/ 5067955 h 6858000"/>
              <a:gd name="connsiteX144" fmla="*/ 1903353 w 7467600"/>
              <a:gd name="connsiteY144" fmla="*/ 5044827 h 6858000"/>
              <a:gd name="connsiteX145" fmla="*/ 1979378 w 7467600"/>
              <a:gd name="connsiteY145" fmla="*/ 4769504 h 6858000"/>
              <a:gd name="connsiteX146" fmla="*/ 2882120 w 7467600"/>
              <a:gd name="connsiteY146" fmla="*/ 5064547 h 6858000"/>
              <a:gd name="connsiteX147" fmla="*/ 2793103 w 7467600"/>
              <a:gd name="connsiteY147" fmla="*/ 5039699 h 6858000"/>
              <a:gd name="connsiteX148" fmla="*/ 2770041 w 7467600"/>
              <a:gd name="connsiteY148" fmla="*/ 5033634 h 6858000"/>
              <a:gd name="connsiteX149" fmla="*/ 1979378 w 7467600"/>
              <a:gd name="connsiteY149" fmla="*/ 4769504 h 6858000"/>
              <a:gd name="connsiteX150" fmla="*/ 1927410 w 7467600"/>
              <a:gd name="connsiteY150" fmla="*/ 4716164 h 6858000"/>
              <a:gd name="connsiteX151" fmla="*/ 1959587 w 7467600"/>
              <a:gd name="connsiteY151" fmla="*/ 4728849 h 6858000"/>
              <a:gd name="connsiteX152" fmla="*/ 2777707 w 7467600"/>
              <a:gd name="connsiteY152" fmla="*/ 5003991 h 6858000"/>
              <a:gd name="connsiteX153" fmla="*/ 2800768 w 7467600"/>
              <a:gd name="connsiteY153" fmla="*/ 5010056 h 6858000"/>
              <a:gd name="connsiteX154" fmla="*/ 2879408 w 7467600"/>
              <a:gd name="connsiteY154" fmla="*/ 5031590 h 6858000"/>
              <a:gd name="connsiteX155" fmla="*/ 2862295 w 7467600"/>
              <a:gd name="connsiteY155" fmla="*/ 5022958 h 6858000"/>
              <a:gd name="connsiteX156" fmla="*/ 2813343 w 7467600"/>
              <a:gd name="connsiteY156" fmla="*/ 4998369 h 6858000"/>
              <a:gd name="connsiteX157" fmla="*/ 2646245 w 7467600"/>
              <a:gd name="connsiteY157" fmla="*/ 4930999 h 6858000"/>
              <a:gd name="connsiteX158" fmla="*/ 1999243 w 7467600"/>
              <a:gd name="connsiteY158" fmla="*/ 4730524 h 6858000"/>
              <a:gd name="connsiteX159" fmla="*/ 1979527 w 7467600"/>
              <a:gd name="connsiteY159" fmla="*/ 4726651 h 6858000"/>
              <a:gd name="connsiteX160" fmla="*/ 1927410 w 7467600"/>
              <a:gd name="connsiteY160" fmla="*/ 4716164 h 6858000"/>
              <a:gd name="connsiteX161" fmla="*/ 1997014 w 7467600"/>
              <a:gd name="connsiteY161" fmla="*/ 4698007 h 6858000"/>
              <a:gd name="connsiteX162" fmla="*/ 2005458 w 7467600"/>
              <a:gd name="connsiteY162" fmla="*/ 4699540 h 6858000"/>
              <a:gd name="connsiteX163" fmla="*/ 2657186 w 7467600"/>
              <a:gd name="connsiteY163" fmla="*/ 4901687 h 6858000"/>
              <a:gd name="connsiteX164" fmla="*/ 2826662 w 7467600"/>
              <a:gd name="connsiteY164" fmla="*/ 4970362 h 6858000"/>
              <a:gd name="connsiteX165" fmla="*/ 2876100 w 7467600"/>
              <a:gd name="connsiteY165" fmla="*/ 4995397 h 6858000"/>
              <a:gd name="connsiteX166" fmla="*/ 3042600 w 7467600"/>
              <a:gd name="connsiteY166" fmla="*/ 5059532 h 6858000"/>
              <a:gd name="connsiteX167" fmla="*/ 1997014 w 7467600"/>
              <a:gd name="connsiteY167" fmla="*/ 4698007 h 6858000"/>
              <a:gd name="connsiteX168" fmla="*/ 2305292 w 7467600"/>
              <a:gd name="connsiteY168" fmla="*/ 4219492 h 6858000"/>
              <a:gd name="connsiteX169" fmla="*/ 3360922 w 7467600"/>
              <a:gd name="connsiteY169" fmla="*/ 4529373 h 6858000"/>
              <a:gd name="connsiteX170" fmla="*/ 3492420 w 7467600"/>
              <a:gd name="connsiteY170" fmla="*/ 4510145 h 6858000"/>
              <a:gd name="connsiteX171" fmla="*/ 3364086 w 7467600"/>
              <a:gd name="connsiteY171" fmla="*/ 4480340 h 6858000"/>
              <a:gd name="connsiteX172" fmla="*/ 3225818 w 7467600"/>
              <a:gd name="connsiteY172" fmla="*/ 4411822 h 6858000"/>
              <a:gd name="connsiteX173" fmla="*/ 3129696 w 7467600"/>
              <a:gd name="connsiteY173" fmla="*/ 4360704 h 6858000"/>
              <a:gd name="connsiteX174" fmla="*/ 2814545 w 7467600"/>
              <a:gd name="connsiteY174" fmla="*/ 4282955 h 6858000"/>
              <a:gd name="connsiteX175" fmla="*/ 2305292 w 7467600"/>
              <a:gd name="connsiteY175" fmla="*/ 4219492 h 6858000"/>
              <a:gd name="connsiteX176" fmla="*/ 2626982 w 7467600"/>
              <a:gd name="connsiteY176" fmla="*/ 4206450 h 6858000"/>
              <a:gd name="connsiteX177" fmla="*/ 2490617 w 7467600"/>
              <a:gd name="connsiteY177" fmla="*/ 4206951 h 6858000"/>
              <a:gd name="connsiteX178" fmla="*/ 2819869 w 7467600"/>
              <a:gd name="connsiteY178" fmla="*/ 4252936 h 6858000"/>
              <a:gd name="connsiteX179" fmla="*/ 3143018 w 7467600"/>
              <a:gd name="connsiteY179" fmla="*/ 4332698 h 6858000"/>
              <a:gd name="connsiteX180" fmla="*/ 3241520 w 7467600"/>
              <a:gd name="connsiteY180" fmla="*/ 4385112 h 6858000"/>
              <a:gd name="connsiteX181" fmla="*/ 3374575 w 7467600"/>
              <a:gd name="connsiteY181" fmla="*/ 4451517 h 6858000"/>
              <a:gd name="connsiteX182" fmla="*/ 3505221 w 7467600"/>
              <a:gd name="connsiteY182" fmla="*/ 4480757 h 6858000"/>
              <a:gd name="connsiteX183" fmla="*/ 2626982 w 7467600"/>
              <a:gd name="connsiteY183" fmla="*/ 4206450 h 6858000"/>
              <a:gd name="connsiteX184" fmla="*/ 1310106 w 7467600"/>
              <a:gd name="connsiteY184" fmla="*/ 3943217 h 6858000"/>
              <a:gd name="connsiteX185" fmla="*/ 854994 w 7467600"/>
              <a:gd name="connsiteY185" fmla="*/ 4399136 h 6858000"/>
              <a:gd name="connsiteX186" fmla="*/ 742462 w 7467600"/>
              <a:gd name="connsiteY186" fmla="*/ 4594648 h 6858000"/>
              <a:gd name="connsiteX187" fmla="*/ 820602 w 7467600"/>
              <a:gd name="connsiteY187" fmla="*/ 4485915 h 6858000"/>
              <a:gd name="connsiteX188" fmla="*/ 878295 w 7467600"/>
              <a:gd name="connsiteY188" fmla="*/ 4403594 h 6858000"/>
              <a:gd name="connsiteX189" fmla="*/ 1240607 w 7467600"/>
              <a:gd name="connsiteY189" fmla="*/ 4010401 h 6858000"/>
              <a:gd name="connsiteX190" fmla="*/ 1310106 w 7467600"/>
              <a:gd name="connsiteY190" fmla="*/ 3943217 h 6858000"/>
              <a:gd name="connsiteX191" fmla="*/ 1423113 w 7467600"/>
              <a:gd name="connsiteY191" fmla="*/ 3874565 h 6858000"/>
              <a:gd name="connsiteX192" fmla="*/ 1260565 w 7467600"/>
              <a:gd name="connsiteY192" fmla="*/ 4031982 h 6858000"/>
              <a:gd name="connsiteX193" fmla="*/ 901900 w 7467600"/>
              <a:gd name="connsiteY193" fmla="*/ 4421236 h 6858000"/>
              <a:gd name="connsiteX194" fmla="*/ 845044 w 7467600"/>
              <a:gd name="connsiteY194" fmla="*/ 4502436 h 6858000"/>
              <a:gd name="connsiteX195" fmla="*/ 685926 w 7467600"/>
              <a:gd name="connsiteY195" fmla="*/ 4703069 h 6858000"/>
              <a:gd name="connsiteX196" fmla="*/ 684248 w 7467600"/>
              <a:gd name="connsiteY196" fmla="*/ 4706721 h 6858000"/>
              <a:gd name="connsiteX197" fmla="*/ 1423113 w 7467600"/>
              <a:gd name="connsiteY197" fmla="*/ 3874565 h 6858000"/>
              <a:gd name="connsiteX198" fmla="*/ 3316479 w 7467600"/>
              <a:gd name="connsiteY198" fmla="*/ 3872136 h 6858000"/>
              <a:gd name="connsiteX199" fmla="*/ 3546806 w 7467600"/>
              <a:gd name="connsiteY199" fmla="*/ 4356139 h 6858000"/>
              <a:gd name="connsiteX200" fmla="*/ 3364433 w 7467600"/>
              <a:gd name="connsiteY200" fmla="*/ 3953121 h 6858000"/>
              <a:gd name="connsiteX201" fmla="*/ 3316479 w 7467600"/>
              <a:gd name="connsiteY201" fmla="*/ 3872136 h 6858000"/>
              <a:gd name="connsiteX202" fmla="*/ 3291335 w 7467600"/>
              <a:gd name="connsiteY202" fmla="*/ 3767420 h 6858000"/>
              <a:gd name="connsiteX203" fmla="*/ 3390805 w 7467600"/>
              <a:gd name="connsiteY203" fmla="*/ 3937163 h 6858000"/>
              <a:gd name="connsiteX204" fmla="*/ 3579062 w 7467600"/>
              <a:gd name="connsiteY204" fmla="*/ 4359040 h 6858000"/>
              <a:gd name="connsiteX205" fmla="*/ 3467355 w 7467600"/>
              <a:gd name="connsiteY205" fmla="*/ 3988130 h 6858000"/>
              <a:gd name="connsiteX206" fmla="*/ 3310753 w 7467600"/>
              <a:gd name="connsiteY206" fmla="*/ 3787140 h 6858000"/>
              <a:gd name="connsiteX207" fmla="*/ 3291335 w 7467600"/>
              <a:gd name="connsiteY207" fmla="*/ 3767420 h 6858000"/>
              <a:gd name="connsiteX208" fmla="*/ 1635889 w 7467600"/>
              <a:gd name="connsiteY208" fmla="*/ 3709494 h 6858000"/>
              <a:gd name="connsiteX209" fmla="*/ 1634800 w 7467600"/>
              <a:gd name="connsiteY209" fmla="*/ 3731111 h 6858000"/>
              <a:gd name="connsiteX210" fmla="*/ 1635889 w 7467600"/>
              <a:gd name="connsiteY210" fmla="*/ 3709494 h 6858000"/>
              <a:gd name="connsiteX211" fmla="*/ 1510397 w 7467600"/>
              <a:gd name="connsiteY211" fmla="*/ 3684705 h 6858000"/>
              <a:gd name="connsiteX212" fmla="*/ 1146550 w 7467600"/>
              <a:gd name="connsiteY212" fmla="*/ 3802012 h 6858000"/>
              <a:gd name="connsiteX213" fmla="*/ 698834 w 7467600"/>
              <a:gd name="connsiteY213" fmla="*/ 3952272 h 6858000"/>
              <a:gd name="connsiteX214" fmla="*/ 34256 w 7467600"/>
              <a:gd name="connsiteY214" fmla="*/ 4347603 h 6858000"/>
              <a:gd name="connsiteX215" fmla="*/ 527241 w 7467600"/>
              <a:gd name="connsiteY215" fmla="*/ 4065078 h 6858000"/>
              <a:gd name="connsiteX216" fmla="*/ 1510397 w 7467600"/>
              <a:gd name="connsiteY216" fmla="*/ 3684705 h 6858000"/>
              <a:gd name="connsiteX217" fmla="*/ 1313114 w 7467600"/>
              <a:gd name="connsiteY217" fmla="*/ 3655216 h 6858000"/>
              <a:gd name="connsiteX218" fmla="*/ 1109304 w 7467600"/>
              <a:gd name="connsiteY218" fmla="*/ 3669030 h 6858000"/>
              <a:gd name="connsiteX219" fmla="*/ 8129 w 7467600"/>
              <a:gd name="connsiteY219" fmla="*/ 4330519 h 6858000"/>
              <a:gd name="connsiteX220" fmla="*/ 687572 w 7467600"/>
              <a:gd name="connsiteY220" fmla="*/ 3925629 h 6858000"/>
              <a:gd name="connsiteX221" fmla="*/ 1138365 w 7467600"/>
              <a:gd name="connsiteY221" fmla="*/ 3774515 h 6858000"/>
              <a:gd name="connsiteX222" fmla="*/ 1505579 w 7467600"/>
              <a:gd name="connsiteY222" fmla="*/ 3655526 h 6858000"/>
              <a:gd name="connsiteX223" fmla="*/ 1313114 w 7467600"/>
              <a:gd name="connsiteY223" fmla="*/ 3655216 h 6858000"/>
              <a:gd name="connsiteX224" fmla="*/ 3655073 w 7467600"/>
              <a:gd name="connsiteY224" fmla="*/ 3650884 h 6858000"/>
              <a:gd name="connsiteX225" fmla="*/ 3989938 w 7467600"/>
              <a:gd name="connsiteY225" fmla="*/ 3991685 h 6858000"/>
              <a:gd name="connsiteX226" fmla="*/ 4393907 w 7467600"/>
              <a:gd name="connsiteY226" fmla="*/ 4261258 h 6858000"/>
              <a:gd name="connsiteX227" fmla="*/ 4648051 w 7467600"/>
              <a:gd name="connsiteY227" fmla="*/ 4374051 h 6858000"/>
              <a:gd name="connsiteX228" fmla="*/ 4383389 w 7467600"/>
              <a:gd name="connsiteY228" fmla="*/ 4184369 h 6858000"/>
              <a:gd name="connsiteX229" fmla="*/ 4165508 w 7467600"/>
              <a:gd name="connsiteY229" fmla="*/ 4035196 h 6858000"/>
              <a:gd name="connsiteX230" fmla="*/ 4068162 w 7467600"/>
              <a:gd name="connsiteY230" fmla="*/ 3953394 h 6858000"/>
              <a:gd name="connsiteX231" fmla="*/ 3981416 w 7467600"/>
              <a:gd name="connsiteY231" fmla="*/ 3880482 h 6858000"/>
              <a:gd name="connsiteX232" fmla="*/ 3800147 w 7467600"/>
              <a:gd name="connsiteY232" fmla="*/ 3749872 h 6858000"/>
              <a:gd name="connsiteX233" fmla="*/ 3655073 w 7467600"/>
              <a:gd name="connsiteY233" fmla="*/ 3650884 h 6858000"/>
              <a:gd name="connsiteX234" fmla="*/ 3670252 w 7467600"/>
              <a:gd name="connsiteY234" fmla="*/ 3622798 h 6858000"/>
              <a:gd name="connsiteX235" fmla="*/ 3817258 w 7467600"/>
              <a:gd name="connsiteY235" fmla="*/ 3723577 h 6858000"/>
              <a:gd name="connsiteX236" fmla="*/ 4000461 w 7467600"/>
              <a:gd name="connsiteY236" fmla="*/ 3855966 h 6858000"/>
              <a:gd name="connsiteX237" fmla="*/ 4088180 w 7467600"/>
              <a:gd name="connsiteY237" fmla="*/ 3929774 h 6858000"/>
              <a:gd name="connsiteX238" fmla="*/ 4184555 w 7467600"/>
              <a:gd name="connsiteY238" fmla="*/ 4010683 h 6858000"/>
              <a:gd name="connsiteX239" fmla="*/ 4399563 w 7467600"/>
              <a:gd name="connsiteY239" fmla="*/ 4158106 h 6858000"/>
              <a:gd name="connsiteX240" fmla="*/ 4684469 w 7467600"/>
              <a:gd name="connsiteY240" fmla="*/ 4364680 h 6858000"/>
              <a:gd name="connsiteX241" fmla="*/ 4690271 w 7467600"/>
              <a:gd name="connsiteY241" fmla="*/ 4370034 h 6858000"/>
              <a:gd name="connsiteX242" fmla="*/ 4136093 w 7467600"/>
              <a:gd name="connsiteY242" fmla="*/ 3858466 h 6858000"/>
              <a:gd name="connsiteX243" fmla="*/ 3670252 w 7467600"/>
              <a:gd name="connsiteY243" fmla="*/ 3622798 h 6858000"/>
              <a:gd name="connsiteX244" fmla="*/ 4440129 w 7467600"/>
              <a:gd name="connsiteY244" fmla="*/ 3448571 h 6858000"/>
              <a:gd name="connsiteX245" fmla="*/ 4856525 w 7467600"/>
              <a:gd name="connsiteY245" fmla="*/ 3915351 h 6858000"/>
              <a:gd name="connsiteX246" fmla="*/ 5059055 w 7467600"/>
              <a:gd name="connsiteY246" fmla="*/ 4108918 h 6858000"/>
              <a:gd name="connsiteX247" fmla="*/ 5290070 w 7467600"/>
              <a:gd name="connsiteY247" fmla="*/ 4263619 h 6858000"/>
              <a:gd name="connsiteX248" fmla="*/ 4834991 w 7467600"/>
              <a:gd name="connsiteY248" fmla="*/ 3830985 h 6858000"/>
              <a:gd name="connsiteX249" fmla="*/ 4440129 w 7467600"/>
              <a:gd name="connsiteY249" fmla="*/ 3448571 h 6858000"/>
              <a:gd name="connsiteX250" fmla="*/ 4441737 w 7467600"/>
              <a:gd name="connsiteY250" fmla="*/ 3399734 h 6858000"/>
              <a:gd name="connsiteX251" fmla="*/ 4431236 w 7467600"/>
              <a:gd name="connsiteY251" fmla="*/ 3400954 h 6858000"/>
              <a:gd name="connsiteX252" fmla="*/ 4557150 w 7467600"/>
              <a:gd name="connsiteY252" fmla="*/ 3510023 h 6858000"/>
              <a:gd name="connsiteX253" fmla="*/ 4856936 w 7467600"/>
              <a:gd name="connsiteY253" fmla="*/ 3809146 h 6858000"/>
              <a:gd name="connsiteX254" fmla="*/ 5111996 w 7467600"/>
              <a:gd name="connsiteY254" fmla="*/ 4065759 h 6858000"/>
              <a:gd name="connsiteX255" fmla="*/ 5388878 w 7467600"/>
              <a:gd name="connsiteY255" fmla="*/ 4300185 h 6858000"/>
              <a:gd name="connsiteX256" fmla="*/ 5425556 w 7467600"/>
              <a:gd name="connsiteY256" fmla="*/ 4308967 h 6858000"/>
              <a:gd name="connsiteX257" fmla="*/ 4943646 w 7467600"/>
              <a:gd name="connsiteY257" fmla="*/ 3822916 h 6858000"/>
              <a:gd name="connsiteX258" fmla="*/ 4594837 w 7467600"/>
              <a:gd name="connsiteY258" fmla="*/ 3532274 h 6858000"/>
              <a:gd name="connsiteX259" fmla="*/ 4441737 w 7467600"/>
              <a:gd name="connsiteY259" fmla="*/ 3399734 h 6858000"/>
              <a:gd name="connsiteX260" fmla="*/ 5425834 w 7467600"/>
              <a:gd name="connsiteY260" fmla="*/ 3162785 h 6858000"/>
              <a:gd name="connsiteX261" fmla="*/ 5401644 w 7467600"/>
              <a:gd name="connsiteY261" fmla="*/ 3617847 h 6858000"/>
              <a:gd name="connsiteX262" fmla="*/ 5467256 w 7467600"/>
              <a:gd name="connsiteY262" fmla="*/ 4175494 h 6858000"/>
              <a:gd name="connsiteX263" fmla="*/ 5448069 w 7467600"/>
              <a:gd name="connsiteY263" fmla="*/ 3567554 h 6858000"/>
              <a:gd name="connsiteX264" fmla="*/ 5425834 w 7467600"/>
              <a:gd name="connsiteY264" fmla="*/ 3162785 h 6858000"/>
              <a:gd name="connsiteX265" fmla="*/ 1318687 w 7467600"/>
              <a:gd name="connsiteY265" fmla="*/ 3113840 h 6858000"/>
              <a:gd name="connsiteX266" fmla="*/ 1066793 w 7467600"/>
              <a:gd name="connsiteY266" fmla="*/ 3212171 h 6858000"/>
              <a:gd name="connsiteX267" fmla="*/ 993319 w 7467600"/>
              <a:gd name="connsiteY267" fmla="*/ 3247648 h 6858000"/>
              <a:gd name="connsiteX268" fmla="*/ 853081 w 7467600"/>
              <a:gd name="connsiteY268" fmla="*/ 3312410 h 6858000"/>
              <a:gd name="connsiteX269" fmla="*/ 805957 w 7467600"/>
              <a:gd name="connsiteY269" fmla="*/ 3330443 h 6858000"/>
              <a:gd name="connsiteX270" fmla="*/ 1318687 w 7467600"/>
              <a:gd name="connsiteY270" fmla="*/ 3113840 h 6858000"/>
              <a:gd name="connsiteX271" fmla="*/ 5453702 w 7467600"/>
              <a:gd name="connsiteY271" fmla="*/ 3090882 h 6858000"/>
              <a:gd name="connsiteX272" fmla="*/ 5480135 w 7467600"/>
              <a:gd name="connsiteY272" fmla="*/ 3565802 h 6858000"/>
              <a:gd name="connsiteX273" fmla="*/ 5499023 w 7467600"/>
              <a:gd name="connsiteY273" fmla="*/ 4166310 h 6858000"/>
              <a:gd name="connsiteX274" fmla="*/ 5547022 w 7467600"/>
              <a:gd name="connsiteY274" fmla="*/ 3607838 h 6858000"/>
              <a:gd name="connsiteX275" fmla="*/ 5515964 w 7467600"/>
              <a:gd name="connsiteY275" fmla="*/ 3378541 h 6858000"/>
              <a:gd name="connsiteX276" fmla="*/ 5453702 w 7467600"/>
              <a:gd name="connsiteY276" fmla="*/ 3090882 h 6858000"/>
              <a:gd name="connsiteX277" fmla="*/ 1238695 w 7467600"/>
              <a:gd name="connsiteY277" fmla="*/ 3076820 h 6858000"/>
              <a:gd name="connsiteX278" fmla="*/ 716371 w 7467600"/>
              <a:gd name="connsiteY278" fmla="*/ 3293249 h 6858000"/>
              <a:gd name="connsiteX279" fmla="*/ 579522 w 7467600"/>
              <a:gd name="connsiteY279" fmla="*/ 3371759 h 6858000"/>
              <a:gd name="connsiteX280" fmla="*/ 600288 w 7467600"/>
              <a:gd name="connsiteY280" fmla="*/ 3365555 h 6858000"/>
              <a:gd name="connsiteX281" fmla="*/ 840692 w 7467600"/>
              <a:gd name="connsiteY281" fmla="*/ 3284921 h 6858000"/>
              <a:gd name="connsiteX282" fmla="*/ 979248 w 7467600"/>
              <a:gd name="connsiteY282" fmla="*/ 3221003 h 6858000"/>
              <a:gd name="connsiteX283" fmla="*/ 1053282 w 7467600"/>
              <a:gd name="connsiteY283" fmla="*/ 3185247 h 6858000"/>
              <a:gd name="connsiteX284" fmla="*/ 1320603 w 7467600"/>
              <a:gd name="connsiteY284" fmla="*/ 3081281 h 6858000"/>
              <a:gd name="connsiteX285" fmla="*/ 1238695 w 7467600"/>
              <a:gd name="connsiteY285" fmla="*/ 3076820 h 6858000"/>
              <a:gd name="connsiteX286" fmla="*/ 5425627 w 7467600"/>
              <a:gd name="connsiteY286" fmla="*/ 2954192 h 6858000"/>
              <a:gd name="connsiteX287" fmla="*/ 5470770 w 7467600"/>
              <a:gd name="connsiteY287" fmla="*/ 3005435 h 6858000"/>
              <a:gd name="connsiteX288" fmla="*/ 5519779 w 7467600"/>
              <a:gd name="connsiteY288" fmla="*/ 4359223 h 6858000"/>
              <a:gd name="connsiteX289" fmla="*/ 5520293 w 7467600"/>
              <a:gd name="connsiteY289" fmla="*/ 4360602 h 6858000"/>
              <a:gd name="connsiteX290" fmla="*/ 5767221 w 7467600"/>
              <a:gd name="connsiteY290" fmla="*/ 4665564 h 6858000"/>
              <a:gd name="connsiteX291" fmla="*/ 6937169 w 7467600"/>
              <a:gd name="connsiteY291" fmla="*/ 4815941 h 6858000"/>
              <a:gd name="connsiteX292" fmla="*/ 6953922 w 7467600"/>
              <a:gd name="connsiteY292" fmla="*/ 4890068 h 6858000"/>
              <a:gd name="connsiteX293" fmla="*/ 6071359 w 7467600"/>
              <a:gd name="connsiteY293" fmla="*/ 4770770 h 6858000"/>
              <a:gd name="connsiteX294" fmla="*/ 6038839 w 7467600"/>
              <a:gd name="connsiteY294" fmla="*/ 4764474 h 6858000"/>
              <a:gd name="connsiteX295" fmla="*/ 6038706 w 7467600"/>
              <a:gd name="connsiteY295" fmla="*/ 4763847 h 6858000"/>
              <a:gd name="connsiteX296" fmla="*/ 6037784 w 7467600"/>
              <a:gd name="connsiteY296" fmla="*/ 4764270 h 6858000"/>
              <a:gd name="connsiteX297" fmla="*/ 6038839 w 7467600"/>
              <a:gd name="connsiteY297" fmla="*/ 4764474 h 6858000"/>
              <a:gd name="connsiteX298" fmla="*/ 6040338 w 7467600"/>
              <a:gd name="connsiteY298" fmla="*/ 4771418 h 6858000"/>
              <a:gd name="connsiteX299" fmla="*/ 6024488 w 7467600"/>
              <a:gd name="connsiteY299" fmla="*/ 4809903 h 6858000"/>
              <a:gd name="connsiteX300" fmla="*/ 5599771 w 7467600"/>
              <a:gd name="connsiteY300" fmla="*/ 5509652 h 6858000"/>
              <a:gd name="connsiteX301" fmla="*/ 5548843 w 7467600"/>
              <a:gd name="connsiteY301" fmla="*/ 5563845 h 6858000"/>
              <a:gd name="connsiteX302" fmla="*/ 5940952 w 7467600"/>
              <a:gd name="connsiteY302" fmla="*/ 6250028 h 6858000"/>
              <a:gd name="connsiteX303" fmla="*/ 6043441 w 7467600"/>
              <a:gd name="connsiteY303" fmla="*/ 6665847 h 6858000"/>
              <a:gd name="connsiteX304" fmla="*/ 6093432 w 7467600"/>
              <a:gd name="connsiteY304" fmla="*/ 6858000 h 6858000"/>
              <a:gd name="connsiteX305" fmla="*/ 6034344 w 7467600"/>
              <a:gd name="connsiteY305" fmla="*/ 6858000 h 6858000"/>
              <a:gd name="connsiteX306" fmla="*/ 6026679 w 7467600"/>
              <a:gd name="connsiteY306" fmla="*/ 6836959 h 6858000"/>
              <a:gd name="connsiteX307" fmla="*/ 5800441 w 7467600"/>
              <a:gd name="connsiteY307" fmla="*/ 6335286 h 6858000"/>
              <a:gd name="connsiteX308" fmla="*/ 5526562 w 7467600"/>
              <a:gd name="connsiteY308" fmla="*/ 5705388 h 6858000"/>
              <a:gd name="connsiteX309" fmla="*/ 5519640 w 7467600"/>
              <a:gd name="connsiteY309" fmla="*/ 5683774 h 6858000"/>
              <a:gd name="connsiteX310" fmla="*/ 5844559 w 7467600"/>
              <a:gd name="connsiteY310" fmla="*/ 6553349 h 6858000"/>
              <a:gd name="connsiteX311" fmla="*/ 5975994 w 7467600"/>
              <a:gd name="connsiteY311" fmla="*/ 6858000 h 6858000"/>
              <a:gd name="connsiteX312" fmla="*/ 5898547 w 7467600"/>
              <a:gd name="connsiteY312" fmla="*/ 6858000 h 6858000"/>
              <a:gd name="connsiteX313" fmla="*/ 5682041 w 7467600"/>
              <a:gd name="connsiteY313" fmla="*/ 6355860 h 6858000"/>
              <a:gd name="connsiteX314" fmla="*/ 5461758 w 7467600"/>
              <a:gd name="connsiteY314" fmla="*/ 5820220 h 6858000"/>
              <a:gd name="connsiteX315" fmla="*/ 5237282 w 7467600"/>
              <a:gd name="connsiteY315" fmla="*/ 6579086 h 6858000"/>
              <a:gd name="connsiteX316" fmla="*/ 5115009 w 7467600"/>
              <a:gd name="connsiteY316" fmla="*/ 6858000 h 6858000"/>
              <a:gd name="connsiteX317" fmla="*/ 5028074 w 7467600"/>
              <a:gd name="connsiteY317" fmla="*/ 6858000 h 6858000"/>
              <a:gd name="connsiteX318" fmla="*/ 5079508 w 7467600"/>
              <a:gd name="connsiteY318" fmla="*/ 6749074 h 6858000"/>
              <a:gd name="connsiteX319" fmla="*/ 5371846 w 7467600"/>
              <a:gd name="connsiteY319" fmla="*/ 5924413 h 6858000"/>
              <a:gd name="connsiteX320" fmla="*/ 5270512 w 7467600"/>
              <a:gd name="connsiteY320" fmla="*/ 6138975 h 6858000"/>
              <a:gd name="connsiteX321" fmla="*/ 5062409 w 7467600"/>
              <a:gd name="connsiteY321" fmla="*/ 6653544 h 6858000"/>
              <a:gd name="connsiteX322" fmla="*/ 5036628 w 7467600"/>
              <a:gd name="connsiteY322" fmla="*/ 6754247 h 6858000"/>
              <a:gd name="connsiteX323" fmla="*/ 5009112 w 7467600"/>
              <a:gd name="connsiteY323" fmla="*/ 6858000 h 6858000"/>
              <a:gd name="connsiteX324" fmla="*/ 4976679 w 7467600"/>
              <a:gd name="connsiteY324" fmla="*/ 6858000 h 6858000"/>
              <a:gd name="connsiteX325" fmla="*/ 5006537 w 7467600"/>
              <a:gd name="connsiteY325" fmla="*/ 6747068 h 6858000"/>
              <a:gd name="connsiteX326" fmla="*/ 5032723 w 7467600"/>
              <a:gd name="connsiteY326" fmla="*/ 6644957 h 6858000"/>
              <a:gd name="connsiteX327" fmla="*/ 5242949 w 7467600"/>
              <a:gd name="connsiteY327" fmla="*/ 6125175 h 6858000"/>
              <a:gd name="connsiteX328" fmla="*/ 5286321 w 7467600"/>
              <a:gd name="connsiteY328" fmla="*/ 6033555 h 6858000"/>
              <a:gd name="connsiteX329" fmla="*/ 5008210 w 7467600"/>
              <a:gd name="connsiteY329" fmla="*/ 6649194 h 6858000"/>
              <a:gd name="connsiteX330" fmla="*/ 4986321 w 7467600"/>
              <a:gd name="connsiteY330" fmla="*/ 6765687 h 6858000"/>
              <a:gd name="connsiteX331" fmla="*/ 4973474 w 7467600"/>
              <a:gd name="connsiteY331" fmla="*/ 6858000 h 6858000"/>
              <a:gd name="connsiteX332" fmla="*/ 4907178 w 7467600"/>
              <a:gd name="connsiteY332" fmla="*/ 6858000 h 6858000"/>
              <a:gd name="connsiteX333" fmla="*/ 4910810 w 7467600"/>
              <a:gd name="connsiteY333" fmla="*/ 6829660 h 6858000"/>
              <a:gd name="connsiteX334" fmla="*/ 4987461 w 7467600"/>
              <a:gd name="connsiteY334" fmla="*/ 6432994 h 6858000"/>
              <a:gd name="connsiteX335" fmla="*/ 5179262 w 7467600"/>
              <a:gd name="connsiteY335" fmla="*/ 6035044 h 6858000"/>
              <a:gd name="connsiteX336" fmla="*/ 4689678 w 7467600"/>
              <a:gd name="connsiteY336" fmla="*/ 6440241 h 6858000"/>
              <a:gd name="connsiteX337" fmla="*/ 4477543 w 7467600"/>
              <a:gd name="connsiteY337" fmla="*/ 6674836 h 6858000"/>
              <a:gd name="connsiteX338" fmla="*/ 4329957 w 7467600"/>
              <a:gd name="connsiteY338" fmla="*/ 6858000 h 6858000"/>
              <a:gd name="connsiteX339" fmla="*/ 4218595 w 7467600"/>
              <a:gd name="connsiteY339" fmla="*/ 6858000 h 6858000"/>
              <a:gd name="connsiteX340" fmla="*/ 4368888 w 7467600"/>
              <a:gd name="connsiteY340" fmla="*/ 6668412 h 6858000"/>
              <a:gd name="connsiteX341" fmla="*/ 4563091 w 7467600"/>
              <a:gd name="connsiteY341" fmla="*/ 6442508 h 6858000"/>
              <a:gd name="connsiteX342" fmla="*/ 5387324 w 7467600"/>
              <a:gd name="connsiteY342" fmla="*/ 5705830 h 6858000"/>
              <a:gd name="connsiteX343" fmla="*/ 5073620 w 7467600"/>
              <a:gd name="connsiteY343" fmla="*/ 5955437 h 6858000"/>
              <a:gd name="connsiteX344" fmla="*/ 4689789 w 7467600"/>
              <a:gd name="connsiteY344" fmla="*/ 6268382 h 6858000"/>
              <a:gd name="connsiteX345" fmla="*/ 4418722 w 7467600"/>
              <a:gd name="connsiteY345" fmla="*/ 6570886 h 6858000"/>
              <a:gd name="connsiteX346" fmla="*/ 4214944 w 7467600"/>
              <a:gd name="connsiteY346" fmla="*/ 6858000 h 6858000"/>
              <a:gd name="connsiteX347" fmla="*/ 4177898 w 7467600"/>
              <a:gd name="connsiteY347" fmla="*/ 6858000 h 6858000"/>
              <a:gd name="connsiteX348" fmla="*/ 4391597 w 7467600"/>
              <a:gd name="connsiteY348" fmla="*/ 6556370 h 6858000"/>
              <a:gd name="connsiteX349" fmla="*/ 4668889 w 7467600"/>
              <a:gd name="connsiteY349" fmla="*/ 6246399 h 6858000"/>
              <a:gd name="connsiteX350" fmla="*/ 5055427 w 7467600"/>
              <a:gd name="connsiteY350" fmla="*/ 5931476 h 6858000"/>
              <a:gd name="connsiteX351" fmla="*/ 5371814 w 7467600"/>
              <a:gd name="connsiteY351" fmla="*/ 5678975 h 6858000"/>
              <a:gd name="connsiteX352" fmla="*/ 4987918 w 7467600"/>
              <a:gd name="connsiteY352" fmla="*/ 5838701 h 6858000"/>
              <a:gd name="connsiteX353" fmla="*/ 4317146 w 7467600"/>
              <a:gd name="connsiteY353" fmla="*/ 6587716 h 6858000"/>
              <a:gd name="connsiteX354" fmla="*/ 4171627 w 7467600"/>
              <a:gd name="connsiteY354" fmla="*/ 6858000 h 6858000"/>
              <a:gd name="connsiteX355" fmla="*/ 4081585 w 7467600"/>
              <a:gd name="connsiteY355" fmla="*/ 6858000 h 6858000"/>
              <a:gd name="connsiteX356" fmla="*/ 4238603 w 7467600"/>
              <a:gd name="connsiteY356" fmla="*/ 6559341 h 6858000"/>
              <a:gd name="connsiteX357" fmla="*/ 4778333 w 7467600"/>
              <a:gd name="connsiteY357" fmla="*/ 5873626 h 6858000"/>
              <a:gd name="connsiteX358" fmla="*/ 5414185 w 7467600"/>
              <a:gd name="connsiteY358" fmla="*/ 5573882 h 6858000"/>
              <a:gd name="connsiteX359" fmla="*/ 5959648 w 7467600"/>
              <a:gd name="connsiteY359" fmla="*/ 4760797 h 6858000"/>
              <a:gd name="connsiteX360" fmla="*/ 5355019 w 7467600"/>
              <a:gd name="connsiteY360" fmla="*/ 4734672 h 6858000"/>
              <a:gd name="connsiteX361" fmla="*/ 5083565 w 7467600"/>
              <a:gd name="connsiteY361" fmla="*/ 5179121 h 6858000"/>
              <a:gd name="connsiteX362" fmla="*/ 4713577 w 7467600"/>
              <a:gd name="connsiteY362" fmla="*/ 5616803 h 6858000"/>
              <a:gd name="connsiteX363" fmla="*/ 3989559 w 7467600"/>
              <a:gd name="connsiteY363" fmla="*/ 6145945 h 6858000"/>
              <a:gd name="connsiteX364" fmla="*/ 3939824 w 7467600"/>
              <a:gd name="connsiteY364" fmla="*/ 6066900 h 6858000"/>
              <a:gd name="connsiteX365" fmla="*/ 4584537 w 7467600"/>
              <a:gd name="connsiteY365" fmla="*/ 5324826 h 6858000"/>
              <a:gd name="connsiteX366" fmla="*/ 5037105 w 7467600"/>
              <a:gd name="connsiteY366" fmla="*/ 5088765 h 6858000"/>
              <a:gd name="connsiteX367" fmla="*/ 5039930 w 7467600"/>
              <a:gd name="connsiteY367" fmla="*/ 5089585 h 6858000"/>
              <a:gd name="connsiteX368" fmla="*/ 5263764 w 7467600"/>
              <a:gd name="connsiteY368" fmla="*/ 4735525 h 6858000"/>
              <a:gd name="connsiteX369" fmla="*/ 4086300 w 7467600"/>
              <a:gd name="connsiteY369" fmla="*/ 4884599 h 6858000"/>
              <a:gd name="connsiteX370" fmla="*/ 4085485 w 7467600"/>
              <a:gd name="connsiteY370" fmla="*/ 4899070 h 6858000"/>
              <a:gd name="connsiteX371" fmla="*/ 3871915 w 7467600"/>
              <a:gd name="connsiteY371" fmla="*/ 5253645 h 6858000"/>
              <a:gd name="connsiteX372" fmla="*/ 3799374 w 7467600"/>
              <a:gd name="connsiteY372" fmla="*/ 5466127 h 6858000"/>
              <a:gd name="connsiteX373" fmla="*/ 3498850 w 7467600"/>
              <a:gd name="connsiteY373" fmla="*/ 6661888 h 6858000"/>
              <a:gd name="connsiteX374" fmla="*/ 3399216 w 7467600"/>
              <a:gd name="connsiteY374" fmla="*/ 6858000 h 6858000"/>
              <a:gd name="connsiteX375" fmla="*/ 3303688 w 7467600"/>
              <a:gd name="connsiteY375" fmla="*/ 6858000 h 6858000"/>
              <a:gd name="connsiteX376" fmla="*/ 3391774 w 7467600"/>
              <a:gd name="connsiteY376" fmla="*/ 6697181 h 6858000"/>
              <a:gd name="connsiteX377" fmla="*/ 3735540 w 7467600"/>
              <a:gd name="connsiteY377" fmla="*/ 5546923 h 6858000"/>
              <a:gd name="connsiteX378" fmla="*/ 3729438 w 7467600"/>
              <a:gd name="connsiteY378" fmla="*/ 5569058 h 6858000"/>
              <a:gd name="connsiteX379" fmla="*/ 3707782 w 7467600"/>
              <a:gd name="connsiteY379" fmla="*/ 5644908 h 6858000"/>
              <a:gd name="connsiteX380" fmla="*/ 3583827 w 7467600"/>
              <a:gd name="connsiteY380" fmla="*/ 6039215 h 6858000"/>
              <a:gd name="connsiteX381" fmla="*/ 3547861 w 7467600"/>
              <a:gd name="connsiteY381" fmla="*/ 6129609 h 6858000"/>
              <a:gd name="connsiteX382" fmla="*/ 3490905 w 7467600"/>
              <a:gd name="connsiteY382" fmla="*/ 6277660 h 6858000"/>
              <a:gd name="connsiteX383" fmla="*/ 3455859 w 7467600"/>
              <a:gd name="connsiteY383" fmla="*/ 6391301 h 6858000"/>
              <a:gd name="connsiteX384" fmla="*/ 3429112 w 7467600"/>
              <a:gd name="connsiteY384" fmla="*/ 6479469 h 6858000"/>
              <a:gd name="connsiteX385" fmla="*/ 3304862 w 7467600"/>
              <a:gd name="connsiteY385" fmla="*/ 6796476 h 6858000"/>
              <a:gd name="connsiteX386" fmla="*/ 3276071 w 7467600"/>
              <a:gd name="connsiteY386" fmla="*/ 6858000 h 6858000"/>
              <a:gd name="connsiteX387" fmla="*/ 3240805 w 7467600"/>
              <a:gd name="connsiteY387" fmla="*/ 6858000 h 6858000"/>
              <a:gd name="connsiteX388" fmla="*/ 3275917 w 7467600"/>
              <a:gd name="connsiteY388" fmla="*/ 6783192 h 6858000"/>
              <a:gd name="connsiteX389" fmla="*/ 3399358 w 7467600"/>
              <a:gd name="connsiteY389" fmla="*/ 6469011 h 6858000"/>
              <a:gd name="connsiteX390" fmla="*/ 3425650 w 7467600"/>
              <a:gd name="connsiteY390" fmla="*/ 6381333 h 6858000"/>
              <a:gd name="connsiteX391" fmla="*/ 3460661 w 7467600"/>
              <a:gd name="connsiteY391" fmla="*/ 6266763 h 6858000"/>
              <a:gd name="connsiteX392" fmla="*/ 3518021 w 7467600"/>
              <a:gd name="connsiteY392" fmla="*/ 6117298 h 6858000"/>
              <a:gd name="connsiteX393" fmla="*/ 3554035 w 7467600"/>
              <a:gd name="connsiteY393" fmla="*/ 6027832 h 6858000"/>
              <a:gd name="connsiteX394" fmla="*/ 3677174 w 7467600"/>
              <a:gd name="connsiteY394" fmla="*/ 5636351 h 6858000"/>
              <a:gd name="connsiteX395" fmla="*/ 3698819 w 7467600"/>
              <a:gd name="connsiteY395" fmla="*/ 5560503 h 6858000"/>
              <a:gd name="connsiteX396" fmla="*/ 3702094 w 7467600"/>
              <a:gd name="connsiteY396" fmla="*/ 5549194 h 6858000"/>
              <a:gd name="connsiteX397" fmla="*/ 3398355 w 7467600"/>
              <a:gd name="connsiteY397" fmla="*/ 6094603 h 6858000"/>
              <a:gd name="connsiteX398" fmla="*/ 3193941 w 7467600"/>
              <a:gd name="connsiteY398" fmla="*/ 6798775 h 6858000"/>
              <a:gd name="connsiteX399" fmla="*/ 3184140 w 7467600"/>
              <a:gd name="connsiteY399" fmla="*/ 6858000 h 6858000"/>
              <a:gd name="connsiteX400" fmla="*/ 3099978 w 7467600"/>
              <a:gd name="connsiteY400" fmla="*/ 6858000 h 6858000"/>
              <a:gd name="connsiteX401" fmla="*/ 3101556 w 7467600"/>
              <a:gd name="connsiteY401" fmla="*/ 6843337 h 6858000"/>
              <a:gd name="connsiteX402" fmla="*/ 3370162 w 7467600"/>
              <a:gd name="connsiteY402" fmla="*/ 5785550 h 6858000"/>
              <a:gd name="connsiteX403" fmla="*/ 3746477 w 7467600"/>
              <a:gd name="connsiteY403" fmla="*/ 5377889 h 6858000"/>
              <a:gd name="connsiteX404" fmla="*/ 3863399 w 7467600"/>
              <a:gd name="connsiteY404" fmla="*/ 5087257 h 6858000"/>
              <a:gd name="connsiteX405" fmla="*/ 3968712 w 7467600"/>
              <a:gd name="connsiteY405" fmla="*/ 4913989 h 6858000"/>
              <a:gd name="connsiteX406" fmla="*/ 2792390 w 7467600"/>
              <a:gd name="connsiteY406" fmla="*/ 5382974 h 6858000"/>
              <a:gd name="connsiteX407" fmla="*/ 2714982 w 7467600"/>
              <a:gd name="connsiteY407" fmla="*/ 5427051 h 6858000"/>
              <a:gd name="connsiteX408" fmla="*/ 2813361 w 7467600"/>
              <a:gd name="connsiteY408" fmla="*/ 6023912 h 6858000"/>
              <a:gd name="connsiteX409" fmla="*/ 2688430 w 7467600"/>
              <a:gd name="connsiteY409" fmla="*/ 6801564 h 6858000"/>
              <a:gd name="connsiteX410" fmla="*/ 2629626 w 7467600"/>
              <a:gd name="connsiteY410" fmla="*/ 6763394 h 6858000"/>
              <a:gd name="connsiteX411" fmla="*/ 2565328 w 7467600"/>
              <a:gd name="connsiteY411" fmla="*/ 5516399 h 6858000"/>
              <a:gd name="connsiteX412" fmla="*/ 1922999 w 7467600"/>
              <a:gd name="connsiteY412" fmla="*/ 5980343 h 6858000"/>
              <a:gd name="connsiteX413" fmla="*/ 1950261 w 7467600"/>
              <a:gd name="connsiteY413" fmla="*/ 6405858 h 6858000"/>
              <a:gd name="connsiteX414" fmla="*/ 2365554 w 7467600"/>
              <a:gd name="connsiteY414" fmla="*/ 6759107 h 6858000"/>
              <a:gd name="connsiteX415" fmla="*/ 2424142 w 7467600"/>
              <a:gd name="connsiteY415" fmla="*/ 6858000 h 6858000"/>
              <a:gd name="connsiteX416" fmla="*/ 2395994 w 7467600"/>
              <a:gd name="connsiteY416" fmla="*/ 6858000 h 6858000"/>
              <a:gd name="connsiteX417" fmla="*/ 2392863 w 7467600"/>
              <a:gd name="connsiteY417" fmla="*/ 6852964 h 6858000"/>
              <a:gd name="connsiteX418" fmla="*/ 2017589 w 7467600"/>
              <a:gd name="connsiteY418" fmla="*/ 6493982 h 6858000"/>
              <a:gd name="connsiteX419" fmla="*/ 2147336 w 7467600"/>
              <a:gd name="connsiteY419" fmla="*/ 6594052 h 6858000"/>
              <a:gd name="connsiteX420" fmla="*/ 2207047 w 7467600"/>
              <a:gd name="connsiteY420" fmla="*/ 6654540 h 6858000"/>
              <a:gd name="connsiteX421" fmla="*/ 2299106 w 7467600"/>
              <a:gd name="connsiteY421" fmla="*/ 6778931 h 6858000"/>
              <a:gd name="connsiteX422" fmla="*/ 2314430 w 7467600"/>
              <a:gd name="connsiteY422" fmla="*/ 6801144 h 6858000"/>
              <a:gd name="connsiteX423" fmla="*/ 2352406 w 7467600"/>
              <a:gd name="connsiteY423" fmla="*/ 6858000 h 6858000"/>
              <a:gd name="connsiteX424" fmla="*/ 2314492 w 7467600"/>
              <a:gd name="connsiteY424" fmla="*/ 6858000 h 6858000"/>
              <a:gd name="connsiteX425" fmla="*/ 2288095 w 7467600"/>
              <a:gd name="connsiteY425" fmla="*/ 6818030 h 6858000"/>
              <a:gd name="connsiteX426" fmla="*/ 2272768 w 7467600"/>
              <a:gd name="connsiteY426" fmla="*/ 6795822 h 6858000"/>
              <a:gd name="connsiteX427" fmla="*/ 2182715 w 7467600"/>
              <a:gd name="connsiteY427" fmla="*/ 6675071 h 6858000"/>
              <a:gd name="connsiteX428" fmla="*/ 2032061 w 7467600"/>
              <a:gd name="connsiteY428" fmla="*/ 6541380 h 6858000"/>
              <a:gd name="connsiteX429" fmla="*/ 2257220 w 7467600"/>
              <a:gd name="connsiteY429" fmla="*/ 6826257 h 6858000"/>
              <a:gd name="connsiteX430" fmla="*/ 2281324 w 7467600"/>
              <a:gd name="connsiteY430" fmla="*/ 6858000 h 6858000"/>
              <a:gd name="connsiteX431" fmla="*/ 2242860 w 7467600"/>
              <a:gd name="connsiteY431" fmla="*/ 6858000 h 6858000"/>
              <a:gd name="connsiteX432" fmla="*/ 2232818 w 7467600"/>
              <a:gd name="connsiteY432" fmla="*/ 6844926 h 6858000"/>
              <a:gd name="connsiteX433" fmla="*/ 1990172 w 7467600"/>
              <a:gd name="connsiteY433" fmla="*/ 6542121 h 6858000"/>
              <a:gd name="connsiteX434" fmla="*/ 2124090 w 7467600"/>
              <a:gd name="connsiteY434" fmla="*/ 6761017 h 6858000"/>
              <a:gd name="connsiteX435" fmla="*/ 2200380 w 7467600"/>
              <a:gd name="connsiteY435" fmla="*/ 6858000 h 6858000"/>
              <a:gd name="connsiteX436" fmla="*/ 2147507 w 7467600"/>
              <a:gd name="connsiteY436" fmla="*/ 6858000 h 6858000"/>
              <a:gd name="connsiteX437" fmla="*/ 2070668 w 7467600"/>
              <a:gd name="connsiteY437" fmla="*/ 6761520 h 6858000"/>
              <a:gd name="connsiteX438" fmla="*/ 1975142 w 7467600"/>
              <a:gd name="connsiteY438" fmla="*/ 6585570 h 6858000"/>
              <a:gd name="connsiteX439" fmla="*/ 2050035 w 7467600"/>
              <a:gd name="connsiteY439" fmla="*/ 6813345 h 6858000"/>
              <a:gd name="connsiteX440" fmla="*/ 2063025 w 7467600"/>
              <a:gd name="connsiteY440" fmla="*/ 6858000 h 6858000"/>
              <a:gd name="connsiteX441" fmla="*/ 2021675 w 7467600"/>
              <a:gd name="connsiteY441" fmla="*/ 6858000 h 6858000"/>
              <a:gd name="connsiteX442" fmla="*/ 2019308 w 7467600"/>
              <a:gd name="connsiteY442" fmla="*/ 6847118 h 6858000"/>
              <a:gd name="connsiteX443" fmla="*/ 1938835 w 7467600"/>
              <a:gd name="connsiteY443" fmla="*/ 6551160 h 6858000"/>
              <a:gd name="connsiteX444" fmla="*/ 1953230 w 7467600"/>
              <a:gd name="connsiteY444" fmla="*/ 6759699 h 6858000"/>
              <a:gd name="connsiteX445" fmla="*/ 1956763 w 7467600"/>
              <a:gd name="connsiteY445" fmla="*/ 6778191 h 6858000"/>
              <a:gd name="connsiteX446" fmla="*/ 1967925 w 7467600"/>
              <a:gd name="connsiteY446" fmla="*/ 6858000 h 6858000"/>
              <a:gd name="connsiteX447" fmla="*/ 1936622 w 7467600"/>
              <a:gd name="connsiteY447" fmla="*/ 6858000 h 6858000"/>
              <a:gd name="connsiteX448" fmla="*/ 1926261 w 7467600"/>
              <a:gd name="connsiteY448" fmla="*/ 6784064 h 6858000"/>
              <a:gd name="connsiteX449" fmla="*/ 1922724 w 7467600"/>
              <a:gd name="connsiteY449" fmla="*/ 6765577 h 6858000"/>
              <a:gd name="connsiteX450" fmla="*/ 1904650 w 7467600"/>
              <a:gd name="connsiteY450" fmla="*/ 6639616 h 6858000"/>
              <a:gd name="connsiteX451" fmla="*/ 1885273 w 7467600"/>
              <a:gd name="connsiteY451" fmla="*/ 6858000 h 6858000"/>
              <a:gd name="connsiteX452" fmla="*/ 1854363 w 7467600"/>
              <a:gd name="connsiteY452" fmla="*/ 6858000 h 6858000"/>
              <a:gd name="connsiteX453" fmla="*/ 1880391 w 7467600"/>
              <a:gd name="connsiteY453" fmla="*/ 6603796 h 6858000"/>
              <a:gd name="connsiteX454" fmla="*/ 1818273 w 7467600"/>
              <a:gd name="connsiteY454" fmla="*/ 6715729 h 6858000"/>
              <a:gd name="connsiteX455" fmla="*/ 1794691 w 7467600"/>
              <a:gd name="connsiteY455" fmla="*/ 6843239 h 6858000"/>
              <a:gd name="connsiteX456" fmla="*/ 1794914 w 7467600"/>
              <a:gd name="connsiteY456" fmla="*/ 6858000 h 6858000"/>
              <a:gd name="connsiteX457" fmla="*/ 1746128 w 7467600"/>
              <a:gd name="connsiteY457" fmla="*/ 6858000 h 6858000"/>
              <a:gd name="connsiteX458" fmla="*/ 1753934 w 7467600"/>
              <a:gd name="connsiteY458" fmla="*/ 6724796 h 6858000"/>
              <a:gd name="connsiteX459" fmla="*/ 1792053 w 7467600"/>
              <a:gd name="connsiteY459" fmla="*/ 6572396 h 6858000"/>
              <a:gd name="connsiteX460" fmla="*/ 1862248 w 7467600"/>
              <a:gd name="connsiteY460" fmla="*/ 6266397 h 6858000"/>
              <a:gd name="connsiteX461" fmla="*/ 1862250 w 7467600"/>
              <a:gd name="connsiteY461" fmla="*/ 6033531 h 6858000"/>
              <a:gd name="connsiteX462" fmla="*/ 1211999 w 7467600"/>
              <a:gd name="connsiteY462" fmla="*/ 6683610 h 6858000"/>
              <a:gd name="connsiteX463" fmla="*/ 1213266 w 7467600"/>
              <a:gd name="connsiteY463" fmla="*/ 6691947 h 6858000"/>
              <a:gd name="connsiteX464" fmla="*/ 1203370 w 7467600"/>
              <a:gd name="connsiteY464" fmla="*/ 6850676 h 6858000"/>
              <a:gd name="connsiteX465" fmla="*/ 1203671 w 7467600"/>
              <a:gd name="connsiteY465" fmla="*/ 6858000 h 6858000"/>
              <a:gd name="connsiteX466" fmla="*/ 1143180 w 7467600"/>
              <a:gd name="connsiteY466" fmla="*/ 6858000 h 6858000"/>
              <a:gd name="connsiteX467" fmla="*/ 1142176 w 7467600"/>
              <a:gd name="connsiteY467" fmla="*/ 6766045 h 6858000"/>
              <a:gd name="connsiteX468" fmla="*/ 1067484 w 7467600"/>
              <a:gd name="connsiteY468" fmla="*/ 6858000 h 6858000"/>
              <a:gd name="connsiteX469" fmla="*/ 953928 w 7467600"/>
              <a:gd name="connsiteY469" fmla="*/ 6858000 h 6858000"/>
              <a:gd name="connsiteX470" fmla="*/ 959715 w 7467600"/>
              <a:gd name="connsiteY470" fmla="*/ 6850185 h 6858000"/>
              <a:gd name="connsiteX471" fmla="*/ 1483788 w 7467600"/>
              <a:gd name="connsiteY471" fmla="*/ 6259174 h 6858000"/>
              <a:gd name="connsiteX472" fmla="*/ 1100671 w 7467600"/>
              <a:gd name="connsiteY472" fmla="*/ 6252137 h 6858000"/>
              <a:gd name="connsiteX473" fmla="*/ 1090144 w 7467600"/>
              <a:gd name="connsiteY473" fmla="*/ 6256748 h 6858000"/>
              <a:gd name="connsiteX474" fmla="*/ 1095872 w 7467600"/>
              <a:gd name="connsiteY474" fmla="*/ 6271892 h 6858000"/>
              <a:gd name="connsiteX475" fmla="*/ 262785 w 7467600"/>
              <a:gd name="connsiteY475" fmla="*/ 6845450 h 6858000"/>
              <a:gd name="connsiteX476" fmla="*/ 209968 w 7467600"/>
              <a:gd name="connsiteY476" fmla="*/ 6770713 h 6858000"/>
              <a:gd name="connsiteX477" fmla="*/ 873460 w 7467600"/>
              <a:gd name="connsiteY477" fmla="*/ 6253768 h 6858000"/>
              <a:gd name="connsiteX478" fmla="*/ 192686 w 7467600"/>
              <a:gd name="connsiteY478" fmla="*/ 5849257 h 6858000"/>
              <a:gd name="connsiteX479" fmla="*/ 4696 w 7467600"/>
              <a:gd name="connsiteY479" fmla="*/ 5697668 h 6858000"/>
              <a:gd name="connsiteX480" fmla="*/ 0 w 7467600"/>
              <a:gd name="connsiteY480" fmla="*/ 5689984 h 6858000"/>
              <a:gd name="connsiteX481" fmla="*/ 0 w 7467600"/>
              <a:gd name="connsiteY481" fmla="*/ 5513472 h 6858000"/>
              <a:gd name="connsiteX482" fmla="*/ 174101 w 7467600"/>
              <a:gd name="connsiteY482" fmla="*/ 5620277 h 6858000"/>
              <a:gd name="connsiteX483" fmla="*/ 891800 w 7467600"/>
              <a:gd name="connsiteY483" fmla="*/ 6036935 h 6858000"/>
              <a:gd name="connsiteX484" fmla="*/ 1072219 w 7467600"/>
              <a:gd name="connsiteY484" fmla="*/ 6169443 h 6858000"/>
              <a:gd name="connsiteX485" fmla="*/ 1074117 w 7467600"/>
              <a:gd name="connsiteY485" fmla="*/ 6170301 h 6858000"/>
              <a:gd name="connsiteX486" fmla="*/ 1083114 w 7467600"/>
              <a:gd name="connsiteY486" fmla="*/ 6174131 h 6858000"/>
              <a:gd name="connsiteX487" fmla="*/ 1543010 w 7467600"/>
              <a:gd name="connsiteY487" fmla="*/ 6191140 h 6858000"/>
              <a:gd name="connsiteX488" fmla="*/ 1551080 w 7467600"/>
              <a:gd name="connsiteY488" fmla="*/ 6195006 h 6858000"/>
              <a:gd name="connsiteX489" fmla="*/ 2345443 w 7467600"/>
              <a:gd name="connsiteY489" fmla="*/ 5549882 h 6858000"/>
              <a:gd name="connsiteX490" fmla="*/ 1721499 w 7467600"/>
              <a:gd name="connsiteY490" fmla="*/ 5599969 h 6858000"/>
              <a:gd name="connsiteX491" fmla="*/ 767716 w 7467600"/>
              <a:gd name="connsiteY491" fmla="*/ 5472768 h 6858000"/>
              <a:gd name="connsiteX492" fmla="*/ 722147 w 7467600"/>
              <a:gd name="connsiteY492" fmla="*/ 5393091 h 6858000"/>
              <a:gd name="connsiteX493" fmla="*/ 1485552 w 7467600"/>
              <a:gd name="connsiteY493" fmla="*/ 5313202 h 6858000"/>
              <a:gd name="connsiteX494" fmla="*/ 2143004 w 7467600"/>
              <a:gd name="connsiteY494" fmla="*/ 5402420 h 6858000"/>
              <a:gd name="connsiteX495" fmla="*/ 1933391 w 7467600"/>
              <a:gd name="connsiteY495" fmla="*/ 5156971 h 6858000"/>
              <a:gd name="connsiteX496" fmla="*/ 1827118 w 7467600"/>
              <a:gd name="connsiteY496" fmla="*/ 4968410 h 6858000"/>
              <a:gd name="connsiteX497" fmla="*/ 1837349 w 7467600"/>
              <a:gd name="connsiteY497" fmla="*/ 4956357 h 6858000"/>
              <a:gd name="connsiteX498" fmla="*/ 2162835 w 7467600"/>
              <a:gd name="connsiteY498" fmla="*/ 5187853 h 6858000"/>
              <a:gd name="connsiteX499" fmla="*/ 2257167 w 7467600"/>
              <a:gd name="connsiteY499" fmla="*/ 5462123 h 6858000"/>
              <a:gd name="connsiteX500" fmla="*/ 2261598 w 7467600"/>
              <a:gd name="connsiteY500" fmla="*/ 5467998 h 6858000"/>
              <a:gd name="connsiteX501" fmla="*/ 2437177 w 7467600"/>
              <a:gd name="connsiteY501" fmla="*/ 5479608 h 6858000"/>
              <a:gd name="connsiteX502" fmla="*/ 2445247 w 7467600"/>
              <a:gd name="connsiteY502" fmla="*/ 5483476 h 6858000"/>
              <a:gd name="connsiteX503" fmla="*/ 2743626 w 7467600"/>
              <a:gd name="connsiteY503" fmla="*/ 5304819 h 6858000"/>
              <a:gd name="connsiteX504" fmla="*/ 3048102 w 7467600"/>
              <a:gd name="connsiteY504" fmla="*/ 5150595 h 6858000"/>
              <a:gd name="connsiteX505" fmla="*/ 1799414 w 7467600"/>
              <a:gd name="connsiteY505" fmla="*/ 4694732 h 6858000"/>
              <a:gd name="connsiteX506" fmla="*/ 1771735 w 7467600"/>
              <a:gd name="connsiteY506" fmla="*/ 4619929 h 6858000"/>
              <a:gd name="connsiteX507" fmla="*/ 3104273 w 7467600"/>
              <a:gd name="connsiteY507" fmla="*/ 5076159 h 6858000"/>
              <a:gd name="connsiteX508" fmla="*/ 3113245 w 7467600"/>
              <a:gd name="connsiteY508" fmla="*/ 5090705 h 6858000"/>
              <a:gd name="connsiteX509" fmla="*/ 3126294 w 7467600"/>
              <a:gd name="connsiteY509" fmla="*/ 5114400 h 6858000"/>
              <a:gd name="connsiteX510" fmla="*/ 3937433 w 7467600"/>
              <a:gd name="connsiteY510" fmla="*/ 4830473 h 6858000"/>
              <a:gd name="connsiteX511" fmla="*/ 3590475 w 7467600"/>
              <a:gd name="connsiteY511" fmla="*/ 4597974 h 6858000"/>
              <a:gd name="connsiteX512" fmla="*/ 3100264 w 7467600"/>
              <a:gd name="connsiteY512" fmla="*/ 4579845 h 6858000"/>
              <a:gd name="connsiteX513" fmla="*/ 2183576 w 7467600"/>
              <a:gd name="connsiteY513" fmla="*/ 4227150 h 6858000"/>
              <a:gd name="connsiteX514" fmla="*/ 2151029 w 7467600"/>
              <a:gd name="connsiteY514" fmla="*/ 4146947 h 6858000"/>
              <a:gd name="connsiteX515" fmla="*/ 3563434 w 7467600"/>
              <a:gd name="connsiteY515" fmla="*/ 4469115 h 6858000"/>
              <a:gd name="connsiteX516" fmla="*/ 3177952 w 7467600"/>
              <a:gd name="connsiteY516" fmla="*/ 3657386 h 6858000"/>
              <a:gd name="connsiteX517" fmla="*/ 3189263 w 7467600"/>
              <a:gd name="connsiteY517" fmla="*/ 3625726 h 6858000"/>
              <a:gd name="connsiteX518" fmla="*/ 3560912 w 7467600"/>
              <a:gd name="connsiteY518" fmla="*/ 4079863 h 6858000"/>
              <a:gd name="connsiteX519" fmla="*/ 3626636 w 7467600"/>
              <a:gd name="connsiteY519" fmla="*/ 4512230 h 6858000"/>
              <a:gd name="connsiteX520" fmla="*/ 3653088 w 7467600"/>
              <a:gd name="connsiteY520" fmla="*/ 4521417 h 6858000"/>
              <a:gd name="connsiteX521" fmla="*/ 3988128 w 7467600"/>
              <a:gd name="connsiteY521" fmla="*/ 4817267 h 6858000"/>
              <a:gd name="connsiteX522" fmla="*/ 4830582 w 7467600"/>
              <a:gd name="connsiteY522" fmla="*/ 4676000 h 6858000"/>
              <a:gd name="connsiteX523" fmla="*/ 4830100 w 7467600"/>
              <a:gd name="connsiteY523" fmla="*/ 4675554 h 6858000"/>
              <a:gd name="connsiteX524" fmla="*/ 4036318 w 7467600"/>
              <a:gd name="connsiteY524" fmla="*/ 4147013 h 6858000"/>
              <a:gd name="connsiteX525" fmla="*/ 3432098 w 7467600"/>
              <a:gd name="connsiteY525" fmla="*/ 3537312 h 6858000"/>
              <a:gd name="connsiteX526" fmla="*/ 3446761 w 7467600"/>
              <a:gd name="connsiteY526" fmla="*/ 3461278 h 6858000"/>
              <a:gd name="connsiteX527" fmla="*/ 4419733 w 7467600"/>
              <a:gd name="connsiteY527" fmla="*/ 3963555 h 6858000"/>
              <a:gd name="connsiteX528" fmla="*/ 4781371 w 7467600"/>
              <a:gd name="connsiteY528" fmla="*/ 4458604 h 6858000"/>
              <a:gd name="connsiteX529" fmla="*/ 4780440 w 7467600"/>
              <a:gd name="connsiteY529" fmla="*/ 4470290 h 6858000"/>
              <a:gd name="connsiteX530" fmla="*/ 4898954 w 7467600"/>
              <a:gd name="connsiteY530" fmla="*/ 4662092 h 6858000"/>
              <a:gd name="connsiteX531" fmla="*/ 4900699 w 7467600"/>
              <a:gd name="connsiteY531" fmla="*/ 4670867 h 6858000"/>
              <a:gd name="connsiteX532" fmla="*/ 5714511 w 7467600"/>
              <a:gd name="connsiteY532" fmla="*/ 4663483 h 6858000"/>
              <a:gd name="connsiteX533" fmla="*/ 5464793 w 7467600"/>
              <a:gd name="connsiteY533" fmla="*/ 4393556 h 6858000"/>
              <a:gd name="connsiteX534" fmla="*/ 5461897 w 7467600"/>
              <a:gd name="connsiteY534" fmla="*/ 4390879 h 6858000"/>
              <a:gd name="connsiteX535" fmla="*/ 4294126 w 7467600"/>
              <a:gd name="connsiteY535" fmla="*/ 3303048 h 6858000"/>
              <a:gd name="connsiteX536" fmla="*/ 4305321 w 7467600"/>
              <a:gd name="connsiteY536" fmla="*/ 3256953 h 6858000"/>
              <a:gd name="connsiteX537" fmla="*/ 4949299 w 7467600"/>
              <a:gd name="connsiteY537" fmla="*/ 3766336 h 6858000"/>
              <a:gd name="connsiteX538" fmla="*/ 5291452 w 7467600"/>
              <a:gd name="connsiteY538" fmla="*/ 4076801 h 6858000"/>
              <a:gd name="connsiteX539" fmla="*/ 5434998 w 7467600"/>
              <a:gd name="connsiteY539" fmla="*/ 4254100 h 6858000"/>
              <a:gd name="connsiteX540" fmla="*/ 5351015 w 7467600"/>
              <a:gd name="connsiteY540" fmla="*/ 3760989 h 6858000"/>
              <a:gd name="connsiteX541" fmla="*/ 5413780 w 7467600"/>
              <a:gd name="connsiteY541" fmla="*/ 2966265 h 6858000"/>
              <a:gd name="connsiteX542" fmla="*/ 5425627 w 7467600"/>
              <a:gd name="connsiteY542" fmla="*/ 2954192 h 6858000"/>
              <a:gd name="connsiteX543" fmla="*/ 6604735 w 7467600"/>
              <a:gd name="connsiteY543" fmla="*/ 2041381 h 6858000"/>
              <a:gd name="connsiteX544" fmla="*/ 7204487 w 7467600"/>
              <a:gd name="connsiteY544" fmla="*/ 2742112 h 6858000"/>
              <a:gd name="connsiteX545" fmla="*/ 7131592 w 7467600"/>
              <a:gd name="connsiteY545" fmla="*/ 2672096 h 6858000"/>
              <a:gd name="connsiteX546" fmla="*/ 6996344 w 7467600"/>
              <a:gd name="connsiteY546" fmla="*/ 2518310 h 6858000"/>
              <a:gd name="connsiteX547" fmla="*/ 6735495 w 7467600"/>
              <a:gd name="connsiteY547" fmla="*/ 2196890 h 6858000"/>
              <a:gd name="connsiteX548" fmla="*/ 6721901 w 7467600"/>
              <a:gd name="connsiteY548" fmla="*/ 2179274 h 6858000"/>
              <a:gd name="connsiteX549" fmla="*/ 6604735 w 7467600"/>
              <a:gd name="connsiteY549" fmla="*/ 2041381 h 6858000"/>
              <a:gd name="connsiteX550" fmla="*/ 6591670 w 7467600"/>
              <a:gd name="connsiteY550" fmla="*/ 1988277 h 6858000"/>
              <a:gd name="connsiteX551" fmla="*/ 6747349 w 7467600"/>
              <a:gd name="connsiteY551" fmla="*/ 2160069 h 6858000"/>
              <a:gd name="connsiteX552" fmla="*/ 6760943 w 7467600"/>
              <a:gd name="connsiteY552" fmla="*/ 2177686 h 6858000"/>
              <a:gd name="connsiteX553" fmla="*/ 7021065 w 7467600"/>
              <a:gd name="connsiteY553" fmla="*/ 2498102 h 6858000"/>
              <a:gd name="connsiteX554" fmla="*/ 7155223 w 7467600"/>
              <a:gd name="connsiteY554" fmla="*/ 2650386 h 6858000"/>
              <a:gd name="connsiteX555" fmla="*/ 7203167 w 7467600"/>
              <a:gd name="connsiteY555" fmla="*/ 2697288 h 6858000"/>
              <a:gd name="connsiteX556" fmla="*/ 6937703 w 7467600"/>
              <a:gd name="connsiteY556" fmla="*/ 2321981 h 6858000"/>
              <a:gd name="connsiteX557" fmla="*/ 6591670 w 7467600"/>
              <a:gd name="connsiteY557" fmla="*/ 1988277 h 6858000"/>
              <a:gd name="connsiteX558" fmla="*/ 5798671 w 7467600"/>
              <a:gd name="connsiteY558" fmla="*/ 1981601 h 6858000"/>
              <a:gd name="connsiteX559" fmla="*/ 5754709 w 7467600"/>
              <a:gd name="connsiteY559" fmla="*/ 2071454 h 6858000"/>
              <a:gd name="connsiteX560" fmla="*/ 5763044 w 7467600"/>
              <a:gd name="connsiteY560" fmla="*/ 2842206 h 6858000"/>
              <a:gd name="connsiteX561" fmla="*/ 5764974 w 7467600"/>
              <a:gd name="connsiteY561" fmla="*/ 2799609 h 6858000"/>
              <a:gd name="connsiteX562" fmla="*/ 5767665 w 7467600"/>
              <a:gd name="connsiteY562" fmla="*/ 2666409 h 6858000"/>
              <a:gd name="connsiteX563" fmla="*/ 5763055 w 7467600"/>
              <a:gd name="connsiteY563" fmla="*/ 2579705 h 6858000"/>
              <a:gd name="connsiteX564" fmla="*/ 5758079 w 7467600"/>
              <a:gd name="connsiteY564" fmla="*/ 2492508 h 6858000"/>
              <a:gd name="connsiteX565" fmla="*/ 5779325 w 7467600"/>
              <a:gd name="connsiteY565" fmla="*/ 2197069 h 6858000"/>
              <a:gd name="connsiteX566" fmla="*/ 5798671 w 7467600"/>
              <a:gd name="connsiteY566" fmla="*/ 1981601 h 6858000"/>
              <a:gd name="connsiteX567" fmla="*/ 5829202 w 7467600"/>
              <a:gd name="connsiteY567" fmla="*/ 1971679 h 6858000"/>
              <a:gd name="connsiteX568" fmla="*/ 5809558 w 7467600"/>
              <a:gd name="connsiteY568" fmla="*/ 2198043 h 6858000"/>
              <a:gd name="connsiteX569" fmla="*/ 5788653 w 7467600"/>
              <a:gd name="connsiteY569" fmla="*/ 2489430 h 6858000"/>
              <a:gd name="connsiteX570" fmla="*/ 5793439 w 7467600"/>
              <a:gd name="connsiteY570" fmla="*/ 2575235 h 6858000"/>
              <a:gd name="connsiteX571" fmla="*/ 5796837 w 7467600"/>
              <a:gd name="connsiteY571" fmla="*/ 2637633 h 6858000"/>
              <a:gd name="connsiteX572" fmla="*/ 5818614 w 7467600"/>
              <a:gd name="connsiteY572" fmla="*/ 2473055 h 6858000"/>
              <a:gd name="connsiteX573" fmla="*/ 5829202 w 7467600"/>
              <a:gd name="connsiteY573" fmla="*/ 1971679 h 6858000"/>
              <a:gd name="connsiteX574" fmla="*/ 5911389 w 7467600"/>
              <a:gd name="connsiteY574" fmla="*/ 1898371 h 6858000"/>
              <a:gd name="connsiteX575" fmla="*/ 6237627 w 7467600"/>
              <a:gd name="connsiteY575" fmla="*/ 2231921 h 6858000"/>
              <a:gd name="connsiteX576" fmla="*/ 5911389 w 7467600"/>
              <a:gd name="connsiteY576" fmla="*/ 1898371 h 6858000"/>
              <a:gd name="connsiteX577" fmla="*/ 6944437 w 7467600"/>
              <a:gd name="connsiteY577" fmla="*/ 1575402 h 6858000"/>
              <a:gd name="connsiteX578" fmla="*/ 6304730 w 7467600"/>
              <a:gd name="connsiteY578" fmla="*/ 1766654 h 6858000"/>
              <a:gd name="connsiteX579" fmla="*/ 6944437 w 7467600"/>
              <a:gd name="connsiteY579" fmla="*/ 1575402 h 6858000"/>
              <a:gd name="connsiteX580" fmla="*/ 7019523 w 7467600"/>
              <a:gd name="connsiteY580" fmla="*/ 1519450 h 6858000"/>
              <a:gd name="connsiteX581" fmla="*/ 6298091 w 7467600"/>
              <a:gd name="connsiteY581" fmla="*/ 1737122 h 6858000"/>
              <a:gd name="connsiteX582" fmla="*/ 7019523 w 7467600"/>
              <a:gd name="connsiteY582" fmla="*/ 1519450 h 6858000"/>
              <a:gd name="connsiteX583" fmla="*/ 2399523 w 7467600"/>
              <a:gd name="connsiteY583" fmla="*/ 1428234 h 6858000"/>
              <a:gd name="connsiteX584" fmla="*/ 2224982 w 7467600"/>
              <a:gd name="connsiteY584" fmla="*/ 1826201 h 6858000"/>
              <a:gd name="connsiteX585" fmla="*/ 2096099 w 7467600"/>
              <a:gd name="connsiteY585" fmla="*/ 2345900 h 6858000"/>
              <a:gd name="connsiteX586" fmla="*/ 2283317 w 7467600"/>
              <a:gd name="connsiteY586" fmla="*/ 1796925 h 6858000"/>
              <a:gd name="connsiteX587" fmla="*/ 2399523 w 7467600"/>
              <a:gd name="connsiteY587" fmla="*/ 1428234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278707 w 7467600"/>
              <a:gd name="connsiteY597" fmla="*/ 1352270 h 6858000"/>
              <a:gd name="connsiteX598" fmla="*/ 1423821 w 7467600"/>
              <a:gd name="connsiteY598" fmla="*/ 1351958 h 6858000"/>
              <a:gd name="connsiteX599" fmla="*/ 1638521 w 7467600"/>
              <a:gd name="connsiteY599" fmla="*/ 1908470 h 6858000"/>
              <a:gd name="connsiteX600" fmla="*/ 1754199 w 7467600"/>
              <a:gd name="connsiteY600" fmla="*/ 2149284 h 6858000"/>
              <a:gd name="connsiteX601" fmla="*/ 1908359 w 7467600"/>
              <a:gd name="connsiteY601" fmla="*/ 2364988 h 6858000"/>
              <a:gd name="connsiteX602" fmla="*/ 1647661 w 7467600"/>
              <a:gd name="connsiteY602" fmla="*/ 1825945 h 6858000"/>
              <a:gd name="connsiteX603" fmla="*/ 1423821 w 7467600"/>
              <a:gd name="connsiteY603" fmla="*/ 1351958 h 6858000"/>
              <a:gd name="connsiteX604" fmla="*/ 1431890 w 7467600"/>
              <a:gd name="connsiteY604" fmla="*/ 1306475 h 6858000"/>
              <a:gd name="connsiteX605" fmla="*/ 1507597 w 7467600"/>
              <a:gd name="connsiteY605" fmla="*/ 1446132 h 6858000"/>
              <a:gd name="connsiteX606" fmla="*/ 1674586 w 7467600"/>
              <a:gd name="connsiteY606" fmla="*/ 1813832 h 6858000"/>
              <a:gd name="connsiteX607" fmla="*/ 1815950 w 7467600"/>
              <a:gd name="connsiteY607" fmla="*/ 2128564 h 6858000"/>
              <a:gd name="connsiteX608" fmla="*/ 1984242 w 7467600"/>
              <a:gd name="connsiteY608" fmla="*/ 2430829 h 6858000"/>
              <a:gd name="connsiteX609" fmla="*/ 2014023 w 7467600"/>
              <a:gd name="connsiteY609" fmla="*/ 2450995 h 6858000"/>
              <a:gd name="connsiteX610" fmla="*/ 1747337 w 7467600"/>
              <a:gd name="connsiteY610" fmla="*/ 1855264 h 6858000"/>
              <a:gd name="connsiteX611" fmla="*/ 1533749 w 7467600"/>
              <a:gd name="connsiteY611" fmla="*/ 1478656 h 6858000"/>
              <a:gd name="connsiteX612" fmla="*/ 1431890 w 7467600"/>
              <a:gd name="connsiteY612" fmla="*/ 1306475 h 6858000"/>
              <a:gd name="connsiteX613" fmla="*/ 5052692 w 7467600"/>
              <a:gd name="connsiteY613" fmla="*/ 1292994 h 6858000"/>
              <a:gd name="connsiteX614" fmla="*/ 5200661 w 7467600"/>
              <a:gd name="connsiteY614" fmla="*/ 1635186 h 6858000"/>
              <a:gd name="connsiteX615" fmla="*/ 5297138 w 7467600"/>
              <a:gd name="connsiteY615" fmla="*/ 1906351 h 6858000"/>
              <a:gd name="connsiteX616" fmla="*/ 5052692 w 7467600"/>
              <a:gd name="connsiteY616" fmla="*/ 1292994 h 6858000"/>
              <a:gd name="connsiteX617" fmla="*/ 5009948 w 7467600"/>
              <a:gd name="connsiteY617" fmla="*/ 1273619 h 6858000"/>
              <a:gd name="connsiteX618" fmla="*/ 5121777 w 7467600"/>
              <a:gd name="connsiteY618" fmla="*/ 1654213 h 6858000"/>
              <a:gd name="connsiteX619" fmla="*/ 5293545 w 7467600"/>
              <a:gd name="connsiteY619" fmla="*/ 2072247 h 6858000"/>
              <a:gd name="connsiteX620" fmla="*/ 5294042 w 7467600"/>
              <a:gd name="connsiteY620" fmla="*/ 2065019 h 6858000"/>
              <a:gd name="connsiteX621" fmla="*/ 5171936 w 7467600"/>
              <a:gd name="connsiteY621" fmla="*/ 1647613 h 6858000"/>
              <a:gd name="connsiteX622" fmla="*/ 5009948 w 7467600"/>
              <a:gd name="connsiteY622" fmla="*/ 1273619 h 6858000"/>
              <a:gd name="connsiteX623" fmla="*/ 655236 w 7467600"/>
              <a:gd name="connsiteY623" fmla="*/ 1268632 h 6858000"/>
              <a:gd name="connsiteX624" fmla="*/ 839521 w 7467600"/>
              <a:gd name="connsiteY624" fmla="*/ 1685315 h 6858000"/>
              <a:gd name="connsiteX625" fmla="*/ 1109416 w 7467600"/>
              <a:gd name="connsiteY625" fmla="*/ 2061663 h 6858000"/>
              <a:gd name="connsiteX626" fmla="*/ 1298300 w 7467600"/>
              <a:gd name="connsiteY626" fmla="*/ 2247742 h 6858000"/>
              <a:gd name="connsiteX627" fmla="*/ 1125871 w 7467600"/>
              <a:gd name="connsiteY627" fmla="*/ 1989513 h 6858000"/>
              <a:gd name="connsiteX628" fmla="*/ 981574 w 7467600"/>
              <a:gd name="connsiteY628" fmla="*/ 1783157 h 6858000"/>
              <a:gd name="connsiteX629" fmla="*/ 922198 w 7467600"/>
              <a:gd name="connsiteY629" fmla="*/ 1677437 h 6858000"/>
              <a:gd name="connsiteX630" fmla="*/ 869293 w 7467600"/>
              <a:gd name="connsiteY630" fmla="*/ 1583214 h 6858000"/>
              <a:gd name="connsiteX631" fmla="*/ 751431 w 7467600"/>
              <a:gd name="connsiteY631" fmla="*/ 1405731 h 6858000"/>
              <a:gd name="connsiteX632" fmla="*/ 655236 w 7467600"/>
              <a:gd name="connsiteY632" fmla="*/ 1268632 h 6858000"/>
              <a:gd name="connsiteX633" fmla="*/ 6516292 w 7467600"/>
              <a:gd name="connsiteY633" fmla="*/ 1263064 h 6858000"/>
              <a:gd name="connsiteX634" fmla="*/ 5736320 w 7467600"/>
              <a:gd name="connsiteY634" fmla="*/ 1501803 h 6858000"/>
              <a:gd name="connsiteX635" fmla="*/ 6516292 w 7467600"/>
              <a:gd name="connsiteY635" fmla="*/ 1263064 h 6858000"/>
              <a:gd name="connsiteX636" fmla="*/ 291466 w 7467600"/>
              <a:gd name="connsiteY636" fmla="*/ 1250369 h 6858000"/>
              <a:gd name="connsiteX637" fmla="*/ 323180 w 7467600"/>
              <a:gd name="connsiteY637" fmla="*/ 1435283 h 6858000"/>
              <a:gd name="connsiteX638" fmla="*/ 349381 w 7467600"/>
              <a:gd name="connsiteY638" fmla="*/ 1875041 h 6858000"/>
              <a:gd name="connsiteX639" fmla="*/ 374363 w 7467600"/>
              <a:gd name="connsiteY639" fmla="*/ 1506494 h 6858000"/>
              <a:gd name="connsiteX640" fmla="*/ 302168 w 7467600"/>
              <a:gd name="connsiteY640" fmla="*/ 1274495 h 6858000"/>
              <a:gd name="connsiteX641" fmla="*/ 291466 w 7467600"/>
              <a:gd name="connsiteY641" fmla="*/ 1250369 h 6858000"/>
              <a:gd name="connsiteX642" fmla="*/ 678222 w 7467600"/>
              <a:gd name="connsiteY642" fmla="*/ 1248670 h 6858000"/>
              <a:gd name="connsiteX643" fmla="*/ 775536 w 7467600"/>
              <a:gd name="connsiteY643" fmla="*/ 1388015 h 6858000"/>
              <a:gd name="connsiteX644" fmla="*/ 894529 w 7467600"/>
              <a:gd name="connsiteY644" fmla="*/ 1567739 h 6858000"/>
              <a:gd name="connsiteX645" fmla="*/ 948000 w 7467600"/>
              <a:gd name="connsiteY645" fmla="*/ 1663088 h 6858000"/>
              <a:gd name="connsiteX646" fmla="*/ 1006812 w 7467600"/>
              <a:gd name="connsiteY646" fmla="*/ 1767683 h 6858000"/>
              <a:gd name="connsiteX647" fmla="*/ 1149133 w 7467600"/>
              <a:gd name="connsiteY647" fmla="*/ 1971513 h 6858000"/>
              <a:gd name="connsiteX648" fmla="*/ 1333952 w 7467600"/>
              <a:gd name="connsiteY648" fmla="*/ 2251620 h 6858000"/>
              <a:gd name="connsiteX649" fmla="*/ 1337329 w 7467600"/>
              <a:gd name="connsiteY649" fmla="*/ 2258350 h 6858000"/>
              <a:gd name="connsiteX650" fmla="*/ 1014726 w 7467600"/>
              <a:gd name="connsiteY650" fmla="*/ 1615556 h 6858000"/>
              <a:gd name="connsiteX651" fmla="*/ 678222 w 7467600"/>
              <a:gd name="connsiteY651" fmla="*/ 1248670 h 6858000"/>
              <a:gd name="connsiteX652" fmla="*/ 6691602 w 7467600"/>
              <a:gd name="connsiteY652" fmla="*/ 1140573 h 6858000"/>
              <a:gd name="connsiteX653" fmla="*/ 6571100 w 7467600"/>
              <a:gd name="connsiteY653" fmla="*/ 1183662 h 6858000"/>
              <a:gd name="connsiteX654" fmla="*/ 6241687 w 7467600"/>
              <a:gd name="connsiteY654" fmla="*/ 1257600 h 6858000"/>
              <a:gd name="connsiteX655" fmla="*/ 5693009 w 7467600"/>
              <a:gd name="connsiteY655" fmla="*/ 1478256 h 6858000"/>
              <a:gd name="connsiteX656" fmla="*/ 6548420 w 7467600"/>
              <a:gd name="connsiteY656" fmla="*/ 1214599 h 6858000"/>
              <a:gd name="connsiteX657" fmla="*/ 6605473 w 7467600"/>
              <a:gd name="connsiteY657" fmla="*/ 1184686 h 6858000"/>
              <a:gd name="connsiteX658" fmla="*/ 6691602 w 7467600"/>
              <a:gd name="connsiteY658" fmla="*/ 1140573 h 6858000"/>
              <a:gd name="connsiteX659" fmla="*/ 4002475 w 7467600"/>
              <a:gd name="connsiteY659" fmla="*/ 1037802 h 6858000"/>
              <a:gd name="connsiteX660" fmla="*/ 4000324 w 7467600"/>
              <a:gd name="connsiteY660" fmla="*/ 1039362 h 6858000"/>
              <a:gd name="connsiteX661" fmla="*/ 4002862 w 7467600"/>
              <a:gd name="connsiteY661" fmla="*/ 1042866 h 6858000"/>
              <a:gd name="connsiteX662" fmla="*/ 4002475 w 7467600"/>
              <a:gd name="connsiteY662" fmla="*/ 1037802 h 6858000"/>
              <a:gd name="connsiteX663" fmla="*/ 506322 w 7467600"/>
              <a:gd name="connsiteY663" fmla="*/ 1020997 h 6858000"/>
              <a:gd name="connsiteX664" fmla="*/ 533068 w 7467600"/>
              <a:gd name="connsiteY664" fmla="*/ 1029409 h 6858000"/>
              <a:gd name="connsiteX665" fmla="*/ 1232525 w 7467600"/>
              <a:gd name="connsiteY665" fmla="*/ 1804675 h 6858000"/>
              <a:gd name="connsiteX666" fmla="*/ 1388858 w 7467600"/>
              <a:gd name="connsiteY666" fmla="*/ 2368011 h 6858000"/>
              <a:gd name="connsiteX667" fmla="*/ 1384098 w 7467600"/>
              <a:gd name="connsiteY667" fmla="*/ 2378125 h 6858000"/>
              <a:gd name="connsiteX668" fmla="*/ 1425393 w 7467600"/>
              <a:gd name="connsiteY668" fmla="*/ 2589124 h 6858000"/>
              <a:gd name="connsiteX669" fmla="*/ 1424001 w 7467600"/>
              <a:gd name="connsiteY669" fmla="*/ 2597541 h 6858000"/>
              <a:gd name="connsiteX670" fmla="*/ 2152729 w 7467600"/>
              <a:gd name="connsiteY670" fmla="*/ 2864487 h 6858000"/>
              <a:gd name="connsiteX671" fmla="*/ 2020609 w 7467600"/>
              <a:gd name="connsiteY671" fmla="*/ 2539671 h 6858000"/>
              <a:gd name="connsiteX672" fmla="*/ 2018920 w 7467600"/>
              <a:gd name="connsiteY672" fmla="*/ 2536309 h 6858000"/>
              <a:gd name="connsiteX673" fmla="*/ 1342441 w 7467600"/>
              <a:gd name="connsiteY673" fmla="*/ 1173017 h 6858000"/>
              <a:gd name="connsiteX674" fmla="*/ 1367925 w 7467600"/>
              <a:gd name="connsiteY674" fmla="*/ 1135648 h 6858000"/>
              <a:gd name="connsiteX675" fmla="*/ 1771401 w 7467600"/>
              <a:gd name="connsiteY675" fmla="*/ 1806673 h 6858000"/>
              <a:gd name="connsiteX676" fmla="*/ 1972385 w 7467600"/>
              <a:gd name="connsiteY676" fmla="*/ 2198735 h 6858000"/>
              <a:gd name="connsiteX677" fmla="*/ 2040892 w 7467600"/>
              <a:gd name="connsiteY677" fmla="*/ 2405205 h 6858000"/>
              <a:gd name="connsiteX678" fmla="*/ 2131689 w 7467600"/>
              <a:gd name="connsiteY678" fmla="*/ 1936926 h 6858000"/>
              <a:gd name="connsiteX679" fmla="*/ 2454820 w 7467600"/>
              <a:gd name="connsiteY679" fmla="*/ 1248808 h 6858000"/>
              <a:gd name="connsiteX680" fmla="*/ 2492512 w 7467600"/>
              <a:gd name="connsiteY680" fmla="*/ 1302920 h 6858000"/>
              <a:gd name="connsiteX681" fmla="*/ 2081216 w 7467600"/>
              <a:gd name="connsiteY681" fmla="*/ 2527513 h 6858000"/>
              <a:gd name="connsiteX682" fmla="*/ 2081211 w 7467600"/>
              <a:gd name="connsiteY682" fmla="*/ 2528916 h 6858000"/>
              <a:gd name="connsiteX683" fmla="*/ 2199067 w 7467600"/>
              <a:gd name="connsiteY683" fmla="*/ 2884061 h 6858000"/>
              <a:gd name="connsiteX684" fmla="*/ 3192586 w 7467600"/>
              <a:gd name="connsiteY684" fmla="*/ 3411496 h 6858000"/>
              <a:gd name="connsiteX685" fmla="*/ 3182620 w 7467600"/>
              <a:gd name="connsiteY685" fmla="*/ 3483279 h 6858000"/>
              <a:gd name="connsiteX686" fmla="*/ 2435119 w 7467600"/>
              <a:gd name="connsiteY686" fmla="*/ 3080173 h 6858000"/>
              <a:gd name="connsiteX687" fmla="*/ 2410152 w 7467600"/>
              <a:gd name="connsiteY687" fmla="*/ 3063751 h 6858000"/>
              <a:gd name="connsiteX688" fmla="*/ 2408099 w 7467600"/>
              <a:gd name="connsiteY688" fmla="*/ 3064403 h 6858000"/>
              <a:gd name="connsiteX689" fmla="*/ 2407218 w 7467600"/>
              <a:gd name="connsiteY689" fmla="*/ 3070324 h 6858000"/>
              <a:gd name="connsiteX690" fmla="*/ 2380138 w 7467600"/>
              <a:gd name="connsiteY690" fmla="*/ 3099341 h 6858000"/>
              <a:gd name="connsiteX691" fmla="*/ 1765923 w 7467600"/>
              <a:gd name="connsiteY691" fmla="*/ 3581043 h 6858000"/>
              <a:gd name="connsiteX692" fmla="*/ 1702258 w 7467600"/>
              <a:gd name="connsiteY692" fmla="*/ 3612286 h 6858000"/>
              <a:gd name="connsiteX693" fmla="*/ 1538370 w 7467600"/>
              <a:gd name="connsiteY693" fmla="*/ 3811804 h 6858000"/>
              <a:gd name="connsiteX694" fmla="*/ 542867 w 7467600"/>
              <a:gd name="connsiteY694" fmla="*/ 4944092 h 6858000"/>
              <a:gd name="connsiteX695" fmla="*/ 515800 w 7467600"/>
              <a:gd name="connsiteY695" fmla="*/ 4862180 h 6858000"/>
              <a:gd name="connsiteX696" fmla="*/ 909145 w 7467600"/>
              <a:gd name="connsiteY696" fmla="*/ 4199225 h 6858000"/>
              <a:gd name="connsiteX697" fmla="*/ 1214067 w 7467600"/>
              <a:gd name="connsiteY697" fmla="*/ 3908561 h 6858000"/>
              <a:gd name="connsiteX698" fmla="*/ 640967 w 7467600"/>
              <a:gd name="connsiteY698" fmla="*/ 4105601 h 6858000"/>
              <a:gd name="connsiteX699" fmla="*/ 112563 w 7467600"/>
              <a:gd name="connsiteY699" fmla="*/ 4396952 h 6858000"/>
              <a:gd name="connsiteX700" fmla="*/ 0 w 7467600"/>
              <a:gd name="connsiteY700" fmla="*/ 4466006 h 6858000"/>
              <a:gd name="connsiteX701" fmla="*/ 0 w 7467600"/>
              <a:gd name="connsiteY701" fmla="*/ 4233763 h 6858000"/>
              <a:gd name="connsiteX702" fmla="*/ 36881 w 7467600"/>
              <a:gd name="connsiteY702" fmla="*/ 4200118 h 6858000"/>
              <a:gd name="connsiteX703" fmla="*/ 910534 w 7467600"/>
              <a:gd name="connsiteY703" fmla="*/ 3629753 h 6858000"/>
              <a:gd name="connsiteX704" fmla="*/ 1578717 w 7467600"/>
              <a:gd name="connsiteY704" fmla="*/ 3575982 h 6858000"/>
              <a:gd name="connsiteX705" fmla="*/ 2338780 w 7467600"/>
              <a:gd name="connsiteY705" fmla="*/ 3033725 h 6858000"/>
              <a:gd name="connsiteX706" fmla="*/ 1807991 w 7467600"/>
              <a:gd name="connsiteY706" fmla="*/ 2807184 h 6858000"/>
              <a:gd name="connsiteX707" fmla="*/ 1416358 w 7467600"/>
              <a:gd name="connsiteY707" fmla="*/ 3112571 h 6858000"/>
              <a:gd name="connsiteX708" fmla="*/ 939066 w 7467600"/>
              <a:gd name="connsiteY708" fmla="*/ 3378798 h 6858000"/>
              <a:gd name="connsiteX709" fmla="*/ 115099 w 7467600"/>
              <a:gd name="connsiteY709" fmla="*/ 3607650 h 6858000"/>
              <a:gd name="connsiteX710" fmla="*/ 97284 w 7467600"/>
              <a:gd name="connsiteY710" fmla="*/ 3520393 h 6858000"/>
              <a:gd name="connsiteX711" fmla="*/ 922050 w 7467600"/>
              <a:gd name="connsiteY711" fmla="*/ 3074867 h 6858000"/>
              <a:gd name="connsiteX712" fmla="*/ 1405265 w 7467600"/>
              <a:gd name="connsiteY712" fmla="*/ 3016319 h 6858000"/>
              <a:gd name="connsiteX713" fmla="*/ 1407512 w 7467600"/>
              <a:gd name="connsiteY713" fmla="*/ 3018001 h 6858000"/>
              <a:gd name="connsiteX714" fmla="*/ 1726266 w 7467600"/>
              <a:gd name="connsiteY714" fmla="*/ 2777274 h 6858000"/>
              <a:gd name="connsiteX715" fmla="*/ 625390 w 7467600"/>
              <a:gd name="connsiteY715" fmla="*/ 2514541 h 6858000"/>
              <a:gd name="connsiteX716" fmla="*/ 619799 w 7467600"/>
              <a:gd name="connsiteY716" fmla="*/ 2527180 h 6858000"/>
              <a:gd name="connsiteX717" fmla="*/ 310030 w 7467600"/>
              <a:gd name="connsiteY717" fmla="*/ 2771818 h 6858000"/>
              <a:gd name="connsiteX718" fmla="*/ 173877 w 7467600"/>
              <a:gd name="connsiteY718" fmla="*/ 2937056 h 6858000"/>
              <a:gd name="connsiteX719" fmla="*/ 77889 w 7467600"/>
              <a:gd name="connsiteY719" fmla="*/ 3138440 h 6858000"/>
              <a:gd name="connsiteX720" fmla="*/ 0 w 7467600"/>
              <a:gd name="connsiteY720" fmla="*/ 3271395 h 6858000"/>
              <a:gd name="connsiteX721" fmla="*/ 0 w 7467600"/>
              <a:gd name="connsiteY721" fmla="*/ 3153002 h 6858000"/>
              <a:gd name="connsiteX722" fmla="*/ 2386 w 7467600"/>
              <a:gd name="connsiteY722" fmla="*/ 3149203 h 6858000"/>
              <a:gd name="connsiteX723" fmla="*/ 89753 w 7467600"/>
              <a:gd name="connsiteY723" fmla="*/ 2987702 h 6858000"/>
              <a:gd name="connsiteX724" fmla="*/ 76869 w 7467600"/>
              <a:gd name="connsiteY724" fmla="*/ 3005404 h 6858000"/>
              <a:gd name="connsiteX725" fmla="*/ 32049 w 7467600"/>
              <a:gd name="connsiteY725" fmla="*/ 3065814 h 6858000"/>
              <a:gd name="connsiteX726" fmla="*/ 0 w 7467600"/>
              <a:gd name="connsiteY726" fmla="*/ 3108744 h 6858000"/>
              <a:gd name="connsiteX727" fmla="*/ 0 w 7467600"/>
              <a:gd name="connsiteY727" fmla="*/ 3058059 h 6858000"/>
              <a:gd name="connsiteX728" fmla="*/ 7610 w 7467600"/>
              <a:gd name="connsiteY728" fmla="*/ 3047889 h 6858000"/>
              <a:gd name="connsiteX729" fmla="*/ 52419 w 7467600"/>
              <a:gd name="connsiteY729" fmla="*/ 2987479 h 6858000"/>
              <a:gd name="connsiteX730" fmla="*/ 59142 w 7467600"/>
              <a:gd name="connsiteY730" fmla="*/ 2978488 h 6858000"/>
              <a:gd name="connsiteX731" fmla="*/ 0 w 7467600"/>
              <a:gd name="connsiteY731" fmla="*/ 3015334 h 6858000"/>
              <a:gd name="connsiteX732" fmla="*/ 0 w 7467600"/>
              <a:gd name="connsiteY732" fmla="*/ 2914286 h 6858000"/>
              <a:gd name="connsiteX733" fmla="*/ 36383 w 7467600"/>
              <a:gd name="connsiteY733" fmla="*/ 2901128 h 6858000"/>
              <a:gd name="connsiteX734" fmla="*/ 156329 w 7467600"/>
              <a:gd name="connsiteY734" fmla="*/ 2840533 h 6858000"/>
              <a:gd name="connsiteX735" fmla="*/ 358355 w 7467600"/>
              <a:gd name="connsiteY735" fmla="*/ 2620471 h 6858000"/>
              <a:gd name="connsiteX736" fmla="*/ 510577 w 7467600"/>
              <a:gd name="connsiteY736" fmla="*/ 2501244 h 6858000"/>
              <a:gd name="connsiteX737" fmla="*/ 211967 w 7467600"/>
              <a:gd name="connsiteY737" fmla="*/ 2479171 h 6858000"/>
              <a:gd name="connsiteX738" fmla="*/ 0 w 7467600"/>
              <a:gd name="connsiteY738" fmla="*/ 2476398 h 6858000"/>
              <a:gd name="connsiteX739" fmla="*/ 0 w 7467600"/>
              <a:gd name="connsiteY739" fmla="*/ 2389189 h 6858000"/>
              <a:gd name="connsiteX740" fmla="*/ 103062 w 7467600"/>
              <a:gd name="connsiteY740" fmla="*/ 2389518 h 6858000"/>
              <a:gd name="connsiteX741" fmla="*/ 510734 w 7467600"/>
              <a:gd name="connsiteY741" fmla="*/ 2416201 h 6858000"/>
              <a:gd name="connsiteX742" fmla="*/ 279257 w 7467600"/>
              <a:gd name="connsiteY742" fmla="*/ 2092102 h 6858000"/>
              <a:gd name="connsiteX743" fmla="*/ 65265 w 7467600"/>
              <a:gd name="connsiteY743" fmla="*/ 2006049 h 6858000"/>
              <a:gd name="connsiteX744" fmla="*/ 0 w 7467600"/>
              <a:gd name="connsiteY744" fmla="*/ 1982532 h 6858000"/>
              <a:gd name="connsiteX745" fmla="*/ 0 w 7467600"/>
              <a:gd name="connsiteY745" fmla="*/ 1912789 h 6858000"/>
              <a:gd name="connsiteX746" fmla="*/ 97460 w 7467600"/>
              <a:gd name="connsiteY746" fmla="*/ 1953725 h 6858000"/>
              <a:gd name="connsiteX747" fmla="*/ 221272 w 7467600"/>
              <a:gd name="connsiteY747" fmla="*/ 1980766 h 6858000"/>
              <a:gd name="connsiteX748" fmla="*/ 116765 w 7467600"/>
              <a:gd name="connsiteY748" fmla="*/ 1911033 h 6858000"/>
              <a:gd name="connsiteX749" fmla="*/ 16405 w 7467600"/>
              <a:gd name="connsiteY749" fmla="*/ 1803412 h 6858000"/>
              <a:gd name="connsiteX750" fmla="*/ 0 w 7467600"/>
              <a:gd name="connsiteY750" fmla="*/ 1784777 h 6858000"/>
              <a:gd name="connsiteX751" fmla="*/ 0 w 7467600"/>
              <a:gd name="connsiteY751" fmla="*/ 1740082 h 6858000"/>
              <a:gd name="connsiteX752" fmla="*/ 39394 w 7467600"/>
              <a:gd name="connsiteY752" fmla="*/ 1784856 h 6858000"/>
              <a:gd name="connsiteX753" fmla="*/ 135813 w 7467600"/>
              <a:gd name="connsiteY753" fmla="*/ 1888838 h 6858000"/>
              <a:gd name="connsiteX754" fmla="*/ 242575 w 7467600"/>
              <a:gd name="connsiteY754" fmla="*/ 1958841 h 6858000"/>
              <a:gd name="connsiteX755" fmla="*/ 82197 w 7467600"/>
              <a:gd name="connsiteY755" fmla="*/ 1754826 h 6858000"/>
              <a:gd name="connsiteX756" fmla="*/ 0 w 7467600"/>
              <a:gd name="connsiteY756" fmla="*/ 1679650 h 6858000"/>
              <a:gd name="connsiteX757" fmla="*/ 0 w 7467600"/>
              <a:gd name="connsiteY757" fmla="*/ 1602463 h 6858000"/>
              <a:gd name="connsiteX758" fmla="*/ 84689 w 7467600"/>
              <a:gd name="connsiteY758" fmla="*/ 1677442 h 6858000"/>
              <a:gd name="connsiteX759" fmla="*/ 298437 w 7467600"/>
              <a:gd name="connsiteY759" fmla="*/ 1968019 h 6858000"/>
              <a:gd name="connsiteX760" fmla="*/ 227269 w 7467600"/>
              <a:gd name="connsiteY760" fmla="*/ 1114064 h 6858000"/>
              <a:gd name="connsiteX761" fmla="*/ 248003 w 7467600"/>
              <a:gd name="connsiteY761" fmla="*/ 1089613 h 6858000"/>
              <a:gd name="connsiteX762" fmla="*/ 427020 w 7467600"/>
              <a:gd name="connsiteY762" fmla="*/ 1619803 h 6858000"/>
              <a:gd name="connsiteX763" fmla="*/ 340345 w 7467600"/>
              <a:gd name="connsiteY763" fmla="*/ 2027739 h 6858000"/>
              <a:gd name="connsiteX764" fmla="*/ 360865 w 7467600"/>
              <a:gd name="connsiteY764" fmla="*/ 2044827 h 6858000"/>
              <a:gd name="connsiteX765" fmla="*/ 560414 w 7467600"/>
              <a:gd name="connsiteY765" fmla="*/ 2421457 h 6858000"/>
              <a:gd name="connsiteX766" fmla="*/ 1359703 w 7467600"/>
              <a:gd name="connsiteY766" fmla="*/ 2578554 h 6858000"/>
              <a:gd name="connsiteX767" fmla="*/ 1359422 w 7467600"/>
              <a:gd name="connsiteY767" fmla="*/ 2577994 h 6858000"/>
              <a:gd name="connsiteX768" fmla="*/ 828701 w 7467600"/>
              <a:gd name="connsiteY768" fmla="*/ 1839520 h 6858000"/>
              <a:gd name="connsiteX769" fmla="*/ 494427 w 7467600"/>
              <a:gd name="connsiteY769" fmla="*/ 1092333 h 6858000"/>
              <a:gd name="connsiteX770" fmla="*/ 506322 w 7467600"/>
              <a:gd name="connsiteY770" fmla="*/ 1020997 h 6858000"/>
              <a:gd name="connsiteX771" fmla="*/ 4570198 w 7467600"/>
              <a:gd name="connsiteY771" fmla="*/ 978081 h 6858000"/>
              <a:gd name="connsiteX772" fmla="*/ 4523691 w 7467600"/>
              <a:gd name="connsiteY772" fmla="*/ 1127776 h 6858000"/>
              <a:gd name="connsiteX773" fmla="*/ 4509875 w 7467600"/>
              <a:gd name="connsiteY773" fmla="*/ 1167552 h 6858000"/>
              <a:gd name="connsiteX774" fmla="*/ 4478168 w 7467600"/>
              <a:gd name="connsiteY774" fmla="*/ 1260735 h 6858000"/>
              <a:gd name="connsiteX775" fmla="*/ 4409309 w 7467600"/>
              <a:gd name="connsiteY775" fmla="*/ 1666996 h 6858000"/>
              <a:gd name="connsiteX776" fmla="*/ 4370031 w 7467600"/>
              <a:gd name="connsiteY776" fmla="*/ 1955666 h 6858000"/>
              <a:gd name="connsiteX777" fmla="*/ 4570198 w 7467600"/>
              <a:gd name="connsiteY777" fmla="*/ 978081 h 6858000"/>
              <a:gd name="connsiteX778" fmla="*/ 4557898 w 7467600"/>
              <a:gd name="connsiteY778" fmla="*/ 900011 h 6858000"/>
              <a:gd name="connsiteX779" fmla="*/ 4344840 w 7467600"/>
              <a:gd name="connsiteY779" fmla="*/ 1922038 h 6858000"/>
              <a:gd name="connsiteX780" fmla="*/ 4378710 w 7467600"/>
              <a:gd name="connsiteY780" fmla="*/ 1665516 h 6858000"/>
              <a:gd name="connsiteX781" fmla="*/ 4448798 w 7467600"/>
              <a:gd name="connsiteY781" fmla="*/ 1253024 h 6858000"/>
              <a:gd name="connsiteX782" fmla="*/ 4480315 w 7467600"/>
              <a:gd name="connsiteY782" fmla="*/ 1158454 h 6858000"/>
              <a:gd name="connsiteX783" fmla="*/ 4494133 w 7467600"/>
              <a:gd name="connsiteY783" fmla="*/ 1118676 h 6858000"/>
              <a:gd name="connsiteX784" fmla="*/ 4557898 w 7467600"/>
              <a:gd name="connsiteY784" fmla="*/ 900011 h 6858000"/>
              <a:gd name="connsiteX785" fmla="*/ 5870151 w 7467600"/>
              <a:gd name="connsiteY785" fmla="*/ 898890 h 6858000"/>
              <a:gd name="connsiteX786" fmla="*/ 5861335 w 7467600"/>
              <a:gd name="connsiteY786" fmla="*/ 899177 h 6858000"/>
              <a:gd name="connsiteX787" fmla="*/ 5843702 w 7467600"/>
              <a:gd name="connsiteY787" fmla="*/ 899748 h 6858000"/>
              <a:gd name="connsiteX788" fmla="*/ 5651107 w 7467600"/>
              <a:gd name="connsiteY788" fmla="*/ 920306 h 6858000"/>
              <a:gd name="connsiteX789" fmla="*/ 5459407 w 7467600"/>
              <a:gd name="connsiteY789" fmla="*/ 940975 h 6858000"/>
              <a:gd name="connsiteX790" fmla="*/ 5374846 w 7467600"/>
              <a:gd name="connsiteY790" fmla="*/ 941988 h 6858000"/>
              <a:gd name="connsiteX791" fmla="*/ 5256105 w 7467600"/>
              <a:gd name="connsiteY791" fmla="*/ 945632 h 6858000"/>
              <a:gd name="connsiteX792" fmla="*/ 5107071 w 7467600"/>
              <a:gd name="connsiteY792" fmla="*/ 969720 h 6858000"/>
              <a:gd name="connsiteX793" fmla="*/ 4998681 w 7467600"/>
              <a:gd name="connsiteY793" fmla="*/ 988771 h 6858000"/>
              <a:gd name="connsiteX794" fmla="*/ 5870151 w 7467600"/>
              <a:gd name="connsiteY794" fmla="*/ 898890 h 6858000"/>
              <a:gd name="connsiteX795" fmla="*/ 5504425 w 7467600"/>
              <a:gd name="connsiteY795" fmla="*/ 848067 h 6858000"/>
              <a:gd name="connsiteX796" fmla="*/ 4968849 w 7467600"/>
              <a:gd name="connsiteY796" fmla="*/ 962318 h 6858000"/>
              <a:gd name="connsiteX797" fmla="*/ 5104039 w 7467600"/>
              <a:gd name="connsiteY797" fmla="*/ 940634 h 6858000"/>
              <a:gd name="connsiteX798" fmla="*/ 5256311 w 7467600"/>
              <a:gd name="connsiteY798" fmla="*/ 916490 h 6858000"/>
              <a:gd name="connsiteX799" fmla="*/ 5377381 w 7467600"/>
              <a:gd name="connsiteY799" fmla="*/ 912671 h 6858000"/>
              <a:gd name="connsiteX800" fmla="*/ 5460148 w 7467600"/>
              <a:gd name="connsiteY800" fmla="*/ 911442 h 6858000"/>
              <a:gd name="connsiteX801" fmla="*/ 5648971 w 7467600"/>
              <a:gd name="connsiteY801" fmla="*/ 891331 h 6858000"/>
              <a:gd name="connsiteX802" fmla="*/ 5844807 w 7467600"/>
              <a:gd name="connsiteY802" fmla="*/ 870718 h 6858000"/>
              <a:gd name="connsiteX803" fmla="*/ 5862975 w 7467600"/>
              <a:gd name="connsiteY803" fmla="*/ 869756 h 6858000"/>
              <a:gd name="connsiteX804" fmla="*/ 5920887 w 7467600"/>
              <a:gd name="connsiteY804" fmla="*/ 865929 h 6858000"/>
              <a:gd name="connsiteX805" fmla="*/ 5504425 w 7467600"/>
              <a:gd name="connsiteY805" fmla="*/ 848067 h 6858000"/>
              <a:gd name="connsiteX806" fmla="*/ 3607114 w 7467600"/>
              <a:gd name="connsiteY806" fmla="*/ 467441 h 6858000"/>
              <a:gd name="connsiteX807" fmla="*/ 3296242 w 7467600"/>
              <a:gd name="connsiteY807" fmla="*/ 807991 h 6858000"/>
              <a:gd name="connsiteX808" fmla="*/ 3174674 w 7467600"/>
              <a:gd name="connsiteY808" fmla="*/ 919759 h 6858000"/>
              <a:gd name="connsiteX809" fmla="*/ 3042978 w 7467600"/>
              <a:gd name="connsiteY809" fmla="*/ 1054894 h 6858000"/>
              <a:gd name="connsiteX810" fmla="*/ 2968914 w 7467600"/>
              <a:gd name="connsiteY810" fmla="*/ 1133756 h 6858000"/>
              <a:gd name="connsiteX811" fmla="*/ 3103823 w 7467600"/>
              <a:gd name="connsiteY811" fmla="*/ 1026814 h 6858000"/>
              <a:gd name="connsiteX812" fmla="*/ 3607114 w 7467600"/>
              <a:gd name="connsiteY812" fmla="*/ 467441 h 6858000"/>
              <a:gd name="connsiteX813" fmla="*/ 3744487 w 7467600"/>
              <a:gd name="connsiteY813" fmla="*/ 383136 h 6858000"/>
              <a:gd name="connsiteX814" fmla="*/ 3970213 w 7467600"/>
              <a:gd name="connsiteY814" fmla="*/ 995559 h 6858000"/>
              <a:gd name="connsiteX815" fmla="*/ 3744487 w 7467600"/>
              <a:gd name="connsiteY815" fmla="*/ 383136 h 6858000"/>
              <a:gd name="connsiteX816" fmla="*/ 3624562 w 7467600"/>
              <a:gd name="connsiteY816" fmla="*/ 367041 h 6858000"/>
              <a:gd name="connsiteX817" fmla="*/ 3489712 w 7467600"/>
              <a:gd name="connsiteY817" fmla="*/ 485386 h 6858000"/>
              <a:gd name="connsiteX818" fmla="*/ 3182994 w 7467600"/>
              <a:gd name="connsiteY818" fmla="*/ 828265 h 6858000"/>
              <a:gd name="connsiteX819" fmla="*/ 2892114 w 7467600"/>
              <a:gd name="connsiteY819" fmla="*/ 1172635 h 6858000"/>
              <a:gd name="connsiteX820" fmla="*/ 3021459 w 7467600"/>
              <a:gd name="connsiteY820" fmla="*/ 1035385 h 6858000"/>
              <a:gd name="connsiteX821" fmla="*/ 3153873 w 7467600"/>
              <a:gd name="connsiteY821" fmla="*/ 898971 h 6858000"/>
              <a:gd name="connsiteX822" fmla="*/ 3276511 w 7467600"/>
              <a:gd name="connsiteY822" fmla="*/ 786423 h 6858000"/>
              <a:gd name="connsiteX823" fmla="*/ 3584154 w 7467600"/>
              <a:gd name="connsiteY823" fmla="*/ 448218 h 6858000"/>
              <a:gd name="connsiteX824" fmla="*/ 3624562 w 7467600"/>
              <a:gd name="connsiteY824" fmla="*/ 367041 h 6858000"/>
              <a:gd name="connsiteX825" fmla="*/ 3766672 w 7467600"/>
              <a:gd name="connsiteY825" fmla="*/ 359429 h 6858000"/>
              <a:gd name="connsiteX826" fmla="*/ 3996338 w 7467600"/>
              <a:gd name="connsiteY826" fmla="*/ 968237 h 6858000"/>
              <a:gd name="connsiteX827" fmla="*/ 3766672 w 7467600"/>
              <a:gd name="connsiteY827" fmla="*/ 359429 h 6858000"/>
              <a:gd name="connsiteX828" fmla="*/ 5805386 w 7467600"/>
              <a:gd name="connsiteY828" fmla="*/ 239240 h 6858000"/>
              <a:gd name="connsiteX829" fmla="*/ 5736947 w 7467600"/>
              <a:gd name="connsiteY829" fmla="*/ 261367 h 6858000"/>
              <a:gd name="connsiteX830" fmla="*/ 5427012 w 7467600"/>
              <a:gd name="connsiteY830" fmla="*/ 311272 h 6858000"/>
              <a:gd name="connsiteX831" fmla="*/ 5147818 w 7467600"/>
              <a:gd name="connsiteY831" fmla="*/ 322112 h 6858000"/>
              <a:gd name="connsiteX832" fmla="*/ 5060854 w 7467600"/>
              <a:gd name="connsiteY832" fmla="*/ 311882 h 6858000"/>
              <a:gd name="connsiteX833" fmla="*/ 4945989 w 7467600"/>
              <a:gd name="connsiteY833" fmla="*/ 300516 h 6858000"/>
              <a:gd name="connsiteX834" fmla="*/ 5410479 w 7467600"/>
              <a:gd name="connsiteY834" fmla="*/ 348434 h 6858000"/>
              <a:gd name="connsiteX835" fmla="*/ 5805386 w 7467600"/>
              <a:gd name="connsiteY835" fmla="*/ 239240 h 6858000"/>
              <a:gd name="connsiteX836" fmla="*/ 5905192 w 7467600"/>
              <a:gd name="connsiteY836" fmla="*/ 163079 h 6858000"/>
              <a:gd name="connsiteX837" fmla="*/ 5865655 w 7467600"/>
              <a:gd name="connsiteY837" fmla="*/ 171901 h 6858000"/>
              <a:gd name="connsiteX838" fmla="*/ 5259740 w 7467600"/>
              <a:gd name="connsiteY838" fmla="*/ 257013 h 6858000"/>
              <a:gd name="connsiteX839" fmla="*/ 5208466 w 7467600"/>
              <a:gd name="connsiteY839" fmla="*/ 257550 h 6858000"/>
              <a:gd name="connsiteX840" fmla="*/ 4980204 w 7467600"/>
              <a:gd name="connsiteY840" fmla="*/ 271903 h 6858000"/>
              <a:gd name="connsiteX841" fmla="*/ 5068068 w 7467600"/>
              <a:gd name="connsiteY841" fmla="*/ 282244 h 6858000"/>
              <a:gd name="connsiteX842" fmla="*/ 5153231 w 7467600"/>
              <a:gd name="connsiteY842" fmla="*/ 292240 h 6858000"/>
              <a:gd name="connsiteX843" fmla="*/ 5426491 w 7467600"/>
              <a:gd name="connsiteY843" fmla="*/ 281128 h 6858000"/>
              <a:gd name="connsiteX844" fmla="*/ 5731212 w 7467600"/>
              <a:gd name="connsiteY844" fmla="*/ 231951 h 6858000"/>
              <a:gd name="connsiteX845" fmla="*/ 5905192 w 7467600"/>
              <a:gd name="connsiteY845" fmla="*/ 163079 h 6858000"/>
              <a:gd name="connsiteX846" fmla="*/ 5944437 w 7467600"/>
              <a:gd name="connsiteY846" fmla="*/ 113829 h 6858000"/>
              <a:gd name="connsiteX847" fmla="*/ 5825032 w 7467600"/>
              <a:gd name="connsiteY847" fmla="*/ 146405 h 6858000"/>
              <a:gd name="connsiteX848" fmla="*/ 4955599 w 7467600"/>
              <a:gd name="connsiteY848" fmla="*/ 247008 h 6858000"/>
              <a:gd name="connsiteX849" fmla="*/ 5210104 w 7467600"/>
              <a:gd name="connsiteY849" fmla="*/ 228123 h 6858000"/>
              <a:gd name="connsiteX850" fmla="*/ 5261015 w 7467600"/>
              <a:gd name="connsiteY850" fmla="*/ 227087 h 6858000"/>
              <a:gd name="connsiteX851" fmla="*/ 5861181 w 7467600"/>
              <a:gd name="connsiteY851" fmla="*/ 143093 h 6858000"/>
              <a:gd name="connsiteX852" fmla="*/ 5961252 w 7467600"/>
              <a:gd name="connsiteY852" fmla="*/ 114820 h 6858000"/>
              <a:gd name="connsiteX853" fmla="*/ 5944437 w 7467600"/>
              <a:gd name="connsiteY853" fmla="*/ 113829 h 6858000"/>
              <a:gd name="connsiteX854" fmla="*/ 3882765 w 7467600"/>
              <a:gd name="connsiteY854" fmla="*/ 0 h 6858000"/>
              <a:gd name="connsiteX855" fmla="*/ 3995099 w 7467600"/>
              <a:gd name="connsiteY855" fmla="*/ 0 h 6858000"/>
              <a:gd name="connsiteX856" fmla="*/ 4163818 w 7467600"/>
              <a:gd name="connsiteY856" fmla="*/ 234104 h 6858000"/>
              <a:gd name="connsiteX857" fmla="*/ 4172099 w 7467600"/>
              <a:gd name="connsiteY857" fmla="*/ 234207 h 6858000"/>
              <a:gd name="connsiteX858" fmla="*/ 4784282 w 7467600"/>
              <a:gd name="connsiteY858" fmla="*/ 276561 h 6858000"/>
              <a:gd name="connsiteX859" fmla="*/ 4801687 w 7467600"/>
              <a:gd name="connsiteY859" fmla="*/ 267764 h 6858000"/>
              <a:gd name="connsiteX860" fmla="*/ 6082788 w 7467600"/>
              <a:gd name="connsiteY860" fmla="*/ 64119 h 6858000"/>
              <a:gd name="connsiteX861" fmla="*/ 6099442 w 7467600"/>
              <a:gd name="connsiteY861" fmla="*/ 82568 h 6858000"/>
              <a:gd name="connsiteX862" fmla="*/ 4804137 w 7467600"/>
              <a:gd name="connsiteY862" fmla="*/ 320931 h 6858000"/>
              <a:gd name="connsiteX863" fmla="*/ 4227047 w 7467600"/>
              <a:gd name="connsiteY863" fmla="*/ 313415 h 6858000"/>
              <a:gd name="connsiteX864" fmla="*/ 4346041 w 7467600"/>
              <a:gd name="connsiteY864" fmla="*/ 456086 h 6858000"/>
              <a:gd name="connsiteX865" fmla="*/ 4870967 w 7467600"/>
              <a:gd name="connsiteY865" fmla="*/ 963061 h 6858000"/>
              <a:gd name="connsiteX866" fmla="*/ 4889647 w 7467600"/>
              <a:gd name="connsiteY866" fmla="*/ 957147 h 6858000"/>
              <a:gd name="connsiteX867" fmla="*/ 5422504 w 7467600"/>
              <a:gd name="connsiteY867" fmla="*/ 805191 h 6858000"/>
              <a:gd name="connsiteX868" fmla="*/ 6087656 w 7467600"/>
              <a:gd name="connsiteY868" fmla="*/ 826703 h 6858000"/>
              <a:gd name="connsiteX869" fmla="*/ 6058717 w 7467600"/>
              <a:gd name="connsiteY869" fmla="*/ 865992 h 6858000"/>
              <a:gd name="connsiteX870" fmla="*/ 4974153 w 7467600"/>
              <a:gd name="connsiteY870" fmla="*/ 1045456 h 6858000"/>
              <a:gd name="connsiteX871" fmla="*/ 5627835 w 7467600"/>
              <a:gd name="connsiteY871" fmla="*/ 1472077 h 6858000"/>
              <a:gd name="connsiteX872" fmla="*/ 5629817 w 7467600"/>
              <a:gd name="connsiteY872" fmla="*/ 1471412 h 6858000"/>
              <a:gd name="connsiteX873" fmla="*/ 5634124 w 7467600"/>
              <a:gd name="connsiteY873" fmla="*/ 1470572 h 6858000"/>
              <a:gd name="connsiteX874" fmla="*/ 5755832 w 7467600"/>
              <a:gd name="connsiteY874" fmla="*/ 1383886 h 6858000"/>
              <a:gd name="connsiteX875" fmla="*/ 6014186 w 7467600"/>
              <a:gd name="connsiteY875" fmla="*/ 1279799 h 6858000"/>
              <a:gd name="connsiteX876" fmla="*/ 6901619 w 7467600"/>
              <a:gd name="connsiteY876" fmla="*/ 1047874 h 6858000"/>
              <a:gd name="connsiteX877" fmla="*/ 6931566 w 7467600"/>
              <a:gd name="connsiteY877" fmla="*/ 1062034 h 6858000"/>
              <a:gd name="connsiteX878" fmla="*/ 5790982 w 7467600"/>
              <a:gd name="connsiteY878" fmla="*/ 1561380 h 6858000"/>
              <a:gd name="connsiteX879" fmla="*/ 6188971 w 7467600"/>
              <a:gd name="connsiteY879" fmla="*/ 1755168 h 6858000"/>
              <a:gd name="connsiteX880" fmla="*/ 6202446 w 7467600"/>
              <a:gd name="connsiteY880" fmla="*/ 1752268 h 6858000"/>
              <a:gd name="connsiteX881" fmla="*/ 7179560 w 7467600"/>
              <a:gd name="connsiteY881" fmla="*/ 1467551 h 6858000"/>
              <a:gd name="connsiteX882" fmla="*/ 7158730 w 7467600"/>
              <a:gd name="connsiteY882" fmla="*/ 1507835 h 6858000"/>
              <a:gd name="connsiteX883" fmla="*/ 6326959 w 7467600"/>
              <a:gd name="connsiteY883" fmla="*/ 1817686 h 6858000"/>
              <a:gd name="connsiteX884" fmla="*/ 6537433 w 7467600"/>
              <a:gd name="connsiteY884" fmla="*/ 1907790 h 6858000"/>
              <a:gd name="connsiteX885" fmla="*/ 6550221 w 7467600"/>
              <a:gd name="connsiteY885" fmla="*/ 1910729 h 6858000"/>
              <a:gd name="connsiteX886" fmla="*/ 6964438 w 7467600"/>
              <a:gd name="connsiteY886" fmla="*/ 2209505 h 6858000"/>
              <a:gd name="connsiteX887" fmla="*/ 7367862 w 7467600"/>
              <a:gd name="connsiteY887" fmla="*/ 2806833 h 6858000"/>
              <a:gd name="connsiteX888" fmla="*/ 7364329 w 7467600"/>
              <a:gd name="connsiteY888" fmla="*/ 2826907 h 6858000"/>
              <a:gd name="connsiteX889" fmla="*/ 7290545 w 7467600"/>
              <a:gd name="connsiteY889" fmla="*/ 2850663 h 6858000"/>
              <a:gd name="connsiteX890" fmla="*/ 6472036 w 7467600"/>
              <a:gd name="connsiteY890" fmla="*/ 1959003 h 6858000"/>
              <a:gd name="connsiteX891" fmla="*/ 5792897 w 7467600"/>
              <a:gd name="connsiteY891" fmla="*/ 1647747 h 6858000"/>
              <a:gd name="connsiteX892" fmla="*/ 5842751 w 7467600"/>
              <a:gd name="connsiteY892" fmla="*/ 1816112 h 6858000"/>
              <a:gd name="connsiteX893" fmla="*/ 5847424 w 7467600"/>
              <a:gd name="connsiteY893" fmla="*/ 1815776 h 6858000"/>
              <a:gd name="connsiteX894" fmla="*/ 6399821 w 7467600"/>
              <a:gd name="connsiteY894" fmla="*/ 2344799 h 6858000"/>
              <a:gd name="connsiteX895" fmla="*/ 6323232 w 7467600"/>
              <a:gd name="connsiteY895" fmla="*/ 2389634 h 6858000"/>
              <a:gd name="connsiteX896" fmla="*/ 5942958 w 7467600"/>
              <a:gd name="connsiteY896" fmla="*/ 2077708 h 6858000"/>
              <a:gd name="connsiteX897" fmla="*/ 5921559 w 7467600"/>
              <a:gd name="connsiteY897" fmla="*/ 2378596 h 6858000"/>
              <a:gd name="connsiteX898" fmla="*/ 5817651 w 7467600"/>
              <a:gd name="connsiteY898" fmla="*/ 3023919 h 6858000"/>
              <a:gd name="connsiteX899" fmla="*/ 5729634 w 7467600"/>
              <a:gd name="connsiteY899" fmla="*/ 3051849 h 6858000"/>
              <a:gd name="connsiteX900" fmla="*/ 5611018 w 7467600"/>
              <a:gd name="connsiteY900" fmla="*/ 2316769 h 6858000"/>
              <a:gd name="connsiteX901" fmla="*/ 5687608 w 7467600"/>
              <a:gd name="connsiteY901" fmla="*/ 2039972 h 6858000"/>
              <a:gd name="connsiteX902" fmla="*/ 5657554 w 7467600"/>
              <a:gd name="connsiteY902" fmla="*/ 1576445 h 6858000"/>
              <a:gd name="connsiteX903" fmla="*/ 5150475 w 7467600"/>
              <a:gd name="connsiteY903" fmla="*/ 1274012 h 6858000"/>
              <a:gd name="connsiteX904" fmla="*/ 5349142 w 7467600"/>
              <a:gd name="connsiteY904" fmla="*/ 2204405 h 6858000"/>
              <a:gd name="connsiteX905" fmla="*/ 5262214 w 7467600"/>
              <a:gd name="connsiteY905" fmla="*/ 2233836 h 6858000"/>
              <a:gd name="connsiteX906" fmla="*/ 4981539 w 7467600"/>
              <a:gd name="connsiteY906" fmla="*/ 1542201 h 6858000"/>
              <a:gd name="connsiteX907" fmla="*/ 4958461 w 7467600"/>
              <a:gd name="connsiteY907" fmla="*/ 1136957 h 6858000"/>
              <a:gd name="connsiteX908" fmla="*/ 4655015 w 7467600"/>
              <a:gd name="connsiteY908" fmla="*/ 891426 h 6858000"/>
              <a:gd name="connsiteX909" fmla="*/ 4348002 w 7467600"/>
              <a:gd name="connsiteY909" fmla="*/ 2205895 h 6858000"/>
              <a:gd name="connsiteX910" fmla="*/ 4262250 w 7467600"/>
              <a:gd name="connsiteY910" fmla="*/ 2219972 h 6858000"/>
              <a:gd name="connsiteX911" fmla="*/ 4550611 w 7467600"/>
              <a:gd name="connsiteY911" fmla="*/ 817540 h 6858000"/>
              <a:gd name="connsiteX912" fmla="*/ 4564418 w 7467600"/>
              <a:gd name="connsiteY912" fmla="*/ 808293 h 6858000"/>
              <a:gd name="connsiteX913" fmla="*/ 4266388 w 7467600"/>
              <a:gd name="connsiteY913" fmla="*/ 500083 h 6858000"/>
              <a:gd name="connsiteX914" fmla="*/ 4032842 w 7467600"/>
              <a:gd name="connsiteY914" fmla="*/ 211809 h 6858000"/>
              <a:gd name="connsiteX915" fmla="*/ 3882765 w 7467600"/>
              <a:gd name="connsiteY915" fmla="*/ 0 h 6858000"/>
              <a:gd name="connsiteX916" fmla="*/ 3721337 w 7467600"/>
              <a:gd name="connsiteY916" fmla="*/ 0 h 6858000"/>
              <a:gd name="connsiteX917" fmla="*/ 3797544 w 7467600"/>
              <a:gd name="connsiteY917" fmla="*/ 0 h 6858000"/>
              <a:gd name="connsiteX918" fmla="*/ 3775734 w 7467600"/>
              <a:gd name="connsiteY918" fmla="*/ 95131 h 6858000"/>
              <a:gd name="connsiteX919" fmla="*/ 3724807 w 7467600"/>
              <a:gd name="connsiteY919" fmla="*/ 272257 h 6858000"/>
              <a:gd name="connsiteX920" fmla="*/ 3726844 w 7467600"/>
              <a:gd name="connsiteY920" fmla="*/ 282988 h 6858000"/>
              <a:gd name="connsiteX921" fmla="*/ 3742664 w 7467600"/>
              <a:gd name="connsiteY921" fmla="*/ 279918 h 6858000"/>
              <a:gd name="connsiteX922" fmla="*/ 4103910 w 7467600"/>
              <a:gd name="connsiteY922" fmla="*/ 1161917 h 6858000"/>
              <a:gd name="connsiteX923" fmla="*/ 4020269 w 7467600"/>
              <a:gd name="connsiteY923" fmla="*/ 1200406 h 6858000"/>
              <a:gd name="connsiteX924" fmla="*/ 3674882 w 7467600"/>
              <a:gd name="connsiteY924" fmla="*/ 488524 h 6858000"/>
              <a:gd name="connsiteX925" fmla="*/ 3132682 w 7467600"/>
              <a:gd name="connsiteY925" fmla="*/ 1072284 h 6858000"/>
              <a:gd name="connsiteX926" fmla="*/ 2716346 w 7467600"/>
              <a:gd name="connsiteY926" fmla="*/ 1276376 h 6858000"/>
              <a:gd name="connsiteX927" fmla="*/ 2716772 w 7467600"/>
              <a:gd name="connsiteY927" fmla="*/ 1255462 h 6858000"/>
              <a:gd name="connsiteX928" fmla="*/ 3471096 w 7467600"/>
              <a:gd name="connsiteY928" fmla="*/ 437072 h 6858000"/>
              <a:gd name="connsiteX929" fmla="*/ 3639057 w 7467600"/>
              <a:gd name="connsiteY929" fmla="*/ 286334 h 6858000"/>
              <a:gd name="connsiteX930" fmla="*/ 3640309 w 7467600"/>
              <a:gd name="connsiteY930" fmla="*/ 284664 h 6858000"/>
              <a:gd name="connsiteX931" fmla="*/ 3646022 w 7467600"/>
              <a:gd name="connsiteY931" fmla="*/ 276711 h 6858000"/>
              <a:gd name="connsiteX932" fmla="*/ 3707943 w 7467600"/>
              <a:gd name="connsiteY932" fmla="*/ 65958 h 6858000"/>
              <a:gd name="connsiteX933" fmla="*/ 3721337 w 7467600"/>
              <a:gd name="connsiteY933" fmla="*/ 0 h 6858000"/>
              <a:gd name="connsiteX934" fmla="*/ 2867960 w 7467600"/>
              <a:gd name="connsiteY934" fmla="*/ 0 h 6858000"/>
              <a:gd name="connsiteX935" fmla="*/ 2926351 w 7467600"/>
              <a:gd name="connsiteY935" fmla="*/ 0 h 6858000"/>
              <a:gd name="connsiteX936" fmla="*/ 2902823 w 7467600"/>
              <a:gd name="connsiteY936" fmla="*/ 262929 h 6858000"/>
              <a:gd name="connsiteX937" fmla="*/ 2940663 w 7467600"/>
              <a:gd name="connsiteY937" fmla="*/ 140884 h 6858000"/>
              <a:gd name="connsiteX938" fmla="*/ 2947039 w 7467600"/>
              <a:gd name="connsiteY938" fmla="*/ 122524 h 6858000"/>
              <a:gd name="connsiteX939" fmla="*/ 2984316 w 7467600"/>
              <a:gd name="connsiteY939" fmla="*/ 0 h 6858000"/>
              <a:gd name="connsiteX940" fmla="*/ 3016114 w 7467600"/>
              <a:gd name="connsiteY940" fmla="*/ 0 h 6858000"/>
              <a:gd name="connsiteX941" fmla="*/ 2979949 w 7467600"/>
              <a:gd name="connsiteY941" fmla="*/ 119274 h 6858000"/>
              <a:gd name="connsiteX942" fmla="*/ 3023879 w 7467600"/>
              <a:gd name="connsiteY942" fmla="*/ 0 h 6858000"/>
              <a:gd name="connsiteX943" fmla="*/ 3105400 w 7467600"/>
              <a:gd name="connsiteY943" fmla="*/ 0 h 6858000"/>
              <a:gd name="connsiteX944" fmla="*/ 3094669 w 7467600"/>
              <a:gd name="connsiteY944" fmla="*/ 30308 h 6858000"/>
              <a:gd name="connsiteX945" fmla="*/ 2901945 w 7467600"/>
              <a:gd name="connsiteY945" fmla="*/ 466538 h 6858000"/>
              <a:gd name="connsiteX946" fmla="*/ 2815209 w 7467600"/>
              <a:gd name="connsiteY946" fmla="*/ 497361 h 6858000"/>
              <a:gd name="connsiteX947" fmla="*/ 2844845 w 7467600"/>
              <a:gd name="connsiteY947" fmla="*/ 127638 h 6858000"/>
              <a:gd name="connsiteX948" fmla="*/ 2867960 w 7467600"/>
              <a:gd name="connsiteY948" fmla="*/ 0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1057230 w 7467600"/>
              <a:gd name="connsiteY974" fmla="*/ 0 h 6858000"/>
              <a:gd name="connsiteX975" fmla="*/ 43151 w 7467600"/>
              <a:gd name="connsiteY975" fmla="*/ 0 h 6858000"/>
              <a:gd name="connsiteX976" fmla="*/ 95283 w 7467600"/>
              <a:gd name="connsiteY976" fmla="*/ 0 h 6858000"/>
              <a:gd name="connsiteX977" fmla="*/ 300708 w 7467600"/>
              <a:gd name="connsiteY977" fmla="*/ 154571 h 6858000"/>
              <a:gd name="connsiteX978" fmla="*/ 530414 w 7467600"/>
              <a:gd name="connsiteY978" fmla="*/ 354673 h 6858000"/>
              <a:gd name="connsiteX979" fmla="*/ 333785 w 7467600"/>
              <a:gd name="connsiteY979" fmla="*/ 161564 h 6858000"/>
              <a:gd name="connsiteX980" fmla="*/ 147005 w 7467600"/>
              <a:gd name="connsiteY980" fmla="*/ 0 h 6858000"/>
              <a:gd name="connsiteX981" fmla="*/ 272509 w 7467600"/>
              <a:gd name="connsiteY981" fmla="*/ 0 h 6858000"/>
              <a:gd name="connsiteX982" fmla="*/ 326276 w 7467600"/>
              <a:gd name="connsiteY982" fmla="*/ 45847 h 6858000"/>
              <a:gd name="connsiteX983" fmla="*/ 823759 w 7467600"/>
              <a:gd name="connsiteY983" fmla="*/ 574145 h 6858000"/>
              <a:gd name="connsiteX984" fmla="*/ 811254 w 7467600"/>
              <a:gd name="connsiteY984" fmla="*/ 665546 h 6858000"/>
              <a:gd name="connsiteX985" fmla="*/ 154042 w 7467600"/>
              <a:gd name="connsiteY985" fmla="*/ 261522 h 6858000"/>
              <a:gd name="connsiteX986" fmla="*/ 13550 w 7467600"/>
              <a:gd name="connsiteY986" fmla="*/ 158423 h 6858000"/>
              <a:gd name="connsiteX987" fmla="*/ 0 w 7467600"/>
              <a:gd name="connsiteY987" fmla="*/ 146618 h 6858000"/>
              <a:gd name="connsiteX988" fmla="*/ 0 w 7467600"/>
              <a:gd name="connsiteY988" fmla="*/ 59161 h 6858000"/>
              <a:gd name="connsiteX989" fmla="*/ 45427 w 7467600"/>
              <a:gd name="connsiteY989" fmla="*/ 101078 h 6858000"/>
              <a:gd name="connsiteX990" fmla="*/ 630103 w 7467600"/>
              <a:gd name="connsiteY990" fmla="*/ 485885 h 6858000"/>
              <a:gd name="connsiteX991" fmla="*/ 532040 w 7467600"/>
              <a:gd name="connsiteY991" fmla="*/ 399359 h 6858000"/>
              <a:gd name="connsiteX992" fmla="*/ 517618 w 7467600"/>
              <a:gd name="connsiteY992" fmla="*/ 385726 h 6858000"/>
              <a:gd name="connsiteX993" fmla="*/ 285074 w 7467600"/>
              <a:gd name="connsiteY993" fmla="*/ 182755 h 6858000"/>
              <a:gd name="connsiteX994" fmla="*/ 43151 w 7467600"/>
              <a:gd name="connsiteY99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77736 h 6858000"/>
              <a:gd name="connsiteX138" fmla="*/ 1903353 w 7467600"/>
              <a:gd name="connsiteY138" fmla="*/ 5044827 h 6858000"/>
              <a:gd name="connsiteX139" fmla="*/ 1936931 w 7467600"/>
              <a:gd name="connsiteY139" fmla="*/ 5093954 h 6858000"/>
              <a:gd name="connsiteX140" fmla="*/ 2195868 w 7467600"/>
              <a:gd name="connsiteY140" fmla="*/ 5396574 h 6858000"/>
              <a:gd name="connsiteX141" fmla="*/ 2088852 w 7467600"/>
              <a:gd name="connsiteY141" fmla="*/ 5166123 h 6858000"/>
              <a:gd name="connsiteX142" fmla="*/ 1958241 w 7467600"/>
              <a:gd name="connsiteY142" fmla="*/ 5067955 h 6858000"/>
              <a:gd name="connsiteX143" fmla="*/ 1903353 w 7467600"/>
              <a:gd name="connsiteY143" fmla="*/ 5044827 h 6858000"/>
              <a:gd name="connsiteX144" fmla="*/ 1979378 w 7467600"/>
              <a:gd name="connsiteY144" fmla="*/ 4769504 h 6858000"/>
              <a:gd name="connsiteX145" fmla="*/ 2882120 w 7467600"/>
              <a:gd name="connsiteY145" fmla="*/ 5064547 h 6858000"/>
              <a:gd name="connsiteX146" fmla="*/ 2793103 w 7467600"/>
              <a:gd name="connsiteY146" fmla="*/ 5039699 h 6858000"/>
              <a:gd name="connsiteX147" fmla="*/ 2770041 w 7467600"/>
              <a:gd name="connsiteY147" fmla="*/ 5033634 h 6858000"/>
              <a:gd name="connsiteX148" fmla="*/ 1979378 w 7467600"/>
              <a:gd name="connsiteY148" fmla="*/ 4769504 h 6858000"/>
              <a:gd name="connsiteX149" fmla="*/ 1927410 w 7467600"/>
              <a:gd name="connsiteY149" fmla="*/ 4716164 h 6858000"/>
              <a:gd name="connsiteX150" fmla="*/ 1959587 w 7467600"/>
              <a:gd name="connsiteY150" fmla="*/ 4728849 h 6858000"/>
              <a:gd name="connsiteX151" fmla="*/ 2777707 w 7467600"/>
              <a:gd name="connsiteY151" fmla="*/ 5003991 h 6858000"/>
              <a:gd name="connsiteX152" fmla="*/ 2800768 w 7467600"/>
              <a:gd name="connsiteY152" fmla="*/ 5010056 h 6858000"/>
              <a:gd name="connsiteX153" fmla="*/ 2879408 w 7467600"/>
              <a:gd name="connsiteY153" fmla="*/ 5031590 h 6858000"/>
              <a:gd name="connsiteX154" fmla="*/ 2862295 w 7467600"/>
              <a:gd name="connsiteY154" fmla="*/ 5022958 h 6858000"/>
              <a:gd name="connsiteX155" fmla="*/ 2813343 w 7467600"/>
              <a:gd name="connsiteY155" fmla="*/ 4998369 h 6858000"/>
              <a:gd name="connsiteX156" fmla="*/ 2646245 w 7467600"/>
              <a:gd name="connsiteY156" fmla="*/ 4930999 h 6858000"/>
              <a:gd name="connsiteX157" fmla="*/ 1999243 w 7467600"/>
              <a:gd name="connsiteY157" fmla="*/ 4730524 h 6858000"/>
              <a:gd name="connsiteX158" fmla="*/ 1979527 w 7467600"/>
              <a:gd name="connsiteY158" fmla="*/ 4726651 h 6858000"/>
              <a:gd name="connsiteX159" fmla="*/ 1927410 w 7467600"/>
              <a:gd name="connsiteY159" fmla="*/ 4716164 h 6858000"/>
              <a:gd name="connsiteX160" fmla="*/ 1997014 w 7467600"/>
              <a:gd name="connsiteY160" fmla="*/ 4698007 h 6858000"/>
              <a:gd name="connsiteX161" fmla="*/ 2005458 w 7467600"/>
              <a:gd name="connsiteY161" fmla="*/ 4699540 h 6858000"/>
              <a:gd name="connsiteX162" fmla="*/ 2657186 w 7467600"/>
              <a:gd name="connsiteY162" fmla="*/ 4901687 h 6858000"/>
              <a:gd name="connsiteX163" fmla="*/ 2826662 w 7467600"/>
              <a:gd name="connsiteY163" fmla="*/ 4970362 h 6858000"/>
              <a:gd name="connsiteX164" fmla="*/ 2876100 w 7467600"/>
              <a:gd name="connsiteY164" fmla="*/ 4995397 h 6858000"/>
              <a:gd name="connsiteX165" fmla="*/ 3042600 w 7467600"/>
              <a:gd name="connsiteY165" fmla="*/ 5059532 h 6858000"/>
              <a:gd name="connsiteX166" fmla="*/ 1997014 w 7467600"/>
              <a:gd name="connsiteY166" fmla="*/ 4698007 h 6858000"/>
              <a:gd name="connsiteX167" fmla="*/ 2305292 w 7467600"/>
              <a:gd name="connsiteY167" fmla="*/ 4219492 h 6858000"/>
              <a:gd name="connsiteX168" fmla="*/ 3360922 w 7467600"/>
              <a:gd name="connsiteY168" fmla="*/ 4529373 h 6858000"/>
              <a:gd name="connsiteX169" fmla="*/ 3492420 w 7467600"/>
              <a:gd name="connsiteY169" fmla="*/ 4510145 h 6858000"/>
              <a:gd name="connsiteX170" fmla="*/ 3364086 w 7467600"/>
              <a:gd name="connsiteY170" fmla="*/ 4480340 h 6858000"/>
              <a:gd name="connsiteX171" fmla="*/ 3225818 w 7467600"/>
              <a:gd name="connsiteY171" fmla="*/ 4411822 h 6858000"/>
              <a:gd name="connsiteX172" fmla="*/ 3129696 w 7467600"/>
              <a:gd name="connsiteY172" fmla="*/ 4360704 h 6858000"/>
              <a:gd name="connsiteX173" fmla="*/ 2814545 w 7467600"/>
              <a:gd name="connsiteY173" fmla="*/ 4282955 h 6858000"/>
              <a:gd name="connsiteX174" fmla="*/ 2305292 w 7467600"/>
              <a:gd name="connsiteY174" fmla="*/ 4219492 h 6858000"/>
              <a:gd name="connsiteX175" fmla="*/ 2626982 w 7467600"/>
              <a:gd name="connsiteY175" fmla="*/ 4206450 h 6858000"/>
              <a:gd name="connsiteX176" fmla="*/ 2490617 w 7467600"/>
              <a:gd name="connsiteY176" fmla="*/ 4206951 h 6858000"/>
              <a:gd name="connsiteX177" fmla="*/ 2819869 w 7467600"/>
              <a:gd name="connsiteY177" fmla="*/ 4252936 h 6858000"/>
              <a:gd name="connsiteX178" fmla="*/ 3143018 w 7467600"/>
              <a:gd name="connsiteY178" fmla="*/ 4332698 h 6858000"/>
              <a:gd name="connsiteX179" fmla="*/ 3241520 w 7467600"/>
              <a:gd name="connsiteY179" fmla="*/ 4385112 h 6858000"/>
              <a:gd name="connsiteX180" fmla="*/ 3374575 w 7467600"/>
              <a:gd name="connsiteY180" fmla="*/ 4451517 h 6858000"/>
              <a:gd name="connsiteX181" fmla="*/ 3505221 w 7467600"/>
              <a:gd name="connsiteY181" fmla="*/ 4480757 h 6858000"/>
              <a:gd name="connsiteX182" fmla="*/ 2626982 w 7467600"/>
              <a:gd name="connsiteY182" fmla="*/ 4206450 h 6858000"/>
              <a:gd name="connsiteX183" fmla="*/ 1310106 w 7467600"/>
              <a:gd name="connsiteY183" fmla="*/ 3943217 h 6858000"/>
              <a:gd name="connsiteX184" fmla="*/ 854994 w 7467600"/>
              <a:gd name="connsiteY184" fmla="*/ 4399136 h 6858000"/>
              <a:gd name="connsiteX185" fmla="*/ 742462 w 7467600"/>
              <a:gd name="connsiteY185" fmla="*/ 4594648 h 6858000"/>
              <a:gd name="connsiteX186" fmla="*/ 820602 w 7467600"/>
              <a:gd name="connsiteY186" fmla="*/ 4485915 h 6858000"/>
              <a:gd name="connsiteX187" fmla="*/ 878295 w 7467600"/>
              <a:gd name="connsiteY187" fmla="*/ 4403594 h 6858000"/>
              <a:gd name="connsiteX188" fmla="*/ 1240607 w 7467600"/>
              <a:gd name="connsiteY188" fmla="*/ 4010401 h 6858000"/>
              <a:gd name="connsiteX189" fmla="*/ 1310106 w 7467600"/>
              <a:gd name="connsiteY189" fmla="*/ 3943217 h 6858000"/>
              <a:gd name="connsiteX190" fmla="*/ 1423113 w 7467600"/>
              <a:gd name="connsiteY190" fmla="*/ 3874565 h 6858000"/>
              <a:gd name="connsiteX191" fmla="*/ 1260565 w 7467600"/>
              <a:gd name="connsiteY191" fmla="*/ 4031982 h 6858000"/>
              <a:gd name="connsiteX192" fmla="*/ 901900 w 7467600"/>
              <a:gd name="connsiteY192" fmla="*/ 4421236 h 6858000"/>
              <a:gd name="connsiteX193" fmla="*/ 845044 w 7467600"/>
              <a:gd name="connsiteY193" fmla="*/ 4502436 h 6858000"/>
              <a:gd name="connsiteX194" fmla="*/ 685926 w 7467600"/>
              <a:gd name="connsiteY194" fmla="*/ 4703069 h 6858000"/>
              <a:gd name="connsiteX195" fmla="*/ 684248 w 7467600"/>
              <a:gd name="connsiteY195" fmla="*/ 4706721 h 6858000"/>
              <a:gd name="connsiteX196" fmla="*/ 1423113 w 7467600"/>
              <a:gd name="connsiteY196" fmla="*/ 3874565 h 6858000"/>
              <a:gd name="connsiteX197" fmla="*/ 3316479 w 7467600"/>
              <a:gd name="connsiteY197" fmla="*/ 3872136 h 6858000"/>
              <a:gd name="connsiteX198" fmla="*/ 3546806 w 7467600"/>
              <a:gd name="connsiteY198" fmla="*/ 4356139 h 6858000"/>
              <a:gd name="connsiteX199" fmla="*/ 3364433 w 7467600"/>
              <a:gd name="connsiteY199" fmla="*/ 3953121 h 6858000"/>
              <a:gd name="connsiteX200" fmla="*/ 3316479 w 7467600"/>
              <a:gd name="connsiteY200" fmla="*/ 3872136 h 6858000"/>
              <a:gd name="connsiteX201" fmla="*/ 3291335 w 7467600"/>
              <a:gd name="connsiteY201" fmla="*/ 3767420 h 6858000"/>
              <a:gd name="connsiteX202" fmla="*/ 3390805 w 7467600"/>
              <a:gd name="connsiteY202" fmla="*/ 3937163 h 6858000"/>
              <a:gd name="connsiteX203" fmla="*/ 3579062 w 7467600"/>
              <a:gd name="connsiteY203" fmla="*/ 4359040 h 6858000"/>
              <a:gd name="connsiteX204" fmla="*/ 3467355 w 7467600"/>
              <a:gd name="connsiteY204" fmla="*/ 3988130 h 6858000"/>
              <a:gd name="connsiteX205" fmla="*/ 3310753 w 7467600"/>
              <a:gd name="connsiteY205" fmla="*/ 3787140 h 6858000"/>
              <a:gd name="connsiteX206" fmla="*/ 3291335 w 7467600"/>
              <a:gd name="connsiteY206" fmla="*/ 3767420 h 6858000"/>
              <a:gd name="connsiteX207" fmla="*/ 1635889 w 7467600"/>
              <a:gd name="connsiteY207" fmla="*/ 3709494 h 6858000"/>
              <a:gd name="connsiteX208" fmla="*/ 1634800 w 7467600"/>
              <a:gd name="connsiteY208" fmla="*/ 3731111 h 6858000"/>
              <a:gd name="connsiteX209" fmla="*/ 1635889 w 7467600"/>
              <a:gd name="connsiteY209" fmla="*/ 3709494 h 6858000"/>
              <a:gd name="connsiteX210" fmla="*/ 1510397 w 7467600"/>
              <a:gd name="connsiteY210" fmla="*/ 3684705 h 6858000"/>
              <a:gd name="connsiteX211" fmla="*/ 1146550 w 7467600"/>
              <a:gd name="connsiteY211" fmla="*/ 3802012 h 6858000"/>
              <a:gd name="connsiteX212" fmla="*/ 698834 w 7467600"/>
              <a:gd name="connsiteY212" fmla="*/ 3952272 h 6858000"/>
              <a:gd name="connsiteX213" fmla="*/ 34256 w 7467600"/>
              <a:gd name="connsiteY213" fmla="*/ 4347603 h 6858000"/>
              <a:gd name="connsiteX214" fmla="*/ 527241 w 7467600"/>
              <a:gd name="connsiteY214" fmla="*/ 4065078 h 6858000"/>
              <a:gd name="connsiteX215" fmla="*/ 1510397 w 7467600"/>
              <a:gd name="connsiteY215" fmla="*/ 3684705 h 6858000"/>
              <a:gd name="connsiteX216" fmla="*/ 1313114 w 7467600"/>
              <a:gd name="connsiteY216" fmla="*/ 3655216 h 6858000"/>
              <a:gd name="connsiteX217" fmla="*/ 1109304 w 7467600"/>
              <a:gd name="connsiteY217" fmla="*/ 3669030 h 6858000"/>
              <a:gd name="connsiteX218" fmla="*/ 8129 w 7467600"/>
              <a:gd name="connsiteY218" fmla="*/ 4330519 h 6858000"/>
              <a:gd name="connsiteX219" fmla="*/ 687572 w 7467600"/>
              <a:gd name="connsiteY219" fmla="*/ 3925629 h 6858000"/>
              <a:gd name="connsiteX220" fmla="*/ 1138365 w 7467600"/>
              <a:gd name="connsiteY220" fmla="*/ 3774515 h 6858000"/>
              <a:gd name="connsiteX221" fmla="*/ 1505579 w 7467600"/>
              <a:gd name="connsiteY221" fmla="*/ 3655526 h 6858000"/>
              <a:gd name="connsiteX222" fmla="*/ 1313114 w 7467600"/>
              <a:gd name="connsiteY222" fmla="*/ 3655216 h 6858000"/>
              <a:gd name="connsiteX223" fmla="*/ 3655073 w 7467600"/>
              <a:gd name="connsiteY223" fmla="*/ 3650884 h 6858000"/>
              <a:gd name="connsiteX224" fmla="*/ 3989938 w 7467600"/>
              <a:gd name="connsiteY224" fmla="*/ 3991685 h 6858000"/>
              <a:gd name="connsiteX225" fmla="*/ 4393907 w 7467600"/>
              <a:gd name="connsiteY225" fmla="*/ 4261258 h 6858000"/>
              <a:gd name="connsiteX226" fmla="*/ 4648051 w 7467600"/>
              <a:gd name="connsiteY226" fmla="*/ 4374051 h 6858000"/>
              <a:gd name="connsiteX227" fmla="*/ 4383389 w 7467600"/>
              <a:gd name="connsiteY227" fmla="*/ 4184369 h 6858000"/>
              <a:gd name="connsiteX228" fmla="*/ 4165508 w 7467600"/>
              <a:gd name="connsiteY228" fmla="*/ 4035196 h 6858000"/>
              <a:gd name="connsiteX229" fmla="*/ 4068162 w 7467600"/>
              <a:gd name="connsiteY229" fmla="*/ 3953394 h 6858000"/>
              <a:gd name="connsiteX230" fmla="*/ 3981416 w 7467600"/>
              <a:gd name="connsiteY230" fmla="*/ 3880482 h 6858000"/>
              <a:gd name="connsiteX231" fmla="*/ 3800147 w 7467600"/>
              <a:gd name="connsiteY231" fmla="*/ 3749872 h 6858000"/>
              <a:gd name="connsiteX232" fmla="*/ 3655073 w 7467600"/>
              <a:gd name="connsiteY232" fmla="*/ 3650884 h 6858000"/>
              <a:gd name="connsiteX233" fmla="*/ 3670252 w 7467600"/>
              <a:gd name="connsiteY233" fmla="*/ 3622798 h 6858000"/>
              <a:gd name="connsiteX234" fmla="*/ 3817258 w 7467600"/>
              <a:gd name="connsiteY234" fmla="*/ 3723577 h 6858000"/>
              <a:gd name="connsiteX235" fmla="*/ 4000461 w 7467600"/>
              <a:gd name="connsiteY235" fmla="*/ 3855966 h 6858000"/>
              <a:gd name="connsiteX236" fmla="*/ 4088180 w 7467600"/>
              <a:gd name="connsiteY236" fmla="*/ 3929774 h 6858000"/>
              <a:gd name="connsiteX237" fmla="*/ 4184555 w 7467600"/>
              <a:gd name="connsiteY237" fmla="*/ 4010683 h 6858000"/>
              <a:gd name="connsiteX238" fmla="*/ 4399563 w 7467600"/>
              <a:gd name="connsiteY238" fmla="*/ 4158106 h 6858000"/>
              <a:gd name="connsiteX239" fmla="*/ 4684469 w 7467600"/>
              <a:gd name="connsiteY239" fmla="*/ 4364680 h 6858000"/>
              <a:gd name="connsiteX240" fmla="*/ 4690271 w 7467600"/>
              <a:gd name="connsiteY240" fmla="*/ 4370034 h 6858000"/>
              <a:gd name="connsiteX241" fmla="*/ 4136093 w 7467600"/>
              <a:gd name="connsiteY241" fmla="*/ 3858466 h 6858000"/>
              <a:gd name="connsiteX242" fmla="*/ 3670252 w 7467600"/>
              <a:gd name="connsiteY242" fmla="*/ 3622798 h 6858000"/>
              <a:gd name="connsiteX243" fmla="*/ 4440129 w 7467600"/>
              <a:gd name="connsiteY243" fmla="*/ 3448571 h 6858000"/>
              <a:gd name="connsiteX244" fmla="*/ 4856525 w 7467600"/>
              <a:gd name="connsiteY244" fmla="*/ 3915351 h 6858000"/>
              <a:gd name="connsiteX245" fmla="*/ 5059055 w 7467600"/>
              <a:gd name="connsiteY245" fmla="*/ 4108918 h 6858000"/>
              <a:gd name="connsiteX246" fmla="*/ 5290070 w 7467600"/>
              <a:gd name="connsiteY246" fmla="*/ 4263619 h 6858000"/>
              <a:gd name="connsiteX247" fmla="*/ 4834991 w 7467600"/>
              <a:gd name="connsiteY247" fmla="*/ 3830985 h 6858000"/>
              <a:gd name="connsiteX248" fmla="*/ 4440129 w 7467600"/>
              <a:gd name="connsiteY248" fmla="*/ 3448571 h 6858000"/>
              <a:gd name="connsiteX249" fmla="*/ 4441737 w 7467600"/>
              <a:gd name="connsiteY249" fmla="*/ 3399734 h 6858000"/>
              <a:gd name="connsiteX250" fmla="*/ 4431236 w 7467600"/>
              <a:gd name="connsiteY250" fmla="*/ 3400954 h 6858000"/>
              <a:gd name="connsiteX251" fmla="*/ 4557150 w 7467600"/>
              <a:gd name="connsiteY251" fmla="*/ 3510023 h 6858000"/>
              <a:gd name="connsiteX252" fmla="*/ 4856936 w 7467600"/>
              <a:gd name="connsiteY252" fmla="*/ 3809146 h 6858000"/>
              <a:gd name="connsiteX253" fmla="*/ 5111996 w 7467600"/>
              <a:gd name="connsiteY253" fmla="*/ 4065759 h 6858000"/>
              <a:gd name="connsiteX254" fmla="*/ 5388878 w 7467600"/>
              <a:gd name="connsiteY254" fmla="*/ 4300185 h 6858000"/>
              <a:gd name="connsiteX255" fmla="*/ 5425556 w 7467600"/>
              <a:gd name="connsiteY255" fmla="*/ 4308967 h 6858000"/>
              <a:gd name="connsiteX256" fmla="*/ 4943646 w 7467600"/>
              <a:gd name="connsiteY256" fmla="*/ 3822916 h 6858000"/>
              <a:gd name="connsiteX257" fmla="*/ 4594837 w 7467600"/>
              <a:gd name="connsiteY257" fmla="*/ 3532274 h 6858000"/>
              <a:gd name="connsiteX258" fmla="*/ 4441737 w 7467600"/>
              <a:gd name="connsiteY258" fmla="*/ 3399734 h 6858000"/>
              <a:gd name="connsiteX259" fmla="*/ 5425834 w 7467600"/>
              <a:gd name="connsiteY259" fmla="*/ 3162785 h 6858000"/>
              <a:gd name="connsiteX260" fmla="*/ 5401644 w 7467600"/>
              <a:gd name="connsiteY260" fmla="*/ 3617847 h 6858000"/>
              <a:gd name="connsiteX261" fmla="*/ 5467256 w 7467600"/>
              <a:gd name="connsiteY261" fmla="*/ 4175494 h 6858000"/>
              <a:gd name="connsiteX262" fmla="*/ 5448069 w 7467600"/>
              <a:gd name="connsiteY262" fmla="*/ 3567554 h 6858000"/>
              <a:gd name="connsiteX263" fmla="*/ 5425834 w 7467600"/>
              <a:gd name="connsiteY263" fmla="*/ 3162785 h 6858000"/>
              <a:gd name="connsiteX264" fmla="*/ 1318687 w 7467600"/>
              <a:gd name="connsiteY264" fmla="*/ 3113840 h 6858000"/>
              <a:gd name="connsiteX265" fmla="*/ 1066793 w 7467600"/>
              <a:gd name="connsiteY265" fmla="*/ 3212171 h 6858000"/>
              <a:gd name="connsiteX266" fmla="*/ 993319 w 7467600"/>
              <a:gd name="connsiteY266" fmla="*/ 3247648 h 6858000"/>
              <a:gd name="connsiteX267" fmla="*/ 853081 w 7467600"/>
              <a:gd name="connsiteY267" fmla="*/ 3312410 h 6858000"/>
              <a:gd name="connsiteX268" fmla="*/ 805957 w 7467600"/>
              <a:gd name="connsiteY268" fmla="*/ 3330443 h 6858000"/>
              <a:gd name="connsiteX269" fmla="*/ 1318687 w 7467600"/>
              <a:gd name="connsiteY269" fmla="*/ 3113840 h 6858000"/>
              <a:gd name="connsiteX270" fmla="*/ 5453702 w 7467600"/>
              <a:gd name="connsiteY270" fmla="*/ 3090882 h 6858000"/>
              <a:gd name="connsiteX271" fmla="*/ 5480135 w 7467600"/>
              <a:gd name="connsiteY271" fmla="*/ 3565802 h 6858000"/>
              <a:gd name="connsiteX272" fmla="*/ 5499023 w 7467600"/>
              <a:gd name="connsiteY272" fmla="*/ 4166310 h 6858000"/>
              <a:gd name="connsiteX273" fmla="*/ 5547022 w 7467600"/>
              <a:gd name="connsiteY273" fmla="*/ 3607838 h 6858000"/>
              <a:gd name="connsiteX274" fmla="*/ 5515964 w 7467600"/>
              <a:gd name="connsiteY274" fmla="*/ 3378541 h 6858000"/>
              <a:gd name="connsiteX275" fmla="*/ 5453702 w 7467600"/>
              <a:gd name="connsiteY275" fmla="*/ 3090882 h 6858000"/>
              <a:gd name="connsiteX276" fmla="*/ 1238695 w 7467600"/>
              <a:gd name="connsiteY276" fmla="*/ 3076820 h 6858000"/>
              <a:gd name="connsiteX277" fmla="*/ 716371 w 7467600"/>
              <a:gd name="connsiteY277" fmla="*/ 3293249 h 6858000"/>
              <a:gd name="connsiteX278" fmla="*/ 579522 w 7467600"/>
              <a:gd name="connsiteY278" fmla="*/ 3371759 h 6858000"/>
              <a:gd name="connsiteX279" fmla="*/ 600288 w 7467600"/>
              <a:gd name="connsiteY279" fmla="*/ 3365555 h 6858000"/>
              <a:gd name="connsiteX280" fmla="*/ 840692 w 7467600"/>
              <a:gd name="connsiteY280" fmla="*/ 3284921 h 6858000"/>
              <a:gd name="connsiteX281" fmla="*/ 979248 w 7467600"/>
              <a:gd name="connsiteY281" fmla="*/ 3221003 h 6858000"/>
              <a:gd name="connsiteX282" fmla="*/ 1053282 w 7467600"/>
              <a:gd name="connsiteY282" fmla="*/ 3185247 h 6858000"/>
              <a:gd name="connsiteX283" fmla="*/ 1320603 w 7467600"/>
              <a:gd name="connsiteY283" fmla="*/ 3081281 h 6858000"/>
              <a:gd name="connsiteX284" fmla="*/ 1238695 w 7467600"/>
              <a:gd name="connsiteY284" fmla="*/ 3076820 h 6858000"/>
              <a:gd name="connsiteX285" fmla="*/ 5425627 w 7467600"/>
              <a:gd name="connsiteY285" fmla="*/ 2954192 h 6858000"/>
              <a:gd name="connsiteX286" fmla="*/ 5470770 w 7467600"/>
              <a:gd name="connsiteY286" fmla="*/ 3005435 h 6858000"/>
              <a:gd name="connsiteX287" fmla="*/ 5519779 w 7467600"/>
              <a:gd name="connsiteY287" fmla="*/ 4359223 h 6858000"/>
              <a:gd name="connsiteX288" fmla="*/ 5520293 w 7467600"/>
              <a:gd name="connsiteY288" fmla="*/ 4360602 h 6858000"/>
              <a:gd name="connsiteX289" fmla="*/ 5767221 w 7467600"/>
              <a:gd name="connsiteY289" fmla="*/ 4665564 h 6858000"/>
              <a:gd name="connsiteX290" fmla="*/ 6937169 w 7467600"/>
              <a:gd name="connsiteY290" fmla="*/ 4815941 h 6858000"/>
              <a:gd name="connsiteX291" fmla="*/ 6953922 w 7467600"/>
              <a:gd name="connsiteY291" fmla="*/ 4890068 h 6858000"/>
              <a:gd name="connsiteX292" fmla="*/ 6071359 w 7467600"/>
              <a:gd name="connsiteY292" fmla="*/ 4770770 h 6858000"/>
              <a:gd name="connsiteX293" fmla="*/ 6038839 w 7467600"/>
              <a:gd name="connsiteY293" fmla="*/ 4764474 h 6858000"/>
              <a:gd name="connsiteX294" fmla="*/ 6038706 w 7467600"/>
              <a:gd name="connsiteY294" fmla="*/ 4763847 h 6858000"/>
              <a:gd name="connsiteX295" fmla="*/ 6037784 w 7467600"/>
              <a:gd name="connsiteY295" fmla="*/ 4764270 h 6858000"/>
              <a:gd name="connsiteX296" fmla="*/ 6038839 w 7467600"/>
              <a:gd name="connsiteY296" fmla="*/ 4764474 h 6858000"/>
              <a:gd name="connsiteX297" fmla="*/ 6040338 w 7467600"/>
              <a:gd name="connsiteY297" fmla="*/ 4771418 h 6858000"/>
              <a:gd name="connsiteX298" fmla="*/ 6024488 w 7467600"/>
              <a:gd name="connsiteY298" fmla="*/ 4809903 h 6858000"/>
              <a:gd name="connsiteX299" fmla="*/ 5599771 w 7467600"/>
              <a:gd name="connsiteY299" fmla="*/ 5509652 h 6858000"/>
              <a:gd name="connsiteX300" fmla="*/ 5548843 w 7467600"/>
              <a:gd name="connsiteY300" fmla="*/ 5563845 h 6858000"/>
              <a:gd name="connsiteX301" fmla="*/ 5940952 w 7467600"/>
              <a:gd name="connsiteY301" fmla="*/ 6250028 h 6858000"/>
              <a:gd name="connsiteX302" fmla="*/ 6043441 w 7467600"/>
              <a:gd name="connsiteY302" fmla="*/ 6665847 h 6858000"/>
              <a:gd name="connsiteX303" fmla="*/ 6093432 w 7467600"/>
              <a:gd name="connsiteY303" fmla="*/ 6858000 h 6858000"/>
              <a:gd name="connsiteX304" fmla="*/ 6034344 w 7467600"/>
              <a:gd name="connsiteY304" fmla="*/ 6858000 h 6858000"/>
              <a:gd name="connsiteX305" fmla="*/ 6026679 w 7467600"/>
              <a:gd name="connsiteY305" fmla="*/ 6836959 h 6858000"/>
              <a:gd name="connsiteX306" fmla="*/ 5800441 w 7467600"/>
              <a:gd name="connsiteY306" fmla="*/ 6335286 h 6858000"/>
              <a:gd name="connsiteX307" fmla="*/ 5526562 w 7467600"/>
              <a:gd name="connsiteY307" fmla="*/ 5705388 h 6858000"/>
              <a:gd name="connsiteX308" fmla="*/ 5519640 w 7467600"/>
              <a:gd name="connsiteY308" fmla="*/ 5683774 h 6858000"/>
              <a:gd name="connsiteX309" fmla="*/ 5844559 w 7467600"/>
              <a:gd name="connsiteY309" fmla="*/ 6553349 h 6858000"/>
              <a:gd name="connsiteX310" fmla="*/ 5975994 w 7467600"/>
              <a:gd name="connsiteY310" fmla="*/ 6858000 h 6858000"/>
              <a:gd name="connsiteX311" fmla="*/ 5898547 w 7467600"/>
              <a:gd name="connsiteY311" fmla="*/ 6858000 h 6858000"/>
              <a:gd name="connsiteX312" fmla="*/ 5682041 w 7467600"/>
              <a:gd name="connsiteY312" fmla="*/ 6355860 h 6858000"/>
              <a:gd name="connsiteX313" fmla="*/ 5461758 w 7467600"/>
              <a:gd name="connsiteY313" fmla="*/ 5820220 h 6858000"/>
              <a:gd name="connsiteX314" fmla="*/ 5237282 w 7467600"/>
              <a:gd name="connsiteY314" fmla="*/ 6579086 h 6858000"/>
              <a:gd name="connsiteX315" fmla="*/ 5115009 w 7467600"/>
              <a:gd name="connsiteY315" fmla="*/ 6858000 h 6858000"/>
              <a:gd name="connsiteX316" fmla="*/ 5028074 w 7467600"/>
              <a:gd name="connsiteY316" fmla="*/ 6858000 h 6858000"/>
              <a:gd name="connsiteX317" fmla="*/ 5079508 w 7467600"/>
              <a:gd name="connsiteY317" fmla="*/ 6749074 h 6858000"/>
              <a:gd name="connsiteX318" fmla="*/ 5371846 w 7467600"/>
              <a:gd name="connsiteY318" fmla="*/ 5924413 h 6858000"/>
              <a:gd name="connsiteX319" fmla="*/ 5270512 w 7467600"/>
              <a:gd name="connsiteY319" fmla="*/ 6138975 h 6858000"/>
              <a:gd name="connsiteX320" fmla="*/ 5062409 w 7467600"/>
              <a:gd name="connsiteY320" fmla="*/ 6653544 h 6858000"/>
              <a:gd name="connsiteX321" fmla="*/ 5036628 w 7467600"/>
              <a:gd name="connsiteY321" fmla="*/ 6754247 h 6858000"/>
              <a:gd name="connsiteX322" fmla="*/ 5009112 w 7467600"/>
              <a:gd name="connsiteY322" fmla="*/ 6858000 h 6858000"/>
              <a:gd name="connsiteX323" fmla="*/ 4976679 w 7467600"/>
              <a:gd name="connsiteY323" fmla="*/ 6858000 h 6858000"/>
              <a:gd name="connsiteX324" fmla="*/ 5006537 w 7467600"/>
              <a:gd name="connsiteY324" fmla="*/ 6747068 h 6858000"/>
              <a:gd name="connsiteX325" fmla="*/ 5032723 w 7467600"/>
              <a:gd name="connsiteY325" fmla="*/ 6644957 h 6858000"/>
              <a:gd name="connsiteX326" fmla="*/ 5242949 w 7467600"/>
              <a:gd name="connsiteY326" fmla="*/ 6125175 h 6858000"/>
              <a:gd name="connsiteX327" fmla="*/ 5286321 w 7467600"/>
              <a:gd name="connsiteY327" fmla="*/ 6033555 h 6858000"/>
              <a:gd name="connsiteX328" fmla="*/ 5008210 w 7467600"/>
              <a:gd name="connsiteY328" fmla="*/ 6649194 h 6858000"/>
              <a:gd name="connsiteX329" fmla="*/ 4986321 w 7467600"/>
              <a:gd name="connsiteY329" fmla="*/ 6765687 h 6858000"/>
              <a:gd name="connsiteX330" fmla="*/ 4973474 w 7467600"/>
              <a:gd name="connsiteY330" fmla="*/ 6858000 h 6858000"/>
              <a:gd name="connsiteX331" fmla="*/ 4907178 w 7467600"/>
              <a:gd name="connsiteY331" fmla="*/ 6858000 h 6858000"/>
              <a:gd name="connsiteX332" fmla="*/ 4910810 w 7467600"/>
              <a:gd name="connsiteY332" fmla="*/ 6829660 h 6858000"/>
              <a:gd name="connsiteX333" fmla="*/ 4987461 w 7467600"/>
              <a:gd name="connsiteY333" fmla="*/ 6432994 h 6858000"/>
              <a:gd name="connsiteX334" fmla="*/ 5179262 w 7467600"/>
              <a:gd name="connsiteY334" fmla="*/ 6035044 h 6858000"/>
              <a:gd name="connsiteX335" fmla="*/ 4689678 w 7467600"/>
              <a:gd name="connsiteY335" fmla="*/ 6440241 h 6858000"/>
              <a:gd name="connsiteX336" fmla="*/ 4477543 w 7467600"/>
              <a:gd name="connsiteY336" fmla="*/ 6674836 h 6858000"/>
              <a:gd name="connsiteX337" fmla="*/ 4329957 w 7467600"/>
              <a:gd name="connsiteY337" fmla="*/ 6858000 h 6858000"/>
              <a:gd name="connsiteX338" fmla="*/ 4218595 w 7467600"/>
              <a:gd name="connsiteY338" fmla="*/ 6858000 h 6858000"/>
              <a:gd name="connsiteX339" fmla="*/ 4368888 w 7467600"/>
              <a:gd name="connsiteY339" fmla="*/ 6668412 h 6858000"/>
              <a:gd name="connsiteX340" fmla="*/ 4563091 w 7467600"/>
              <a:gd name="connsiteY340" fmla="*/ 6442508 h 6858000"/>
              <a:gd name="connsiteX341" fmla="*/ 5387324 w 7467600"/>
              <a:gd name="connsiteY341" fmla="*/ 5705830 h 6858000"/>
              <a:gd name="connsiteX342" fmla="*/ 5073620 w 7467600"/>
              <a:gd name="connsiteY342" fmla="*/ 5955437 h 6858000"/>
              <a:gd name="connsiteX343" fmla="*/ 4689789 w 7467600"/>
              <a:gd name="connsiteY343" fmla="*/ 6268382 h 6858000"/>
              <a:gd name="connsiteX344" fmla="*/ 4418722 w 7467600"/>
              <a:gd name="connsiteY344" fmla="*/ 6570886 h 6858000"/>
              <a:gd name="connsiteX345" fmla="*/ 4214944 w 7467600"/>
              <a:gd name="connsiteY345" fmla="*/ 6858000 h 6858000"/>
              <a:gd name="connsiteX346" fmla="*/ 4177898 w 7467600"/>
              <a:gd name="connsiteY346" fmla="*/ 6858000 h 6858000"/>
              <a:gd name="connsiteX347" fmla="*/ 4391597 w 7467600"/>
              <a:gd name="connsiteY347" fmla="*/ 6556370 h 6858000"/>
              <a:gd name="connsiteX348" fmla="*/ 4668889 w 7467600"/>
              <a:gd name="connsiteY348" fmla="*/ 6246399 h 6858000"/>
              <a:gd name="connsiteX349" fmla="*/ 5055427 w 7467600"/>
              <a:gd name="connsiteY349" fmla="*/ 5931476 h 6858000"/>
              <a:gd name="connsiteX350" fmla="*/ 5371814 w 7467600"/>
              <a:gd name="connsiteY350" fmla="*/ 5678975 h 6858000"/>
              <a:gd name="connsiteX351" fmla="*/ 4987918 w 7467600"/>
              <a:gd name="connsiteY351" fmla="*/ 5838701 h 6858000"/>
              <a:gd name="connsiteX352" fmla="*/ 4317146 w 7467600"/>
              <a:gd name="connsiteY352" fmla="*/ 6587716 h 6858000"/>
              <a:gd name="connsiteX353" fmla="*/ 4171627 w 7467600"/>
              <a:gd name="connsiteY353" fmla="*/ 6858000 h 6858000"/>
              <a:gd name="connsiteX354" fmla="*/ 4081585 w 7467600"/>
              <a:gd name="connsiteY354" fmla="*/ 6858000 h 6858000"/>
              <a:gd name="connsiteX355" fmla="*/ 4238603 w 7467600"/>
              <a:gd name="connsiteY355" fmla="*/ 6559341 h 6858000"/>
              <a:gd name="connsiteX356" fmla="*/ 4778333 w 7467600"/>
              <a:gd name="connsiteY356" fmla="*/ 5873626 h 6858000"/>
              <a:gd name="connsiteX357" fmla="*/ 5414185 w 7467600"/>
              <a:gd name="connsiteY357" fmla="*/ 5573882 h 6858000"/>
              <a:gd name="connsiteX358" fmla="*/ 5959648 w 7467600"/>
              <a:gd name="connsiteY358" fmla="*/ 4760797 h 6858000"/>
              <a:gd name="connsiteX359" fmla="*/ 5355019 w 7467600"/>
              <a:gd name="connsiteY359" fmla="*/ 4734672 h 6858000"/>
              <a:gd name="connsiteX360" fmla="*/ 5083565 w 7467600"/>
              <a:gd name="connsiteY360" fmla="*/ 5179121 h 6858000"/>
              <a:gd name="connsiteX361" fmla="*/ 4713577 w 7467600"/>
              <a:gd name="connsiteY361" fmla="*/ 5616803 h 6858000"/>
              <a:gd name="connsiteX362" fmla="*/ 3989559 w 7467600"/>
              <a:gd name="connsiteY362" fmla="*/ 6145945 h 6858000"/>
              <a:gd name="connsiteX363" fmla="*/ 3939824 w 7467600"/>
              <a:gd name="connsiteY363" fmla="*/ 6066900 h 6858000"/>
              <a:gd name="connsiteX364" fmla="*/ 4584537 w 7467600"/>
              <a:gd name="connsiteY364" fmla="*/ 5324826 h 6858000"/>
              <a:gd name="connsiteX365" fmla="*/ 5037105 w 7467600"/>
              <a:gd name="connsiteY365" fmla="*/ 5088765 h 6858000"/>
              <a:gd name="connsiteX366" fmla="*/ 5039930 w 7467600"/>
              <a:gd name="connsiteY366" fmla="*/ 5089585 h 6858000"/>
              <a:gd name="connsiteX367" fmla="*/ 5263764 w 7467600"/>
              <a:gd name="connsiteY367" fmla="*/ 4735525 h 6858000"/>
              <a:gd name="connsiteX368" fmla="*/ 4086300 w 7467600"/>
              <a:gd name="connsiteY368" fmla="*/ 4884599 h 6858000"/>
              <a:gd name="connsiteX369" fmla="*/ 4085485 w 7467600"/>
              <a:gd name="connsiteY369" fmla="*/ 4899070 h 6858000"/>
              <a:gd name="connsiteX370" fmla="*/ 3871915 w 7467600"/>
              <a:gd name="connsiteY370" fmla="*/ 5253645 h 6858000"/>
              <a:gd name="connsiteX371" fmla="*/ 3799374 w 7467600"/>
              <a:gd name="connsiteY371" fmla="*/ 5466127 h 6858000"/>
              <a:gd name="connsiteX372" fmla="*/ 3498850 w 7467600"/>
              <a:gd name="connsiteY372" fmla="*/ 6661888 h 6858000"/>
              <a:gd name="connsiteX373" fmla="*/ 3399216 w 7467600"/>
              <a:gd name="connsiteY373" fmla="*/ 6858000 h 6858000"/>
              <a:gd name="connsiteX374" fmla="*/ 3303688 w 7467600"/>
              <a:gd name="connsiteY374" fmla="*/ 6858000 h 6858000"/>
              <a:gd name="connsiteX375" fmla="*/ 3391774 w 7467600"/>
              <a:gd name="connsiteY375" fmla="*/ 6697181 h 6858000"/>
              <a:gd name="connsiteX376" fmla="*/ 3735540 w 7467600"/>
              <a:gd name="connsiteY376" fmla="*/ 5546923 h 6858000"/>
              <a:gd name="connsiteX377" fmla="*/ 3729438 w 7467600"/>
              <a:gd name="connsiteY377" fmla="*/ 5569058 h 6858000"/>
              <a:gd name="connsiteX378" fmla="*/ 3707782 w 7467600"/>
              <a:gd name="connsiteY378" fmla="*/ 5644908 h 6858000"/>
              <a:gd name="connsiteX379" fmla="*/ 3583827 w 7467600"/>
              <a:gd name="connsiteY379" fmla="*/ 6039215 h 6858000"/>
              <a:gd name="connsiteX380" fmla="*/ 3547861 w 7467600"/>
              <a:gd name="connsiteY380" fmla="*/ 6129609 h 6858000"/>
              <a:gd name="connsiteX381" fmla="*/ 3490905 w 7467600"/>
              <a:gd name="connsiteY381" fmla="*/ 6277660 h 6858000"/>
              <a:gd name="connsiteX382" fmla="*/ 3455859 w 7467600"/>
              <a:gd name="connsiteY382" fmla="*/ 6391301 h 6858000"/>
              <a:gd name="connsiteX383" fmla="*/ 3429112 w 7467600"/>
              <a:gd name="connsiteY383" fmla="*/ 6479469 h 6858000"/>
              <a:gd name="connsiteX384" fmla="*/ 3304862 w 7467600"/>
              <a:gd name="connsiteY384" fmla="*/ 6796476 h 6858000"/>
              <a:gd name="connsiteX385" fmla="*/ 3276071 w 7467600"/>
              <a:gd name="connsiteY385" fmla="*/ 6858000 h 6858000"/>
              <a:gd name="connsiteX386" fmla="*/ 3240805 w 7467600"/>
              <a:gd name="connsiteY386" fmla="*/ 6858000 h 6858000"/>
              <a:gd name="connsiteX387" fmla="*/ 3275917 w 7467600"/>
              <a:gd name="connsiteY387" fmla="*/ 6783192 h 6858000"/>
              <a:gd name="connsiteX388" fmla="*/ 3399358 w 7467600"/>
              <a:gd name="connsiteY388" fmla="*/ 6469011 h 6858000"/>
              <a:gd name="connsiteX389" fmla="*/ 3425650 w 7467600"/>
              <a:gd name="connsiteY389" fmla="*/ 6381333 h 6858000"/>
              <a:gd name="connsiteX390" fmla="*/ 3460661 w 7467600"/>
              <a:gd name="connsiteY390" fmla="*/ 6266763 h 6858000"/>
              <a:gd name="connsiteX391" fmla="*/ 3518021 w 7467600"/>
              <a:gd name="connsiteY391" fmla="*/ 6117298 h 6858000"/>
              <a:gd name="connsiteX392" fmla="*/ 3554035 w 7467600"/>
              <a:gd name="connsiteY392" fmla="*/ 6027832 h 6858000"/>
              <a:gd name="connsiteX393" fmla="*/ 3677174 w 7467600"/>
              <a:gd name="connsiteY393" fmla="*/ 5636351 h 6858000"/>
              <a:gd name="connsiteX394" fmla="*/ 3698819 w 7467600"/>
              <a:gd name="connsiteY394" fmla="*/ 5560503 h 6858000"/>
              <a:gd name="connsiteX395" fmla="*/ 3702094 w 7467600"/>
              <a:gd name="connsiteY395" fmla="*/ 5549194 h 6858000"/>
              <a:gd name="connsiteX396" fmla="*/ 3398355 w 7467600"/>
              <a:gd name="connsiteY396" fmla="*/ 6094603 h 6858000"/>
              <a:gd name="connsiteX397" fmla="*/ 3193941 w 7467600"/>
              <a:gd name="connsiteY397" fmla="*/ 6798775 h 6858000"/>
              <a:gd name="connsiteX398" fmla="*/ 3184140 w 7467600"/>
              <a:gd name="connsiteY398" fmla="*/ 6858000 h 6858000"/>
              <a:gd name="connsiteX399" fmla="*/ 3099978 w 7467600"/>
              <a:gd name="connsiteY399" fmla="*/ 6858000 h 6858000"/>
              <a:gd name="connsiteX400" fmla="*/ 3101556 w 7467600"/>
              <a:gd name="connsiteY400" fmla="*/ 6843337 h 6858000"/>
              <a:gd name="connsiteX401" fmla="*/ 3370162 w 7467600"/>
              <a:gd name="connsiteY401" fmla="*/ 5785550 h 6858000"/>
              <a:gd name="connsiteX402" fmla="*/ 3746477 w 7467600"/>
              <a:gd name="connsiteY402" fmla="*/ 5377889 h 6858000"/>
              <a:gd name="connsiteX403" fmla="*/ 3863399 w 7467600"/>
              <a:gd name="connsiteY403" fmla="*/ 5087257 h 6858000"/>
              <a:gd name="connsiteX404" fmla="*/ 3968712 w 7467600"/>
              <a:gd name="connsiteY404" fmla="*/ 4913989 h 6858000"/>
              <a:gd name="connsiteX405" fmla="*/ 2792390 w 7467600"/>
              <a:gd name="connsiteY405" fmla="*/ 5382974 h 6858000"/>
              <a:gd name="connsiteX406" fmla="*/ 2714982 w 7467600"/>
              <a:gd name="connsiteY406" fmla="*/ 5427051 h 6858000"/>
              <a:gd name="connsiteX407" fmla="*/ 2813361 w 7467600"/>
              <a:gd name="connsiteY407" fmla="*/ 6023912 h 6858000"/>
              <a:gd name="connsiteX408" fmla="*/ 2688430 w 7467600"/>
              <a:gd name="connsiteY408" fmla="*/ 6801564 h 6858000"/>
              <a:gd name="connsiteX409" fmla="*/ 2629626 w 7467600"/>
              <a:gd name="connsiteY409" fmla="*/ 6763394 h 6858000"/>
              <a:gd name="connsiteX410" fmla="*/ 2565328 w 7467600"/>
              <a:gd name="connsiteY410" fmla="*/ 5516399 h 6858000"/>
              <a:gd name="connsiteX411" fmla="*/ 1922999 w 7467600"/>
              <a:gd name="connsiteY411" fmla="*/ 5980343 h 6858000"/>
              <a:gd name="connsiteX412" fmla="*/ 1950261 w 7467600"/>
              <a:gd name="connsiteY412" fmla="*/ 6405858 h 6858000"/>
              <a:gd name="connsiteX413" fmla="*/ 2365554 w 7467600"/>
              <a:gd name="connsiteY413" fmla="*/ 6759107 h 6858000"/>
              <a:gd name="connsiteX414" fmla="*/ 2424142 w 7467600"/>
              <a:gd name="connsiteY414" fmla="*/ 6858000 h 6858000"/>
              <a:gd name="connsiteX415" fmla="*/ 2395994 w 7467600"/>
              <a:gd name="connsiteY415" fmla="*/ 6858000 h 6858000"/>
              <a:gd name="connsiteX416" fmla="*/ 2392863 w 7467600"/>
              <a:gd name="connsiteY416" fmla="*/ 6852964 h 6858000"/>
              <a:gd name="connsiteX417" fmla="*/ 2017589 w 7467600"/>
              <a:gd name="connsiteY417" fmla="*/ 6493982 h 6858000"/>
              <a:gd name="connsiteX418" fmla="*/ 2147336 w 7467600"/>
              <a:gd name="connsiteY418" fmla="*/ 6594052 h 6858000"/>
              <a:gd name="connsiteX419" fmla="*/ 2207047 w 7467600"/>
              <a:gd name="connsiteY419" fmla="*/ 6654540 h 6858000"/>
              <a:gd name="connsiteX420" fmla="*/ 2299106 w 7467600"/>
              <a:gd name="connsiteY420" fmla="*/ 6778931 h 6858000"/>
              <a:gd name="connsiteX421" fmla="*/ 2314430 w 7467600"/>
              <a:gd name="connsiteY421" fmla="*/ 6801144 h 6858000"/>
              <a:gd name="connsiteX422" fmla="*/ 2352406 w 7467600"/>
              <a:gd name="connsiteY422" fmla="*/ 6858000 h 6858000"/>
              <a:gd name="connsiteX423" fmla="*/ 2314492 w 7467600"/>
              <a:gd name="connsiteY423" fmla="*/ 6858000 h 6858000"/>
              <a:gd name="connsiteX424" fmla="*/ 2288095 w 7467600"/>
              <a:gd name="connsiteY424" fmla="*/ 6818030 h 6858000"/>
              <a:gd name="connsiteX425" fmla="*/ 2272768 w 7467600"/>
              <a:gd name="connsiteY425" fmla="*/ 6795822 h 6858000"/>
              <a:gd name="connsiteX426" fmla="*/ 2182715 w 7467600"/>
              <a:gd name="connsiteY426" fmla="*/ 6675071 h 6858000"/>
              <a:gd name="connsiteX427" fmla="*/ 2032061 w 7467600"/>
              <a:gd name="connsiteY427" fmla="*/ 6541380 h 6858000"/>
              <a:gd name="connsiteX428" fmla="*/ 2257220 w 7467600"/>
              <a:gd name="connsiteY428" fmla="*/ 6826257 h 6858000"/>
              <a:gd name="connsiteX429" fmla="*/ 2281324 w 7467600"/>
              <a:gd name="connsiteY429" fmla="*/ 6858000 h 6858000"/>
              <a:gd name="connsiteX430" fmla="*/ 2242860 w 7467600"/>
              <a:gd name="connsiteY430" fmla="*/ 6858000 h 6858000"/>
              <a:gd name="connsiteX431" fmla="*/ 2232818 w 7467600"/>
              <a:gd name="connsiteY431" fmla="*/ 6844926 h 6858000"/>
              <a:gd name="connsiteX432" fmla="*/ 1990172 w 7467600"/>
              <a:gd name="connsiteY432" fmla="*/ 6542121 h 6858000"/>
              <a:gd name="connsiteX433" fmla="*/ 2124090 w 7467600"/>
              <a:gd name="connsiteY433" fmla="*/ 6761017 h 6858000"/>
              <a:gd name="connsiteX434" fmla="*/ 2200380 w 7467600"/>
              <a:gd name="connsiteY434" fmla="*/ 6858000 h 6858000"/>
              <a:gd name="connsiteX435" fmla="*/ 2147507 w 7467600"/>
              <a:gd name="connsiteY435" fmla="*/ 6858000 h 6858000"/>
              <a:gd name="connsiteX436" fmla="*/ 2070668 w 7467600"/>
              <a:gd name="connsiteY436" fmla="*/ 6761520 h 6858000"/>
              <a:gd name="connsiteX437" fmla="*/ 1975142 w 7467600"/>
              <a:gd name="connsiteY437" fmla="*/ 6585570 h 6858000"/>
              <a:gd name="connsiteX438" fmla="*/ 2050035 w 7467600"/>
              <a:gd name="connsiteY438" fmla="*/ 6813345 h 6858000"/>
              <a:gd name="connsiteX439" fmla="*/ 2063025 w 7467600"/>
              <a:gd name="connsiteY439" fmla="*/ 6858000 h 6858000"/>
              <a:gd name="connsiteX440" fmla="*/ 2021675 w 7467600"/>
              <a:gd name="connsiteY440" fmla="*/ 6858000 h 6858000"/>
              <a:gd name="connsiteX441" fmla="*/ 2019308 w 7467600"/>
              <a:gd name="connsiteY441" fmla="*/ 6847118 h 6858000"/>
              <a:gd name="connsiteX442" fmla="*/ 1938835 w 7467600"/>
              <a:gd name="connsiteY442" fmla="*/ 6551160 h 6858000"/>
              <a:gd name="connsiteX443" fmla="*/ 1953230 w 7467600"/>
              <a:gd name="connsiteY443" fmla="*/ 6759699 h 6858000"/>
              <a:gd name="connsiteX444" fmla="*/ 1956763 w 7467600"/>
              <a:gd name="connsiteY444" fmla="*/ 6778191 h 6858000"/>
              <a:gd name="connsiteX445" fmla="*/ 1967925 w 7467600"/>
              <a:gd name="connsiteY445" fmla="*/ 6858000 h 6858000"/>
              <a:gd name="connsiteX446" fmla="*/ 1936622 w 7467600"/>
              <a:gd name="connsiteY446" fmla="*/ 6858000 h 6858000"/>
              <a:gd name="connsiteX447" fmla="*/ 1926261 w 7467600"/>
              <a:gd name="connsiteY447" fmla="*/ 6784064 h 6858000"/>
              <a:gd name="connsiteX448" fmla="*/ 1922724 w 7467600"/>
              <a:gd name="connsiteY448" fmla="*/ 6765577 h 6858000"/>
              <a:gd name="connsiteX449" fmla="*/ 1904650 w 7467600"/>
              <a:gd name="connsiteY449" fmla="*/ 6639616 h 6858000"/>
              <a:gd name="connsiteX450" fmla="*/ 1885273 w 7467600"/>
              <a:gd name="connsiteY450" fmla="*/ 6858000 h 6858000"/>
              <a:gd name="connsiteX451" fmla="*/ 1854363 w 7467600"/>
              <a:gd name="connsiteY451" fmla="*/ 6858000 h 6858000"/>
              <a:gd name="connsiteX452" fmla="*/ 1880391 w 7467600"/>
              <a:gd name="connsiteY452" fmla="*/ 6603796 h 6858000"/>
              <a:gd name="connsiteX453" fmla="*/ 1818273 w 7467600"/>
              <a:gd name="connsiteY453" fmla="*/ 6715729 h 6858000"/>
              <a:gd name="connsiteX454" fmla="*/ 1794691 w 7467600"/>
              <a:gd name="connsiteY454" fmla="*/ 6843239 h 6858000"/>
              <a:gd name="connsiteX455" fmla="*/ 1794914 w 7467600"/>
              <a:gd name="connsiteY455" fmla="*/ 6858000 h 6858000"/>
              <a:gd name="connsiteX456" fmla="*/ 1746128 w 7467600"/>
              <a:gd name="connsiteY456" fmla="*/ 6858000 h 6858000"/>
              <a:gd name="connsiteX457" fmla="*/ 1753934 w 7467600"/>
              <a:gd name="connsiteY457" fmla="*/ 6724796 h 6858000"/>
              <a:gd name="connsiteX458" fmla="*/ 1792053 w 7467600"/>
              <a:gd name="connsiteY458" fmla="*/ 6572396 h 6858000"/>
              <a:gd name="connsiteX459" fmla="*/ 1862248 w 7467600"/>
              <a:gd name="connsiteY459" fmla="*/ 6266397 h 6858000"/>
              <a:gd name="connsiteX460" fmla="*/ 1862250 w 7467600"/>
              <a:gd name="connsiteY460" fmla="*/ 6033531 h 6858000"/>
              <a:gd name="connsiteX461" fmla="*/ 1211999 w 7467600"/>
              <a:gd name="connsiteY461" fmla="*/ 6683610 h 6858000"/>
              <a:gd name="connsiteX462" fmla="*/ 1213266 w 7467600"/>
              <a:gd name="connsiteY462" fmla="*/ 6691947 h 6858000"/>
              <a:gd name="connsiteX463" fmla="*/ 1203370 w 7467600"/>
              <a:gd name="connsiteY463" fmla="*/ 6850676 h 6858000"/>
              <a:gd name="connsiteX464" fmla="*/ 1203671 w 7467600"/>
              <a:gd name="connsiteY464" fmla="*/ 6858000 h 6858000"/>
              <a:gd name="connsiteX465" fmla="*/ 1143180 w 7467600"/>
              <a:gd name="connsiteY465" fmla="*/ 6858000 h 6858000"/>
              <a:gd name="connsiteX466" fmla="*/ 1142176 w 7467600"/>
              <a:gd name="connsiteY466" fmla="*/ 6766045 h 6858000"/>
              <a:gd name="connsiteX467" fmla="*/ 1067484 w 7467600"/>
              <a:gd name="connsiteY467" fmla="*/ 6858000 h 6858000"/>
              <a:gd name="connsiteX468" fmla="*/ 953928 w 7467600"/>
              <a:gd name="connsiteY468" fmla="*/ 6858000 h 6858000"/>
              <a:gd name="connsiteX469" fmla="*/ 959715 w 7467600"/>
              <a:gd name="connsiteY469" fmla="*/ 6850185 h 6858000"/>
              <a:gd name="connsiteX470" fmla="*/ 1483788 w 7467600"/>
              <a:gd name="connsiteY470" fmla="*/ 6259174 h 6858000"/>
              <a:gd name="connsiteX471" fmla="*/ 1100671 w 7467600"/>
              <a:gd name="connsiteY471" fmla="*/ 6252137 h 6858000"/>
              <a:gd name="connsiteX472" fmla="*/ 1090144 w 7467600"/>
              <a:gd name="connsiteY472" fmla="*/ 6256748 h 6858000"/>
              <a:gd name="connsiteX473" fmla="*/ 1095872 w 7467600"/>
              <a:gd name="connsiteY473" fmla="*/ 6271892 h 6858000"/>
              <a:gd name="connsiteX474" fmla="*/ 262785 w 7467600"/>
              <a:gd name="connsiteY474" fmla="*/ 6845450 h 6858000"/>
              <a:gd name="connsiteX475" fmla="*/ 209968 w 7467600"/>
              <a:gd name="connsiteY475" fmla="*/ 6770713 h 6858000"/>
              <a:gd name="connsiteX476" fmla="*/ 873460 w 7467600"/>
              <a:gd name="connsiteY476" fmla="*/ 6253768 h 6858000"/>
              <a:gd name="connsiteX477" fmla="*/ 192686 w 7467600"/>
              <a:gd name="connsiteY477" fmla="*/ 5849257 h 6858000"/>
              <a:gd name="connsiteX478" fmla="*/ 4696 w 7467600"/>
              <a:gd name="connsiteY478" fmla="*/ 5697668 h 6858000"/>
              <a:gd name="connsiteX479" fmla="*/ 0 w 7467600"/>
              <a:gd name="connsiteY479" fmla="*/ 5689984 h 6858000"/>
              <a:gd name="connsiteX480" fmla="*/ 0 w 7467600"/>
              <a:gd name="connsiteY480" fmla="*/ 5513472 h 6858000"/>
              <a:gd name="connsiteX481" fmla="*/ 174101 w 7467600"/>
              <a:gd name="connsiteY481" fmla="*/ 5620277 h 6858000"/>
              <a:gd name="connsiteX482" fmla="*/ 891800 w 7467600"/>
              <a:gd name="connsiteY482" fmla="*/ 6036935 h 6858000"/>
              <a:gd name="connsiteX483" fmla="*/ 1072219 w 7467600"/>
              <a:gd name="connsiteY483" fmla="*/ 6169443 h 6858000"/>
              <a:gd name="connsiteX484" fmla="*/ 1074117 w 7467600"/>
              <a:gd name="connsiteY484" fmla="*/ 6170301 h 6858000"/>
              <a:gd name="connsiteX485" fmla="*/ 1083114 w 7467600"/>
              <a:gd name="connsiteY485" fmla="*/ 6174131 h 6858000"/>
              <a:gd name="connsiteX486" fmla="*/ 1543010 w 7467600"/>
              <a:gd name="connsiteY486" fmla="*/ 6191140 h 6858000"/>
              <a:gd name="connsiteX487" fmla="*/ 1551080 w 7467600"/>
              <a:gd name="connsiteY487" fmla="*/ 6195006 h 6858000"/>
              <a:gd name="connsiteX488" fmla="*/ 2345443 w 7467600"/>
              <a:gd name="connsiteY488" fmla="*/ 5549882 h 6858000"/>
              <a:gd name="connsiteX489" fmla="*/ 1721499 w 7467600"/>
              <a:gd name="connsiteY489" fmla="*/ 5599969 h 6858000"/>
              <a:gd name="connsiteX490" fmla="*/ 767716 w 7467600"/>
              <a:gd name="connsiteY490" fmla="*/ 5472768 h 6858000"/>
              <a:gd name="connsiteX491" fmla="*/ 722147 w 7467600"/>
              <a:gd name="connsiteY491" fmla="*/ 5393091 h 6858000"/>
              <a:gd name="connsiteX492" fmla="*/ 1485552 w 7467600"/>
              <a:gd name="connsiteY492" fmla="*/ 5313202 h 6858000"/>
              <a:gd name="connsiteX493" fmla="*/ 2143004 w 7467600"/>
              <a:gd name="connsiteY493" fmla="*/ 5402420 h 6858000"/>
              <a:gd name="connsiteX494" fmla="*/ 1933391 w 7467600"/>
              <a:gd name="connsiteY494" fmla="*/ 5156971 h 6858000"/>
              <a:gd name="connsiteX495" fmla="*/ 1827118 w 7467600"/>
              <a:gd name="connsiteY495" fmla="*/ 4968410 h 6858000"/>
              <a:gd name="connsiteX496" fmla="*/ 1837349 w 7467600"/>
              <a:gd name="connsiteY496" fmla="*/ 4956357 h 6858000"/>
              <a:gd name="connsiteX497" fmla="*/ 2162835 w 7467600"/>
              <a:gd name="connsiteY497" fmla="*/ 5187853 h 6858000"/>
              <a:gd name="connsiteX498" fmla="*/ 2257167 w 7467600"/>
              <a:gd name="connsiteY498" fmla="*/ 5462123 h 6858000"/>
              <a:gd name="connsiteX499" fmla="*/ 2261598 w 7467600"/>
              <a:gd name="connsiteY499" fmla="*/ 5467998 h 6858000"/>
              <a:gd name="connsiteX500" fmla="*/ 2437177 w 7467600"/>
              <a:gd name="connsiteY500" fmla="*/ 5479608 h 6858000"/>
              <a:gd name="connsiteX501" fmla="*/ 2445247 w 7467600"/>
              <a:gd name="connsiteY501" fmla="*/ 5483476 h 6858000"/>
              <a:gd name="connsiteX502" fmla="*/ 2743626 w 7467600"/>
              <a:gd name="connsiteY502" fmla="*/ 5304819 h 6858000"/>
              <a:gd name="connsiteX503" fmla="*/ 3048102 w 7467600"/>
              <a:gd name="connsiteY503" fmla="*/ 5150595 h 6858000"/>
              <a:gd name="connsiteX504" fmla="*/ 1799414 w 7467600"/>
              <a:gd name="connsiteY504" fmla="*/ 4694732 h 6858000"/>
              <a:gd name="connsiteX505" fmla="*/ 1771735 w 7467600"/>
              <a:gd name="connsiteY505" fmla="*/ 4619929 h 6858000"/>
              <a:gd name="connsiteX506" fmla="*/ 3104273 w 7467600"/>
              <a:gd name="connsiteY506" fmla="*/ 5076159 h 6858000"/>
              <a:gd name="connsiteX507" fmla="*/ 3113245 w 7467600"/>
              <a:gd name="connsiteY507" fmla="*/ 5090705 h 6858000"/>
              <a:gd name="connsiteX508" fmla="*/ 3126294 w 7467600"/>
              <a:gd name="connsiteY508" fmla="*/ 5114400 h 6858000"/>
              <a:gd name="connsiteX509" fmla="*/ 3937433 w 7467600"/>
              <a:gd name="connsiteY509" fmla="*/ 4830473 h 6858000"/>
              <a:gd name="connsiteX510" fmla="*/ 3590475 w 7467600"/>
              <a:gd name="connsiteY510" fmla="*/ 4597974 h 6858000"/>
              <a:gd name="connsiteX511" fmla="*/ 3100264 w 7467600"/>
              <a:gd name="connsiteY511" fmla="*/ 4579845 h 6858000"/>
              <a:gd name="connsiteX512" fmla="*/ 2183576 w 7467600"/>
              <a:gd name="connsiteY512" fmla="*/ 4227150 h 6858000"/>
              <a:gd name="connsiteX513" fmla="*/ 2151029 w 7467600"/>
              <a:gd name="connsiteY513" fmla="*/ 4146947 h 6858000"/>
              <a:gd name="connsiteX514" fmla="*/ 3563434 w 7467600"/>
              <a:gd name="connsiteY514" fmla="*/ 4469115 h 6858000"/>
              <a:gd name="connsiteX515" fmla="*/ 3177952 w 7467600"/>
              <a:gd name="connsiteY515" fmla="*/ 3657386 h 6858000"/>
              <a:gd name="connsiteX516" fmla="*/ 3189263 w 7467600"/>
              <a:gd name="connsiteY516" fmla="*/ 3625726 h 6858000"/>
              <a:gd name="connsiteX517" fmla="*/ 3560912 w 7467600"/>
              <a:gd name="connsiteY517" fmla="*/ 4079863 h 6858000"/>
              <a:gd name="connsiteX518" fmla="*/ 3626636 w 7467600"/>
              <a:gd name="connsiteY518" fmla="*/ 4512230 h 6858000"/>
              <a:gd name="connsiteX519" fmla="*/ 3653088 w 7467600"/>
              <a:gd name="connsiteY519" fmla="*/ 4521417 h 6858000"/>
              <a:gd name="connsiteX520" fmla="*/ 3988128 w 7467600"/>
              <a:gd name="connsiteY520" fmla="*/ 4817267 h 6858000"/>
              <a:gd name="connsiteX521" fmla="*/ 4830582 w 7467600"/>
              <a:gd name="connsiteY521" fmla="*/ 4676000 h 6858000"/>
              <a:gd name="connsiteX522" fmla="*/ 4830100 w 7467600"/>
              <a:gd name="connsiteY522" fmla="*/ 4675554 h 6858000"/>
              <a:gd name="connsiteX523" fmla="*/ 4036318 w 7467600"/>
              <a:gd name="connsiteY523" fmla="*/ 4147013 h 6858000"/>
              <a:gd name="connsiteX524" fmla="*/ 3432098 w 7467600"/>
              <a:gd name="connsiteY524" fmla="*/ 3537312 h 6858000"/>
              <a:gd name="connsiteX525" fmla="*/ 3446761 w 7467600"/>
              <a:gd name="connsiteY525" fmla="*/ 3461278 h 6858000"/>
              <a:gd name="connsiteX526" fmla="*/ 4419733 w 7467600"/>
              <a:gd name="connsiteY526" fmla="*/ 3963555 h 6858000"/>
              <a:gd name="connsiteX527" fmla="*/ 4781371 w 7467600"/>
              <a:gd name="connsiteY527" fmla="*/ 4458604 h 6858000"/>
              <a:gd name="connsiteX528" fmla="*/ 4780440 w 7467600"/>
              <a:gd name="connsiteY528" fmla="*/ 4470290 h 6858000"/>
              <a:gd name="connsiteX529" fmla="*/ 4898954 w 7467600"/>
              <a:gd name="connsiteY529" fmla="*/ 4662092 h 6858000"/>
              <a:gd name="connsiteX530" fmla="*/ 4900699 w 7467600"/>
              <a:gd name="connsiteY530" fmla="*/ 4670867 h 6858000"/>
              <a:gd name="connsiteX531" fmla="*/ 5714511 w 7467600"/>
              <a:gd name="connsiteY531" fmla="*/ 4663483 h 6858000"/>
              <a:gd name="connsiteX532" fmla="*/ 5464793 w 7467600"/>
              <a:gd name="connsiteY532" fmla="*/ 4393556 h 6858000"/>
              <a:gd name="connsiteX533" fmla="*/ 5461897 w 7467600"/>
              <a:gd name="connsiteY533" fmla="*/ 4390879 h 6858000"/>
              <a:gd name="connsiteX534" fmla="*/ 4294126 w 7467600"/>
              <a:gd name="connsiteY534" fmla="*/ 3303048 h 6858000"/>
              <a:gd name="connsiteX535" fmla="*/ 4305321 w 7467600"/>
              <a:gd name="connsiteY535" fmla="*/ 3256953 h 6858000"/>
              <a:gd name="connsiteX536" fmla="*/ 4949299 w 7467600"/>
              <a:gd name="connsiteY536" fmla="*/ 3766336 h 6858000"/>
              <a:gd name="connsiteX537" fmla="*/ 5291452 w 7467600"/>
              <a:gd name="connsiteY537" fmla="*/ 4076801 h 6858000"/>
              <a:gd name="connsiteX538" fmla="*/ 5434998 w 7467600"/>
              <a:gd name="connsiteY538" fmla="*/ 4254100 h 6858000"/>
              <a:gd name="connsiteX539" fmla="*/ 5351015 w 7467600"/>
              <a:gd name="connsiteY539" fmla="*/ 3760989 h 6858000"/>
              <a:gd name="connsiteX540" fmla="*/ 5413780 w 7467600"/>
              <a:gd name="connsiteY540" fmla="*/ 2966265 h 6858000"/>
              <a:gd name="connsiteX541" fmla="*/ 5425627 w 7467600"/>
              <a:gd name="connsiteY541" fmla="*/ 2954192 h 6858000"/>
              <a:gd name="connsiteX542" fmla="*/ 6604735 w 7467600"/>
              <a:gd name="connsiteY542" fmla="*/ 2041381 h 6858000"/>
              <a:gd name="connsiteX543" fmla="*/ 7204487 w 7467600"/>
              <a:gd name="connsiteY543" fmla="*/ 2742112 h 6858000"/>
              <a:gd name="connsiteX544" fmla="*/ 7131592 w 7467600"/>
              <a:gd name="connsiteY544" fmla="*/ 2672096 h 6858000"/>
              <a:gd name="connsiteX545" fmla="*/ 6996344 w 7467600"/>
              <a:gd name="connsiteY545" fmla="*/ 2518310 h 6858000"/>
              <a:gd name="connsiteX546" fmla="*/ 6735495 w 7467600"/>
              <a:gd name="connsiteY546" fmla="*/ 2196890 h 6858000"/>
              <a:gd name="connsiteX547" fmla="*/ 6721901 w 7467600"/>
              <a:gd name="connsiteY547" fmla="*/ 2179274 h 6858000"/>
              <a:gd name="connsiteX548" fmla="*/ 6604735 w 7467600"/>
              <a:gd name="connsiteY548" fmla="*/ 2041381 h 6858000"/>
              <a:gd name="connsiteX549" fmla="*/ 6591670 w 7467600"/>
              <a:gd name="connsiteY549" fmla="*/ 1988277 h 6858000"/>
              <a:gd name="connsiteX550" fmla="*/ 6747349 w 7467600"/>
              <a:gd name="connsiteY550" fmla="*/ 2160069 h 6858000"/>
              <a:gd name="connsiteX551" fmla="*/ 6760943 w 7467600"/>
              <a:gd name="connsiteY551" fmla="*/ 2177686 h 6858000"/>
              <a:gd name="connsiteX552" fmla="*/ 7021065 w 7467600"/>
              <a:gd name="connsiteY552" fmla="*/ 2498102 h 6858000"/>
              <a:gd name="connsiteX553" fmla="*/ 7155223 w 7467600"/>
              <a:gd name="connsiteY553" fmla="*/ 2650386 h 6858000"/>
              <a:gd name="connsiteX554" fmla="*/ 7203167 w 7467600"/>
              <a:gd name="connsiteY554" fmla="*/ 2697288 h 6858000"/>
              <a:gd name="connsiteX555" fmla="*/ 6937703 w 7467600"/>
              <a:gd name="connsiteY555" fmla="*/ 2321981 h 6858000"/>
              <a:gd name="connsiteX556" fmla="*/ 6591670 w 7467600"/>
              <a:gd name="connsiteY556" fmla="*/ 1988277 h 6858000"/>
              <a:gd name="connsiteX557" fmla="*/ 5798671 w 7467600"/>
              <a:gd name="connsiteY557" fmla="*/ 1981601 h 6858000"/>
              <a:gd name="connsiteX558" fmla="*/ 5754709 w 7467600"/>
              <a:gd name="connsiteY558" fmla="*/ 2071454 h 6858000"/>
              <a:gd name="connsiteX559" fmla="*/ 5763044 w 7467600"/>
              <a:gd name="connsiteY559" fmla="*/ 2842206 h 6858000"/>
              <a:gd name="connsiteX560" fmla="*/ 5764974 w 7467600"/>
              <a:gd name="connsiteY560" fmla="*/ 2799609 h 6858000"/>
              <a:gd name="connsiteX561" fmla="*/ 5767665 w 7467600"/>
              <a:gd name="connsiteY561" fmla="*/ 2666409 h 6858000"/>
              <a:gd name="connsiteX562" fmla="*/ 5763055 w 7467600"/>
              <a:gd name="connsiteY562" fmla="*/ 2579705 h 6858000"/>
              <a:gd name="connsiteX563" fmla="*/ 5758079 w 7467600"/>
              <a:gd name="connsiteY563" fmla="*/ 2492508 h 6858000"/>
              <a:gd name="connsiteX564" fmla="*/ 5779325 w 7467600"/>
              <a:gd name="connsiteY564" fmla="*/ 2197069 h 6858000"/>
              <a:gd name="connsiteX565" fmla="*/ 5798671 w 7467600"/>
              <a:gd name="connsiteY565" fmla="*/ 1981601 h 6858000"/>
              <a:gd name="connsiteX566" fmla="*/ 5829202 w 7467600"/>
              <a:gd name="connsiteY566" fmla="*/ 1971679 h 6858000"/>
              <a:gd name="connsiteX567" fmla="*/ 5809558 w 7467600"/>
              <a:gd name="connsiteY567" fmla="*/ 2198043 h 6858000"/>
              <a:gd name="connsiteX568" fmla="*/ 5788653 w 7467600"/>
              <a:gd name="connsiteY568" fmla="*/ 2489430 h 6858000"/>
              <a:gd name="connsiteX569" fmla="*/ 5793439 w 7467600"/>
              <a:gd name="connsiteY569" fmla="*/ 2575235 h 6858000"/>
              <a:gd name="connsiteX570" fmla="*/ 5796837 w 7467600"/>
              <a:gd name="connsiteY570" fmla="*/ 2637633 h 6858000"/>
              <a:gd name="connsiteX571" fmla="*/ 5818614 w 7467600"/>
              <a:gd name="connsiteY571" fmla="*/ 2473055 h 6858000"/>
              <a:gd name="connsiteX572" fmla="*/ 5829202 w 7467600"/>
              <a:gd name="connsiteY572" fmla="*/ 1971679 h 6858000"/>
              <a:gd name="connsiteX573" fmla="*/ 5911389 w 7467600"/>
              <a:gd name="connsiteY573" fmla="*/ 1898371 h 6858000"/>
              <a:gd name="connsiteX574" fmla="*/ 6237627 w 7467600"/>
              <a:gd name="connsiteY574" fmla="*/ 2231921 h 6858000"/>
              <a:gd name="connsiteX575" fmla="*/ 5911389 w 7467600"/>
              <a:gd name="connsiteY575" fmla="*/ 1898371 h 6858000"/>
              <a:gd name="connsiteX576" fmla="*/ 6944437 w 7467600"/>
              <a:gd name="connsiteY576" fmla="*/ 1575402 h 6858000"/>
              <a:gd name="connsiteX577" fmla="*/ 6304730 w 7467600"/>
              <a:gd name="connsiteY577" fmla="*/ 1766654 h 6858000"/>
              <a:gd name="connsiteX578" fmla="*/ 6944437 w 7467600"/>
              <a:gd name="connsiteY578" fmla="*/ 1575402 h 6858000"/>
              <a:gd name="connsiteX579" fmla="*/ 7019523 w 7467600"/>
              <a:gd name="connsiteY579" fmla="*/ 1519450 h 6858000"/>
              <a:gd name="connsiteX580" fmla="*/ 6298091 w 7467600"/>
              <a:gd name="connsiteY580" fmla="*/ 1737122 h 6858000"/>
              <a:gd name="connsiteX581" fmla="*/ 7019523 w 7467600"/>
              <a:gd name="connsiteY581" fmla="*/ 1519450 h 6858000"/>
              <a:gd name="connsiteX582" fmla="*/ 2399523 w 7467600"/>
              <a:gd name="connsiteY582" fmla="*/ 1428234 h 6858000"/>
              <a:gd name="connsiteX583" fmla="*/ 2224982 w 7467600"/>
              <a:gd name="connsiteY583" fmla="*/ 1826201 h 6858000"/>
              <a:gd name="connsiteX584" fmla="*/ 2096099 w 7467600"/>
              <a:gd name="connsiteY584" fmla="*/ 2345900 h 6858000"/>
              <a:gd name="connsiteX585" fmla="*/ 2283317 w 7467600"/>
              <a:gd name="connsiteY585" fmla="*/ 1796925 h 6858000"/>
              <a:gd name="connsiteX586" fmla="*/ 2399523 w 7467600"/>
              <a:gd name="connsiteY586" fmla="*/ 1428234 h 6858000"/>
              <a:gd name="connsiteX587" fmla="*/ 2448558 w 7467600"/>
              <a:gd name="connsiteY587" fmla="*/ 1373435 h 6858000"/>
              <a:gd name="connsiteX588" fmla="*/ 2312521 w 7467600"/>
              <a:gd name="connsiteY588" fmla="*/ 1806140 h 6858000"/>
              <a:gd name="connsiteX589" fmla="*/ 2127533 w 7467600"/>
              <a:gd name="connsiteY589" fmla="*/ 2348380 h 6858000"/>
              <a:gd name="connsiteX590" fmla="*/ 2358080 w 7467600"/>
              <a:gd name="connsiteY590" fmla="*/ 1866134 h 6858000"/>
              <a:gd name="connsiteX591" fmla="*/ 2407436 w 7467600"/>
              <a:gd name="connsiteY591" fmla="*/ 1651070 h 6858000"/>
              <a:gd name="connsiteX592" fmla="*/ 2448558 w 7467600"/>
              <a:gd name="connsiteY592" fmla="*/ 1373435 h 6858000"/>
              <a:gd name="connsiteX593" fmla="*/ 278707 w 7467600"/>
              <a:gd name="connsiteY593" fmla="*/ 1352270 h 6858000"/>
              <a:gd name="connsiteX594" fmla="*/ 321570 w 7467600"/>
              <a:gd name="connsiteY594" fmla="*/ 1861610 h 6858000"/>
              <a:gd name="connsiteX595" fmla="*/ 294281 w 7467600"/>
              <a:gd name="connsiteY595" fmla="*/ 1440658 h 6858000"/>
              <a:gd name="connsiteX596" fmla="*/ 278707 w 7467600"/>
              <a:gd name="connsiteY596" fmla="*/ 1352270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5236 w 7467600"/>
              <a:gd name="connsiteY631" fmla="*/ 1268632 h 6858000"/>
              <a:gd name="connsiteX632" fmla="*/ 6516292 w 7467600"/>
              <a:gd name="connsiteY632" fmla="*/ 1263064 h 6858000"/>
              <a:gd name="connsiteX633" fmla="*/ 5736320 w 7467600"/>
              <a:gd name="connsiteY633" fmla="*/ 1501803 h 6858000"/>
              <a:gd name="connsiteX634" fmla="*/ 6516292 w 7467600"/>
              <a:gd name="connsiteY634" fmla="*/ 1263064 h 6858000"/>
              <a:gd name="connsiteX635" fmla="*/ 291466 w 7467600"/>
              <a:gd name="connsiteY635" fmla="*/ 1250369 h 6858000"/>
              <a:gd name="connsiteX636" fmla="*/ 323180 w 7467600"/>
              <a:gd name="connsiteY636" fmla="*/ 1435283 h 6858000"/>
              <a:gd name="connsiteX637" fmla="*/ 349381 w 7467600"/>
              <a:gd name="connsiteY637" fmla="*/ 1875041 h 6858000"/>
              <a:gd name="connsiteX638" fmla="*/ 374363 w 7467600"/>
              <a:gd name="connsiteY638" fmla="*/ 1506494 h 6858000"/>
              <a:gd name="connsiteX639" fmla="*/ 302168 w 7467600"/>
              <a:gd name="connsiteY639" fmla="*/ 1274495 h 6858000"/>
              <a:gd name="connsiteX640" fmla="*/ 291466 w 7467600"/>
              <a:gd name="connsiteY640" fmla="*/ 1250369 h 6858000"/>
              <a:gd name="connsiteX641" fmla="*/ 678222 w 7467600"/>
              <a:gd name="connsiteY641" fmla="*/ 1248670 h 6858000"/>
              <a:gd name="connsiteX642" fmla="*/ 775536 w 7467600"/>
              <a:gd name="connsiteY642" fmla="*/ 1388015 h 6858000"/>
              <a:gd name="connsiteX643" fmla="*/ 894529 w 7467600"/>
              <a:gd name="connsiteY643" fmla="*/ 1567739 h 6858000"/>
              <a:gd name="connsiteX644" fmla="*/ 948000 w 7467600"/>
              <a:gd name="connsiteY644" fmla="*/ 1663088 h 6858000"/>
              <a:gd name="connsiteX645" fmla="*/ 1006812 w 7467600"/>
              <a:gd name="connsiteY645" fmla="*/ 1767683 h 6858000"/>
              <a:gd name="connsiteX646" fmla="*/ 1149133 w 7467600"/>
              <a:gd name="connsiteY646" fmla="*/ 1971513 h 6858000"/>
              <a:gd name="connsiteX647" fmla="*/ 1333952 w 7467600"/>
              <a:gd name="connsiteY647" fmla="*/ 2251620 h 6858000"/>
              <a:gd name="connsiteX648" fmla="*/ 1337329 w 7467600"/>
              <a:gd name="connsiteY648" fmla="*/ 2258350 h 6858000"/>
              <a:gd name="connsiteX649" fmla="*/ 1014726 w 7467600"/>
              <a:gd name="connsiteY649" fmla="*/ 1615556 h 6858000"/>
              <a:gd name="connsiteX650" fmla="*/ 678222 w 7467600"/>
              <a:gd name="connsiteY650" fmla="*/ 1248670 h 6858000"/>
              <a:gd name="connsiteX651" fmla="*/ 6691602 w 7467600"/>
              <a:gd name="connsiteY651" fmla="*/ 1140573 h 6858000"/>
              <a:gd name="connsiteX652" fmla="*/ 6571100 w 7467600"/>
              <a:gd name="connsiteY652" fmla="*/ 1183662 h 6858000"/>
              <a:gd name="connsiteX653" fmla="*/ 6241687 w 7467600"/>
              <a:gd name="connsiteY653" fmla="*/ 1257600 h 6858000"/>
              <a:gd name="connsiteX654" fmla="*/ 5693009 w 7467600"/>
              <a:gd name="connsiteY654" fmla="*/ 1478256 h 6858000"/>
              <a:gd name="connsiteX655" fmla="*/ 6548420 w 7467600"/>
              <a:gd name="connsiteY655" fmla="*/ 1214599 h 6858000"/>
              <a:gd name="connsiteX656" fmla="*/ 6605473 w 7467600"/>
              <a:gd name="connsiteY656" fmla="*/ 1184686 h 6858000"/>
              <a:gd name="connsiteX657" fmla="*/ 6691602 w 7467600"/>
              <a:gd name="connsiteY657" fmla="*/ 1140573 h 6858000"/>
              <a:gd name="connsiteX658" fmla="*/ 4002475 w 7467600"/>
              <a:gd name="connsiteY658" fmla="*/ 1037802 h 6858000"/>
              <a:gd name="connsiteX659" fmla="*/ 4000324 w 7467600"/>
              <a:gd name="connsiteY659" fmla="*/ 1039362 h 6858000"/>
              <a:gd name="connsiteX660" fmla="*/ 4002862 w 7467600"/>
              <a:gd name="connsiteY660" fmla="*/ 1042866 h 6858000"/>
              <a:gd name="connsiteX661" fmla="*/ 4002475 w 7467600"/>
              <a:gd name="connsiteY661" fmla="*/ 1037802 h 6858000"/>
              <a:gd name="connsiteX662" fmla="*/ 506322 w 7467600"/>
              <a:gd name="connsiteY662" fmla="*/ 1020997 h 6858000"/>
              <a:gd name="connsiteX663" fmla="*/ 533068 w 7467600"/>
              <a:gd name="connsiteY663" fmla="*/ 1029409 h 6858000"/>
              <a:gd name="connsiteX664" fmla="*/ 1232525 w 7467600"/>
              <a:gd name="connsiteY664" fmla="*/ 1804675 h 6858000"/>
              <a:gd name="connsiteX665" fmla="*/ 1388858 w 7467600"/>
              <a:gd name="connsiteY665" fmla="*/ 2368011 h 6858000"/>
              <a:gd name="connsiteX666" fmla="*/ 1384098 w 7467600"/>
              <a:gd name="connsiteY666" fmla="*/ 2378125 h 6858000"/>
              <a:gd name="connsiteX667" fmla="*/ 1425393 w 7467600"/>
              <a:gd name="connsiteY667" fmla="*/ 2589124 h 6858000"/>
              <a:gd name="connsiteX668" fmla="*/ 1424001 w 7467600"/>
              <a:gd name="connsiteY668" fmla="*/ 2597541 h 6858000"/>
              <a:gd name="connsiteX669" fmla="*/ 2152729 w 7467600"/>
              <a:gd name="connsiteY669" fmla="*/ 2864487 h 6858000"/>
              <a:gd name="connsiteX670" fmla="*/ 2020609 w 7467600"/>
              <a:gd name="connsiteY670" fmla="*/ 2539671 h 6858000"/>
              <a:gd name="connsiteX671" fmla="*/ 2018920 w 7467600"/>
              <a:gd name="connsiteY671" fmla="*/ 2536309 h 6858000"/>
              <a:gd name="connsiteX672" fmla="*/ 1342441 w 7467600"/>
              <a:gd name="connsiteY672" fmla="*/ 1173017 h 6858000"/>
              <a:gd name="connsiteX673" fmla="*/ 1367925 w 7467600"/>
              <a:gd name="connsiteY673" fmla="*/ 1135648 h 6858000"/>
              <a:gd name="connsiteX674" fmla="*/ 1771401 w 7467600"/>
              <a:gd name="connsiteY674" fmla="*/ 1806673 h 6858000"/>
              <a:gd name="connsiteX675" fmla="*/ 1972385 w 7467600"/>
              <a:gd name="connsiteY675" fmla="*/ 2198735 h 6858000"/>
              <a:gd name="connsiteX676" fmla="*/ 2040892 w 7467600"/>
              <a:gd name="connsiteY676" fmla="*/ 2405205 h 6858000"/>
              <a:gd name="connsiteX677" fmla="*/ 2131689 w 7467600"/>
              <a:gd name="connsiteY677" fmla="*/ 1936926 h 6858000"/>
              <a:gd name="connsiteX678" fmla="*/ 2454820 w 7467600"/>
              <a:gd name="connsiteY678" fmla="*/ 1248808 h 6858000"/>
              <a:gd name="connsiteX679" fmla="*/ 2492512 w 7467600"/>
              <a:gd name="connsiteY679" fmla="*/ 1302920 h 6858000"/>
              <a:gd name="connsiteX680" fmla="*/ 2081216 w 7467600"/>
              <a:gd name="connsiteY680" fmla="*/ 2527513 h 6858000"/>
              <a:gd name="connsiteX681" fmla="*/ 2081211 w 7467600"/>
              <a:gd name="connsiteY681" fmla="*/ 2528916 h 6858000"/>
              <a:gd name="connsiteX682" fmla="*/ 2199067 w 7467600"/>
              <a:gd name="connsiteY682" fmla="*/ 2884061 h 6858000"/>
              <a:gd name="connsiteX683" fmla="*/ 3192586 w 7467600"/>
              <a:gd name="connsiteY683" fmla="*/ 3411496 h 6858000"/>
              <a:gd name="connsiteX684" fmla="*/ 3182620 w 7467600"/>
              <a:gd name="connsiteY684" fmla="*/ 3483279 h 6858000"/>
              <a:gd name="connsiteX685" fmla="*/ 2435119 w 7467600"/>
              <a:gd name="connsiteY685" fmla="*/ 3080173 h 6858000"/>
              <a:gd name="connsiteX686" fmla="*/ 2410152 w 7467600"/>
              <a:gd name="connsiteY686" fmla="*/ 3063751 h 6858000"/>
              <a:gd name="connsiteX687" fmla="*/ 2408099 w 7467600"/>
              <a:gd name="connsiteY687" fmla="*/ 3064403 h 6858000"/>
              <a:gd name="connsiteX688" fmla="*/ 2407218 w 7467600"/>
              <a:gd name="connsiteY688" fmla="*/ 3070324 h 6858000"/>
              <a:gd name="connsiteX689" fmla="*/ 2380138 w 7467600"/>
              <a:gd name="connsiteY689" fmla="*/ 3099341 h 6858000"/>
              <a:gd name="connsiteX690" fmla="*/ 1765923 w 7467600"/>
              <a:gd name="connsiteY690" fmla="*/ 3581043 h 6858000"/>
              <a:gd name="connsiteX691" fmla="*/ 1702258 w 7467600"/>
              <a:gd name="connsiteY691" fmla="*/ 3612286 h 6858000"/>
              <a:gd name="connsiteX692" fmla="*/ 1538370 w 7467600"/>
              <a:gd name="connsiteY692" fmla="*/ 3811804 h 6858000"/>
              <a:gd name="connsiteX693" fmla="*/ 542867 w 7467600"/>
              <a:gd name="connsiteY693" fmla="*/ 4944092 h 6858000"/>
              <a:gd name="connsiteX694" fmla="*/ 515800 w 7467600"/>
              <a:gd name="connsiteY694" fmla="*/ 4862180 h 6858000"/>
              <a:gd name="connsiteX695" fmla="*/ 909145 w 7467600"/>
              <a:gd name="connsiteY695" fmla="*/ 4199225 h 6858000"/>
              <a:gd name="connsiteX696" fmla="*/ 1214067 w 7467600"/>
              <a:gd name="connsiteY696" fmla="*/ 3908561 h 6858000"/>
              <a:gd name="connsiteX697" fmla="*/ 640967 w 7467600"/>
              <a:gd name="connsiteY697" fmla="*/ 4105601 h 6858000"/>
              <a:gd name="connsiteX698" fmla="*/ 112563 w 7467600"/>
              <a:gd name="connsiteY698" fmla="*/ 4396952 h 6858000"/>
              <a:gd name="connsiteX699" fmla="*/ 0 w 7467600"/>
              <a:gd name="connsiteY699" fmla="*/ 4466006 h 6858000"/>
              <a:gd name="connsiteX700" fmla="*/ 0 w 7467600"/>
              <a:gd name="connsiteY700" fmla="*/ 4233763 h 6858000"/>
              <a:gd name="connsiteX701" fmla="*/ 36881 w 7467600"/>
              <a:gd name="connsiteY701" fmla="*/ 4200118 h 6858000"/>
              <a:gd name="connsiteX702" fmla="*/ 910534 w 7467600"/>
              <a:gd name="connsiteY702" fmla="*/ 3629753 h 6858000"/>
              <a:gd name="connsiteX703" fmla="*/ 1578717 w 7467600"/>
              <a:gd name="connsiteY703" fmla="*/ 3575982 h 6858000"/>
              <a:gd name="connsiteX704" fmla="*/ 2338780 w 7467600"/>
              <a:gd name="connsiteY704" fmla="*/ 3033725 h 6858000"/>
              <a:gd name="connsiteX705" fmla="*/ 1807991 w 7467600"/>
              <a:gd name="connsiteY705" fmla="*/ 2807184 h 6858000"/>
              <a:gd name="connsiteX706" fmla="*/ 1416358 w 7467600"/>
              <a:gd name="connsiteY706" fmla="*/ 3112571 h 6858000"/>
              <a:gd name="connsiteX707" fmla="*/ 939066 w 7467600"/>
              <a:gd name="connsiteY707" fmla="*/ 3378798 h 6858000"/>
              <a:gd name="connsiteX708" fmla="*/ 115099 w 7467600"/>
              <a:gd name="connsiteY708" fmla="*/ 3607650 h 6858000"/>
              <a:gd name="connsiteX709" fmla="*/ 97284 w 7467600"/>
              <a:gd name="connsiteY709" fmla="*/ 3520393 h 6858000"/>
              <a:gd name="connsiteX710" fmla="*/ 922050 w 7467600"/>
              <a:gd name="connsiteY710" fmla="*/ 3074867 h 6858000"/>
              <a:gd name="connsiteX711" fmla="*/ 1405265 w 7467600"/>
              <a:gd name="connsiteY711" fmla="*/ 3016319 h 6858000"/>
              <a:gd name="connsiteX712" fmla="*/ 1407512 w 7467600"/>
              <a:gd name="connsiteY712" fmla="*/ 3018001 h 6858000"/>
              <a:gd name="connsiteX713" fmla="*/ 1726266 w 7467600"/>
              <a:gd name="connsiteY713" fmla="*/ 2777274 h 6858000"/>
              <a:gd name="connsiteX714" fmla="*/ 625390 w 7467600"/>
              <a:gd name="connsiteY714" fmla="*/ 2514541 h 6858000"/>
              <a:gd name="connsiteX715" fmla="*/ 619799 w 7467600"/>
              <a:gd name="connsiteY715" fmla="*/ 2527180 h 6858000"/>
              <a:gd name="connsiteX716" fmla="*/ 310030 w 7467600"/>
              <a:gd name="connsiteY716" fmla="*/ 2771818 h 6858000"/>
              <a:gd name="connsiteX717" fmla="*/ 173877 w 7467600"/>
              <a:gd name="connsiteY717" fmla="*/ 2937056 h 6858000"/>
              <a:gd name="connsiteX718" fmla="*/ 77889 w 7467600"/>
              <a:gd name="connsiteY718" fmla="*/ 3138440 h 6858000"/>
              <a:gd name="connsiteX719" fmla="*/ 0 w 7467600"/>
              <a:gd name="connsiteY719" fmla="*/ 3271395 h 6858000"/>
              <a:gd name="connsiteX720" fmla="*/ 0 w 7467600"/>
              <a:gd name="connsiteY720" fmla="*/ 3153002 h 6858000"/>
              <a:gd name="connsiteX721" fmla="*/ 2386 w 7467600"/>
              <a:gd name="connsiteY721" fmla="*/ 3149203 h 6858000"/>
              <a:gd name="connsiteX722" fmla="*/ 89753 w 7467600"/>
              <a:gd name="connsiteY722" fmla="*/ 2987702 h 6858000"/>
              <a:gd name="connsiteX723" fmla="*/ 76869 w 7467600"/>
              <a:gd name="connsiteY723" fmla="*/ 3005404 h 6858000"/>
              <a:gd name="connsiteX724" fmla="*/ 32049 w 7467600"/>
              <a:gd name="connsiteY724" fmla="*/ 3065814 h 6858000"/>
              <a:gd name="connsiteX725" fmla="*/ 0 w 7467600"/>
              <a:gd name="connsiteY725" fmla="*/ 3108744 h 6858000"/>
              <a:gd name="connsiteX726" fmla="*/ 0 w 7467600"/>
              <a:gd name="connsiteY726" fmla="*/ 3058059 h 6858000"/>
              <a:gd name="connsiteX727" fmla="*/ 7610 w 7467600"/>
              <a:gd name="connsiteY727" fmla="*/ 3047889 h 6858000"/>
              <a:gd name="connsiteX728" fmla="*/ 52419 w 7467600"/>
              <a:gd name="connsiteY728" fmla="*/ 2987479 h 6858000"/>
              <a:gd name="connsiteX729" fmla="*/ 59142 w 7467600"/>
              <a:gd name="connsiteY729" fmla="*/ 2978488 h 6858000"/>
              <a:gd name="connsiteX730" fmla="*/ 0 w 7467600"/>
              <a:gd name="connsiteY730" fmla="*/ 3015334 h 6858000"/>
              <a:gd name="connsiteX731" fmla="*/ 0 w 7467600"/>
              <a:gd name="connsiteY731" fmla="*/ 2914286 h 6858000"/>
              <a:gd name="connsiteX732" fmla="*/ 36383 w 7467600"/>
              <a:gd name="connsiteY732" fmla="*/ 2901128 h 6858000"/>
              <a:gd name="connsiteX733" fmla="*/ 156329 w 7467600"/>
              <a:gd name="connsiteY733" fmla="*/ 2840533 h 6858000"/>
              <a:gd name="connsiteX734" fmla="*/ 358355 w 7467600"/>
              <a:gd name="connsiteY734" fmla="*/ 2620471 h 6858000"/>
              <a:gd name="connsiteX735" fmla="*/ 510577 w 7467600"/>
              <a:gd name="connsiteY735" fmla="*/ 2501244 h 6858000"/>
              <a:gd name="connsiteX736" fmla="*/ 211967 w 7467600"/>
              <a:gd name="connsiteY736" fmla="*/ 2479171 h 6858000"/>
              <a:gd name="connsiteX737" fmla="*/ 0 w 7467600"/>
              <a:gd name="connsiteY737" fmla="*/ 2476398 h 6858000"/>
              <a:gd name="connsiteX738" fmla="*/ 0 w 7467600"/>
              <a:gd name="connsiteY738" fmla="*/ 2389189 h 6858000"/>
              <a:gd name="connsiteX739" fmla="*/ 103062 w 7467600"/>
              <a:gd name="connsiteY739" fmla="*/ 2389518 h 6858000"/>
              <a:gd name="connsiteX740" fmla="*/ 510734 w 7467600"/>
              <a:gd name="connsiteY740" fmla="*/ 2416201 h 6858000"/>
              <a:gd name="connsiteX741" fmla="*/ 279257 w 7467600"/>
              <a:gd name="connsiteY741" fmla="*/ 2092102 h 6858000"/>
              <a:gd name="connsiteX742" fmla="*/ 65265 w 7467600"/>
              <a:gd name="connsiteY742" fmla="*/ 2006049 h 6858000"/>
              <a:gd name="connsiteX743" fmla="*/ 0 w 7467600"/>
              <a:gd name="connsiteY743" fmla="*/ 1982532 h 6858000"/>
              <a:gd name="connsiteX744" fmla="*/ 0 w 7467600"/>
              <a:gd name="connsiteY744" fmla="*/ 1912789 h 6858000"/>
              <a:gd name="connsiteX745" fmla="*/ 97460 w 7467600"/>
              <a:gd name="connsiteY745" fmla="*/ 1953725 h 6858000"/>
              <a:gd name="connsiteX746" fmla="*/ 221272 w 7467600"/>
              <a:gd name="connsiteY746" fmla="*/ 1980766 h 6858000"/>
              <a:gd name="connsiteX747" fmla="*/ 116765 w 7467600"/>
              <a:gd name="connsiteY747" fmla="*/ 1911033 h 6858000"/>
              <a:gd name="connsiteX748" fmla="*/ 16405 w 7467600"/>
              <a:gd name="connsiteY748" fmla="*/ 1803412 h 6858000"/>
              <a:gd name="connsiteX749" fmla="*/ 0 w 7467600"/>
              <a:gd name="connsiteY749" fmla="*/ 1784777 h 6858000"/>
              <a:gd name="connsiteX750" fmla="*/ 0 w 7467600"/>
              <a:gd name="connsiteY750" fmla="*/ 1740082 h 6858000"/>
              <a:gd name="connsiteX751" fmla="*/ 39394 w 7467600"/>
              <a:gd name="connsiteY751" fmla="*/ 1784856 h 6858000"/>
              <a:gd name="connsiteX752" fmla="*/ 135813 w 7467600"/>
              <a:gd name="connsiteY752" fmla="*/ 1888838 h 6858000"/>
              <a:gd name="connsiteX753" fmla="*/ 242575 w 7467600"/>
              <a:gd name="connsiteY753" fmla="*/ 1958841 h 6858000"/>
              <a:gd name="connsiteX754" fmla="*/ 82197 w 7467600"/>
              <a:gd name="connsiteY754" fmla="*/ 1754826 h 6858000"/>
              <a:gd name="connsiteX755" fmla="*/ 0 w 7467600"/>
              <a:gd name="connsiteY755" fmla="*/ 1679650 h 6858000"/>
              <a:gd name="connsiteX756" fmla="*/ 0 w 7467600"/>
              <a:gd name="connsiteY756" fmla="*/ 1602463 h 6858000"/>
              <a:gd name="connsiteX757" fmla="*/ 84689 w 7467600"/>
              <a:gd name="connsiteY757" fmla="*/ 1677442 h 6858000"/>
              <a:gd name="connsiteX758" fmla="*/ 298437 w 7467600"/>
              <a:gd name="connsiteY758" fmla="*/ 1968019 h 6858000"/>
              <a:gd name="connsiteX759" fmla="*/ 227269 w 7467600"/>
              <a:gd name="connsiteY759" fmla="*/ 1114064 h 6858000"/>
              <a:gd name="connsiteX760" fmla="*/ 248003 w 7467600"/>
              <a:gd name="connsiteY760" fmla="*/ 1089613 h 6858000"/>
              <a:gd name="connsiteX761" fmla="*/ 427020 w 7467600"/>
              <a:gd name="connsiteY761" fmla="*/ 1619803 h 6858000"/>
              <a:gd name="connsiteX762" fmla="*/ 340345 w 7467600"/>
              <a:gd name="connsiteY762" fmla="*/ 2027739 h 6858000"/>
              <a:gd name="connsiteX763" fmla="*/ 360865 w 7467600"/>
              <a:gd name="connsiteY763" fmla="*/ 2044827 h 6858000"/>
              <a:gd name="connsiteX764" fmla="*/ 560414 w 7467600"/>
              <a:gd name="connsiteY764" fmla="*/ 2421457 h 6858000"/>
              <a:gd name="connsiteX765" fmla="*/ 1359703 w 7467600"/>
              <a:gd name="connsiteY765" fmla="*/ 2578554 h 6858000"/>
              <a:gd name="connsiteX766" fmla="*/ 1359422 w 7467600"/>
              <a:gd name="connsiteY766" fmla="*/ 2577994 h 6858000"/>
              <a:gd name="connsiteX767" fmla="*/ 828701 w 7467600"/>
              <a:gd name="connsiteY767" fmla="*/ 1839520 h 6858000"/>
              <a:gd name="connsiteX768" fmla="*/ 494427 w 7467600"/>
              <a:gd name="connsiteY768" fmla="*/ 1092333 h 6858000"/>
              <a:gd name="connsiteX769" fmla="*/ 506322 w 7467600"/>
              <a:gd name="connsiteY769" fmla="*/ 1020997 h 6858000"/>
              <a:gd name="connsiteX770" fmla="*/ 4570198 w 7467600"/>
              <a:gd name="connsiteY770" fmla="*/ 978081 h 6858000"/>
              <a:gd name="connsiteX771" fmla="*/ 4523691 w 7467600"/>
              <a:gd name="connsiteY771" fmla="*/ 1127776 h 6858000"/>
              <a:gd name="connsiteX772" fmla="*/ 4509875 w 7467600"/>
              <a:gd name="connsiteY772" fmla="*/ 1167552 h 6858000"/>
              <a:gd name="connsiteX773" fmla="*/ 4478168 w 7467600"/>
              <a:gd name="connsiteY773" fmla="*/ 1260735 h 6858000"/>
              <a:gd name="connsiteX774" fmla="*/ 4409309 w 7467600"/>
              <a:gd name="connsiteY774" fmla="*/ 1666996 h 6858000"/>
              <a:gd name="connsiteX775" fmla="*/ 4370031 w 7467600"/>
              <a:gd name="connsiteY775" fmla="*/ 1955666 h 6858000"/>
              <a:gd name="connsiteX776" fmla="*/ 4570198 w 7467600"/>
              <a:gd name="connsiteY776" fmla="*/ 978081 h 6858000"/>
              <a:gd name="connsiteX777" fmla="*/ 4557898 w 7467600"/>
              <a:gd name="connsiteY777" fmla="*/ 900011 h 6858000"/>
              <a:gd name="connsiteX778" fmla="*/ 4344840 w 7467600"/>
              <a:gd name="connsiteY778" fmla="*/ 1922038 h 6858000"/>
              <a:gd name="connsiteX779" fmla="*/ 4378710 w 7467600"/>
              <a:gd name="connsiteY779" fmla="*/ 1665516 h 6858000"/>
              <a:gd name="connsiteX780" fmla="*/ 4448798 w 7467600"/>
              <a:gd name="connsiteY780" fmla="*/ 1253024 h 6858000"/>
              <a:gd name="connsiteX781" fmla="*/ 4480315 w 7467600"/>
              <a:gd name="connsiteY781" fmla="*/ 1158454 h 6858000"/>
              <a:gd name="connsiteX782" fmla="*/ 4494133 w 7467600"/>
              <a:gd name="connsiteY782" fmla="*/ 1118676 h 6858000"/>
              <a:gd name="connsiteX783" fmla="*/ 4557898 w 7467600"/>
              <a:gd name="connsiteY783" fmla="*/ 900011 h 6858000"/>
              <a:gd name="connsiteX784" fmla="*/ 5870151 w 7467600"/>
              <a:gd name="connsiteY784" fmla="*/ 898890 h 6858000"/>
              <a:gd name="connsiteX785" fmla="*/ 5861335 w 7467600"/>
              <a:gd name="connsiteY785" fmla="*/ 899177 h 6858000"/>
              <a:gd name="connsiteX786" fmla="*/ 5843702 w 7467600"/>
              <a:gd name="connsiteY786" fmla="*/ 899748 h 6858000"/>
              <a:gd name="connsiteX787" fmla="*/ 5651107 w 7467600"/>
              <a:gd name="connsiteY787" fmla="*/ 920306 h 6858000"/>
              <a:gd name="connsiteX788" fmla="*/ 5459407 w 7467600"/>
              <a:gd name="connsiteY788" fmla="*/ 940975 h 6858000"/>
              <a:gd name="connsiteX789" fmla="*/ 5374846 w 7467600"/>
              <a:gd name="connsiteY789" fmla="*/ 941988 h 6858000"/>
              <a:gd name="connsiteX790" fmla="*/ 5256105 w 7467600"/>
              <a:gd name="connsiteY790" fmla="*/ 945632 h 6858000"/>
              <a:gd name="connsiteX791" fmla="*/ 5107071 w 7467600"/>
              <a:gd name="connsiteY791" fmla="*/ 969720 h 6858000"/>
              <a:gd name="connsiteX792" fmla="*/ 4998681 w 7467600"/>
              <a:gd name="connsiteY792" fmla="*/ 988771 h 6858000"/>
              <a:gd name="connsiteX793" fmla="*/ 5870151 w 7467600"/>
              <a:gd name="connsiteY793" fmla="*/ 898890 h 6858000"/>
              <a:gd name="connsiteX794" fmla="*/ 5504425 w 7467600"/>
              <a:gd name="connsiteY794" fmla="*/ 848067 h 6858000"/>
              <a:gd name="connsiteX795" fmla="*/ 4968849 w 7467600"/>
              <a:gd name="connsiteY795" fmla="*/ 962318 h 6858000"/>
              <a:gd name="connsiteX796" fmla="*/ 5104039 w 7467600"/>
              <a:gd name="connsiteY796" fmla="*/ 940634 h 6858000"/>
              <a:gd name="connsiteX797" fmla="*/ 5256311 w 7467600"/>
              <a:gd name="connsiteY797" fmla="*/ 916490 h 6858000"/>
              <a:gd name="connsiteX798" fmla="*/ 5377381 w 7467600"/>
              <a:gd name="connsiteY798" fmla="*/ 912671 h 6858000"/>
              <a:gd name="connsiteX799" fmla="*/ 5460148 w 7467600"/>
              <a:gd name="connsiteY799" fmla="*/ 911442 h 6858000"/>
              <a:gd name="connsiteX800" fmla="*/ 5648971 w 7467600"/>
              <a:gd name="connsiteY800" fmla="*/ 891331 h 6858000"/>
              <a:gd name="connsiteX801" fmla="*/ 5844807 w 7467600"/>
              <a:gd name="connsiteY801" fmla="*/ 870718 h 6858000"/>
              <a:gd name="connsiteX802" fmla="*/ 5862975 w 7467600"/>
              <a:gd name="connsiteY802" fmla="*/ 869756 h 6858000"/>
              <a:gd name="connsiteX803" fmla="*/ 5920887 w 7467600"/>
              <a:gd name="connsiteY803" fmla="*/ 865929 h 6858000"/>
              <a:gd name="connsiteX804" fmla="*/ 5504425 w 7467600"/>
              <a:gd name="connsiteY804" fmla="*/ 848067 h 6858000"/>
              <a:gd name="connsiteX805" fmla="*/ 3607114 w 7467600"/>
              <a:gd name="connsiteY805" fmla="*/ 467441 h 6858000"/>
              <a:gd name="connsiteX806" fmla="*/ 3296242 w 7467600"/>
              <a:gd name="connsiteY806" fmla="*/ 807991 h 6858000"/>
              <a:gd name="connsiteX807" fmla="*/ 3174674 w 7467600"/>
              <a:gd name="connsiteY807" fmla="*/ 919759 h 6858000"/>
              <a:gd name="connsiteX808" fmla="*/ 3042978 w 7467600"/>
              <a:gd name="connsiteY808" fmla="*/ 1054894 h 6858000"/>
              <a:gd name="connsiteX809" fmla="*/ 2968914 w 7467600"/>
              <a:gd name="connsiteY809" fmla="*/ 1133756 h 6858000"/>
              <a:gd name="connsiteX810" fmla="*/ 3103823 w 7467600"/>
              <a:gd name="connsiteY810" fmla="*/ 1026814 h 6858000"/>
              <a:gd name="connsiteX811" fmla="*/ 3607114 w 7467600"/>
              <a:gd name="connsiteY811" fmla="*/ 467441 h 6858000"/>
              <a:gd name="connsiteX812" fmla="*/ 3744487 w 7467600"/>
              <a:gd name="connsiteY812" fmla="*/ 383136 h 6858000"/>
              <a:gd name="connsiteX813" fmla="*/ 3970213 w 7467600"/>
              <a:gd name="connsiteY813" fmla="*/ 995559 h 6858000"/>
              <a:gd name="connsiteX814" fmla="*/ 3744487 w 7467600"/>
              <a:gd name="connsiteY814" fmla="*/ 383136 h 6858000"/>
              <a:gd name="connsiteX815" fmla="*/ 3624562 w 7467600"/>
              <a:gd name="connsiteY815" fmla="*/ 367041 h 6858000"/>
              <a:gd name="connsiteX816" fmla="*/ 3489712 w 7467600"/>
              <a:gd name="connsiteY816" fmla="*/ 485386 h 6858000"/>
              <a:gd name="connsiteX817" fmla="*/ 3182994 w 7467600"/>
              <a:gd name="connsiteY817" fmla="*/ 828265 h 6858000"/>
              <a:gd name="connsiteX818" fmla="*/ 2892114 w 7467600"/>
              <a:gd name="connsiteY818" fmla="*/ 1172635 h 6858000"/>
              <a:gd name="connsiteX819" fmla="*/ 3021459 w 7467600"/>
              <a:gd name="connsiteY819" fmla="*/ 1035385 h 6858000"/>
              <a:gd name="connsiteX820" fmla="*/ 3153873 w 7467600"/>
              <a:gd name="connsiteY820" fmla="*/ 898971 h 6858000"/>
              <a:gd name="connsiteX821" fmla="*/ 3276511 w 7467600"/>
              <a:gd name="connsiteY821" fmla="*/ 786423 h 6858000"/>
              <a:gd name="connsiteX822" fmla="*/ 3584154 w 7467600"/>
              <a:gd name="connsiteY822" fmla="*/ 448218 h 6858000"/>
              <a:gd name="connsiteX823" fmla="*/ 3624562 w 7467600"/>
              <a:gd name="connsiteY823" fmla="*/ 367041 h 6858000"/>
              <a:gd name="connsiteX824" fmla="*/ 3766672 w 7467600"/>
              <a:gd name="connsiteY824" fmla="*/ 359429 h 6858000"/>
              <a:gd name="connsiteX825" fmla="*/ 3996338 w 7467600"/>
              <a:gd name="connsiteY825" fmla="*/ 968237 h 6858000"/>
              <a:gd name="connsiteX826" fmla="*/ 3766672 w 7467600"/>
              <a:gd name="connsiteY826" fmla="*/ 359429 h 6858000"/>
              <a:gd name="connsiteX827" fmla="*/ 5805386 w 7467600"/>
              <a:gd name="connsiteY827" fmla="*/ 239240 h 6858000"/>
              <a:gd name="connsiteX828" fmla="*/ 5736947 w 7467600"/>
              <a:gd name="connsiteY828" fmla="*/ 261367 h 6858000"/>
              <a:gd name="connsiteX829" fmla="*/ 5427012 w 7467600"/>
              <a:gd name="connsiteY829" fmla="*/ 311272 h 6858000"/>
              <a:gd name="connsiteX830" fmla="*/ 5147818 w 7467600"/>
              <a:gd name="connsiteY830" fmla="*/ 322112 h 6858000"/>
              <a:gd name="connsiteX831" fmla="*/ 5060854 w 7467600"/>
              <a:gd name="connsiteY831" fmla="*/ 311882 h 6858000"/>
              <a:gd name="connsiteX832" fmla="*/ 4945989 w 7467600"/>
              <a:gd name="connsiteY832" fmla="*/ 300516 h 6858000"/>
              <a:gd name="connsiteX833" fmla="*/ 5410479 w 7467600"/>
              <a:gd name="connsiteY833" fmla="*/ 348434 h 6858000"/>
              <a:gd name="connsiteX834" fmla="*/ 5805386 w 7467600"/>
              <a:gd name="connsiteY834" fmla="*/ 239240 h 6858000"/>
              <a:gd name="connsiteX835" fmla="*/ 5905192 w 7467600"/>
              <a:gd name="connsiteY835" fmla="*/ 163079 h 6858000"/>
              <a:gd name="connsiteX836" fmla="*/ 5865655 w 7467600"/>
              <a:gd name="connsiteY836" fmla="*/ 171901 h 6858000"/>
              <a:gd name="connsiteX837" fmla="*/ 5259740 w 7467600"/>
              <a:gd name="connsiteY837" fmla="*/ 257013 h 6858000"/>
              <a:gd name="connsiteX838" fmla="*/ 5208466 w 7467600"/>
              <a:gd name="connsiteY838" fmla="*/ 257550 h 6858000"/>
              <a:gd name="connsiteX839" fmla="*/ 4980204 w 7467600"/>
              <a:gd name="connsiteY839" fmla="*/ 271903 h 6858000"/>
              <a:gd name="connsiteX840" fmla="*/ 5068068 w 7467600"/>
              <a:gd name="connsiteY840" fmla="*/ 282244 h 6858000"/>
              <a:gd name="connsiteX841" fmla="*/ 5153231 w 7467600"/>
              <a:gd name="connsiteY841" fmla="*/ 292240 h 6858000"/>
              <a:gd name="connsiteX842" fmla="*/ 5426491 w 7467600"/>
              <a:gd name="connsiteY842" fmla="*/ 281128 h 6858000"/>
              <a:gd name="connsiteX843" fmla="*/ 5731212 w 7467600"/>
              <a:gd name="connsiteY843" fmla="*/ 231951 h 6858000"/>
              <a:gd name="connsiteX844" fmla="*/ 5905192 w 7467600"/>
              <a:gd name="connsiteY844" fmla="*/ 163079 h 6858000"/>
              <a:gd name="connsiteX845" fmla="*/ 5944437 w 7467600"/>
              <a:gd name="connsiteY845" fmla="*/ 113829 h 6858000"/>
              <a:gd name="connsiteX846" fmla="*/ 5825032 w 7467600"/>
              <a:gd name="connsiteY846" fmla="*/ 146405 h 6858000"/>
              <a:gd name="connsiteX847" fmla="*/ 4955599 w 7467600"/>
              <a:gd name="connsiteY847" fmla="*/ 247008 h 6858000"/>
              <a:gd name="connsiteX848" fmla="*/ 5210104 w 7467600"/>
              <a:gd name="connsiteY848" fmla="*/ 228123 h 6858000"/>
              <a:gd name="connsiteX849" fmla="*/ 5261015 w 7467600"/>
              <a:gd name="connsiteY849" fmla="*/ 227087 h 6858000"/>
              <a:gd name="connsiteX850" fmla="*/ 5861181 w 7467600"/>
              <a:gd name="connsiteY850" fmla="*/ 143093 h 6858000"/>
              <a:gd name="connsiteX851" fmla="*/ 5961252 w 7467600"/>
              <a:gd name="connsiteY851" fmla="*/ 114820 h 6858000"/>
              <a:gd name="connsiteX852" fmla="*/ 5944437 w 7467600"/>
              <a:gd name="connsiteY852" fmla="*/ 113829 h 6858000"/>
              <a:gd name="connsiteX853" fmla="*/ 3882765 w 7467600"/>
              <a:gd name="connsiteY853" fmla="*/ 0 h 6858000"/>
              <a:gd name="connsiteX854" fmla="*/ 3995099 w 7467600"/>
              <a:gd name="connsiteY854" fmla="*/ 0 h 6858000"/>
              <a:gd name="connsiteX855" fmla="*/ 4163818 w 7467600"/>
              <a:gd name="connsiteY855" fmla="*/ 234104 h 6858000"/>
              <a:gd name="connsiteX856" fmla="*/ 4172099 w 7467600"/>
              <a:gd name="connsiteY856" fmla="*/ 234207 h 6858000"/>
              <a:gd name="connsiteX857" fmla="*/ 4784282 w 7467600"/>
              <a:gd name="connsiteY857" fmla="*/ 276561 h 6858000"/>
              <a:gd name="connsiteX858" fmla="*/ 4801687 w 7467600"/>
              <a:gd name="connsiteY858" fmla="*/ 267764 h 6858000"/>
              <a:gd name="connsiteX859" fmla="*/ 6082788 w 7467600"/>
              <a:gd name="connsiteY859" fmla="*/ 64119 h 6858000"/>
              <a:gd name="connsiteX860" fmla="*/ 6099442 w 7467600"/>
              <a:gd name="connsiteY860" fmla="*/ 82568 h 6858000"/>
              <a:gd name="connsiteX861" fmla="*/ 4804137 w 7467600"/>
              <a:gd name="connsiteY861" fmla="*/ 320931 h 6858000"/>
              <a:gd name="connsiteX862" fmla="*/ 4227047 w 7467600"/>
              <a:gd name="connsiteY862" fmla="*/ 313415 h 6858000"/>
              <a:gd name="connsiteX863" fmla="*/ 4346041 w 7467600"/>
              <a:gd name="connsiteY863" fmla="*/ 456086 h 6858000"/>
              <a:gd name="connsiteX864" fmla="*/ 4870967 w 7467600"/>
              <a:gd name="connsiteY864" fmla="*/ 963061 h 6858000"/>
              <a:gd name="connsiteX865" fmla="*/ 4889647 w 7467600"/>
              <a:gd name="connsiteY865" fmla="*/ 957147 h 6858000"/>
              <a:gd name="connsiteX866" fmla="*/ 5422504 w 7467600"/>
              <a:gd name="connsiteY866" fmla="*/ 805191 h 6858000"/>
              <a:gd name="connsiteX867" fmla="*/ 6087656 w 7467600"/>
              <a:gd name="connsiteY867" fmla="*/ 826703 h 6858000"/>
              <a:gd name="connsiteX868" fmla="*/ 6058717 w 7467600"/>
              <a:gd name="connsiteY868" fmla="*/ 865992 h 6858000"/>
              <a:gd name="connsiteX869" fmla="*/ 4974153 w 7467600"/>
              <a:gd name="connsiteY869" fmla="*/ 1045456 h 6858000"/>
              <a:gd name="connsiteX870" fmla="*/ 5627835 w 7467600"/>
              <a:gd name="connsiteY870" fmla="*/ 1472077 h 6858000"/>
              <a:gd name="connsiteX871" fmla="*/ 5629817 w 7467600"/>
              <a:gd name="connsiteY871" fmla="*/ 1471412 h 6858000"/>
              <a:gd name="connsiteX872" fmla="*/ 5634124 w 7467600"/>
              <a:gd name="connsiteY872" fmla="*/ 1470572 h 6858000"/>
              <a:gd name="connsiteX873" fmla="*/ 5755832 w 7467600"/>
              <a:gd name="connsiteY873" fmla="*/ 1383886 h 6858000"/>
              <a:gd name="connsiteX874" fmla="*/ 6014186 w 7467600"/>
              <a:gd name="connsiteY874" fmla="*/ 1279799 h 6858000"/>
              <a:gd name="connsiteX875" fmla="*/ 6901619 w 7467600"/>
              <a:gd name="connsiteY875" fmla="*/ 1047874 h 6858000"/>
              <a:gd name="connsiteX876" fmla="*/ 6931566 w 7467600"/>
              <a:gd name="connsiteY876" fmla="*/ 1062034 h 6858000"/>
              <a:gd name="connsiteX877" fmla="*/ 5790982 w 7467600"/>
              <a:gd name="connsiteY877" fmla="*/ 1561380 h 6858000"/>
              <a:gd name="connsiteX878" fmla="*/ 6188971 w 7467600"/>
              <a:gd name="connsiteY878" fmla="*/ 1755168 h 6858000"/>
              <a:gd name="connsiteX879" fmla="*/ 6202446 w 7467600"/>
              <a:gd name="connsiteY879" fmla="*/ 1752268 h 6858000"/>
              <a:gd name="connsiteX880" fmla="*/ 7179560 w 7467600"/>
              <a:gd name="connsiteY880" fmla="*/ 1467551 h 6858000"/>
              <a:gd name="connsiteX881" fmla="*/ 7158730 w 7467600"/>
              <a:gd name="connsiteY881" fmla="*/ 1507835 h 6858000"/>
              <a:gd name="connsiteX882" fmla="*/ 6326959 w 7467600"/>
              <a:gd name="connsiteY882" fmla="*/ 1817686 h 6858000"/>
              <a:gd name="connsiteX883" fmla="*/ 6537433 w 7467600"/>
              <a:gd name="connsiteY883" fmla="*/ 1907790 h 6858000"/>
              <a:gd name="connsiteX884" fmla="*/ 6550221 w 7467600"/>
              <a:gd name="connsiteY884" fmla="*/ 1910729 h 6858000"/>
              <a:gd name="connsiteX885" fmla="*/ 6964438 w 7467600"/>
              <a:gd name="connsiteY885" fmla="*/ 2209505 h 6858000"/>
              <a:gd name="connsiteX886" fmla="*/ 7367862 w 7467600"/>
              <a:gd name="connsiteY886" fmla="*/ 2806833 h 6858000"/>
              <a:gd name="connsiteX887" fmla="*/ 7364329 w 7467600"/>
              <a:gd name="connsiteY887" fmla="*/ 2826907 h 6858000"/>
              <a:gd name="connsiteX888" fmla="*/ 7290545 w 7467600"/>
              <a:gd name="connsiteY888" fmla="*/ 2850663 h 6858000"/>
              <a:gd name="connsiteX889" fmla="*/ 6472036 w 7467600"/>
              <a:gd name="connsiteY889" fmla="*/ 1959003 h 6858000"/>
              <a:gd name="connsiteX890" fmla="*/ 5792897 w 7467600"/>
              <a:gd name="connsiteY890" fmla="*/ 1647747 h 6858000"/>
              <a:gd name="connsiteX891" fmla="*/ 5842751 w 7467600"/>
              <a:gd name="connsiteY891" fmla="*/ 1816112 h 6858000"/>
              <a:gd name="connsiteX892" fmla="*/ 5847424 w 7467600"/>
              <a:gd name="connsiteY892" fmla="*/ 1815776 h 6858000"/>
              <a:gd name="connsiteX893" fmla="*/ 6399821 w 7467600"/>
              <a:gd name="connsiteY893" fmla="*/ 2344799 h 6858000"/>
              <a:gd name="connsiteX894" fmla="*/ 6323232 w 7467600"/>
              <a:gd name="connsiteY894" fmla="*/ 2389634 h 6858000"/>
              <a:gd name="connsiteX895" fmla="*/ 5942958 w 7467600"/>
              <a:gd name="connsiteY895" fmla="*/ 2077708 h 6858000"/>
              <a:gd name="connsiteX896" fmla="*/ 5921559 w 7467600"/>
              <a:gd name="connsiteY896" fmla="*/ 2378596 h 6858000"/>
              <a:gd name="connsiteX897" fmla="*/ 5817651 w 7467600"/>
              <a:gd name="connsiteY897" fmla="*/ 3023919 h 6858000"/>
              <a:gd name="connsiteX898" fmla="*/ 5729634 w 7467600"/>
              <a:gd name="connsiteY898" fmla="*/ 3051849 h 6858000"/>
              <a:gd name="connsiteX899" fmla="*/ 5611018 w 7467600"/>
              <a:gd name="connsiteY899" fmla="*/ 2316769 h 6858000"/>
              <a:gd name="connsiteX900" fmla="*/ 5687608 w 7467600"/>
              <a:gd name="connsiteY900" fmla="*/ 2039972 h 6858000"/>
              <a:gd name="connsiteX901" fmla="*/ 5657554 w 7467600"/>
              <a:gd name="connsiteY901" fmla="*/ 1576445 h 6858000"/>
              <a:gd name="connsiteX902" fmla="*/ 5150475 w 7467600"/>
              <a:gd name="connsiteY902" fmla="*/ 1274012 h 6858000"/>
              <a:gd name="connsiteX903" fmla="*/ 5349142 w 7467600"/>
              <a:gd name="connsiteY903" fmla="*/ 2204405 h 6858000"/>
              <a:gd name="connsiteX904" fmla="*/ 5262214 w 7467600"/>
              <a:gd name="connsiteY904" fmla="*/ 2233836 h 6858000"/>
              <a:gd name="connsiteX905" fmla="*/ 4981539 w 7467600"/>
              <a:gd name="connsiteY905" fmla="*/ 1542201 h 6858000"/>
              <a:gd name="connsiteX906" fmla="*/ 4958461 w 7467600"/>
              <a:gd name="connsiteY906" fmla="*/ 1136957 h 6858000"/>
              <a:gd name="connsiteX907" fmla="*/ 4655015 w 7467600"/>
              <a:gd name="connsiteY907" fmla="*/ 891426 h 6858000"/>
              <a:gd name="connsiteX908" fmla="*/ 4348002 w 7467600"/>
              <a:gd name="connsiteY908" fmla="*/ 2205895 h 6858000"/>
              <a:gd name="connsiteX909" fmla="*/ 4262250 w 7467600"/>
              <a:gd name="connsiteY909" fmla="*/ 2219972 h 6858000"/>
              <a:gd name="connsiteX910" fmla="*/ 4550611 w 7467600"/>
              <a:gd name="connsiteY910" fmla="*/ 817540 h 6858000"/>
              <a:gd name="connsiteX911" fmla="*/ 4564418 w 7467600"/>
              <a:gd name="connsiteY911" fmla="*/ 808293 h 6858000"/>
              <a:gd name="connsiteX912" fmla="*/ 4266388 w 7467600"/>
              <a:gd name="connsiteY912" fmla="*/ 500083 h 6858000"/>
              <a:gd name="connsiteX913" fmla="*/ 4032842 w 7467600"/>
              <a:gd name="connsiteY913" fmla="*/ 211809 h 6858000"/>
              <a:gd name="connsiteX914" fmla="*/ 3882765 w 7467600"/>
              <a:gd name="connsiteY914" fmla="*/ 0 h 6858000"/>
              <a:gd name="connsiteX915" fmla="*/ 3721337 w 7467600"/>
              <a:gd name="connsiteY915" fmla="*/ 0 h 6858000"/>
              <a:gd name="connsiteX916" fmla="*/ 3797544 w 7467600"/>
              <a:gd name="connsiteY916" fmla="*/ 0 h 6858000"/>
              <a:gd name="connsiteX917" fmla="*/ 3775734 w 7467600"/>
              <a:gd name="connsiteY917" fmla="*/ 95131 h 6858000"/>
              <a:gd name="connsiteX918" fmla="*/ 3724807 w 7467600"/>
              <a:gd name="connsiteY918" fmla="*/ 272257 h 6858000"/>
              <a:gd name="connsiteX919" fmla="*/ 3726844 w 7467600"/>
              <a:gd name="connsiteY919" fmla="*/ 282988 h 6858000"/>
              <a:gd name="connsiteX920" fmla="*/ 3742664 w 7467600"/>
              <a:gd name="connsiteY920" fmla="*/ 279918 h 6858000"/>
              <a:gd name="connsiteX921" fmla="*/ 4103910 w 7467600"/>
              <a:gd name="connsiteY921" fmla="*/ 1161917 h 6858000"/>
              <a:gd name="connsiteX922" fmla="*/ 4020269 w 7467600"/>
              <a:gd name="connsiteY922" fmla="*/ 1200406 h 6858000"/>
              <a:gd name="connsiteX923" fmla="*/ 3674882 w 7467600"/>
              <a:gd name="connsiteY923" fmla="*/ 488524 h 6858000"/>
              <a:gd name="connsiteX924" fmla="*/ 3132682 w 7467600"/>
              <a:gd name="connsiteY924" fmla="*/ 1072284 h 6858000"/>
              <a:gd name="connsiteX925" fmla="*/ 2716346 w 7467600"/>
              <a:gd name="connsiteY925" fmla="*/ 1276376 h 6858000"/>
              <a:gd name="connsiteX926" fmla="*/ 2716772 w 7467600"/>
              <a:gd name="connsiteY926" fmla="*/ 1255462 h 6858000"/>
              <a:gd name="connsiteX927" fmla="*/ 3471096 w 7467600"/>
              <a:gd name="connsiteY927" fmla="*/ 437072 h 6858000"/>
              <a:gd name="connsiteX928" fmla="*/ 3639057 w 7467600"/>
              <a:gd name="connsiteY928" fmla="*/ 286334 h 6858000"/>
              <a:gd name="connsiteX929" fmla="*/ 3640309 w 7467600"/>
              <a:gd name="connsiteY929" fmla="*/ 284664 h 6858000"/>
              <a:gd name="connsiteX930" fmla="*/ 3646022 w 7467600"/>
              <a:gd name="connsiteY930" fmla="*/ 276711 h 6858000"/>
              <a:gd name="connsiteX931" fmla="*/ 3707943 w 7467600"/>
              <a:gd name="connsiteY931" fmla="*/ 65958 h 6858000"/>
              <a:gd name="connsiteX932" fmla="*/ 3721337 w 7467600"/>
              <a:gd name="connsiteY932" fmla="*/ 0 h 6858000"/>
              <a:gd name="connsiteX933" fmla="*/ 2867960 w 7467600"/>
              <a:gd name="connsiteY933" fmla="*/ 0 h 6858000"/>
              <a:gd name="connsiteX934" fmla="*/ 2926351 w 7467600"/>
              <a:gd name="connsiteY934" fmla="*/ 0 h 6858000"/>
              <a:gd name="connsiteX935" fmla="*/ 2902823 w 7467600"/>
              <a:gd name="connsiteY935" fmla="*/ 262929 h 6858000"/>
              <a:gd name="connsiteX936" fmla="*/ 2940663 w 7467600"/>
              <a:gd name="connsiteY936" fmla="*/ 140884 h 6858000"/>
              <a:gd name="connsiteX937" fmla="*/ 2947039 w 7467600"/>
              <a:gd name="connsiteY937" fmla="*/ 122524 h 6858000"/>
              <a:gd name="connsiteX938" fmla="*/ 2984316 w 7467600"/>
              <a:gd name="connsiteY938" fmla="*/ 0 h 6858000"/>
              <a:gd name="connsiteX939" fmla="*/ 3016114 w 7467600"/>
              <a:gd name="connsiteY939" fmla="*/ 0 h 6858000"/>
              <a:gd name="connsiteX940" fmla="*/ 2979949 w 7467600"/>
              <a:gd name="connsiteY940" fmla="*/ 119274 h 6858000"/>
              <a:gd name="connsiteX941" fmla="*/ 3023879 w 7467600"/>
              <a:gd name="connsiteY941" fmla="*/ 0 h 6858000"/>
              <a:gd name="connsiteX942" fmla="*/ 3105400 w 7467600"/>
              <a:gd name="connsiteY942" fmla="*/ 0 h 6858000"/>
              <a:gd name="connsiteX943" fmla="*/ 3094669 w 7467600"/>
              <a:gd name="connsiteY943" fmla="*/ 30308 h 6858000"/>
              <a:gd name="connsiteX944" fmla="*/ 2901945 w 7467600"/>
              <a:gd name="connsiteY944" fmla="*/ 466538 h 6858000"/>
              <a:gd name="connsiteX945" fmla="*/ 2815209 w 7467600"/>
              <a:gd name="connsiteY945" fmla="*/ 497361 h 6858000"/>
              <a:gd name="connsiteX946" fmla="*/ 2844845 w 7467600"/>
              <a:gd name="connsiteY946" fmla="*/ 127638 h 6858000"/>
              <a:gd name="connsiteX947" fmla="*/ 2867960 w 7467600"/>
              <a:gd name="connsiteY947" fmla="*/ 0 h 6858000"/>
              <a:gd name="connsiteX948" fmla="*/ 1057230 w 7467600"/>
              <a:gd name="connsiteY948" fmla="*/ 0 h 6858000"/>
              <a:gd name="connsiteX949" fmla="*/ 1111003 w 7467600"/>
              <a:gd name="connsiteY949" fmla="*/ 0 h 6858000"/>
              <a:gd name="connsiteX950" fmla="*/ 1125553 w 7467600"/>
              <a:gd name="connsiteY950" fmla="*/ 52588 h 6858000"/>
              <a:gd name="connsiteX951" fmla="*/ 1304276 w 7467600"/>
              <a:gd name="connsiteY951" fmla="*/ 476275 h 6858000"/>
              <a:gd name="connsiteX952" fmla="*/ 1492066 w 7467600"/>
              <a:gd name="connsiteY952" fmla="*/ 886333 h 6858000"/>
              <a:gd name="connsiteX953" fmla="*/ 1423698 w 7467600"/>
              <a:gd name="connsiteY953" fmla="*/ 710817 h 6858000"/>
              <a:gd name="connsiteX954" fmla="*/ 1357609 w 7467600"/>
              <a:gd name="connsiteY954" fmla="*/ 532892 h 6858000"/>
              <a:gd name="connsiteX955" fmla="*/ 1309550 w 7467600"/>
              <a:gd name="connsiteY955" fmla="*/ 374031 h 6858000"/>
              <a:gd name="connsiteX956" fmla="*/ 1193673 w 7467600"/>
              <a:gd name="connsiteY956" fmla="*/ 49533 h 6858000"/>
              <a:gd name="connsiteX957" fmla="*/ 1164391 w 7467600"/>
              <a:gd name="connsiteY957" fmla="*/ 0 h 6858000"/>
              <a:gd name="connsiteX958" fmla="*/ 1200666 w 7467600"/>
              <a:gd name="connsiteY958" fmla="*/ 0 h 6858000"/>
              <a:gd name="connsiteX959" fmla="*/ 1223408 w 7467600"/>
              <a:gd name="connsiteY959" fmla="*/ 38996 h 6858000"/>
              <a:gd name="connsiteX960" fmla="*/ 1339635 w 7467600"/>
              <a:gd name="connsiteY960" fmla="*/ 365517 h 6858000"/>
              <a:gd name="connsiteX961" fmla="*/ 1387469 w 7467600"/>
              <a:gd name="connsiteY961" fmla="*/ 523079 h 6858000"/>
              <a:gd name="connsiteX962" fmla="*/ 1452685 w 7467600"/>
              <a:gd name="connsiteY962" fmla="*/ 699806 h 6858000"/>
              <a:gd name="connsiteX963" fmla="*/ 1492092 w 7467600"/>
              <a:gd name="connsiteY963" fmla="*/ 800424 h 6858000"/>
              <a:gd name="connsiteX964" fmla="*/ 1455302 w 7467600"/>
              <a:gd name="connsiteY964" fmla="*/ 632913 h 6858000"/>
              <a:gd name="connsiteX965" fmla="*/ 1222336 w 7467600"/>
              <a:gd name="connsiteY965" fmla="*/ 9480 h 6858000"/>
              <a:gd name="connsiteX966" fmla="*/ 1214634 w 7467600"/>
              <a:gd name="connsiteY966" fmla="*/ 0 h 6858000"/>
              <a:gd name="connsiteX967" fmla="*/ 1289827 w 7467600"/>
              <a:gd name="connsiteY967" fmla="*/ 0 h 6858000"/>
              <a:gd name="connsiteX968" fmla="*/ 1321076 w 7467600"/>
              <a:gd name="connsiteY968" fmla="*/ 59722 h 6858000"/>
              <a:gd name="connsiteX969" fmla="*/ 1512579 w 7467600"/>
              <a:gd name="connsiteY969" fmla="*/ 626441 h 6858000"/>
              <a:gd name="connsiteX970" fmla="*/ 1506076 w 7467600"/>
              <a:gd name="connsiteY970" fmla="*/ 1089289 h 6858000"/>
              <a:gd name="connsiteX971" fmla="*/ 1486346 w 7467600"/>
              <a:gd name="connsiteY971" fmla="*/ 1079919 h 6858000"/>
              <a:gd name="connsiteX972" fmla="*/ 1070511 w 7467600"/>
              <a:gd name="connsiteY972" fmla="*/ 48609 h 6858000"/>
              <a:gd name="connsiteX973" fmla="*/ 1057230 w 7467600"/>
              <a:gd name="connsiteY973" fmla="*/ 0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993" fmla="*/ 43151 w 7467600"/>
              <a:gd name="connsiteY99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43603 w 7467600"/>
              <a:gd name="connsiteY127" fmla="*/ 51497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1903353 w 7467600"/>
              <a:gd name="connsiteY137" fmla="*/ 5044827 h 6858000"/>
              <a:gd name="connsiteX138" fmla="*/ 1936931 w 7467600"/>
              <a:gd name="connsiteY138" fmla="*/ 5093954 h 6858000"/>
              <a:gd name="connsiteX139" fmla="*/ 2195868 w 7467600"/>
              <a:gd name="connsiteY139" fmla="*/ 5396574 h 6858000"/>
              <a:gd name="connsiteX140" fmla="*/ 2088852 w 7467600"/>
              <a:gd name="connsiteY140" fmla="*/ 5166123 h 6858000"/>
              <a:gd name="connsiteX141" fmla="*/ 1958241 w 7467600"/>
              <a:gd name="connsiteY141" fmla="*/ 5067955 h 6858000"/>
              <a:gd name="connsiteX142" fmla="*/ 1903353 w 7467600"/>
              <a:gd name="connsiteY142" fmla="*/ 5044827 h 6858000"/>
              <a:gd name="connsiteX143" fmla="*/ 1979378 w 7467600"/>
              <a:gd name="connsiteY143" fmla="*/ 4769504 h 6858000"/>
              <a:gd name="connsiteX144" fmla="*/ 2882120 w 7467600"/>
              <a:gd name="connsiteY144" fmla="*/ 5064547 h 6858000"/>
              <a:gd name="connsiteX145" fmla="*/ 2793103 w 7467600"/>
              <a:gd name="connsiteY145" fmla="*/ 5039699 h 6858000"/>
              <a:gd name="connsiteX146" fmla="*/ 2770041 w 7467600"/>
              <a:gd name="connsiteY146" fmla="*/ 5033634 h 6858000"/>
              <a:gd name="connsiteX147" fmla="*/ 1979378 w 7467600"/>
              <a:gd name="connsiteY147" fmla="*/ 4769504 h 6858000"/>
              <a:gd name="connsiteX148" fmla="*/ 1927410 w 7467600"/>
              <a:gd name="connsiteY148" fmla="*/ 4716164 h 6858000"/>
              <a:gd name="connsiteX149" fmla="*/ 1959587 w 7467600"/>
              <a:gd name="connsiteY149" fmla="*/ 4728849 h 6858000"/>
              <a:gd name="connsiteX150" fmla="*/ 2777707 w 7467600"/>
              <a:gd name="connsiteY150" fmla="*/ 5003991 h 6858000"/>
              <a:gd name="connsiteX151" fmla="*/ 2800768 w 7467600"/>
              <a:gd name="connsiteY151" fmla="*/ 5010056 h 6858000"/>
              <a:gd name="connsiteX152" fmla="*/ 2879408 w 7467600"/>
              <a:gd name="connsiteY152" fmla="*/ 5031590 h 6858000"/>
              <a:gd name="connsiteX153" fmla="*/ 2862295 w 7467600"/>
              <a:gd name="connsiteY153" fmla="*/ 5022958 h 6858000"/>
              <a:gd name="connsiteX154" fmla="*/ 2813343 w 7467600"/>
              <a:gd name="connsiteY154" fmla="*/ 4998369 h 6858000"/>
              <a:gd name="connsiteX155" fmla="*/ 2646245 w 7467600"/>
              <a:gd name="connsiteY155" fmla="*/ 4930999 h 6858000"/>
              <a:gd name="connsiteX156" fmla="*/ 1999243 w 7467600"/>
              <a:gd name="connsiteY156" fmla="*/ 4730524 h 6858000"/>
              <a:gd name="connsiteX157" fmla="*/ 1979527 w 7467600"/>
              <a:gd name="connsiteY157" fmla="*/ 4726651 h 6858000"/>
              <a:gd name="connsiteX158" fmla="*/ 1927410 w 7467600"/>
              <a:gd name="connsiteY158" fmla="*/ 4716164 h 6858000"/>
              <a:gd name="connsiteX159" fmla="*/ 1997014 w 7467600"/>
              <a:gd name="connsiteY159" fmla="*/ 4698007 h 6858000"/>
              <a:gd name="connsiteX160" fmla="*/ 2005458 w 7467600"/>
              <a:gd name="connsiteY160" fmla="*/ 4699540 h 6858000"/>
              <a:gd name="connsiteX161" fmla="*/ 2657186 w 7467600"/>
              <a:gd name="connsiteY161" fmla="*/ 4901687 h 6858000"/>
              <a:gd name="connsiteX162" fmla="*/ 2826662 w 7467600"/>
              <a:gd name="connsiteY162" fmla="*/ 4970362 h 6858000"/>
              <a:gd name="connsiteX163" fmla="*/ 2876100 w 7467600"/>
              <a:gd name="connsiteY163" fmla="*/ 4995397 h 6858000"/>
              <a:gd name="connsiteX164" fmla="*/ 3042600 w 7467600"/>
              <a:gd name="connsiteY164" fmla="*/ 5059532 h 6858000"/>
              <a:gd name="connsiteX165" fmla="*/ 1997014 w 7467600"/>
              <a:gd name="connsiteY165" fmla="*/ 4698007 h 6858000"/>
              <a:gd name="connsiteX166" fmla="*/ 2305292 w 7467600"/>
              <a:gd name="connsiteY166" fmla="*/ 4219492 h 6858000"/>
              <a:gd name="connsiteX167" fmla="*/ 3360922 w 7467600"/>
              <a:gd name="connsiteY167" fmla="*/ 4529373 h 6858000"/>
              <a:gd name="connsiteX168" fmla="*/ 3492420 w 7467600"/>
              <a:gd name="connsiteY168" fmla="*/ 4510145 h 6858000"/>
              <a:gd name="connsiteX169" fmla="*/ 3364086 w 7467600"/>
              <a:gd name="connsiteY169" fmla="*/ 4480340 h 6858000"/>
              <a:gd name="connsiteX170" fmla="*/ 3225818 w 7467600"/>
              <a:gd name="connsiteY170" fmla="*/ 4411822 h 6858000"/>
              <a:gd name="connsiteX171" fmla="*/ 3129696 w 7467600"/>
              <a:gd name="connsiteY171" fmla="*/ 4360704 h 6858000"/>
              <a:gd name="connsiteX172" fmla="*/ 2814545 w 7467600"/>
              <a:gd name="connsiteY172" fmla="*/ 4282955 h 6858000"/>
              <a:gd name="connsiteX173" fmla="*/ 2305292 w 7467600"/>
              <a:gd name="connsiteY173" fmla="*/ 4219492 h 6858000"/>
              <a:gd name="connsiteX174" fmla="*/ 2626982 w 7467600"/>
              <a:gd name="connsiteY174" fmla="*/ 4206450 h 6858000"/>
              <a:gd name="connsiteX175" fmla="*/ 2490617 w 7467600"/>
              <a:gd name="connsiteY175" fmla="*/ 4206951 h 6858000"/>
              <a:gd name="connsiteX176" fmla="*/ 2819869 w 7467600"/>
              <a:gd name="connsiteY176" fmla="*/ 4252936 h 6858000"/>
              <a:gd name="connsiteX177" fmla="*/ 3143018 w 7467600"/>
              <a:gd name="connsiteY177" fmla="*/ 4332698 h 6858000"/>
              <a:gd name="connsiteX178" fmla="*/ 3241520 w 7467600"/>
              <a:gd name="connsiteY178" fmla="*/ 4385112 h 6858000"/>
              <a:gd name="connsiteX179" fmla="*/ 3374575 w 7467600"/>
              <a:gd name="connsiteY179" fmla="*/ 4451517 h 6858000"/>
              <a:gd name="connsiteX180" fmla="*/ 3505221 w 7467600"/>
              <a:gd name="connsiteY180" fmla="*/ 4480757 h 6858000"/>
              <a:gd name="connsiteX181" fmla="*/ 2626982 w 7467600"/>
              <a:gd name="connsiteY181" fmla="*/ 4206450 h 6858000"/>
              <a:gd name="connsiteX182" fmla="*/ 1310106 w 7467600"/>
              <a:gd name="connsiteY182" fmla="*/ 3943217 h 6858000"/>
              <a:gd name="connsiteX183" fmla="*/ 854994 w 7467600"/>
              <a:gd name="connsiteY183" fmla="*/ 4399136 h 6858000"/>
              <a:gd name="connsiteX184" fmla="*/ 742462 w 7467600"/>
              <a:gd name="connsiteY184" fmla="*/ 4594648 h 6858000"/>
              <a:gd name="connsiteX185" fmla="*/ 820602 w 7467600"/>
              <a:gd name="connsiteY185" fmla="*/ 4485915 h 6858000"/>
              <a:gd name="connsiteX186" fmla="*/ 878295 w 7467600"/>
              <a:gd name="connsiteY186" fmla="*/ 4403594 h 6858000"/>
              <a:gd name="connsiteX187" fmla="*/ 1240607 w 7467600"/>
              <a:gd name="connsiteY187" fmla="*/ 4010401 h 6858000"/>
              <a:gd name="connsiteX188" fmla="*/ 1310106 w 7467600"/>
              <a:gd name="connsiteY188" fmla="*/ 3943217 h 6858000"/>
              <a:gd name="connsiteX189" fmla="*/ 1423113 w 7467600"/>
              <a:gd name="connsiteY189" fmla="*/ 3874565 h 6858000"/>
              <a:gd name="connsiteX190" fmla="*/ 1260565 w 7467600"/>
              <a:gd name="connsiteY190" fmla="*/ 4031982 h 6858000"/>
              <a:gd name="connsiteX191" fmla="*/ 901900 w 7467600"/>
              <a:gd name="connsiteY191" fmla="*/ 4421236 h 6858000"/>
              <a:gd name="connsiteX192" fmla="*/ 845044 w 7467600"/>
              <a:gd name="connsiteY192" fmla="*/ 4502436 h 6858000"/>
              <a:gd name="connsiteX193" fmla="*/ 685926 w 7467600"/>
              <a:gd name="connsiteY193" fmla="*/ 4703069 h 6858000"/>
              <a:gd name="connsiteX194" fmla="*/ 684248 w 7467600"/>
              <a:gd name="connsiteY194" fmla="*/ 4706721 h 6858000"/>
              <a:gd name="connsiteX195" fmla="*/ 1423113 w 7467600"/>
              <a:gd name="connsiteY195" fmla="*/ 3874565 h 6858000"/>
              <a:gd name="connsiteX196" fmla="*/ 3316479 w 7467600"/>
              <a:gd name="connsiteY196" fmla="*/ 3872136 h 6858000"/>
              <a:gd name="connsiteX197" fmla="*/ 3546806 w 7467600"/>
              <a:gd name="connsiteY197" fmla="*/ 4356139 h 6858000"/>
              <a:gd name="connsiteX198" fmla="*/ 3364433 w 7467600"/>
              <a:gd name="connsiteY198" fmla="*/ 3953121 h 6858000"/>
              <a:gd name="connsiteX199" fmla="*/ 3316479 w 7467600"/>
              <a:gd name="connsiteY199" fmla="*/ 3872136 h 6858000"/>
              <a:gd name="connsiteX200" fmla="*/ 3291335 w 7467600"/>
              <a:gd name="connsiteY200" fmla="*/ 3767420 h 6858000"/>
              <a:gd name="connsiteX201" fmla="*/ 3390805 w 7467600"/>
              <a:gd name="connsiteY201" fmla="*/ 3937163 h 6858000"/>
              <a:gd name="connsiteX202" fmla="*/ 3579062 w 7467600"/>
              <a:gd name="connsiteY202" fmla="*/ 4359040 h 6858000"/>
              <a:gd name="connsiteX203" fmla="*/ 3467355 w 7467600"/>
              <a:gd name="connsiteY203" fmla="*/ 3988130 h 6858000"/>
              <a:gd name="connsiteX204" fmla="*/ 3310753 w 7467600"/>
              <a:gd name="connsiteY204" fmla="*/ 3787140 h 6858000"/>
              <a:gd name="connsiteX205" fmla="*/ 3291335 w 7467600"/>
              <a:gd name="connsiteY205" fmla="*/ 3767420 h 6858000"/>
              <a:gd name="connsiteX206" fmla="*/ 1635889 w 7467600"/>
              <a:gd name="connsiteY206" fmla="*/ 3709494 h 6858000"/>
              <a:gd name="connsiteX207" fmla="*/ 1634800 w 7467600"/>
              <a:gd name="connsiteY207" fmla="*/ 3731111 h 6858000"/>
              <a:gd name="connsiteX208" fmla="*/ 1635889 w 7467600"/>
              <a:gd name="connsiteY208" fmla="*/ 3709494 h 6858000"/>
              <a:gd name="connsiteX209" fmla="*/ 1510397 w 7467600"/>
              <a:gd name="connsiteY209" fmla="*/ 3684705 h 6858000"/>
              <a:gd name="connsiteX210" fmla="*/ 1146550 w 7467600"/>
              <a:gd name="connsiteY210" fmla="*/ 3802012 h 6858000"/>
              <a:gd name="connsiteX211" fmla="*/ 698834 w 7467600"/>
              <a:gd name="connsiteY211" fmla="*/ 3952272 h 6858000"/>
              <a:gd name="connsiteX212" fmla="*/ 34256 w 7467600"/>
              <a:gd name="connsiteY212" fmla="*/ 4347603 h 6858000"/>
              <a:gd name="connsiteX213" fmla="*/ 527241 w 7467600"/>
              <a:gd name="connsiteY213" fmla="*/ 4065078 h 6858000"/>
              <a:gd name="connsiteX214" fmla="*/ 1510397 w 7467600"/>
              <a:gd name="connsiteY214" fmla="*/ 3684705 h 6858000"/>
              <a:gd name="connsiteX215" fmla="*/ 1313114 w 7467600"/>
              <a:gd name="connsiteY215" fmla="*/ 3655216 h 6858000"/>
              <a:gd name="connsiteX216" fmla="*/ 1109304 w 7467600"/>
              <a:gd name="connsiteY216" fmla="*/ 3669030 h 6858000"/>
              <a:gd name="connsiteX217" fmla="*/ 8129 w 7467600"/>
              <a:gd name="connsiteY217" fmla="*/ 4330519 h 6858000"/>
              <a:gd name="connsiteX218" fmla="*/ 687572 w 7467600"/>
              <a:gd name="connsiteY218" fmla="*/ 3925629 h 6858000"/>
              <a:gd name="connsiteX219" fmla="*/ 1138365 w 7467600"/>
              <a:gd name="connsiteY219" fmla="*/ 3774515 h 6858000"/>
              <a:gd name="connsiteX220" fmla="*/ 1505579 w 7467600"/>
              <a:gd name="connsiteY220" fmla="*/ 3655526 h 6858000"/>
              <a:gd name="connsiteX221" fmla="*/ 1313114 w 7467600"/>
              <a:gd name="connsiteY221" fmla="*/ 3655216 h 6858000"/>
              <a:gd name="connsiteX222" fmla="*/ 3655073 w 7467600"/>
              <a:gd name="connsiteY222" fmla="*/ 3650884 h 6858000"/>
              <a:gd name="connsiteX223" fmla="*/ 3989938 w 7467600"/>
              <a:gd name="connsiteY223" fmla="*/ 3991685 h 6858000"/>
              <a:gd name="connsiteX224" fmla="*/ 4393907 w 7467600"/>
              <a:gd name="connsiteY224" fmla="*/ 4261258 h 6858000"/>
              <a:gd name="connsiteX225" fmla="*/ 4648051 w 7467600"/>
              <a:gd name="connsiteY225" fmla="*/ 4374051 h 6858000"/>
              <a:gd name="connsiteX226" fmla="*/ 4383389 w 7467600"/>
              <a:gd name="connsiteY226" fmla="*/ 4184369 h 6858000"/>
              <a:gd name="connsiteX227" fmla="*/ 4165508 w 7467600"/>
              <a:gd name="connsiteY227" fmla="*/ 4035196 h 6858000"/>
              <a:gd name="connsiteX228" fmla="*/ 4068162 w 7467600"/>
              <a:gd name="connsiteY228" fmla="*/ 3953394 h 6858000"/>
              <a:gd name="connsiteX229" fmla="*/ 3981416 w 7467600"/>
              <a:gd name="connsiteY229" fmla="*/ 3880482 h 6858000"/>
              <a:gd name="connsiteX230" fmla="*/ 3800147 w 7467600"/>
              <a:gd name="connsiteY230" fmla="*/ 3749872 h 6858000"/>
              <a:gd name="connsiteX231" fmla="*/ 3655073 w 7467600"/>
              <a:gd name="connsiteY231" fmla="*/ 3650884 h 6858000"/>
              <a:gd name="connsiteX232" fmla="*/ 3670252 w 7467600"/>
              <a:gd name="connsiteY232" fmla="*/ 3622798 h 6858000"/>
              <a:gd name="connsiteX233" fmla="*/ 3817258 w 7467600"/>
              <a:gd name="connsiteY233" fmla="*/ 3723577 h 6858000"/>
              <a:gd name="connsiteX234" fmla="*/ 4000461 w 7467600"/>
              <a:gd name="connsiteY234" fmla="*/ 3855966 h 6858000"/>
              <a:gd name="connsiteX235" fmla="*/ 4088180 w 7467600"/>
              <a:gd name="connsiteY235" fmla="*/ 3929774 h 6858000"/>
              <a:gd name="connsiteX236" fmla="*/ 4184555 w 7467600"/>
              <a:gd name="connsiteY236" fmla="*/ 4010683 h 6858000"/>
              <a:gd name="connsiteX237" fmla="*/ 4399563 w 7467600"/>
              <a:gd name="connsiteY237" fmla="*/ 4158106 h 6858000"/>
              <a:gd name="connsiteX238" fmla="*/ 4684469 w 7467600"/>
              <a:gd name="connsiteY238" fmla="*/ 4364680 h 6858000"/>
              <a:gd name="connsiteX239" fmla="*/ 4690271 w 7467600"/>
              <a:gd name="connsiteY239" fmla="*/ 4370034 h 6858000"/>
              <a:gd name="connsiteX240" fmla="*/ 4136093 w 7467600"/>
              <a:gd name="connsiteY240" fmla="*/ 3858466 h 6858000"/>
              <a:gd name="connsiteX241" fmla="*/ 3670252 w 7467600"/>
              <a:gd name="connsiteY241" fmla="*/ 3622798 h 6858000"/>
              <a:gd name="connsiteX242" fmla="*/ 4440129 w 7467600"/>
              <a:gd name="connsiteY242" fmla="*/ 3448571 h 6858000"/>
              <a:gd name="connsiteX243" fmla="*/ 4856525 w 7467600"/>
              <a:gd name="connsiteY243" fmla="*/ 3915351 h 6858000"/>
              <a:gd name="connsiteX244" fmla="*/ 5059055 w 7467600"/>
              <a:gd name="connsiteY244" fmla="*/ 4108918 h 6858000"/>
              <a:gd name="connsiteX245" fmla="*/ 5290070 w 7467600"/>
              <a:gd name="connsiteY245" fmla="*/ 4263619 h 6858000"/>
              <a:gd name="connsiteX246" fmla="*/ 4834991 w 7467600"/>
              <a:gd name="connsiteY246" fmla="*/ 3830985 h 6858000"/>
              <a:gd name="connsiteX247" fmla="*/ 4440129 w 7467600"/>
              <a:gd name="connsiteY247" fmla="*/ 3448571 h 6858000"/>
              <a:gd name="connsiteX248" fmla="*/ 4441737 w 7467600"/>
              <a:gd name="connsiteY248" fmla="*/ 3399734 h 6858000"/>
              <a:gd name="connsiteX249" fmla="*/ 4431236 w 7467600"/>
              <a:gd name="connsiteY249" fmla="*/ 3400954 h 6858000"/>
              <a:gd name="connsiteX250" fmla="*/ 4557150 w 7467600"/>
              <a:gd name="connsiteY250" fmla="*/ 3510023 h 6858000"/>
              <a:gd name="connsiteX251" fmla="*/ 4856936 w 7467600"/>
              <a:gd name="connsiteY251" fmla="*/ 3809146 h 6858000"/>
              <a:gd name="connsiteX252" fmla="*/ 5111996 w 7467600"/>
              <a:gd name="connsiteY252" fmla="*/ 4065759 h 6858000"/>
              <a:gd name="connsiteX253" fmla="*/ 5388878 w 7467600"/>
              <a:gd name="connsiteY253" fmla="*/ 4300185 h 6858000"/>
              <a:gd name="connsiteX254" fmla="*/ 5425556 w 7467600"/>
              <a:gd name="connsiteY254" fmla="*/ 4308967 h 6858000"/>
              <a:gd name="connsiteX255" fmla="*/ 4943646 w 7467600"/>
              <a:gd name="connsiteY255" fmla="*/ 3822916 h 6858000"/>
              <a:gd name="connsiteX256" fmla="*/ 4594837 w 7467600"/>
              <a:gd name="connsiteY256" fmla="*/ 3532274 h 6858000"/>
              <a:gd name="connsiteX257" fmla="*/ 4441737 w 7467600"/>
              <a:gd name="connsiteY257" fmla="*/ 3399734 h 6858000"/>
              <a:gd name="connsiteX258" fmla="*/ 5425834 w 7467600"/>
              <a:gd name="connsiteY258" fmla="*/ 3162785 h 6858000"/>
              <a:gd name="connsiteX259" fmla="*/ 5401644 w 7467600"/>
              <a:gd name="connsiteY259" fmla="*/ 3617847 h 6858000"/>
              <a:gd name="connsiteX260" fmla="*/ 5467256 w 7467600"/>
              <a:gd name="connsiteY260" fmla="*/ 4175494 h 6858000"/>
              <a:gd name="connsiteX261" fmla="*/ 5448069 w 7467600"/>
              <a:gd name="connsiteY261" fmla="*/ 3567554 h 6858000"/>
              <a:gd name="connsiteX262" fmla="*/ 5425834 w 7467600"/>
              <a:gd name="connsiteY262" fmla="*/ 3162785 h 6858000"/>
              <a:gd name="connsiteX263" fmla="*/ 1318687 w 7467600"/>
              <a:gd name="connsiteY263" fmla="*/ 3113840 h 6858000"/>
              <a:gd name="connsiteX264" fmla="*/ 1066793 w 7467600"/>
              <a:gd name="connsiteY264" fmla="*/ 3212171 h 6858000"/>
              <a:gd name="connsiteX265" fmla="*/ 993319 w 7467600"/>
              <a:gd name="connsiteY265" fmla="*/ 3247648 h 6858000"/>
              <a:gd name="connsiteX266" fmla="*/ 853081 w 7467600"/>
              <a:gd name="connsiteY266" fmla="*/ 3312410 h 6858000"/>
              <a:gd name="connsiteX267" fmla="*/ 805957 w 7467600"/>
              <a:gd name="connsiteY267" fmla="*/ 3330443 h 6858000"/>
              <a:gd name="connsiteX268" fmla="*/ 1318687 w 7467600"/>
              <a:gd name="connsiteY268" fmla="*/ 3113840 h 6858000"/>
              <a:gd name="connsiteX269" fmla="*/ 5453702 w 7467600"/>
              <a:gd name="connsiteY269" fmla="*/ 3090882 h 6858000"/>
              <a:gd name="connsiteX270" fmla="*/ 5480135 w 7467600"/>
              <a:gd name="connsiteY270" fmla="*/ 3565802 h 6858000"/>
              <a:gd name="connsiteX271" fmla="*/ 5499023 w 7467600"/>
              <a:gd name="connsiteY271" fmla="*/ 4166310 h 6858000"/>
              <a:gd name="connsiteX272" fmla="*/ 5547022 w 7467600"/>
              <a:gd name="connsiteY272" fmla="*/ 3607838 h 6858000"/>
              <a:gd name="connsiteX273" fmla="*/ 5515964 w 7467600"/>
              <a:gd name="connsiteY273" fmla="*/ 3378541 h 6858000"/>
              <a:gd name="connsiteX274" fmla="*/ 5453702 w 7467600"/>
              <a:gd name="connsiteY274" fmla="*/ 3090882 h 6858000"/>
              <a:gd name="connsiteX275" fmla="*/ 1238695 w 7467600"/>
              <a:gd name="connsiteY275" fmla="*/ 3076820 h 6858000"/>
              <a:gd name="connsiteX276" fmla="*/ 716371 w 7467600"/>
              <a:gd name="connsiteY276" fmla="*/ 3293249 h 6858000"/>
              <a:gd name="connsiteX277" fmla="*/ 579522 w 7467600"/>
              <a:gd name="connsiteY277" fmla="*/ 3371759 h 6858000"/>
              <a:gd name="connsiteX278" fmla="*/ 600288 w 7467600"/>
              <a:gd name="connsiteY278" fmla="*/ 3365555 h 6858000"/>
              <a:gd name="connsiteX279" fmla="*/ 840692 w 7467600"/>
              <a:gd name="connsiteY279" fmla="*/ 3284921 h 6858000"/>
              <a:gd name="connsiteX280" fmla="*/ 979248 w 7467600"/>
              <a:gd name="connsiteY280" fmla="*/ 3221003 h 6858000"/>
              <a:gd name="connsiteX281" fmla="*/ 1053282 w 7467600"/>
              <a:gd name="connsiteY281" fmla="*/ 3185247 h 6858000"/>
              <a:gd name="connsiteX282" fmla="*/ 1320603 w 7467600"/>
              <a:gd name="connsiteY282" fmla="*/ 3081281 h 6858000"/>
              <a:gd name="connsiteX283" fmla="*/ 1238695 w 7467600"/>
              <a:gd name="connsiteY283" fmla="*/ 3076820 h 6858000"/>
              <a:gd name="connsiteX284" fmla="*/ 5425627 w 7467600"/>
              <a:gd name="connsiteY284" fmla="*/ 2954192 h 6858000"/>
              <a:gd name="connsiteX285" fmla="*/ 5470770 w 7467600"/>
              <a:gd name="connsiteY285" fmla="*/ 3005435 h 6858000"/>
              <a:gd name="connsiteX286" fmla="*/ 5519779 w 7467600"/>
              <a:gd name="connsiteY286" fmla="*/ 4359223 h 6858000"/>
              <a:gd name="connsiteX287" fmla="*/ 5520293 w 7467600"/>
              <a:gd name="connsiteY287" fmla="*/ 4360602 h 6858000"/>
              <a:gd name="connsiteX288" fmla="*/ 5767221 w 7467600"/>
              <a:gd name="connsiteY288" fmla="*/ 4665564 h 6858000"/>
              <a:gd name="connsiteX289" fmla="*/ 6937169 w 7467600"/>
              <a:gd name="connsiteY289" fmla="*/ 4815941 h 6858000"/>
              <a:gd name="connsiteX290" fmla="*/ 6953922 w 7467600"/>
              <a:gd name="connsiteY290" fmla="*/ 4890068 h 6858000"/>
              <a:gd name="connsiteX291" fmla="*/ 6071359 w 7467600"/>
              <a:gd name="connsiteY291" fmla="*/ 4770770 h 6858000"/>
              <a:gd name="connsiteX292" fmla="*/ 6038839 w 7467600"/>
              <a:gd name="connsiteY292" fmla="*/ 4764474 h 6858000"/>
              <a:gd name="connsiteX293" fmla="*/ 6038706 w 7467600"/>
              <a:gd name="connsiteY293" fmla="*/ 4763847 h 6858000"/>
              <a:gd name="connsiteX294" fmla="*/ 6037784 w 7467600"/>
              <a:gd name="connsiteY294" fmla="*/ 4764270 h 6858000"/>
              <a:gd name="connsiteX295" fmla="*/ 6038839 w 7467600"/>
              <a:gd name="connsiteY295" fmla="*/ 4764474 h 6858000"/>
              <a:gd name="connsiteX296" fmla="*/ 6040338 w 7467600"/>
              <a:gd name="connsiteY296" fmla="*/ 4771418 h 6858000"/>
              <a:gd name="connsiteX297" fmla="*/ 6024488 w 7467600"/>
              <a:gd name="connsiteY297" fmla="*/ 4809903 h 6858000"/>
              <a:gd name="connsiteX298" fmla="*/ 5599771 w 7467600"/>
              <a:gd name="connsiteY298" fmla="*/ 5509652 h 6858000"/>
              <a:gd name="connsiteX299" fmla="*/ 5548843 w 7467600"/>
              <a:gd name="connsiteY299" fmla="*/ 5563845 h 6858000"/>
              <a:gd name="connsiteX300" fmla="*/ 5940952 w 7467600"/>
              <a:gd name="connsiteY300" fmla="*/ 6250028 h 6858000"/>
              <a:gd name="connsiteX301" fmla="*/ 6043441 w 7467600"/>
              <a:gd name="connsiteY301" fmla="*/ 6665847 h 6858000"/>
              <a:gd name="connsiteX302" fmla="*/ 6093432 w 7467600"/>
              <a:gd name="connsiteY302" fmla="*/ 6858000 h 6858000"/>
              <a:gd name="connsiteX303" fmla="*/ 6034344 w 7467600"/>
              <a:gd name="connsiteY303" fmla="*/ 6858000 h 6858000"/>
              <a:gd name="connsiteX304" fmla="*/ 6026679 w 7467600"/>
              <a:gd name="connsiteY304" fmla="*/ 6836959 h 6858000"/>
              <a:gd name="connsiteX305" fmla="*/ 5800441 w 7467600"/>
              <a:gd name="connsiteY305" fmla="*/ 6335286 h 6858000"/>
              <a:gd name="connsiteX306" fmla="*/ 5526562 w 7467600"/>
              <a:gd name="connsiteY306" fmla="*/ 5705388 h 6858000"/>
              <a:gd name="connsiteX307" fmla="*/ 5519640 w 7467600"/>
              <a:gd name="connsiteY307" fmla="*/ 5683774 h 6858000"/>
              <a:gd name="connsiteX308" fmla="*/ 5844559 w 7467600"/>
              <a:gd name="connsiteY308" fmla="*/ 6553349 h 6858000"/>
              <a:gd name="connsiteX309" fmla="*/ 5975994 w 7467600"/>
              <a:gd name="connsiteY309" fmla="*/ 6858000 h 6858000"/>
              <a:gd name="connsiteX310" fmla="*/ 5898547 w 7467600"/>
              <a:gd name="connsiteY310" fmla="*/ 6858000 h 6858000"/>
              <a:gd name="connsiteX311" fmla="*/ 5682041 w 7467600"/>
              <a:gd name="connsiteY311" fmla="*/ 6355860 h 6858000"/>
              <a:gd name="connsiteX312" fmla="*/ 5461758 w 7467600"/>
              <a:gd name="connsiteY312" fmla="*/ 5820220 h 6858000"/>
              <a:gd name="connsiteX313" fmla="*/ 5237282 w 7467600"/>
              <a:gd name="connsiteY313" fmla="*/ 6579086 h 6858000"/>
              <a:gd name="connsiteX314" fmla="*/ 5115009 w 7467600"/>
              <a:gd name="connsiteY314" fmla="*/ 6858000 h 6858000"/>
              <a:gd name="connsiteX315" fmla="*/ 5028074 w 7467600"/>
              <a:gd name="connsiteY315" fmla="*/ 6858000 h 6858000"/>
              <a:gd name="connsiteX316" fmla="*/ 5079508 w 7467600"/>
              <a:gd name="connsiteY316" fmla="*/ 6749074 h 6858000"/>
              <a:gd name="connsiteX317" fmla="*/ 5371846 w 7467600"/>
              <a:gd name="connsiteY317" fmla="*/ 5924413 h 6858000"/>
              <a:gd name="connsiteX318" fmla="*/ 5270512 w 7467600"/>
              <a:gd name="connsiteY318" fmla="*/ 6138975 h 6858000"/>
              <a:gd name="connsiteX319" fmla="*/ 5062409 w 7467600"/>
              <a:gd name="connsiteY319" fmla="*/ 6653544 h 6858000"/>
              <a:gd name="connsiteX320" fmla="*/ 5036628 w 7467600"/>
              <a:gd name="connsiteY320" fmla="*/ 6754247 h 6858000"/>
              <a:gd name="connsiteX321" fmla="*/ 5009112 w 7467600"/>
              <a:gd name="connsiteY321" fmla="*/ 6858000 h 6858000"/>
              <a:gd name="connsiteX322" fmla="*/ 4976679 w 7467600"/>
              <a:gd name="connsiteY322" fmla="*/ 6858000 h 6858000"/>
              <a:gd name="connsiteX323" fmla="*/ 5006537 w 7467600"/>
              <a:gd name="connsiteY323" fmla="*/ 6747068 h 6858000"/>
              <a:gd name="connsiteX324" fmla="*/ 5032723 w 7467600"/>
              <a:gd name="connsiteY324" fmla="*/ 6644957 h 6858000"/>
              <a:gd name="connsiteX325" fmla="*/ 5242949 w 7467600"/>
              <a:gd name="connsiteY325" fmla="*/ 6125175 h 6858000"/>
              <a:gd name="connsiteX326" fmla="*/ 5286321 w 7467600"/>
              <a:gd name="connsiteY326" fmla="*/ 6033555 h 6858000"/>
              <a:gd name="connsiteX327" fmla="*/ 5008210 w 7467600"/>
              <a:gd name="connsiteY327" fmla="*/ 6649194 h 6858000"/>
              <a:gd name="connsiteX328" fmla="*/ 4986321 w 7467600"/>
              <a:gd name="connsiteY328" fmla="*/ 6765687 h 6858000"/>
              <a:gd name="connsiteX329" fmla="*/ 4973474 w 7467600"/>
              <a:gd name="connsiteY329" fmla="*/ 6858000 h 6858000"/>
              <a:gd name="connsiteX330" fmla="*/ 4907178 w 7467600"/>
              <a:gd name="connsiteY330" fmla="*/ 6858000 h 6858000"/>
              <a:gd name="connsiteX331" fmla="*/ 4910810 w 7467600"/>
              <a:gd name="connsiteY331" fmla="*/ 6829660 h 6858000"/>
              <a:gd name="connsiteX332" fmla="*/ 4987461 w 7467600"/>
              <a:gd name="connsiteY332" fmla="*/ 6432994 h 6858000"/>
              <a:gd name="connsiteX333" fmla="*/ 5179262 w 7467600"/>
              <a:gd name="connsiteY333" fmla="*/ 6035044 h 6858000"/>
              <a:gd name="connsiteX334" fmla="*/ 4689678 w 7467600"/>
              <a:gd name="connsiteY334" fmla="*/ 6440241 h 6858000"/>
              <a:gd name="connsiteX335" fmla="*/ 4477543 w 7467600"/>
              <a:gd name="connsiteY335" fmla="*/ 6674836 h 6858000"/>
              <a:gd name="connsiteX336" fmla="*/ 4329957 w 7467600"/>
              <a:gd name="connsiteY336" fmla="*/ 6858000 h 6858000"/>
              <a:gd name="connsiteX337" fmla="*/ 4218595 w 7467600"/>
              <a:gd name="connsiteY337" fmla="*/ 6858000 h 6858000"/>
              <a:gd name="connsiteX338" fmla="*/ 4368888 w 7467600"/>
              <a:gd name="connsiteY338" fmla="*/ 6668412 h 6858000"/>
              <a:gd name="connsiteX339" fmla="*/ 4563091 w 7467600"/>
              <a:gd name="connsiteY339" fmla="*/ 6442508 h 6858000"/>
              <a:gd name="connsiteX340" fmla="*/ 5387324 w 7467600"/>
              <a:gd name="connsiteY340" fmla="*/ 5705830 h 6858000"/>
              <a:gd name="connsiteX341" fmla="*/ 5073620 w 7467600"/>
              <a:gd name="connsiteY341" fmla="*/ 5955437 h 6858000"/>
              <a:gd name="connsiteX342" fmla="*/ 4689789 w 7467600"/>
              <a:gd name="connsiteY342" fmla="*/ 6268382 h 6858000"/>
              <a:gd name="connsiteX343" fmla="*/ 4418722 w 7467600"/>
              <a:gd name="connsiteY343" fmla="*/ 6570886 h 6858000"/>
              <a:gd name="connsiteX344" fmla="*/ 4214944 w 7467600"/>
              <a:gd name="connsiteY344" fmla="*/ 6858000 h 6858000"/>
              <a:gd name="connsiteX345" fmla="*/ 4177898 w 7467600"/>
              <a:gd name="connsiteY345" fmla="*/ 6858000 h 6858000"/>
              <a:gd name="connsiteX346" fmla="*/ 4391597 w 7467600"/>
              <a:gd name="connsiteY346" fmla="*/ 6556370 h 6858000"/>
              <a:gd name="connsiteX347" fmla="*/ 4668889 w 7467600"/>
              <a:gd name="connsiteY347" fmla="*/ 6246399 h 6858000"/>
              <a:gd name="connsiteX348" fmla="*/ 5055427 w 7467600"/>
              <a:gd name="connsiteY348" fmla="*/ 5931476 h 6858000"/>
              <a:gd name="connsiteX349" fmla="*/ 5371814 w 7467600"/>
              <a:gd name="connsiteY349" fmla="*/ 5678975 h 6858000"/>
              <a:gd name="connsiteX350" fmla="*/ 4987918 w 7467600"/>
              <a:gd name="connsiteY350" fmla="*/ 5838701 h 6858000"/>
              <a:gd name="connsiteX351" fmla="*/ 4317146 w 7467600"/>
              <a:gd name="connsiteY351" fmla="*/ 6587716 h 6858000"/>
              <a:gd name="connsiteX352" fmla="*/ 4171627 w 7467600"/>
              <a:gd name="connsiteY352" fmla="*/ 6858000 h 6858000"/>
              <a:gd name="connsiteX353" fmla="*/ 4081585 w 7467600"/>
              <a:gd name="connsiteY353" fmla="*/ 6858000 h 6858000"/>
              <a:gd name="connsiteX354" fmla="*/ 4238603 w 7467600"/>
              <a:gd name="connsiteY354" fmla="*/ 6559341 h 6858000"/>
              <a:gd name="connsiteX355" fmla="*/ 4778333 w 7467600"/>
              <a:gd name="connsiteY355" fmla="*/ 5873626 h 6858000"/>
              <a:gd name="connsiteX356" fmla="*/ 5414185 w 7467600"/>
              <a:gd name="connsiteY356" fmla="*/ 5573882 h 6858000"/>
              <a:gd name="connsiteX357" fmla="*/ 5959648 w 7467600"/>
              <a:gd name="connsiteY357" fmla="*/ 4760797 h 6858000"/>
              <a:gd name="connsiteX358" fmla="*/ 5355019 w 7467600"/>
              <a:gd name="connsiteY358" fmla="*/ 4734672 h 6858000"/>
              <a:gd name="connsiteX359" fmla="*/ 5083565 w 7467600"/>
              <a:gd name="connsiteY359" fmla="*/ 5179121 h 6858000"/>
              <a:gd name="connsiteX360" fmla="*/ 4713577 w 7467600"/>
              <a:gd name="connsiteY360" fmla="*/ 5616803 h 6858000"/>
              <a:gd name="connsiteX361" fmla="*/ 3989559 w 7467600"/>
              <a:gd name="connsiteY361" fmla="*/ 6145945 h 6858000"/>
              <a:gd name="connsiteX362" fmla="*/ 3939824 w 7467600"/>
              <a:gd name="connsiteY362" fmla="*/ 6066900 h 6858000"/>
              <a:gd name="connsiteX363" fmla="*/ 4584537 w 7467600"/>
              <a:gd name="connsiteY363" fmla="*/ 5324826 h 6858000"/>
              <a:gd name="connsiteX364" fmla="*/ 5037105 w 7467600"/>
              <a:gd name="connsiteY364" fmla="*/ 5088765 h 6858000"/>
              <a:gd name="connsiteX365" fmla="*/ 5039930 w 7467600"/>
              <a:gd name="connsiteY365" fmla="*/ 5089585 h 6858000"/>
              <a:gd name="connsiteX366" fmla="*/ 5263764 w 7467600"/>
              <a:gd name="connsiteY366" fmla="*/ 4735525 h 6858000"/>
              <a:gd name="connsiteX367" fmla="*/ 4086300 w 7467600"/>
              <a:gd name="connsiteY367" fmla="*/ 4884599 h 6858000"/>
              <a:gd name="connsiteX368" fmla="*/ 4085485 w 7467600"/>
              <a:gd name="connsiteY368" fmla="*/ 4899070 h 6858000"/>
              <a:gd name="connsiteX369" fmla="*/ 3871915 w 7467600"/>
              <a:gd name="connsiteY369" fmla="*/ 5253645 h 6858000"/>
              <a:gd name="connsiteX370" fmla="*/ 3799374 w 7467600"/>
              <a:gd name="connsiteY370" fmla="*/ 5466127 h 6858000"/>
              <a:gd name="connsiteX371" fmla="*/ 3498850 w 7467600"/>
              <a:gd name="connsiteY371" fmla="*/ 6661888 h 6858000"/>
              <a:gd name="connsiteX372" fmla="*/ 3399216 w 7467600"/>
              <a:gd name="connsiteY372" fmla="*/ 6858000 h 6858000"/>
              <a:gd name="connsiteX373" fmla="*/ 3303688 w 7467600"/>
              <a:gd name="connsiteY373" fmla="*/ 6858000 h 6858000"/>
              <a:gd name="connsiteX374" fmla="*/ 3391774 w 7467600"/>
              <a:gd name="connsiteY374" fmla="*/ 6697181 h 6858000"/>
              <a:gd name="connsiteX375" fmla="*/ 3735540 w 7467600"/>
              <a:gd name="connsiteY375" fmla="*/ 5546923 h 6858000"/>
              <a:gd name="connsiteX376" fmla="*/ 3729438 w 7467600"/>
              <a:gd name="connsiteY376" fmla="*/ 5569058 h 6858000"/>
              <a:gd name="connsiteX377" fmla="*/ 3707782 w 7467600"/>
              <a:gd name="connsiteY377" fmla="*/ 5644908 h 6858000"/>
              <a:gd name="connsiteX378" fmla="*/ 3583827 w 7467600"/>
              <a:gd name="connsiteY378" fmla="*/ 6039215 h 6858000"/>
              <a:gd name="connsiteX379" fmla="*/ 3547861 w 7467600"/>
              <a:gd name="connsiteY379" fmla="*/ 6129609 h 6858000"/>
              <a:gd name="connsiteX380" fmla="*/ 3490905 w 7467600"/>
              <a:gd name="connsiteY380" fmla="*/ 6277660 h 6858000"/>
              <a:gd name="connsiteX381" fmla="*/ 3455859 w 7467600"/>
              <a:gd name="connsiteY381" fmla="*/ 6391301 h 6858000"/>
              <a:gd name="connsiteX382" fmla="*/ 3429112 w 7467600"/>
              <a:gd name="connsiteY382" fmla="*/ 6479469 h 6858000"/>
              <a:gd name="connsiteX383" fmla="*/ 3304862 w 7467600"/>
              <a:gd name="connsiteY383" fmla="*/ 6796476 h 6858000"/>
              <a:gd name="connsiteX384" fmla="*/ 3276071 w 7467600"/>
              <a:gd name="connsiteY384" fmla="*/ 6858000 h 6858000"/>
              <a:gd name="connsiteX385" fmla="*/ 3240805 w 7467600"/>
              <a:gd name="connsiteY385" fmla="*/ 6858000 h 6858000"/>
              <a:gd name="connsiteX386" fmla="*/ 3275917 w 7467600"/>
              <a:gd name="connsiteY386" fmla="*/ 6783192 h 6858000"/>
              <a:gd name="connsiteX387" fmla="*/ 3399358 w 7467600"/>
              <a:gd name="connsiteY387" fmla="*/ 6469011 h 6858000"/>
              <a:gd name="connsiteX388" fmla="*/ 3425650 w 7467600"/>
              <a:gd name="connsiteY388" fmla="*/ 6381333 h 6858000"/>
              <a:gd name="connsiteX389" fmla="*/ 3460661 w 7467600"/>
              <a:gd name="connsiteY389" fmla="*/ 6266763 h 6858000"/>
              <a:gd name="connsiteX390" fmla="*/ 3518021 w 7467600"/>
              <a:gd name="connsiteY390" fmla="*/ 6117298 h 6858000"/>
              <a:gd name="connsiteX391" fmla="*/ 3554035 w 7467600"/>
              <a:gd name="connsiteY391" fmla="*/ 6027832 h 6858000"/>
              <a:gd name="connsiteX392" fmla="*/ 3677174 w 7467600"/>
              <a:gd name="connsiteY392" fmla="*/ 5636351 h 6858000"/>
              <a:gd name="connsiteX393" fmla="*/ 3698819 w 7467600"/>
              <a:gd name="connsiteY393" fmla="*/ 5560503 h 6858000"/>
              <a:gd name="connsiteX394" fmla="*/ 3702094 w 7467600"/>
              <a:gd name="connsiteY394" fmla="*/ 5549194 h 6858000"/>
              <a:gd name="connsiteX395" fmla="*/ 3398355 w 7467600"/>
              <a:gd name="connsiteY395" fmla="*/ 6094603 h 6858000"/>
              <a:gd name="connsiteX396" fmla="*/ 3193941 w 7467600"/>
              <a:gd name="connsiteY396" fmla="*/ 6798775 h 6858000"/>
              <a:gd name="connsiteX397" fmla="*/ 3184140 w 7467600"/>
              <a:gd name="connsiteY397" fmla="*/ 6858000 h 6858000"/>
              <a:gd name="connsiteX398" fmla="*/ 3099978 w 7467600"/>
              <a:gd name="connsiteY398" fmla="*/ 6858000 h 6858000"/>
              <a:gd name="connsiteX399" fmla="*/ 3101556 w 7467600"/>
              <a:gd name="connsiteY399" fmla="*/ 6843337 h 6858000"/>
              <a:gd name="connsiteX400" fmla="*/ 3370162 w 7467600"/>
              <a:gd name="connsiteY400" fmla="*/ 5785550 h 6858000"/>
              <a:gd name="connsiteX401" fmla="*/ 3746477 w 7467600"/>
              <a:gd name="connsiteY401" fmla="*/ 5377889 h 6858000"/>
              <a:gd name="connsiteX402" fmla="*/ 3863399 w 7467600"/>
              <a:gd name="connsiteY402" fmla="*/ 5087257 h 6858000"/>
              <a:gd name="connsiteX403" fmla="*/ 3968712 w 7467600"/>
              <a:gd name="connsiteY403" fmla="*/ 4913989 h 6858000"/>
              <a:gd name="connsiteX404" fmla="*/ 2792390 w 7467600"/>
              <a:gd name="connsiteY404" fmla="*/ 5382974 h 6858000"/>
              <a:gd name="connsiteX405" fmla="*/ 2714982 w 7467600"/>
              <a:gd name="connsiteY405" fmla="*/ 5427051 h 6858000"/>
              <a:gd name="connsiteX406" fmla="*/ 2813361 w 7467600"/>
              <a:gd name="connsiteY406" fmla="*/ 6023912 h 6858000"/>
              <a:gd name="connsiteX407" fmla="*/ 2688430 w 7467600"/>
              <a:gd name="connsiteY407" fmla="*/ 6801564 h 6858000"/>
              <a:gd name="connsiteX408" fmla="*/ 2629626 w 7467600"/>
              <a:gd name="connsiteY408" fmla="*/ 6763394 h 6858000"/>
              <a:gd name="connsiteX409" fmla="*/ 2565328 w 7467600"/>
              <a:gd name="connsiteY409" fmla="*/ 5516399 h 6858000"/>
              <a:gd name="connsiteX410" fmla="*/ 1922999 w 7467600"/>
              <a:gd name="connsiteY410" fmla="*/ 5980343 h 6858000"/>
              <a:gd name="connsiteX411" fmla="*/ 1950261 w 7467600"/>
              <a:gd name="connsiteY411" fmla="*/ 6405858 h 6858000"/>
              <a:gd name="connsiteX412" fmla="*/ 2365554 w 7467600"/>
              <a:gd name="connsiteY412" fmla="*/ 6759107 h 6858000"/>
              <a:gd name="connsiteX413" fmla="*/ 2424142 w 7467600"/>
              <a:gd name="connsiteY413" fmla="*/ 6858000 h 6858000"/>
              <a:gd name="connsiteX414" fmla="*/ 2395994 w 7467600"/>
              <a:gd name="connsiteY414" fmla="*/ 6858000 h 6858000"/>
              <a:gd name="connsiteX415" fmla="*/ 2392863 w 7467600"/>
              <a:gd name="connsiteY415" fmla="*/ 6852964 h 6858000"/>
              <a:gd name="connsiteX416" fmla="*/ 2017589 w 7467600"/>
              <a:gd name="connsiteY416" fmla="*/ 6493982 h 6858000"/>
              <a:gd name="connsiteX417" fmla="*/ 2147336 w 7467600"/>
              <a:gd name="connsiteY417" fmla="*/ 6594052 h 6858000"/>
              <a:gd name="connsiteX418" fmla="*/ 2207047 w 7467600"/>
              <a:gd name="connsiteY418" fmla="*/ 6654540 h 6858000"/>
              <a:gd name="connsiteX419" fmla="*/ 2299106 w 7467600"/>
              <a:gd name="connsiteY419" fmla="*/ 6778931 h 6858000"/>
              <a:gd name="connsiteX420" fmla="*/ 2314430 w 7467600"/>
              <a:gd name="connsiteY420" fmla="*/ 6801144 h 6858000"/>
              <a:gd name="connsiteX421" fmla="*/ 2352406 w 7467600"/>
              <a:gd name="connsiteY421" fmla="*/ 6858000 h 6858000"/>
              <a:gd name="connsiteX422" fmla="*/ 2314492 w 7467600"/>
              <a:gd name="connsiteY422" fmla="*/ 6858000 h 6858000"/>
              <a:gd name="connsiteX423" fmla="*/ 2288095 w 7467600"/>
              <a:gd name="connsiteY423" fmla="*/ 6818030 h 6858000"/>
              <a:gd name="connsiteX424" fmla="*/ 2272768 w 7467600"/>
              <a:gd name="connsiteY424" fmla="*/ 6795822 h 6858000"/>
              <a:gd name="connsiteX425" fmla="*/ 2182715 w 7467600"/>
              <a:gd name="connsiteY425" fmla="*/ 6675071 h 6858000"/>
              <a:gd name="connsiteX426" fmla="*/ 2032061 w 7467600"/>
              <a:gd name="connsiteY426" fmla="*/ 6541380 h 6858000"/>
              <a:gd name="connsiteX427" fmla="*/ 2257220 w 7467600"/>
              <a:gd name="connsiteY427" fmla="*/ 6826257 h 6858000"/>
              <a:gd name="connsiteX428" fmla="*/ 2281324 w 7467600"/>
              <a:gd name="connsiteY428" fmla="*/ 6858000 h 6858000"/>
              <a:gd name="connsiteX429" fmla="*/ 2242860 w 7467600"/>
              <a:gd name="connsiteY429" fmla="*/ 6858000 h 6858000"/>
              <a:gd name="connsiteX430" fmla="*/ 2232818 w 7467600"/>
              <a:gd name="connsiteY430" fmla="*/ 6844926 h 6858000"/>
              <a:gd name="connsiteX431" fmla="*/ 1990172 w 7467600"/>
              <a:gd name="connsiteY431" fmla="*/ 6542121 h 6858000"/>
              <a:gd name="connsiteX432" fmla="*/ 2124090 w 7467600"/>
              <a:gd name="connsiteY432" fmla="*/ 6761017 h 6858000"/>
              <a:gd name="connsiteX433" fmla="*/ 2200380 w 7467600"/>
              <a:gd name="connsiteY433" fmla="*/ 6858000 h 6858000"/>
              <a:gd name="connsiteX434" fmla="*/ 2147507 w 7467600"/>
              <a:gd name="connsiteY434" fmla="*/ 6858000 h 6858000"/>
              <a:gd name="connsiteX435" fmla="*/ 2070668 w 7467600"/>
              <a:gd name="connsiteY435" fmla="*/ 6761520 h 6858000"/>
              <a:gd name="connsiteX436" fmla="*/ 1975142 w 7467600"/>
              <a:gd name="connsiteY436" fmla="*/ 6585570 h 6858000"/>
              <a:gd name="connsiteX437" fmla="*/ 2050035 w 7467600"/>
              <a:gd name="connsiteY437" fmla="*/ 6813345 h 6858000"/>
              <a:gd name="connsiteX438" fmla="*/ 2063025 w 7467600"/>
              <a:gd name="connsiteY438" fmla="*/ 6858000 h 6858000"/>
              <a:gd name="connsiteX439" fmla="*/ 2021675 w 7467600"/>
              <a:gd name="connsiteY439" fmla="*/ 6858000 h 6858000"/>
              <a:gd name="connsiteX440" fmla="*/ 2019308 w 7467600"/>
              <a:gd name="connsiteY440" fmla="*/ 6847118 h 6858000"/>
              <a:gd name="connsiteX441" fmla="*/ 1938835 w 7467600"/>
              <a:gd name="connsiteY441" fmla="*/ 6551160 h 6858000"/>
              <a:gd name="connsiteX442" fmla="*/ 1953230 w 7467600"/>
              <a:gd name="connsiteY442" fmla="*/ 6759699 h 6858000"/>
              <a:gd name="connsiteX443" fmla="*/ 1956763 w 7467600"/>
              <a:gd name="connsiteY443" fmla="*/ 6778191 h 6858000"/>
              <a:gd name="connsiteX444" fmla="*/ 1967925 w 7467600"/>
              <a:gd name="connsiteY444" fmla="*/ 6858000 h 6858000"/>
              <a:gd name="connsiteX445" fmla="*/ 1936622 w 7467600"/>
              <a:gd name="connsiteY445" fmla="*/ 6858000 h 6858000"/>
              <a:gd name="connsiteX446" fmla="*/ 1926261 w 7467600"/>
              <a:gd name="connsiteY446" fmla="*/ 6784064 h 6858000"/>
              <a:gd name="connsiteX447" fmla="*/ 1922724 w 7467600"/>
              <a:gd name="connsiteY447" fmla="*/ 6765577 h 6858000"/>
              <a:gd name="connsiteX448" fmla="*/ 1904650 w 7467600"/>
              <a:gd name="connsiteY448" fmla="*/ 6639616 h 6858000"/>
              <a:gd name="connsiteX449" fmla="*/ 1885273 w 7467600"/>
              <a:gd name="connsiteY449" fmla="*/ 6858000 h 6858000"/>
              <a:gd name="connsiteX450" fmla="*/ 1854363 w 7467600"/>
              <a:gd name="connsiteY450" fmla="*/ 6858000 h 6858000"/>
              <a:gd name="connsiteX451" fmla="*/ 1880391 w 7467600"/>
              <a:gd name="connsiteY451" fmla="*/ 6603796 h 6858000"/>
              <a:gd name="connsiteX452" fmla="*/ 1818273 w 7467600"/>
              <a:gd name="connsiteY452" fmla="*/ 6715729 h 6858000"/>
              <a:gd name="connsiteX453" fmla="*/ 1794691 w 7467600"/>
              <a:gd name="connsiteY453" fmla="*/ 6843239 h 6858000"/>
              <a:gd name="connsiteX454" fmla="*/ 1794914 w 7467600"/>
              <a:gd name="connsiteY454" fmla="*/ 6858000 h 6858000"/>
              <a:gd name="connsiteX455" fmla="*/ 1746128 w 7467600"/>
              <a:gd name="connsiteY455" fmla="*/ 6858000 h 6858000"/>
              <a:gd name="connsiteX456" fmla="*/ 1753934 w 7467600"/>
              <a:gd name="connsiteY456" fmla="*/ 6724796 h 6858000"/>
              <a:gd name="connsiteX457" fmla="*/ 1792053 w 7467600"/>
              <a:gd name="connsiteY457" fmla="*/ 6572396 h 6858000"/>
              <a:gd name="connsiteX458" fmla="*/ 1862248 w 7467600"/>
              <a:gd name="connsiteY458" fmla="*/ 6266397 h 6858000"/>
              <a:gd name="connsiteX459" fmla="*/ 1862250 w 7467600"/>
              <a:gd name="connsiteY459" fmla="*/ 6033531 h 6858000"/>
              <a:gd name="connsiteX460" fmla="*/ 1211999 w 7467600"/>
              <a:gd name="connsiteY460" fmla="*/ 6683610 h 6858000"/>
              <a:gd name="connsiteX461" fmla="*/ 1213266 w 7467600"/>
              <a:gd name="connsiteY461" fmla="*/ 6691947 h 6858000"/>
              <a:gd name="connsiteX462" fmla="*/ 1203370 w 7467600"/>
              <a:gd name="connsiteY462" fmla="*/ 6850676 h 6858000"/>
              <a:gd name="connsiteX463" fmla="*/ 1203671 w 7467600"/>
              <a:gd name="connsiteY463" fmla="*/ 6858000 h 6858000"/>
              <a:gd name="connsiteX464" fmla="*/ 1143180 w 7467600"/>
              <a:gd name="connsiteY464" fmla="*/ 6858000 h 6858000"/>
              <a:gd name="connsiteX465" fmla="*/ 1142176 w 7467600"/>
              <a:gd name="connsiteY465" fmla="*/ 6766045 h 6858000"/>
              <a:gd name="connsiteX466" fmla="*/ 1067484 w 7467600"/>
              <a:gd name="connsiteY466" fmla="*/ 6858000 h 6858000"/>
              <a:gd name="connsiteX467" fmla="*/ 953928 w 7467600"/>
              <a:gd name="connsiteY467" fmla="*/ 6858000 h 6858000"/>
              <a:gd name="connsiteX468" fmla="*/ 959715 w 7467600"/>
              <a:gd name="connsiteY468" fmla="*/ 6850185 h 6858000"/>
              <a:gd name="connsiteX469" fmla="*/ 1483788 w 7467600"/>
              <a:gd name="connsiteY469" fmla="*/ 6259174 h 6858000"/>
              <a:gd name="connsiteX470" fmla="*/ 1100671 w 7467600"/>
              <a:gd name="connsiteY470" fmla="*/ 6252137 h 6858000"/>
              <a:gd name="connsiteX471" fmla="*/ 1090144 w 7467600"/>
              <a:gd name="connsiteY471" fmla="*/ 6256748 h 6858000"/>
              <a:gd name="connsiteX472" fmla="*/ 1095872 w 7467600"/>
              <a:gd name="connsiteY472" fmla="*/ 6271892 h 6858000"/>
              <a:gd name="connsiteX473" fmla="*/ 262785 w 7467600"/>
              <a:gd name="connsiteY473" fmla="*/ 6845450 h 6858000"/>
              <a:gd name="connsiteX474" fmla="*/ 209968 w 7467600"/>
              <a:gd name="connsiteY474" fmla="*/ 6770713 h 6858000"/>
              <a:gd name="connsiteX475" fmla="*/ 873460 w 7467600"/>
              <a:gd name="connsiteY475" fmla="*/ 6253768 h 6858000"/>
              <a:gd name="connsiteX476" fmla="*/ 192686 w 7467600"/>
              <a:gd name="connsiteY476" fmla="*/ 5849257 h 6858000"/>
              <a:gd name="connsiteX477" fmla="*/ 4696 w 7467600"/>
              <a:gd name="connsiteY477" fmla="*/ 5697668 h 6858000"/>
              <a:gd name="connsiteX478" fmla="*/ 0 w 7467600"/>
              <a:gd name="connsiteY478" fmla="*/ 5689984 h 6858000"/>
              <a:gd name="connsiteX479" fmla="*/ 0 w 7467600"/>
              <a:gd name="connsiteY479" fmla="*/ 5513472 h 6858000"/>
              <a:gd name="connsiteX480" fmla="*/ 174101 w 7467600"/>
              <a:gd name="connsiteY480" fmla="*/ 5620277 h 6858000"/>
              <a:gd name="connsiteX481" fmla="*/ 891800 w 7467600"/>
              <a:gd name="connsiteY481" fmla="*/ 6036935 h 6858000"/>
              <a:gd name="connsiteX482" fmla="*/ 1072219 w 7467600"/>
              <a:gd name="connsiteY482" fmla="*/ 6169443 h 6858000"/>
              <a:gd name="connsiteX483" fmla="*/ 1074117 w 7467600"/>
              <a:gd name="connsiteY483" fmla="*/ 6170301 h 6858000"/>
              <a:gd name="connsiteX484" fmla="*/ 1083114 w 7467600"/>
              <a:gd name="connsiteY484" fmla="*/ 6174131 h 6858000"/>
              <a:gd name="connsiteX485" fmla="*/ 1543010 w 7467600"/>
              <a:gd name="connsiteY485" fmla="*/ 6191140 h 6858000"/>
              <a:gd name="connsiteX486" fmla="*/ 1551080 w 7467600"/>
              <a:gd name="connsiteY486" fmla="*/ 6195006 h 6858000"/>
              <a:gd name="connsiteX487" fmla="*/ 2345443 w 7467600"/>
              <a:gd name="connsiteY487" fmla="*/ 5549882 h 6858000"/>
              <a:gd name="connsiteX488" fmla="*/ 1721499 w 7467600"/>
              <a:gd name="connsiteY488" fmla="*/ 5599969 h 6858000"/>
              <a:gd name="connsiteX489" fmla="*/ 767716 w 7467600"/>
              <a:gd name="connsiteY489" fmla="*/ 5472768 h 6858000"/>
              <a:gd name="connsiteX490" fmla="*/ 722147 w 7467600"/>
              <a:gd name="connsiteY490" fmla="*/ 5393091 h 6858000"/>
              <a:gd name="connsiteX491" fmla="*/ 1485552 w 7467600"/>
              <a:gd name="connsiteY491" fmla="*/ 5313202 h 6858000"/>
              <a:gd name="connsiteX492" fmla="*/ 2143004 w 7467600"/>
              <a:gd name="connsiteY492" fmla="*/ 5402420 h 6858000"/>
              <a:gd name="connsiteX493" fmla="*/ 1933391 w 7467600"/>
              <a:gd name="connsiteY493" fmla="*/ 5156971 h 6858000"/>
              <a:gd name="connsiteX494" fmla="*/ 1827118 w 7467600"/>
              <a:gd name="connsiteY494" fmla="*/ 4968410 h 6858000"/>
              <a:gd name="connsiteX495" fmla="*/ 1837349 w 7467600"/>
              <a:gd name="connsiteY495" fmla="*/ 4956357 h 6858000"/>
              <a:gd name="connsiteX496" fmla="*/ 2162835 w 7467600"/>
              <a:gd name="connsiteY496" fmla="*/ 5187853 h 6858000"/>
              <a:gd name="connsiteX497" fmla="*/ 2257167 w 7467600"/>
              <a:gd name="connsiteY497" fmla="*/ 5462123 h 6858000"/>
              <a:gd name="connsiteX498" fmla="*/ 2261598 w 7467600"/>
              <a:gd name="connsiteY498" fmla="*/ 5467998 h 6858000"/>
              <a:gd name="connsiteX499" fmla="*/ 2437177 w 7467600"/>
              <a:gd name="connsiteY499" fmla="*/ 5479608 h 6858000"/>
              <a:gd name="connsiteX500" fmla="*/ 2445247 w 7467600"/>
              <a:gd name="connsiteY500" fmla="*/ 5483476 h 6858000"/>
              <a:gd name="connsiteX501" fmla="*/ 2743626 w 7467600"/>
              <a:gd name="connsiteY501" fmla="*/ 5304819 h 6858000"/>
              <a:gd name="connsiteX502" fmla="*/ 3048102 w 7467600"/>
              <a:gd name="connsiteY502" fmla="*/ 5150595 h 6858000"/>
              <a:gd name="connsiteX503" fmla="*/ 1799414 w 7467600"/>
              <a:gd name="connsiteY503" fmla="*/ 4694732 h 6858000"/>
              <a:gd name="connsiteX504" fmla="*/ 1771735 w 7467600"/>
              <a:gd name="connsiteY504" fmla="*/ 4619929 h 6858000"/>
              <a:gd name="connsiteX505" fmla="*/ 3104273 w 7467600"/>
              <a:gd name="connsiteY505" fmla="*/ 5076159 h 6858000"/>
              <a:gd name="connsiteX506" fmla="*/ 3113245 w 7467600"/>
              <a:gd name="connsiteY506" fmla="*/ 5090705 h 6858000"/>
              <a:gd name="connsiteX507" fmla="*/ 3126294 w 7467600"/>
              <a:gd name="connsiteY507" fmla="*/ 5114400 h 6858000"/>
              <a:gd name="connsiteX508" fmla="*/ 3937433 w 7467600"/>
              <a:gd name="connsiteY508" fmla="*/ 4830473 h 6858000"/>
              <a:gd name="connsiteX509" fmla="*/ 3590475 w 7467600"/>
              <a:gd name="connsiteY509" fmla="*/ 4597974 h 6858000"/>
              <a:gd name="connsiteX510" fmla="*/ 3100264 w 7467600"/>
              <a:gd name="connsiteY510" fmla="*/ 4579845 h 6858000"/>
              <a:gd name="connsiteX511" fmla="*/ 2183576 w 7467600"/>
              <a:gd name="connsiteY511" fmla="*/ 4227150 h 6858000"/>
              <a:gd name="connsiteX512" fmla="*/ 2151029 w 7467600"/>
              <a:gd name="connsiteY512" fmla="*/ 4146947 h 6858000"/>
              <a:gd name="connsiteX513" fmla="*/ 3563434 w 7467600"/>
              <a:gd name="connsiteY513" fmla="*/ 4469115 h 6858000"/>
              <a:gd name="connsiteX514" fmla="*/ 3177952 w 7467600"/>
              <a:gd name="connsiteY514" fmla="*/ 3657386 h 6858000"/>
              <a:gd name="connsiteX515" fmla="*/ 3189263 w 7467600"/>
              <a:gd name="connsiteY515" fmla="*/ 3625726 h 6858000"/>
              <a:gd name="connsiteX516" fmla="*/ 3560912 w 7467600"/>
              <a:gd name="connsiteY516" fmla="*/ 4079863 h 6858000"/>
              <a:gd name="connsiteX517" fmla="*/ 3626636 w 7467600"/>
              <a:gd name="connsiteY517" fmla="*/ 4512230 h 6858000"/>
              <a:gd name="connsiteX518" fmla="*/ 3653088 w 7467600"/>
              <a:gd name="connsiteY518" fmla="*/ 4521417 h 6858000"/>
              <a:gd name="connsiteX519" fmla="*/ 3988128 w 7467600"/>
              <a:gd name="connsiteY519" fmla="*/ 4817267 h 6858000"/>
              <a:gd name="connsiteX520" fmla="*/ 4830582 w 7467600"/>
              <a:gd name="connsiteY520" fmla="*/ 4676000 h 6858000"/>
              <a:gd name="connsiteX521" fmla="*/ 4830100 w 7467600"/>
              <a:gd name="connsiteY521" fmla="*/ 4675554 h 6858000"/>
              <a:gd name="connsiteX522" fmla="*/ 4036318 w 7467600"/>
              <a:gd name="connsiteY522" fmla="*/ 4147013 h 6858000"/>
              <a:gd name="connsiteX523" fmla="*/ 3432098 w 7467600"/>
              <a:gd name="connsiteY523" fmla="*/ 3537312 h 6858000"/>
              <a:gd name="connsiteX524" fmla="*/ 3446761 w 7467600"/>
              <a:gd name="connsiteY524" fmla="*/ 3461278 h 6858000"/>
              <a:gd name="connsiteX525" fmla="*/ 4419733 w 7467600"/>
              <a:gd name="connsiteY525" fmla="*/ 3963555 h 6858000"/>
              <a:gd name="connsiteX526" fmla="*/ 4781371 w 7467600"/>
              <a:gd name="connsiteY526" fmla="*/ 4458604 h 6858000"/>
              <a:gd name="connsiteX527" fmla="*/ 4780440 w 7467600"/>
              <a:gd name="connsiteY527" fmla="*/ 4470290 h 6858000"/>
              <a:gd name="connsiteX528" fmla="*/ 4898954 w 7467600"/>
              <a:gd name="connsiteY528" fmla="*/ 4662092 h 6858000"/>
              <a:gd name="connsiteX529" fmla="*/ 4900699 w 7467600"/>
              <a:gd name="connsiteY529" fmla="*/ 4670867 h 6858000"/>
              <a:gd name="connsiteX530" fmla="*/ 5714511 w 7467600"/>
              <a:gd name="connsiteY530" fmla="*/ 4663483 h 6858000"/>
              <a:gd name="connsiteX531" fmla="*/ 5464793 w 7467600"/>
              <a:gd name="connsiteY531" fmla="*/ 4393556 h 6858000"/>
              <a:gd name="connsiteX532" fmla="*/ 5461897 w 7467600"/>
              <a:gd name="connsiteY532" fmla="*/ 4390879 h 6858000"/>
              <a:gd name="connsiteX533" fmla="*/ 4294126 w 7467600"/>
              <a:gd name="connsiteY533" fmla="*/ 3303048 h 6858000"/>
              <a:gd name="connsiteX534" fmla="*/ 4305321 w 7467600"/>
              <a:gd name="connsiteY534" fmla="*/ 3256953 h 6858000"/>
              <a:gd name="connsiteX535" fmla="*/ 4949299 w 7467600"/>
              <a:gd name="connsiteY535" fmla="*/ 3766336 h 6858000"/>
              <a:gd name="connsiteX536" fmla="*/ 5291452 w 7467600"/>
              <a:gd name="connsiteY536" fmla="*/ 4076801 h 6858000"/>
              <a:gd name="connsiteX537" fmla="*/ 5434998 w 7467600"/>
              <a:gd name="connsiteY537" fmla="*/ 4254100 h 6858000"/>
              <a:gd name="connsiteX538" fmla="*/ 5351015 w 7467600"/>
              <a:gd name="connsiteY538" fmla="*/ 3760989 h 6858000"/>
              <a:gd name="connsiteX539" fmla="*/ 5413780 w 7467600"/>
              <a:gd name="connsiteY539" fmla="*/ 2966265 h 6858000"/>
              <a:gd name="connsiteX540" fmla="*/ 5425627 w 7467600"/>
              <a:gd name="connsiteY540" fmla="*/ 2954192 h 6858000"/>
              <a:gd name="connsiteX541" fmla="*/ 6604735 w 7467600"/>
              <a:gd name="connsiteY541" fmla="*/ 2041381 h 6858000"/>
              <a:gd name="connsiteX542" fmla="*/ 7204487 w 7467600"/>
              <a:gd name="connsiteY542" fmla="*/ 2742112 h 6858000"/>
              <a:gd name="connsiteX543" fmla="*/ 7131592 w 7467600"/>
              <a:gd name="connsiteY543" fmla="*/ 2672096 h 6858000"/>
              <a:gd name="connsiteX544" fmla="*/ 6996344 w 7467600"/>
              <a:gd name="connsiteY544" fmla="*/ 2518310 h 6858000"/>
              <a:gd name="connsiteX545" fmla="*/ 6735495 w 7467600"/>
              <a:gd name="connsiteY545" fmla="*/ 2196890 h 6858000"/>
              <a:gd name="connsiteX546" fmla="*/ 6721901 w 7467600"/>
              <a:gd name="connsiteY546" fmla="*/ 2179274 h 6858000"/>
              <a:gd name="connsiteX547" fmla="*/ 6604735 w 7467600"/>
              <a:gd name="connsiteY547" fmla="*/ 2041381 h 6858000"/>
              <a:gd name="connsiteX548" fmla="*/ 6591670 w 7467600"/>
              <a:gd name="connsiteY548" fmla="*/ 1988277 h 6858000"/>
              <a:gd name="connsiteX549" fmla="*/ 6747349 w 7467600"/>
              <a:gd name="connsiteY549" fmla="*/ 2160069 h 6858000"/>
              <a:gd name="connsiteX550" fmla="*/ 6760943 w 7467600"/>
              <a:gd name="connsiteY550" fmla="*/ 2177686 h 6858000"/>
              <a:gd name="connsiteX551" fmla="*/ 7021065 w 7467600"/>
              <a:gd name="connsiteY551" fmla="*/ 2498102 h 6858000"/>
              <a:gd name="connsiteX552" fmla="*/ 7155223 w 7467600"/>
              <a:gd name="connsiteY552" fmla="*/ 2650386 h 6858000"/>
              <a:gd name="connsiteX553" fmla="*/ 7203167 w 7467600"/>
              <a:gd name="connsiteY553" fmla="*/ 2697288 h 6858000"/>
              <a:gd name="connsiteX554" fmla="*/ 6937703 w 7467600"/>
              <a:gd name="connsiteY554" fmla="*/ 2321981 h 6858000"/>
              <a:gd name="connsiteX555" fmla="*/ 6591670 w 7467600"/>
              <a:gd name="connsiteY555" fmla="*/ 1988277 h 6858000"/>
              <a:gd name="connsiteX556" fmla="*/ 5798671 w 7467600"/>
              <a:gd name="connsiteY556" fmla="*/ 1981601 h 6858000"/>
              <a:gd name="connsiteX557" fmla="*/ 5754709 w 7467600"/>
              <a:gd name="connsiteY557" fmla="*/ 2071454 h 6858000"/>
              <a:gd name="connsiteX558" fmla="*/ 5763044 w 7467600"/>
              <a:gd name="connsiteY558" fmla="*/ 2842206 h 6858000"/>
              <a:gd name="connsiteX559" fmla="*/ 5764974 w 7467600"/>
              <a:gd name="connsiteY559" fmla="*/ 2799609 h 6858000"/>
              <a:gd name="connsiteX560" fmla="*/ 5767665 w 7467600"/>
              <a:gd name="connsiteY560" fmla="*/ 2666409 h 6858000"/>
              <a:gd name="connsiteX561" fmla="*/ 5763055 w 7467600"/>
              <a:gd name="connsiteY561" fmla="*/ 2579705 h 6858000"/>
              <a:gd name="connsiteX562" fmla="*/ 5758079 w 7467600"/>
              <a:gd name="connsiteY562" fmla="*/ 2492508 h 6858000"/>
              <a:gd name="connsiteX563" fmla="*/ 5779325 w 7467600"/>
              <a:gd name="connsiteY563" fmla="*/ 2197069 h 6858000"/>
              <a:gd name="connsiteX564" fmla="*/ 5798671 w 7467600"/>
              <a:gd name="connsiteY564" fmla="*/ 1981601 h 6858000"/>
              <a:gd name="connsiteX565" fmla="*/ 5829202 w 7467600"/>
              <a:gd name="connsiteY565" fmla="*/ 1971679 h 6858000"/>
              <a:gd name="connsiteX566" fmla="*/ 5809558 w 7467600"/>
              <a:gd name="connsiteY566" fmla="*/ 2198043 h 6858000"/>
              <a:gd name="connsiteX567" fmla="*/ 5788653 w 7467600"/>
              <a:gd name="connsiteY567" fmla="*/ 2489430 h 6858000"/>
              <a:gd name="connsiteX568" fmla="*/ 5793439 w 7467600"/>
              <a:gd name="connsiteY568" fmla="*/ 2575235 h 6858000"/>
              <a:gd name="connsiteX569" fmla="*/ 5796837 w 7467600"/>
              <a:gd name="connsiteY569" fmla="*/ 2637633 h 6858000"/>
              <a:gd name="connsiteX570" fmla="*/ 5818614 w 7467600"/>
              <a:gd name="connsiteY570" fmla="*/ 2473055 h 6858000"/>
              <a:gd name="connsiteX571" fmla="*/ 5829202 w 7467600"/>
              <a:gd name="connsiteY571" fmla="*/ 1971679 h 6858000"/>
              <a:gd name="connsiteX572" fmla="*/ 5911389 w 7467600"/>
              <a:gd name="connsiteY572" fmla="*/ 1898371 h 6858000"/>
              <a:gd name="connsiteX573" fmla="*/ 6237627 w 7467600"/>
              <a:gd name="connsiteY573" fmla="*/ 2231921 h 6858000"/>
              <a:gd name="connsiteX574" fmla="*/ 5911389 w 7467600"/>
              <a:gd name="connsiteY574" fmla="*/ 1898371 h 6858000"/>
              <a:gd name="connsiteX575" fmla="*/ 6944437 w 7467600"/>
              <a:gd name="connsiteY575" fmla="*/ 1575402 h 6858000"/>
              <a:gd name="connsiteX576" fmla="*/ 6304730 w 7467600"/>
              <a:gd name="connsiteY576" fmla="*/ 1766654 h 6858000"/>
              <a:gd name="connsiteX577" fmla="*/ 6944437 w 7467600"/>
              <a:gd name="connsiteY577" fmla="*/ 1575402 h 6858000"/>
              <a:gd name="connsiteX578" fmla="*/ 7019523 w 7467600"/>
              <a:gd name="connsiteY578" fmla="*/ 1519450 h 6858000"/>
              <a:gd name="connsiteX579" fmla="*/ 6298091 w 7467600"/>
              <a:gd name="connsiteY579" fmla="*/ 1737122 h 6858000"/>
              <a:gd name="connsiteX580" fmla="*/ 7019523 w 7467600"/>
              <a:gd name="connsiteY580" fmla="*/ 1519450 h 6858000"/>
              <a:gd name="connsiteX581" fmla="*/ 2399523 w 7467600"/>
              <a:gd name="connsiteY581" fmla="*/ 1428234 h 6858000"/>
              <a:gd name="connsiteX582" fmla="*/ 2224982 w 7467600"/>
              <a:gd name="connsiteY582" fmla="*/ 1826201 h 6858000"/>
              <a:gd name="connsiteX583" fmla="*/ 2096099 w 7467600"/>
              <a:gd name="connsiteY583" fmla="*/ 2345900 h 6858000"/>
              <a:gd name="connsiteX584" fmla="*/ 2283317 w 7467600"/>
              <a:gd name="connsiteY584" fmla="*/ 1796925 h 6858000"/>
              <a:gd name="connsiteX585" fmla="*/ 2399523 w 7467600"/>
              <a:gd name="connsiteY585" fmla="*/ 1428234 h 6858000"/>
              <a:gd name="connsiteX586" fmla="*/ 2448558 w 7467600"/>
              <a:gd name="connsiteY586" fmla="*/ 1373435 h 6858000"/>
              <a:gd name="connsiteX587" fmla="*/ 2312521 w 7467600"/>
              <a:gd name="connsiteY587" fmla="*/ 1806140 h 6858000"/>
              <a:gd name="connsiteX588" fmla="*/ 2127533 w 7467600"/>
              <a:gd name="connsiteY588" fmla="*/ 2348380 h 6858000"/>
              <a:gd name="connsiteX589" fmla="*/ 2358080 w 7467600"/>
              <a:gd name="connsiteY589" fmla="*/ 1866134 h 6858000"/>
              <a:gd name="connsiteX590" fmla="*/ 2407436 w 7467600"/>
              <a:gd name="connsiteY590" fmla="*/ 1651070 h 6858000"/>
              <a:gd name="connsiteX591" fmla="*/ 2448558 w 7467600"/>
              <a:gd name="connsiteY591" fmla="*/ 1373435 h 6858000"/>
              <a:gd name="connsiteX592" fmla="*/ 278707 w 7467600"/>
              <a:gd name="connsiteY592" fmla="*/ 1352270 h 6858000"/>
              <a:gd name="connsiteX593" fmla="*/ 321570 w 7467600"/>
              <a:gd name="connsiteY593" fmla="*/ 1861610 h 6858000"/>
              <a:gd name="connsiteX594" fmla="*/ 294281 w 7467600"/>
              <a:gd name="connsiteY594" fmla="*/ 1440658 h 6858000"/>
              <a:gd name="connsiteX595" fmla="*/ 278707 w 7467600"/>
              <a:gd name="connsiteY595" fmla="*/ 1352270 h 6858000"/>
              <a:gd name="connsiteX596" fmla="*/ 1423821 w 7467600"/>
              <a:gd name="connsiteY596" fmla="*/ 1351958 h 6858000"/>
              <a:gd name="connsiteX597" fmla="*/ 1638521 w 7467600"/>
              <a:gd name="connsiteY597" fmla="*/ 1908470 h 6858000"/>
              <a:gd name="connsiteX598" fmla="*/ 1754199 w 7467600"/>
              <a:gd name="connsiteY598" fmla="*/ 2149284 h 6858000"/>
              <a:gd name="connsiteX599" fmla="*/ 1908359 w 7467600"/>
              <a:gd name="connsiteY599" fmla="*/ 2364988 h 6858000"/>
              <a:gd name="connsiteX600" fmla="*/ 1647661 w 7467600"/>
              <a:gd name="connsiteY600" fmla="*/ 1825945 h 6858000"/>
              <a:gd name="connsiteX601" fmla="*/ 1423821 w 7467600"/>
              <a:gd name="connsiteY601" fmla="*/ 1351958 h 6858000"/>
              <a:gd name="connsiteX602" fmla="*/ 1431890 w 7467600"/>
              <a:gd name="connsiteY602" fmla="*/ 1306475 h 6858000"/>
              <a:gd name="connsiteX603" fmla="*/ 1507597 w 7467600"/>
              <a:gd name="connsiteY603" fmla="*/ 1446132 h 6858000"/>
              <a:gd name="connsiteX604" fmla="*/ 1674586 w 7467600"/>
              <a:gd name="connsiteY604" fmla="*/ 1813832 h 6858000"/>
              <a:gd name="connsiteX605" fmla="*/ 1815950 w 7467600"/>
              <a:gd name="connsiteY605" fmla="*/ 2128564 h 6858000"/>
              <a:gd name="connsiteX606" fmla="*/ 1984242 w 7467600"/>
              <a:gd name="connsiteY606" fmla="*/ 2430829 h 6858000"/>
              <a:gd name="connsiteX607" fmla="*/ 2014023 w 7467600"/>
              <a:gd name="connsiteY607" fmla="*/ 2450995 h 6858000"/>
              <a:gd name="connsiteX608" fmla="*/ 1747337 w 7467600"/>
              <a:gd name="connsiteY608" fmla="*/ 1855264 h 6858000"/>
              <a:gd name="connsiteX609" fmla="*/ 1533749 w 7467600"/>
              <a:gd name="connsiteY609" fmla="*/ 1478656 h 6858000"/>
              <a:gd name="connsiteX610" fmla="*/ 1431890 w 7467600"/>
              <a:gd name="connsiteY610" fmla="*/ 1306475 h 6858000"/>
              <a:gd name="connsiteX611" fmla="*/ 5052692 w 7467600"/>
              <a:gd name="connsiteY611" fmla="*/ 1292994 h 6858000"/>
              <a:gd name="connsiteX612" fmla="*/ 5200661 w 7467600"/>
              <a:gd name="connsiteY612" fmla="*/ 1635186 h 6858000"/>
              <a:gd name="connsiteX613" fmla="*/ 5297138 w 7467600"/>
              <a:gd name="connsiteY613" fmla="*/ 1906351 h 6858000"/>
              <a:gd name="connsiteX614" fmla="*/ 5052692 w 7467600"/>
              <a:gd name="connsiteY614" fmla="*/ 1292994 h 6858000"/>
              <a:gd name="connsiteX615" fmla="*/ 5009948 w 7467600"/>
              <a:gd name="connsiteY615" fmla="*/ 1273619 h 6858000"/>
              <a:gd name="connsiteX616" fmla="*/ 5121777 w 7467600"/>
              <a:gd name="connsiteY616" fmla="*/ 1654213 h 6858000"/>
              <a:gd name="connsiteX617" fmla="*/ 5293545 w 7467600"/>
              <a:gd name="connsiteY617" fmla="*/ 2072247 h 6858000"/>
              <a:gd name="connsiteX618" fmla="*/ 5294042 w 7467600"/>
              <a:gd name="connsiteY618" fmla="*/ 2065019 h 6858000"/>
              <a:gd name="connsiteX619" fmla="*/ 5171936 w 7467600"/>
              <a:gd name="connsiteY619" fmla="*/ 1647613 h 6858000"/>
              <a:gd name="connsiteX620" fmla="*/ 5009948 w 7467600"/>
              <a:gd name="connsiteY620" fmla="*/ 1273619 h 6858000"/>
              <a:gd name="connsiteX621" fmla="*/ 655236 w 7467600"/>
              <a:gd name="connsiteY621" fmla="*/ 1268632 h 6858000"/>
              <a:gd name="connsiteX622" fmla="*/ 839521 w 7467600"/>
              <a:gd name="connsiteY622" fmla="*/ 1685315 h 6858000"/>
              <a:gd name="connsiteX623" fmla="*/ 1109416 w 7467600"/>
              <a:gd name="connsiteY623" fmla="*/ 2061663 h 6858000"/>
              <a:gd name="connsiteX624" fmla="*/ 1298300 w 7467600"/>
              <a:gd name="connsiteY624" fmla="*/ 2247742 h 6858000"/>
              <a:gd name="connsiteX625" fmla="*/ 1125871 w 7467600"/>
              <a:gd name="connsiteY625" fmla="*/ 1989513 h 6858000"/>
              <a:gd name="connsiteX626" fmla="*/ 981574 w 7467600"/>
              <a:gd name="connsiteY626" fmla="*/ 1783157 h 6858000"/>
              <a:gd name="connsiteX627" fmla="*/ 922198 w 7467600"/>
              <a:gd name="connsiteY627" fmla="*/ 1677437 h 6858000"/>
              <a:gd name="connsiteX628" fmla="*/ 869293 w 7467600"/>
              <a:gd name="connsiteY628" fmla="*/ 1583214 h 6858000"/>
              <a:gd name="connsiteX629" fmla="*/ 751431 w 7467600"/>
              <a:gd name="connsiteY629" fmla="*/ 1405731 h 6858000"/>
              <a:gd name="connsiteX630" fmla="*/ 655236 w 7467600"/>
              <a:gd name="connsiteY630" fmla="*/ 1268632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5905192 w 7467600"/>
              <a:gd name="connsiteY834" fmla="*/ 163079 h 6858000"/>
              <a:gd name="connsiteX835" fmla="*/ 5865655 w 7467600"/>
              <a:gd name="connsiteY835" fmla="*/ 171901 h 6858000"/>
              <a:gd name="connsiteX836" fmla="*/ 5259740 w 7467600"/>
              <a:gd name="connsiteY836" fmla="*/ 257013 h 6858000"/>
              <a:gd name="connsiteX837" fmla="*/ 5208466 w 7467600"/>
              <a:gd name="connsiteY837" fmla="*/ 257550 h 6858000"/>
              <a:gd name="connsiteX838" fmla="*/ 4980204 w 7467600"/>
              <a:gd name="connsiteY838" fmla="*/ 271903 h 6858000"/>
              <a:gd name="connsiteX839" fmla="*/ 5068068 w 7467600"/>
              <a:gd name="connsiteY839" fmla="*/ 282244 h 6858000"/>
              <a:gd name="connsiteX840" fmla="*/ 5153231 w 7467600"/>
              <a:gd name="connsiteY840" fmla="*/ 292240 h 6858000"/>
              <a:gd name="connsiteX841" fmla="*/ 5426491 w 7467600"/>
              <a:gd name="connsiteY841" fmla="*/ 281128 h 6858000"/>
              <a:gd name="connsiteX842" fmla="*/ 5731212 w 7467600"/>
              <a:gd name="connsiteY842" fmla="*/ 231951 h 6858000"/>
              <a:gd name="connsiteX843" fmla="*/ 5905192 w 7467600"/>
              <a:gd name="connsiteY843" fmla="*/ 163079 h 6858000"/>
              <a:gd name="connsiteX844" fmla="*/ 5944437 w 7467600"/>
              <a:gd name="connsiteY844" fmla="*/ 113829 h 6858000"/>
              <a:gd name="connsiteX845" fmla="*/ 5825032 w 7467600"/>
              <a:gd name="connsiteY845" fmla="*/ 146405 h 6858000"/>
              <a:gd name="connsiteX846" fmla="*/ 4955599 w 7467600"/>
              <a:gd name="connsiteY846" fmla="*/ 247008 h 6858000"/>
              <a:gd name="connsiteX847" fmla="*/ 5210104 w 7467600"/>
              <a:gd name="connsiteY847" fmla="*/ 228123 h 6858000"/>
              <a:gd name="connsiteX848" fmla="*/ 5261015 w 7467600"/>
              <a:gd name="connsiteY848" fmla="*/ 227087 h 6858000"/>
              <a:gd name="connsiteX849" fmla="*/ 5861181 w 7467600"/>
              <a:gd name="connsiteY849" fmla="*/ 143093 h 6858000"/>
              <a:gd name="connsiteX850" fmla="*/ 5961252 w 7467600"/>
              <a:gd name="connsiteY850" fmla="*/ 114820 h 6858000"/>
              <a:gd name="connsiteX851" fmla="*/ 5944437 w 7467600"/>
              <a:gd name="connsiteY851" fmla="*/ 113829 h 6858000"/>
              <a:gd name="connsiteX852" fmla="*/ 3882765 w 7467600"/>
              <a:gd name="connsiteY852" fmla="*/ 0 h 6858000"/>
              <a:gd name="connsiteX853" fmla="*/ 3995099 w 7467600"/>
              <a:gd name="connsiteY853" fmla="*/ 0 h 6858000"/>
              <a:gd name="connsiteX854" fmla="*/ 4163818 w 7467600"/>
              <a:gd name="connsiteY854" fmla="*/ 234104 h 6858000"/>
              <a:gd name="connsiteX855" fmla="*/ 4172099 w 7467600"/>
              <a:gd name="connsiteY855" fmla="*/ 234207 h 6858000"/>
              <a:gd name="connsiteX856" fmla="*/ 4784282 w 7467600"/>
              <a:gd name="connsiteY856" fmla="*/ 276561 h 6858000"/>
              <a:gd name="connsiteX857" fmla="*/ 4801687 w 7467600"/>
              <a:gd name="connsiteY857" fmla="*/ 267764 h 6858000"/>
              <a:gd name="connsiteX858" fmla="*/ 6082788 w 7467600"/>
              <a:gd name="connsiteY858" fmla="*/ 64119 h 6858000"/>
              <a:gd name="connsiteX859" fmla="*/ 6099442 w 7467600"/>
              <a:gd name="connsiteY859" fmla="*/ 82568 h 6858000"/>
              <a:gd name="connsiteX860" fmla="*/ 4804137 w 7467600"/>
              <a:gd name="connsiteY860" fmla="*/ 320931 h 6858000"/>
              <a:gd name="connsiteX861" fmla="*/ 4227047 w 7467600"/>
              <a:gd name="connsiteY861" fmla="*/ 313415 h 6858000"/>
              <a:gd name="connsiteX862" fmla="*/ 4346041 w 7467600"/>
              <a:gd name="connsiteY862" fmla="*/ 456086 h 6858000"/>
              <a:gd name="connsiteX863" fmla="*/ 4870967 w 7467600"/>
              <a:gd name="connsiteY863" fmla="*/ 963061 h 6858000"/>
              <a:gd name="connsiteX864" fmla="*/ 4889647 w 7467600"/>
              <a:gd name="connsiteY864" fmla="*/ 957147 h 6858000"/>
              <a:gd name="connsiteX865" fmla="*/ 5422504 w 7467600"/>
              <a:gd name="connsiteY865" fmla="*/ 805191 h 6858000"/>
              <a:gd name="connsiteX866" fmla="*/ 6087656 w 7467600"/>
              <a:gd name="connsiteY866" fmla="*/ 826703 h 6858000"/>
              <a:gd name="connsiteX867" fmla="*/ 6058717 w 7467600"/>
              <a:gd name="connsiteY867" fmla="*/ 865992 h 6858000"/>
              <a:gd name="connsiteX868" fmla="*/ 4974153 w 7467600"/>
              <a:gd name="connsiteY868" fmla="*/ 1045456 h 6858000"/>
              <a:gd name="connsiteX869" fmla="*/ 5627835 w 7467600"/>
              <a:gd name="connsiteY869" fmla="*/ 1472077 h 6858000"/>
              <a:gd name="connsiteX870" fmla="*/ 5629817 w 7467600"/>
              <a:gd name="connsiteY870" fmla="*/ 1471412 h 6858000"/>
              <a:gd name="connsiteX871" fmla="*/ 5634124 w 7467600"/>
              <a:gd name="connsiteY871" fmla="*/ 1470572 h 6858000"/>
              <a:gd name="connsiteX872" fmla="*/ 5755832 w 7467600"/>
              <a:gd name="connsiteY872" fmla="*/ 1383886 h 6858000"/>
              <a:gd name="connsiteX873" fmla="*/ 6014186 w 7467600"/>
              <a:gd name="connsiteY873" fmla="*/ 1279799 h 6858000"/>
              <a:gd name="connsiteX874" fmla="*/ 6901619 w 7467600"/>
              <a:gd name="connsiteY874" fmla="*/ 1047874 h 6858000"/>
              <a:gd name="connsiteX875" fmla="*/ 6931566 w 7467600"/>
              <a:gd name="connsiteY875" fmla="*/ 1062034 h 6858000"/>
              <a:gd name="connsiteX876" fmla="*/ 5790982 w 7467600"/>
              <a:gd name="connsiteY876" fmla="*/ 1561380 h 6858000"/>
              <a:gd name="connsiteX877" fmla="*/ 6188971 w 7467600"/>
              <a:gd name="connsiteY877" fmla="*/ 1755168 h 6858000"/>
              <a:gd name="connsiteX878" fmla="*/ 6202446 w 7467600"/>
              <a:gd name="connsiteY878" fmla="*/ 1752268 h 6858000"/>
              <a:gd name="connsiteX879" fmla="*/ 7179560 w 7467600"/>
              <a:gd name="connsiteY879" fmla="*/ 1467551 h 6858000"/>
              <a:gd name="connsiteX880" fmla="*/ 7158730 w 7467600"/>
              <a:gd name="connsiteY880" fmla="*/ 1507835 h 6858000"/>
              <a:gd name="connsiteX881" fmla="*/ 6326959 w 7467600"/>
              <a:gd name="connsiteY881" fmla="*/ 1817686 h 6858000"/>
              <a:gd name="connsiteX882" fmla="*/ 6537433 w 7467600"/>
              <a:gd name="connsiteY882" fmla="*/ 1907790 h 6858000"/>
              <a:gd name="connsiteX883" fmla="*/ 6550221 w 7467600"/>
              <a:gd name="connsiteY883" fmla="*/ 1910729 h 6858000"/>
              <a:gd name="connsiteX884" fmla="*/ 6964438 w 7467600"/>
              <a:gd name="connsiteY884" fmla="*/ 2209505 h 6858000"/>
              <a:gd name="connsiteX885" fmla="*/ 7367862 w 7467600"/>
              <a:gd name="connsiteY885" fmla="*/ 2806833 h 6858000"/>
              <a:gd name="connsiteX886" fmla="*/ 7364329 w 7467600"/>
              <a:gd name="connsiteY886" fmla="*/ 2826907 h 6858000"/>
              <a:gd name="connsiteX887" fmla="*/ 7290545 w 7467600"/>
              <a:gd name="connsiteY887" fmla="*/ 2850663 h 6858000"/>
              <a:gd name="connsiteX888" fmla="*/ 6472036 w 7467600"/>
              <a:gd name="connsiteY888" fmla="*/ 1959003 h 6858000"/>
              <a:gd name="connsiteX889" fmla="*/ 5792897 w 7467600"/>
              <a:gd name="connsiteY889" fmla="*/ 1647747 h 6858000"/>
              <a:gd name="connsiteX890" fmla="*/ 5842751 w 7467600"/>
              <a:gd name="connsiteY890" fmla="*/ 1816112 h 6858000"/>
              <a:gd name="connsiteX891" fmla="*/ 5847424 w 7467600"/>
              <a:gd name="connsiteY891" fmla="*/ 1815776 h 6858000"/>
              <a:gd name="connsiteX892" fmla="*/ 6399821 w 7467600"/>
              <a:gd name="connsiteY892" fmla="*/ 2344799 h 6858000"/>
              <a:gd name="connsiteX893" fmla="*/ 6323232 w 7467600"/>
              <a:gd name="connsiteY893" fmla="*/ 2389634 h 6858000"/>
              <a:gd name="connsiteX894" fmla="*/ 5942958 w 7467600"/>
              <a:gd name="connsiteY894" fmla="*/ 2077708 h 6858000"/>
              <a:gd name="connsiteX895" fmla="*/ 5921559 w 7467600"/>
              <a:gd name="connsiteY895" fmla="*/ 2378596 h 6858000"/>
              <a:gd name="connsiteX896" fmla="*/ 5817651 w 7467600"/>
              <a:gd name="connsiteY896" fmla="*/ 3023919 h 6858000"/>
              <a:gd name="connsiteX897" fmla="*/ 5729634 w 7467600"/>
              <a:gd name="connsiteY897" fmla="*/ 3051849 h 6858000"/>
              <a:gd name="connsiteX898" fmla="*/ 5611018 w 7467600"/>
              <a:gd name="connsiteY898" fmla="*/ 2316769 h 6858000"/>
              <a:gd name="connsiteX899" fmla="*/ 5687608 w 7467600"/>
              <a:gd name="connsiteY899" fmla="*/ 2039972 h 6858000"/>
              <a:gd name="connsiteX900" fmla="*/ 5657554 w 7467600"/>
              <a:gd name="connsiteY900" fmla="*/ 1576445 h 6858000"/>
              <a:gd name="connsiteX901" fmla="*/ 5150475 w 7467600"/>
              <a:gd name="connsiteY901" fmla="*/ 1274012 h 6858000"/>
              <a:gd name="connsiteX902" fmla="*/ 5349142 w 7467600"/>
              <a:gd name="connsiteY902" fmla="*/ 2204405 h 6858000"/>
              <a:gd name="connsiteX903" fmla="*/ 5262214 w 7467600"/>
              <a:gd name="connsiteY903" fmla="*/ 2233836 h 6858000"/>
              <a:gd name="connsiteX904" fmla="*/ 4981539 w 7467600"/>
              <a:gd name="connsiteY904" fmla="*/ 1542201 h 6858000"/>
              <a:gd name="connsiteX905" fmla="*/ 4958461 w 7467600"/>
              <a:gd name="connsiteY905" fmla="*/ 1136957 h 6858000"/>
              <a:gd name="connsiteX906" fmla="*/ 4655015 w 7467600"/>
              <a:gd name="connsiteY906" fmla="*/ 891426 h 6858000"/>
              <a:gd name="connsiteX907" fmla="*/ 4348002 w 7467600"/>
              <a:gd name="connsiteY907" fmla="*/ 2205895 h 6858000"/>
              <a:gd name="connsiteX908" fmla="*/ 4262250 w 7467600"/>
              <a:gd name="connsiteY908" fmla="*/ 2219972 h 6858000"/>
              <a:gd name="connsiteX909" fmla="*/ 4550611 w 7467600"/>
              <a:gd name="connsiteY909" fmla="*/ 817540 h 6858000"/>
              <a:gd name="connsiteX910" fmla="*/ 4564418 w 7467600"/>
              <a:gd name="connsiteY910" fmla="*/ 808293 h 6858000"/>
              <a:gd name="connsiteX911" fmla="*/ 4266388 w 7467600"/>
              <a:gd name="connsiteY911" fmla="*/ 500083 h 6858000"/>
              <a:gd name="connsiteX912" fmla="*/ 4032842 w 7467600"/>
              <a:gd name="connsiteY912" fmla="*/ 211809 h 6858000"/>
              <a:gd name="connsiteX913" fmla="*/ 3882765 w 7467600"/>
              <a:gd name="connsiteY913" fmla="*/ 0 h 6858000"/>
              <a:gd name="connsiteX914" fmla="*/ 3721337 w 7467600"/>
              <a:gd name="connsiteY914" fmla="*/ 0 h 6858000"/>
              <a:gd name="connsiteX915" fmla="*/ 3797544 w 7467600"/>
              <a:gd name="connsiteY915" fmla="*/ 0 h 6858000"/>
              <a:gd name="connsiteX916" fmla="*/ 3775734 w 7467600"/>
              <a:gd name="connsiteY916" fmla="*/ 95131 h 6858000"/>
              <a:gd name="connsiteX917" fmla="*/ 3724807 w 7467600"/>
              <a:gd name="connsiteY917" fmla="*/ 272257 h 6858000"/>
              <a:gd name="connsiteX918" fmla="*/ 3726844 w 7467600"/>
              <a:gd name="connsiteY918" fmla="*/ 282988 h 6858000"/>
              <a:gd name="connsiteX919" fmla="*/ 3742664 w 7467600"/>
              <a:gd name="connsiteY919" fmla="*/ 279918 h 6858000"/>
              <a:gd name="connsiteX920" fmla="*/ 4103910 w 7467600"/>
              <a:gd name="connsiteY920" fmla="*/ 1161917 h 6858000"/>
              <a:gd name="connsiteX921" fmla="*/ 4020269 w 7467600"/>
              <a:gd name="connsiteY921" fmla="*/ 1200406 h 6858000"/>
              <a:gd name="connsiteX922" fmla="*/ 3674882 w 7467600"/>
              <a:gd name="connsiteY922" fmla="*/ 488524 h 6858000"/>
              <a:gd name="connsiteX923" fmla="*/ 3132682 w 7467600"/>
              <a:gd name="connsiteY923" fmla="*/ 1072284 h 6858000"/>
              <a:gd name="connsiteX924" fmla="*/ 2716346 w 7467600"/>
              <a:gd name="connsiteY924" fmla="*/ 1276376 h 6858000"/>
              <a:gd name="connsiteX925" fmla="*/ 2716772 w 7467600"/>
              <a:gd name="connsiteY925" fmla="*/ 1255462 h 6858000"/>
              <a:gd name="connsiteX926" fmla="*/ 3471096 w 7467600"/>
              <a:gd name="connsiteY926" fmla="*/ 437072 h 6858000"/>
              <a:gd name="connsiteX927" fmla="*/ 3639057 w 7467600"/>
              <a:gd name="connsiteY927" fmla="*/ 286334 h 6858000"/>
              <a:gd name="connsiteX928" fmla="*/ 3640309 w 7467600"/>
              <a:gd name="connsiteY928" fmla="*/ 284664 h 6858000"/>
              <a:gd name="connsiteX929" fmla="*/ 3646022 w 7467600"/>
              <a:gd name="connsiteY929" fmla="*/ 276711 h 6858000"/>
              <a:gd name="connsiteX930" fmla="*/ 3707943 w 7467600"/>
              <a:gd name="connsiteY930" fmla="*/ 65958 h 6858000"/>
              <a:gd name="connsiteX931" fmla="*/ 3721337 w 7467600"/>
              <a:gd name="connsiteY931" fmla="*/ 0 h 6858000"/>
              <a:gd name="connsiteX932" fmla="*/ 2867960 w 7467600"/>
              <a:gd name="connsiteY932" fmla="*/ 0 h 6858000"/>
              <a:gd name="connsiteX933" fmla="*/ 2926351 w 7467600"/>
              <a:gd name="connsiteY933" fmla="*/ 0 h 6858000"/>
              <a:gd name="connsiteX934" fmla="*/ 2902823 w 7467600"/>
              <a:gd name="connsiteY934" fmla="*/ 262929 h 6858000"/>
              <a:gd name="connsiteX935" fmla="*/ 2940663 w 7467600"/>
              <a:gd name="connsiteY935" fmla="*/ 140884 h 6858000"/>
              <a:gd name="connsiteX936" fmla="*/ 2947039 w 7467600"/>
              <a:gd name="connsiteY936" fmla="*/ 122524 h 6858000"/>
              <a:gd name="connsiteX937" fmla="*/ 2984316 w 7467600"/>
              <a:gd name="connsiteY937" fmla="*/ 0 h 6858000"/>
              <a:gd name="connsiteX938" fmla="*/ 3016114 w 7467600"/>
              <a:gd name="connsiteY938" fmla="*/ 0 h 6858000"/>
              <a:gd name="connsiteX939" fmla="*/ 2979949 w 7467600"/>
              <a:gd name="connsiteY939" fmla="*/ 119274 h 6858000"/>
              <a:gd name="connsiteX940" fmla="*/ 3023879 w 7467600"/>
              <a:gd name="connsiteY940" fmla="*/ 0 h 6858000"/>
              <a:gd name="connsiteX941" fmla="*/ 3105400 w 7467600"/>
              <a:gd name="connsiteY941" fmla="*/ 0 h 6858000"/>
              <a:gd name="connsiteX942" fmla="*/ 3094669 w 7467600"/>
              <a:gd name="connsiteY942" fmla="*/ 30308 h 6858000"/>
              <a:gd name="connsiteX943" fmla="*/ 2901945 w 7467600"/>
              <a:gd name="connsiteY943" fmla="*/ 466538 h 6858000"/>
              <a:gd name="connsiteX944" fmla="*/ 2815209 w 7467600"/>
              <a:gd name="connsiteY944" fmla="*/ 497361 h 6858000"/>
              <a:gd name="connsiteX945" fmla="*/ 2844845 w 7467600"/>
              <a:gd name="connsiteY945" fmla="*/ 127638 h 6858000"/>
              <a:gd name="connsiteX946" fmla="*/ 2867960 w 7467600"/>
              <a:gd name="connsiteY946" fmla="*/ 0 h 6858000"/>
              <a:gd name="connsiteX947" fmla="*/ 1057230 w 7467600"/>
              <a:gd name="connsiteY947" fmla="*/ 0 h 6858000"/>
              <a:gd name="connsiteX948" fmla="*/ 1111003 w 7467600"/>
              <a:gd name="connsiteY948" fmla="*/ 0 h 6858000"/>
              <a:gd name="connsiteX949" fmla="*/ 1125553 w 7467600"/>
              <a:gd name="connsiteY949" fmla="*/ 52588 h 6858000"/>
              <a:gd name="connsiteX950" fmla="*/ 1304276 w 7467600"/>
              <a:gd name="connsiteY950" fmla="*/ 476275 h 6858000"/>
              <a:gd name="connsiteX951" fmla="*/ 1492066 w 7467600"/>
              <a:gd name="connsiteY951" fmla="*/ 886333 h 6858000"/>
              <a:gd name="connsiteX952" fmla="*/ 1423698 w 7467600"/>
              <a:gd name="connsiteY952" fmla="*/ 710817 h 6858000"/>
              <a:gd name="connsiteX953" fmla="*/ 1357609 w 7467600"/>
              <a:gd name="connsiteY953" fmla="*/ 532892 h 6858000"/>
              <a:gd name="connsiteX954" fmla="*/ 1309550 w 7467600"/>
              <a:gd name="connsiteY954" fmla="*/ 374031 h 6858000"/>
              <a:gd name="connsiteX955" fmla="*/ 1193673 w 7467600"/>
              <a:gd name="connsiteY955" fmla="*/ 49533 h 6858000"/>
              <a:gd name="connsiteX956" fmla="*/ 1164391 w 7467600"/>
              <a:gd name="connsiteY956" fmla="*/ 0 h 6858000"/>
              <a:gd name="connsiteX957" fmla="*/ 1200666 w 7467600"/>
              <a:gd name="connsiteY957" fmla="*/ 0 h 6858000"/>
              <a:gd name="connsiteX958" fmla="*/ 1223408 w 7467600"/>
              <a:gd name="connsiteY958" fmla="*/ 38996 h 6858000"/>
              <a:gd name="connsiteX959" fmla="*/ 1339635 w 7467600"/>
              <a:gd name="connsiteY959" fmla="*/ 365517 h 6858000"/>
              <a:gd name="connsiteX960" fmla="*/ 1387469 w 7467600"/>
              <a:gd name="connsiteY960" fmla="*/ 523079 h 6858000"/>
              <a:gd name="connsiteX961" fmla="*/ 1452685 w 7467600"/>
              <a:gd name="connsiteY961" fmla="*/ 699806 h 6858000"/>
              <a:gd name="connsiteX962" fmla="*/ 1492092 w 7467600"/>
              <a:gd name="connsiteY962" fmla="*/ 800424 h 6858000"/>
              <a:gd name="connsiteX963" fmla="*/ 1455302 w 7467600"/>
              <a:gd name="connsiteY963" fmla="*/ 632913 h 6858000"/>
              <a:gd name="connsiteX964" fmla="*/ 1222336 w 7467600"/>
              <a:gd name="connsiteY964" fmla="*/ 9480 h 6858000"/>
              <a:gd name="connsiteX965" fmla="*/ 1214634 w 7467600"/>
              <a:gd name="connsiteY965" fmla="*/ 0 h 6858000"/>
              <a:gd name="connsiteX966" fmla="*/ 1289827 w 7467600"/>
              <a:gd name="connsiteY966" fmla="*/ 0 h 6858000"/>
              <a:gd name="connsiteX967" fmla="*/ 1321076 w 7467600"/>
              <a:gd name="connsiteY967" fmla="*/ 59722 h 6858000"/>
              <a:gd name="connsiteX968" fmla="*/ 1512579 w 7467600"/>
              <a:gd name="connsiteY968" fmla="*/ 626441 h 6858000"/>
              <a:gd name="connsiteX969" fmla="*/ 1506076 w 7467600"/>
              <a:gd name="connsiteY969" fmla="*/ 1089289 h 6858000"/>
              <a:gd name="connsiteX970" fmla="*/ 1486346 w 7467600"/>
              <a:gd name="connsiteY970" fmla="*/ 1079919 h 6858000"/>
              <a:gd name="connsiteX971" fmla="*/ 1070511 w 7467600"/>
              <a:gd name="connsiteY971" fmla="*/ 48609 h 6858000"/>
              <a:gd name="connsiteX972" fmla="*/ 1057230 w 7467600"/>
              <a:gd name="connsiteY972" fmla="*/ 0 h 6858000"/>
              <a:gd name="connsiteX973" fmla="*/ 43151 w 7467600"/>
              <a:gd name="connsiteY973" fmla="*/ 0 h 6858000"/>
              <a:gd name="connsiteX974" fmla="*/ 95283 w 7467600"/>
              <a:gd name="connsiteY974" fmla="*/ 0 h 6858000"/>
              <a:gd name="connsiteX975" fmla="*/ 300708 w 7467600"/>
              <a:gd name="connsiteY975" fmla="*/ 154571 h 6858000"/>
              <a:gd name="connsiteX976" fmla="*/ 530414 w 7467600"/>
              <a:gd name="connsiteY976" fmla="*/ 354673 h 6858000"/>
              <a:gd name="connsiteX977" fmla="*/ 333785 w 7467600"/>
              <a:gd name="connsiteY977" fmla="*/ 161564 h 6858000"/>
              <a:gd name="connsiteX978" fmla="*/ 147005 w 7467600"/>
              <a:gd name="connsiteY978" fmla="*/ 0 h 6858000"/>
              <a:gd name="connsiteX979" fmla="*/ 272509 w 7467600"/>
              <a:gd name="connsiteY979" fmla="*/ 0 h 6858000"/>
              <a:gd name="connsiteX980" fmla="*/ 326276 w 7467600"/>
              <a:gd name="connsiteY980" fmla="*/ 45847 h 6858000"/>
              <a:gd name="connsiteX981" fmla="*/ 823759 w 7467600"/>
              <a:gd name="connsiteY981" fmla="*/ 574145 h 6858000"/>
              <a:gd name="connsiteX982" fmla="*/ 811254 w 7467600"/>
              <a:gd name="connsiteY982" fmla="*/ 665546 h 6858000"/>
              <a:gd name="connsiteX983" fmla="*/ 154042 w 7467600"/>
              <a:gd name="connsiteY983" fmla="*/ 261522 h 6858000"/>
              <a:gd name="connsiteX984" fmla="*/ 13550 w 7467600"/>
              <a:gd name="connsiteY984" fmla="*/ 158423 h 6858000"/>
              <a:gd name="connsiteX985" fmla="*/ 0 w 7467600"/>
              <a:gd name="connsiteY985" fmla="*/ 146618 h 6858000"/>
              <a:gd name="connsiteX986" fmla="*/ 0 w 7467600"/>
              <a:gd name="connsiteY986" fmla="*/ 59161 h 6858000"/>
              <a:gd name="connsiteX987" fmla="*/ 45427 w 7467600"/>
              <a:gd name="connsiteY987" fmla="*/ 101078 h 6858000"/>
              <a:gd name="connsiteX988" fmla="*/ 630103 w 7467600"/>
              <a:gd name="connsiteY988" fmla="*/ 485885 h 6858000"/>
              <a:gd name="connsiteX989" fmla="*/ 532040 w 7467600"/>
              <a:gd name="connsiteY989" fmla="*/ 399359 h 6858000"/>
              <a:gd name="connsiteX990" fmla="*/ 517618 w 7467600"/>
              <a:gd name="connsiteY990" fmla="*/ 385726 h 6858000"/>
              <a:gd name="connsiteX991" fmla="*/ 285074 w 7467600"/>
              <a:gd name="connsiteY991" fmla="*/ 182755 h 6858000"/>
              <a:gd name="connsiteX992" fmla="*/ 43151 w 7467600"/>
              <a:gd name="connsiteY99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1903353 w 7467600"/>
              <a:gd name="connsiteY136" fmla="*/ 5044827 h 6858000"/>
              <a:gd name="connsiteX137" fmla="*/ 1936931 w 7467600"/>
              <a:gd name="connsiteY137" fmla="*/ 5093954 h 6858000"/>
              <a:gd name="connsiteX138" fmla="*/ 2195868 w 7467600"/>
              <a:gd name="connsiteY138" fmla="*/ 5396574 h 6858000"/>
              <a:gd name="connsiteX139" fmla="*/ 2088852 w 7467600"/>
              <a:gd name="connsiteY139" fmla="*/ 5166123 h 6858000"/>
              <a:gd name="connsiteX140" fmla="*/ 1958241 w 7467600"/>
              <a:gd name="connsiteY140" fmla="*/ 5067955 h 6858000"/>
              <a:gd name="connsiteX141" fmla="*/ 1903353 w 7467600"/>
              <a:gd name="connsiteY141" fmla="*/ 5044827 h 6858000"/>
              <a:gd name="connsiteX142" fmla="*/ 1979378 w 7467600"/>
              <a:gd name="connsiteY142" fmla="*/ 4769504 h 6858000"/>
              <a:gd name="connsiteX143" fmla="*/ 2882120 w 7467600"/>
              <a:gd name="connsiteY143" fmla="*/ 5064547 h 6858000"/>
              <a:gd name="connsiteX144" fmla="*/ 2793103 w 7467600"/>
              <a:gd name="connsiteY144" fmla="*/ 5039699 h 6858000"/>
              <a:gd name="connsiteX145" fmla="*/ 2770041 w 7467600"/>
              <a:gd name="connsiteY145" fmla="*/ 5033634 h 6858000"/>
              <a:gd name="connsiteX146" fmla="*/ 1979378 w 7467600"/>
              <a:gd name="connsiteY146" fmla="*/ 4769504 h 6858000"/>
              <a:gd name="connsiteX147" fmla="*/ 1927410 w 7467600"/>
              <a:gd name="connsiteY147" fmla="*/ 4716164 h 6858000"/>
              <a:gd name="connsiteX148" fmla="*/ 1959587 w 7467600"/>
              <a:gd name="connsiteY148" fmla="*/ 4728849 h 6858000"/>
              <a:gd name="connsiteX149" fmla="*/ 2777707 w 7467600"/>
              <a:gd name="connsiteY149" fmla="*/ 5003991 h 6858000"/>
              <a:gd name="connsiteX150" fmla="*/ 2800768 w 7467600"/>
              <a:gd name="connsiteY150" fmla="*/ 5010056 h 6858000"/>
              <a:gd name="connsiteX151" fmla="*/ 2879408 w 7467600"/>
              <a:gd name="connsiteY151" fmla="*/ 5031590 h 6858000"/>
              <a:gd name="connsiteX152" fmla="*/ 2862295 w 7467600"/>
              <a:gd name="connsiteY152" fmla="*/ 5022958 h 6858000"/>
              <a:gd name="connsiteX153" fmla="*/ 2813343 w 7467600"/>
              <a:gd name="connsiteY153" fmla="*/ 4998369 h 6858000"/>
              <a:gd name="connsiteX154" fmla="*/ 2646245 w 7467600"/>
              <a:gd name="connsiteY154" fmla="*/ 4930999 h 6858000"/>
              <a:gd name="connsiteX155" fmla="*/ 1999243 w 7467600"/>
              <a:gd name="connsiteY155" fmla="*/ 4730524 h 6858000"/>
              <a:gd name="connsiteX156" fmla="*/ 1979527 w 7467600"/>
              <a:gd name="connsiteY156" fmla="*/ 4726651 h 6858000"/>
              <a:gd name="connsiteX157" fmla="*/ 1927410 w 7467600"/>
              <a:gd name="connsiteY157" fmla="*/ 4716164 h 6858000"/>
              <a:gd name="connsiteX158" fmla="*/ 1997014 w 7467600"/>
              <a:gd name="connsiteY158" fmla="*/ 4698007 h 6858000"/>
              <a:gd name="connsiteX159" fmla="*/ 2005458 w 7467600"/>
              <a:gd name="connsiteY159" fmla="*/ 4699540 h 6858000"/>
              <a:gd name="connsiteX160" fmla="*/ 2657186 w 7467600"/>
              <a:gd name="connsiteY160" fmla="*/ 4901687 h 6858000"/>
              <a:gd name="connsiteX161" fmla="*/ 2826662 w 7467600"/>
              <a:gd name="connsiteY161" fmla="*/ 4970362 h 6858000"/>
              <a:gd name="connsiteX162" fmla="*/ 2876100 w 7467600"/>
              <a:gd name="connsiteY162" fmla="*/ 4995397 h 6858000"/>
              <a:gd name="connsiteX163" fmla="*/ 3042600 w 7467600"/>
              <a:gd name="connsiteY163" fmla="*/ 5059532 h 6858000"/>
              <a:gd name="connsiteX164" fmla="*/ 1997014 w 7467600"/>
              <a:gd name="connsiteY164" fmla="*/ 4698007 h 6858000"/>
              <a:gd name="connsiteX165" fmla="*/ 2305292 w 7467600"/>
              <a:gd name="connsiteY165" fmla="*/ 4219492 h 6858000"/>
              <a:gd name="connsiteX166" fmla="*/ 3360922 w 7467600"/>
              <a:gd name="connsiteY166" fmla="*/ 4529373 h 6858000"/>
              <a:gd name="connsiteX167" fmla="*/ 3492420 w 7467600"/>
              <a:gd name="connsiteY167" fmla="*/ 4510145 h 6858000"/>
              <a:gd name="connsiteX168" fmla="*/ 3364086 w 7467600"/>
              <a:gd name="connsiteY168" fmla="*/ 4480340 h 6858000"/>
              <a:gd name="connsiteX169" fmla="*/ 3225818 w 7467600"/>
              <a:gd name="connsiteY169" fmla="*/ 4411822 h 6858000"/>
              <a:gd name="connsiteX170" fmla="*/ 3129696 w 7467600"/>
              <a:gd name="connsiteY170" fmla="*/ 4360704 h 6858000"/>
              <a:gd name="connsiteX171" fmla="*/ 2814545 w 7467600"/>
              <a:gd name="connsiteY171" fmla="*/ 4282955 h 6858000"/>
              <a:gd name="connsiteX172" fmla="*/ 2305292 w 7467600"/>
              <a:gd name="connsiteY172" fmla="*/ 4219492 h 6858000"/>
              <a:gd name="connsiteX173" fmla="*/ 2626982 w 7467600"/>
              <a:gd name="connsiteY173" fmla="*/ 4206450 h 6858000"/>
              <a:gd name="connsiteX174" fmla="*/ 2490617 w 7467600"/>
              <a:gd name="connsiteY174" fmla="*/ 4206951 h 6858000"/>
              <a:gd name="connsiteX175" fmla="*/ 2819869 w 7467600"/>
              <a:gd name="connsiteY175" fmla="*/ 4252936 h 6858000"/>
              <a:gd name="connsiteX176" fmla="*/ 3143018 w 7467600"/>
              <a:gd name="connsiteY176" fmla="*/ 4332698 h 6858000"/>
              <a:gd name="connsiteX177" fmla="*/ 3241520 w 7467600"/>
              <a:gd name="connsiteY177" fmla="*/ 4385112 h 6858000"/>
              <a:gd name="connsiteX178" fmla="*/ 3374575 w 7467600"/>
              <a:gd name="connsiteY178" fmla="*/ 4451517 h 6858000"/>
              <a:gd name="connsiteX179" fmla="*/ 3505221 w 7467600"/>
              <a:gd name="connsiteY179" fmla="*/ 4480757 h 6858000"/>
              <a:gd name="connsiteX180" fmla="*/ 2626982 w 7467600"/>
              <a:gd name="connsiteY180" fmla="*/ 4206450 h 6858000"/>
              <a:gd name="connsiteX181" fmla="*/ 1310106 w 7467600"/>
              <a:gd name="connsiteY181" fmla="*/ 3943217 h 6858000"/>
              <a:gd name="connsiteX182" fmla="*/ 854994 w 7467600"/>
              <a:gd name="connsiteY182" fmla="*/ 4399136 h 6858000"/>
              <a:gd name="connsiteX183" fmla="*/ 742462 w 7467600"/>
              <a:gd name="connsiteY183" fmla="*/ 4594648 h 6858000"/>
              <a:gd name="connsiteX184" fmla="*/ 820602 w 7467600"/>
              <a:gd name="connsiteY184" fmla="*/ 4485915 h 6858000"/>
              <a:gd name="connsiteX185" fmla="*/ 878295 w 7467600"/>
              <a:gd name="connsiteY185" fmla="*/ 4403594 h 6858000"/>
              <a:gd name="connsiteX186" fmla="*/ 1240607 w 7467600"/>
              <a:gd name="connsiteY186" fmla="*/ 4010401 h 6858000"/>
              <a:gd name="connsiteX187" fmla="*/ 1310106 w 7467600"/>
              <a:gd name="connsiteY187" fmla="*/ 3943217 h 6858000"/>
              <a:gd name="connsiteX188" fmla="*/ 1423113 w 7467600"/>
              <a:gd name="connsiteY188" fmla="*/ 3874565 h 6858000"/>
              <a:gd name="connsiteX189" fmla="*/ 1260565 w 7467600"/>
              <a:gd name="connsiteY189" fmla="*/ 4031982 h 6858000"/>
              <a:gd name="connsiteX190" fmla="*/ 901900 w 7467600"/>
              <a:gd name="connsiteY190" fmla="*/ 4421236 h 6858000"/>
              <a:gd name="connsiteX191" fmla="*/ 845044 w 7467600"/>
              <a:gd name="connsiteY191" fmla="*/ 4502436 h 6858000"/>
              <a:gd name="connsiteX192" fmla="*/ 685926 w 7467600"/>
              <a:gd name="connsiteY192" fmla="*/ 4703069 h 6858000"/>
              <a:gd name="connsiteX193" fmla="*/ 684248 w 7467600"/>
              <a:gd name="connsiteY193" fmla="*/ 4706721 h 6858000"/>
              <a:gd name="connsiteX194" fmla="*/ 1423113 w 7467600"/>
              <a:gd name="connsiteY194" fmla="*/ 3874565 h 6858000"/>
              <a:gd name="connsiteX195" fmla="*/ 3316479 w 7467600"/>
              <a:gd name="connsiteY195" fmla="*/ 3872136 h 6858000"/>
              <a:gd name="connsiteX196" fmla="*/ 3546806 w 7467600"/>
              <a:gd name="connsiteY196" fmla="*/ 4356139 h 6858000"/>
              <a:gd name="connsiteX197" fmla="*/ 3364433 w 7467600"/>
              <a:gd name="connsiteY197" fmla="*/ 3953121 h 6858000"/>
              <a:gd name="connsiteX198" fmla="*/ 3316479 w 7467600"/>
              <a:gd name="connsiteY198" fmla="*/ 3872136 h 6858000"/>
              <a:gd name="connsiteX199" fmla="*/ 3291335 w 7467600"/>
              <a:gd name="connsiteY199" fmla="*/ 3767420 h 6858000"/>
              <a:gd name="connsiteX200" fmla="*/ 3390805 w 7467600"/>
              <a:gd name="connsiteY200" fmla="*/ 3937163 h 6858000"/>
              <a:gd name="connsiteX201" fmla="*/ 3579062 w 7467600"/>
              <a:gd name="connsiteY201" fmla="*/ 4359040 h 6858000"/>
              <a:gd name="connsiteX202" fmla="*/ 3467355 w 7467600"/>
              <a:gd name="connsiteY202" fmla="*/ 3988130 h 6858000"/>
              <a:gd name="connsiteX203" fmla="*/ 3310753 w 7467600"/>
              <a:gd name="connsiteY203" fmla="*/ 3787140 h 6858000"/>
              <a:gd name="connsiteX204" fmla="*/ 3291335 w 7467600"/>
              <a:gd name="connsiteY204" fmla="*/ 3767420 h 6858000"/>
              <a:gd name="connsiteX205" fmla="*/ 1635889 w 7467600"/>
              <a:gd name="connsiteY205" fmla="*/ 3709494 h 6858000"/>
              <a:gd name="connsiteX206" fmla="*/ 1634800 w 7467600"/>
              <a:gd name="connsiteY206" fmla="*/ 3731111 h 6858000"/>
              <a:gd name="connsiteX207" fmla="*/ 1635889 w 7467600"/>
              <a:gd name="connsiteY207" fmla="*/ 3709494 h 6858000"/>
              <a:gd name="connsiteX208" fmla="*/ 1510397 w 7467600"/>
              <a:gd name="connsiteY208" fmla="*/ 3684705 h 6858000"/>
              <a:gd name="connsiteX209" fmla="*/ 1146550 w 7467600"/>
              <a:gd name="connsiteY209" fmla="*/ 3802012 h 6858000"/>
              <a:gd name="connsiteX210" fmla="*/ 698834 w 7467600"/>
              <a:gd name="connsiteY210" fmla="*/ 3952272 h 6858000"/>
              <a:gd name="connsiteX211" fmla="*/ 34256 w 7467600"/>
              <a:gd name="connsiteY211" fmla="*/ 4347603 h 6858000"/>
              <a:gd name="connsiteX212" fmla="*/ 527241 w 7467600"/>
              <a:gd name="connsiteY212" fmla="*/ 4065078 h 6858000"/>
              <a:gd name="connsiteX213" fmla="*/ 1510397 w 7467600"/>
              <a:gd name="connsiteY213" fmla="*/ 3684705 h 6858000"/>
              <a:gd name="connsiteX214" fmla="*/ 1313114 w 7467600"/>
              <a:gd name="connsiteY214" fmla="*/ 3655216 h 6858000"/>
              <a:gd name="connsiteX215" fmla="*/ 1109304 w 7467600"/>
              <a:gd name="connsiteY215" fmla="*/ 3669030 h 6858000"/>
              <a:gd name="connsiteX216" fmla="*/ 8129 w 7467600"/>
              <a:gd name="connsiteY216" fmla="*/ 4330519 h 6858000"/>
              <a:gd name="connsiteX217" fmla="*/ 687572 w 7467600"/>
              <a:gd name="connsiteY217" fmla="*/ 3925629 h 6858000"/>
              <a:gd name="connsiteX218" fmla="*/ 1138365 w 7467600"/>
              <a:gd name="connsiteY218" fmla="*/ 3774515 h 6858000"/>
              <a:gd name="connsiteX219" fmla="*/ 1505579 w 7467600"/>
              <a:gd name="connsiteY219" fmla="*/ 3655526 h 6858000"/>
              <a:gd name="connsiteX220" fmla="*/ 1313114 w 7467600"/>
              <a:gd name="connsiteY220" fmla="*/ 3655216 h 6858000"/>
              <a:gd name="connsiteX221" fmla="*/ 3655073 w 7467600"/>
              <a:gd name="connsiteY221" fmla="*/ 3650884 h 6858000"/>
              <a:gd name="connsiteX222" fmla="*/ 3989938 w 7467600"/>
              <a:gd name="connsiteY222" fmla="*/ 3991685 h 6858000"/>
              <a:gd name="connsiteX223" fmla="*/ 4393907 w 7467600"/>
              <a:gd name="connsiteY223" fmla="*/ 4261258 h 6858000"/>
              <a:gd name="connsiteX224" fmla="*/ 4648051 w 7467600"/>
              <a:gd name="connsiteY224" fmla="*/ 4374051 h 6858000"/>
              <a:gd name="connsiteX225" fmla="*/ 4383389 w 7467600"/>
              <a:gd name="connsiteY225" fmla="*/ 4184369 h 6858000"/>
              <a:gd name="connsiteX226" fmla="*/ 4165508 w 7467600"/>
              <a:gd name="connsiteY226" fmla="*/ 4035196 h 6858000"/>
              <a:gd name="connsiteX227" fmla="*/ 4068162 w 7467600"/>
              <a:gd name="connsiteY227" fmla="*/ 3953394 h 6858000"/>
              <a:gd name="connsiteX228" fmla="*/ 3981416 w 7467600"/>
              <a:gd name="connsiteY228" fmla="*/ 3880482 h 6858000"/>
              <a:gd name="connsiteX229" fmla="*/ 3800147 w 7467600"/>
              <a:gd name="connsiteY229" fmla="*/ 3749872 h 6858000"/>
              <a:gd name="connsiteX230" fmla="*/ 3655073 w 7467600"/>
              <a:gd name="connsiteY230" fmla="*/ 3650884 h 6858000"/>
              <a:gd name="connsiteX231" fmla="*/ 3670252 w 7467600"/>
              <a:gd name="connsiteY231" fmla="*/ 3622798 h 6858000"/>
              <a:gd name="connsiteX232" fmla="*/ 3817258 w 7467600"/>
              <a:gd name="connsiteY232" fmla="*/ 3723577 h 6858000"/>
              <a:gd name="connsiteX233" fmla="*/ 4000461 w 7467600"/>
              <a:gd name="connsiteY233" fmla="*/ 3855966 h 6858000"/>
              <a:gd name="connsiteX234" fmla="*/ 4088180 w 7467600"/>
              <a:gd name="connsiteY234" fmla="*/ 3929774 h 6858000"/>
              <a:gd name="connsiteX235" fmla="*/ 4184555 w 7467600"/>
              <a:gd name="connsiteY235" fmla="*/ 4010683 h 6858000"/>
              <a:gd name="connsiteX236" fmla="*/ 4399563 w 7467600"/>
              <a:gd name="connsiteY236" fmla="*/ 4158106 h 6858000"/>
              <a:gd name="connsiteX237" fmla="*/ 4684469 w 7467600"/>
              <a:gd name="connsiteY237" fmla="*/ 4364680 h 6858000"/>
              <a:gd name="connsiteX238" fmla="*/ 4690271 w 7467600"/>
              <a:gd name="connsiteY238" fmla="*/ 4370034 h 6858000"/>
              <a:gd name="connsiteX239" fmla="*/ 4136093 w 7467600"/>
              <a:gd name="connsiteY239" fmla="*/ 3858466 h 6858000"/>
              <a:gd name="connsiteX240" fmla="*/ 3670252 w 7467600"/>
              <a:gd name="connsiteY240" fmla="*/ 3622798 h 6858000"/>
              <a:gd name="connsiteX241" fmla="*/ 4440129 w 7467600"/>
              <a:gd name="connsiteY241" fmla="*/ 3448571 h 6858000"/>
              <a:gd name="connsiteX242" fmla="*/ 4856525 w 7467600"/>
              <a:gd name="connsiteY242" fmla="*/ 3915351 h 6858000"/>
              <a:gd name="connsiteX243" fmla="*/ 5059055 w 7467600"/>
              <a:gd name="connsiteY243" fmla="*/ 4108918 h 6858000"/>
              <a:gd name="connsiteX244" fmla="*/ 5290070 w 7467600"/>
              <a:gd name="connsiteY244" fmla="*/ 4263619 h 6858000"/>
              <a:gd name="connsiteX245" fmla="*/ 4834991 w 7467600"/>
              <a:gd name="connsiteY245" fmla="*/ 3830985 h 6858000"/>
              <a:gd name="connsiteX246" fmla="*/ 4440129 w 7467600"/>
              <a:gd name="connsiteY246" fmla="*/ 3448571 h 6858000"/>
              <a:gd name="connsiteX247" fmla="*/ 4441737 w 7467600"/>
              <a:gd name="connsiteY247" fmla="*/ 3399734 h 6858000"/>
              <a:gd name="connsiteX248" fmla="*/ 4431236 w 7467600"/>
              <a:gd name="connsiteY248" fmla="*/ 3400954 h 6858000"/>
              <a:gd name="connsiteX249" fmla="*/ 4557150 w 7467600"/>
              <a:gd name="connsiteY249" fmla="*/ 3510023 h 6858000"/>
              <a:gd name="connsiteX250" fmla="*/ 4856936 w 7467600"/>
              <a:gd name="connsiteY250" fmla="*/ 3809146 h 6858000"/>
              <a:gd name="connsiteX251" fmla="*/ 5111996 w 7467600"/>
              <a:gd name="connsiteY251" fmla="*/ 4065759 h 6858000"/>
              <a:gd name="connsiteX252" fmla="*/ 5388878 w 7467600"/>
              <a:gd name="connsiteY252" fmla="*/ 4300185 h 6858000"/>
              <a:gd name="connsiteX253" fmla="*/ 5425556 w 7467600"/>
              <a:gd name="connsiteY253" fmla="*/ 4308967 h 6858000"/>
              <a:gd name="connsiteX254" fmla="*/ 4943646 w 7467600"/>
              <a:gd name="connsiteY254" fmla="*/ 3822916 h 6858000"/>
              <a:gd name="connsiteX255" fmla="*/ 4594837 w 7467600"/>
              <a:gd name="connsiteY255" fmla="*/ 3532274 h 6858000"/>
              <a:gd name="connsiteX256" fmla="*/ 4441737 w 7467600"/>
              <a:gd name="connsiteY256" fmla="*/ 3399734 h 6858000"/>
              <a:gd name="connsiteX257" fmla="*/ 5425834 w 7467600"/>
              <a:gd name="connsiteY257" fmla="*/ 3162785 h 6858000"/>
              <a:gd name="connsiteX258" fmla="*/ 5401644 w 7467600"/>
              <a:gd name="connsiteY258" fmla="*/ 3617847 h 6858000"/>
              <a:gd name="connsiteX259" fmla="*/ 5467256 w 7467600"/>
              <a:gd name="connsiteY259" fmla="*/ 4175494 h 6858000"/>
              <a:gd name="connsiteX260" fmla="*/ 5448069 w 7467600"/>
              <a:gd name="connsiteY260" fmla="*/ 3567554 h 6858000"/>
              <a:gd name="connsiteX261" fmla="*/ 5425834 w 7467600"/>
              <a:gd name="connsiteY261" fmla="*/ 3162785 h 6858000"/>
              <a:gd name="connsiteX262" fmla="*/ 1318687 w 7467600"/>
              <a:gd name="connsiteY262" fmla="*/ 3113840 h 6858000"/>
              <a:gd name="connsiteX263" fmla="*/ 1066793 w 7467600"/>
              <a:gd name="connsiteY263" fmla="*/ 3212171 h 6858000"/>
              <a:gd name="connsiteX264" fmla="*/ 993319 w 7467600"/>
              <a:gd name="connsiteY264" fmla="*/ 3247648 h 6858000"/>
              <a:gd name="connsiteX265" fmla="*/ 853081 w 7467600"/>
              <a:gd name="connsiteY265" fmla="*/ 3312410 h 6858000"/>
              <a:gd name="connsiteX266" fmla="*/ 805957 w 7467600"/>
              <a:gd name="connsiteY266" fmla="*/ 3330443 h 6858000"/>
              <a:gd name="connsiteX267" fmla="*/ 1318687 w 7467600"/>
              <a:gd name="connsiteY267" fmla="*/ 3113840 h 6858000"/>
              <a:gd name="connsiteX268" fmla="*/ 5453702 w 7467600"/>
              <a:gd name="connsiteY268" fmla="*/ 3090882 h 6858000"/>
              <a:gd name="connsiteX269" fmla="*/ 5480135 w 7467600"/>
              <a:gd name="connsiteY269" fmla="*/ 3565802 h 6858000"/>
              <a:gd name="connsiteX270" fmla="*/ 5499023 w 7467600"/>
              <a:gd name="connsiteY270" fmla="*/ 4166310 h 6858000"/>
              <a:gd name="connsiteX271" fmla="*/ 5547022 w 7467600"/>
              <a:gd name="connsiteY271" fmla="*/ 3607838 h 6858000"/>
              <a:gd name="connsiteX272" fmla="*/ 5515964 w 7467600"/>
              <a:gd name="connsiteY272" fmla="*/ 3378541 h 6858000"/>
              <a:gd name="connsiteX273" fmla="*/ 5453702 w 7467600"/>
              <a:gd name="connsiteY273" fmla="*/ 3090882 h 6858000"/>
              <a:gd name="connsiteX274" fmla="*/ 1238695 w 7467600"/>
              <a:gd name="connsiteY274" fmla="*/ 3076820 h 6858000"/>
              <a:gd name="connsiteX275" fmla="*/ 716371 w 7467600"/>
              <a:gd name="connsiteY275" fmla="*/ 3293249 h 6858000"/>
              <a:gd name="connsiteX276" fmla="*/ 579522 w 7467600"/>
              <a:gd name="connsiteY276" fmla="*/ 3371759 h 6858000"/>
              <a:gd name="connsiteX277" fmla="*/ 600288 w 7467600"/>
              <a:gd name="connsiteY277" fmla="*/ 3365555 h 6858000"/>
              <a:gd name="connsiteX278" fmla="*/ 840692 w 7467600"/>
              <a:gd name="connsiteY278" fmla="*/ 3284921 h 6858000"/>
              <a:gd name="connsiteX279" fmla="*/ 979248 w 7467600"/>
              <a:gd name="connsiteY279" fmla="*/ 3221003 h 6858000"/>
              <a:gd name="connsiteX280" fmla="*/ 1053282 w 7467600"/>
              <a:gd name="connsiteY280" fmla="*/ 3185247 h 6858000"/>
              <a:gd name="connsiteX281" fmla="*/ 1320603 w 7467600"/>
              <a:gd name="connsiteY281" fmla="*/ 3081281 h 6858000"/>
              <a:gd name="connsiteX282" fmla="*/ 1238695 w 7467600"/>
              <a:gd name="connsiteY282" fmla="*/ 3076820 h 6858000"/>
              <a:gd name="connsiteX283" fmla="*/ 5425627 w 7467600"/>
              <a:gd name="connsiteY283" fmla="*/ 2954192 h 6858000"/>
              <a:gd name="connsiteX284" fmla="*/ 5470770 w 7467600"/>
              <a:gd name="connsiteY284" fmla="*/ 3005435 h 6858000"/>
              <a:gd name="connsiteX285" fmla="*/ 5519779 w 7467600"/>
              <a:gd name="connsiteY285" fmla="*/ 4359223 h 6858000"/>
              <a:gd name="connsiteX286" fmla="*/ 5520293 w 7467600"/>
              <a:gd name="connsiteY286" fmla="*/ 4360602 h 6858000"/>
              <a:gd name="connsiteX287" fmla="*/ 5767221 w 7467600"/>
              <a:gd name="connsiteY287" fmla="*/ 4665564 h 6858000"/>
              <a:gd name="connsiteX288" fmla="*/ 6937169 w 7467600"/>
              <a:gd name="connsiteY288" fmla="*/ 4815941 h 6858000"/>
              <a:gd name="connsiteX289" fmla="*/ 6953922 w 7467600"/>
              <a:gd name="connsiteY289" fmla="*/ 4890068 h 6858000"/>
              <a:gd name="connsiteX290" fmla="*/ 6071359 w 7467600"/>
              <a:gd name="connsiteY290" fmla="*/ 4770770 h 6858000"/>
              <a:gd name="connsiteX291" fmla="*/ 6038839 w 7467600"/>
              <a:gd name="connsiteY291" fmla="*/ 4764474 h 6858000"/>
              <a:gd name="connsiteX292" fmla="*/ 6038706 w 7467600"/>
              <a:gd name="connsiteY292" fmla="*/ 4763847 h 6858000"/>
              <a:gd name="connsiteX293" fmla="*/ 6037784 w 7467600"/>
              <a:gd name="connsiteY293" fmla="*/ 4764270 h 6858000"/>
              <a:gd name="connsiteX294" fmla="*/ 6038839 w 7467600"/>
              <a:gd name="connsiteY294" fmla="*/ 4764474 h 6858000"/>
              <a:gd name="connsiteX295" fmla="*/ 6040338 w 7467600"/>
              <a:gd name="connsiteY295" fmla="*/ 4771418 h 6858000"/>
              <a:gd name="connsiteX296" fmla="*/ 6024488 w 7467600"/>
              <a:gd name="connsiteY296" fmla="*/ 4809903 h 6858000"/>
              <a:gd name="connsiteX297" fmla="*/ 5599771 w 7467600"/>
              <a:gd name="connsiteY297" fmla="*/ 5509652 h 6858000"/>
              <a:gd name="connsiteX298" fmla="*/ 5548843 w 7467600"/>
              <a:gd name="connsiteY298" fmla="*/ 5563845 h 6858000"/>
              <a:gd name="connsiteX299" fmla="*/ 5940952 w 7467600"/>
              <a:gd name="connsiteY299" fmla="*/ 6250028 h 6858000"/>
              <a:gd name="connsiteX300" fmla="*/ 6043441 w 7467600"/>
              <a:gd name="connsiteY300" fmla="*/ 6665847 h 6858000"/>
              <a:gd name="connsiteX301" fmla="*/ 6093432 w 7467600"/>
              <a:gd name="connsiteY301" fmla="*/ 6858000 h 6858000"/>
              <a:gd name="connsiteX302" fmla="*/ 6034344 w 7467600"/>
              <a:gd name="connsiteY302" fmla="*/ 6858000 h 6858000"/>
              <a:gd name="connsiteX303" fmla="*/ 6026679 w 7467600"/>
              <a:gd name="connsiteY303" fmla="*/ 6836959 h 6858000"/>
              <a:gd name="connsiteX304" fmla="*/ 5800441 w 7467600"/>
              <a:gd name="connsiteY304" fmla="*/ 6335286 h 6858000"/>
              <a:gd name="connsiteX305" fmla="*/ 5526562 w 7467600"/>
              <a:gd name="connsiteY305" fmla="*/ 5705388 h 6858000"/>
              <a:gd name="connsiteX306" fmla="*/ 5519640 w 7467600"/>
              <a:gd name="connsiteY306" fmla="*/ 5683774 h 6858000"/>
              <a:gd name="connsiteX307" fmla="*/ 5844559 w 7467600"/>
              <a:gd name="connsiteY307" fmla="*/ 6553349 h 6858000"/>
              <a:gd name="connsiteX308" fmla="*/ 5975994 w 7467600"/>
              <a:gd name="connsiteY308" fmla="*/ 6858000 h 6858000"/>
              <a:gd name="connsiteX309" fmla="*/ 5898547 w 7467600"/>
              <a:gd name="connsiteY309" fmla="*/ 6858000 h 6858000"/>
              <a:gd name="connsiteX310" fmla="*/ 5682041 w 7467600"/>
              <a:gd name="connsiteY310" fmla="*/ 6355860 h 6858000"/>
              <a:gd name="connsiteX311" fmla="*/ 5461758 w 7467600"/>
              <a:gd name="connsiteY311" fmla="*/ 5820220 h 6858000"/>
              <a:gd name="connsiteX312" fmla="*/ 5237282 w 7467600"/>
              <a:gd name="connsiteY312" fmla="*/ 6579086 h 6858000"/>
              <a:gd name="connsiteX313" fmla="*/ 5115009 w 7467600"/>
              <a:gd name="connsiteY313" fmla="*/ 6858000 h 6858000"/>
              <a:gd name="connsiteX314" fmla="*/ 5028074 w 7467600"/>
              <a:gd name="connsiteY314" fmla="*/ 6858000 h 6858000"/>
              <a:gd name="connsiteX315" fmla="*/ 5079508 w 7467600"/>
              <a:gd name="connsiteY315" fmla="*/ 6749074 h 6858000"/>
              <a:gd name="connsiteX316" fmla="*/ 5371846 w 7467600"/>
              <a:gd name="connsiteY316" fmla="*/ 5924413 h 6858000"/>
              <a:gd name="connsiteX317" fmla="*/ 5270512 w 7467600"/>
              <a:gd name="connsiteY317" fmla="*/ 6138975 h 6858000"/>
              <a:gd name="connsiteX318" fmla="*/ 5062409 w 7467600"/>
              <a:gd name="connsiteY318" fmla="*/ 6653544 h 6858000"/>
              <a:gd name="connsiteX319" fmla="*/ 5036628 w 7467600"/>
              <a:gd name="connsiteY319" fmla="*/ 6754247 h 6858000"/>
              <a:gd name="connsiteX320" fmla="*/ 5009112 w 7467600"/>
              <a:gd name="connsiteY320" fmla="*/ 6858000 h 6858000"/>
              <a:gd name="connsiteX321" fmla="*/ 4976679 w 7467600"/>
              <a:gd name="connsiteY321" fmla="*/ 6858000 h 6858000"/>
              <a:gd name="connsiteX322" fmla="*/ 5006537 w 7467600"/>
              <a:gd name="connsiteY322" fmla="*/ 6747068 h 6858000"/>
              <a:gd name="connsiteX323" fmla="*/ 5032723 w 7467600"/>
              <a:gd name="connsiteY323" fmla="*/ 6644957 h 6858000"/>
              <a:gd name="connsiteX324" fmla="*/ 5242949 w 7467600"/>
              <a:gd name="connsiteY324" fmla="*/ 6125175 h 6858000"/>
              <a:gd name="connsiteX325" fmla="*/ 5286321 w 7467600"/>
              <a:gd name="connsiteY325" fmla="*/ 6033555 h 6858000"/>
              <a:gd name="connsiteX326" fmla="*/ 5008210 w 7467600"/>
              <a:gd name="connsiteY326" fmla="*/ 6649194 h 6858000"/>
              <a:gd name="connsiteX327" fmla="*/ 4986321 w 7467600"/>
              <a:gd name="connsiteY327" fmla="*/ 6765687 h 6858000"/>
              <a:gd name="connsiteX328" fmla="*/ 4973474 w 7467600"/>
              <a:gd name="connsiteY328" fmla="*/ 6858000 h 6858000"/>
              <a:gd name="connsiteX329" fmla="*/ 4907178 w 7467600"/>
              <a:gd name="connsiteY329" fmla="*/ 6858000 h 6858000"/>
              <a:gd name="connsiteX330" fmla="*/ 4910810 w 7467600"/>
              <a:gd name="connsiteY330" fmla="*/ 6829660 h 6858000"/>
              <a:gd name="connsiteX331" fmla="*/ 4987461 w 7467600"/>
              <a:gd name="connsiteY331" fmla="*/ 6432994 h 6858000"/>
              <a:gd name="connsiteX332" fmla="*/ 5179262 w 7467600"/>
              <a:gd name="connsiteY332" fmla="*/ 6035044 h 6858000"/>
              <a:gd name="connsiteX333" fmla="*/ 4689678 w 7467600"/>
              <a:gd name="connsiteY333" fmla="*/ 6440241 h 6858000"/>
              <a:gd name="connsiteX334" fmla="*/ 4477543 w 7467600"/>
              <a:gd name="connsiteY334" fmla="*/ 6674836 h 6858000"/>
              <a:gd name="connsiteX335" fmla="*/ 4329957 w 7467600"/>
              <a:gd name="connsiteY335" fmla="*/ 6858000 h 6858000"/>
              <a:gd name="connsiteX336" fmla="*/ 4218595 w 7467600"/>
              <a:gd name="connsiteY336" fmla="*/ 6858000 h 6858000"/>
              <a:gd name="connsiteX337" fmla="*/ 4368888 w 7467600"/>
              <a:gd name="connsiteY337" fmla="*/ 6668412 h 6858000"/>
              <a:gd name="connsiteX338" fmla="*/ 4563091 w 7467600"/>
              <a:gd name="connsiteY338" fmla="*/ 6442508 h 6858000"/>
              <a:gd name="connsiteX339" fmla="*/ 5387324 w 7467600"/>
              <a:gd name="connsiteY339" fmla="*/ 5705830 h 6858000"/>
              <a:gd name="connsiteX340" fmla="*/ 5073620 w 7467600"/>
              <a:gd name="connsiteY340" fmla="*/ 5955437 h 6858000"/>
              <a:gd name="connsiteX341" fmla="*/ 4689789 w 7467600"/>
              <a:gd name="connsiteY341" fmla="*/ 6268382 h 6858000"/>
              <a:gd name="connsiteX342" fmla="*/ 4418722 w 7467600"/>
              <a:gd name="connsiteY342" fmla="*/ 6570886 h 6858000"/>
              <a:gd name="connsiteX343" fmla="*/ 4214944 w 7467600"/>
              <a:gd name="connsiteY343" fmla="*/ 6858000 h 6858000"/>
              <a:gd name="connsiteX344" fmla="*/ 4177898 w 7467600"/>
              <a:gd name="connsiteY344" fmla="*/ 6858000 h 6858000"/>
              <a:gd name="connsiteX345" fmla="*/ 4391597 w 7467600"/>
              <a:gd name="connsiteY345" fmla="*/ 6556370 h 6858000"/>
              <a:gd name="connsiteX346" fmla="*/ 4668889 w 7467600"/>
              <a:gd name="connsiteY346" fmla="*/ 6246399 h 6858000"/>
              <a:gd name="connsiteX347" fmla="*/ 5055427 w 7467600"/>
              <a:gd name="connsiteY347" fmla="*/ 5931476 h 6858000"/>
              <a:gd name="connsiteX348" fmla="*/ 5371814 w 7467600"/>
              <a:gd name="connsiteY348" fmla="*/ 5678975 h 6858000"/>
              <a:gd name="connsiteX349" fmla="*/ 4987918 w 7467600"/>
              <a:gd name="connsiteY349" fmla="*/ 5838701 h 6858000"/>
              <a:gd name="connsiteX350" fmla="*/ 4317146 w 7467600"/>
              <a:gd name="connsiteY350" fmla="*/ 6587716 h 6858000"/>
              <a:gd name="connsiteX351" fmla="*/ 4171627 w 7467600"/>
              <a:gd name="connsiteY351" fmla="*/ 6858000 h 6858000"/>
              <a:gd name="connsiteX352" fmla="*/ 4081585 w 7467600"/>
              <a:gd name="connsiteY352" fmla="*/ 6858000 h 6858000"/>
              <a:gd name="connsiteX353" fmla="*/ 4238603 w 7467600"/>
              <a:gd name="connsiteY353" fmla="*/ 6559341 h 6858000"/>
              <a:gd name="connsiteX354" fmla="*/ 4778333 w 7467600"/>
              <a:gd name="connsiteY354" fmla="*/ 5873626 h 6858000"/>
              <a:gd name="connsiteX355" fmla="*/ 5414185 w 7467600"/>
              <a:gd name="connsiteY355" fmla="*/ 5573882 h 6858000"/>
              <a:gd name="connsiteX356" fmla="*/ 5959648 w 7467600"/>
              <a:gd name="connsiteY356" fmla="*/ 4760797 h 6858000"/>
              <a:gd name="connsiteX357" fmla="*/ 5355019 w 7467600"/>
              <a:gd name="connsiteY357" fmla="*/ 4734672 h 6858000"/>
              <a:gd name="connsiteX358" fmla="*/ 5083565 w 7467600"/>
              <a:gd name="connsiteY358" fmla="*/ 5179121 h 6858000"/>
              <a:gd name="connsiteX359" fmla="*/ 4713577 w 7467600"/>
              <a:gd name="connsiteY359" fmla="*/ 5616803 h 6858000"/>
              <a:gd name="connsiteX360" fmla="*/ 3989559 w 7467600"/>
              <a:gd name="connsiteY360" fmla="*/ 6145945 h 6858000"/>
              <a:gd name="connsiteX361" fmla="*/ 3939824 w 7467600"/>
              <a:gd name="connsiteY361" fmla="*/ 6066900 h 6858000"/>
              <a:gd name="connsiteX362" fmla="*/ 4584537 w 7467600"/>
              <a:gd name="connsiteY362" fmla="*/ 5324826 h 6858000"/>
              <a:gd name="connsiteX363" fmla="*/ 5037105 w 7467600"/>
              <a:gd name="connsiteY363" fmla="*/ 5088765 h 6858000"/>
              <a:gd name="connsiteX364" fmla="*/ 5039930 w 7467600"/>
              <a:gd name="connsiteY364" fmla="*/ 5089585 h 6858000"/>
              <a:gd name="connsiteX365" fmla="*/ 5263764 w 7467600"/>
              <a:gd name="connsiteY365" fmla="*/ 4735525 h 6858000"/>
              <a:gd name="connsiteX366" fmla="*/ 4086300 w 7467600"/>
              <a:gd name="connsiteY366" fmla="*/ 4884599 h 6858000"/>
              <a:gd name="connsiteX367" fmla="*/ 4085485 w 7467600"/>
              <a:gd name="connsiteY367" fmla="*/ 4899070 h 6858000"/>
              <a:gd name="connsiteX368" fmla="*/ 3871915 w 7467600"/>
              <a:gd name="connsiteY368" fmla="*/ 5253645 h 6858000"/>
              <a:gd name="connsiteX369" fmla="*/ 3799374 w 7467600"/>
              <a:gd name="connsiteY369" fmla="*/ 5466127 h 6858000"/>
              <a:gd name="connsiteX370" fmla="*/ 3498850 w 7467600"/>
              <a:gd name="connsiteY370" fmla="*/ 6661888 h 6858000"/>
              <a:gd name="connsiteX371" fmla="*/ 3399216 w 7467600"/>
              <a:gd name="connsiteY371" fmla="*/ 6858000 h 6858000"/>
              <a:gd name="connsiteX372" fmla="*/ 3303688 w 7467600"/>
              <a:gd name="connsiteY372" fmla="*/ 6858000 h 6858000"/>
              <a:gd name="connsiteX373" fmla="*/ 3391774 w 7467600"/>
              <a:gd name="connsiteY373" fmla="*/ 6697181 h 6858000"/>
              <a:gd name="connsiteX374" fmla="*/ 3735540 w 7467600"/>
              <a:gd name="connsiteY374" fmla="*/ 5546923 h 6858000"/>
              <a:gd name="connsiteX375" fmla="*/ 3729438 w 7467600"/>
              <a:gd name="connsiteY375" fmla="*/ 5569058 h 6858000"/>
              <a:gd name="connsiteX376" fmla="*/ 3707782 w 7467600"/>
              <a:gd name="connsiteY376" fmla="*/ 5644908 h 6858000"/>
              <a:gd name="connsiteX377" fmla="*/ 3583827 w 7467600"/>
              <a:gd name="connsiteY377" fmla="*/ 6039215 h 6858000"/>
              <a:gd name="connsiteX378" fmla="*/ 3547861 w 7467600"/>
              <a:gd name="connsiteY378" fmla="*/ 6129609 h 6858000"/>
              <a:gd name="connsiteX379" fmla="*/ 3490905 w 7467600"/>
              <a:gd name="connsiteY379" fmla="*/ 6277660 h 6858000"/>
              <a:gd name="connsiteX380" fmla="*/ 3455859 w 7467600"/>
              <a:gd name="connsiteY380" fmla="*/ 6391301 h 6858000"/>
              <a:gd name="connsiteX381" fmla="*/ 3429112 w 7467600"/>
              <a:gd name="connsiteY381" fmla="*/ 6479469 h 6858000"/>
              <a:gd name="connsiteX382" fmla="*/ 3304862 w 7467600"/>
              <a:gd name="connsiteY382" fmla="*/ 6796476 h 6858000"/>
              <a:gd name="connsiteX383" fmla="*/ 3276071 w 7467600"/>
              <a:gd name="connsiteY383" fmla="*/ 6858000 h 6858000"/>
              <a:gd name="connsiteX384" fmla="*/ 3240805 w 7467600"/>
              <a:gd name="connsiteY384" fmla="*/ 6858000 h 6858000"/>
              <a:gd name="connsiteX385" fmla="*/ 3275917 w 7467600"/>
              <a:gd name="connsiteY385" fmla="*/ 6783192 h 6858000"/>
              <a:gd name="connsiteX386" fmla="*/ 3399358 w 7467600"/>
              <a:gd name="connsiteY386" fmla="*/ 6469011 h 6858000"/>
              <a:gd name="connsiteX387" fmla="*/ 3425650 w 7467600"/>
              <a:gd name="connsiteY387" fmla="*/ 6381333 h 6858000"/>
              <a:gd name="connsiteX388" fmla="*/ 3460661 w 7467600"/>
              <a:gd name="connsiteY388" fmla="*/ 6266763 h 6858000"/>
              <a:gd name="connsiteX389" fmla="*/ 3518021 w 7467600"/>
              <a:gd name="connsiteY389" fmla="*/ 6117298 h 6858000"/>
              <a:gd name="connsiteX390" fmla="*/ 3554035 w 7467600"/>
              <a:gd name="connsiteY390" fmla="*/ 6027832 h 6858000"/>
              <a:gd name="connsiteX391" fmla="*/ 3677174 w 7467600"/>
              <a:gd name="connsiteY391" fmla="*/ 5636351 h 6858000"/>
              <a:gd name="connsiteX392" fmla="*/ 3698819 w 7467600"/>
              <a:gd name="connsiteY392" fmla="*/ 5560503 h 6858000"/>
              <a:gd name="connsiteX393" fmla="*/ 3702094 w 7467600"/>
              <a:gd name="connsiteY393" fmla="*/ 5549194 h 6858000"/>
              <a:gd name="connsiteX394" fmla="*/ 3398355 w 7467600"/>
              <a:gd name="connsiteY394" fmla="*/ 6094603 h 6858000"/>
              <a:gd name="connsiteX395" fmla="*/ 3193941 w 7467600"/>
              <a:gd name="connsiteY395" fmla="*/ 6798775 h 6858000"/>
              <a:gd name="connsiteX396" fmla="*/ 3184140 w 7467600"/>
              <a:gd name="connsiteY396" fmla="*/ 6858000 h 6858000"/>
              <a:gd name="connsiteX397" fmla="*/ 3099978 w 7467600"/>
              <a:gd name="connsiteY397" fmla="*/ 6858000 h 6858000"/>
              <a:gd name="connsiteX398" fmla="*/ 3101556 w 7467600"/>
              <a:gd name="connsiteY398" fmla="*/ 6843337 h 6858000"/>
              <a:gd name="connsiteX399" fmla="*/ 3370162 w 7467600"/>
              <a:gd name="connsiteY399" fmla="*/ 5785550 h 6858000"/>
              <a:gd name="connsiteX400" fmla="*/ 3746477 w 7467600"/>
              <a:gd name="connsiteY400" fmla="*/ 5377889 h 6858000"/>
              <a:gd name="connsiteX401" fmla="*/ 3863399 w 7467600"/>
              <a:gd name="connsiteY401" fmla="*/ 5087257 h 6858000"/>
              <a:gd name="connsiteX402" fmla="*/ 3968712 w 7467600"/>
              <a:gd name="connsiteY402" fmla="*/ 4913989 h 6858000"/>
              <a:gd name="connsiteX403" fmla="*/ 2792390 w 7467600"/>
              <a:gd name="connsiteY403" fmla="*/ 5382974 h 6858000"/>
              <a:gd name="connsiteX404" fmla="*/ 2714982 w 7467600"/>
              <a:gd name="connsiteY404" fmla="*/ 5427051 h 6858000"/>
              <a:gd name="connsiteX405" fmla="*/ 2813361 w 7467600"/>
              <a:gd name="connsiteY405" fmla="*/ 6023912 h 6858000"/>
              <a:gd name="connsiteX406" fmla="*/ 2688430 w 7467600"/>
              <a:gd name="connsiteY406" fmla="*/ 6801564 h 6858000"/>
              <a:gd name="connsiteX407" fmla="*/ 2629626 w 7467600"/>
              <a:gd name="connsiteY407" fmla="*/ 6763394 h 6858000"/>
              <a:gd name="connsiteX408" fmla="*/ 2565328 w 7467600"/>
              <a:gd name="connsiteY408" fmla="*/ 5516399 h 6858000"/>
              <a:gd name="connsiteX409" fmla="*/ 1922999 w 7467600"/>
              <a:gd name="connsiteY409" fmla="*/ 5980343 h 6858000"/>
              <a:gd name="connsiteX410" fmla="*/ 1950261 w 7467600"/>
              <a:gd name="connsiteY410" fmla="*/ 6405858 h 6858000"/>
              <a:gd name="connsiteX411" fmla="*/ 2365554 w 7467600"/>
              <a:gd name="connsiteY411" fmla="*/ 6759107 h 6858000"/>
              <a:gd name="connsiteX412" fmla="*/ 2424142 w 7467600"/>
              <a:gd name="connsiteY412" fmla="*/ 6858000 h 6858000"/>
              <a:gd name="connsiteX413" fmla="*/ 2395994 w 7467600"/>
              <a:gd name="connsiteY413" fmla="*/ 6858000 h 6858000"/>
              <a:gd name="connsiteX414" fmla="*/ 2392863 w 7467600"/>
              <a:gd name="connsiteY414" fmla="*/ 6852964 h 6858000"/>
              <a:gd name="connsiteX415" fmla="*/ 2017589 w 7467600"/>
              <a:gd name="connsiteY415" fmla="*/ 6493982 h 6858000"/>
              <a:gd name="connsiteX416" fmla="*/ 2147336 w 7467600"/>
              <a:gd name="connsiteY416" fmla="*/ 6594052 h 6858000"/>
              <a:gd name="connsiteX417" fmla="*/ 2207047 w 7467600"/>
              <a:gd name="connsiteY417" fmla="*/ 6654540 h 6858000"/>
              <a:gd name="connsiteX418" fmla="*/ 2299106 w 7467600"/>
              <a:gd name="connsiteY418" fmla="*/ 6778931 h 6858000"/>
              <a:gd name="connsiteX419" fmla="*/ 2314430 w 7467600"/>
              <a:gd name="connsiteY419" fmla="*/ 6801144 h 6858000"/>
              <a:gd name="connsiteX420" fmla="*/ 2352406 w 7467600"/>
              <a:gd name="connsiteY420" fmla="*/ 6858000 h 6858000"/>
              <a:gd name="connsiteX421" fmla="*/ 2314492 w 7467600"/>
              <a:gd name="connsiteY421" fmla="*/ 6858000 h 6858000"/>
              <a:gd name="connsiteX422" fmla="*/ 2288095 w 7467600"/>
              <a:gd name="connsiteY422" fmla="*/ 6818030 h 6858000"/>
              <a:gd name="connsiteX423" fmla="*/ 2272768 w 7467600"/>
              <a:gd name="connsiteY423" fmla="*/ 6795822 h 6858000"/>
              <a:gd name="connsiteX424" fmla="*/ 2182715 w 7467600"/>
              <a:gd name="connsiteY424" fmla="*/ 6675071 h 6858000"/>
              <a:gd name="connsiteX425" fmla="*/ 2032061 w 7467600"/>
              <a:gd name="connsiteY425" fmla="*/ 6541380 h 6858000"/>
              <a:gd name="connsiteX426" fmla="*/ 2257220 w 7467600"/>
              <a:gd name="connsiteY426" fmla="*/ 6826257 h 6858000"/>
              <a:gd name="connsiteX427" fmla="*/ 2281324 w 7467600"/>
              <a:gd name="connsiteY427" fmla="*/ 6858000 h 6858000"/>
              <a:gd name="connsiteX428" fmla="*/ 2242860 w 7467600"/>
              <a:gd name="connsiteY428" fmla="*/ 6858000 h 6858000"/>
              <a:gd name="connsiteX429" fmla="*/ 2232818 w 7467600"/>
              <a:gd name="connsiteY429" fmla="*/ 6844926 h 6858000"/>
              <a:gd name="connsiteX430" fmla="*/ 1990172 w 7467600"/>
              <a:gd name="connsiteY430" fmla="*/ 6542121 h 6858000"/>
              <a:gd name="connsiteX431" fmla="*/ 2124090 w 7467600"/>
              <a:gd name="connsiteY431" fmla="*/ 6761017 h 6858000"/>
              <a:gd name="connsiteX432" fmla="*/ 2200380 w 7467600"/>
              <a:gd name="connsiteY432" fmla="*/ 6858000 h 6858000"/>
              <a:gd name="connsiteX433" fmla="*/ 2147507 w 7467600"/>
              <a:gd name="connsiteY433" fmla="*/ 6858000 h 6858000"/>
              <a:gd name="connsiteX434" fmla="*/ 2070668 w 7467600"/>
              <a:gd name="connsiteY434" fmla="*/ 6761520 h 6858000"/>
              <a:gd name="connsiteX435" fmla="*/ 1975142 w 7467600"/>
              <a:gd name="connsiteY435" fmla="*/ 6585570 h 6858000"/>
              <a:gd name="connsiteX436" fmla="*/ 2050035 w 7467600"/>
              <a:gd name="connsiteY436" fmla="*/ 6813345 h 6858000"/>
              <a:gd name="connsiteX437" fmla="*/ 2063025 w 7467600"/>
              <a:gd name="connsiteY437" fmla="*/ 6858000 h 6858000"/>
              <a:gd name="connsiteX438" fmla="*/ 2021675 w 7467600"/>
              <a:gd name="connsiteY438" fmla="*/ 6858000 h 6858000"/>
              <a:gd name="connsiteX439" fmla="*/ 2019308 w 7467600"/>
              <a:gd name="connsiteY439" fmla="*/ 6847118 h 6858000"/>
              <a:gd name="connsiteX440" fmla="*/ 1938835 w 7467600"/>
              <a:gd name="connsiteY440" fmla="*/ 6551160 h 6858000"/>
              <a:gd name="connsiteX441" fmla="*/ 1953230 w 7467600"/>
              <a:gd name="connsiteY441" fmla="*/ 6759699 h 6858000"/>
              <a:gd name="connsiteX442" fmla="*/ 1956763 w 7467600"/>
              <a:gd name="connsiteY442" fmla="*/ 6778191 h 6858000"/>
              <a:gd name="connsiteX443" fmla="*/ 1967925 w 7467600"/>
              <a:gd name="connsiteY443" fmla="*/ 6858000 h 6858000"/>
              <a:gd name="connsiteX444" fmla="*/ 1936622 w 7467600"/>
              <a:gd name="connsiteY444" fmla="*/ 6858000 h 6858000"/>
              <a:gd name="connsiteX445" fmla="*/ 1926261 w 7467600"/>
              <a:gd name="connsiteY445" fmla="*/ 6784064 h 6858000"/>
              <a:gd name="connsiteX446" fmla="*/ 1922724 w 7467600"/>
              <a:gd name="connsiteY446" fmla="*/ 6765577 h 6858000"/>
              <a:gd name="connsiteX447" fmla="*/ 1904650 w 7467600"/>
              <a:gd name="connsiteY447" fmla="*/ 6639616 h 6858000"/>
              <a:gd name="connsiteX448" fmla="*/ 1885273 w 7467600"/>
              <a:gd name="connsiteY448" fmla="*/ 6858000 h 6858000"/>
              <a:gd name="connsiteX449" fmla="*/ 1854363 w 7467600"/>
              <a:gd name="connsiteY449" fmla="*/ 6858000 h 6858000"/>
              <a:gd name="connsiteX450" fmla="*/ 1880391 w 7467600"/>
              <a:gd name="connsiteY450" fmla="*/ 6603796 h 6858000"/>
              <a:gd name="connsiteX451" fmla="*/ 1818273 w 7467600"/>
              <a:gd name="connsiteY451" fmla="*/ 6715729 h 6858000"/>
              <a:gd name="connsiteX452" fmla="*/ 1794691 w 7467600"/>
              <a:gd name="connsiteY452" fmla="*/ 6843239 h 6858000"/>
              <a:gd name="connsiteX453" fmla="*/ 1794914 w 7467600"/>
              <a:gd name="connsiteY453" fmla="*/ 6858000 h 6858000"/>
              <a:gd name="connsiteX454" fmla="*/ 1746128 w 7467600"/>
              <a:gd name="connsiteY454" fmla="*/ 6858000 h 6858000"/>
              <a:gd name="connsiteX455" fmla="*/ 1753934 w 7467600"/>
              <a:gd name="connsiteY455" fmla="*/ 6724796 h 6858000"/>
              <a:gd name="connsiteX456" fmla="*/ 1792053 w 7467600"/>
              <a:gd name="connsiteY456" fmla="*/ 6572396 h 6858000"/>
              <a:gd name="connsiteX457" fmla="*/ 1862248 w 7467600"/>
              <a:gd name="connsiteY457" fmla="*/ 6266397 h 6858000"/>
              <a:gd name="connsiteX458" fmla="*/ 1862250 w 7467600"/>
              <a:gd name="connsiteY458" fmla="*/ 6033531 h 6858000"/>
              <a:gd name="connsiteX459" fmla="*/ 1211999 w 7467600"/>
              <a:gd name="connsiteY459" fmla="*/ 6683610 h 6858000"/>
              <a:gd name="connsiteX460" fmla="*/ 1213266 w 7467600"/>
              <a:gd name="connsiteY460" fmla="*/ 6691947 h 6858000"/>
              <a:gd name="connsiteX461" fmla="*/ 1203370 w 7467600"/>
              <a:gd name="connsiteY461" fmla="*/ 6850676 h 6858000"/>
              <a:gd name="connsiteX462" fmla="*/ 1203671 w 7467600"/>
              <a:gd name="connsiteY462" fmla="*/ 6858000 h 6858000"/>
              <a:gd name="connsiteX463" fmla="*/ 1143180 w 7467600"/>
              <a:gd name="connsiteY463" fmla="*/ 6858000 h 6858000"/>
              <a:gd name="connsiteX464" fmla="*/ 1142176 w 7467600"/>
              <a:gd name="connsiteY464" fmla="*/ 6766045 h 6858000"/>
              <a:gd name="connsiteX465" fmla="*/ 1067484 w 7467600"/>
              <a:gd name="connsiteY465" fmla="*/ 6858000 h 6858000"/>
              <a:gd name="connsiteX466" fmla="*/ 953928 w 7467600"/>
              <a:gd name="connsiteY466" fmla="*/ 6858000 h 6858000"/>
              <a:gd name="connsiteX467" fmla="*/ 959715 w 7467600"/>
              <a:gd name="connsiteY467" fmla="*/ 6850185 h 6858000"/>
              <a:gd name="connsiteX468" fmla="*/ 1483788 w 7467600"/>
              <a:gd name="connsiteY468" fmla="*/ 6259174 h 6858000"/>
              <a:gd name="connsiteX469" fmla="*/ 1100671 w 7467600"/>
              <a:gd name="connsiteY469" fmla="*/ 6252137 h 6858000"/>
              <a:gd name="connsiteX470" fmla="*/ 1090144 w 7467600"/>
              <a:gd name="connsiteY470" fmla="*/ 6256748 h 6858000"/>
              <a:gd name="connsiteX471" fmla="*/ 1095872 w 7467600"/>
              <a:gd name="connsiteY471" fmla="*/ 6271892 h 6858000"/>
              <a:gd name="connsiteX472" fmla="*/ 262785 w 7467600"/>
              <a:gd name="connsiteY472" fmla="*/ 6845450 h 6858000"/>
              <a:gd name="connsiteX473" fmla="*/ 209968 w 7467600"/>
              <a:gd name="connsiteY473" fmla="*/ 6770713 h 6858000"/>
              <a:gd name="connsiteX474" fmla="*/ 873460 w 7467600"/>
              <a:gd name="connsiteY474" fmla="*/ 6253768 h 6858000"/>
              <a:gd name="connsiteX475" fmla="*/ 192686 w 7467600"/>
              <a:gd name="connsiteY475" fmla="*/ 5849257 h 6858000"/>
              <a:gd name="connsiteX476" fmla="*/ 4696 w 7467600"/>
              <a:gd name="connsiteY476" fmla="*/ 5697668 h 6858000"/>
              <a:gd name="connsiteX477" fmla="*/ 0 w 7467600"/>
              <a:gd name="connsiteY477" fmla="*/ 5689984 h 6858000"/>
              <a:gd name="connsiteX478" fmla="*/ 0 w 7467600"/>
              <a:gd name="connsiteY478" fmla="*/ 5513472 h 6858000"/>
              <a:gd name="connsiteX479" fmla="*/ 174101 w 7467600"/>
              <a:gd name="connsiteY479" fmla="*/ 5620277 h 6858000"/>
              <a:gd name="connsiteX480" fmla="*/ 891800 w 7467600"/>
              <a:gd name="connsiteY480" fmla="*/ 6036935 h 6858000"/>
              <a:gd name="connsiteX481" fmla="*/ 1072219 w 7467600"/>
              <a:gd name="connsiteY481" fmla="*/ 6169443 h 6858000"/>
              <a:gd name="connsiteX482" fmla="*/ 1074117 w 7467600"/>
              <a:gd name="connsiteY482" fmla="*/ 6170301 h 6858000"/>
              <a:gd name="connsiteX483" fmla="*/ 1083114 w 7467600"/>
              <a:gd name="connsiteY483" fmla="*/ 6174131 h 6858000"/>
              <a:gd name="connsiteX484" fmla="*/ 1543010 w 7467600"/>
              <a:gd name="connsiteY484" fmla="*/ 6191140 h 6858000"/>
              <a:gd name="connsiteX485" fmla="*/ 1551080 w 7467600"/>
              <a:gd name="connsiteY485" fmla="*/ 6195006 h 6858000"/>
              <a:gd name="connsiteX486" fmla="*/ 2345443 w 7467600"/>
              <a:gd name="connsiteY486" fmla="*/ 5549882 h 6858000"/>
              <a:gd name="connsiteX487" fmla="*/ 1721499 w 7467600"/>
              <a:gd name="connsiteY487" fmla="*/ 5599969 h 6858000"/>
              <a:gd name="connsiteX488" fmla="*/ 767716 w 7467600"/>
              <a:gd name="connsiteY488" fmla="*/ 5472768 h 6858000"/>
              <a:gd name="connsiteX489" fmla="*/ 722147 w 7467600"/>
              <a:gd name="connsiteY489" fmla="*/ 5393091 h 6858000"/>
              <a:gd name="connsiteX490" fmla="*/ 1485552 w 7467600"/>
              <a:gd name="connsiteY490" fmla="*/ 5313202 h 6858000"/>
              <a:gd name="connsiteX491" fmla="*/ 2143004 w 7467600"/>
              <a:gd name="connsiteY491" fmla="*/ 5402420 h 6858000"/>
              <a:gd name="connsiteX492" fmla="*/ 1933391 w 7467600"/>
              <a:gd name="connsiteY492" fmla="*/ 5156971 h 6858000"/>
              <a:gd name="connsiteX493" fmla="*/ 1827118 w 7467600"/>
              <a:gd name="connsiteY493" fmla="*/ 4968410 h 6858000"/>
              <a:gd name="connsiteX494" fmla="*/ 1837349 w 7467600"/>
              <a:gd name="connsiteY494" fmla="*/ 4956357 h 6858000"/>
              <a:gd name="connsiteX495" fmla="*/ 2162835 w 7467600"/>
              <a:gd name="connsiteY495" fmla="*/ 5187853 h 6858000"/>
              <a:gd name="connsiteX496" fmla="*/ 2257167 w 7467600"/>
              <a:gd name="connsiteY496" fmla="*/ 5462123 h 6858000"/>
              <a:gd name="connsiteX497" fmla="*/ 2261598 w 7467600"/>
              <a:gd name="connsiteY497" fmla="*/ 5467998 h 6858000"/>
              <a:gd name="connsiteX498" fmla="*/ 2437177 w 7467600"/>
              <a:gd name="connsiteY498" fmla="*/ 5479608 h 6858000"/>
              <a:gd name="connsiteX499" fmla="*/ 2445247 w 7467600"/>
              <a:gd name="connsiteY499" fmla="*/ 5483476 h 6858000"/>
              <a:gd name="connsiteX500" fmla="*/ 2743626 w 7467600"/>
              <a:gd name="connsiteY500" fmla="*/ 5304819 h 6858000"/>
              <a:gd name="connsiteX501" fmla="*/ 3048102 w 7467600"/>
              <a:gd name="connsiteY501" fmla="*/ 5150595 h 6858000"/>
              <a:gd name="connsiteX502" fmla="*/ 1799414 w 7467600"/>
              <a:gd name="connsiteY502" fmla="*/ 4694732 h 6858000"/>
              <a:gd name="connsiteX503" fmla="*/ 1771735 w 7467600"/>
              <a:gd name="connsiteY503" fmla="*/ 4619929 h 6858000"/>
              <a:gd name="connsiteX504" fmla="*/ 3104273 w 7467600"/>
              <a:gd name="connsiteY504" fmla="*/ 5076159 h 6858000"/>
              <a:gd name="connsiteX505" fmla="*/ 3113245 w 7467600"/>
              <a:gd name="connsiteY505" fmla="*/ 5090705 h 6858000"/>
              <a:gd name="connsiteX506" fmla="*/ 3126294 w 7467600"/>
              <a:gd name="connsiteY506" fmla="*/ 5114400 h 6858000"/>
              <a:gd name="connsiteX507" fmla="*/ 3937433 w 7467600"/>
              <a:gd name="connsiteY507" fmla="*/ 4830473 h 6858000"/>
              <a:gd name="connsiteX508" fmla="*/ 3590475 w 7467600"/>
              <a:gd name="connsiteY508" fmla="*/ 4597974 h 6858000"/>
              <a:gd name="connsiteX509" fmla="*/ 3100264 w 7467600"/>
              <a:gd name="connsiteY509" fmla="*/ 4579845 h 6858000"/>
              <a:gd name="connsiteX510" fmla="*/ 2183576 w 7467600"/>
              <a:gd name="connsiteY510" fmla="*/ 4227150 h 6858000"/>
              <a:gd name="connsiteX511" fmla="*/ 2151029 w 7467600"/>
              <a:gd name="connsiteY511" fmla="*/ 4146947 h 6858000"/>
              <a:gd name="connsiteX512" fmla="*/ 3563434 w 7467600"/>
              <a:gd name="connsiteY512" fmla="*/ 4469115 h 6858000"/>
              <a:gd name="connsiteX513" fmla="*/ 3177952 w 7467600"/>
              <a:gd name="connsiteY513" fmla="*/ 3657386 h 6858000"/>
              <a:gd name="connsiteX514" fmla="*/ 3189263 w 7467600"/>
              <a:gd name="connsiteY514" fmla="*/ 3625726 h 6858000"/>
              <a:gd name="connsiteX515" fmla="*/ 3560912 w 7467600"/>
              <a:gd name="connsiteY515" fmla="*/ 4079863 h 6858000"/>
              <a:gd name="connsiteX516" fmla="*/ 3626636 w 7467600"/>
              <a:gd name="connsiteY516" fmla="*/ 4512230 h 6858000"/>
              <a:gd name="connsiteX517" fmla="*/ 3653088 w 7467600"/>
              <a:gd name="connsiteY517" fmla="*/ 4521417 h 6858000"/>
              <a:gd name="connsiteX518" fmla="*/ 3988128 w 7467600"/>
              <a:gd name="connsiteY518" fmla="*/ 4817267 h 6858000"/>
              <a:gd name="connsiteX519" fmla="*/ 4830582 w 7467600"/>
              <a:gd name="connsiteY519" fmla="*/ 4676000 h 6858000"/>
              <a:gd name="connsiteX520" fmla="*/ 4830100 w 7467600"/>
              <a:gd name="connsiteY520" fmla="*/ 4675554 h 6858000"/>
              <a:gd name="connsiteX521" fmla="*/ 4036318 w 7467600"/>
              <a:gd name="connsiteY521" fmla="*/ 4147013 h 6858000"/>
              <a:gd name="connsiteX522" fmla="*/ 3432098 w 7467600"/>
              <a:gd name="connsiteY522" fmla="*/ 3537312 h 6858000"/>
              <a:gd name="connsiteX523" fmla="*/ 3446761 w 7467600"/>
              <a:gd name="connsiteY523" fmla="*/ 3461278 h 6858000"/>
              <a:gd name="connsiteX524" fmla="*/ 4419733 w 7467600"/>
              <a:gd name="connsiteY524" fmla="*/ 3963555 h 6858000"/>
              <a:gd name="connsiteX525" fmla="*/ 4781371 w 7467600"/>
              <a:gd name="connsiteY525" fmla="*/ 4458604 h 6858000"/>
              <a:gd name="connsiteX526" fmla="*/ 4780440 w 7467600"/>
              <a:gd name="connsiteY526" fmla="*/ 4470290 h 6858000"/>
              <a:gd name="connsiteX527" fmla="*/ 4898954 w 7467600"/>
              <a:gd name="connsiteY527" fmla="*/ 4662092 h 6858000"/>
              <a:gd name="connsiteX528" fmla="*/ 4900699 w 7467600"/>
              <a:gd name="connsiteY528" fmla="*/ 4670867 h 6858000"/>
              <a:gd name="connsiteX529" fmla="*/ 5714511 w 7467600"/>
              <a:gd name="connsiteY529" fmla="*/ 4663483 h 6858000"/>
              <a:gd name="connsiteX530" fmla="*/ 5464793 w 7467600"/>
              <a:gd name="connsiteY530" fmla="*/ 4393556 h 6858000"/>
              <a:gd name="connsiteX531" fmla="*/ 5461897 w 7467600"/>
              <a:gd name="connsiteY531" fmla="*/ 4390879 h 6858000"/>
              <a:gd name="connsiteX532" fmla="*/ 4294126 w 7467600"/>
              <a:gd name="connsiteY532" fmla="*/ 3303048 h 6858000"/>
              <a:gd name="connsiteX533" fmla="*/ 4305321 w 7467600"/>
              <a:gd name="connsiteY533" fmla="*/ 3256953 h 6858000"/>
              <a:gd name="connsiteX534" fmla="*/ 4949299 w 7467600"/>
              <a:gd name="connsiteY534" fmla="*/ 3766336 h 6858000"/>
              <a:gd name="connsiteX535" fmla="*/ 5291452 w 7467600"/>
              <a:gd name="connsiteY535" fmla="*/ 4076801 h 6858000"/>
              <a:gd name="connsiteX536" fmla="*/ 5434998 w 7467600"/>
              <a:gd name="connsiteY536" fmla="*/ 4254100 h 6858000"/>
              <a:gd name="connsiteX537" fmla="*/ 5351015 w 7467600"/>
              <a:gd name="connsiteY537" fmla="*/ 3760989 h 6858000"/>
              <a:gd name="connsiteX538" fmla="*/ 5413780 w 7467600"/>
              <a:gd name="connsiteY538" fmla="*/ 2966265 h 6858000"/>
              <a:gd name="connsiteX539" fmla="*/ 5425627 w 7467600"/>
              <a:gd name="connsiteY539" fmla="*/ 2954192 h 6858000"/>
              <a:gd name="connsiteX540" fmla="*/ 6604735 w 7467600"/>
              <a:gd name="connsiteY540" fmla="*/ 2041381 h 6858000"/>
              <a:gd name="connsiteX541" fmla="*/ 7204487 w 7467600"/>
              <a:gd name="connsiteY541" fmla="*/ 2742112 h 6858000"/>
              <a:gd name="connsiteX542" fmla="*/ 7131592 w 7467600"/>
              <a:gd name="connsiteY542" fmla="*/ 2672096 h 6858000"/>
              <a:gd name="connsiteX543" fmla="*/ 6996344 w 7467600"/>
              <a:gd name="connsiteY543" fmla="*/ 2518310 h 6858000"/>
              <a:gd name="connsiteX544" fmla="*/ 6735495 w 7467600"/>
              <a:gd name="connsiteY544" fmla="*/ 2196890 h 6858000"/>
              <a:gd name="connsiteX545" fmla="*/ 6721901 w 7467600"/>
              <a:gd name="connsiteY545" fmla="*/ 2179274 h 6858000"/>
              <a:gd name="connsiteX546" fmla="*/ 6604735 w 7467600"/>
              <a:gd name="connsiteY546" fmla="*/ 2041381 h 6858000"/>
              <a:gd name="connsiteX547" fmla="*/ 6591670 w 7467600"/>
              <a:gd name="connsiteY547" fmla="*/ 1988277 h 6858000"/>
              <a:gd name="connsiteX548" fmla="*/ 6747349 w 7467600"/>
              <a:gd name="connsiteY548" fmla="*/ 2160069 h 6858000"/>
              <a:gd name="connsiteX549" fmla="*/ 6760943 w 7467600"/>
              <a:gd name="connsiteY549" fmla="*/ 2177686 h 6858000"/>
              <a:gd name="connsiteX550" fmla="*/ 7021065 w 7467600"/>
              <a:gd name="connsiteY550" fmla="*/ 2498102 h 6858000"/>
              <a:gd name="connsiteX551" fmla="*/ 7155223 w 7467600"/>
              <a:gd name="connsiteY551" fmla="*/ 2650386 h 6858000"/>
              <a:gd name="connsiteX552" fmla="*/ 7203167 w 7467600"/>
              <a:gd name="connsiteY552" fmla="*/ 2697288 h 6858000"/>
              <a:gd name="connsiteX553" fmla="*/ 6937703 w 7467600"/>
              <a:gd name="connsiteY553" fmla="*/ 2321981 h 6858000"/>
              <a:gd name="connsiteX554" fmla="*/ 6591670 w 7467600"/>
              <a:gd name="connsiteY554" fmla="*/ 1988277 h 6858000"/>
              <a:gd name="connsiteX555" fmla="*/ 5798671 w 7467600"/>
              <a:gd name="connsiteY555" fmla="*/ 1981601 h 6858000"/>
              <a:gd name="connsiteX556" fmla="*/ 5754709 w 7467600"/>
              <a:gd name="connsiteY556" fmla="*/ 2071454 h 6858000"/>
              <a:gd name="connsiteX557" fmla="*/ 5763044 w 7467600"/>
              <a:gd name="connsiteY557" fmla="*/ 2842206 h 6858000"/>
              <a:gd name="connsiteX558" fmla="*/ 5764974 w 7467600"/>
              <a:gd name="connsiteY558" fmla="*/ 2799609 h 6858000"/>
              <a:gd name="connsiteX559" fmla="*/ 5767665 w 7467600"/>
              <a:gd name="connsiteY559" fmla="*/ 2666409 h 6858000"/>
              <a:gd name="connsiteX560" fmla="*/ 5763055 w 7467600"/>
              <a:gd name="connsiteY560" fmla="*/ 2579705 h 6858000"/>
              <a:gd name="connsiteX561" fmla="*/ 5758079 w 7467600"/>
              <a:gd name="connsiteY561" fmla="*/ 2492508 h 6858000"/>
              <a:gd name="connsiteX562" fmla="*/ 5779325 w 7467600"/>
              <a:gd name="connsiteY562" fmla="*/ 2197069 h 6858000"/>
              <a:gd name="connsiteX563" fmla="*/ 5798671 w 7467600"/>
              <a:gd name="connsiteY563" fmla="*/ 1981601 h 6858000"/>
              <a:gd name="connsiteX564" fmla="*/ 5829202 w 7467600"/>
              <a:gd name="connsiteY564" fmla="*/ 1971679 h 6858000"/>
              <a:gd name="connsiteX565" fmla="*/ 5809558 w 7467600"/>
              <a:gd name="connsiteY565" fmla="*/ 2198043 h 6858000"/>
              <a:gd name="connsiteX566" fmla="*/ 5788653 w 7467600"/>
              <a:gd name="connsiteY566" fmla="*/ 2489430 h 6858000"/>
              <a:gd name="connsiteX567" fmla="*/ 5793439 w 7467600"/>
              <a:gd name="connsiteY567" fmla="*/ 2575235 h 6858000"/>
              <a:gd name="connsiteX568" fmla="*/ 5796837 w 7467600"/>
              <a:gd name="connsiteY568" fmla="*/ 2637633 h 6858000"/>
              <a:gd name="connsiteX569" fmla="*/ 5818614 w 7467600"/>
              <a:gd name="connsiteY569" fmla="*/ 2473055 h 6858000"/>
              <a:gd name="connsiteX570" fmla="*/ 5829202 w 7467600"/>
              <a:gd name="connsiteY570" fmla="*/ 1971679 h 6858000"/>
              <a:gd name="connsiteX571" fmla="*/ 5911389 w 7467600"/>
              <a:gd name="connsiteY571" fmla="*/ 1898371 h 6858000"/>
              <a:gd name="connsiteX572" fmla="*/ 6237627 w 7467600"/>
              <a:gd name="connsiteY572" fmla="*/ 2231921 h 6858000"/>
              <a:gd name="connsiteX573" fmla="*/ 5911389 w 7467600"/>
              <a:gd name="connsiteY573" fmla="*/ 1898371 h 6858000"/>
              <a:gd name="connsiteX574" fmla="*/ 6944437 w 7467600"/>
              <a:gd name="connsiteY574" fmla="*/ 1575402 h 6858000"/>
              <a:gd name="connsiteX575" fmla="*/ 6304730 w 7467600"/>
              <a:gd name="connsiteY575" fmla="*/ 1766654 h 6858000"/>
              <a:gd name="connsiteX576" fmla="*/ 6944437 w 7467600"/>
              <a:gd name="connsiteY576" fmla="*/ 1575402 h 6858000"/>
              <a:gd name="connsiteX577" fmla="*/ 7019523 w 7467600"/>
              <a:gd name="connsiteY577" fmla="*/ 1519450 h 6858000"/>
              <a:gd name="connsiteX578" fmla="*/ 6298091 w 7467600"/>
              <a:gd name="connsiteY578" fmla="*/ 1737122 h 6858000"/>
              <a:gd name="connsiteX579" fmla="*/ 7019523 w 7467600"/>
              <a:gd name="connsiteY579" fmla="*/ 1519450 h 6858000"/>
              <a:gd name="connsiteX580" fmla="*/ 2399523 w 7467600"/>
              <a:gd name="connsiteY580" fmla="*/ 1428234 h 6858000"/>
              <a:gd name="connsiteX581" fmla="*/ 2224982 w 7467600"/>
              <a:gd name="connsiteY581" fmla="*/ 1826201 h 6858000"/>
              <a:gd name="connsiteX582" fmla="*/ 2096099 w 7467600"/>
              <a:gd name="connsiteY582" fmla="*/ 2345900 h 6858000"/>
              <a:gd name="connsiteX583" fmla="*/ 2283317 w 7467600"/>
              <a:gd name="connsiteY583" fmla="*/ 1796925 h 6858000"/>
              <a:gd name="connsiteX584" fmla="*/ 2399523 w 7467600"/>
              <a:gd name="connsiteY584" fmla="*/ 1428234 h 6858000"/>
              <a:gd name="connsiteX585" fmla="*/ 2448558 w 7467600"/>
              <a:gd name="connsiteY585" fmla="*/ 1373435 h 6858000"/>
              <a:gd name="connsiteX586" fmla="*/ 2312521 w 7467600"/>
              <a:gd name="connsiteY586" fmla="*/ 1806140 h 6858000"/>
              <a:gd name="connsiteX587" fmla="*/ 2127533 w 7467600"/>
              <a:gd name="connsiteY587" fmla="*/ 2348380 h 6858000"/>
              <a:gd name="connsiteX588" fmla="*/ 2358080 w 7467600"/>
              <a:gd name="connsiteY588" fmla="*/ 1866134 h 6858000"/>
              <a:gd name="connsiteX589" fmla="*/ 2407436 w 7467600"/>
              <a:gd name="connsiteY589" fmla="*/ 1651070 h 6858000"/>
              <a:gd name="connsiteX590" fmla="*/ 2448558 w 7467600"/>
              <a:gd name="connsiteY590" fmla="*/ 1373435 h 6858000"/>
              <a:gd name="connsiteX591" fmla="*/ 278707 w 7467600"/>
              <a:gd name="connsiteY591" fmla="*/ 1352270 h 6858000"/>
              <a:gd name="connsiteX592" fmla="*/ 321570 w 7467600"/>
              <a:gd name="connsiteY592" fmla="*/ 1861610 h 6858000"/>
              <a:gd name="connsiteX593" fmla="*/ 294281 w 7467600"/>
              <a:gd name="connsiteY593" fmla="*/ 1440658 h 6858000"/>
              <a:gd name="connsiteX594" fmla="*/ 278707 w 7467600"/>
              <a:gd name="connsiteY594" fmla="*/ 1352270 h 6858000"/>
              <a:gd name="connsiteX595" fmla="*/ 1423821 w 7467600"/>
              <a:gd name="connsiteY595" fmla="*/ 1351958 h 6858000"/>
              <a:gd name="connsiteX596" fmla="*/ 1638521 w 7467600"/>
              <a:gd name="connsiteY596" fmla="*/ 1908470 h 6858000"/>
              <a:gd name="connsiteX597" fmla="*/ 1754199 w 7467600"/>
              <a:gd name="connsiteY597" fmla="*/ 2149284 h 6858000"/>
              <a:gd name="connsiteX598" fmla="*/ 1908359 w 7467600"/>
              <a:gd name="connsiteY598" fmla="*/ 2364988 h 6858000"/>
              <a:gd name="connsiteX599" fmla="*/ 1647661 w 7467600"/>
              <a:gd name="connsiteY599" fmla="*/ 1825945 h 6858000"/>
              <a:gd name="connsiteX600" fmla="*/ 1423821 w 7467600"/>
              <a:gd name="connsiteY600" fmla="*/ 1351958 h 6858000"/>
              <a:gd name="connsiteX601" fmla="*/ 1431890 w 7467600"/>
              <a:gd name="connsiteY601" fmla="*/ 1306475 h 6858000"/>
              <a:gd name="connsiteX602" fmla="*/ 1507597 w 7467600"/>
              <a:gd name="connsiteY602" fmla="*/ 1446132 h 6858000"/>
              <a:gd name="connsiteX603" fmla="*/ 1674586 w 7467600"/>
              <a:gd name="connsiteY603" fmla="*/ 1813832 h 6858000"/>
              <a:gd name="connsiteX604" fmla="*/ 1815950 w 7467600"/>
              <a:gd name="connsiteY604" fmla="*/ 2128564 h 6858000"/>
              <a:gd name="connsiteX605" fmla="*/ 1984242 w 7467600"/>
              <a:gd name="connsiteY605" fmla="*/ 2430829 h 6858000"/>
              <a:gd name="connsiteX606" fmla="*/ 2014023 w 7467600"/>
              <a:gd name="connsiteY606" fmla="*/ 2450995 h 6858000"/>
              <a:gd name="connsiteX607" fmla="*/ 1747337 w 7467600"/>
              <a:gd name="connsiteY607" fmla="*/ 1855264 h 6858000"/>
              <a:gd name="connsiteX608" fmla="*/ 1533749 w 7467600"/>
              <a:gd name="connsiteY608" fmla="*/ 1478656 h 6858000"/>
              <a:gd name="connsiteX609" fmla="*/ 1431890 w 7467600"/>
              <a:gd name="connsiteY609" fmla="*/ 1306475 h 6858000"/>
              <a:gd name="connsiteX610" fmla="*/ 5052692 w 7467600"/>
              <a:gd name="connsiteY610" fmla="*/ 1292994 h 6858000"/>
              <a:gd name="connsiteX611" fmla="*/ 5200661 w 7467600"/>
              <a:gd name="connsiteY611" fmla="*/ 1635186 h 6858000"/>
              <a:gd name="connsiteX612" fmla="*/ 5297138 w 7467600"/>
              <a:gd name="connsiteY612" fmla="*/ 1906351 h 6858000"/>
              <a:gd name="connsiteX613" fmla="*/ 5052692 w 7467600"/>
              <a:gd name="connsiteY613" fmla="*/ 1292994 h 6858000"/>
              <a:gd name="connsiteX614" fmla="*/ 5009948 w 7467600"/>
              <a:gd name="connsiteY614" fmla="*/ 1273619 h 6858000"/>
              <a:gd name="connsiteX615" fmla="*/ 5121777 w 7467600"/>
              <a:gd name="connsiteY615" fmla="*/ 1654213 h 6858000"/>
              <a:gd name="connsiteX616" fmla="*/ 5293545 w 7467600"/>
              <a:gd name="connsiteY616" fmla="*/ 2072247 h 6858000"/>
              <a:gd name="connsiteX617" fmla="*/ 5294042 w 7467600"/>
              <a:gd name="connsiteY617" fmla="*/ 2065019 h 6858000"/>
              <a:gd name="connsiteX618" fmla="*/ 5171936 w 7467600"/>
              <a:gd name="connsiteY618" fmla="*/ 1647613 h 6858000"/>
              <a:gd name="connsiteX619" fmla="*/ 5009948 w 7467600"/>
              <a:gd name="connsiteY619" fmla="*/ 1273619 h 6858000"/>
              <a:gd name="connsiteX620" fmla="*/ 655236 w 7467600"/>
              <a:gd name="connsiteY620" fmla="*/ 1268632 h 6858000"/>
              <a:gd name="connsiteX621" fmla="*/ 839521 w 7467600"/>
              <a:gd name="connsiteY621" fmla="*/ 1685315 h 6858000"/>
              <a:gd name="connsiteX622" fmla="*/ 1109416 w 7467600"/>
              <a:gd name="connsiteY622" fmla="*/ 2061663 h 6858000"/>
              <a:gd name="connsiteX623" fmla="*/ 1298300 w 7467600"/>
              <a:gd name="connsiteY623" fmla="*/ 2247742 h 6858000"/>
              <a:gd name="connsiteX624" fmla="*/ 1125871 w 7467600"/>
              <a:gd name="connsiteY624" fmla="*/ 1989513 h 6858000"/>
              <a:gd name="connsiteX625" fmla="*/ 981574 w 7467600"/>
              <a:gd name="connsiteY625" fmla="*/ 1783157 h 6858000"/>
              <a:gd name="connsiteX626" fmla="*/ 922198 w 7467600"/>
              <a:gd name="connsiteY626" fmla="*/ 1677437 h 6858000"/>
              <a:gd name="connsiteX627" fmla="*/ 869293 w 7467600"/>
              <a:gd name="connsiteY627" fmla="*/ 1583214 h 6858000"/>
              <a:gd name="connsiteX628" fmla="*/ 751431 w 7467600"/>
              <a:gd name="connsiteY628" fmla="*/ 1405731 h 6858000"/>
              <a:gd name="connsiteX629" fmla="*/ 655236 w 7467600"/>
              <a:gd name="connsiteY629" fmla="*/ 1268632 h 6858000"/>
              <a:gd name="connsiteX630" fmla="*/ 6516292 w 7467600"/>
              <a:gd name="connsiteY630" fmla="*/ 1263064 h 6858000"/>
              <a:gd name="connsiteX631" fmla="*/ 5736320 w 7467600"/>
              <a:gd name="connsiteY631" fmla="*/ 1501803 h 6858000"/>
              <a:gd name="connsiteX632" fmla="*/ 6516292 w 7467600"/>
              <a:gd name="connsiteY632" fmla="*/ 1263064 h 6858000"/>
              <a:gd name="connsiteX633" fmla="*/ 291466 w 7467600"/>
              <a:gd name="connsiteY633" fmla="*/ 1250369 h 6858000"/>
              <a:gd name="connsiteX634" fmla="*/ 323180 w 7467600"/>
              <a:gd name="connsiteY634" fmla="*/ 1435283 h 6858000"/>
              <a:gd name="connsiteX635" fmla="*/ 349381 w 7467600"/>
              <a:gd name="connsiteY635" fmla="*/ 1875041 h 6858000"/>
              <a:gd name="connsiteX636" fmla="*/ 374363 w 7467600"/>
              <a:gd name="connsiteY636" fmla="*/ 1506494 h 6858000"/>
              <a:gd name="connsiteX637" fmla="*/ 302168 w 7467600"/>
              <a:gd name="connsiteY637" fmla="*/ 1274495 h 6858000"/>
              <a:gd name="connsiteX638" fmla="*/ 291466 w 7467600"/>
              <a:gd name="connsiteY638" fmla="*/ 1250369 h 6858000"/>
              <a:gd name="connsiteX639" fmla="*/ 678222 w 7467600"/>
              <a:gd name="connsiteY639" fmla="*/ 1248670 h 6858000"/>
              <a:gd name="connsiteX640" fmla="*/ 775536 w 7467600"/>
              <a:gd name="connsiteY640" fmla="*/ 1388015 h 6858000"/>
              <a:gd name="connsiteX641" fmla="*/ 894529 w 7467600"/>
              <a:gd name="connsiteY641" fmla="*/ 1567739 h 6858000"/>
              <a:gd name="connsiteX642" fmla="*/ 948000 w 7467600"/>
              <a:gd name="connsiteY642" fmla="*/ 1663088 h 6858000"/>
              <a:gd name="connsiteX643" fmla="*/ 1006812 w 7467600"/>
              <a:gd name="connsiteY643" fmla="*/ 1767683 h 6858000"/>
              <a:gd name="connsiteX644" fmla="*/ 1149133 w 7467600"/>
              <a:gd name="connsiteY644" fmla="*/ 1971513 h 6858000"/>
              <a:gd name="connsiteX645" fmla="*/ 1333952 w 7467600"/>
              <a:gd name="connsiteY645" fmla="*/ 2251620 h 6858000"/>
              <a:gd name="connsiteX646" fmla="*/ 1337329 w 7467600"/>
              <a:gd name="connsiteY646" fmla="*/ 2258350 h 6858000"/>
              <a:gd name="connsiteX647" fmla="*/ 1014726 w 7467600"/>
              <a:gd name="connsiteY647" fmla="*/ 1615556 h 6858000"/>
              <a:gd name="connsiteX648" fmla="*/ 678222 w 7467600"/>
              <a:gd name="connsiteY648" fmla="*/ 1248670 h 6858000"/>
              <a:gd name="connsiteX649" fmla="*/ 6691602 w 7467600"/>
              <a:gd name="connsiteY649" fmla="*/ 1140573 h 6858000"/>
              <a:gd name="connsiteX650" fmla="*/ 6571100 w 7467600"/>
              <a:gd name="connsiteY650" fmla="*/ 1183662 h 6858000"/>
              <a:gd name="connsiteX651" fmla="*/ 6241687 w 7467600"/>
              <a:gd name="connsiteY651" fmla="*/ 1257600 h 6858000"/>
              <a:gd name="connsiteX652" fmla="*/ 5693009 w 7467600"/>
              <a:gd name="connsiteY652" fmla="*/ 1478256 h 6858000"/>
              <a:gd name="connsiteX653" fmla="*/ 6548420 w 7467600"/>
              <a:gd name="connsiteY653" fmla="*/ 1214599 h 6858000"/>
              <a:gd name="connsiteX654" fmla="*/ 6605473 w 7467600"/>
              <a:gd name="connsiteY654" fmla="*/ 1184686 h 6858000"/>
              <a:gd name="connsiteX655" fmla="*/ 6691602 w 7467600"/>
              <a:gd name="connsiteY655" fmla="*/ 1140573 h 6858000"/>
              <a:gd name="connsiteX656" fmla="*/ 4002475 w 7467600"/>
              <a:gd name="connsiteY656" fmla="*/ 1037802 h 6858000"/>
              <a:gd name="connsiteX657" fmla="*/ 4000324 w 7467600"/>
              <a:gd name="connsiteY657" fmla="*/ 1039362 h 6858000"/>
              <a:gd name="connsiteX658" fmla="*/ 4002862 w 7467600"/>
              <a:gd name="connsiteY658" fmla="*/ 1042866 h 6858000"/>
              <a:gd name="connsiteX659" fmla="*/ 4002475 w 7467600"/>
              <a:gd name="connsiteY659" fmla="*/ 1037802 h 6858000"/>
              <a:gd name="connsiteX660" fmla="*/ 506322 w 7467600"/>
              <a:gd name="connsiteY660" fmla="*/ 1020997 h 6858000"/>
              <a:gd name="connsiteX661" fmla="*/ 533068 w 7467600"/>
              <a:gd name="connsiteY661" fmla="*/ 1029409 h 6858000"/>
              <a:gd name="connsiteX662" fmla="*/ 1232525 w 7467600"/>
              <a:gd name="connsiteY662" fmla="*/ 1804675 h 6858000"/>
              <a:gd name="connsiteX663" fmla="*/ 1388858 w 7467600"/>
              <a:gd name="connsiteY663" fmla="*/ 2368011 h 6858000"/>
              <a:gd name="connsiteX664" fmla="*/ 1384098 w 7467600"/>
              <a:gd name="connsiteY664" fmla="*/ 2378125 h 6858000"/>
              <a:gd name="connsiteX665" fmla="*/ 1425393 w 7467600"/>
              <a:gd name="connsiteY665" fmla="*/ 2589124 h 6858000"/>
              <a:gd name="connsiteX666" fmla="*/ 1424001 w 7467600"/>
              <a:gd name="connsiteY666" fmla="*/ 2597541 h 6858000"/>
              <a:gd name="connsiteX667" fmla="*/ 2152729 w 7467600"/>
              <a:gd name="connsiteY667" fmla="*/ 2864487 h 6858000"/>
              <a:gd name="connsiteX668" fmla="*/ 2020609 w 7467600"/>
              <a:gd name="connsiteY668" fmla="*/ 2539671 h 6858000"/>
              <a:gd name="connsiteX669" fmla="*/ 2018920 w 7467600"/>
              <a:gd name="connsiteY669" fmla="*/ 2536309 h 6858000"/>
              <a:gd name="connsiteX670" fmla="*/ 1342441 w 7467600"/>
              <a:gd name="connsiteY670" fmla="*/ 1173017 h 6858000"/>
              <a:gd name="connsiteX671" fmla="*/ 1367925 w 7467600"/>
              <a:gd name="connsiteY671" fmla="*/ 1135648 h 6858000"/>
              <a:gd name="connsiteX672" fmla="*/ 1771401 w 7467600"/>
              <a:gd name="connsiteY672" fmla="*/ 1806673 h 6858000"/>
              <a:gd name="connsiteX673" fmla="*/ 1972385 w 7467600"/>
              <a:gd name="connsiteY673" fmla="*/ 2198735 h 6858000"/>
              <a:gd name="connsiteX674" fmla="*/ 2040892 w 7467600"/>
              <a:gd name="connsiteY674" fmla="*/ 2405205 h 6858000"/>
              <a:gd name="connsiteX675" fmla="*/ 2131689 w 7467600"/>
              <a:gd name="connsiteY675" fmla="*/ 1936926 h 6858000"/>
              <a:gd name="connsiteX676" fmla="*/ 2454820 w 7467600"/>
              <a:gd name="connsiteY676" fmla="*/ 1248808 h 6858000"/>
              <a:gd name="connsiteX677" fmla="*/ 2492512 w 7467600"/>
              <a:gd name="connsiteY677" fmla="*/ 1302920 h 6858000"/>
              <a:gd name="connsiteX678" fmla="*/ 2081216 w 7467600"/>
              <a:gd name="connsiteY678" fmla="*/ 2527513 h 6858000"/>
              <a:gd name="connsiteX679" fmla="*/ 2081211 w 7467600"/>
              <a:gd name="connsiteY679" fmla="*/ 2528916 h 6858000"/>
              <a:gd name="connsiteX680" fmla="*/ 2199067 w 7467600"/>
              <a:gd name="connsiteY680" fmla="*/ 2884061 h 6858000"/>
              <a:gd name="connsiteX681" fmla="*/ 3192586 w 7467600"/>
              <a:gd name="connsiteY681" fmla="*/ 3411496 h 6858000"/>
              <a:gd name="connsiteX682" fmla="*/ 3182620 w 7467600"/>
              <a:gd name="connsiteY682" fmla="*/ 3483279 h 6858000"/>
              <a:gd name="connsiteX683" fmla="*/ 2435119 w 7467600"/>
              <a:gd name="connsiteY683" fmla="*/ 3080173 h 6858000"/>
              <a:gd name="connsiteX684" fmla="*/ 2410152 w 7467600"/>
              <a:gd name="connsiteY684" fmla="*/ 3063751 h 6858000"/>
              <a:gd name="connsiteX685" fmla="*/ 2408099 w 7467600"/>
              <a:gd name="connsiteY685" fmla="*/ 3064403 h 6858000"/>
              <a:gd name="connsiteX686" fmla="*/ 2407218 w 7467600"/>
              <a:gd name="connsiteY686" fmla="*/ 3070324 h 6858000"/>
              <a:gd name="connsiteX687" fmla="*/ 2380138 w 7467600"/>
              <a:gd name="connsiteY687" fmla="*/ 3099341 h 6858000"/>
              <a:gd name="connsiteX688" fmla="*/ 1765923 w 7467600"/>
              <a:gd name="connsiteY688" fmla="*/ 3581043 h 6858000"/>
              <a:gd name="connsiteX689" fmla="*/ 1702258 w 7467600"/>
              <a:gd name="connsiteY689" fmla="*/ 3612286 h 6858000"/>
              <a:gd name="connsiteX690" fmla="*/ 1538370 w 7467600"/>
              <a:gd name="connsiteY690" fmla="*/ 3811804 h 6858000"/>
              <a:gd name="connsiteX691" fmla="*/ 542867 w 7467600"/>
              <a:gd name="connsiteY691" fmla="*/ 4944092 h 6858000"/>
              <a:gd name="connsiteX692" fmla="*/ 515800 w 7467600"/>
              <a:gd name="connsiteY692" fmla="*/ 4862180 h 6858000"/>
              <a:gd name="connsiteX693" fmla="*/ 909145 w 7467600"/>
              <a:gd name="connsiteY693" fmla="*/ 4199225 h 6858000"/>
              <a:gd name="connsiteX694" fmla="*/ 1214067 w 7467600"/>
              <a:gd name="connsiteY694" fmla="*/ 3908561 h 6858000"/>
              <a:gd name="connsiteX695" fmla="*/ 640967 w 7467600"/>
              <a:gd name="connsiteY695" fmla="*/ 4105601 h 6858000"/>
              <a:gd name="connsiteX696" fmla="*/ 112563 w 7467600"/>
              <a:gd name="connsiteY696" fmla="*/ 4396952 h 6858000"/>
              <a:gd name="connsiteX697" fmla="*/ 0 w 7467600"/>
              <a:gd name="connsiteY697" fmla="*/ 4466006 h 6858000"/>
              <a:gd name="connsiteX698" fmla="*/ 0 w 7467600"/>
              <a:gd name="connsiteY698" fmla="*/ 4233763 h 6858000"/>
              <a:gd name="connsiteX699" fmla="*/ 36881 w 7467600"/>
              <a:gd name="connsiteY699" fmla="*/ 4200118 h 6858000"/>
              <a:gd name="connsiteX700" fmla="*/ 910534 w 7467600"/>
              <a:gd name="connsiteY700" fmla="*/ 3629753 h 6858000"/>
              <a:gd name="connsiteX701" fmla="*/ 1578717 w 7467600"/>
              <a:gd name="connsiteY701" fmla="*/ 3575982 h 6858000"/>
              <a:gd name="connsiteX702" fmla="*/ 2338780 w 7467600"/>
              <a:gd name="connsiteY702" fmla="*/ 3033725 h 6858000"/>
              <a:gd name="connsiteX703" fmla="*/ 1807991 w 7467600"/>
              <a:gd name="connsiteY703" fmla="*/ 2807184 h 6858000"/>
              <a:gd name="connsiteX704" fmla="*/ 1416358 w 7467600"/>
              <a:gd name="connsiteY704" fmla="*/ 3112571 h 6858000"/>
              <a:gd name="connsiteX705" fmla="*/ 939066 w 7467600"/>
              <a:gd name="connsiteY705" fmla="*/ 3378798 h 6858000"/>
              <a:gd name="connsiteX706" fmla="*/ 115099 w 7467600"/>
              <a:gd name="connsiteY706" fmla="*/ 3607650 h 6858000"/>
              <a:gd name="connsiteX707" fmla="*/ 97284 w 7467600"/>
              <a:gd name="connsiteY707" fmla="*/ 3520393 h 6858000"/>
              <a:gd name="connsiteX708" fmla="*/ 922050 w 7467600"/>
              <a:gd name="connsiteY708" fmla="*/ 3074867 h 6858000"/>
              <a:gd name="connsiteX709" fmla="*/ 1405265 w 7467600"/>
              <a:gd name="connsiteY709" fmla="*/ 3016319 h 6858000"/>
              <a:gd name="connsiteX710" fmla="*/ 1407512 w 7467600"/>
              <a:gd name="connsiteY710" fmla="*/ 3018001 h 6858000"/>
              <a:gd name="connsiteX711" fmla="*/ 1726266 w 7467600"/>
              <a:gd name="connsiteY711" fmla="*/ 2777274 h 6858000"/>
              <a:gd name="connsiteX712" fmla="*/ 625390 w 7467600"/>
              <a:gd name="connsiteY712" fmla="*/ 2514541 h 6858000"/>
              <a:gd name="connsiteX713" fmla="*/ 619799 w 7467600"/>
              <a:gd name="connsiteY713" fmla="*/ 2527180 h 6858000"/>
              <a:gd name="connsiteX714" fmla="*/ 310030 w 7467600"/>
              <a:gd name="connsiteY714" fmla="*/ 2771818 h 6858000"/>
              <a:gd name="connsiteX715" fmla="*/ 173877 w 7467600"/>
              <a:gd name="connsiteY715" fmla="*/ 2937056 h 6858000"/>
              <a:gd name="connsiteX716" fmla="*/ 77889 w 7467600"/>
              <a:gd name="connsiteY716" fmla="*/ 3138440 h 6858000"/>
              <a:gd name="connsiteX717" fmla="*/ 0 w 7467600"/>
              <a:gd name="connsiteY717" fmla="*/ 3271395 h 6858000"/>
              <a:gd name="connsiteX718" fmla="*/ 0 w 7467600"/>
              <a:gd name="connsiteY718" fmla="*/ 3153002 h 6858000"/>
              <a:gd name="connsiteX719" fmla="*/ 2386 w 7467600"/>
              <a:gd name="connsiteY719" fmla="*/ 3149203 h 6858000"/>
              <a:gd name="connsiteX720" fmla="*/ 89753 w 7467600"/>
              <a:gd name="connsiteY720" fmla="*/ 2987702 h 6858000"/>
              <a:gd name="connsiteX721" fmla="*/ 76869 w 7467600"/>
              <a:gd name="connsiteY721" fmla="*/ 3005404 h 6858000"/>
              <a:gd name="connsiteX722" fmla="*/ 32049 w 7467600"/>
              <a:gd name="connsiteY722" fmla="*/ 3065814 h 6858000"/>
              <a:gd name="connsiteX723" fmla="*/ 0 w 7467600"/>
              <a:gd name="connsiteY723" fmla="*/ 3108744 h 6858000"/>
              <a:gd name="connsiteX724" fmla="*/ 0 w 7467600"/>
              <a:gd name="connsiteY724" fmla="*/ 3058059 h 6858000"/>
              <a:gd name="connsiteX725" fmla="*/ 7610 w 7467600"/>
              <a:gd name="connsiteY725" fmla="*/ 3047889 h 6858000"/>
              <a:gd name="connsiteX726" fmla="*/ 52419 w 7467600"/>
              <a:gd name="connsiteY726" fmla="*/ 2987479 h 6858000"/>
              <a:gd name="connsiteX727" fmla="*/ 59142 w 7467600"/>
              <a:gd name="connsiteY727" fmla="*/ 2978488 h 6858000"/>
              <a:gd name="connsiteX728" fmla="*/ 0 w 7467600"/>
              <a:gd name="connsiteY728" fmla="*/ 3015334 h 6858000"/>
              <a:gd name="connsiteX729" fmla="*/ 0 w 7467600"/>
              <a:gd name="connsiteY729" fmla="*/ 2914286 h 6858000"/>
              <a:gd name="connsiteX730" fmla="*/ 36383 w 7467600"/>
              <a:gd name="connsiteY730" fmla="*/ 2901128 h 6858000"/>
              <a:gd name="connsiteX731" fmla="*/ 156329 w 7467600"/>
              <a:gd name="connsiteY731" fmla="*/ 2840533 h 6858000"/>
              <a:gd name="connsiteX732" fmla="*/ 358355 w 7467600"/>
              <a:gd name="connsiteY732" fmla="*/ 2620471 h 6858000"/>
              <a:gd name="connsiteX733" fmla="*/ 510577 w 7467600"/>
              <a:gd name="connsiteY733" fmla="*/ 2501244 h 6858000"/>
              <a:gd name="connsiteX734" fmla="*/ 211967 w 7467600"/>
              <a:gd name="connsiteY734" fmla="*/ 2479171 h 6858000"/>
              <a:gd name="connsiteX735" fmla="*/ 0 w 7467600"/>
              <a:gd name="connsiteY735" fmla="*/ 2476398 h 6858000"/>
              <a:gd name="connsiteX736" fmla="*/ 0 w 7467600"/>
              <a:gd name="connsiteY736" fmla="*/ 2389189 h 6858000"/>
              <a:gd name="connsiteX737" fmla="*/ 103062 w 7467600"/>
              <a:gd name="connsiteY737" fmla="*/ 2389518 h 6858000"/>
              <a:gd name="connsiteX738" fmla="*/ 510734 w 7467600"/>
              <a:gd name="connsiteY738" fmla="*/ 2416201 h 6858000"/>
              <a:gd name="connsiteX739" fmla="*/ 279257 w 7467600"/>
              <a:gd name="connsiteY739" fmla="*/ 2092102 h 6858000"/>
              <a:gd name="connsiteX740" fmla="*/ 65265 w 7467600"/>
              <a:gd name="connsiteY740" fmla="*/ 2006049 h 6858000"/>
              <a:gd name="connsiteX741" fmla="*/ 0 w 7467600"/>
              <a:gd name="connsiteY741" fmla="*/ 1982532 h 6858000"/>
              <a:gd name="connsiteX742" fmla="*/ 0 w 7467600"/>
              <a:gd name="connsiteY742" fmla="*/ 1912789 h 6858000"/>
              <a:gd name="connsiteX743" fmla="*/ 97460 w 7467600"/>
              <a:gd name="connsiteY743" fmla="*/ 1953725 h 6858000"/>
              <a:gd name="connsiteX744" fmla="*/ 221272 w 7467600"/>
              <a:gd name="connsiteY744" fmla="*/ 1980766 h 6858000"/>
              <a:gd name="connsiteX745" fmla="*/ 116765 w 7467600"/>
              <a:gd name="connsiteY745" fmla="*/ 1911033 h 6858000"/>
              <a:gd name="connsiteX746" fmla="*/ 16405 w 7467600"/>
              <a:gd name="connsiteY746" fmla="*/ 1803412 h 6858000"/>
              <a:gd name="connsiteX747" fmla="*/ 0 w 7467600"/>
              <a:gd name="connsiteY747" fmla="*/ 1784777 h 6858000"/>
              <a:gd name="connsiteX748" fmla="*/ 0 w 7467600"/>
              <a:gd name="connsiteY748" fmla="*/ 1740082 h 6858000"/>
              <a:gd name="connsiteX749" fmla="*/ 39394 w 7467600"/>
              <a:gd name="connsiteY749" fmla="*/ 1784856 h 6858000"/>
              <a:gd name="connsiteX750" fmla="*/ 135813 w 7467600"/>
              <a:gd name="connsiteY750" fmla="*/ 1888838 h 6858000"/>
              <a:gd name="connsiteX751" fmla="*/ 242575 w 7467600"/>
              <a:gd name="connsiteY751" fmla="*/ 1958841 h 6858000"/>
              <a:gd name="connsiteX752" fmla="*/ 82197 w 7467600"/>
              <a:gd name="connsiteY752" fmla="*/ 1754826 h 6858000"/>
              <a:gd name="connsiteX753" fmla="*/ 0 w 7467600"/>
              <a:gd name="connsiteY753" fmla="*/ 1679650 h 6858000"/>
              <a:gd name="connsiteX754" fmla="*/ 0 w 7467600"/>
              <a:gd name="connsiteY754" fmla="*/ 1602463 h 6858000"/>
              <a:gd name="connsiteX755" fmla="*/ 84689 w 7467600"/>
              <a:gd name="connsiteY755" fmla="*/ 1677442 h 6858000"/>
              <a:gd name="connsiteX756" fmla="*/ 298437 w 7467600"/>
              <a:gd name="connsiteY756" fmla="*/ 1968019 h 6858000"/>
              <a:gd name="connsiteX757" fmla="*/ 227269 w 7467600"/>
              <a:gd name="connsiteY757" fmla="*/ 1114064 h 6858000"/>
              <a:gd name="connsiteX758" fmla="*/ 248003 w 7467600"/>
              <a:gd name="connsiteY758" fmla="*/ 1089613 h 6858000"/>
              <a:gd name="connsiteX759" fmla="*/ 427020 w 7467600"/>
              <a:gd name="connsiteY759" fmla="*/ 1619803 h 6858000"/>
              <a:gd name="connsiteX760" fmla="*/ 340345 w 7467600"/>
              <a:gd name="connsiteY760" fmla="*/ 2027739 h 6858000"/>
              <a:gd name="connsiteX761" fmla="*/ 360865 w 7467600"/>
              <a:gd name="connsiteY761" fmla="*/ 2044827 h 6858000"/>
              <a:gd name="connsiteX762" fmla="*/ 560414 w 7467600"/>
              <a:gd name="connsiteY762" fmla="*/ 2421457 h 6858000"/>
              <a:gd name="connsiteX763" fmla="*/ 1359703 w 7467600"/>
              <a:gd name="connsiteY763" fmla="*/ 2578554 h 6858000"/>
              <a:gd name="connsiteX764" fmla="*/ 1359422 w 7467600"/>
              <a:gd name="connsiteY764" fmla="*/ 2577994 h 6858000"/>
              <a:gd name="connsiteX765" fmla="*/ 828701 w 7467600"/>
              <a:gd name="connsiteY765" fmla="*/ 1839520 h 6858000"/>
              <a:gd name="connsiteX766" fmla="*/ 494427 w 7467600"/>
              <a:gd name="connsiteY766" fmla="*/ 1092333 h 6858000"/>
              <a:gd name="connsiteX767" fmla="*/ 506322 w 7467600"/>
              <a:gd name="connsiteY767" fmla="*/ 1020997 h 6858000"/>
              <a:gd name="connsiteX768" fmla="*/ 4570198 w 7467600"/>
              <a:gd name="connsiteY768" fmla="*/ 978081 h 6858000"/>
              <a:gd name="connsiteX769" fmla="*/ 4523691 w 7467600"/>
              <a:gd name="connsiteY769" fmla="*/ 1127776 h 6858000"/>
              <a:gd name="connsiteX770" fmla="*/ 4509875 w 7467600"/>
              <a:gd name="connsiteY770" fmla="*/ 1167552 h 6858000"/>
              <a:gd name="connsiteX771" fmla="*/ 4478168 w 7467600"/>
              <a:gd name="connsiteY771" fmla="*/ 1260735 h 6858000"/>
              <a:gd name="connsiteX772" fmla="*/ 4409309 w 7467600"/>
              <a:gd name="connsiteY772" fmla="*/ 1666996 h 6858000"/>
              <a:gd name="connsiteX773" fmla="*/ 4370031 w 7467600"/>
              <a:gd name="connsiteY773" fmla="*/ 1955666 h 6858000"/>
              <a:gd name="connsiteX774" fmla="*/ 4570198 w 7467600"/>
              <a:gd name="connsiteY774" fmla="*/ 978081 h 6858000"/>
              <a:gd name="connsiteX775" fmla="*/ 4557898 w 7467600"/>
              <a:gd name="connsiteY775" fmla="*/ 900011 h 6858000"/>
              <a:gd name="connsiteX776" fmla="*/ 4344840 w 7467600"/>
              <a:gd name="connsiteY776" fmla="*/ 1922038 h 6858000"/>
              <a:gd name="connsiteX777" fmla="*/ 4378710 w 7467600"/>
              <a:gd name="connsiteY777" fmla="*/ 1665516 h 6858000"/>
              <a:gd name="connsiteX778" fmla="*/ 4448798 w 7467600"/>
              <a:gd name="connsiteY778" fmla="*/ 1253024 h 6858000"/>
              <a:gd name="connsiteX779" fmla="*/ 4480315 w 7467600"/>
              <a:gd name="connsiteY779" fmla="*/ 1158454 h 6858000"/>
              <a:gd name="connsiteX780" fmla="*/ 4494133 w 7467600"/>
              <a:gd name="connsiteY780" fmla="*/ 1118676 h 6858000"/>
              <a:gd name="connsiteX781" fmla="*/ 4557898 w 7467600"/>
              <a:gd name="connsiteY781" fmla="*/ 900011 h 6858000"/>
              <a:gd name="connsiteX782" fmla="*/ 5870151 w 7467600"/>
              <a:gd name="connsiteY782" fmla="*/ 898890 h 6858000"/>
              <a:gd name="connsiteX783" fmla="*/ 5861335 w 7467600"/>
              <a:gd name="connsiteY783" fmla="*/ 899177 h 6858000"/>
              <a:gd name="connsiteX784" fmla="*/ 5843702 w 7467600"/>
              <a:gd name="connsiteY784" fmla="*/ 899748 h 6858000"/>
              <a:gd name="connsiteX785" fmla="*/ 5651107 w 7467600"/>
              <a:gd name="connsiteY785" fmla="*/ 920306 h 6858000"/>
              <a:gd name="connsiteX786" fmla="*/ 5459407 w 7467600"/>
              <a:gd name="connsiteY786" fmla="*/ 940975 h 6858000"/>
              <a:gd name="connsiteX787" fmla="*/ 5374846 w 7467600"/>
              <a:gd name="connsiteY787" fmla="*/ 941988 h 6858000"/>
              <a:gd name="connsiteX788" fmla="*/ 5256105 w 7467600"/>
              <a:gd name="connsiteY788" fmla="*/ 945632 h 6858000"/>
              <a:gd name="connsiteX789" fmla="*/ 5107071 w 7467600"/>
              <a:gd name="connsiteY789" fmla="*/ 969720 h 6858000"/>
              <a:gd name="connsiteX790" fmla="*/ 4998681 w 7467600"/>
              <a:gd name="connsiteY790" fmla="*/ 988771 h 6858000"/>
              <a:gd name="connsiteX791" fmla="*/ 5870151 w 7467600"/>
              <a:gd name="connsiteY791" fmla="*/ 898890 h 6858000"/>
              <a:gd name="connsiteX792" fmla="*/ 5504425 w 7467600"/>
              <a:gd name="connsiteY792" fmla="*/ 848067 h 6858000"/>
              <a:gd name="connsiteX793" fmla="*/ 4968849 w 7467600"/>
              <a:gd name="connsiteY793" fmla="*/ 962318 h 6858000"/>
              <a:gd name="connsiteX794" fmla="*/ 5104039 w 7467600"/>
              <a:gd name="connsiteY794" fmla="*/ 940634 h 6858000"/>
              <a:gd name="connsiteX795" fmla="*/ 5256311 w 7467600"/>
              <a:gd name="connsiteY795" fmla="*/ 916490 h 6858000"/>
              <a:gd name="connsiteX796" fmla="*/ 5377381 w 7467600"/>
              <a:gd name="connsiteY796" fmla="*/ 912671 h 6858000"/>
              <a:gd name="connsiteX797" fmla="*/ 5460148 w 7467600"/>
              <a:gd name="connsiteY797" fmla="*/ 911442 h 6858000"/>
              <a:gd name="connsiteX798" fmla="*/ 5648971 w 7467600"/>
              <a:gd name="connsiteY798" fmla="*/ 891331 h 6858000"/>
              <a:gd name="connsiteX799" fmla="*/ 5844807 w 7467600"/>
              <a:gd name="connsiteY799" fmla="*/ 870718 h 6858000"/>
              <a:gd name="connsiteX800" fmla="*/ 5862975 w 7467600"/>
              <a:gd name="connsiteY800" fmla="*/ 869756 h 6858000"/>
              <a:gd name="connsiteX801" fmla="*/ 5920887 w 7467600"/>
              <a:gd name="connsiteY801" fmla="*/ 865929 h 6858000"/>
              <a:gd name="connsiteX802" fmla="*/ 5504425 w 7467600"/>
              <a:gd name="connsiteY802" fmla="*/ 848067 h 6858000"/>
              <a:gd name="connsiteX803" fmla="*/ 3607114 w 7467600"/>
              <a:gd name="connsiteY803" fmla="*/ 467441 h 6858000"/>
              <a:gd name="connsiteX804" fmla="*/ 3296242 w 7467600"/>
              <a:gd name="connsiteY804" fmla="*/ 807991 h 6858000"/>
              <a:gd name="connsiteX805" fmla="*/ 3174674 w 7467600"/>
              <a:gd name="connsiteY805" fmla="*/ 919759 h 6858000"/>
              <a:gd name="connsiteX806" fmla="*/ 3042978 w 7467600"/>
              <a:gd name="connsiteY806" fmla="*/ 1054894 h 6858000"/>
              <a:gd name="connsiteX807" fmla="*/ 2968914 w 7467600"/>
              <a:gd name="connsiteY807" fmla="*/ 1133756 h 6858000"/>
              <a:gd name="connsiteX808" fmla="*/ 3103823 w 7467600"/>
              <a:gd name="connsiteY808" fmla="*/ 1026814 h 6858000"/>
              <a:gd name="connsiteX809" fmla="*/ 3607114 w 7467600"/>
              <a:gd name="connsiteY809" fmla="*/ 467441 h 6858000"/>
              <a:gd name="connsiteX810" fmla="*/ 3744487 w 7467600"/>
              <a:gd name="connsiteY810" fmla="*/ 383136 h 6858000"/>
              <a:gd name="connsiteX811" fmla="*/ 3970213 w 7467600"/>
              <a:gd name="connsiteY811" fmla="*/ 995559 h 6858000"/>
              <a:gd name="connsiteX812" fmla="*/ 3744487 w 7467600"/>
              <a:gd name="connsiteY812" fmla="*/ 383136 h 6858000"/>
              <a:gd name="connsiteX813" fmla="*/ 3624562 w 7467600"/>
              <a:gd name="connsiteY813" fmla="*/ 367041 h 6858000"/>
              <a:gd name="connsiteX814" fmla="*/ 3489712 w 7467600"/>
              <a:gd name="connsiteY814" fmla="*/ 485386 h 6858000"/>
              <a:gd name="connsiteX815" fmla="*/ 3182994 w 7467600"/>
              <a:gd name="connsiteY815" fmla="*/ 828265 h 6858000"/>
              <a:gd name="connsiteX816" fmla="*/ 2892114 w 7467600"/>
              <a:gd name="connsiteY816" fmla="*/ 1172635 h 6858000"/>
              <a:gd name="connsiteX817" fmla="*/ 3021459 w 7467600"/>
              <a:gd name="connsiteY817" fmla="*/ 1035385 h 6858000"/>
              <a:gd name="connsiteX818" fmla="*/ 3153873 w 7467600"/>
              <a:gd name="connsiteY818" fmla="*/ 898971 h 6858000"/>
              <a:gd name="connsiteX819" fmla="*/ 3276511 w 7467600"/>
              <a:gd name="connsiteY819" fmla="*/ 786423 h 6858000"/>
              <a:gd name="connsiteX820" fmla="*/ 3584154 w 7467600"/>
              <a:gd name="connsiteY820" fmla="*/ 448218 h 6858000"/>
              <a:gd name="connsiteX821" fmla="*/ 3624562 w 7467600"/>
              <a:gd name="connsiteY821" fmla="*/ 367041 h 6858000"/>
              <a:gd name="connsiteX822" fmla="*/ 3766672 w 7467600"/>
              <a:gd name="connsiteY822" fmla="*/ 359429 h 6858000"/>
              <a:gd name="connsiteX823" fmla="*/ 3996338 w 7467600"/>
              <a:gd name="connsiteY823" fmla="*/ 968237 h 6858000"/>
              <a:gd name="connsiteX824" fmla="*/ 3766672 w 7467600"/>
              <a:gd name="connsiteY824" fmla="*/ 359429 h 6858000"/>
              <a:gd name="connsiteX825" fmla="*/ 5805386 w 7467600"/>
              <a:gd name="connsiteY825" fmla="*/ 239240 h 6858000"/>
              <a:gd name="connsiteX826" fmla="*/ 5736947 w 7467600"/>
              <a:gd name="connsiteY826" fmla="*/ 261367 h 6858000"/>
              <a:gd name="connsiteX827" fmla="*/ 5427012 w 7467600"/>
              <a:gd name="connsiteY827" fmla="*/ 311272 h 6858000"/>
              <a:gd name="connsiteX828" fmla="*/ 5147818 w 7467600"/>
              <a:gd name="connsiteY828" fmla="*/ 322112 h 6858000"/>
              <a:gd name="connsiteX829" fmla="*/ 5060854 w 7467600"/>
              <a:gd name="connsiteY829" fmla="*/ 311882 h 6858000"/>
              <a:gd name="connsiteX830" fmla="*/ 4945989 w 7467600"/>
              <a:gd name="connsiteY830" fmla="*/ 300516 h 6858000"/>
              <a:gd name="connsiteX831" fmla="*/ 5410479 w 7467600"/>
              <a:gd name="connsiteY831" fmla="*/ 348434 h 6858000"/>
              <a:gd name="connsiteX832" fmla="*/ 5805386 w 7467600"/>
              <a:gd name="connsiteY832" fmla="*/ 239240 h 6858000"/>
              <a:gd name="connsiteX833" fmla="*/ 5905192 w 7467600"/>
              <a:gd name="connsiteY833" fmla="*/ 163079 h 6858000"/>
              <a:gd name="connsiteX834" fmla="*/ 5865655 w 7467600"/>
              <a:gd name="connsiteY834" fmla="*/ 171901 h 6858000"/>
              <a:gd name="connsiteX835" fmla="*/ 5259740 w 7467600"/>
              <a:gd name="connsiteY835" fmla="*/ 257013 h 6858000"/>
              <a:gd name="connsiteX836" fmla="*/ 5208466 w 7467600"/>
              <a:gd name="connsiteY836" fmla="*/ 257550 h 6858000"/>
              <a:gd name="connsiteX837" fmla="*/ 4980204 w 7467600"/>
              <a:gd name="connsiteY837" fmla="*/ 271903 h 6858000"/>
              <a:gd name="connsiteX838" fmla="*/ 5068068 w 7467600"/>
              <a:gd name="connsiteY838" fmla="*/ 282244 h 6858000"/>
              <a:gd name="connsiteX839" fmla="*/ 5153231 w 7467600"/>
              <a:gd name="connsiteY839" fmla="*/ 292240 h 6858000"/>
              <a:gd name="connsiteX840" fmla="*/ 5426491 w 7467600"/>
              <a:gd name="connsiteY840" fmla="*/ 281128 h 6858000"/>
              <a:gd name="connsiteX841" fmla="*/ 5731212 w 7467600"/>
              <a:gd name="connsiteY841" fmla="*/ 231951 h 6858000"/>
              <a:gd name="connsiteX842" fmla="*/ 5905192 w 7467600"/>
              <a:gd name="connsiteY842" fmla="*/ 163079 h 6858000"/>
              <a:gd name="connsiteX843" fmla="*/ 5944437 w 7467600"/>
              <a:gd name="connsiteY843" fmla="*/ 113829 h 6858000"/>
              <a:gd name="connsiteX844" fmla="*/ 5825032 w 7467600"/>
              <a:gd name="connsiteY844" fmla="*/ 146405 h 6858000"/>
              <a:gd name="connsiteX845" fmla="*/ 4955599 w 7467600"/>
              <a:gd name="connsiteY845" fmla="*/ 247008 h 6858000"/>
              <a:gd name="connsiteX846" fmla="*/ 5210104 w 7467600"/>
              <a:gd name="connsiteY846" fmla="*/ 228123 h 6858000"/>
              <a:gd name="connsiteX847" fmla="*/ 5261015 w 7467600"/>
              <a:gd name="connsiteY847" fmla="*/ 227087 h 6858000"/>
              <a:gd name="connsiteX848" fmla="*/ 5861181 w 7467600"/>
              <a:gd name="connsiteY848" fmla="*/ 143093 h 6858000"/>
              <a:gd name="connsiteX849" fmla="*/ 5961252 w 7467600"/>
              <a:gd name="connsiteY849" fmla="*/ 114820 h 6858000"/>
              <a:gd name="connsiteX850" fmla="*/ 5944437 w 7467600"/>
              <a:gd name="connsiteY850" fmla="*/ 113829 h 6858000"/>
              <a:gd name="connsiteX851" fmla="*/ 3882765 w 7467600"/>
              <a:gd name="connsiteY851" fmla="*/ 0 h 6858000"/>
              <a:gd name="connsiteX852" fmla="*/ 3995099 w 7467600"/>
              <a:gd name="connsiteY852" fmla="*/ 0 h 6858000"/>
              <a:gd name="connsiteX853" fmla="*/ 4163818 w 7467600"/>
              <a:gd name="connsiteY853" fmla="*/ 234104 h 6858000"/>
              <a:gd name="connsiteX854" fmla="*/ 4172099 w 7467600"/>
              <a:gd name="connsiteY854" fmla="*/ 234207 h 6858000"/>
              <a:gd name="connsiteX855" fmla="*/ 4784282 w 7467600"/>
              <a:gd name="connsiteY855" fmla="*/ 276561 h 6858000"/>
              <a:gd name="connsiteX856" fmla="*/ 4801687 w 7467600"/>
              <a:gd name="connsiteY856" fmla="*/ 267764 h 6858000"/>
              <a:gd name="connsiteX857" fmla="*/ 6082788 w 7467600"/>
              <a:gd name="connsiteY857" fmla="*/ 64119 h 6858000"/>
              <a:gd name="connsiteX858" fmla="*/ 6099442 w 7467600"/>
              <a:gd name="connsiteY858" fmla="*/ 82568 h 6858000"/>
              <a:gd name="connsiteX859" fmla="*/ 4804137 w 7467600"/>
              <a:gd name="connsiteY859" fmla="*/ 320931 h 6858000"/>
              <a:gd name="connsiteX860" fmla="*/ 4227047 w 7467600"/>
              <a:gd name="connsiteY860" fmla="*/ 313415 h 6858000"/>
              <a:gd name="connsiteX861" fmla="*/ 4346041 w 7467600"/>
              <a:gd name="connsiteY861" fmla="*/ 456086 h 6858000"/>
              <a:gd name="connsiteX862" fmla="*/ 4870967 w 7467600"/>
              <a:gd name="connsiteY862" fmla="*/ 963061 h 6858000"/>
              <a:gd name="connsiteX863" fmla="*/ 4889647 w 7467600"/>
              <a:gd name="connsiteY863" fmla="*/ 957147 h 6858000"/>
              <a:gd name="connsiteX864" fmla="*/ 5422504 w 7467600"/>
              <a:gd name="connsiteY864" fmla="*/ 805191 h 6858000"/>
              <a:gd name="connsiteX865" fmla="*/ 6087656 w 7467600"/>
              <a:gd name="connsiteY865" fmla="*/ 826703 h 6858000"/>
              <a:gd name="connsiteX866" fmla="*/ 6058717 w 7467600"/>
              <a:gd name="connsiteY866" fmla="*/ 865992 h 6858000"/>
              <a:gd name="connsiteX867" fmla="*/ 4974153 w 7467600"/>
              <a:gd name="connsiteY867" fmla="*/ 1045456 h 6858000"/>
              <a:gd name="connsiteX868" fmla="*/ 5627835 w 7467600"/>
              <a:gd name="connsiteY868" fmla="*/ 1472077 h 6858000"/>
              <a:gd name="connsiteX869" fmla="*/ 5629817 w 7467600"/>
              <a:gd name="connsiteY869" fmla="*/ 1471412 h 6858000"/>
              <a:gd name="connsiteX870" fmla="*/ 5634124 w 7467600"/>
              <a:gd name="connsiteY870" fmla="*/ 1470572 h 6858000"/>
              <a:gd name="connsiteX871" fmla="*/ 5755832 w 7467600"/>
              <a:gd name="connsiteY871" fmla="*/ 1383886 h 6858000"/>
              <a:gd name="connsiteX872" fmla="*/ 6014186 w 7467600"/>
              <a:gd name="connsiteY872" fmla="*/ 1279799 h 6858000"/>
              <a:gd name="connsiteX873" fmla="*/ 6901619 w 7467600"/>
              <a:gd name="connsiteY873" fmla="*/ 1047874 h 6858000"/>
              <a:gd name="connsiteX874" fmla="*/ 6931566 w 7467600"/>
              <a:gd name="connsiteY874" fmla="*/ 1062034 h 6858000"/>
              <a:gd name="connsiteX875" fmla="*/ 5790982 w 7467600"/>
              <a:gd name="connsiteY875" fmla="*/ 1561380 h 6858000"/>
              <a:gd name="connsiteX876" fmla="*/ 6188971 w 7467600"/>
              <a:gd name="connsiteY876" fmla="*/ 1755168 h 6858000"/>
              <a:gd name="connsiteX877" fmla="*/ 6202446 w 7467600"/>
              <a:gd name="connsiteY877" fmla="*/ 1752268 h 6858000"/>
              <a:gd name="connsiteX878" fmla="*/ 7179560 w 7467600"/>
              <a:gd name="connsiteY878" fmla="*/ 1467551 h 6858000"/>
              <a:gd name="connsiteX879" fmla="*/ 7158730 w 7467600"/>
              <a:gd name="connsiteY879" fmla="*/ 1507835 h 6858000"/>
              <a:gd name="connsiteX880" fmla="*/ 6326959 w 7467600"/>
              <a:gd name="connsiteY880" fmla="*/ 1817686 h 6858000"/>
              <a:gd name="connsiteX881" fmla="*/ 6537433 w 7467600"/>
              <a:gd name="connsiteY881" fmla="*/ 1907790 h 6858000"/>
              <a:gd name="connsiteX882" fmla="*/ 6550221 w 7467600"/>
              <a:gd name="connsiteY882" fmla="*/ 1910729 h 6858000"/>
              <a:gd name="connsiteX883" fmla="*/ 6964438 w 7467600"/>
              <a:gd name="connsiteY883" fmla="*/ 2209505 h 6858000"/>
              <a:gd name="connsiteX884" fmla="*/ 7367862 w 7467600"/>
              <a:gd name="connsiteY884" fmla="*/ 2806833 h 6858000"/>
              <a:gd name="connsiteX885" fmla="*/ 7364329 w 7467600"/>
              <a:gd name="connsiteY885" fmla="*/ 2826907 h 6858000"/>
              <a:gd name="connsiteX886" fmla="*/ 7290545 w 7467600"/>
              <a:gd name="connsiteY886" fmla="*/ 2850663 h 6858000"/>
              <a:gd name="connsiteX887" fmla="*/ 6472036 w 7467600"/>
              <a:gd name="connsiteY887" fmla="*/ 1959003 h 6858000"/>
              <a:gd name="connsiteX888" fmla="*/ 5792897 w 7467600"/>
              <a:gd name="connsiteY888" fmla="*/ 1647747 h 6858000"/>
              <a:gd name="connsiteX889" fmla="*/ 5842751 w 7467600"/>
              <a:gd name="connsiteY889" fmla="*/ 1816112 h 6858000"/>
              <a:gd name="connsiteX890" fmla="*/ 5847424 w 7467600"/>
              <a:gd name="connsiteY890" fmla="*/ 1815776 h 6858000"/>
              <a:gd name="connsiteX891" fmla="*/ 6399821 w 7467600"/>
              <a:gd name="connsiteY891" fmla="*/ 2344799 h 6858000"/>
              <a:gd name="connsiteX892" fmla="*/ 6323232 w 7467600"/>
              <a:gd name="connsiteY892" fmla="*/ 2389634 h 6858000"/>
              <a:gd name="connsiteX893" fmla="*/ 5942958 w 7467600"/>
              <a:gd name="connsiteY893" fmla="*/ 2077708 h 6858000"/>
              <a:gd name="connsiteX894" fmla="*/ 5921559 w 7467600"/>
              <a:gd name="connsiteY894" fmla="*/ 2378596 h 6858000"/>
              <a:gd name="connsiteX895" fmla="*/ 5817651 w 7467600"/>
              <a:gd name="connsiteY895" fmla="*/ 3023919 h 6858000"/>
              <a:gd name="connsiteX896" fmla="*/ 5729634 w 7467600"/>
              <a:gd name="connsiteY896" fmla="*/ 3051849 h 6858000"/>
              <a:gd name="connsiteX897" fmla="*/ 5611018 w 7467600"/>
              <a:gd name="connsiteY897" fmla="*/ 2316769 h 6858000"/>
              <a:gd name="connsiteX898" fmla="*/ 5687608 w 7467600"/>
              <a:gd name="connsiteY898" fmla="*/ 2039972 h 6858000"/>
              <a:gd name="connsiteX899" fmla="*/ 5657554 w 7467600"/>
              <a:gd name="connsiteY899" fmla="*/ 1576445 h 6858000"/>
              <a:gd name="connsiteX900" fmla="*/ 5150475 w 7467600"/>
              <a:gd name="connsiteY900" fmla="*/ 1274012 h 6858000"/>
              <a:gd name="connsiteX901" fmla="*/ 5349142 w 7467600"/>
              <a:gd name="connsiteY901" fmla="*/ 2204405 h 6858000"/>
              <a:gd name="connsiteX902" fmla="*/ 5262214 w 7467600"/>
              <a:gd name="connsiteY902" fmla="*/ 2233836 h 6858000"/>
              <a:gd name="connsiteX903" fmla="*/ 4981539 w 7467600"/>
              <a:gd name="connsiteY903" fmla="*/ 1542201 h 6858000"/>
              <a:gd name="connsiteX904" fmla="*/ 4958461 w 7467600"/>
              <a:gd name="connsiteY904" fmla="*/ 1136957 h 6858000"/>
              <a:gd name="connsiteX905" fmla="*/ 4655015 w 7467600"/>
              <a:gd name="connsiteY905" fmla="*/ 891426 h 6858000"/>
              <a:gd name="connsiteX906" fmla="*/ 4348002 w 7467600"/>
              <a:gd name="connsiteY906" fmla="*/ 2205895 h 6858000"/>
              <a:gd name="connsiteX907" fmla="*/ 4262250 w 7467600"/>
              <a:gd name="connsiteY907" fmla="*/ 2219972 h 6858000"/>
              <a:gd name="connsiteX908" fmla="*/ 4550611 w 7467600"/>
              <a:gd name="connsiteY908" fmla="*/ 817540 h 6858000"/>
              <a:gd name="connsiteX909" fmla="*/ 4564418 w 7467600"/>
              <a:gd name="connsiteY909" fmla="*/ 808293 h 6858000"/>
              <a:gd name="connsiteX910" fmla="*/ 4266388 w 7467600"/>
              <a:gd name="connsiteY910" fmla="*/ 500083 h 6858000"/>
              <a:gd name="connsiteX911" fmla="*/ 4032842 w 7467600"/>
              <a:gd name="connsiteY911" fmla="*/ 211809 h 6858000"/>
              <a:gd name="connsiteX912" fmla="*/ 3882765 w 7467600"/>
              <a:gd name="connsiteY912" fmla="*/ 0 h 6858000"/>
              <a:gd name="connsiteX913" fmla="*/ 3721337 w 7467600"/>
              <a:gd name="connsiteY913" fmla="*/ 0 h 6858000"/>
              <a:gd name="connsiteX914" fmla="*/ 3797544 w 7467600"/>
              <a:gd name="connsiteY914" fmla="*/ 0 h 6858000"/>
              <a:gd name="connsiteX915" fmla="*/ 3775734 w 7467600"/>
              <a:gd name="connsiteY915" fmla="*/ 95131 h 6858000"/>
              <a:gd name="connsiteX916" fmla="*/ 3724807 w 7467600"/>
              <a:gd name="connsiteY916" fmla="*/ 272257 h 6858000"/>
              <a:gd name="connsiteX917" fmla="*/ 3726844 w 7467600"/>
              <a:gd name="connsiteY917" fmla="*/ 282988 h 6858000"/>
              <a:gd name="connsiteX918" fmla="*/ 3742664 w 7467600"/>
              <a:gd name="connsiteY918" fmla="*/ 279918 h 6858000"/>
              <a:gd name="connsiteX919" fmla="*/ 4103910 w 7467600"/>
              <a:gd name="connsiteY919" fmla="*/ 1161917 h 6858000"/>
              <a:gd name="connsiteX920" fmla="*/ 4020269 w 7467600"/>
              <a:gd name="connsiteY920" fmla="*/ 1200406 h 6858000"/>
              <a:gd name="connsiteX921" fmla="*/ 3674882 w 7467600"/>
              <a:gd name="connsiteY921" fmla="*/ 488524 h 6858000"/>
              <a:gd name="connsiteX922" fmla="*/ 3132682 w 7467600"/>
              <a:gd name="connsiteY922" fmla="*/ 1072284 h 6858000"/>
              <a:gd name="connsiteX923" fmla="*/ 2716346 w 7467600"/>
              <a:gd name="connsiteY923" fmla="*/ 1276376 h 6858000"/>
              <a:gd name="connsiteX924" fmla="*/ 2716772 w 7467600"/>
              <a:gd name="connsiteY924" fmla="*/ 1255462 h 6858000"/>
              <a:gd name="connsiteX925" fmla="*/ 3471096 w 7467600"/>
              <a:gd name="connsiteY925" fmla="*/ 437072 h 6858000"/>
              <a:gd name="connsiteX926" fmla="*/ 3639057 w 7467600"/>
              <a:gd name="connsiteY926" fmla="*/ 286334 h 6858000"/>
              <a:gd name="connsiteX927" fmla="*/ 3640309 w 7467600"/>
              <a:gd name="connsiteY927" fmla="*/ 284664 h 6858000"/>
              <a:gd name="connsiteX928" fmla="*/ 3646022 w 7467600"/>
              <a:gd name="connsiteY928" fmla="*/ 276711 h 6858000"/>
              <a:gd name="connsiteX929" fmla="*/ 3707943 w 7467600"/>
              <a:gd name="connsiteY929" fmla="*/ 65958 h 6858000"/>
              <a:gd name="connsiteX930" fmla="*/ 3721337 w 7467600"/>
              <a:gd name="connsiteY930" fmla="*/ 0 h 6858000"/>
              <a:gd name="connsiteX931" fmla="*/ 2867960 w 7467600"/>
              <a:gd name="connsiteY931" fmla="*/ 0 h 6858000"/>
              <a:gd name="connsiteX932" fmla="*/ 2926351 w 7467600"/>
              <a:gd name="connsiteY932" fmla="*/ 0 h 6858000"/>
              <a:gd name="connsiteX933" fmla="*/ 2902823 w 7467600"/>
              <a:gd name="connsiteY933" fmla="*/ 262929 h 6858000"/>
              <a:gd name="connsiteX934" fmla="*/ 2940663 w 7467600"/>
              <a:gd name="connsiteY934" fmla="*/ 140884 h 6858000"/>
              <a:gd name="connsiteX935" fmla="*/ 2947039 w 7467600"/>
              <a:gd name="connsiteY935" fmla="*/ 122524 h 6858000"/>
              <a:gd name="connsiteX936" fmla="*/ 2984316 w 7467600"/>
              <a:gd name="connsiteY936" fmla="*/ 0 h 6858000"/>
              <a:gd name="connsiteX937" fmla="*/ 3016114 w 7467600"/>
              <a:gd name="connsiteY937" fmla="*/ 0 h 6858000"/>
              <a:gd name="connsiteX938" fmla="*/ 2979949 w 7467600"/>
              <a:gd name="connsiteY938" fmla="*/ 119274 h 6858000"/>
              <a:gd name="connsiteX939" fmla="*/ 3023879 w 7467600"/>
              <a:gd name="connsiteY939" fmla="*/ 0 h 6858000"/>
              <a:gd name="connsiteX940" fmla="*/ 3105400 w 7467600"/>
              <a:gd name="connsiteY940" fmla="*/ 0 h 6858000"/>
              <a:gd name="connsiteX941" fmla="*/ 3094669 w 7467600"/>
              <a:gd name="connsiteY941" fmla="*/ 30308 h 6858000"/>
              <a:gd name="connsiteX942" fmla="*/ 2901945 w 7467600"/>
              <a:gd name="connsiteY942" fmla="*/ 466538 h 6858000"/>
              <a:gd name="connsiteX943" fmla="*/ 2815209 w 7467600"/>
              <a:gd name="connsiteY943" fmla="*/ 497361 h 6858000"/>
              <a:gd name="connsiteX944" fmla="*/ 2844845 w 7467600"/>
              <a:gd name="connsiteY944" fmla="*/ 127638 h 6858000"/>
              <a:gd name="connsiteX945" fmla="*/ 2867960 w 7467600"/>
              <a:gd name="connsiteY945" fmla="*/ 0 h 6858000"/>
              <a:gd name="connsiteX946" fmla="*/ 1057230 w 7467600"/>
              <a:gd name="connsiteY946" fmla="*/ 0 h 6858000"/>
              <a:gd name="connsiteX947" fmla="*/ 1111003 w 7467600"/>
              <a:gd name="connsiteY947" fmla="*/ 0 h 6858000"/>
              <a:gd name="connsiteX948" fmla="*/ 1125553 w 7467600"/>
              <a:gd name="connsiteY948" fmla="*/ 52588 h 6858000"/>
              <a:gd name="connsiteX949" fmla="*/ 1304276 w 7467600"/>
              <a:gd name="connsiteY949" fmla="*/ 476275 h 6858000"/>
              <a:gd name="connsiteX950" fmla="*/ 1492066 w 7467600"/>
              <a:gd name="connsiteY950" fmla="*/ 886333 h 6858000"/>
              <a:gd name="connsiteX951" fmla="*/ 1423698 w 7467600"/>
              <a:gd name="connsiteY951" fmla="*/ 710817 h 6858000"/>
              <a:gd name="connsiteX952" fmla="*/ 1357609 w 7467600"/>
              <a:gd name="connsiteY952" fmla="*/ 532892 h 6858000"/>
              <a:gd name="connsiteX953" fmla="*/ 1309550 w 7467600"/>
              <a:gd name="connsiteY953" fmla="*/ 374031 h 6858000"/>
              <a:gd name="connsiteX954" fmla="*/ 1193673 w 7467600"/>
              <a:gd name="connsiteY954" fmla="*/ 49533 h 6858000"/>
              <a:gd name="connsiteX955" fmla="*/ 1164391 w 7467600"/>
              <a:gd name="connsiteY955" fmla="*/ 0 h 6858000"/>
              <a:gd name="connsiteX956" fmla="*/ 1200666 w 7467600"/>
              <a:gd name="connsiteY956" fmla="*/ 0 h 6858000"/>
              <a:gd name="connsiteX957" fmla="*/ 1223408 w 7467600"/>
              <a:gd name="connsiteY957" fmla="*/ 38996 h 6858000"/>
              <a:gd name="connsiteX958" fmla="*/ 1339635 w 7467600"/>
              <a:gd name="connsiteY958" fmla="*/ 365517 h 6858000"/>
              <a:gd name="connsiteX959" fmla="*/ 1387469 w 7467600"/>
              <a:gd name="connsiteY959" fmla="*/ 523079 h 6858000"/>
              <a:gd name="connsiteX960" fmla="*/ 1452685 w 7467600"/>
              <a:gd name="connsiteY960" fmla="*/ 699806 h 6858000"/>
              <a:gd name="connsiteX961" fmla="*/ 1492092 w 7467600"/>
              <a:gd name="connsiteY961" fmla="*/ 800424 h 6858000"/>
              <a:gd name="connsiteX962" fmla="*/ 1455302 w 7467600"/>
              <a:gd name="connsiteY962" fmla="*/ 632913 h 6858000"/>
              <a:gd name="connsiteX963" fmla="*/ 1222336 w 7467600"/>
              <a:gd name="connsiteY963" fmla="*/ 9480 h 6858000"/>
              <a:gd name="connsiteX964" fmla="*/ 1214634 w 7467600"/>
              <a:gd name="connsiteY964" fmla="*/ 0 h 6858000"/>
              <a:gd name="connsiteX965" fmla="*/ 1289827 w 7467600"/>
              <a:gd name="connsiteY965" fmla="*/ 0 h 6858000"/>
              <a:gd name="connsiteX966" fmla="*/ 1321076 w 7467600"/>
              <a:gd name="connsiteY966" fmla="*/ 59722 h 6858000"/>
              <a:gd name="connsiteX967" fmla="*/ 1512579 w 7467600"/>
              <a:gd name="connsiteY967" fmla="*/ 626441 h 6858000"/>
              <a:gd name="connsiteX968" fmla="*/ 1506076 w 7467600"/>
              <a:gd name="connsiteY968" fmla="*/ 1089289 h 6858000"/>
              <a:gd name="connsiteX969" fmla="*/ 1486346 w 7467600"/>
              <a:gd name="connsiteY969" fmla="*/ 1079919 h 6858000"/>
              <a:gd name="connsiteX970" fmla="*/ 1070511 w 7467600"/>
              <a:gd name="connsiteY970" fmla="*/ 48609 h 6858000"/>
              <a:gd name="connsiteX971" fmla="*/ 1057230 w 7467600"/>
              <a:gd name="connsiteY971" fmla="*/ 0 h 6858000"/>
              <a:gd name="connsiteX972" fmla="*/ 43151 w 7467600"/>
              <a:gd name="connsiteY972" fmla="*/ 0 h 6858000"/>
              <a:gd name="connsiteX973" fmla="*/ 95283 w 7467600"/>
              <a:gd name="connsiteY973" fmla="*/ 0 h 6858000"/>
              <a:gd name="connsiteX974" fmla="*/ 300708 w 7467600"/>
              <a:gd name="connsiteY974" fmla="*/ 154571 h 6858000"/>
              <a:gd name="connsiteX975" fmla="*/ 530414 w 7467600"/>
              <a:gd name="connsiteY975" fmla="*/ 354673 h 6858000"/>
              <a:gd name="connsiteX976" fmla="*/ 333785 w 7467600"/>
              <a:gd name="connsiteY976" fmla="*/ 161564 h 6858000"/>
              <a:gd name="connsiteX977" fmla="*/ 147005 w 7467600"/>
              <a:gd name="connsiteY977" fmla="*/ 0 h 6858000"/>
              <a:gd name="connsiteX978" fmla="*/ 272509 w 7467600"/>
              <a:gd name="connsiteY978" fmla="*/ 0 h 6858000"/>
              <a:gd name="connsiteX979" fmla="*/ 326276 w 7467600"/>
              <a:gd name="connsiteY979" fmla="*/ 45847 h 6858000"/>
              <a:gd name="connsiteX980" fmla="*/ 823759 w 7467600"/>
              <a:gd name="connsiteY980" fmla="*/ 574145 h 6858000"/>
              <a:gd name="connsiteX981" fmla="*/ 811254 w 7467600"/>
              <a:gd name="connsiteY981" fmla="*/ 665546 h 6858000"/>
              <a:gd name="connsiteX982" fmla="*/ 154042 w 7467600"/>
              <a:gd name="connsiteY982" fmla="*/ 261522 h 6858000"/>
              <a:gd name="connsiteX983" fmla="*/ 13550 w 7467600"/>
              <a:gd name="connsiteY983" fmla="*/ 158423 h 6858000"/>
              <a:gd name="connsiteX984" fmla="*/ 0 w 7467600"/>
              <a:gd name="connsiteY984" fmla="*/ 146618 h 6858000"/>
              <a:gd name="connsiteX985" fmla="*/ 0 w 7467600"/>
              <a:gd name="connsiteY985" fmla="*/ 59161 h 6858000"/>
              <a:gd name="connsiteX986" fmla="*/ 45427 w 7467600"/>
              <a:gd name="connsiteY986" fmla="*/ 101078 h 6858000"/>
              <a:gd name="connsiteX987" fmla="*/ 630103 w 7467600"/>
              <a:gd name="connsiteY987" fmla="*/ 485885 h 6858000"/>
              <a:gd name="connsiteX988" fmla="*/ 532040 w 7467600"/>
              <a:gd name="connsiteY988" fmla="*/ 399359 h 6858000"/>
              <a:gd name="connsiteX989" fmla="*/ 517618 w 7467600"/>
              <a:gd name="connsiteY989" fmla="*/ 385726 h 6858000"/>
              <a:gd name="connsiteX990" fmla="*/ 285074 w 7467600"/>
              <a:gd name="connsiteY990" fmla="*/ 182755 h 6858000"/>
              <a:gd name="connsiteX991" fmla="*/ 43151 w 7467600"/>
              <a:gd name="connsiteY99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12201 w 7467600"/>
              <a:gd name="connsiteY134" fmla="*/ 5128278 h 6858000"/>
              <a:gd name="connsiteX135" fmla="*/ 1903353 w 7467600"/>
              <a:gd name="connsiteY135" fmla="*/ 5044827 h 6858000"/>
              <a:gd name="connsiteX136" fmla="*/ 1936931 w 7467600"/>
              <a:gd name="connsiteY136" fmla="*/ 5093954 h 6858000"/>
              <a:gd name="connsiteX137" fmla="*/ 2195868 w 7467600"/>
              <a:gd name="connsiteY137" fmla="*/ 5396574 h 6858000"/>
              <a:gd name="connsiteX138" fmla="*/ 2088852 w 7467600"/>
              <a:gd name="connsiteY138" fmla="*/ 5166123 h 6858000"/>
              <a:gd name="connsiteX139" fmla="*/ 1958241 w 7467600"/>
              <a:gd name="connsiteY139" fmla="*/ 5067955 h 6858000"/>
              <a:gd name="connsiteX140" fmla="*/ 1903353 w 7467600"/>
              <a:gd name="connsiteY140" fmla="*/ 5044827 h 6858000"/>
              <a:gd name="connsiteX141" fmla="*/ 1979378 w 7467600"/>
              <a:gd name="connsiteY141" fmla="*/ 4769504 h 6858000"/>
              <a:gd name="connsiteX142" fmla="*/ 2882120 w 7467600"/>
              <a:gd name="connsiteY142" fmla="*/ 5064547 h 6858000"/>
              <a:gd name="connsiteX143" fmla="*/ 2793103 w 7467600"/>
              <a:gd name="connsiteY143" fmla="*/ 5039699 h 6858000"/>
              <a:gd name="connsiteX144" fmla="*/ 2770041 w 7467600"/>
              <a:gd name="connsiteY144" fmla="*/ 5033634 h 6858000"/>
              <a:gd name="connsiteX145" fmla="*/ 1979378 w 7467600"/>
              <a:gd name="connsiteY145" fmla="*/ 4769504 h 6858000"/>
              <a:gd name="connsiteX146" fmla="*/ 1927410 w 7467600"/>
              <a:gd name="connsiteY146" fmla="*/ 4716164 h 6858000"/>
              <a:gd name="connsiteX147" fmla="*/ 1959587 w 7467600"/>
              <a:gd name="connsiteY147" fmla="*/ 4728849 h 6858000"/>
              <a:gd name="connsiteX148" fmla="*/ 2777707 w 7467600"/>
              <a:gd name="connsiteY148" fmla="*/ 5003991 h 6858000"/>
              <a:gd name="connsiteX149" fmla="*/ 2800768 w 7467600"/>
              <a:gd name="connsiteY149" fmla="*/ 5010056 h 6858000"/>
              <a:gd name="connsiteX150" fmla="*/ 2879408 w 7467600"/>
              <a:gd name="connsiteY150" fmla="*/ 5031590 h 6858000"/>
              <a:gd name="connsiteX151" fmla="*/ 2862295 w 7467600"/>
              <a:gd name="connsiteY151" fmla="*/ 5022958 h 6858000"/>
              <a:gd name="connsiteX152" fmla="*/ 2813343 w 7467600"/>
              <a:gd name="connsiteY152" fmla="*/ 4998369 h 6858000"/>
              <a:gd name="connsiteX153" fmla="*/ 2646245 w 7467600"/>
              <a:gd name="connsiteY153" fmla="*/ 4930999 h 6858000"/>
              <a:gd name="connsiteX154" fmla="*/ 1999243 w 7467600"/>
              <a:gd name="connsiteY154" fmla="*/ 4730524 h 6858000"/>
              <a:gd name="connsiteX155" fmla="*/ 1979527 w 7467600"/>
              <a:gd name="connsiteY155" fmla="*/ 4726651 h 6858000"/>
              <a:gd name="connsiteX156" fmla="*/ 1927410 w 7467600"/>
              <a:gd name="connsiteY156" fmla="*/ 4716164 h 6858000"/>
              <a:gd name="connsiteX157" fmla="*/ 1997014 w 7467600"/>
              <a:gd name="connsiteY157" fmla="*/ 4698007 h 6858000"/>
              <a:gd name="connsiteX158" fmla="*/ 2005458 w 7467600"/>
              <a:gd name="connsiteY158" fmla="*/ 4699540 h 6858000"/>
              <a:gd name="connsiteX159" fmla="*/ 2657186 w 7467600"/>
              <a:gd name="connsiteY159" fmla="*/ 4901687 h 6858000"/>
              <a:gd name="connsiteX160" fmla="*/ 2826662 w 7467600"/>
              <a:gd name="connsiteY160" fmla="*/ 4970362 h 6858000"/>
              <a:gd name="connsiteX161" fmla="*/ 2876100 w 7467600"/>
              <a:gd name="connsiteY161" fmla="*/ 4995397 h 6858000"/>
              <a:gd name="connsiteX162" fmla="*/ 3042600 w 7467600"/>
              <a:gd name="connsiteY162" fmla="*/ 5059532 h 6858000"/>
              <a:gd name="connsiteX163" fmla="*/ 1997014 w 7467600"/>
              <a:gd name="connsiteY163" fmla="*/ 4698007 h 6858000"/>
              <a:gd name="connsiteX164" fmla="*/ 2305292 w 7467600"/>
              <a:gd name="connsiteY164" fmla="*/ 4219492 h 6858000"/>
              <a:gd name="connsiteX165" fmla="*/ 3360922 w 7467600"/>
              <a:gd name="connsiteY165" fmla="*/ 4529373 h 6858000"/>
              <a:gd name="connsiteX166" fmla="*/ 3492420 w 7467600"/>
              <a:gd name="connsiteY166" fmla="*/ 4510145 h 6858000"/>
              <a:gd name="connsiteX167" fmla="*/ 3364086 w 7467600"/>
              <a:gd name="connsiteY167" fmla="*/ 4480340 h 6858000"/>
              <a:gd name="connsiteX168" fmla="*/ 3225818 w 7467600"/>
              <a:gd name="connsiteY168" fmla="*/ 4411822 h 6858000"/>
              <a:gd name="connsiteX169" fmla="*/ 3129696 w 7467600"/>
              <a:gd name="connsiteY169" fmla="*/ 4360704 h 6858000"/>
              <a:gd name="connsiteX170" fmla="*/ 2814545 w 7467600"/>
              <a:gd name="connsiteY170" fmla="*/ 4282955 h 6858000"/>
              <a:gd name="connsiteX171" fmla="*/ 2305292 w 7467600"/>
              <a:gd name="connsiteY171" fmla="*/ 4219492 h 6858000"/>
              <a:gd name="connsiteX172" fmla="*/ 2626982 w 7467600"/>
              <a:gd name="connsiteY172" fmla="*/ 4206450 h 6858000"/>
              <a:gd name="connsiteX173" fmla="*/ 2490617 w 7467600"/>
              <a:gd name="connsiteY173" fmla="*/ 4206951 h 6858000"/>
              <a:gd name="connsiteX174" fmla="*/ 2819869 w 7467600"/>
              <a:gd name="connsiteY174" fmla="*/ 4252936 h 6858000"/>
              <a:gd name="connsiteX175" fmla="*/ 3143018 w 7467600"/>
              <a:gd name="connsiteY175" fmla="*/ 4332698 h 6858000"/>
              <a:gd name="connsiteX176" fmla="*/ 3241520 w 7467600"/>
              <a:gd name="connsiteY176" fmla="*/ 4385112 h 6858000"/>
              <a:gd name="connsiteX177" fmla="*/ 3374575 w 7467600"/>
              <a:gd name="connsiteY177" fmla="*/ 4451517 h 6858000"/>
              <a:gd name="connsiteX178" fmla="*/ 3505221 w 7467600"/>
              <a:gd name="connsiteY178" fmla="*/ 4480757 h 6858000"/>
              <a:gd name="connsiteX179" fmla="*/ 2626982 w 7467600"/>
              <a:gd name="connsiteY179" fmla="*/ 4206450 h 6858000"/>
              <a:gd name="connsiteX180" fmla="*/ 1310106 w 7467600"/>
              <a:gd name="connsiteY180" fmla="*/ 3943217 h 6858000"/>
              <a:gd name="connsiteX181" fmla="*/ 854994 w 7467600"/>
              <a:gd name="connsiteY181" fmla="*/ 4399136 h 6858000"/>
              <a:gd name="connsiteX182" fmla="*/ 742462 w 7467600"/>
              <a:gd name="connsiteY182" fmla="*/ 4594648 h 6858000"/>
              <a:gd name="connsiteX183" fmla="*/ 820602 w 7467600"/>
              <a:gd name="connsiteY183" fmla="*/ 4485915 h 6858000"/>
              <a:gd name="connsiteX184" fmla="*/ 878295 w 7467600"/>
              <a:gd name="connsiteY184" fmla="*/ 4403594 h 6858000"/>
              <a:gd name="connsiteX185" fmla="*/ 1240607 w 7467600"/>
              <a:gd name="connsiteY185" fmla="*/ 4010401 h 6858000"/>
              <a:gd name="connsiteX186" fmla="*/ 1310106 w 7467600"/>
              <a:gd name="connsiteY186" fmla="*/ 3943217 h 6858000"/>
              <a:gd name="connsiteX187" fmla="*/ 1423113 w 7467600"/>
              <a:gd name="connsiteY187" fmla="*/ 3874565 h 6858000"/>
              <a:gd name="connsiteX188" fmla="*/ 1260565 w 7467600"/>
              <a:gd name="connsiteY188" fmla="*/ 4031982 h 6858000"/>
              <a:gd name="connsiteX189" fmla="*/ 901900 w 7467600"/>
              <a:gd name="connsiteY189" fmla="*/ 4421236 h 6858000"/>
              <a:gd name="connsiteX190" fmla="*/ 845044 w 7467600"/>
              <a:gd name="connsiteY190" fmla="*/ 4502436 h 6858000"/>
              <a:gd name="connsiteX191" fmla="*/ 685926 w 7467600"/>
              <a:gd name="connsiteY191" fmla="*/ 4703069 h 6858000"/>
              <a:gd name="connsiteX192" fmla="*/ 684248 w 7467600"/>
              <a:gd name="connsiteY192" fmla="*/ 4706721 h 6858000"/>
              <a:gd name="connsiteX193" fmla="*/ 1423113 w 7467600"/>
              <a:gd name="connsiteY193" fmla="*/ 3874565 h 6858000"/>
              <a:gd name="connsiteX194" fmla="*/ 3316479 w 7467600"/>
              <a:gd name="connsiteY194" fmla="*/ 3872136 h 6858000"/>
              <a:gd name="connsiteX195" fmla="*/ 3546806 w 7467600"/>
              <a:gd name="connsiteY195" fmla="*/ 4356139 h 6858000"/>
              <a:gd name="connsiteX196" fmla="*/ 3364433 w 7467600"/>
              <a:gd name="connsiteY196" fmla="*/ 3953121 h 6858000"/>
              <a:gd name="connsiteX197" fmla="*/ 3316479 w 7467600"/>
              <a:gd name="connsiteY197" fmla="*/ 3872136 h 6858000"/>
              <a:gd name="connsiteX198" fmla="*/ 3291335 w 7467600"/>
              <a:gd name="connsiteY198" fmla="*/ 3767420 h 6858000"/>
              <a:gd name="connsiteX199" fmla="*/ 3390805 w 7467600"/>
              <a:gd name="connsiteY199" fmla="*/ 3937163 h 6858000"/>
              <a:gd name="connsiteX200" fmla="*/ 3579062 w 7467600"/>
              <a:gd name="connsiteY200" fmla="*/ 4359040 h 6858000"/>
              <a:gd name="connsiteX201" fmla="*/ 3467355 w 7467600"/>
              <a:gd name="connsiteY201" fmla="*/ 3988130 h 6858000"/>
              <a:gd name="connsiteX202" fmla="*/ 3310753 w 7467600"/>
              <a:gd name="connsiteY202" fmla="*/ 3787140 h 6858000"/>
              <a:gd name="connsiteX203" fmla="*/ 3291335 w 7467600"/>
              <a:gd name="connsiteY203" fmla="*/ 3767420 h 6858000"/>
              <a:gd name="connsiteX204" fmla="*/ 1635889 w 7467600"/>
              <a:gd name="connsiteY204" fmla="*/ 3709494 h 6858000"/>
              <a:gd name="connsiteX205" fmla="*/ 1634800 w 7467600"/>
              <a:gd name="connsiteY205" fmla="*/ 3731111 h 6858000"/>
              <a:gd name="connsiteX206" fmla="*/ 1635889 w 7467600"/>
              <a:gd name="connsiteY206" fmla="*/ 3709494 h 6858000"/>
              <a:gd name="connsiteX207" fmla="*/ 1510397 w 7467600"/>
              <a:gd name="connsiteY207" fmla="*/ 3684705 h 6858000"/>
              <a:gd name="connsiteX208" fmla="*/ 1146550 w 7467600"/>
              <a:gd name="connsiteY208" fmla="*/ 3802012 h 6858000"/>
              <a:gd name="connsiteX209" fmla="*/ 698834 w 7467600"/>
              <a:gd name="connsiteY209" fmla="*/ 3952272 h 6858000"/>
              <a:gd name="connsiteX210" fmla="*/ 34256 w 7467600"/>
              <a:gd name="connsiteY210" fmla="*/ 4347603 h 6858000"/>
              <a:gd name="connsiteX211" fmla="*/ 527241 w 7467600"/>
              <a:gd name="connsiteY211" fmla="*/ 4065078 h 6858000"/>
              <a:gd name="connsiteX212" fmla="*/ 1510397 w 7467600"/>
              <a:gd name="connsiteY212" fmla="*/ 3684705 h 6858000"/>
              <a:gd name="connsiteX213" fmla="*/ 1313114 w 7467600"/>
              <a:gd name="connsiteY213" fmla="*/ 3655216 h 6858000"/>
              <a:gd name="connsiteX214" fmla="*/ 1109304 w 7467600"/>
              <a:gd name="connsiteY214" fmla="*/ 3669030 h 6858000"/>
              <a:gd name="connsiteX215" fmla="*/ 8129 w 7467600"/>
              <a:gd name="connsiteY215" fmla="*/ 4330519 h 6858000"/>
              <a:gd name="connsiteX216" fmla="*/ 687572 w 7467600"/>
              <a:gd name="connsiteY216" fmla="*/ 3925629 h 6858000"/>
              <a:gd name="connsiteX217" fmla="*/ 1138365 w 7467600"/>
              <a:gd name="connsiteY217" fmla="*/ 3774515 h 6858000"/>
              <a:gd name="connsiteX218" fmla="*/ 1505579 w 7467600"/>
              <a:gd name="connsiteY218" fmla="*/ 3655526 h 6858000"/>
              <a:gd name="connsiteX219" fmla="*/ 1313114 w 7467600"/>
              <a:gd name="connsiteY219" fmla="*/ 3655216 h 6858000"/>
              <a:gd name="connsiteX220" fmla="*/ 3655073 w 7467600"/>
              <a:gd name="connsiteY220" fmla="*/ 3650884 h 6858000"/>
              <a:gd name="connsiteX221" fmla="*/ 3989938 w 7467600"/>
              <a:gd name="connsiteY221" fmla="*/ 3991685 h 6858000"/>
              <a:gd name="connsiteX222" fmla="*/ 4393907 w 7467600"/>
              <a:gd name="connsiteY222" fmla="*/ 4261258 h 6858000"/>
              <a:gd name="connsiteX223" fmla="*/ 4648051 w 7467600"/>
              <a:gd name="connsiteY223" fmla="*/ 4374051 h 6858000"/>
              <a:gd name="connsiteX224" fmla="*/ 4383389 w 7467600"/>
              <a:gd name="connsiteY224" fmla="*/ 4184369 h 6858000"/>
              <a:gd name="connsiteX225" fmla="*/ 4165508 w 7467600"/>
              <a:gd name="connsiteY225" fmla="*/ 4035196 h 6858000"/>
              <a:gd name="connsiteX226" fmla="*/ 4068162 w 7467600"/>
              <a:gd name="connsiteY226" fmla="*/ 3953394 h 6858000"/>
              <a:gd name="connsiteX227" fmla="*/ 3981416 w 7467600"/>
              <a:gd name="connsiteY227" fmla="*/ 3880482 h 6858000"/>
              <a:gd name="connsiteX228" fmla="*/ 3800147 w 7467600"/>
              <a:gd name="connsiteY228" fmla="*/ 3749872 h 6858000"/>
              <a:gd name="connsiteX229" fmla="*/ 3655073 w 7467600"/>
              <a:gd name="connsiteY229" fmla="*/ 3650884 h 6858000"/>
              <a:gd name="connsiteX230" fmla="*/ 3670252 w 7467600"/>
              <a:gd name="connsiteY230" fmla="*/ 3622798 h 6858000"/>
              <a:gd name="connsiteX231" fmla="*/ 3817258 w 7467600"/>
              <a:gd name="connsiteY231" fmla="*/ 3723577 h 6858000"/>
              <a:gd name="connsiteX232" fmla="*/ 4000461 w 7467600"/>
              <a:gd name="connsiteY232" fmla="*/ 3855966 h 6858000"/>
              <a:gd name="connsiteX233" fmla="*/ 4088180 w 7467600"/>
              <a:gd name="connsiteY233" fmla="*/ 3929774 h 6858000"/>
              <a:gd name="connsiteX234" fmla="*/ 4184555 w 7467600"/>
              <a:gd name="connsiteY234" fmla="*/ 4010683 h 6858000"/>
              <a:gd name="connsiteX235" fmla="*/ 4399563 w 7467600"/>
              <a:gd name="connsiteY235" fmla="*/ 4158106 h 6858000"/>
              <a:gd name="connsiteX236" fmla="*/ 4684469 w 7467600"/>
              <a:gd name="connsiteY236" fmla="*/ 4364680 h 6858000"/>
              <a:gd name="connsiteX237" fmla="*/ 4690271 w 7467600"/>
              <a:gd name="connsiteY237" fmla="*/ 4370034 h 6858000"/>
              <a:gd name="connsiteX238" fmla="*/ 4136093 w 7467600"/>
              <a:gd name="connsiteY238" fmla="*/ 3858466 h 6858000"/>
              <a:gd name="connsiteX239" fmla="*/ 3670252 w 7467600"/>
              <a:gd name="connsiteY239" fmla="*/ 3622798 h 6858000"/>
              <a:gd name="connsiteX240" fmla="*/ 4440129 w 7467600"/>
              <a:gd name="connsiteY240" fmla="*/ 3448571 h 6858000"/>
              <a:gd name="connsiteX241" fmla="*/ 4856525 w 7467600"/>
              <a:gd name="connsiteY241" fmla="*/ 3915351 h 6858000"/>
              <a:gd name="connsiteX242" fmla="*/ 5059055 w 7467600"/>
              <a:gd name="connsiteY242" fmla="*/ 4108918 h 6858000"/>
              <a:gd name="connsiteX243" fmla="*/ 5290070 w 7467600"/>
              <a:gd name="connsiteY243" fmla="*/ 4263619 h 6858000"/>
              <a:gd name="connsiteX244" fmla="*/ 4834991 w 7467600"/>
              <a:gd name="connsiteY244" fmla="*/ 3830985 h 6858000"/>
              <a:gd name="connsiteX245" fmla="*/ 4440129 w 7467600"/>
              <a:gd name="connsiteY245" fmla="*/ 3448571 h 6858000"/>
              <a:gd name="connsiteX246" fmla="*/ 4441737 w 7467600"/>
              <a:gd name="connsiteY246" fmla="*/ 3399734 h 6858000"/>
              <a:gd name="connsiteX247" fmla="*/ 4431236 w 7467600"/>
              <a:gd name="connsiteY247" fmla="*/ 3400954 h 6858000"/>
              <a:gd name="connsiteX248" fmla="*/ 4557150 w 7467600"/>
              <a:gd name="connsiteY248" fmla="*/ 3510023 h 6858000"/>
              <a:gd name="connsiteX249" fmla="*/ 4856936 w 7467600"/>
              <a:gd name="connsiteY249" fmla="*/ 3809146 h 6858000"/>
              <a:gd name="connsiteX250" fmla="*/ 5111996 w 7467600"/>
              <a:gd name="connsiteY250" fmla="*/ 4065759 h 6858000"/>
              <a:gd name="connsiteX251" fmla="*/ 5388878 w 7467600"/>
              <a:gd name="connsiteY251" fmla="*/ 4300185 h 6858000"/>
              <a:gd name="connsiteX252" fmla="*/ 5425556 w 7467600"/>
              <a:gd name="connsiteY252" fmla="*/ 4308967 h 6858000"/>
              <a:gd name="connsiteX253" fmla="*/ 4943646 w 7467600"/>
              <a:gd name="connsiteY253" fmla="*/ 3822916 h 6858000"/>
              <a:gd name="connsiteX254" fmla="*/ 4594837 w 7467600"/>
              <a:gd name="connsiteY254" fmla="*/ 3532274 h 6858000"/>
              <a:gd name="connsiteX255" fmla="*/ 4441737 w 7467600"/>
              <a:gd name="connsiteY255" fmla="*/ 3399734 h 6858000"/>
              <a:gd name="connsiteX256" fmla="*/ 5425834 w 7467600"/>
              <a:gd name="connsiteY256" fmla="*/ 3162785 h 6858000"/>
              <a:gd name="connsiteX257" fmla="*/ 5401644 w 7467600"/>
              <a:gd name="connsiteY257" fmla="*/ 3617847 h 6858000"/>
              <a:gd name="connsiteX258" fmla="*/ 5467256 w 7467600"/>
              <a:gd name="connsiteY258" fmla="*/ 4175494 h 6858000"/>
              <a:gd name="connsiteX259" fmla="*/ 5448069 w 7467600"/>
              <a:gd name="connsiteY259" fmla="*/ 3567554 h 6858000"/>
              <a:gd name="connsiteX260" fmla="*/ 5425834 w 7467600"/>
              <a:gd name="connsiteY260" fmla="*/ 3162785 h 6858000"/>
              <a:gd name="connsiteX261" fmla="*/ 1318687 w 7467600"/>
              <a:gd name="connsiteY261" fmla="*/ 3113840 h 6858000"/>
              <a:gd name="connsiteX262" fmla="*/ 1066793 w 7467600"/>
              <a:gd name="connsiteY262" fmla="*/ 3212171 h 6858000"/>
              <a:gd name="connsiteX263" fmla="*/ 993319 w 7467600"/>
              <a:gd name="connsiteY263" fmla="*/ 3247648 h 6858000"/>
              <a:gd name="connsiteX264" fmla="*/ 853081 w 7467600"/>
              <a:gd name="connsiteY264" fmla="*/ 3312410 h 6858000"/>
              <a:gd name="connsiteX265" fmla="*/ 805957 w 7467600"/>
              <a:gd name="connsiteY265" fmla="*/ 3330443 h 6858000"/>
              <a:gd name="connsiteX266" fmla="*/ 1318687 w 7467600"/>
              <a:gd name="connsiteY266" fmla="*/ 3113840 h 6858000"/>
              <a:gd name="connsiteX267" fmla="*/ 5453702 w 7467600"/>
              <a:gd name="connsiteY267" fmla="*/ 3090882 h 6858000"/>
              <a:gd name="connsiteX268" fmla="*/ 5480135 w 7467600"/>
              <a:gd name="connsiteY268" fmla="*/ 3565802 h 6858000"/>
              <a:gd name="connsiteX269" fmla="*/ 5499023 w 7467600"/>
              <a:gd name="connsiteY269" fmla="*/ 4166310 h 6858000"/>
              <a:gd name="connsiteX270" fmla="*/ 5547022 w 7467600"/>
              <a:gd name="connsiteY270" fmla="*/ 3607838 h 6858000"/>
              <a:gd name="connsiteX271" fmla="*/ 5515964 w 7467600"/>
              <a:gd name="connsiteY271" fmla="*/ 3378541 h 6858000"/>
              <a:gd name="connsiteX272" fmla="*/ 5453702 w 7467600"/>
              <a:gd name="connsiteY272" fmla="*/ 3090882 h 6858000"/>
              <a:gd name="connsiteX273" fmla="*/ 1238695 w 7467600"/>
              <a:gd name="connsiteY273" fmla="*/ 3076820 h 6858000"/>
              <a:gd name="connsiteX274" fmla="*/ 716371 w 7467600"/>
              <a:gd name="connsiteY274" fmla="*/ 3293249 h 6858000"/>
              <a:gd name="connsiteX275" fmla="*/ 579522 w 7467600"/>
              <a:gd name="connsiteY275" fmla="*/ 3371759 h 6858000"/>
              <a:gd name="connsiteX276" fmla="*/ 600288 w 7467600"/>
              <a:gd name="connsiteY276" fmla="*/ 3365555 h 6858000"/>
              <a:gd name="connsiteX277" fmla="*/ 840692 w 7467600"/>
              <a:gd name="connsiteY277" fmla="*/ 3284921 h 6858000"/>
              <a:gd name="connsiteX278" fmla="*/ 979248 w 7467600"/>
              <a:gd name="connsiteY278" fmla="*/ 3221003 h 6858000"/>
              <a:gd name="connsiteX279" fmla="*/ 1053282 w 7467600"/>
              <a:gd name="connsiteY279" fmla="*/ 3185247 h 6858000"/>
              <a:gd name="connsiteX280" fmla="*/ 1320603 w 7467600"/>
              <a:gd name="connsiteY280" fmla="*/ 3081281 h 6858000"/>
              <a:gd name="connsiteX281" fmla="*/ 1238695 w 7467600"/>
              <a:gd name="connsiteY281" fmla="*/ 3076820 h 6858000"/>
              <a:gd name="connsiteX282" fmla="*/ 5425627 w 7467600"/>
              <a:gd name="connsiteY282" fmla="*/ 2954192 h 6858000"/>
              <a:gd name="connsiteX283" fmla="*/ 5470770 w 7467600"/>
              <a:gd name="connsiteY283" fmla="*/ 3005435 h 6858000"/>
              <a:gd name="connsiteX284" fmla="*/ 5519779 w 7467600"/>
              <a:gd name="connsiteY284" fmla="*/ 4359223 h 6858000"/>
              <a:gd name="connsiteX285" fmla="*/ 5520293 w 7467600"/>
              <a:gd name="connsiteY285" fmla="*/ 4360602 h 6858000"/>
              <a:gd name="connsiteX286" fmla="*/ 5767221 w 7467600"/>
              <a:gd name="connsiteY286" fmla="*/ 4665564 h 6858000"/>
              <a:gd name="connsiteX287" fmla="*/ 6937169 w 7467600"/>
              <a:gd name="connsiteY287" fmla="*/ 4815941 h 6858000"/>
              <a:gd name="connsiteX288" fmla="*/ 6953922 w 7467600"/>
              <a:gd name="connsiteY288" fmla="*/ 4890068 h 6858000"/>
              <a:gd name="connsiteX289" fmla="*/ 6071359 w 7467600"/>
              <a:gd name="connsiteY289" fmla="*/ 4770770 h 6858000"/>
              <a:gd name="connsiteX290" fmla="*/ 6038839 w 7467600"/>
              <a:gd name="connsiteY290" fmla="*/ 4764474 h 6858000"/>
              <a:gd name="connsiteX291" fmla="*/ 6038706 w 7467600"/>
              <a:gd name="connsiteY291" fmla="*/ 4763847 h 6858000"/>
              <a:gd name="connsiteX292" fmla="*/ 6037784 w 7467600"/>
              <a:gd name="connsiteY292" fmla="*/ 4764270 h 6858000"/>
              <a:gd name="connsiteX293" fmla="*/ 6038839 w 7467600"/>
              <a:gd name="connsiteY293" fmla="*/ 4764474 h 6858000"/>
              <a:gd name="connsiteX294" fmla="*/ 6040338 w 7467600"/>
              <a:gd name="connsiteY294" fmla="*/ 4771418 h 6858000"/>
              <a:gd name="connsiteX295" fmla="*/ 6024488 w 7467600"/>
              <a:gd name="connsiteY295" fmla="*/ 4809903 h 6858000"/>
              <a:gd name="connsiteX296" fmla="*/ 5599771 w 7467600"/>
              <a:gd name="connsiteY296" fmla="*/ 5509652 h 6858000"/>
              <a:gd name="connsiteX297" fmla="*/ 5548843 w 7467600"/>
              <a:gd name="connsiteY297" fmla="*/ 5563845 h 6858000"/>
              <a:gd name="connsiteX298" fmla="*/ 5940952 w 7467600"/>
              <a:gd name="connsiteY298" fmla="*/ 6250028 h 6858000"/>
              <a:gd name="connsiteX299" fmla="*/ 6043441 w 7467600"/>
              <a:gd name="connsiteY299" fmla="*/ 6665847 h 6858000"/>
              <a:gd name="connsiteX300" fmla="*/ 6093432 w 7467600"/>
              <a:gd name="connsiteY300" fmla="*/ 6858000 h 6858000"/>
              <a:gd name="connsiteX301" fmla="*/ 6034344 w 7467600"/>
              <a:gd name="connsiteY301" fmla="*/ 6858000 h 6858000"/>
              <a:gd name="connsiteX302" fmla="*/ 6026679 w 7467600"/>
              <a:gd name="connsiteY302" fmla="*/ 6836959 h 6858000"/>
              <a:gd name="connsiteX303" fmla="*/ 5800441 w 7467600"/>
              <a:gd name="connsiteY303" fmla="*/ 6335286 h 6858000"/>
              <a:gd name="connsiteX304" fmla="*/ 5526562 w 7467600"/>
              <a:gd name="connsiteY304" fmla="*/ 5705388 h 6858000"/>
              <a:gd name="connsiteX305" fmla="*/ 5519640 w 7467600"/>
              <a:gd name="connsiteY305" fmla="*/ 5683774 h 6858000"/>
              <a:gd name="connsiteX306" fmla="*/ 5844559 w 7467600"/>
              <a:gd name="connsiteY306" fmla="*/ 6553349 h 6858000"/>
              <a:gd name="connsiteX307" fmla="*/ 5975994 w 7467600"/>
              <a:gd name="connsiteY307" fmla="*/ 6858000 h 6858000"/>
              <a:gd name="connsiteX308" fmla="*/ 5898547 w 7467600"/>
              <a:gd name="connsiteY308" fmla="*/ 6858000 h 6858000"/>
              <a:gd name="connsiteX309" fmla="*/ 5682041 w 7467600"/>
              <a:gd name="connsiteY309" fmla="*/ 6355860 h 6858000"/>
              <a:gd name="connsiteX310" fmla="*/ 5461758 w 7467600"/>
              <a:gd name="connsiteY310" fmla="*/ 5820220 h 6858000"/>
              <a:gd name="connsiteX311" fmla="*/ 5237282 w 7467600"/>
              <a:gd name="connsiteY311" fmla="*/ 6579086 h 6858000"/>
              <a:gd name="connsiteX312" fmla="*/ 5115009 w 7467600"/>
              <a:gd name="connsiteY312" fmla="*/ 6858000 h 6858000"/>
              <a:gd name="connsiteX313" fmla="*/ 5028074 w 7467600"/>
              <a:gd name="connsiteY313" fmla="*/ 6858000 h 6858000"/>
              <a:gd name="connsiteX314" fmla="*/ 5079508 w 7467600"/>
              <a:gd name="connsiteY314" fmla="*/ 6749074 h 6858000"/>
              <a:gd name="connsiteX315" fmla="*/ 5371846 w 7467600"/>
              <a:gd name="connsiteY315" fmla="*/ 5924413 h 6858000"/>
              <a:gd name="connsiteX316" fmla="*/ 5270512 w 7467600"/>
              <a:gd name="connsiteY316" fmla="*/ 6138975 h 6858000"/>
              <a:gd name="connsiteX317" fmla="*/ 5062409 w 7467600"/>
              <a:gd name="connsiteY317" fmla="*/ 6653544 h 6858000"/>
              <a:gd name="connsiteX318" fmla="*/ 5036628 w 7467600"/>
              <a:gd name="connsiteY318" fmla="*/ 6754247 h 6858000"/>
              <a:gd name="connsiteX319" fmla="*/ 5009112 w 7467600"/>
              <a:gd name="connsiteY319" fmla="*/ 6858000 h 6858000"/>
              <a:gd name="connsiteX320" fmla="*/ 4976679 w 7467600"/>
              <a:gd name="connsiteY320" fmla="*/ 6858000 h 6858000"/>
              <a:gd name="connsiteX321" fmla="*/ 5006537 w 7467600"/>
              <a:gd name="connsiteY321" fmla="*/ 6747068 h 6858000"/>
              <a:gd name="connsiteX322" fmla="*/ 5032723 w 7467600"/>
              <a:gd name="connsiteY322" fmla="*/ 6644957 h 6858000"/>
              <a:gd name="connsiteX323" fmla="*/ 5242949 w 7467600"/>
              <a:gd name="connsiteY323" fmla="*/ 6125175 h 6858000"/>
              <a:gd name="connsiteX324" fmla="*/ 5286321 w 7467600"/>
              <a:gd name="connsiteY324" fmla="*/ 6033555 h 6858000"/>
              <a:gd name="connsiteX325" fmla="*/ 5008210 w 7467600"/>
              <a:gd name="connsiteY325" fmla="*/ 6649194 h 6858000"/>
              <a:gd name="connsiteX326" fmla="*/ 4986321 w 7467600"/>
              <a:gd name="connsiteY326" fmla="*/ 6765687 h 6858000"/>
              <a:gd name="connsiteX327" fmla="*/ 4973474 w 7467600"/>
              <a:gd name="connsiteY327" fmla="*/ 6858000 h 6858000"/>
              <a:gd name="connsiteX328" fmla="*/ 4907178 w 7467600"/>
              <a:gd name="connsiteY328" fmla="*/ 6858000 h 6858000"/>
              <a:gd name="connsiteX329" fmla="*/ 4910810 w 7467600"/>
              <a:gd name="connsiteY329" fmla="*/ 6829660 h 6858000"/>
              <a:gd name="connsiteX330" fmla="*/ 4987461 w 7467600"/>
              <a:gd name="connsiteY330" fmla="*/ 6432994 h 6858000"/>
              <a:gd name="connsiteX331" fmla="*/ 5179262 w 7467600"/>
              <a:gd name="connsiteY331" fmla="*/ 6035044 h 6858000"/>
              <a:gd name="connsiteX332" fmla="*/ 4689678 w 7467600"/>
              <a:gd name="connsiteY332" fmla="*/ 6440241 h 6858000"/>
              <a:gd name="connsiteX333" fmla="*/ 4477543 w 7467600"/>
              <a:gd name="connsiteY333" fmla="*/ 6674836 h 6858000"/>
              <a:gd name="connsiteX334" fmla="*/ 4329957 w 7467600"/>
              <a:gd name="connsiteY334" fmla="*/ 6858000 h 6858000"/>
              <a:gd name="connsiteX335" fmla="*/ 4218595 w 7467600"/>
              <a:gd name="connsiteY335" fmla="*/ 6858000 h 6858000"/>
              <a:gd name="connsiteX336" fmla="*/ 4368888 w 7467600"/>
              <a:gd name="connsiteY336" fmla="*/ 6668412 h 6858000"/>
              <a:gd name="connsiteX337" fmla="*/ 4563091 w 7467600"/>
              <a:gd name="connsiteY337" fmla="*/ 6442508 h 6858000"/>
              <a:gd name="connsiteX338" fmla="*/ 5387324 w 7467600"/>
              <a:gd name="connsiteY338" fmla="*/ 5705830 h 6858000"/>
              <a:gd name="connsiteX339" fmla="*/ 5073620 w 7467600"/>
              <a:gd name="connsiteY339" fmla="*/ 5955437 h 6858000"/>
              <a:gd name="connsiteX340" fmla="*/ 4689789 w 7467600"/>
              <a:gd name="connsiteY340" fmla="*/ 6268382 h 6858000"/>
              <a:gd name="connsiteX341" fmla="*/ 4418722 w 7467600"/>
              <a:gd name="connsiteY341" fmla="*/ 6570886 h 6858000"/>
              <a:gd name="connsiteX342" fmla="*/ 4214944 w 7467600"/>
              <a:gd name="connsiteY342" fmla="*/ 6858000 h 6858000"/>
              <a:gd name="connsiteX343" fmla="*/ 4177898 w 7467600"/>
              <a:gd name="connsiteY343" fmla="*/ 6858000 h 6858000"/>
              <a:gd name="connsiteX344" fmla="*/ 4391597 w 7467600"/>
              <a:gd name="connsiteY344" fmla="*/ 6556370 h 6858000"/>
              <a:gd name="connsiteX345" fmla="*/ 4668889 w 7467600"/>
              <a:gd name="connsiteY345" fmla="*/ 6246399 h 6858000"/>
              <a:gd name="connsiteX346" fmla="*/ 5055427 w 7467600"/>
              <a:gd name="connsiteY346" fmla="*/ 5931476 h 6858000"/>
              <a:gd name="connsiteX347" fmla="*/ 5371814 w 7467600"/>
              <a:gd name="connsiteY347" fmla="*/ 5678975 h 6858000"/>
              <a:gd name="connsiteX348" fmla="*/ 4987918 w 7467600"/>
              <a:gd name="connsiteY348" fmla="*/ 5838701 h 6858000"/>
              <a:gd name="connsiteX349" fmla="*/ 4317146 w 7467600"/>
              <a:gd name="connsiteY349" fmla="*/ 6587716 h 6858000"/>
              <a:gd name="connsiteX350" fmla="*/ 4171627 w 7467600"/>
              <a:gd name="connsiteY350" fmla="*/ 6858000 h 6858000"/>
              <a:gd name="connsiteX351" fmla="*/ 4081585 w 7467600"/>
              <a:gd name="connsiteY351" fmla="*/ 6858000 h 6858000"/>
              <a:gd name="connsiteX352" fmla="*/ 4238603 w 7467600"/>
              <a:gd name="connsiteY352" fmla="*/ 6559341 h 6858000"/>
              <a:gd name="connsiteX353" fmla="*/ 4778333 w 7467600"/>
              <a:gd name="connsiteY353" fmla="*/ 5873626 h 6858000"/>
              <a:gd name="connsiteX354" fmla="*/ 5414185 w 7467600"/>
              <a:gd name="connsiteY354" fmla="*/ 5573882 h 6858000"/>
              <a:gd name="connsiteX355" fmla="*/ 5959648 w 7467600"/>
              <a:gd name="connsiteY355" fmla="*/ 4760797 h 6858000"/>
              <a:gd name="connsiteX356" fmla="*/ 5355019 w 7467600"/>
              <a:gd name="connsiteY356" fmla="*/ 4734672 h 6858000"/>
              <a:gd name="connsiteX357" fmla="*/ 5083565 w 7467600"/>
              <a:gd name="connsiteY357" fmla="*/ 5179121 h 6858000"/>
              <a:gd name="connsiteX358" fmla="*/ 4713577 w 7467600"/>
              <a:gd name="connsiteY358" fmla="*/ 5616803 h 6858000"/>
              <a:gd name="connsiteX359" fmla="*/ 3989559 w 7467600"/>
              <a:gd name="connsiteY359" fmla="*/ 6145945 h 6858000"/>
              <a:gd name="connsiteX360" fmla="*/ 3939824 w 7467600"/>
              <a:gd name="connsiteY360" fmla="*/ 6066900 h 6858000"/>
              <a:gd name="connsiteX361" fmla="*/ 4584537 w 7467600"/>
              <a:gd name="connsiteY361" fmla="*/ 5324826 h 6858000"/>
              <a:gd name="connsiteX362" fmla="*/ 5037105 w 7467600"/>
              <a:gd name="connsiteY362" fmla="*/ 5088765 h 6858000"/>
              <a:gd name="connsiteX363" fmla="*/ 5039930 w 7467600"/>
              <a:gd name="connsiteY363" fmla="*/ 5089585 h 6858000"/>
              <a:gd name="connsiteX364" fmla="*/ 5263764 w 7467600"/>
              <a:gd name="connsiteY364" fmla="*/ 4735525 h 6858000"/>
              <a:gd name="connsiteX365" fmla="*/ 4086300 w 7467600"/>
              <a:gd name="connsiteY365" fmla="*/ 4884599 h 6858000"/>
              <a:gd name="connsiteX366" fmla="*/ 4085485 w 7467600"/>
              <a:gd name="connsiteY366" fmla="*/ 4899070 h 6858000"/>
              <a:gd name="connsiteX367" fmla="*/ 3871915 w 7467600"/>
              <a:gd name="connsiteY367" fmla="*/ 5253645 h 6858000"/>
              <a:gd name="connsiteX368" fmla="*/ 3799374 w 7467600"/>
              <a:gd name="connsiteY368" fmla="*/ 5466127 h 6858000"/>
              <a:gd name="connsiteX369" fmla="*/ 3498850 w 7467600"/>
              <a:gd name="connsiteY369" fmla="*/ 6661888 h 6858000"/>
              <a:gd name="connsiteX370" fmla="*/ 3399216 w 7467600"/>
              <a:gd name="connsiteY370" fmla="*/ 6858000 h 6858000"/>
              <a:gd name="connsiteX371" fmla="*/ 3303688 w 7467600"/>
              <a:gd name="connsiteY371" fmla="*/ 6858000 h 6858000"/>
              <a:gd name="connsiteX372" fmla="*/ 3391774 w 7467600"/>
              <a:gd name="connsiteY372" fmla="*/ 6697181 h 6858000"/>
              <a:gd name="connsiteX373" fmla="*/ 3735540 w 7467600"/>
              <a:gd name="connsiteY373" fmla="*/ 5546923 h 6858000"/>
              <a:gd name="connsiteX374" fmla="*/ 3729438 w 7467600"/>
              <a:gd name="connsiteY374" fmla="*/ 5569058 h 6858000"/>
              <a:gd name="connsiteX375" fmla="*/ 3707782 w 7467600"/>
              <a:gd name="connsiteY375" fmla="*/ 5644908 h 6858000"/>
              <a:gd name="connsiteX376" fmla="*/ 3583827 w 7467600"/>
              <a:gd name="connsiteY376" fmla="*/ 6039215 h 6858000"/>
              <a:gd name="connsiteX377" fmla="*/ 3547861 w 7467600"/>
              <a:gd name="connsiteY377" fmla="*/ 6129609 h 6858000"/>
              <a:gd name="connsiteX378" fmla="*/ 3490905 w 7467600"/>
              <a:gd name="connsiteY378" fmla="*/ 6277660 h 6858000"/>
              <a:gd name="connsiteX379" fmla="*/ 3455859 w 7467600"/>
              <a:gd name="connsiteY379" fmla="*/ 6391301 h 6858000"/>
              <a:gd name="connsiteX380" fmla="*/ 3429112 w 7467600"/>
              <a:gd name="connsiteY380" fmla="*/ 6479469 h 6858000"/>
              <a:gd name="connsiteX381" fmla="*/ 3304862 w 7467600"/>
              <a:gd name="connsiteY381" fmla="*/ 6796476 h 6858000"/>
              <a:gd name="connsiteX382" fmla="*/ 3276071 w 7467600"/>
              <a:gd name="connsiteY382" fmla="*/ 6858000 h 6858000"/>
              <a:gd name="connsiteX383" fmla="*/ 3240805 w 7467600"/>
              <a:gd name="connsiteY383" fmla="*/ 6858000 h 6858000"/>
              <a:gd name="connsiteX384" fmla="*/ 3275917 w 7467600"/>
              <a:gd name="connsiteY384" fmla="*/ 6783192 h 6858000"/>
              <a:gd name="connsiteX385" fmla="*/ 3399358 w 7467600"/>
              <a:gd name="connsiteY385" fmla="*/ 6469011 h 6858000"/>
              <a:gd name="connsiteX386" fmla="*/ 3425650 w 7467600"/>
              <a:gd name="connsiteY386" fmla="*/ 6381333 h 6858000"/>
              <a:gd name="connsiteX387" fmla="*/ 3460661 w 7467600"/>
              <a:gd name="connsiteY387" fmla="*/ 6266763 h 6858000"/>
              <a:gd name="connsiteX388" fmla="*/ 3518021 w 7467600"/>
              <a:gd name="connsiteY388" fmla="*/ 6117298 h 6858000"/>
              <a:gd name="connsiteX389" fmla="*/ 3554035 w 7467600"/>
              <a:gd name="connsiteY389" fmla="*/ 6027832 h 6858000"/>
              <a:gd name="connsiteX390" fmla="*/ 3677174 w 7467600"/>
              <a:gd name="connsiteY390" fmla="*/ 5636351 h 6858000"/>
              <a:gd name="connsiteX391" fmla="*/ 3698819 w 7467600"/>
              <a:gd name="connsiteY391" fmla="*/ 5560503 h 6858000"/>
              <a:gd name="connsiteX392" fmla="*/ 3702094 w 7467600"/>
              <a:gd name="connsiteY392" fmla="*/ 5549194 h 6858000"/>
              <a:gd name="connsiteX393" fmla="*/ 3398355 w 7467600"/>
              <a:gd name="connsiteY393" fmla="*/ 6094603 h 6858000"/>
              <a:gd name="connsiteX394" fmla="*/ 3193941 w 7467600"/>
              <a:gd name="connsiteY394" fmla="*/ 6798775 h 6858000"/>
              <a:gd name="connsiteX395" fmla="*/ 3184140 w 7467600"/>
              <a:gd name="connsiteY395" fmla="*/ 6858000 h 6858000"/>
              <a:gd name="connsiteX396" fmla="*/ 3099978 w 7467600"/>
              <a:gd name="connsiteY396" fmla="*/ 6858000 h 6858000"/>
              <a:gd name="connsiteX397" fmla="*/ 3101556 w 7467600"/>
              <a:gd name="connsiteY397" fmla="*/ 6843337 h 6858000"/>
              <a:gd name="connsiteX398" fmla="*/ 3370162 w 7467600"/>
              <a:gd name="connsiteY398" fmla="*/ 5785550 h 6858000"/>
              <a:gd name="connsiteX399" fmla="*/ 3746477 w 7467600"/>
              <a:gd name="connsiteY399" fmla="*/ 5377889 h 6858000"/>
              <a:gd name="connsiteX400" fmla="*/ 3863399 w 7467600"/>
              <a:gd name="connsiteY400" fmla="*/ 5087257 h 6858000"/>
              <a:gd name="connsiteX401" fmla="*/ 3968712 w 7467600"/>
              <a:gd name="connsiteY401" fmla="*/ 4913989 h 6858000"/>
              <a:gd name="connsiteX402" fmla="*/ 2792390 w 7467600"/>
              <a:gd name="connsiteY402" fmla="*/ 5382974 h 6858000"/>
              <a:gd name="connsiteX403" fmla="*/ 2714982 w 7467600"/>
              <a:gd name="connsiteY403" fmla="*/ 5427051 h 6858000"/>
              <a:gd name="connsiteX404" fmla="*/ 2813361 w 7467600"/>
              <a:gd name="connsiteY404" fmla="*/ 6023912 h 6858000"/>
              <a:gd name="connsiteX405" fmla="*/ 2688430 w 7467600"/>
              <a:gd name="connsiteY405" fmla="*/ 6801564 h 6858000"/>
              <a:gd name="connsiteX406" fmla="*/ 2629626 w 7467600"/>
              <a:gd name="connsiteY406" fmla="*/ 6763394 h 6858000"/>
              <a:gd name="connsiteX407" fmla="*/ 2565328 w 7467600"/>
              <a:gd name="connsiteY407" fmla="*/ 5516399 h 6858000"/>
              <a:gd name="connsiteX408" fmla="*/ 1922999 w 7467600"/>
              <a:gd name="connsiteY408" fmla="*/ 5980343 h 6858000"/>
              <a:gd name="connsiteX409" fmla="*/ 1950261 w 7467600"/>
              <a:gd name="connsiteY409" fmla="*/ 6405858 h 6858000"/>
              <a:gd name="connsiteX410" fmla="*/ 2365554 w 7467600"/>
              <a:gd name="connsiteY410" fmla="*/ 6759107 h 6858000"/>
              <a:gd name="connsiteX411" fmla="*/ 2424142 w 7467600"/>
              <a:gd name="connsiteY411" fmla="*/ 6858000 h 6858000"/>
              <a:gd name="connsiteX412" fmla="*/ 2395994 w 7467600"/>
              <a:gd name="connsiteY412" fmla="*/ 6858000 h 6858000"/>
              <a:gd name="connsiteX413" fmla="*/ 2392863 w 7467600"/>
              <a:gd name="connsiteY413" fmla="*/ 6852964 h 6858000"/>
              <a:gd name="connsiteX414" fmla="*/ 2017589 w 7467600"/>
              <a:gd name="connsiteY414" fmla="*/ 6493982 h 6858000"/>
              <a:gd name="connsiteX415" fmla="*/ 2147336 w 7467600"/>
              <a:gd name="connsiteY415" fmla="*/ 6594052 h 6858000"/>
              <a:gd name="connsiteX416" fmla="*/ 2207047 w 7467600"/>
              <a:gd name="connsiteY416" fmla="*/ 6654540 h 6858000"/>
              <a:gd name="connsiteX417" fmla="*/ 2299106 w 7467600"/>
              <a:gd name="connsiteY417" fmla="*/ 6778931 h 6858000"/>
              <a:gd name="connsiteX418" fmla="*/ 2314430 w 7467600"/>
              <a:gd name="connsiteY418" fmla="*/ 6801144 h 6858000"/>
              <a:gd name="connsiteX419" fmla="*/ 2352406 w 7467600"/>
              <a:gd name="connsiteY419" fmla="*/ 6858000 h 6858000"/>
              <a:gd name="connsiteX420" fmla="*/ 2314492 w 7467600"/>
              <a:gd name="connsiteY420" fmla="*/ 6858000 h 6858000"/>
              <a:gd name="connsiteX421" fmla="*/ 2288095 w 7467600"/>
              <a:gd name="connsiteY421" fmla="*/ 6818030 h 6858000"/>
              <a:gd name="connsiteX422" fmla="*/ 2272768 w 7467600"/>
              <a:gd name="connsiteY422" fmla="*/ 6795822 h 6858000"/>
              <a:gd name="connsiteX423" fmla="*/ 2182715 w 7467600"/>
              <a:gd name="connsiteY423" fmla="*/ 6675071 h 6858000"/>
              <a:gd name="connsiteX424" fmla="*/ 2032061 w 7467600"/>
              <a:gd name="connsiteY424" fmla="*/ 6541380 h 6858000"/>
              <a:gd name="connsiteX425" fmla="*/ 2257220 w 7467600"/>
              <a:gd name="connsiteY425" fmla="*/ 6826257 h 6858000"/>
              <a:gd name="connsiteX426" fmla="*/ 2281324 w 7467600"/>
              <a:gd name="connsiteY426" fmla="*/ 6858000 h 6858000"/>
              <a:gd name="connsiteX427" fmla="*/ 2242860 w 7467600"/>
              <a:gd name="connsiteY427" fmla="*/ 6858000 h 6858000"/>
              <a:gd name="connsiteX428" fmla="*/ 2232818 w 7467600"/>
              <a:gd name="connsiteY428" fmla="*/ 6844926 h 6858000"/>
              <a:gd name="connsiteX429" fmla="*/ 1990172 w 7467600"/>
              <a:gd name="connsiteY429" fmla="*/ 6542121 h 6858000"/>
              <a:gd name="connsiteX430" fmla="*/ 2124090 w 7467600"/>
              <a:gd name="connsiteY430" fmla="*/ 6761017 h 6858000"/>
              <a:gd name="connsiteX431" fmla="*/ 2200380 w 7467600"/>
              <a:gd name="connsiteY431" fmla="*/ 6858000 h 6858000"/>
              <a:gd name="connsiteX432" fmla="*/ 2147507 w 7467600"/>
              <a:gd name="connsiteY432" fmla="*/ 6858000 h 6858000"/>
              <a:gd name="connsiteX433" fmla="*/ 2070668 w 7467600"/>
              <a:gd name="connsiteY433" fmla="*/ 6761520 h 6858000"/>
              <a:gd name="connsiteX434" fmla="*/ 1975142 w 7467600"/>
              <a:gd name="connsiteY434" fmla="*/ 6585570 h 6858000"/>
              <a:gd name="connsiteX435" fmla="*/ 2050035 w 7467600"/>
              <a:gd name="connsiteY435" fmla="*/ 6813345 h 6858000"/>
              <a:gd name="connsiteX436" fmla="*/ 2063025 w 7467600"/>
              <a:gd name="connsiteY436" fmla="*/ 6858000 h 6858000"/>
              <a:gd name="connsiteX437" fmla="*/ 2021675 w 7467600"/>
              <a:gd name="connsiteY437" fmla="*/ 6858000 h 6858000"/>
              <a:gd name="connsiteX438" fmla="*/ 2019308 w 7467600"/>
              <a:gd name="connsiteY438" fmla="*/ 6847118 h 6858000"/>
              <a:gd name="connsiteX439" fmla="*/ 1938835 w 7467600"/>
              <a:gd name="connsiteY439" fmla="*/ 6551160 h 6858000"/>
              <a:gd name="connsiteX440" fmla="*/ 1953230 w 7467600"/>
              <a:gd name="connsiteY440" fmla="*/ 6759699 h 6858000"/>
              <a:gd name="connsiteX441" fmla="*/ 1956763 w 7467600"/>
              <a:gd name="connsiteY441" fmla="*/ 6778191 h 6858000"/>
              <a:gd name="connsiteX442" fmla="*/ 1967925 w 7467600"/>
              <a:gd name="connsiteY442" fmla="*/ 6858000 h 6858000"/>
              <a:gd name="connsiteX443" fmla="*/ 1936622 w 7467600"/>
              <a:gd name="connsiteY443" fmla="*/ 6858000 h 6858000"/>
              <a:gd name="connsiteX444" fmla="*/ 1926261 w 7467600"/>
              <a:gd name="connsiteY444" fmla="*/ 6784064 h 6858000"/>
              <a:gd name="connsiteX445" fmla="*/ 1922724 w 7467600"/>
              <a:gd name="connsiteY445" fmla="*/ 6765577 h 6858000"/>
              <a:gd name="connsiteX446" fmla="*/ 1904650 w 7467600"/>
              <a:gd name="connsiteY446" fmla="*/ 6639616 h 6858000"/>
              <a:gd name="connsiteX447" fmla="*/ 1885273 w 7467600"/>
              <a:gd name="connsiteY447" fmla="*/ 6858000 h 6858000"/>
              <a:gd name="connsiteX448" fmla="*/ 1854363 w 7467600"/>
              <a:gd name="connsiteY448" fmla="*/ 6858000 h 6858000"/>
              <a:gd name="connsiteX449" fmla="*/ 1880391 w 7467600"/>
              <a:gd name="connsiteY449" fmla="*/ 6603796 h 6858000"/>
              <a:gd name="connsiteX450" fmla="*/ 1818273 w 7467600"/>
              <a:gd name="connsiteY450" fmla="*/ 6715729 h 6858000"/>
              <a:gd name="connsiteX451" fmla="*/ 1794691 w 7467600"/>
              <a:gd name="connsiteY451" fmla="*/ 6843239 h 6858000"/>
              <a:gd name="connsiteX452" fmla="*/ 1794914 w 7467600"/>
              <a:gd name="connsiteY452" fmla="*/ 6858000 h 6858000"/>
              <a:gd name="connsiteX453" fmla="*/ 1746128 w 7467600"/>
              <a:gd name="connsiteY453" fmla="*/ 6858000 h 6858000"/>
              <a:gd name="connsiteX454" fmla="*/ 1753934 w 7467600"/>
              <a:gd name="connsiteY454" fmla="*/ 6724796 h 6858000"/>
              <a:gd name="connsiteX455" fmla="*/ 1792053 w 7467600"/>
              <a:gd name="connsiteY455" fmla="*/ 6572396 h 6858000"/>
              <a:gd name="connsiteX456" fmla="*/ 1862248 w 7467600"/>
              <a:gd name="connsiteY456" fmla="*/ 6266397 h 6858000"/>
              <a:gd name="connsiteX457" fmla="*/ 1862250 w 7467600"/>
              <a:gd name="connsiteY457" fmla="*/ 6033531 h 6858000"/>
              <a:gd name="connsiteX458" fmla="*/ 1211999 w 7467600"/>
              <a:gd name="connsiteY458" fmla="*/ 6683610 h 6858000"/>
              <a:gd name="connsiteX459" fmla="*/ 1213266 w 7467600"/>
              <a:gd name="connsiteY459" fmla="*/ 6691947 h 6858000"/>
              <a:gd name="connsiteX460" fmla="*/ 1203370 w 7467600"/>
              <a:gd name="connsiteY460" fmla="*/ 6850676 h 6858000"/>
              <a:gd name="connsiteX461" fmla="*/ 1203671 w 7467600"/>
              <a:gd name="connsiteY461" fmla="*/ 6858000 h 6858000"/>
              <a:gd name="connsiteX462" fmla="*/ 1143180 w 7467600"/>
              <a:gd name="connsiteY462" fmla="*/ 6858000 h 6858000"/>
              <a:gd name="connsiteX463" fmla="*/ 1142176 w 7467600"/>
              <a:gd name="connsiteY463" fmla="*/ 6766045 h 6858000"/>
              <a:gd name="connsiteX464" fmla="*/ 1067484 w 7467600"/>
              <a:gd name="connsiteY464" fmla="*/ 6858000 h 6858000"/>
              <a:gd name="connsiteX465" fmla="*/ 953928 w 7467600"/>
              <a:gd name="connsiteY465" fmla="*/ 6858000 h 6858000"/>
              <a:gd name="connsiteX466" fmla="*/ 959715 w 7467600"/>
              <a:gd name="connsiteY466" fmla="*/ 6850185 h 6858000"/>
              <a:gd name="connsiteX467" fmla="*/ 1483788 w 7467600"/>
              <a:gd name="connsiteY467" fmla="*/ 6259174 h 6858000"/>
              <a:gd name="connsiteX468" fmla="*/ 1100671 w 7467600"/>
              <a:gd name="connsiteY468" fmla="*/ 6252137 h 6858000"/>
              <a:gd name="connsiteX469" fmla="*/ 1090144 w 7467600"/>
              <a:gd name="connsiteY469" fmla="*/ 6256748 h 6858000"/>
              <a:gd name="connsiteX470" fmla="*/ 1095872 w 7467600"/>
              <a:gd name="connsiteY470" fmla="*/ 6271892 h 6858000"/>
              <a:gd name="connsiteX471" fmla="*/ 262785 w 7467600"/>
              <a:gd name="connsiteY471" fmla="*/ 6845450 h 6858000"/>
              <a:gd name="connsiteX472" fmla="*/ 209968 w 7467600"/>
              <a:gd name="connsiteY472" fmla="*/ 6770713 h 6858000"/>
              <a:gd name="connsiteX473" fmla="*/ 873460 w 7467600"/>
              <a:gd name="connsiteY473" fmla="*/ 6253768 h 6858000"/>
              <a:gd name="connsiteX474" fmla="*/ 192686 w 7467600"/>
              <a:gd name="connsiteY474" fmla="*/ 5849257 h 6858000"/>
              <a:gd name="connsiteX475" fmla="*/ 4696 w 7467600"/>
              <a:gd name="connsiteY475" fmla="*/ 5697668 h 6858000"/>
              <a:gd name="connsiteX476" fmla="*/ 0 w 7467600"/>
              <a:gd name="connsiteY476" fmla="*/ 5689984 h 6858000"/>
              <a:gd name="connsiteX477" fmla="*/ 0 w 7467600"/>
              <a:gd name="connsiteY477" fmla="*/ 5513472 h 6858000"/>
              <a:gd name="connsiteX478" fmla="*/ 174101 w 7467600"/>
              <a:gd name="connsiteY478" fmla="*/ 5620277 h 6858000"/>
              <a:gd name="connsiteX479" fmla="*/ 891800 w 7467600"/>
              <a:gd name="connsiteY479" fmla="*/ 6036935 h 6858000"/>
              <a:gd name="connsiteX480" fmla="*/ 1072219 w 7467600"/>
              <a:gd name="connsiteY480" fmla="*/ 6169443 h 6858000"/>
              <a:gd name="connsiteX481" fmla="*/ 1074117 w 7467600"/>
              <a:gd name="connsiteY481" fmla="*/ 6170301 h 6858000"/>
              <a:gd name="connsiteX482" fmla="*/ 1083114 w 7467600"/>
              <a:gd name="connsiteY482" fmla="*/ 6174131 h 6858000"/>
              <a:gd name="connsiteX483" fmla="*/ 1543010 w 7467600"/>
              <a:gd name="connsiteY483" fmla="*/ 6191140 h 6858000"/>
              <a:gd name="connsiteX484" fmla="*/ 1551080 w 7467600"/>
              <a:gd name="connsiteY484" fmla="*/ 6195006 h 6858000"/>
              <a:gd name="connsiteX485" fmla="*/ 2345443 w 7467600"/>
              <a:gd name="connsiteY485" fmla="*/ 5549882 h 6858000"/>
              <a:gd name="connsiteX486" fmla="*/ 1721499 w 7467600"/>
              <a:gd name="connsiteY486" fmla="*/ 5599969 h 6858000"/>
              <a:gd name="connsiteX487" fmla="*/ 767716 w 7467600"/>
              <a:gd name="connsiteY487" fmla="*/ 5472768 h 6858000"/>
              <a:gd name="connsiteX488" fmla="*/ 722147 w 7467600"/>
              <a:gd name="connsiteY488" fmla="*/ 5393091 h 6858000"/>
              <a:gd name="connsiteX489" fmla="*/ 1485552 w 7467600"/>
              <a:gd name="connsiteY489" fmla="*/ 5313202 h 6858000"/>
              <a:gd name="connsiteX490" fmla="*/ 2143004 w 7467600"/>
              <a:gd name="connsiteY490" fmla="*/ 5402420 h 6858000"/>
              <a:gd name="connsiteX491" fmla="*/ 1933391 w 7467600"/>
              <a:gd name="connsiteY491" fmla="*/ 5156971 h 6858000"/>
              <a:gd name="connsiteX492" fmla="*/ 1827118 w 7467600"/>
              <a:gd name="connsiteY492" fmla="*/ 4968410 h 6858000"/>
              <a:gd name="connsiteX493" fmla="*/ 1837349 w 7467600"/>
              <a:gd name="connsiteY493" fmla="*/ 4956357 h 6858000"/>
              <a:gd name="connsiteX494" fmla="*/ 2162835 w 7467600"/>
              <a:gd name="connsiteY494" fmla="*/ 5187853 h 6858000"/>
              <a:gd name="connsiteX495" fmla="*/ 2257167 w 7467600"/>
              <a:gd name="connsiteY495" fmla="*/ 5462123 h 6858000"/>
              <a:gd name="connsiteX496" fmla="*/ 2261598 w 7467600"/>
              <a:gd name="connsiteY496" fmla="*/ 5467998 h 6858000"/>
              <a:gd name="connsiteX497" fmla="*/ 2437177 w 7467600"/>
              <a:gd name="connsiteY497" fmla="*/ 5479608 h 6858000"/>
              <a:gd name="connsiteX498" fmla="*/ 2445247 w 7467600"/>
              <a:gd name="connsiteY498" fmla="*/ 5483476 h 6858000"/>
              <a:gd name="connsiteX499" fmla="*/ 2743626 w 7467600"/>
              <a:gd name="connsiteY499" fmla="*/ 5304819 h 6858000"/>
              <a:gd name="connsiteX500" fmla="*/ 3048102 w 7467600"/>
              <a:gd name="connsiteY500" fmla="*/ 5150595 h 6858000"/>
              <a:gd name="connsiteX501" fmla="*/ 1799414 w 7467600"/>
              <a:gd name="connsiteY501" fmla="*/ 4694732 h 6858000"/>
              <a:gd name="connsiteX502" fmla="*/ 1771735 w 7467600"/>
              <a:gd name="connsiteY502" fmla="*/ 4619929 h 6858000"/>
              <a:gd name="connsiteX503" fmla="*/ 3104273 w 7467600"/>
              <a:gd name="connsiteY503" fmla="*/ 5076159 h 6858000"/>
              <a:gd name="connsiteX504" fmla="*/ 3113245 w 7467600"/>
              <a:gd name="connsiteY504" fmla="*/ 5090705 h 6858000"/>
              <a:gd name="connsiteX505" fmla="*/ 3126294 w 7467600"/>
              <a:gd name="connsiteY505" fmla="*/ 5114400 h 6858000"/>
              <a:gd name="connsiteX506" fmla="*/ 3937433 w 7467600"/>
              <a:gd name="connsiteY506" fmla="*/ 4830473 h 6858000"/>
              <a:gd name="connsiteX507" fmla="*/ 3590475 w 7467600"/>
              <a:gd name="connsiteY507" fmla="*/ 4597974 h 6858000"/>
              <a:gd name="connsiteX508" fmla="*/ 3100264 w 7467600"/>
              <a:gd name="connsiteY508" fmla="*/ 4579845 h 6858000"/>
              <a:gd name="connsiteX509" fmla="*/ 2183576 w 7467600"/>
              <a:gd name="connsiteY509" fmla="*/ 4227150 h 6858000"/>
              <a:gd name="connsiteX510" fmla="*/ 2151029 w 7467600"/>
              <a:gd name="connsiteY510" fmla="*/ 4146947 h 6858000"/>
              <a:gd name="connsiteX511" fmla="*/ 3563434 w 7467600"/>
              <a:gd name="connsiteY511" fmla="*/ 4469115 h 6858000"/>
              <a:gd name="connsiteX512" fmla="*/ 3177952 w 7467600"/>
              <a:gd name="connsiteY512" fmla="*/ 3657386 h 6858000"/>
              <a:gd name="connsiteX513" fmla="*/ 3189263 w 7467600"/>
              <a:gd name="connsiteY513" fmla="*/ 3625726 h 6858000"/>
              <a:gd name="connsiteX514" fmla="*/ 3560912 w 7467600"/>
              <a:gd name="connsiteY514" fmla="*/ 4079863 h 6858000"/>
              <a:gd name="connsiteX515" fmla="*/ 3626636 w 7467600"/>
              <a:gd name="connsiteY515" fmla="*/ 4512230 h 6858000"/>
              <a:gd name="connsiteX516" fmla="*/ 3653088 w 7467600"/>
              <a:gd name="connsiteY516" fmla="*/ 4521417 h 6858000"/>
              <a:gd name="connsiteX517" fmla="*/ 3988128 w 7467600"/>
              <a:gd name="connsiteY517" fmla="*/ 4817267 h 6858000"/>
              <a:gd name="connsiteX518" fmla="*/ 4830582 w 7467600"/>
              <a:gd name="connsiteY518" fmla="*/ 4676000 h 6858000"/>
              <a:gd name="connsiteX519" fmla="*/ 4830100 w 7467600"/>
              <a:gd name="connsiteY519" fmla="*/ 4675554 h 6858000"/>
              <a:gd name="connsiteX520" fmla="*/ 4036318 w 7467600"/>
              <a:gd name="connsiteY520" fmla="*/ 4147013 h 6858000"/>
              <a:gd name="connsiteX521" fmla="*/ 3432098 w 7467600"/>
              <a:gd name="connsiteY521" fmla="*/ 3537312 h 6858000"/>
              <a:gd name="connsiteX522" fmla="*/ 3446761 w 7467600"/>
              <a:gd name="connsiteY522" fmla="*/ 3461278 h 6858000"/>
              <a:gd name="connsiteX523" fmla="*/ 4419733 w 7467600"/>
              <a:gd name="connsiteY523" fmla="*/ 3963555 h 6858000"/>
              <a:gd name="connsiteX524" fmla="*/ 4781371 w 7467600"/>
              <a:gd name="connsiteY524" fmla="*/ 4458604 h 6858000"/>
              <a:gd name="connsiteX525" fmla="*/ 4780440 w 7467600"/>
              <a:gd name="connsiteY525" fmla="*/ 4470290 h 6858000"/>
              <a:gd name="connsiteX526" fmla="*/ 4898954 w 7467600"/>
              <a:gd name="connsiteY526" fmla="*/ 4662092 h 6858000"/>
              <a:gd name="connsiteX527" fmla="*/ 4900699 w 7467600"/>
              <a:gd name="connsiteY527" fmla="*/ 4670867 h 6858000"/>
              <a:gd name="connsiteX528" fmla="*/ 5714511 w 7467600"/>
              <a:gd name="connsiteY528" fmla="*/ 4663483 h 6858000"/>
              <a:gd name="connsiteX529" fmla="*/ 5464793 w 7467600"/>
              <a:gd name="connsiteY529" fmla="*/ 4393556 h 6858000"/>
              <a:gd name="connsiteX530" fmla="*/ 5461897 w 7467600"/>
              <a:gd name="connsiteY530" fmla="*/ 4390879 h 6858000"/>
              <a:gd name="connsiteX531" fmla="*/ 4294126 w 7467600"/>
              <a:gd name="connsiteY531" fmla="*/ 3303048 h 6858000"/>
              <a:gd name="connsiteX532" fmla="*/ 4305321 w 7467600"/>
              <a:gd name="connsiteY532" fmla="*/ 3256953 h 6858000"/>
              <a:gd name="connsiteX533" fmla="*/ 4949299 w 7467600"/>
              <a:gd name="connsiteY533" fmla="*/ 3766336 h 6858000"/>
              <a:gd name="connsiteX534" fmla="*/ 5291452 w 7467600"/>
              <a:gd name="connsiteY534" fmla="*/ 4076801 h 6858000"/>
              <a:gd name="connsiteX535" fmla="*/ 5434998 w 7467600"/>
              <a:gd name="connsiteY535" fmla="*/ 4254100 h 6858000"/>
              <a:gd name="connsiteX536" fmla="*/ 5351015 w 7467600"/>
              <a:gd name="connsiteY536" fmla="*/ 3760989 h 6858000"/>
              <a:gd name="connsiteX537" fmla="*/ 5413780 w 7467600"/>
              <a:gd name="connsiteY537" fmla="*/ 2966265 h 6858000"/>
              <a:gd name="connsiteX538" fmla="*/ 5425627 w 7467600"/>
              <a:gd name="connsiteY538" fmla="*/ 2954192 h 6858000"/>
              <a:gd name="connsiteX539" fmla="*/ 6604735 w 7467600"/>
              <a:gd name="connsiteY539" fmla="*/ 2041381 h 6858000"/>
              <a:gd name="connsiteX540" fmla="*/ 7204487 w 7467600"/>
              <a:gd name="connsiteY540" fmla="*/ 2742112 h 6858000"/>
              <a:gd name="connsiteX541" fmla="*/ 7131592 w 7467600"/>
              <a:gd name="connsiteY541" fmla="*/ 2672096 h 6858000"/>
              <a:gd name="connsiteX542" fmla="*/ 6996344 w 7467600"/>
              <a:gd name="connsiteY542" fmla="*/ 2518310 h 6858000"/>
              <a:gd name="connsiteX543" fmla="*/ 6735495 w 7467600"/>
              <a:gd name="connsiteY543" fmla="*/ 2196890 h 6858000"/>
              <a:gd name="connsiteX544" fmla="*/ 6721901 w 7467600"/>
              <a:gd name="connsiteY544" fmla="*/ 2179274 h 6858000"/>
              <a:gd name="connsiteX545" fmla="*/ 6604735 w 7467600"/>
              <a:gd name="connsiteY545" fmla="*/ 2041381 h 6858000"/>
              <a:gd name="connsiteX546" fmla="*/ 6591670 w 7467600"/>
              <a:gd name="connsiteY546" fmla="*/ 1988277 h 6858000"/>
              <a:gd name="connsiteX547" fmla="*/ 6747349 w 7467600"/>
              <a:gd name="connsiteY547" fmla="*/ 2160069 h 6858000"/>
              <a:gd name="connsiteX548" fmla="*/ 6760943 w 7467600"/>
              <a:gd name="connsiteY548" fmla="*/ 2177686 h 6858000"/>
              <a:gd name="connsiteX549" fmla="*/ 7021065 w 7467600"/>
              <a:gd name="connsiteY549" fmla="*/ 2498102 h 6858000"/>
              <a:gd name="connsiteX550" fmla="*/ 7155223 w 7467600"/>
              <a:gd name="connsiteY550" fmla="*/ 2650386 h 6858000"/>
              <a:gd name="connsiteX551" fmla="*/ 7203167 w 7467600"/>
              <a:gd name="connsiteY551" fmla="*/ 2697288 h 6858000"/>
              <a:gd name="connsiteX552" fmla="*/ 6937703 w 7467600"/>
              <a:gd name="connsiteY552" fmla="*/ 2321981 h 6858000"/>
              <a:gd name="connsiteX553" fmla="*/ 6591670 w 7467600"/>
              <a:gd name="connsiteY553" fmla="*/ 1988277 h 6858000"/>
              <a:gd name="connsiteX554" fmla="*/ 5798671 w 7467600"/>
              <a:gd name="connsiteY554" fmla="*/ 1981601 h 6858000"/>
              <a:gd name="connsiteX555" fmla="*/ 5754709 w 7467600"/>
              <a:gd name="connsiteY555" fmla="*/ 2071454 h 6858000"/>
              <a:gd name="connsiteX556" fmla="*/ 5763044 w 7467600"/>
              <a:gd name="connsiteY556" fmla="*/ 2842206 h 6858000"/>
              <a:gd name="connsiteX557" fmla="*/ 5764974 w 7467600"/>
              <a:gd name="connsiteY557" fmla="*/ 2799609 h 6858000"/>
              <a:gd name="connsiteX558" fmla="*/ 5767665 w 7467600"/>
              <a:gd name="connsiteY558" fmla="*/ 2666409 h 6858000"/>
              <a:gd name="connsiteX559" fmla="*/ 5763055 w 7467600"/>
              <a:gd name="connsiteY559" fmla="*/ 2579705 h 6858000"/>
              <a:gd name="connsiteX560" fmla="*/ 5758079 w 7467600"/>
              <a:gd name="connsiteY560" fmla="*/ 2492508 h 6858000"/>
              <a:gd name="connsiteX561" fmla="*/ 5779325 w 7467600"/>
              <a:gd name="connsiteY561" fmla="*/ 2197069 h 6858000"/>
              <a:gd name="connsiteX562" fmla="*/ 5798671 w 7467600"/>
              <a:gd name="connsiteY562" fmla="*/ 1981601 h 6858000"/>
              <a:gd name="connsiteX563" fmla="*/ 5829202 w 7467600"/>
              <a:gd name="connsiteY563" fmla="*/ 1971679 h 6858000"/>
              <a:gd name="connsiteX564" fmla="*/ 5809558 w 7467600"/>
              <a:gd name="connsiteY564" fmla="*/ 2198043 h 6858000"/>
              <a:gd name="connsiteX565" fmla="*/ 5788653 w 7467600"/>
              <a:gd name="connsiteY565" fmla="*/ 2489430 h 6858000"/>
              <a:gd name="connsiteX566" fmla="*/ 5793439 w 7467600"/>
              <a:gd name="connsiteY566" fmla="*/ 2575235 h 6858000"/>
              <a:gd name="connsiteX567" fmla="*/ 5796837 w 7467600"/>
              <a:gd name="connsiteY567" fmla="*/ 2637633 h 6858000"/>
              <a:gd name="connsiteX568" fmla="*/ 5818614 w 7467600"/>
              <a:gd name="connsiteY568" fmla="*/ 2473055 h 6858000"/>
              <a:gd name="connsiteX569" fmla="*/ 5829202 w 7467600"/>
              <a:gd name="connsiteY569" fmla="*/ 1971679 h 6858000"/>
              <a:gd name="connsiteX570" fmla="*/ 5911389 w 7467600"/>
              <a:gd name="connsiteY570" fmla="*/ 1898371 h 6858000"/>
              <a:gd name="connsiteX571" fmla="*/ 6237627 w 7467600"/>
              <a:gd name="connsiteY571" fmla="*/ 2231921 h 6858000"/>
              <a:gd name="connsiteX572" fmla="*/ 5911389 w 7467600"/>
              <a:gd name="connsiteY572" fmla="*/ 1898371 h 6858000"/>
              <a:gd name="connsiteX573" fmla="*/ 6944437 w 7467600"/>
              <a:gd name="connsiteY573" fmla="*/ 1575402 h 6858000"/>
              <a:gd name="connsiteX574" fmla="*/ 6304730 w 7467600"/>
              <a:gd name="connsiteY574" fmla="*/ 1766654 h 6858000"/>
              <a:gd name="connsiteX575" fmla="*/ 6944437 w 7467600"/>
              <a:gd name="connsiteY575" fmla="*/ 1575402 h 6858000"/>
              <a:gd name="connsiteX576" fmla="*/ 7019523 w 7467600"/>
              <a:gd name="connsiteY576" fmla="*/ 1519450 h 6858000"/>
              <a:gd name="connsiteX577" fmla="*/ 6298091 w 7467600"/>
              <a:gd name="connsiteY577" fmla="*/ 1737122 h 6858000"/>
              <a:gd name="connsiteX578" fmla="*/ 7019523 w 7467600"/>
              <a:gd name="connsiteY578" fmla="*/ 1519450 h 6858000"/>
              <a:gd name="connsiteX579" fmla="*/ 2399523 w 7467600"/>
              <a:gd name="connsiteY579" fmla="*/ 1428234 h 6858000"/>
              <a:gd name="connsiteX580" fmla="*/ 2224982 w 7467600"/>
              <a:gd name="connsiteY580" fmla="*/ 1826201 h 6858000"/>
              <a:gd name="connsiteX581" fmla="*/ 2096099 w 7467600"/>
              <a:gd name="connsiteY581" fmla="*/ 2345900 h 6858000"/>
              <a:gd name="connsiteX582" fmla="*/ 2283317 w 7467600"/>
              <a:gd name="connsiteY582" fmla="*/ 1796925 h 6858000"/>
              <a:gd name="connsiteX583" fmla="*/ 2399523 w 7467600"/>
              <a:gd name="connsiteY583" fmla="*/ 1428234 h 6858000"/>
              <a:gd name="connsiteX584" fmla="*/ 2448558 w 7467600"/>
              <a:gd name="connsiteY584" fmla="*/ 1373435 h 6858000"/>
              <a:gd name="connsiteX585" fmla="*/ 2312521 w 7467600"/>
              <a:gd name="connsiteY585" fmla="*/ 1806140 h 6858000"/>
              <a:gd name="connsiteX586" fmla="*/ 2127533 w 7467600"/>
              <a:gd name="connsiteY586" fmla="*/ 2348380 h 6858000"/>
              <a:gd name="connsiteX587" fmla="*/ 2358080 w 7467600"/>
              <a:gd name="connsiteY587" fmla="*/ 1866134 h 6858000"/>
              <a:gd name="connsiteX588" fmla="*/ 2407436 w 7467600"/>
              <a:gd name="connsiteY588" fmla="*/ 1651070 h 6858000"/>
              <a:gd name="connsiteX589" fmla="*/ 2448558 w 7467600"/>
              <a:gd name="connsiteY589" fmla="*/ 1373435 h 6858000"/>
              <a:gd name="connsiteX590" fmla="*/ 278707 w 7467600"/>
              <a:gd name="connsiteY590" fmla="*/ 1352270 h 6858000"/>
              <a:gd name="connsiteX591" fmla="*/ 321570 w 7467600"/>
              <a:gd name="connsiteY591" fmla="*/ 1861610 h 6858000"/>
              <a:gd name="connsiteX592" fmla="*/ 294281 w 7467600"/>
              <a:gd name="connsiteY592" fmla="*/ 1440658 h 6858000"/>
              <a:gd name="connsiteX593" fmla="*/ 278707 w 7467600"/>
              <a:gd name="connsiteY593" fmla="*/ 1352270 h 6858000"/>
              <a:gd name="connsiteX594" fmla="*/ 1423821 w 7467600"/>
              <a:gd name="connsiteY594" fmla="*/ 1351958 h 6858000"/>
              <a:gd name="connsiteX595" fmla="*/ 1638521 w 7467600"/>
              <a:gd name="connsiteY595" fmla="*/ 1908470 h 6858000"/>
              <a:gd name="connsiteX596" fmla="*/ 1754199 w 7467600"/>
              <a:gd name="connsiteY596" fmla="*/ 2149284 h 6858000"/>
              <a:gd name="connsiteX597" fmla="*/ 1908359 w 7467600"/>
              <a:gd name="connsiteY597" fmla="*/ 2364988 h 6858000"/>
              <a:gd name="connsiteX598" fmla="*/ 1647661 w 7467600"/>
              <a:gd name="connsiteY598" fmla="*/ 1825945 h 6858000"/>
              <a:gd name="connsiteX599" fmla="*/ 1423821 w 7467600"/>
              <a:gd name="connsiteY599" fmla="*/ 1351958 h 6858000"/>
              <a:gd name="connsiteX600" fmla="*/ 1431890 w 7467600"/>
              <a:gd name="connsiteY600" fmla="*/ 1306475 h 6858000"/>
              <a:gd name="connsiteX601" fmla="*/ 1507597 w 7467600"/>
              <a:gd name="connsiteY601" fmla="*/ 1446132 h 6858000"/>
              <a:gd name="connsiteX602" fmla="*/ 1674586 w 7467600"/>
              <a:gd name="connsiteY602" fmla="*/ 1813832 h 6858000"/>
              <a:gd name="connsiteX603" fmla="*/ 1815950 w 7467600"/>
              <a:gd name="connsiteY603" fmla="*/ 2128564 h 6858000"/>
              <a:gd name="connsiteX604" fmla="*/ 1984242 w 7467600"/>
              <a:gd name="connsiteY604" fmla="*/ 2430829 h 6858000"/>
              <a:gd name="connsiteX605" fmla="*/ 2014023 w 7467600"/>
              <a:gd name="connsiteY605" fmla="*/ 2450995 h 6858000"/>
              <a:gd name="connsiteX606" fmla="*/ 1747337 w 7467600"/>
              <a:gd name="connsiteY606" fmla="*/ 1855264 h 6858000"/>
              <a:gd name="connsiteX607" fmla="*/ 1533749 w 7467600"/>
              <a:gd name="connsiteY607" fmla="*/ 1478656 h 6858000"/>
              <a:gd name="connsiteX608" fmla="*/ 1431890 w 7467600"/>
              <a:gd name="connsiteY608" fmla="*/ 1306475 h 6858000"/>
              <a:gd name="connsiteX609" fmla="*/ 5052692 w 7467600"/>
              <a:gd name="connsiteY609" fmla="*/ 1292994 h 6858000"/>
              <a:gd name="connsiteX610" fmla="*/ 5200661 w 7467600"/>
              <a:gd name="connsiteY610" fmla="*/ 1635186 h 6858000"/>
              <a:gd name="connsiteX611" fmla="*/ 5297138 w 7467600"/>
              <a:gd name="connsiteY611" fmla="*/ 1906351 h 6858000"/>
              <a:gd name="connsiteX612" fmla="*/ 5052692 w 7467600"/>
              <a:gd name="connsiteY612" fmla="*/ 1292994 h 6858000"/>
              <a:gd name="connsiteX613" fmla="*/ 5009948 w 7467600"/>
              <a:gd name="connsiteY613" fmla="*/ 1273619 h 6858000"/>
              <a:gd name="connsiteX614" fmla="*/ 5121777 w 7467600"/>
              <a:gd name="connsiteY614" fmla="*/ 1654213 h 6858000"/>
              <a:gd name="connsiteX615" fmla="*/ 5293545 w 7467600"/>
              <a:gd name="connsiteY615" fmla="*/ 2072247 h 6858000"/>
              <a:gd name="connsiteX616" fmla="*/ 5294042 w 7467600"/>
              <a:gd name="connsiteY616" fmla="*/ 2065019 h 6858000"/>
              <a:gd name="connsiteX617" fmla="*/ 5171936 w 7467600"/>
              <a:gd name="connsiteY617" fmla="*/ 1647613 h 6858000"/>
              <a:gd name="connsiteX618" fmla="*/ 5009948 w 7467600"/>
              <a:gd name="connsiteY618" fmla="*/ 1273619 h 6858000"/>
              <a:gd name="connsiteX619" fmla="*/ 655236 w 7467600"/>
              <a:gd name="connsiteY619" fmla="*/ 1268632 h 6858000"/>
              <a:gd name="connsiteX620" fmla="*/ 839521 w 7467600"/>
              <a:gd name="connsiteY620" fmla="*/ 1685315 h 6858000"/>
              <a:gd name="connsiteX621" fmla="*/ 1109416 w 7467600"/>
              <a:gd name="connsiteY621" fmla="*/ 2061663 h 6858000"/>
              <a:gd name="connsiteX622" fmla="*/ 1298300 w 7467600"/>
              <a:gd name="connsiteY622" fmla="*/ 2247742 h 6858000"/>
              <a:gd name="connsiteX623" fmla="*/ 1125871 w 7467600"/>
              <a:gd name="connsiteY623" fmla="*/ 1989513 h 6858000"/>
              <a:gd name="connsiteX624" fmla="*/ 981574 w 7467600"/>
              <a:gd name="connsiteY624" fmla="*/ 1783157 h 6858000"/>
              <a:gd name="connsiteX625" fmla="*/ 922198 w 7467600"/>
              <a:gd name="connsiteY625" fmla="*/ 1677437 h 6858000"/>
              <a:gd name="connsiteX626" fmla="*/ 869293 w 7467600"/>
              <a:gd name="connsiteY626" fmla="*/ 1583214 h 6858000"/>
              <a:gd name="connsiteX627" fmla="*/ 751431 w 7467600"/>
              <a:gd name="connsiteY627" fmla="*/ 1405731 h 6858000"/>
              <a:gd name="connsiteX628" fmla="*/ 655236 w 7467600"/>
              <a:gd name="connsiteY628" fmla="*/ 1268632 h 6858000"/>
              <a:gd name="connsiteX629" fmla="*/ 6516292 w 7467600"/>
              <a:gd name="connsiteY629" fmla="*/ 1263064 h 6858000"/>
              <a:gd name="connsiteX630" fmla="*/ 5736320 w 7467600"/>
              <a:gd name="connsiteY630" fmla="*/ 1501803 h 6858000"/>
              <a:gd name="connsiteX631" fmla="*/ 6516292 w 7467600"/>
              <a:gd name="connsiteY631" fmla="*/ 1263064 h 6858000"/>
              <a:gd name="connsiteX632" fmla="*/ 291466 w 7467600"/>
              <a:gd name="connsiteY632" fmla="*/ 1250369 h 6858000"/>
              <a:gd name="connsiteX633" fmla="*/ 323180 w 7467600"/>
              <a:gd name="connsiteY633" fmla="*/ 1435283 h 6858000"/>
              <a:gd name="connsiteX634" fmla="*/ 349381 w 7467600"/>
              <a:gd name="connsiteY634" fmla="*/ 1875041 h 6858000"/>
              <a:gd name="connsiteX635" fmla="*/ 374363 w 7467600"/>
              <a:gd name="connsiteY635" fmla="*/ 1506494 h 6858000"/>
              <a:gd name="connsiteX636" fmla="*/ 302168 w 7467600"/>
              <a:gd name="connsiteY636" fmla="*/ 1274495 h 6858000"/>
              <a:gd name="connsiteX637" fmla="*/ 291466 w 7467600"/>
              <a:gd name="connsiteY637" fmla="*/ 1250369 h 6858000"/>
              <a:gd name="connsiteX638" fmla="*/ 678222 w 7467600"/>
              <a:gd name="connsiteY638" fmla="*/ 1248670 h 6858000"/>
              <a:gd name="connsiteX639" fmla="*/ 775536 w 7467600"/>
              <a:gd name="connsiteY639" fmla="*/ 1388015 h 6858000"/>
              <a:gd name="connsiteX640" fmla="*/ 894529 w 7467600"/>
              <a:gd name="connsiteY640" fmla="*/ 1567739 h 6858000"/>
              <a:gd name="connsiteX641" fmla="*/ 948000 w 7467600"/>
              <a:gd name="connsiteY641" fmla="*/ 1663088 h 6858000"/>
              <a:gd name="connsiteX642" fmla="*/ 1006812 w 7467600"/>
              <a:gd name="connsiteY642" fmla="*/ 1767683 h 6858000"/>
              <a:gd name="connsiteX643" fmla="*/ 1149133 w 7467600"/>
              <a:gd name="connsiteY643" fmla="*/ 1971513 h 6858000"/>
              <a:gd name="connsiteX644" fmla="*/ 1333952 w 7467600"/>
              <a:gd name="connsiteY644" fmla="*/ 2251620 h 6858000"/>
              <a:gd name="connsiteX645" fmla="*/ 1337329 w 7467600"/>
              <a:gd name="connsiteY645" fmla="*/ 2258350 h 6858000"/>
              <a:gd name="connsiteX646" fmla="*/ 1014726 w 7467600"/>
              <a:gd name="connsiteY646" fmla="*/ 1615556 h 6858000"/>
              <a:gd name="connsiteX647" fmla="*/ 678222 w 7467600"/>
              <a:gd name="connsiteY647" fmla="*/ 1248670 h 6858000"/>
              <a:gd name="connsiteX648" fmla="*/ 6691602 w 7467600"/>
              <a:gd name="connsiteY648" fmla="*/ 1140573 h 6858000"/>
              <a:gd name="connsiteX649" fmla="*/ 6571100 w 7467600"/>
              <a:gd name="connsiteY649" fmla="*/ 1183662 h 6858000"/>
              <a:gd name="connsiteX650" fmla="*/ 6241687 w 7467600"/>
              <a:gd name="connsiteY650" fmla="*/ 1257600 h 6858000"/>
              <a:gd name="connsiteX651" fmla="*/ 5693009 w 7467600"/>
              <a:gd name="connsiteY651" fmla="*/ 1478256 h 6858000"/>
              <a:gd name="connsiteX652" fmla="*/ 6548420 w 7467600"/>
              <a:gd name="connsiteY652" fmla="*/ 1214599 h 6858000"/>
              <a:gd name="connsiteX653" fmla="*/ 6605473 w 7467600"/>
              <a:gd name="connsiteY653" fmla="*/ 1184686 h 6858000"/>
              <a:gd name="connsiteX654" fmla="*/ 6691602 w 7467600"/>
              <a:gd name="connsiteY654" fmla="*/ 1140573 h 6858000"/>
              <a:gd name="connsiteX655" fmla="*/ 4002475 w 7467600"/>
              <a:gd name="connsiteY655" fmla="*/ 1037802 h 6858000"/>
              <a:gd name="connsiteX656" fmla="*/ 4000324 w 7467600"/>
              <a:gd name="connsiteY656" fmla="*/ 1039362 h 6858000"/>
              <a:gd name="connsiteX657" fmla="*/ 4002862 w 7467600"/>
              <a:gd name="connsiteY657" fmla="*/ 1042866 h 6858000"/>
              <a:gd name="connsiteX658" fmla="*/ 4002475 w 7467600"/>
              <a:gd name="connsiteY658" fmla="*/ 1037802 h 6858000"/>
              <a:gd name="connsiteX659" fmla="*/ 506322 w 7467600"/>
              <a:gd name="connsiteY659" fmla="*/ 1020997 h 6858000"/>
              <a:gd name="connsiteX660" fmla="*/ 533068 w 7467600"/>
              <a:gd name="connsiteY660" fmla="*/ 1029409 h 6858000"/>
              <a:gd name="connsiteX661" fmla="*/ 1232525 w 7467600"/>
              <a:gd name="connsiteY661" fmla="*/ 1804675 h 6858000"/>
              <a:gd name="connsiteX662" fmla="*/ 1388858 w 7467600"/>
              <a:gd name="connsiteY662" fmla="*/ 2368011 h 6858000"/>
              <a:gd name="connsiteX663" fmla="*/ 1384098 w 7467600"/>
              <a:gd name="connsiteY663" fmla="*/ 2378125 h 6858000"/>
              <a:gd name="connsiteX664" fmla="*/ 1425393 w 7467600"/>
              <a:gd name="connsiteY664" fmla="*/ 2589124 h 6858000"/>
              <a:gd name="connsiteX665" fmla="*/ 1424001 w 7467600"/>
              <a:gd name="connsiteY665" fmla="*/ 2597541 h 6858000"/>
              <a:gd name="connsiteX666" fmla="*/ 2152729 w 7467600"/>
              <a:gd name="connsiteY666" fmla="*/ 2864487 h 6858000"/>
              <a:gd name="connsiteX667" fmla="*/ 2020609 w 7467600"/>
              <a:gd name="connsiteY667" fmla="*/ 2539671 h 6858000"/>
              <a:gd name="connsiteX668" fmla="*/ 2018920 w 7467600"/>
              <a:gd name="connsiteY668" fmla="*/ 2536309 h 6858000"/>
              <a:gd name="connsiteX669" fmla="*/ 1342441 w 7467600"/>
              <a:gd name="connsiteY669" fmla="*/ 1173017 h 6858000"/>
              <a:gd name="connsiteX670" fmla="*/ 1367925 w 7467600"/>
              <a:gd name="connsiteY670" fmla="*/ 1135648 h 6858000"/>
              <a:gd name="connsiteX671" fmla="*/ 1771401 w 7467600"/>
              <a:gd name="connsiteY671" fmla="*/ 1806673 h 6858000"/>
              <a:gd name="connsiteX672" fmla="*/ 1972385 w 7467600"/>
              <a:gd name="connsiteY672" fmla="*/ 2198735 h 6858000"/>
              <a:gd name="connsiteX673" fmla="*/ 2040892 w 7467600"/>
              <a:gd name="connsiteY673" fmla="*/ 2405205 h 6858000"/>
              <a:gd name="connsiteX674" fmla="*/ 2131689 w 7467600"/>
              <a:gd name="connsiteY674" fmla="*/ 1936926 h 6858000"/>
              <a:gd name="connsiteX675" fmla="*/ 2454820 w 7467600"/>
              <a:gd name="connsiteY675" fmla="*/ 1248808 h 6858000"/>
              <a:gd name="connsiteX676" fmla="*/ 2492512 w 7467600"/>
              <a:gd name="connsiteY676" fmla="*/ 1302920 h 6858000"/>
              <a:gd name="connsiteX677" fmla="*/ 2081216 w 7467600"/>
              <a:gd name="connsiteY677" fmla="*/ 2527513 h 6858000"/>
              <a:gd name="connsiteX678" fmla="*/ 2081211 w 7467600"/>
              <a:gd name="connsiteY678" fmla="*/ 2528916 h 6858000"/>
              <a:gd name="connsiteX679" fmla="*/ 2199067 w 7467600"/>
              <a:gd name="connsiteY679" fmla="*/ 2884061 h 6858000"/>
              <a:gd name="connsiteX680" fmla="*/ 3192586 w 7467600"/>
              <a:gd name="connsiteY680" fmla="*/ 3411496 h 6858000"/>
              <a:gd name="connsiteX681" fmla="*/ 3182620 w 7467600"/>
              <a:gd name="connsiteY681" fmla="*/ 3483279 h 6858000"/>
              <a:gd name="connsiteX682" fmla="*/ 2435119 w 7467600"/>
              <a:gd name="connsiteY682" fmla="*/ 3080173 h 6858000"/>
              <a:gd name="connsiteX683" fmla="*/ 2410152 w 7467600"/>
              <a:gd name="connsiteY683" fmla="*/ 3063751 h 6858000"/>
              <a:gd name="connsiteX684" fmla="*/ 2408099 w 7467600"/>
              <a:gd name="connsiteY684" fmla="*/ 3064403 h 6858000"/>
              <a:gd name="connsiteX685" fmla="*/ 2407218 w 7467600"/>
              <a:gd name="connsiteY685" fmla="*/ 3070324 h 6858000"/>
              <a:gd name="connsiteX686" fmla="*/ 2380138 w 7467600"/>
              <a:gd name="connsiteY686" fmla="*/ 3099341 h 6858000"/>
              <a:gd name="connsiteX687" fmla="*/ 1765923 w 7467600"/>
              <a:gd name="connsiteY687" fmla="*/ 3581043 h 6858000"/>
              <a:gd name="connsiteX688" fmla="*/ 1702258 w 7467600"/>
              <a:gd name="connsiteY688" fmla="*/ 3612286 h 6858000"/>
              <a:gd name="connsiteX689" fmla="*/ 1538370 w 7467600"/>
              <a:gd name="connsiteY689" fmla="*/ 3811804 h 6858000"/>
              <a:gd name="connsiteX690" fmla="*/ 542867 w 7467600"/>
              <a:gd name="connsiteY690" fmla="*/ 4944092 h 6858000"/>
              <a:gd name="connsiteX691" fmla="*/ 515800 w 7467600"/>
              <a:gd name="connsiteY691" fmla="*/ 4862180 h 6858000"/>
              <a:gd name="connsiteX692" fmla="*/ 909145 w 7467600"/>
              <a:gd name="connsiteY692" fmla="*/ 4199225 h 6858000"/>
              <a:gd name="connsiteX693" fmla="*/ 1214067 w 7467600"/>
              <a:gd name="connsiteY693" fmla="*/ 3908561 h 6858000"/>
              <a:gd name="connsiteX694" fmla="*/ 640967 w 7467600"/>
              <a:gd name="connsiteY694" fmla="*/ 4105601 h 6858000"/>
              <a:gd name="connsiteX695" fmla="*/ 112563 w 7467600"/>
              <a:gd name="connsiteY695" fmla="*/ 4396952 h 6858000"/>
              <a:gd name="connsiteX696" fmla="*/ 0 w 7467600"/>
              <a:gd name="connsiteY696" fmla="*/ 4466006 h 6858000"/>
              <a:gd name="connsiteX697" fmla="*/ 0 w 7467600"/>
              <a:gd name="connsiteY697" fmla="*/ 4233763 h 6858000"/>
              <a:gd name="connsiteX698" fmla="*/ 36881 w 7467600"/>
              <a:gd name="connsiteY698" fmla="*/ 4200118 h 6858000"/>
              <a:gd name="connsiteX699" fmla="*/ 910534 w 7467600"/>
              <a:gd name="connsiteY699" fmla="*/ 3629753 h 6858000"/>
              <a:gd name="connsiteX700" fmla="*/ 1578717 w 7467600"/>
              <a:gd name="connsiteY700" fmla="*/ 3575982 h 6858000"/>
              <a:gd name="connsiteX701" fmla="*/ 2338780 w 7467600"/>
              <a:gd name="connsiteY701" fmla="*/ 3033725 h 6858000"/>
              <a:gd name="connsiteX702" fmla="*/ 1807991 w 7467600"/>
              <a:gd name="connsiteY702" fmla="*/ 2807184 h 6858000"/>
              <a:gd name="connsiteX703" fmla="*/ 1416358 w 7467600"/>
              <a:gd name="connsiteY703" fmla="*/ 3112571 h 6858000"/>
              <a:gd name="connsiteX704" fmla="*/ 939066 w 7467600"/>
              <a:gd name="connsiteY704" fmla="*/ 3378798 h 6858000"/>
              <a:gd name="connsiteX705" fmla="*/ 115099 w 7467600"/>
              <a:gd name="connsiteY705" fmla="*/ 3607650 h 6858000"/>
              <a:gd name="connsiteX706" fmla="*/ 97284 w 7467600"/>
              <a:gd name="connsiteY706" fmla="*/ 3520393 h 6858000"/>
              <a:gd name="connsiteX707" fmla="*/ 922050 w 7467600"/>
              <a:gd name="connsiteY707" fmla="*/ 3074867 h 6858000"/>
              <a:gd name="connsiteX708" fmla="*/ 1405265 w 7467600"/>
              <a:gd name="connsiteY708" fmla="*/ 3016319 h 6858000"/>
              <a:gd name="connsiteX709" fmla="*/ 1407512 w 7467600"/>
              <a:gd name="connsiteY709" fmla="*/ 3018001 h 6858000"/>
              <a:gd name="connsiteX710" fmla="*/ 1726266 w 7467600"/>
              <a:gd name="connsiteY710" fmla="*/ 2777274 h 6858000"/>
              <a:gd name="connsiteX711" fmla="*/ 625390 w 7467600"/>
              <a:gd name="connsiteY711" fmla="*/ 2514541 h 6858000"/>
              <a:gd name="connsiteX712" fmla="*/ 619799 w 7467600"/>
              <a:gd name="connsiteY712" fmla="*/ 2527180 h 6858000"/>
              <a:gd name="connsiteX713" fmla="*/ 310030 w 7467600"/>
              <a:gd name="connsiteY713" fmla="*/ 2771818 h 6858000"/>
              <a:gd name="connsiteX714" fmla="*/ 173877 w 7467600"/>
              <a:gd name="connsiteY714" fmla="*/ 2937056 h 6858000"/>
              <a:gd name="connsiteX715" fmla="*/ 77889 w 7467600"/>
              <a:gd name="connsiteY715" fmla="*/ 3138440 h 6858000"/>
              <a:gd name="connsiteX716" fmla="*/ 0 w 7467600"/>
              <a:gd name="connsiteY716" fmla="*/ 3271395 h 6858000"/>
              <a:gd name="connsiteX717" fmla="*/ 0 w 7467600"/>
              <a:gd name="connsiteY717" fmla="*/ 3153002 h 6858000"/>
              <a:gd name="connsiteX718" fmla="*/ 2386 w 7467600"/>
              <a:gd name="connsiteY718" fmla="*/ 3149203 h 6858000"/>
              <a:gd name="connsiteX719" fmla="*/ 89753 w 7467600"/>
              <a:gd name="connsiteY719" fmla="*/ 2987702 h 6858000"/>
              <a:gd name="connsiteX720" fmla="*/ 76869 w 7467600"/>
              <a:gd name="connsiteY720" fmla="*/ 3005404 h 6858000"/>
              <a:gd name="connsiteX721" fmla="*/ 32049 w 7467600"/>
              <a:gd name="connsiteY721" fmla="*/ 3065814 h 6858000"/>
              <a:gd name="connsiteX722" fmla="*/ 0 w 7467600"/>
              <a:gd name="connsiteY722" fmla="*/ 3108744 h 6858000"/>
              <a:gd name="connsiteX723" fmla="*/ 0 w 7467600"/>
              <a:gd name="connsiteY723" fmla="*/ 3058059 h 6858000"/>
              <a:gd name="connsiteX724" fmla="*/ 7610 w 7467600"/>
              <a:gd name="connsiteY724" fmla="*/ 3047889 h 6858000"/>
              <a:gd name="connsiteX725" fmla="*/ 52419 w 7467600"/>
              <a:gd name="connsiteY725" fmla="*/ 2987479 h 6858000"/>
              <a:gd name="connsiteX726" fmla="*/ 59142 w 7467600"/>
              <a:gd name="connsiteY726" fmla="*/ 2978488 h 6858000"/>
              <a:gd name="connsiteX727" fmla="*/ 0 w 7467600"/>
              <a:gd name="connsiteY727" fmla="*/ 3015334 h 6858000"/>
              <a:gd name="connsiteX728" fmla="*/ 0 w 7467600"/>
              <a:gd name="connsiteY728" fmla="*/ 2914286 h 6858000"/>
              <a:gd name="connsiteX729" fmla="*/ 36383 w 7467600"/>
              <a:gd name="connsiteY729" fmla="*/ 2901128 h 6858000"/>
              <a:gd name="connsiteX730" fmla="*/ 156329 w 7467600"/>
              <a:gd name="connsiteY730" fmla="*/ 2840533 h 6858000"/>
              <a:gd name="connsiteX731" fmla="*/ 358355 w 7467600"/>
              <a:gd name="connsiteY731" fmla="*/ 2620471 h 6858000"/>
              <a:gd name="connsiteX732" fmla="*/ 510577 w 7467600"/>
              <a:gd name="connsiteY732" fmla="*/ 2501244 h 6858000"/>
              <a:gd name="connsiteX733" fmla="*/ 211967 w 7467600"/>
              <a:gd name="connsiteY733" fmla="*/ 2479171 h 6858000"/>
              <a:gd name="connsiteX734" fmla="*/ 0 w 7467600"/>
              <a:gd name="connsiteY734" fmla="*/ 2476398 h 6858000"/>
              <a:gd name="connsiteX735" fmla="*/ 0 w 7467600"/>
              <a:gd name="connsiteY735" fmla="*/ 2389189 h 6858000"/>
              <a:gd name="connsiteX736" fmla="*/ 103062 w 7467600"/>
              <a:gd name="connsiteY736" fmla="*/ 2389518 h 6858000"/>
              <a:gd name="connsiteX737" fmla="*/ 510734 w 7467600"/>
              <a:gd name="connsiteY737" fmla="*/ 2416201 h 6858000"/>
              <a:gd name="connsiteX738" fmla="*/ 279257 w 7467600"/>
              <a:gd name="connsiteY738" fmla="*/ 2092102 h 6858000"/>
              <a:gd name="connsiteX739" fmla="*/ 65265 w 7467600"/>
              <a:gd name="connsiteY739" fmla="*/ 2006049 h 6858000"/>
              <a:gd name="connsiteX740" fmla="*/ 0 w 7467600"/>
              <a:gd name="connsiteY740" fmla="*/ 1982532 h 6858000"/>
              <a:gd name="connsiteX741" fmla="*/ 0 w 7467600"/>
              <a:gd name="connsiteY741" fmla="*/ 1912789 h 6858000"/>
              <a:gd name="connsiteX742" fmla="*/ 97460 w 7467600"/>
              <a:gd name="connsiteY742" fmla="*/ 1953725 h 6858000"/>
              <a:gd name="connsiteX743" fmla="*/ 221272 w 7467600"/>
              <a:gd name="connsiteY743" fmla="*/ 1980766 h 6858000"/>
              <a:gd name="connsiteX744" fmla="*/ 116765 w 7467600"/>
              <a:gd name="connsiteY744" fmla="*/ 1911033 h 6858000"/>
              <a:gd name="connsiteX745" fmla="*/ 16405 w 7467600"/>
              <a:gd name="connsiteY745" fmla="*/ 1803412 h 6858000"/>
              <a:gd name="connsiteX746" fmla="*/ 0 w 7467600"/>
              <a:gd name="connsiteY746" fmla="*/ 1784777 h 6858000"/>
              <a:gd name="connsiteX747" fmla="*/ 0 w 7467600"/>
              <a:gd name="connsiteY747" fmla="*/ 1740082 h 6858000"/>
              <a:gd name="connsiteX748" fmla="*/ 39394 w 7467600"/>
              <a:gd name="connsiteY748" fmla="*/ 1784856 h 6858000"/>
              <a:gd name="connsiteX749" fmla="*/ 135813 w 7467600"/>
              <a:gd name="connsiteY749" fmla="*/ 1888838 h 6858000"/>
              <a:gd name="connsiteX750" fmla="*/ 242575 w 7467600"/>
              <a:gd name="connsiteY750" fmla="*/ 1958841 h 6858000"/>
              <a:gd name="connsiteX751" fmla="*/ 82197 w 7467600"/>
              <a:gd name="connsiteY751" fmla="*/ 1754826 h 6858000"/>
              <a:gd name="connsiteX752" fmla="*/ 0 w 7467600"/>
              <a:gd name="connsiteY752" fmla="*/ 1679650 h 6858000"/>
              <a:gd name="connsiteX753" fmla="*/ 0 w 7467600"/>
              <a:gd name="connsiteY753" fmla="*/ 1602463 h 6858000"/>
              <a:gd name="connsiteX754" fmla="*/ 84689 w 7467600"/>
              <a:gd name="connsiteY754" fmla="*/ 1677442 h 6858000"/>
              <a:gd name="connsiteX755" fmla="*/ 298437 w 7467600"/>
              <a:gd name="connsiteY755" fmla="*/ 1968019 h 6858000"/>
              <a:gd name="connsiteX756" fmla="*/ 227269 w 7467600"/>
              <a:gd name="connsiteY756" fmla="*/ 1114064 h 6858000"/>
              <a:gd name="connsiteX757" fmla="*/ 248003 w 7467600"/>
              <a:gd name="connsiteY757" fmla="*/ 1089613 h 6858000"/>
              <a:gd name="connsiteX758" fmla="*/ 427020 w 7467600"/>
              <a:gd name="connsiteY758" fmla="*/ 1619803 h 6858000"/>
              <a:gd name="connsiteX759" fmla="*/ 340345 w 7467600"/>
              <a:gd name="connsiteY759" fmla="*/ 2027739 h 6858000"/>
              <a:gd name="connsiteX760" fmla="*/ 360865 w 7467600"/>
              <a:gd name="connsiteY760" fmla="*/ 2044827 h 6858000"/>
              <a:gd name="connsiteX761" fmla="*/ 560414 w 7467600"/>
              <a:gd name="connsiteY761" fmla="*/ 2421457 h 6858000"/>
              <a:gd name="connsiteX762" fmla="*/ 1359703 w 7467600"/>
              <a:gd name="connsiteY762" fmla="*/ 2578554 h 6858000"/>
              <a:gd name="connsiteX763" fmla="*/ 1359422 w 7467600"/>
              <a:gd name="connsiteY763" fmla="*/ 2577994 h 6858000"/>
              <a:gd name="connsiteX764" fmla="*/ 828701 w 7467600"/>
              <a:gd name="connsiteY764" fmla="*/ 1839520 h 6858000"/>
              <a:gd name="connsiteX765" fmla="*/ 494427 w 7467600"/>
              <a:gd name="connsiteY765" fmla="*/ 1092333 h 6858000"/>
              <a:gd name="connsiteX766" fmla="*/ 506322 w 7467600"/>
              <a:gd name="connsiteY766" fmla="*/ 1020997 h 6858000"/>
              <a:gd name="connsiteX767" fmla="*/ 4570198 w 7467600"/>
              <a:gd name="connsiteY767" fmla="*/ 978081 h 6858000"/>
              <a:gd name="connsiteX768" fmla="*/ 4523691 w 7467600"/>
              <a:gd name="connsiteY768" fmla="*/ 1127776 h 6858000"/>
              <a:gd name="connsiteX769" fmla="*/ 4509875 w 7467600"/>
              <a:gd name="connsiteY769" fmla="*/ 1167552 h 6858000"/>
              <a:gd name="connsiteX770" fmla="*/ 4478168 w 7467600"/>
              <a:gd name="connsiteY770" fmla="*/ 1260735 h 6858000"/>
              <a:gd name="connsiteX771" fmla="*/ 4409309 w 7467600"/>
              <a:gd name="connsiteY771" fmla="*/ 1666996 h 6858000"/>
              <a:gd name="connsiteX772" fmla="*/ 4370031 w 7467600"/>
              <a:gd name="connsiteY772" fmla="*/ 1955666 h 6858000"/>
              <a:gd name="connsiteX773" fmla="*/ 4570198 w 7467600"/>
              <a:gd name="connsiteY773" fmla="*/ 978081 h 6858000"/>
              <a:gd name="connsiteX774" fmla="*/ 4557898 w 7467600"/>
              <a:gd name="connsiteY774" fmla="*/ 900011 h 6858000"/>
              <a:gd name="connsiteX775" fmla="*/ 4344840 w 7467600"/>
              <a:gd name="connsiteY775" fmla="*/ 1922038 h 6858000"/>
              <a:gd name="connsiteX776" fmla="*/ 4378710 w 7467600"/>
              <a:gd name="connsiteY776" fmla="*/ 1665516 h 6858000"/>
              <a:gd name="connsiteX777" fmla="*/ 4448798 w 7467600"/>
              <a:gd name="connsiteY777" fmla="*/ 1253024 h 6858000"/>
              <a:gd name="connsiteX778" fmla="*/ 4480315 w 7467600"/>
              <a:gd name="connsiteY778" fmla="*/ 1158454 h 6858000"/>
              <a:gd name="connsiteX779" fmla="*/ 4494133 w 7467600"/>
              <a:gd name="connsiteY779" fmla="*/ 1118676 h 6858000"/>
              <a:gd name="connsiteX780" fmla="*/ 4557898 w 7467600"/>
              <a:gd name="connsiteY780" fmla="*/ 900011 h 6858000"/>
              <a:gd name="connsiteX781" fmla="*/ 5870151 w 7467600"/>
              <a:gd name="connsiteY781" fmla="*/ 898890 h 6858000"/>
              <a:gd name="connsiteX782" fmla="*/ 5861335 w 7467600"/>
              <a:gd name="connsiteY782" fmla="*/ 899177 h 6858000"/>
              <a:gd name="connsiteX783" fmla="*/ 5843702 w 7467600"/>
              <a:gd name="connsiteY783" fmla="*/ 899748 h 6858000"/>
              <a:gd name="connsiteX784" fmla="*/ 5651107 w 7467600"/>
              <a:gd name="connsiteY784" fmla="*/ 920306 h 6858000"/>
              <a:gd name="connsiteX785" fmla="*/ 5459407 w 7467600"/>
              <a:gd name="connsiteY785" fmla="*/ 940975 h 6858000"/>
              <a:gd name="connsiteX786" fmla="*/ 5374846 w 7467600"/>
              <a:gd name="connsiteY786" fmla="*/ 941988 h 6858000"/>
              <a:gd name="connsiteX787" fmla="*/ 5256105 w 7467600"/>
              <a:gd name="connsiteY787" fmla="*/ 945632 h 6858000"/>
              <a:gd name="connsiteX788" fmla="*/ 5107071 w 7467600"/>
              <a:gd name="connsiteY788" fmla="*/ 969720 h 6858000"/>
              <a:gd name="connsiteX789" fmla="*/ 4998681 w 7467600"/>
              <a:gd name="connsiteY789" fmla="*/ 988771 h 6858000"/>
              <a:gd name="connsiteX790" fmla="*/ 5870151 w 7467600"/>
              <a:gd name="connsiteY790" fmla="*/ 898890 h 6858000"/>
              <a:gd name="connsiteX791" fmla="*/ 5504425 w 7467600"/>
              <a:gd name="connsiteY791" fmla="*/ 848067 h 6858000"/>
              <a:gd name="connsiteX792" fmla="*/ 4968849 w 7467600"/>
              <a:gd name="connsiteY792" fmla="*/ 962318 h 6858000"/>
              <a:gd name="connsiteX793" fmla="*/ 5104039 w 7467600"/>
              <a:gd name="connsiteY793" fmla="*/ 940634 h 6858000"/>
              <a:gd name="connsiteX794" fmla="*/ 5256311 w 7467600"/>
              <a:gd name="connsiteY794" fmla="*/ 916490 h 6858000"/>
              <a:gd name="connsiteX795" fmla="*/ 5377381 w 7467600"/>
              <a:gd name="connsiteY795" fmla="*/ 912671 h 6858000"/>
              <a:gd name="connsiteX796" fmla="*/ 5460148 w 7467600"/>
              <a:gd name="connsiteY796" fmla="*/ 911442 h 6858000"/>
              <a:gd name="connsiteX797" fmla="*/ 5648971 w 7467600"/>
              <a:gd name="connsiteY797" fmla="*/ 891331 h 6858000"/>
              <a:gd name="connsiteX798" fmla="*/ 5844807 w 7467600"/>
              <a:gd name="connsiteY798" fmla="*/ 870718 h 6858000"/>
              <a:gd name="connsiteX799" fmla="*/ 5862975 w 7467600"/>
              <a:gd name="connsiteY799" fmla="*/ 869756 h 6858000"/>
              <a:gd name="connsiteX800" fmla="*/ 5920887 w 7467600"/>
              <a:gd name="connsiteY800" fmla="*/ 865929 h 6858000"/>
              <a:gd name="connsiteX801" fmla="*/ 5504425 w 7467600"/>
              <a:gd name="connsiteY801" fmla="*/ 848067 h 6858000"/>
              <a:gd name="connsiteX802" fmla="*/ 3607114 w 7467600"/>
              <a:gd name="connsiteY802" fmla="*/ 467441 h 6858000"/>
              <a:gd name="connsiteX803" fmla="*/ 3296242 w 7467600"/>
              <a:gd name="connsiteY803" fmla="*/ 807991 h 6858000"/>
              <a:gd name="connsiteX804" fmla="*/ 3174674 w 7467600"/>
              <a:gd name="connsiteY804" fmla="*/ 919759 h 6858000"/>
              <a:gd name="connsiteX805" fmla="*/ 3042978 w 7467600"/>
              <a:gd name="connsiteY805" fmla="*/ 1054894 h 6858000"/>
              <a:gd name="connsiteX806" fmla="*/ 2968914 w 7467600"/>
              <a:gd name="connsiteY806" fmla="*/ 1133756 h 6858000"/>
              <a:gd name="connsiteX807" fmla="*/ 3103823 w 7467600"/>
              <a:gd name="connsiteY807" fmla="*/ 1026814 h 6858000"/>
              <a:gd name="connsiteX808" fmla="*/ 3607114 w 7467600"/>
              <a:gd name="connsiteY808" fmla="*/ 467441 h 6858000"/>
              <a:gd name="connsiteX809" fmla="*/ 3744487 w 7467600"/>
              <a:gd name="connsiteY809" fmla="*/ 383136 h 6858000"/>
              <a:gd name="connsiteX810" fmla="*/ 3970213 w 7467600"/>
              <a:gd name="connsiteY810" fmla="*/ 995559 h 6858000"/>
              <a:gd name="connsiteX811" fmla="*/ 3744487 w 7467600"/>
              <a:gd name="connsiteY811" fmla="*/ 383136 h 6858000"/>
              <a:gd name="connsiteX812" fmla="*/ 3624562 w 7467600"/>
              <a:gd name="connsiteY812" fmla="*/ 367041 h 6858000"/>
              <a:gd name="connsiteX813" fmla="*/ 3489712 w 7467600"/>
              <a:gd name="connsiteY813" fmla="*/ 485386 h 6858000"/>
              <a:gd name="connsiteX814" fmla="*/ 3182994 w 7467600"/>
              <a:gd name="connsiteY814" fmla="*/ 828265 h 6858000"/>
              <a:gd name="connsiteX815" fmla="*/ 2892114 w 7467600"/>
              <a:gd name="connsiteY815" fmla="*/ 1172635 h 6858000"/>
              <a:gd name="connsiteX816" fmla="*/ 3021459 w 7467600"/>
              <a:gd name="connsiteY816" fmla="*/ 1035385 h 6858000"/>
              <a:gd name="connsiteX817" fmla="*/ 3153873 w 7467600"/>
              <a:gd name="connsiteY817" fmla="*/ 898971 h 6858000"/>
              <a:gd name="connsiteX818" fmla="*/ 3276511 w 7467600"/>
              <a:gd name="connsiteY818" fmla="*/ 786423 h 6858000"/>
              <a:gd name="connsiteX819" fmla="*/ 3584154 w 7467600"/>
              <a:gd name="connsiteY819" fmla="*/ 448218 h 6858000"/>
              <a:gd name="connsiteX820" fmla="*/ 3624562 w 7467600"/>
              <a:gd name="connsiteY820" fmla="*/ 367041 h 6858000"/>
              <a:gd name="connsiteX821" fmla="*/ 3766672 w 7467600"/>
              <a:gd name="connsiteY821" fmla="*/ 359429 h 6858000"/>
              <a:gd name="connsiteX822" fmla="*/ 3996338 w 7467600"/>
              <a:gd name="connsiteY822" fmla="*/ 968237 h 6858000"/>
              <a:gd name="connsiteX823" fmla="*/ 3766672 w 7467600"/>
              <a:gd name="connsiteY823" fmla="*/ 359429 h 6858000"/>
              <a:gd name="connsiteX824" fmla="*/ 5805386 w 7467600"/>
              <a:gd name="connsiteY824" fmla="*/ 239240 h 6858000"/>
              <a:gd name="connsiteX825" fmla="*/ 5736947 w 7467600"/>
              <a:gd name="connsiteY825" fmla="*/ 261367 h 6858000"/>
              <a:gd name="connsiteX826" fmla="*/ 5427012 w 7467600"/>
              <a:gd name="connsiteY826" fmla="*/ 311272 h 6858000"/>
              <a:gd name="connsiteX827" fmla="*/ 5147818 w 7467600"/>
              <a:gd name="connsiteY827" fmla="*/ 322112 h 6858000"/>
              <a:gd name="connsiteX828" fmla="*/ 5060854 w 7467600"/>
              <a:gd name="connsiteY828" fmla="*/ 311882 h 6858000"/>
              <a:gd name="connsiteX829" fmla="*/ 4945989 w 7467600"/>
              <a:gd name="connsiteY829" fmla="*/ 300516 h 6858000"/>
              <a:gd name="connsiteX830" fmla="*/ 5410479 w 7467600"/>
              <a:gd name="connsiteY830" fmla="*/ 348434 h 6858000"/>
              <a:gd name="connsiteX831" fmla="*/ 5805386 w 7467600"/>
              <a:gd name="connsiteY831" fmla="*/ 239240 h 6858000"/>
              <a:gd name="connsiteX832" fmla="*/ 5905192 w 7467600"/>
              <a:gd name="connsiteY832" fmla="*/ 163079 h 6858000"/>
              <a:gd name="connsiteX833" fmla="*/ 5865655 w 7467600"/>
              <a:gd name="connsiteY833" fmla="*/ 171901 h 6858000"/>
              <a:gd name="connsiteX834" fmla="*/ 5259740 w 7467600"/>
              <a:gd name="connsiteY834" fmla="*/ 257013 h 6858000"/>
              <a:gd name="connsiteX835" fmla="*/ 5208466 w 7467600"/>
              <a:gd name="connsiteY835" fmla="*/ 257550 h 6858000"/>
              <a:gd name="connsiteX836" fmla="*/ 4980204 w 7467600"/>
              <a:gd name="connsiteY836" fmla="*/ 271903 h 6858000"/>
              <a:gd name="connsiteX837" fmla="*/ 5068068 w 7467600"/>
              <a:gd name="connsiteY837" fmla="*/ 282244 h 6858000"/>
              <a:gd name="connsiteX838" fmla="*/ 5153231 w 7467600"/>
              <a:gd name="connsiteY838" fmla="*/ 292240 h 6858000"/>
              <a:gd name="connsiteX839" fmla="*/ 5426491 w 7467600"/>
              <a:gd name="connsiteY839" fmla="*/ 281128 h 6858000"/>
              <a:gd name="connsiteX840" fmla="*/ 5731212 w 7467600"/>
              <a:gd name="connsiteY840" fmla="*/ 231951 h 6858000"/>
              <a:gd name="connsiteX841" fmla="*/ 5905192 w 7467600"/>
              <a:gd name="connsiteY841" fmla="*/ 163079 h 6858000"/>
              <a:gd name="connsiteX842" fmla="*/ 5944437 w 7467600"/>
              <a:gd name="connsiteY842" fmla="*/ 113829 h 6858000"/>
              <a:gd name="connsiteX843" fmla="*/ 5825032 w 7467600"/>
              <a:gd name="connsiteY843" fmla="*/ 146405 h 6858000"/>
              <a:gd name="connsiteX844" fmla="*/ 4955599 w 7467600"/>
              <a:gd name="connsiteY844" fmla="*/ 247008 h 6858000"/>
              <a:gd name="connsiteX845" fmla="*/ 5210104 w 7467600"/>
              <a:gd name="connsiteY845" fmla="*/ 228123 h 6858000"/>
              <a:gd name="connsiteX846" fmla="*/ 5261015 w 7467600"/>
              <a:gd name="connsiteY846" fmla="*/ 227087 h 6858000"/>
              <a:gd name="connsiteX847" fmla="*/ 5861181 w 7467600"/>
              <a:gd name="connsiteY847" fmla="*/ 143093 h 6858000"/>
              <a:gd name="connsiteX848" fmla="*/ 5961252 w 7467600"/>
              <a:gd name="connsiteY848" fmla="*/ 114820 h 6858000"/>
              <a:gd name="connsiteX849" fmla="*/ 5944437 w 7467600"/>
              <a:gd name="connsiteY849" fmla="*/ 113829 h 6858000"/>
              <a:gd name="connsiteX850" fmla="*/ 3882765 w 7467600"/>
              <a:gd name="connsiteY850" fmla="*/ 0 h 6858000"/>
              <a:gd name="connsiteX851" fmla="*/ 3995099 w 7467600"/>
              <a:gd name="connsiteY851" fmla="*/ 0 h 6858000"/>
              <a:gd name="connsiteX852" fmla="*/ 4163818 w 7467600"/>
              <a:gd name="connsiteY852" fmla="*/ 234104 h 6858000"/>
              <a:gd name="connsiteX853" fmla="*/ 4172099 w 7467600"/>
              <a:gd name="connsiteY853" fmla="*/ 234207 h 6858000"/>
              <a:gd name="connsiteX854" fmla="*/ 4784282 w 7467600"/>
              <a:gd name="connsiteY854" fmla="*/ 276561 h 6858000"/>
              <a:gd name="connsiteX855" fmla="*/ 4801687 w 7467600"/>
              <a:gd name="connsiteY855" fmla="*/ 267764 h 6858000"/>
              <a:gd name="connsiteX856" fmla="*/ 6082788 w 7467600"/>
              <a:gd name="connsiteY856" fmla="*/ 64119 h 6858000"/>
              <a:gd name="connsiteX857" fmla="*/ 6099442 w 7467600"/>
              <a:gd name="connsiteY857" fmla="*/ 82568 h 6858000"/>
              <a:gd name="connsiteX858" fmla="*/ 4804137 w 7467600"/>
              <a:gd name="connsiteY858" fmla="*/ 320931 h 6858000"/>
              <a:gd name="connsiteX859" fmla="*/ 4227047 w 7467600"/>
              <a:gd name="connsiteY859" fmla="*/ 313415 h 6858000"/>
              <a:gd name="connsiteX860" fmla="*/ 4346041 w 7467600"/>
              <a:gd name="connsiteY860" fmla="*/ 456086 h 6858000"/>
              <a:gd name="connsiteX861" fmla="*/ 4870967 w 7467600"/>
              <a:gd name="connsiteY861" fmla="*/ 963061 h 6858000"/>
              <a:gd name="connsiteX862" fmla="*/ 4889647 w 7467600"/>
              <a:gd name="connsiteY862" fmla="*/ 957147 h 6858000"/>
              <a:gd name="connsiteX863" fmla="*/ 5422504 w 7467600"/>
              <a:gd name="connsiteY863" fmla="*/ 805191 h 6858000"/>
              <a:gd name="connsiteX864" fmla="*/ 6087656 w 7467600"/>
              <a:gd name="connsiteY864" fmla="*/ 826703 h 6858000"/>
              <a:gd name="connsiteX865" fmla="*/ 6058717 w 7467600"/>
              <a:gd name="connsiteY865" fmla="*/ 865992 h 6858000"/>
              <a:gd name="connsiteX866" fmla="*/ 4974153 w 7467600"/>
              <a:gd name="connsiteY866" fmla="*/ 1045456 h 6858000"/>
              <a:gd name="connsiteX867" fmla="*/ 5627835 w 7467600"/>
              <a:gd name="connsiteY867" fmla="*/ 1472077 h 6858000"/>
              <a:gd name="connsiteX868" fmla="*/ 5629817 w 7467600"/>
              <a:gd name="connsiteY868" fmla="*/ 1471412 h 6858000"/>
              <a:gd name="connsiteX869" fmla="*/ 5634124 w 7467600"/>
              <a:gd name="connsiteY869" fmla="*/ 1470572 h 6858000"/>
              <a:gd name="connsiteX870" fmla="*/ 5755832 w 7467600"/>
              <a:gd name="connsiteY870" fmla="*/ 1383886 h 6858000"/>
              <a:gd name="connsiteX871" fmla="*/ 6014186 w 7467600"/>
              <a:gd name="connsiteY871" fmla="*/ 1279799 h 6858000"/>
              <a:gd name="connsiteX872" fmla="*/ 6901619 w 7467600"/>
              <a:gd name="connsiteY872" fmla="*/ 1047874 h 6858000"/>
              <a:gd name="connsiteX873" fmla="*/ 6931566 w 7467600"/>
              <a:gd name="connsiteY873" fmla="*/ 1062034 h 6858000"/>
              <a:gd name="connsiteX874" fmla="*/ 5790982 w 7467600"/>
              <a:gd name="connsiteY874" fmla="*/ 1561380 h 6858000"/>
              <a:gd name="connsiteX875" fmla="*/ 6188971 w 7467600"/>
              <a:gd name="connsiteY875" fmla="*/ 1755168 h 6858000"/>
              <a:gd name="connsiteX876" fmla="*/ 6202446 w 7467600"/>
              <a:gd name="connsiteY876" fmla="*/ 1752268 h 6858000"/>
              <a:gd name="connsiteX877" fmla="*/ 7179560 w 7467600"/>
              <a:gd name="connsiteY877" fmla="*/ 1467551 h 6858000"/>
              <a:gd name="connsiteX878" fmla="*/ 7158730 w 7467600"/>
              <a:gd name="connsiteY878" fmla="*/ 1507835 h 6858000"/>
              <a:gd name="connsiteX879" fmla="*/ 6326959 w 7467600"/>
              <a:gd name="connsiteY879" fmla="*/ 1817686 h 6858000"/>
              <a:gd name="connsiteX880" fmla="*/ 6537433 w 7467600"/>
              <a:gd name="connsiteY880" fmla="*/ 1907790 h 6858000"/>
              <a:gd name="connsiteX881" fmla="*/ 6550221 w 7467600"/>
              <a:gd name="connsiteY881" fmla="*/ 1910729 h 6858000"/>
              <a:gd name="connsiteX882" fmla="*/ 6964438 w 7467600"/>
              <a:gd name="connsiteY882" fmla="*/ 2209505 h 6858000"/>
              <a:gd name="connsiteX883" fmla="*/ 7367862 w 7467600"/>
              <a:gd name="connsiteY883" fmla="*/ 2806833 h 6858000"/>
              <a:gd name="connsiteX884" fmla="*/ 7364329 w 7467600"/>
              <a:gd name="connsiteY884" fmla="*/ 2826907 h 6858000"/>
              <a:gd name="connsiteX885" fmla="*/ 7290545 w 7467600"/>
              <a:gd name="connsiteY885" fmla="*/ 2850663 h 6858000"/>
              <a:gd name="connsiteX886" fmla="*/ 6472036 w 7467600"/>
              <a:gd name="connsiteY886" fmla="*/ 1959003 h 6858000"/>
              <a:gd name="connsiteX887" fmla="*/ 5792897 w 7467600"/>
              <a:gd name="connsiteY887" fmla="*/ 1647747 h 6858000"/>
              <a:gd name="connsiteX888" fmla="*/ 5842751 w 7467600"/>
              <a:gd name="connsiteY888" fmla="*/ 1816112 h 6858000"/>
              <a:gd name="connsiteX889" fmla="*/ 5847424 w 7467600"/>
              <a:gd name="connsiteY889" fmla="*/ 1815776 h 6858000"/>
              <a:gd name="connsiteX890" fmla="*/ 6399821 w 7467600"/>
              <a:gd name="connsiteY890" fmla="*/ 2344799 h 6858000"/>
              <a:gd name="connsiteX891" fmla="*/ 6323232 w 7467600"/>
              <a:gd name="connsiteY891" fmla="*/ 2389634 h 6858000"/>
              <a:gd name="connsiteX892" fmla="*/ 5942958 w 7467600"/>
              <a:gd name="connsiteY892" fmla="*/ 2077708 h 6858000"/>
              <a:gd name="connsiteX893" fmla="*/ 5921559 w 7467600"/>
              <a:gd name="connsiteY893" fmla="*/ 2378596 h 6858000"/>
              <a:gd name="connsiteX894" fmla="*/ 5817651 w 7467600"/>
              <a:gd name="connsiteY894" fmla="*/ 3023919 h 6858000"/>
              <a:gd name="connsiteX895" fmla="*/ 5729634 w 7467600"/>
              <a:gd name="connsiteY895" fmla="*/ 3051849 h 6858000"/>
              <a:gd name="connsiteX896" fmla="*/ 5611018 w 7467600"/>
              <a:gd name="connsiteY896" fmla="*/ 2316769 h 6858000"/>
              <a:gd name="connsiteX897" fmla="*/ 5687608 w 7467600"/>
              <a:gd name="connsiteY897" fmla="*/ 2039972 h 6858000"/>
              <a:gd name="connsiteX898" fmla="*/ 5657554 w 7467600"/>
              <a:gd name="connsiteY898" fmla="*/ 1576445 h 6858000"/>
              <a:gd name="connsiteX899" fmla="*/ 5150475 w 7467600"/>
              <a:gd name="connsiteY899" fmla="*/ 1274012 h 6858000"/>
              <a:gd name="connsiteX900" fmla="*/ 5349142 w 7467600"/>
              <a:gd name="connsiteY900" fmla="*/ 2204405 h 6858000"/>
              <a:gd name="connsiteX901" fmla="*/ 5262214 w 7467600"/>
              <a:gd name="connsiteY901" fmla="*/ 2233836 h 6858000"/>
              <a:gd name="connsiteX902" fmla="*/ 4981539 w 7467600"/>
              <a:gd name="connsiteY902" fmla="*/ 1542201 h 6858000"/>
              <a:gd name="connsiteX903" fmla="*/ 4958461 w 7467600"/>
              <a:gd name="connsiteY903" fmla="*/ 1136957 h 6858000"/>
              <a:gd name="connsiteX904" fmla="*/ 4655015 w 7467600"/>
              <a:gd name="connsiteY904" fmla="*/ 891426 h 6858000"/>
              <a:gd name="connsiteX905" fmla="*/ 4348002 w 7467600"/>
              <a:gd name="connsiteY905" fmla="*/ 2205895 h 6858000"/>
              <a:gd name="connsiteX906" fmla="*/ 4262250 w 7467600"/>
              <a:gd name="connsiteY906" fmla="*/ 2219972 h 6858000"/>
              <a:gd name="connsiteX907" fmla="*/ 4550611 w 7467600"/>
              <a:gd name="connsiteY907" fmla="*/ 817540 h 6858000"/>
              <a:gd name="connsiteX908" fmla="*/ 4564418 w 7467600"/>
              <a:gd name="connsiteY908" fmla="*/ 808293 h 6858000"/>
              <a:gd name="connsiteX909" fmla="*/ 4266388 w 7467600"/>
              <a:gd name="connsiteY909" fmla="*/ 500083 h 6858000"/>
              <a:gd name="connsiteX910" fmla="*/ 4032842 w 7467600"/>
              <a:gd name="connsiteY910" fmla="*/ 211809 h 6858000"/>
              <a:gd name="connsiteX911" fmla="*/ 3882765 w 7467600"/>
              <a:gd name="connsiteY911" fmla="*/ 0 h 6858000"/>
              <a:gd name="connsiteX912" fmla="*/ 3721337 w 7467600"/>
              <a:gd name="connsiteY912" fmla="*/ 0 h 6858000"/>
              <a:gd name="connsiteX913" fmla="*/ 3797544 w 7467600"/>
              <a:gd name="connsiteY913" fmla="*/ 0 h 6858000"/>
              <a:gd name="connsiteX914" fmla="*/ 3775734 w 7467600"/>
              <a:gd name="connsiteY914" fmla="*/ 95131 h 6858000"/>
              <a:gd name="connsiteX915" fmla="*/ 3724807 w 7467600"/>
              <a:gd name="connsiteY915" fmla="*/ 272257 h 6858000"/>
              <a:gd name="connsiteX916" fmla="*/ 3726844 w 7467600"/>
              <a:gd name="connsiteY916" fmla="*/ 282988 h 6858000"/>
              <a:gd name="connsiteX917" fmla="*/ 3742664 w 7467600"/>
              <a:gd name="connsiteY917" fmla="*/ 279918 h 6858000"/>
              <a:gd name="connsiteX918" fmla="*/ 4103910 w 7467600"/>
              <a:gd name="connsiteY918" fmla="*/ 1161917 h 6858000"/>
              <a:gd name="connsiteX919" fmla="*/ 4020269 w 7467600"/>
              <a:gd name="connsiteY919" fmla="*/ 1200406 h 6858000"/>
              <a:gd name="connsiteX920" fmla="*/ 3674882 w 7467600"/>
              <a:gd name="connsiteY920" fmla="*/ 488524 h 6858000"/>
              <a:gd name="connsiteX921" fmla="*/ 3132682 w 7467600"/>
              <a:gd name="connsiteY921" fmla="*/ 1072284 h 6858000"/>
              <a:gd name="connsiteX922" fmla="*/ 2716346 w 7467600"/>
              <a:gd name="connsiteY922" fmla="*/ 1276376 h 6858000"/>
              <a:gd name="connsiteX923" fmla="*/ 2716772 w 7467600"/>
              <a:gd name="connsiteY923" fmla="*/ 1255462 h 6858000"/>
              <a:gd name="connsiteX924" fmla="*/ 3471096 w 7467600"/>
              <a:gd name="connsiteY924" fmla="*/ 437072 h 6858000"/>
              <a:gd name="connsiteX925" fmla="*/ 3639057 w 7467600"/>
              <a:gd name="connsiteY925" fmla="*/ 286334 h 6858000"/>
              <a:gd name="connsiteX926" fmla="*/ 3640309 w 7467600"/>
              <a:gd name="connsiteY926" fmla="*/ 284664 h 6858000"/>
              <a:gd name="connsiteX927" fmla="*/ 3646022 w 7467600"/>
              <a:gd name="connsiteY927" fmla="*/ 276711 h 6858000"/>
              <a:gd name="connsiteX928" fmla="*/ 3707943 w 7467600"/>
              <a:gd name="connsiteY928" fmla="*/ 65958 h 6858000"/>
              <a:gd name="connsiteX929" fmla="*/ 3721337 w 7467600"/>
              <a:gd name="connsiteY929" fmla="*/ 0 h 6858000"/>
              <a:gd name="connsiteX930" fmla="*/ 2867960 w 7467600"/>
              <a:gd name="connsiteY930" fmla="*/ 0 h 6858000"/>
              <a:gd name="connsiteX931" fmla="*/ 2926351 w 7467600"/>
              <a:gd name="connsiteY931" fmla="*/ 0 h 6858000"/>
              <a:gd name="connsiteX932" fmla="*/ 2902823 w 7467600"/>
              <a:gd name="connsiteY932" fmla="*/ 262929 h 6858000"/>
              <a:gd name="connsiteX933" fmla="*/ 2940663 w 7467600"/>
              <a:gd name="connsiteY933" fmla="*/ 140884 h 6858000"/>
              <a:gd name="connsiteX934" fmla="*/ 2947039 w 7467600"/>
              <a:gd name="connsiteY934" fmla="*/ 122524 h 6858000"/>
              <a:gd name="connsiteX935" fmla="*/ 2984316 w 7467600"/>
              <a:gd name="connsiteY935" fmla="*/ 0 h 6858000"/>
              <a:gd name="connsiteX936" fmla="*/ 3016114 w 7467600"/>
              <a:gd name="connsiteY936" fmla="*/ 0 h 6858000"/>
              <a:gd name="connsiteX937" fmla="*/ 2979949 w 7467600"/>
              <a:gd name="connsiteY937" fmla="*/ 119274 h 6858000"/>
              <a:gd name="connsiteX938" fmla="*/ 3023879 w 7467600"/>
              <a:gd name="connsiteY938" fmla="*/ 0 h 6858000"/>
              <a:gd name="connsiteX939" fmla="*/ 3105400 w 7467600"/>
              <a:gd name="connsiteY939" fmla="*/ 0 h 6858000"/>
              <a:gd name="connsiteX940" fmla="*/ 3094669 w 7467600"/>
              <a:gd name="connsiteY940" fmla="*/ 30308 h 6858000"/>
              <a:gd name="connsiteX941" fmla="*/ 2901945 w 7467600"/>
              <a:gd name="connsiteY941" fmla="*/ 466538 h 6858000"/>
              <a:gd name="connsiteX942" fmla="*/ 2815209 w 7467600"/>
              <a:gd name="connsiteY942" fmla="*/ 497361 h 6858000"/>
              <a:gd name="connsiteX943" fmla="*/ 2844845 w 7467600"/>
              <a:gd name="connsiteY943" fmla="*/ 127638 h 6858000"/>
              <a:gd name="connsiteX944" fmla="*/ 2867960 w 7467600"/>
              <a:gd name="connsiteY944" fmla="*/ 0 h 6858000"/>
              <a:gd name="connsiteX945" fmla="*/ 1057230 w 7467600"/>
              <a:gd name="connsiteY945" fmla="*/ 0 h 6858000"/>
              <a:gd name="connsiteX946" fmla="*/ 1111003 w 7467600"/>
              <a:gd name="connsiteY946" fmla="*/ 0 h 6858000"/>
              <a:gd name="connsiteX947" fmla="*/ 1125553 w 7467600"/>
              <a:gd name="connsiteY947" fmla="*/ 52588 h 6858000"/>
              <a:gd name="connsiteX948" fmla="*/ 1304276 w 7467600"/>
              <a:gd name="connsiteY948" fmla="*/ 476275 h 6858000"/>
              <a:gd name="connsiteX949" fmla="*/ 1492066 w 7467600"/>
              <a:gd name="connsiteY949" fmla="*/ 886333 h 6858000"/>
              <a:gd name="connsiteX950" fmla="*/ 1423698 w 7467600"/>
              <a:gd name="connsiteY950" fmla="*/ 710817 h 6858000"/>
              <a:gd name="connsiteX951" fmla="*/ 1357609 w 7467600"/>
              <a:gd name="connsiteY951" fmla="*/ 532892 h 6858000"/>
              <a:gd name="connsiteX952" fmla="*/ 1309550 w 7467600"/>
              <a:gd name="connsiteY952" fmla="*/ 374031 h 6858000"/>
              <a:gd name="connsiteX953" fmla="*/ 1193673 w 7467600"/>
              <a:gd name="connsiteY953" fmla="*/ 49533 h 6858000"/>
              <a:gd name="connsiteX954" fmla="*/ 1164391 w 7467600"/>
              <a:gd name="connsiteY954" fmla="*/ 0 h 6858000"/>
              <a:gd name="connsiteX955" fmla="*/ 1200666 w 7467600"/>
              <a:gd name="connsiteY955" fmla="*/ 0 h 6858000"/>
              <a:gd name="connsiteX956" fmla="*/ 1223408 w 7467600"/>
              <a:gd name="connsiteY956" fmla="*/ 38996 h 6858000"/>
              <a:gd name="connsiteX957" fmla="*/ 1339635 w 7467600"/>
              <a:gd name="connsiteY957" fmla="*/ 365517 h 6858000"/>
              <a:gd name="connsiteX958" fmla="*/ 1387469 w 7467600"/>
              <a:gd name="connsiteY958" fmla="*/ 523079 h 6858000"/>
              <a:gd name="connsiteX959" fmla="*/ 1452685 w 7467600"/>
              <a:gd name="connsiteY959" fmla="*/ 699806 h 6858000"/>
              <a:gd name="connsiteX960" fmla="*/ 1492092 w 7467600"/>
              <a:gd name="connsiteY960" fmla="*/ 800424 h 6858000"/>
              <a:gd name="connsiteX961" fmla="*/ 1455302 w 7467600"/>
              <a:gd name="connsiteY961" fmla="*/ 632913 h 6858000"/>
              <a:gd name="connsiteX962" fmla="*/ 1222336 w 7467600"/>
              <a:gd name="connsiteY962" fmla="*/ 9480 h 6858000"/>
              <a:gd name="connsiteX963" fmla="*/ 1214634 w 7467600"/>
              <a:gd name="connsiteY963" fmla="*/ 0 h 6858000"/>
              <a:gd name="connsiteX964" fmla="*/ 1289827 w 7467600"/>
              <a:gd name="connsiteY964" fmla="*/ 0 h 6858000"/>
              <a:gd name="connsiteX965" fmla="*/ 1321076 w 7467600"/>
              <a:gd name="connsiteY965" fmla="*/ 59722 h 6858000"/>
              <a:gd name="connsiteX966" fmla="*/ 1512579 w 7467600"/>
              <a:gd name="connsiteY966" fmla="*/ 626441 h 6858000"/>
              <a:gd name="connsiteX967" fmla="*/ 1506076 w 7467600"/>
              <a:gd name="connsiteY967" fmla="*/ 1089289 h 6858000"/>
              <a:gd name="connsiteX968" fmla="*/ 1486346 w 7467600"/>
              <a:gd name="connsiteY968" fmla="*/ 1079919 h 6858000"/>
              <a:gd name="connsiteX969" fmla="*/ 1070511 w 7467600"/>
              <a:gd name="connsiteY969" fmla="*/ 48609 h 6858000"/>
              <a:gd name="connsiteX970" fmla="*/ 1057230 w 7467600"/>
              <a:gd name="connsiteY970" fmla="*/ 0 h 6858000"/>
              <a:gd name="connsiteX971" fmla="*/ 43151 w 7467600"/>
              <a:gd name="connsiteY971" fmla="*/ 0 h 6858000"/>
              <a:gd name="connsiteX972" fmla="*/ 95283 w 7467600"/>
              <a:gd name="connsiteY972" fmla="*/ 0 h 6858000"/>
              <a:gd name="connsiteX973" fmla="*/ 300708 w 7467600"/>
              <a:gd name="connsiteY973" fmla="*/ 154571 h 6858000"/>
              <a:gd name="connsiteX974" fmla="*/ 530414 w 7467600"/>
              <a:gd name="connsiteY974" fmla="*/ 354673 h 6858000"/>
              <a:gd name="connsiteX975" fmla="*/ 333785 w 7467600"/>
              <a:gd name="connsiteY975" fmla="*/ 161564 h 6858000"/>
              <a:gd name="connsiteX976" fmla="*/ 147005 w 7467600"/>
              <a:gd name="connsiteY976" fmla="*/ 0 h 6858000"/>
              <a:gd name="connsiteX977" fmla="*/ 272509 w 7467600"/>
              <a:gd name="connsiteY977" fmla="*/ 0 h 6858000"/>
              <a:gd name="connsiteX978" fmla="*/ 326276 w 7467600"/>
              <a:gd name="connsiteY978" fmla="*/ 45847 h 6858000"/>
              <a:gd name="connsiteX979" fmla="*/ 823759 w 7467600"/>
              <a:gd name="connsiteY979" fmla="*/ 574145 h 6858000"/>
              <a:gd name="connsiteX980" fmla="*/ 811254 w 7467600"/>
              <a:gd name="connsiteY980" fmla="*/ 665546 h 6858000"/>
              <a:gd name="connsiteX981" fmla="*/ 154042 w 7467600"/>
              <a:gd name="connsiteY981" fmla="*/ 261522 h 6858000"/>
              <a:gd name="connsiteX982" fmla="*/ 13550 w 7467600"/>
              <a:gd name="connsiteY982" fmla="*/ 158423 h 6858000"/>
              <a:gd name="connsiteX983" fmla="*/ 0 w 7467600"/>
              <a:gd name="connsiteY983" fmla="*/ 146618 h 6858000"/>
              <a:gd name="connsiteX984" fmla="*/ 0 w 7467600"/>
              <a:gd name="connsiteY984" fmla="*/ 59161 h 6858000"/>
              <a:gd name="connsiteX985" fmla="*/ 45427 w 7467600"/>
              <a:gd name="connsiteY985" fmla="*/ 101078 h 6858000"/>
              <a:gd name="connsiteX986" fmla="*/ 630103 w 7467600"/>
              <a:gd name="connsiteY986" fmla="*/ 485885 h 6858000"/>
              <a:gd name="connsiteX987" fmla="*/ 532040 w 7467600"/>
              <a:gd name="connsiteY987" fmla="*/ 399359 h 6858000"/>
              <a:gd name="connsiteX988" fmla="*/ 517618 w 7467600"/>
              <a:gd name="connsiteY988" fmla="*/ 385726 h 6858000"/>
              <a:gd name="connsiteX989" fmla="*/ 285074 w 7467600"/>
              <a:gd name="connsiteY989" fmla="*/ 182755 h 6858000"/>
              <a:gd name="connsiteX990" fmla="*/ 43151 w 7467600"/>
              <a:gd name="connsiteY99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312201 w 7467600"/>
              <a:gd name="connsiteY133" fmla="*/ 5128278 h 6858000"/>
              <a:gd name="connsiteX134" fmla="*/ 1903353 w 7467600"/>
              <a:gd name="connsiteY134" fmla="*/ 5044827 h 6858000"/>
              <a:gd name="connsiteX135" fmla="*/ 1936931 w 7467600"/>
              <a:gd name="connsiteY135" fmla="*/ 5093954 h 6858000"/>
              <a:gd name="connsiteX136" fmla="*/ 2195868 w 7467600"/>
              <a:gd name="connsiteY136" fmla="*/ 5396574 h 6858000"/>
              <a:gd name="connsiteX137" fmla="*/ 2088852 w 7467600"/>
              <a:gd name="connsiteY137" fmla="*/ 5166123 h 6858000"/>
              <a:gd name="connsiteX138" fmla="*/ 1958241 w 7467600"/>
              <a:gd name="connsiteY138" fmla="*/ 5067955 h 6858000"/>
              <a:gd name="connsiteX139" fmla="*/ 1903353 w 7467600"/>
              <a:gd name="connsiteY139" fmla="*/ 5044827 h 6858000"/>
              <a:gd name="connsiteX140" fmla="*/ 1979378 w 7467600"/>
              <a:gd name="connsiteY140" fmla="*/ 4769504 h 6858000"/>
              <a:gd name="connsiteX141" fmla="*/ 2882120 w 7467600"/>
              <a:gd name="connsiteY141" fmla="*/ 5064547 h 6858000"/>
              <a:gd name="connsiteX142" fmla="*/ 2793103 w 7467600"/>
              <a:gd name="connsiteY142" fmla="*/ 5039699 h 6858000"/>
              <a:gd name="connsiteX143" fmla="*/ 2770041 w 7467600"/>
              <a:gd name="connsiteY143" fmla="*/ 5033634 h 6858000"/>
              <a:gd name="connsiteX144" fmla="*/ 1979378 w 7467600"/>
              <a:gd name="connsiteY144" fmla="*/ 4769504 h 6858000"/>
              <a:gd name="connsiteX145" fmla="*/ 1927410 w 7467600"/>
              <a:gd name="connsiteY145" fmla="*/ 4716164 h 6858000"/>
              <a:gd name="connsiteX146" fmla="*/ 1959587 w 7467600"/>
              <a:gd name="connsiteY146" fmla="*/ 4728849 h 6858000"/>
              <a:gd name="connsiteX147" fmla="*/ 2777707 w 7467600"/>
              <a:gd name="connsiteY147" fmla="*/ 5003991 h 6858000"/>
              <a:gd name="connsiteX148" fmla="*/ 2800768 w 7467600"/>
              <a:gd name="connsiteY148" fmla="*/ 5010056 h 6858000"/>
              <a:gd name="connsiteX149" fmla="*/ 2879408 w 7467600"/>
              <a:gd name="connsiteY149" fmla="*/ 5031590 h 6858000"/>
              <a:gd name="connsiteX150" fmla="*/ 2862295 w 7467600"/>
              <a:gd name="connsiteY150" fmla="*/ 5022958 h 6858000"/>
              <a:gd name="connsiteX151" fmla="*/ 2813343 w 7467600"/>
              <a:gd name="connsiteY151" fmla="*/ 4998369 h 6858000"/>
              <a:gd name="connsiteX152" fmla="*/ 2646245 w 7467600"/>
              <a:gd name="connsiteY152" fmla="*/ 4930999 h 6858000"/>
              <a:gd name="connsiteX153" fmla="*/ 1999243 w 7467600"/>
              <a:gd name="connsiteY153" fmla="*/ 4730524 h 6858000"/>
              <a:gd name="connsiteX154" fmla="*/ 1979527 w 7467600"/>
              <a:gd name="connsiteY154" fmla="*/ 4726651 h 6858000"/>
              <a:gd name="connsiteX155" fmla="*/ 1927410 w 7467600"/>
              <a:gd name="connsiteY155" fmla="*/ 4716164 h 6858000"/>
              <a:gd name="connsiteX156" fmla="*/ 1997014 w 7467600"/>
              <a:gd name="connsiteY156" fmla="*/ 4698007 h 6858000"/>
              <a:gd name="connsiteX157" fmla="*/ 2005458 w 7467600"/>
              <a:gd name="connsiteY157" fmla="*/ 4699540 h 6858000"/>
              <a:gd name="connsiteX158" fmla="*/ 2657186 w 7467600"/>
              <a:gd name="connsiteY158" fmla="*/ 4901687 h 6858000"/>
              <a:gd name="connsiteX159" fmla="*/ 2826662 w 7467600"/>
              <a:gd name="connsiteY159" fmla="*/ 4970362 h 6858000"/>
              <a:gd name="connsiteX160" fmla="*/ 2876100 w 7467600"/>
              <a:gd name="connsiteY160" fmla="*/ 4995397 h 6858000"/>
              <a:gd name="connsiteX161" fmla="*/ 3042600 w 7467600"/>
              <a:gd name="connsiteY161" fmla="*/ 5059532 h 6858000"/>
              <a:gd name="connsiteX162" fmla="*/ 1997014 w 7467600"/>
              <a:gd name="connsiteY162" fmla="*/ 4698007 h 6858000"/>
              <a:gd name="connsiteX163" fmla="*/ 2305292 w 7467600"/>
              <a:gd name="connsiteY163" fmla="*/ 4219492 h 6858000"/>
              <a:gd name="connsiteX164" fmla="*/ 3360922 w 7467600"/>
              <a:gd name="connsiteY164" fmla="*/ 4529373 h 6858000"/>
              <a:gd name="connsiteX165" fmla="*/ 3492420 w 7467600"/>
              <a:gd name="connsiteY165" fmla="*/ 4510145 h 6858000"/>
              <a:gd name="connsiteX166" fmla="*/ 3364086 w 7467600"/>
              <a:gd name="connsiteY166" fmla="*/ 4480340 h 6858000"/>
              <a:gd name="connsiteX167" fmla="*/ 3225818 w 7467600"/>
              <a:gd name="connsiteY167" fmla="*/ 4411822 h 6858000"/>
              <a:gd name="connsiteX168" fmla="*/ 3129696 w 7467600"/>
              <a:gd name="connsiteY168" fmla="*/ 4360704 h 6858000"/>
              <a:gd name="connsiteX169" fmla="*/ 2814545 w 7467600"/>
              <a:gd name="connsiteY169" fmla="*/ 4282955 h 6858000"/>
              <a:gd name="connsiteX170" fmla="*/ 2305292 w 7467600"/>
              <a:gd name="connsiteY170" fmla="*/ 4219492 h 6858000"/>
              <a:gd name="connsiteX171" fmla="*/ 2626982 w 7467600"/>
              <a:gd name="connsiteY171" fmla="*/ 4206450 h 6858000"/>
              <a:gd name="connsiteX172" fmla="*/ 2490617 w 7467600"/>
              <a:gd name="connsiteY172" fmla="*/ 4206951 h 6858000"/>
              <a:gd name="connsiteX173" fmla="*/ 2819869 w 7467600"/>
              <a:gd name="connsiteY173" fmla="*/ 4252936 h 6858000"/>
              <a:gd name="connsiteX174" fmla="*/ 3143018 w 7467600"/>
              <a:gd name="connsiteY174" fmla="*/ 4332698 h 6858000"/>
              <a:gd name="connsiteX175" fmla="*/ 3241520 w 7467600"/>
              <a:gd name="connsiteY175" fmla="*/ 4385112 h 6858000"/>
              <a:gd name="connsiteX176" fmla="*/ 3374575 w 7467600"/>
              <a:gd name="connsiteY176" fmla="*/ 4451517 h 6858000"/>
              <a:gd name="connsiteX177" fmla="*/ 3505221 w 7467600"/>
              <a:gd name="connsiteY177" fmla="*/ 4480757 h 6858000"/>
              <a:gd name="connsiteX178" fmla="*/ 2626982 w 7467600"/>
              <a:gd name="connsiteY178" fmla="*/ 4206450 h 6858000"/>
              <a:gd name="connsiteX179" fmla="*/ 1310106 w 7467600"/>
              <a:gd name="connsiteY179" fmla="*/ 3943217 h 6858000"/>
              <a:gd name="connsiteX180" fmla="*/ 854994 w 7467600"/>
              <a:gd name="connsiteY180" fmla="*/ 4399136 h 6858000"/>
              <a:gd name="connsiteX181" fmla="*/ 742462 w 7467600"/>
              <a:gd name="connsiteY181" fmla="*/ 4594648 h 6858000"/>
              <a:gd name="connsiteX182" fmla="*/ 820602 w 7467600"/>
              <a:gd name="connsiteY182" fmla="*/ 4485915 h 6858000"/>
              <a:gd name="connsiteX183" fmla="*/ 878295 w 7467600"/>
              <a:gd name="connsiteY183" fmla="*/ 4403594 h 6858000"/>
              <a:gd name="connsiteX184" fmla="*/ 1240607 w 7467600"/>
              <a:gd name="connsiteY184" fmla="*/ 4010401 h 6858000"/>
              <a:gd name="connsiteX185" fmla="*/ 1310106 w 7467600"/>
              <a:gd name="connsiteY185" fmla="*/ 3943217 h 6858000"/>
              <a:gd name="connsiteX186" fmla="*/ 1423113 w 7467600"/>
              <a:gd name="connsiteY186" fmla="*/ 3874565 h 6858000"/>
              <a:gd name="connsiteX187" fmla="*/ 1260565 w 7467600"/>
              <a:gd name="connsiteY187" fmla="*/ 4031982 h 6858000"/>
              <a:gd name="connsiteX188" fmla="*/ 901900 w 7467600"/>
              <a:gd name="connsiteY188" fmla="*/ 4421236 h 6858000"/>
              <a:gd name="connsiteX189" fmla="*/ 845044 w 7467600"/>
              <a:gd name="connsiteY189" fmla="*/ 4502436 h 6858000"/>
              <a:gd name="connsiteX190" fmla="*/ 685926 w 7467600"/>
              <a:gd name="connsiteY190" fmla="*/ 4703069 h 6858000"/>
              <a:gd name="connsiteX191" fmla="*/ 684248 w 7467600"/>
              <a:gd name="connsiteY191" fmla="*/ 4706721 h 6858000"/>
              <a:gd name="connsiteX192" fmla="*/ 1423113 w 7467600"/>
              <a:gd name="connsiteY192" fmla="*/ 3874565 h 6858000"/>
              <a:gd name="connsiteX193" fmla="*/ 3316479 w 7467600"/>
              <a:gd name="connsiteY193" fmla="*/ 3872136 h 6858000"/>
              <a:gd name="connsiteX194" fmla="*/ 3546806 w 7467600"/>
              <a:gd name="connsiteY194" fmla="*/ 4356139 h 6858000"/>
              <a:gd name="connsiteX195" fmla="*/ 3364433 w 7467600"/>
              <a:gd name="connsiteY195" fmla="*/ 3953121 h 6858000"/>
              <a:gd name="connsiteX196" fmla="*/ 3316479 w 7467600"/>
              <a:gd name="connsiteY196" fmla="*/ 3872136 h 6858000"/>
              <a:gd name="connsiteX197" fmla="*/ 3291335 w 7467600"/>
              <a:gd name="connsiteY197" fmla="*/ 3767420 h 6858000"/>
              <a:gd name="connsiteX198" fmla="*/ 3390805 w 7467600"/>
              <a:gd name="connsiteY198" fmla="*/ 3937163 h 6858000"/>
              <a:gd name="connsiteX199" fmla="*/ 3579062 w 7467600"/>
              <a:gd name="connsiteY199" fmla="*/ 4359040 h 6858000"/>
              <a:gd name="connsiteX200" fmla="*/ 3467355 w 7467600"/>
              <a:gd name="connsiteY200" fmla="*/ 3988130 h 6858000"/>
              <a:gd name="connsiteX201" fmla="*/ 3310753 w 7467600"/>
              <a:gd name="connsiteY201" fmla="*/ 3787140 h 6858000"/>
              <a:gd name="connsiteX202" fmla="*/ 3291335 w 7467600"/>
              <a:gd name="connsiteY202" fmla="*/ 3767420 h 6858000"/>
              <a:gd name="connsiteX203" fmla="*/ 1635889 w 7467600"/>
              <a:gd name="connsiteY203" fmla="*/ 3709494 h 6858000"/>
              <a:gd name="connsiteX204" fmla="*/ 1634800 w 7467600"/>
              <a:gd name="connsiteY204" fmla="*/ 3731111 h 6858000"/>
              <a:gd name="connsiteX205" fmla="*/ 1635889 w 7467600"/>
              <a:gd name="connsiteY205" fmla="*/ 3709494 h 6858000"/>
              <a:gd name="connsiteX206" fmla="*/ 1510397 w 7467600"/>
              <a:gd name="connsiteY206" fmla="*/ 3684705 h 6858000"/>
              <a:gd name="connsiteX207" fmla="*/ 1146550 w 7467600"/>
              <a:gd name="connsiteY207" fmla="*/ 3802012 h 6858000"/>
              <a:gd name="connsiteX208" fmla="*/ 698834 w 7467600"/>
              <a:gd name="connsiteY208" fmla="*/ 3952272 h 6858000"/>
              <a:gd name="connsiteX209" fmla="*/ 34256 w 7467600"/>
              <a:gd name="connsiteY209" fmla="*/ 4347603 h 6858000"/>
              <a:gd name="connsiteX210" fmla="*/ 527241 w 7467600"/>
              <a:gd name="connsiteY210" fmla="*/ 4065078 h 6858000"/>
              <a:gd name="connsiteX211" fmla="*/ 1510397 w 7467600"/>
              <a:gd name="connsiteY211" fmla="*/ 3684705 h 6858000"/>
              <a:gd name="connsiteX212" fmla="*/ 1313114 w 7467600"/>
              <a:gd name="connsiteY212" fmla="*/ 3655216 h 6858000"/>
              <a:gd name="connsiteX213" fmla="*/ 1109304 w 7467600"/>
              <a:gd name="connsiteY213" fmla="*/ 3669030 h 6858000"/>
              <a:gd name="connsiteX214" fmla="*/ 8129 w 7467600"/>
              <a:gd name="connsiteY214" fmla="*/ 4330519 h 6858000"/>
              <a:gd name="connsiteX215" fmla="*/ 687572 w 7467600"/>
              <a:gd name="connsiteY215" fmla="*/ 3925629 h 6858000"/>
              <a:gd name="connsiteX216" fmla="*/ 1138365 w 7467600"/>
              <a:gd name="connsiteY216" fmla="*/ 3774515 h 6858000"/>
              <a:gd name="connsiteX217" fmla="*/ 1505579 w 7467600"/>
              <a:gd name="connsiteY217" fmla="*/ 3655526 h 6858000"/>
              <a:gd name="connsiteX218" fmla="*/ 1313114 w 7467600"/>
              <a:gd name="connsiteY218" fmla="*/ 3655216 h 6858000"/>
              <a:gd name="connsiteX219" fmla="*/ 3655073 w 7467600"/>
              <a:gd name="connsiteY219" fmla="*/ 3650884 h 6858000"/>
              <a:gd name="connsiteX220" fmla="*/ 3989938 w 7467600"/>
              <a:gd name="connsiteY220" fmla="*/ 3991685 h 6858000"/>
              <a:gd name="connsiteX221" fmla="*/ 4393907 w 7467600"/>
              <a:gd name="connsiteY221" fmla="*/ 4261258 h 6858000"/>
              <a:gd name="connsiteX222" fmla="*/ 4648051 w 7467600"/>
              <a:gd name="connsiteY222" fmla="*/ 4374051 h 6858000"/>
              <a:gd name="connsiteX223" fmla="*/ 4383389 w 7467600"/>
              <a:gd name="connsiteY223" fmla="*/ 4184369 h 6858000"/>
              <a:gd name="connsiteX224" fmla="*/ 4165508 w 7467600"/>
              <a:gd name="connsiteY224" fmla="*/ 4035196 h 6858000"/>
              <a:gd name="connsiteX225" fmla="*/ 4068162 w 7467600"/>
              <a:gd name="connsiteY225" fmla="*/ 3953394 h 6858000"/>
              <a:gd name="connsiteX226" fmla="*/ 3981416 w 7467600"/>
              <a:gd name="connsiteY226" fmla="*/ 3880482 h 6858000"/>
              <a:gd name="connsiteX227" fmla="*/ 3800147 w 7467600"/>
              <a:gd name="connsiteY227" fmla="*/ 3749872 h 6858000"/>
              <a:gd name="connsiteX228" fmla="*/ 3655073 w 7467600"/>
              <a:gd name="connsiteY228" fmla="*/ 3650884 h 6858000"/>
              <a:gd name="connsiteX229" fmla="*/ 3670252 w 7467600"/>
              <a:gd name="connsiteY229" fmla="*/ 3622798 h 6858000"/>
              <a:gd name="connsiteX230" fmla="*/ 3817258 w 7467600"/>
              <a:gd name="connsiteY230" fmla="*/ 3723577 h 6858000"/>
              <a:gd name="connsiteX231" fmla="*/ 4000461 w 7467600"/>
              <a:gd name="connsiteY231" fmla="*/ 3855966 h 6858000"/>
              <a:gd name="connsiteX232" fmla="*/ 4088180 w 7467600"/>
              <a:gd name="connsiteY232" fmla="*/ 3929774 h 6858000"/>
              <a:gd name="connsiteX233" fmla="*/ 4184555 w 7467600"/>
              <a:gd name="connsiteY233" fmla="*/ 4010683 h 6858000"/>
              <a:gd name="connsiteX234" fmla="*/ 4399563 w 7467600"/>
              <a:gd name="connsiteY234" fmla="*/ 4158106 h 6858000"/>
              <a:gd name="connsiteX235" fmla="*/ 4684469 w 7467600"/>
              <a:gd name="connsiteY235" fmla="*/ 4364680 h 6858000"/>
              <a:gd name="connsiteX236" fmla="*/ 4690271 w 7467600"/>
              <a:gd name="connsiteY236" fmla="*/ 4370034 h 6858000"/>
              <a:gd name="connsiteX237" fmla="*/ 4136093 w 7467600"/>
              <a:gd name="connsiteY237" fmla="*/ 3858466 h 6858000"/>
              <a:gd name="connsiteX238" fmla="*/ 3670252 w 7467600"/>
              <a:gd name="connsiteY238" fmla="*/ 3622798 h 6858000"/>
              <a:gd name="connsiteX239" fmla="*/ 4440129 w 7467600"/>
              <a:gd name="connsiteY239" fmla="*/ 3448571 h 6858000"/>
              <a:gd name="connsiteX240" fmla="*/ 4856525 w 7467600"/>
              <a:gd name="connsiteY240" fmla="*/ 3915351 h 6858000"/>
              <a:gd name="connsiteX241" fmla="*/ 5059055 w 7467600"/>
              <a:gd name="connsiteY241" fmla="*/ 4108918 h 6858000"/>
              <a:gd name="connsiteX242" fmla="*/ 5290070 w 7467600"/>
              <a:gd name="connsiteY242" fmla="*/ 4263619 h 6858000"/>
              <a:gd name="connsiteX243" fmla="*/ 4834991 w 7467600"/>
              <a:gd name="connsiteY243" fmla="*/ 3830985 h 6858000"/>
              <a:gd name="connsiteX244" fmla="*/ 4440129 w 7467600"/>
              <a:gd name="connsiteY244" fmla="*/ 3448571 h 6858000"/>
              <a:gd name="connsiteX245" fmla="*/ 4441737 w 7467600"/>
              <a:gd name="connsiteY245" fmla="*/ 3399734 h 6858000"/>
              <a:gd name="connsiteX246" fmla="*/ 4431236 w 7467600"/>
              <a:gd name="connsiteY246" fmla="*/ 3400954 h 6858000"/>
              <a:gd name="connsiteX247" fmla="*/ 4557150 w 7467600"/>
              <a:gd name="connsiteY247" fmla="*/ 3510023 h 6858000"/>
              <a:gd name="connsiteX248" fmla="*/ 4856936 w 7467600"/>
              <a:gd name="connsiteY248" fmla="*/ 3809146 h 6858000"/>
              <a:gd name="connsiteX249" fmla="*/ 5111996 w 7467600"/>
              <a:gd name="connsiteY249" fmla="*/ 4065759 h 6858000"/>
              <a:gd name="connsiteX250" fmla="*/ 5388878 w 7467600"/>
              <a:gd name="connsiteY250" fmla="*/ 4300185 h 6858000"/>
              <a:gd name="connsiteX251" fmla="*/ 5425556 w 7467600"/>
              <a:gd name="connsiteY251" fmla="*/ 4308967 h 6858000"/>
              <a:gd name="connsiteX252" fmla="*/ 4943646 w 7467600"/>
              <a:gd name="connsiteY252" fmla="*/ 3822916 h 6858000"/>
              <a:gd name="connsiteX253" fmla="*/ 4594837 w 7467600"/>
              <a:gd name="connsiteY253" fmla="*/ 3532274 h 6858000"/>
              <a:gd name="connsiteX254" fmla="*/ 4441737 w 7467600"/>
              <a:gd name="connsiteY254" fmla="*/ 3399734 h 6858000"/>
              <a:gd name="connsiteX255" fmla="*/ 5425834 w 7467600"/>
              <a:gd name="connsiteY255" fmla="*/ 3162785 h 6858000"/>
              <a:gd name="connsiteX256" fmla="*/ 5401644 w 7467600"/>
              <a:gd name="connsiteY256" fmla="*/ 3617847 h 6858000"/>
              <a:gd name="connsiteX257" fmla="*/ 5467256 w 7467600"/>
              <a:gd name="connsiteY257" fmla="*/ 4175494 h 6858000"/>
              <a:gd name="connsiteX258" fmla="*/ 5448069 w 7467600"/>
              <a:gd name="connsiteY258" fmla="*/ 3567554 h 6858000"/>
              <a:gd name="connsiteX259" fmla="*/ 5425834 w 7467600"/>
              <a:gd name="connsiteY259" fmla="*/ 3162785 h 6858000"/>
              <a:gd name="connsiteX260" fmla="*/ 1318687 w 7467600"/>
              <a:gd name="connsiteY260" fmla="*/ 3113840 h 6858000"/>
              <a:gd name="connsiteX261" fmla="*/ 1066793 w 7467600"/>
              <a:gd name="connsiteY261" fmla="*/ 3212171 h 6858000"/>
              <a:gd name="connsiteX262" fmla="*/ 993319 w 7467600"/>
              <a:gd name="connsiteY262" fmla="*/ 3247648 h 6858000"/>
              <a:gd name="connsiteX263" fmla="*/ 853081 w 7467600"/>
              <a:gd name="connsiteY263" fmla="*/ 3312410 h 6858000"/>
              <a:gd name="connsiteX264" fmla="*/ 805957 w 7467600"/>
              <a:gd name="connsiteY264" fmla="*/ 3330443 h 6858000"/>
              <a:gd name="connsiteX265" fmla="*/ 1318687 w 7467600"/>
              <a:gd name="connsiteY265" fmla="*/ 3113840 h 6858000"/>
              <a:gd name="connsiteX266" fmla="*/ 5453702 w 7467600"/>
              <a:gd name="connsiteY266" fmla="*/ 3090882 h 6858000"/>
              <a:gd name="connsiteX267" fmla="*/ 5480135 w 7467600"/>
              <a:gd name="connsiteY267" fmla="*/ 3565802 h 6858000"/>
              <a:gd name="connsiteX268" fmla="*/ 5499023 w 7467600"/>
              <a:gd name="connsiteY268" fmla="*/ 4166310 h 6858000"/>
              <a:gd name="connsiteX269" fmla="*/ 5547022 w 7467600"/>
              <a:gd name="connsiteY269" fmla="*/ 3607838 h 6858000"/>
              <a:gd name="connsiteX270" fmla="*/ 5515964 w 7467600"/>
              <a:gd name="connsiteY270" fmla="*/ 3378541 h 6858000"/>
              <a:gd name="connsiteX271" fmla="*/ 5453702 w 7467600"/>
              <a:gd name="connsiteY271" fmla="*/ 3090882 h 6858000"/>
              <a:gd name="connsiteX272" fmla="*/ 1238695 w 7467600"/>
              <a:gd name="connsiteY272" fmla="*/ 3076820 h 6858000"/>
              <a:gd name="connsiteX273" fmla="*/ 716371 w 7467600"/>
              <a:gd name="connsiteY273" fmla="*/ 3293249 h 6858000"/>
              <a:gd name="connsiteX274" fmla="*/ 579522 w 7467600"/>
              <a:gd name="connsiteY274" fmla="*/ 3371759 h 6858000"/>
              <a:gd name="connsiteX275" fmla="*/ 600288 w 7467600"/>
              <a:gd name="connsiteY275" fmla="*/ 3365555 h 6858000"/>
              <a:gd name="connsiteX276" fmla="*/ 840692 w 7467600"/>
              <a:gd name="connsiteY276" fmla="*/ 3284921 h 6858000"/>
              <a:gd name="connsiteX277" fmla="*/ 979248 w 7467600"/>
              <a:gd name="connsiteY277" fmla="*/ 3221003 h 6858000"/>
              <a:gd name="connsiteX278" fmla="*/ 1053282 w 7467600"/>
              <a:gd name="connsiteY278" fmla="*/ 3185247 h 6858000"/>
              <a:gd name="connsiteX279" fmla="*/ 1320603 w 7467600"/>
              <a:gd name="connsiteY279" fmla="*/ 3081281 h 6858000"/>
              <a:gd name="connsiteX280" fmla="*/ 1238695 w 7467600"/>
              <a:gd name="connsiteY280" fmla="*/ 3076820 h 6858000"/>
              <a:gd name="connsiteX281" fmla="*/ 5425627 w 7467600"/>
              <a:gd name="connsiteY281" fmla="*/ 2954192 h 6858000"/>
              <a:gd name="connsiteX282" fmla="*/ 5470770 w 7467600"/>
              <a:gd name="connsiteY282" fmla="*/ 3005435 h 6858000"/>
              <a:gd name="connsiteX283" fmla="*/ 5519779 w 7467600"/>
              <a:gd name="connsiteY283" fmla="*/ 4359223 h 6858000"/>
              <a:gd name="connsiteX284" fmla="*/ 5520293 w 7467600"/>
              <a:gd name="connsiteY284" fmla="*/ 4360602 h 6858000"/>
              <a:gd name="connsiteX285" fmla="*/ 5767221 w 7467600"/>
              <a:gd name="connsiteY285" fmla="*/ 4665564 h 6858000"/>
              <a:gd name="connsiteX286" fmla="*/ 6937169 w 7467600"/>
              <a:gd name="connsiteY286" fmla="*/ 4815941 h 6858000"/>
              <a:gd name="connsiteX287" fmla="*/ 6953922 w 7467600"/>
              <a:gd name="connsiteY287" fmla="*/ 4890068 h 6858000"/>
              <a:gd name="connsiteX288" fmla="*/ 6071359 w 7467600"/>
              <a:gd name="connsiteY288" fmla="*/ 4770770 h 6858000"/>
              <a:gd name="connsiteX289" fmla="*/ 6038839 w 7467600"/>
              <a:gd name="connsiteY289" fmla="*/ 4764474 h 6858000"/>
              <a:gd name="connsiteX290" fmla="*/ 6038706 w 7467600"/>
              <a:gd name="connsiteY290" fmla="*/ 4763847 h 6858000"/>
              <a:gd name="connsiteX291" fmla="*/ 6037784 w 7467600"/>
              <a:gd name="connsiteY291" fmla="*/ 4764270 h 6858000"/>
              <a:gd name="connsiteX292" fmla="*/ 6038839 w 7467600"/>
              <a:gd name="connsiteY292" fmla="*/ 4764474 h 6858000"/>
              <a:gd name="connsiteX293" fmla="*/ 6040338 w 7467600"/>
              <a:gd name="connsiteY293" fmla="*/ 4771418 h 6858000"/>
              <a:gd name="connsiteX294" fmla="*/ 6024488 w 7467600"/>
              <a:gd name="connsiteY294" fmla="*/ 4809903 h 6858000"/>
              <a:gd name="connsiteX295" fmla="*/ 5599771 w 7467600"/>
              <a:gd name="connsiteY295" fmla="*/ 5509652 h 6858000"/>
              <a:gd name="connsiteX296" fmla="*/ 5548843 w 7467600"/>
              <a:gd name="connsiteY296" fmla="*/ 5563845 h 6858000"/>
              <a:gd name="connsiteX297" fmla="*/ 5940952 w 7467600"/>
              <a:gd name="connsiteY297" fmla="*/ 6250028 h 6858000"/>
              <a:gd name="connsiteX298" fmla="*/ 6043441 w 7467600"/>
              <a:gd name="connsiteY298" fmla="*/ 6665847 h 6858000"/>
              <a:gd name="connsiteX299" fmla="*/ 6093432 w 7467600"/>
              <a:gd name="connsiteY299" fmla="*/ 6858000 h 6858000"/>
              <a:gd name="connsiteX300" fmla="*/ 6034344 w 7467600"/>
              <a:gd name="connsiteY300" fmla="*/ 6858000 h 6858000"/>
              <a:gd name="connsiteX301" fmla="*/ 6026679 w 7467600"/>
              <a:gd name="connsiteY301" fmla="*/ 6836959 h 6858000"/>
              <a:gd name="connsiteX302" fmla="*/ 5800441 w 7467600"/>
              <a:gd name="connsiteY302" fmla="*/ 6335286 h 6858000"/>
              <a:gd name="connsiteX303" fmla="*/ 5526562 w 7467600"/>
              <a:gd name="connsiteY303" fmla="*/ 5705388 h 6858000"/>
              <a:gd name="connsiteX304" fmla="*/ 5519640 w 7467600"/>
              <a:gd name="connsiteY304" fmla="*/ 5683774 h 6858000"/>
              <a:gd name="connsiteX305" fmla="*/ 5844559 w 7467600"/>
              <a:gd name="connsiteY305" fmla="*/ 6553349 h 6858000"/>
              <a:gd name="connsiteX306" fmla="*/ 5975994 w 7467600"/>
              <a:gd name="connsiteY306" fmla="*/ 6858000 h 6858000"/>
              <a:gd name="connsiteX307" fmla="*/ 5898547 w 7467600"/>
              <a:gd name="connsiteY307" fmla="*/ 6858000 h 6858000"/>
              <a:gd name="connsiteX308" fmla="*/ 5682041 w 7467600"/>
              <a:gd name="connsiteY308" fmla="*/ 6355860 h 6858000"/>
              <a:gd name="connsiteX309" fmla="*/ 5461758 w 7467600"/>
              <a:gd name="connsiteY309" fmla="*/ 5820220 h 6858000"/>
              <a:gd name="connsiteX310" fmla="*/ 5237282 w 7467600"/>
              <a:gd name="connsiteY310" fmla="*/ 6579086 h 6858000"/>
              <a:gd name="connsiteX311" fmla="*/ 5115009 w 7467600"/>
              <a:gd name="connsiteY311" fmla="*/ 6858000 h 6858000"/>
              <a:gd name="connsiteX312" fmla="*/ 5028074 w 7467600"/>
              <a:gd name="connsiteY312" fmla="*/ 6858000 h 6858000"/>
              <a:gd name="connsiteX313" fmla="*/ 5079508 w 7467600"/>
              <a:gd name="connsiteY313" fmla="*/ 6749074 h 6858000"/>
              <a:gd name="connsiteX314" fmla="*/ 5371846 w 7467600"/>
              <a:gd name="connsiteY314" fmla="*/ 5924413 h 6858000"/>
              <a:gd name="connsiteX315" fmla="*/ 5270512 w 7467600"/>
              <a:gd name="connsiteY315" fmla="*/ 6138975 h 6858000"/>
              <a:gd name="connsiteX316" fmla="*/ 5062409 w 7467600"/>
              <a:gd name="connsiteY316" fmla="*/ 6653544 h 6858000"/>
              <a:gd name="connsiteX317" fmla="*/ 5036628 w 7467600"/>
              <a:gd name="connsiteY317" fmla="*/ 6754247 h 6858000"/>
              <a:gd name="connsiteX318" fmla="*/ 5009112 w 7467600"/>
              <a:gd name="connsiteY318" fmla="*/ 6858000 h 6858000"/>
              <a:gd name="connsiteX319" fmla="*/ 4976679 w 7467600"/>
              <a:gd name="connsiteY319" fmla="*/ 6858000 h 6858000"/>
              <a:gd name="connsiteX320" fmla="*/ 5006537 w 7467600"/>
              <a:gd name="connsiteY320" fmla="*/ 6747068 h 6858000"/>
              <a:gd name="connsiteX321" fmla="*/ 5032723 w 7467600"/>
              <a:gd name="connsiteY321" fmla="*/ 6644957 h 6858000"/>
              <a:gd name="connsiteX322" fmla="*/ 5242949 w 7467600"/>
              <a:gd name="connsiteY322" fmla="*/ 6125175 h 6858000"/>
              <a:gd name="connsiteX323" fmla="*/ 5286321 w 7467600"/>
              <a:gd name="connsiteY323" fmla="*/ 6033555 h 6858000"/>
              <a:gd name="connsiteX324" fmla="*/ 5008210 w 7467600"/>
              <a:gd name="connsiteY324" fmla="*/ 6649194 h 6858000"/>
              <a:gd name="connsiteX325" fmla="*/ 4986321 w 7467600"/>
              <a:gd name="connsiteY325" fmla="*/ 6765687 h 6858000"/>
              <a:gd name="connsiteX326" fmla="*/ 4973474 w 7467600"/>
              <a:gd name="connsiteY326" fmla="*/ 6858000 h 6858000"/>
              <a:gd name="connsiteX327" fmla="*/ 4907178 w 7467600"/>
              <a:gd name="connsiteY327" fmla="*/ 6858000 h 6858000"/>
              <a:gd name="connsiteX328" fmla="*/ 4910810 w 7467600"/>
              <a:gd name="connsiteY328" fmla="*/ 6829660 h 6858000"/>
              <a:gd name="connsiteX329" fmla="*/ 4987461 w 7467600"/>
              <a:gd name="connsiteY329" fmla="*/ 6432994 h 6858000"/>
              <a:gd name="connsiteX330" fmla="*/ 5179262 w 7467600"/>
              <a:gd name="connsiteY330" fmla="*/ 6035044 h 6858000"/>
              <a:gd name="connsiteX331" fmla="*/ 4689678 w 7467600"/>
              <a:gd name="connsiteY331" fmla="*/ 6440241 h 6858000"/>
              <a:gd name="connsiteX332" fmla="*/ 4477543 w 7467600"/>
              <a:gd name="connsiteY332" fmla="*/ 6674836 h 6858000"/>
              <a:gd name="connsiteX333" fmla="*/ 4329957 w 7467600"/>
              <a:gd name="connsiteY333" fmla="*/ 6858000 h 6858000"/>
              <a:gd name="connsiteX334" fmla="*/ 4218595 w 7467600"/>
              <a:gd name="connsiteY334" fmla="*/ 6858000 h 6858000"/>
              <a:gd name="connsiteX335" fmla="*/ 4368888 w 7467600"/>
              <a:gd name="connsiteY335" fmla="*/ 6668412 h 6858000"/>
              <a:gd name="connsiteX336" fmla="*/ 4563091 w 7467600"/>
              <a:gd name="connsiteY336" fmla="*/ 6442508 h 6858000"/>
              <a:gd name="connsiteX337" fmla="*/ 5387324 w 7467600"/>
              <a:gd name="connsiteY337" fmla="*/ 5705830 h 6858000"/>
              <a:gd name="connsiteX338" fmla="*/ 5073620 w 7467600"/>
              <a:gd name="connsiteY338" fmla="*/ 5955437 h 6858000"/>
              <a:gd name="connsiteX339" fmla="*/ 4689789 w 7467600"/>
              <a:gd name="connsiteY339" fmla="*/ 6268382 h 6858000"/>
              <a:gd name="connsiteX340" fmla="*/ 4418722 w 7467600"/>
              <a:gd name="connsiteY340" fmla="*/ 6570886 h 6858000"/>
              <a:gd name="connsiteX341" fmla="*/ 4214944 w 7467600"/>
              <a:gd name="connsiteY341" fmla="*/ 6858000 h 6858000"/>
              <a:gd name="connsiteX342" fmla="*/ 4177898 w 7467600"/>
              <a:gd name="connsiteY342" fmla="*/ 6858000 h 6858000"/>
              <a:gd name="connsiteX343" fmla="*/ 4391597 w 7467600"/>
              <a:gd name="connsiteY343" fmla="*/ 6556370 h 6858000"/>
              <a:gd name="connsiteX344" fmla="*/ 4668889 w 7467600"/>
              <a:gd name="connsiteY344" fmla="*/ 6246399 h 6858000"/>
              <a:gd name="connsiteX345" fmla="*/ 5055427 w 7467600"/>
              <a:gd name="connsiteY345" fmla="*/ 5931476 h 6858000"/>
              <a:gd name="connsiteX346" fmla="*/ 5371814 w 7467600"/>
              <a:gd name="connsiteY346" fmla="*/ 5678975 h 6858000"/>
              <a:gd name="connsiteX347" fmla="*/ 4987918 w 7467600"/>
              <a:gd name="connsiteY347" fmla="*/ 5838701 h 6858000"/>
              <a:gd name="connsiteX348" fmla="*/ 4317146 w 7467600"/>
              <a:gd name="connsiteY348" fmla="*/ 6587716 h 6858000"/>
              <a:gd name="connsiteX349" fmla="*/ 4171627 w 7467600"/>
              <a:gd name="connsiteY349" fmla="*/ 6858000 h 6858000"/>
              <a:gd name="connsiteX350" fmla="*/ 4081585 w 7467600"/>
              <a:gd name="connsiteY350" fmla="*/ 6858000 h 6858000"/>
              <a:gd name="connsiteX351" fmla="*/ 4238603 w 7467600"/>
              <a:gd name="connsiteY351" fmla="*/ 6559341 h 6858000"/>
              <a:gd name="connsiteX352" fmla="*/ 4778333 w 7467600"/>
              <a:gd name="connsiteY352" fmla="*/ 5873626 h 6858000"/>
              <a:gd name="connsiteX353" fmla="*/ 5414185 w 7467600"/>
              <a:gd name="connsiteY353" fmla="*/ 5573882 h 6858000"/>
              <a:gd name="connsiteX354" fmla="*/ 5959648 w 7467600"/>
              <a:gd name="connsiteY354" fmla="*/ 4760797 h 6858000"/>
              <a:gd name="connsiteX355" fmla="*/ 5355019 w 7467600"/>
              <a:gd name="connsiteY355" fmla="*/ 4734672 h 6858000"/>
              <a:gd name="connsiteX356" fmla="*/ 5083565 w 7467600"/>
              <a:gd name="connsiteY356" fmla="*/ 5179121 h 6858000"/>
              <a:gd name="connsiteX357" fmla="*/ 4713577 w 7467600"/>
              <a:gd name="connsiteY357" fmla="*/ 5616803 h 6858000"/>
              <a:gd name="connsiteX358" fmla="*/ 3989559 w 7467600"/>
              <a:gd name="connsiteY358" fmla="*/ 6145945 h 6858000"/>
              <a:gd name="connsiteX359" fmla="*/ 3939824 w 7467600"/>
              <a:gd name="connsiteY359" fmla="*/ 6066900 h 6858000"/>
              <a:gd name="connsiteX360" fmla="*/ 4584537 w 7467600"/>
              <a:gd name="connsiteY360" fmla="*/ 5324826 h 6858000"/>
              <a:gd name="connsiteX361" fmla="*/ 5037105 w 7467600"/>
              <a:gd name="connsiteY361" fmla="*/ 5088765 h 6858000"/>
              <a:gd name="connsiteX362" fmla="*/ 5039930 w 7467600"/>
              <a:gd name="connsiteY362" fmla="*/ 5089585 h 6858000"/>
              <a:gd name="connsiteX363" fmla="*/ 5263764 w 7467600"/>
              <a:gd name="connsiteY363" fmla="*/ 4735525 h 6858000"/>
              <a:gd name="connsiteX364" fmla="*/ 4086300 w 7467600"/>
              <a:gd name="connsiteY364" fmla="*/ 4884599 h 6858000"/>
              <a:gd name="connsiteX365" fmla="*/ 4085485 w 7467600"/>
              <a:gd name="connsiteY365" fmla="*/ 4899070 h 6858000"/>
              <a:gd name="connsiteX366" fmla="*/ 3871915 w 7467600"/>
              <a:gd name="connsiteY366" fmla="*/ 5253645 h 6858000"/>
              <a:gd name="connsiteX367" fmla="*/ 3799374 w 7467600"/>
              <a:gd name="connsiteY367" fmla="*/ 5466127 h 6858000"/>
              <a:gd name="connsiteX368" fmla="*/ 3498850 w 7467600"/>
              <a:gd name="connsiteY368" fmla="*/ 6661888 h 6858000"/>
              <a:gd name="connsiteX369" fmla="*/ 3399216 w 7467600"/>
              <a:gd name="connsiteY369" fmla="*/ 6858000 h 6858000"/>
              <a:gd name="connsiteX370" fmla="*/ 3303688 w 7467600"/>
              <a:gd name="connsiteY370" fmla="*/ 6858000 h 6858000"/>
              <a:gd name="connsiteX371" fmla="*/ 3391774 w 7467600"/>
              <a:gd name="connsiteY371" fmla="*/ 6697181 h 6858000"/>
              <a:gd name="connsiteX372" fmla="*/ 3735540 w 7467600"/>
              <a:gd name="connsiteY372" fmla="*/ 5546923 h 6858000"/>
              <a:gd name="connsiteX373" fmla="*/ 3729438 w 7467600"/>
              <a:gd name="connsiteY373" fmla="*/ 5569058 h 6858000"/>
              <a:gd name="connsiteX374" fmla="*/ 3707782 w 7467600"/>
              <a:gd name="connsiteY374" fmla="*/ 5644908 h 6858000"/>
              <a:gd name="connsiteX375" fmla="*/ 3583827 w 7467600"/>
              <a:gd name="connsiteY375" fmla="*/ 6039215 h 6858000"/>
              <a:gd name="connsiteX376" fmla="*/ 3547861 w 7467600"/>
              <a:gd name="connsiteY376" fmla="*/ 6129609 h 6858000"/>
              <a:gd name="connsiteX377" fmla="*/ 3490905 w 7467600"/>
              <a:gd name="connsiteY377" fmla="*/ 6277660 h 6858000"/>
              <a:gd name="connsiteX378" fmla="*/ 3455859 w 7467600"/>
              <a:gd name="connsiteY378" fmla="*/ 6391301 h 6858000"/>
              <a:gd name="connsiteX379" fmla="*/ 3429112 w 7467600"/>
              <a:gd name="connsiteY379" fmla="*/ 6479469 h 6858000"/>
              <a:gd name="connsiteX380" fmla="*/ 3304862 w 7467600"/>
              <a:gd name="connsiteY380" fmla="*/ 6796476 h 6858000"/>
              <a:gd name="connsiteX381" fmla="*/ 3276071 w 7467600"/>
              <a:gd name="connsiteY381" fmla="*/ 6858000 h 6858000"/>
              <a:gd name="connsiteX382" fmla="*/ 3240805 w 7467600"/>
              <a:gd name="connsiteY382" fmla="*/ 6858000 h 6858000"/>
              <a:gd name="connsiteX383" fmla="*/ 3275917 w 7467600"/>
              <a:gd name="connsiteY383" fmla="*/ 6783192 h 6858000"/>
              <a:gd name="connsiteX384" fmla="*/ 3399358 w 7467600"/>
              <a:gd name="connsiteY384" fmla="*/ 6469011 h 6858000"/>
              <a:gd name="connsiteX385" fmla="*/ 3425650 w 7467600"/>
              <a:gd name="connsiteY385" fmla="*/ 6381333 h 6858000"/>
              <a:gd name="connsiteX386" fmla="*/ 3460661 w 7467600"/>
              <a:gd name="connsiteY386" fmla="*/ 6266763 h 6858000"/>
              <a:gd name="connsiteX387" fmla="*/ 3518021 w 7467600"/>
              <a:gd name="connsiteY387" fmla="*/ 6117298 h 6858000"/>
              <a:gd name="connsiteX388" fmla="*/ 3554035 w 7467600"/>
              <a:gd name="connsiteY388" fmla="*/ 6027832 h 6858000"/>
              <a:gd name="connsiteX389" fmla="*/ 3677174 w 7467600"/>
              <a:gd name="connsiteY389" fmla="*/ 5636351 h 6858000"/>
              <a:gd name="connsiteX390" fmla="*/ 3698819 w 7467600"/>
              <a:gd name="connsiteY390" fmla="*/ 5560503 h 6858000"/>
              <a:gd name="connsiteX391" fmla="*/ 3702094 w 7467600"/>
              <a:gd name="connsiteY391" fmla="*/ 5549194 h 6858000"/>
              <a:gd name="connsiteX392" fmla="*/ 3398355 w 7467600"/>
              <a:gd name="connsiteY392" fmla="*/ 6094603 h 6858000"/>
              <a:gd name="connsiteX393" fmla="*/ 3193941 w 7467600"/>
              <a:gd name="connsiteY393" fmla="*/ 6798775 h 6858000"/>
              <a:gd name="connsiteX394" fmla="*/ 3184140 w 7467600"/>
              <a:gd name="connsiteY394" fmla="*/ 6858000 h 6858000"/>
              <a:gd name="connsiteX395" fmla="*/ 3099978 w 7467600"/>
              <a:gd name="connsiteY395" fmla="*/ 6858000 h 6858000"/>
              <a:gd name="connsiteX396" fmla="*/ 3101556 w 7467600"/>
              <a:gd name="connsiteY396" fmla="*/ 6843337 h 6858000"/>
              <a:gd name="connsiteX397" fmla="*/ 3370162 w 7467600"/>
              <a:gd name="connsiteY397" fmla="*/ 5785550 h 6858000"/>
              <a:gd name="connsiteX398" fmla="*/ 3746477 w 7467600"/>
              <a:gd name="connsiteY398" fmla="*/ 5377889 h 6858000"/>
              <a:gd name="connsiteX399" fmla="*/ 3863399 w 7467600"/>
              <a:gd name="connsiteY399" fmla="*/ 5087257 h 6858000"/>
              <a:gd name="connsiteX400" fmla="*/ 3968712 w 7467600"/>
              <a:gd name="connsiteY400" fmla="*/ 4913989 h 6858000"/>
              <a:gd name="connsiteX401" fmla="*/ 2792390 w 7467600"/>
              <a:gd name="connsiteY401" fmla="*/ 5382974 h 6858000"/>
              <a:gd name="connsiteX402" fmla="*/ 2714982 w 7467600"/>
              <a:gd name="connsiteY402" fmla="*/ 5427051 h 6858000"/>
              <a:gd name="connsiteX403" fmla="*/ 2813361 w 7467600"/>
              <a:gd name="connsiteY403" fmla="*/ 6023912 h 6858000"/>
              <a:gd name="connsiteX404" fmla="*/ 2688430 w 7467600"/>
              <a:gd name="connsiteY404" fmla="*/ 6801564 h 6858000"/>
              <a:gd name="connsiteX405" fmla="*/ 2629626 w 7467600"/>
              <a:gd name="connsiteY405" fmla="*/ 6763394 h 6858000"/>
              <a:gd name="connsiteX406" fmla="*/ 2565328 w 7467600"/>
              <a:gd name="connsiteY406" fmla="*/ 5516399 h 6858000"/>
              <a:gd name="connsiteX407" fmla="*/ 1922999 w 7467600"/>
              <a:gd name="connsiteY407" fmla="*/ 5980343 h 6858000"/>
              <a:gd name="connsiteX408" fmla="*/ 1950261 w 7467600"/>
              <a:gd name="connsiteY408" fmla="*/ 6405858 h 6858000"/>
              <a:gd name="connsiteX409" fmla="*/ 2365554 w 7467600"/>
              <a:gd name="connsiteY409" fmla="*/ 6759107 h 6858000"/>
              <a:gd name="connsiteX410" fmla="*/ 2424142 w 7467600"/>
              <a:gd name="connsiteY410" fmla="*/ 6858000 h 6858000"/>
              <a:gd name="connsiteX411" fmla="*/ 2395994 w 7467600"/>
              <a:gd name="connsiteY411" fmla="*/ 6858000 h 6858000"/>
              <a:gd name="connsiteX412" fmla="*/ 2392863 w 7467600"/>
              <a:gd name="connsiteY412" fmla="*/ 6852964 h 6858000"/>
              <a:gd name="connsiteX413" fmla="*/ 2017589 w 7467600"/>
              <a:gd name="connsiteY413" fmla="*/ 6493982 h 6858000"/>
              <a:gd name="connsiteX414" fmla="*/ 2147336 w 7467600"/>
              <a:gd name="connsiteY414" fmla="*/ 6594052 h 6858000"/>
              <a:gd name="connsiteX415" fmla="*/ 2207047 w 7467600"/>
              <a:gd name="connsiteY415" fmla="*/ 6654540 h 6858000"/>
              <a:gd name="connsiteX416" fmla="*/ 2299106 w 7467600"/>
              <a:gd name="connsiteY416" fmla="*/ 6778931 h 6858000"/>
              <a:gd name="connsiteX417" fmla="*/ 2314430 w 7467600"/>
              <a:gd name="connsiteY417" fmla="*/ 6801144 h 6858000"/>
              <a:gd name="connsiteX418" fmla="*/ 2352406 w 7467600"/>
              <a:gd name="connsiteY418" fmla="*/ 6858000 h 6858000"/>
              <a:gd name="connsiteX419" fmla="*/ 2314492 w 7467600"/>
              <a:gd name="connsiteY419" fmla="*/ 6858000 h 6858000"/>
              <a:gd name="connsiteX420" fmla="*/ 2288095 w 7467600"/>
              <a:gd name="connsiteY420" fmla="*/ 6818030 h 6858000"/>
              <a:gd name="connsiteX421" fmla="*/ 2272768 w 7467600"/>
              <a:gd name="connsiteY421" fmla="*/ 6795822 h 6858000"/>
              <a:gd name="connsiteX422" fmla="*/ 2182715 w 7467600"/>
              <a:gd name="connsiteY422" fmla="*/ 6675071 h 6858000"/>
              <a:gd name="connsiteX423" fmla="*/ 2032061 w 7467600"/>
              <a:gd name="connsiteY423" fmla="*/ 6541380 h 6858000"/>
              <a:gd name="connsiteX424" fmla="*/ 2257220 w 7467600"/>
              <a:gd name="connsiteY424" fmla="*/ 6826257 h 6858000"/>
              <a:gd name="connsiteX425" fmla="*/ 2281324 w 7467600"/>
              <a:gd name="connsiteY425" fmla="*/ 6858000 h 6858000"/>
              <a:gd name="connsiteX426" fmla="*/ 2242860 w 7467600"/>
              <a:gd name="connsiteY426" fmla="*/ 6858000 h 6858000"/>
              <a:gd name="connsiteX427" fmla="*/ 2232818 w 7467600"/>
              <a:gd name="connsiteY427" fmla="*/ 6844926 h 6858000"/>
              <a:gd name="connsiteX428" fmla="*/ 1990172 w 7467600"/>
              <a:gd name="connsiteY428" fmla="*/ 6542121 h 6858000"/>
              <a:gd name="connsiteX429" fmla="*/ 2124090 w 7467600"/>
              <a:gd name="connsiteY429" fmla="*/ 6761017 h 6858000"/>
              <a:gd name="connsiteX430" fmla="*/ 2200380 w 7467600"/>
              <a:gd name="connsiteY430" fmla="*/ 6858000 h 6858000"/>
              <a:gd name="connsiteX431" fmla="*/ 2147507 w 7467600"/>
              <a:gd name="connsiteY431" fmla="*/ 6858000 h 6858000"/>
              <a:gd name="connsiteX432" fmla="*/ 2070668 w 7467600"/>
              <a:gd name="connsiteY432" fmla="*/ 6761520 h 6858000"/>
              <a:gd name="connsiteX433" fmla="*/ 1975142 w 7467600"/>
              <a:gd name="connsiteY433" fmla="*/ 6585570 h 6858000"/>
              <a:gd name="connsiteX434" fmla="*/ 2050035 w 7467600"/>
              <a:gd name="connsiteY434" fmla="*/ 6813345 h 6858000"/>
              <a:gd name="connsiteX435" fmla="*/ 2063025 w 7467600"/>
              <a:gd name="connsiteY435" fmla="*/ 6858000 h 6858000"/>
              <a:gd name="connsiteX436" fmla="*/ 2021675 w 7467600"/>
              <a:gd name="connsiteY436" fmla="*/ 6858000 h 6858000"/>
              <a:gd name="connsiteX437" fmla="*/ 2019308 w 7467600"/>
              <a:gd name="connsiteY437" fmla="*/ 6847118 h 6858000"/>
              <a:gd name="connsiteX438" fmla="*/ 1938835 w 7467600"/>
              <a:gd name="connsiteY438" fmla="*/ 6551160 h 6858000"/>
              <a:gd name="connsiteX439" fmla="*/ 1953230 w 7467600"/>
              <a:gd name="connsiteY439" fmla="*/ 6759699 h 6858000"/>
              <a:gd name="connsiteX440" fmla="*/ 1956763 w 7467600"/>
              <a:gd name="connsiteY440" fmla="*/ 6778191 h 6858000"/>
              <a:gd name="connsiteX441" fmla="*/ 1967925 w 7467600"/>
              <a:gd name="connsiteY441" fmla="*/ 6858000 h 6858000"/>
              <a:gd name="connsiteX442" fmla="*/ 1936622 w 7467600"/>
              <a:gd name="connsiteY442" fmla="*/ 6858000 h 6858000"/>
              <a:gd name="connsiteX443" fmla="*/ 1926261 w 7467600"/>
              <a:gd name="connsiteY443" fmla="*/ 6784064 h 6858000"/>
              <a:gd name="connsiteX444" fmla="*/ 1922724 w 7467600"/>
              <a:gd name="connsiteY444" fmla="*/ 6765577 h 6858000"/>
              <a:gd name="connsiteX445" fmla="*/ 1904650 w 7467600"/>
              <a:gd name="connsiteY445" fmla="*/ 6639616 h 6858000"/>
              <a:gd name="connsiteX446" fmla="*/ 1885273 w 7467600"/>
              <a:gd name="connsiteY446" fmla="*/ 6858000 h 6858000"/>
              <a:gd name="connsiteX447" fmla="*/ 1854363 w 7467600"/>
              <a:gd name="connsiteY447" fmla="*/ 6858000 h 6858000"/>
              <a:gd name="connsiteX448" fmla="*/ 1880391 w 7467600"/>
              <a:gd name="connsiteY448" fmla="*/ 6603796 h 6858000"/>
              <a:gd name="connsiteX449" fmla="*/ 1818273 w 7467600"/>
              <a:gd name="connsiteY449" fmla="*/ 6715729 h 6858000"/>
              <a:gd name="connsiteX450" fmla="*/ 1794691 w 7467600"/>
              <a:gd name="connsiteY450" fmla="*/ 6843239 h 6858000"/>
              <a:gd name="connsiteX451" fmla="*/ 1794914 w 7467600"/>
              <a:gd name="connsiteY451" fmla="*/ 6858000 h 6858000"/>
              <a:gd name="connsiteX452" fmla="*/ 1746128 w 7467600"/>
              <a:gd name="connsiteY452" fmla="*/ 6858000 h 6858000"/>
              <a:gd name="connsiteX453" fmla="*/ 1753934 w 7467600"/>
              <a:gd name="connsiteY453" fmla="*/ 6724796 h 6858000"/>
              <a:gd name="connsiteX454" fmla="*/ 1792053 w 7467600"/>
              <a:gd name="connsiteY454" fmla="*/ 6572396 h 6858000"/>
              <a:gd name="connsiteX455" fmla="*/ 1862248 w 7467600"/>
              <a:gd name="connsiteY455" fmla="*/ 6266397 h 6858000"/>
              <a:gd name="connsiteX456" fmla="*/ 1862250 w 7467600"/>
              <a:gd name="connsiteY456" fmla="*/ 6033531 h 6858000"/>
              <a:gd name="connsiteX457" fmla="*/ 1211999 w 7467600"/>
              <a:gd name="connsiteY457" fmla="*/ 6683610 h 6858000"/>
              <a:gd name="connsiteX458" fmla="*/ 1213266 w 7467600"/>
              <a:gd name="connsiteY458" fmla="*/ 6691947 h 6858000"/>
              <a:gd name="connsiteX459" fmla="*/ 1203370 w 7467600"/>
              <a:gd name="connsiteY459" fmla="*/ 6850676 h 6858000"/>
              <a:gd name="connsiteX460" fmla="*/ 1203671 w 7467600"/>
              <a:gd name="connsiteY460" fmla="*/ 6858000 h 6858000"/>
              <a:gd name="connsiteX461" fmla="*/ 1143180 w 7467600"/>
              <a:gd name="connsiteY461" fmla="*/ 6858000 h 6858000"/>
              <a:gd name="connsiteX462" fmla="*/ 1142176 w 7467600"/>
              <a:gd name="connsiteY462" fmla="*/ 6766045 h 6858000"/>
              <a:gd name="connsiteX463" fmla="*/ 1067484 w 7467600"/>
              <a:gd name="connsiteY463" fmla="*/ 6858000 h 6858000"/>
              <a:gd name="connsiteX464" fmla="*/ 953928 w 7467600"/>
              <a:gd name="connsiteY464" fmla="*/ 6858000 h 6858000"/>
              <a:gd name="connsiteX465" fmla="*/ 959715 w 7467600"/>
              <a:gd name="connsiteY465" fmla="*/ 6850185 h 6858000"/>
              <a:gd name="connsiteX466" fmla="*/ 1483788 w 7467600"/>
              <a:gd name="connsiteY466" fmla="*/ 6259174 h 6858000"/>
              <a:gd name="connsiteX467" fmla="*/ 1100671 w 7467600"/>
              <a:gd name="connsiteY467" fmla="*/ 6252137 h 6858000"/>
              <a:gd name="connsiteX468" fmla="*/ 1090144 w 7467600"/>
              <a:gd name="connsiteY468" fmla="*/ 6256748 h 6858000"/>
              <a:gd name="connsiteX469" fmla="*/ 1095872 w 7467600"/>
              <a:gd name="connsiteY469" fmla="*/ 6271892 h 6858000"/>
              <a:gd name="connsiteX470" fmla="*/ 262785 w 7467600"/>
              <a:gd name="connsiteY470" fmla="*/ 6845450 h 6858000"/>
              <a:gd name="connsiteX471" fmla="*/ 209968 w 7467600"/>
              <a:gd name="connsiteY471" fmla="*/ 6770713 h 6858000"/>
              <a:gd name="connsiteX472" fmla="*/ 873460 w 7467600"/>
              <a:gd name="connsiteY472" fmla="*/ 6253768 h 6858000"/>
              <a:gd name="connsiteX473" fmla="*/ 192686 w 7467600"/>
              <a:gd name="connsiteY473" fmla="*/ 5849257 h 6858000"/>
              <a:gd name="connsiteX474" fmla="*/ 4696 w 7467600"/>
              <a:gd name="connsiteY474" fmla="*/ 5697668 h 6858000"/>
              <a:gd name="connsiteX475" fmla="*/ 0 w 7467600"/>
              <a:gd name="connsiteY475" fmla="*/ 5689984 h 6858000"/>
              <a:gd name="connsiteX476" fmla="*/ 0 w 7467600"/>
              <a:gd name="connsiteY476" fmla="*/ 5513472 h 6858000"/>
              <a:gd name="connsiteX477" fmla="*/ 174101 w 7467600"/>
              <a:gd name="connsiteY477" fmla="*/ 5620277 h 6858000"/>
              <a:gd name="connsiteX478" fmla="*/ 891800 w 7467600"/>
              <a:gd name="connsiteY478" fmla="*/ 6036935 h 6858000"/>
              <a:gd name="connsiteX479" fmla="*/ 1072219 w 7467600"/>
              <a:gd name="connsiteY479" fmla="*/ 6169443 h 6858000"/>
              <a:gd name="connsiteX480" fmla="*/ 1074117 w 7467600"/>
              <a:gd name="connsiteY480" fmla="*/ 6170301 h 6858000"/>
              <a:gd name="connsiteX481" fmla="*/ 1083114 w 7467600"/>
              <a:gd name="connsiteY481" fmla="*/ 6174131 h 6858000"/>
              <a:gd name="connsiteX482" fmla="*/ 1543010 w 7467600"/>
              <a:gd name="connsiteY482" fmla="*/ 6191140 h 6858000"/>
              <a:gd name="connsiteX483" fmla="*/ 1551080 w 7467600"/>
              <a:gd name="connsiteY483" fmla="*/ 6195006 h 6858000"/>
              <a:gd name="connsiteX484" fmla="*/ 2345443 w 7467600"/>
              <a:gd name="connsiteY484" fmla="*/ 5549882 h 6858000"/>
              <a:gd name="connsiteX485" fmla="*/ 1721499 w 7467600"/>
              <a:gd name="connsiteY485" fmla="*/ 5599969 h 6858000"/>
              <a:gd name="connsiteX486" fmla="*/ 767716 w 7467600"/>
              <a:gd name="connsiteY486" fmla="*/ 5472768 h 6858000"/>
              <a:gd name="connsiteX487" fmla="*/ 722147 w 7467600"/>
              <a:gd name="connsiteY487" fmla="*/ 5393091 h 6858000"/>
              <a:gd name="connsiteX488" fmla="*/ 1485552 w 7467600"/>
              <a:gd name="connsiteY488" fmla="*/ 5313202 h 6858000"/>
              <a:gd name="connsiteX489" fmla="*/ 2143004 w 7467600"/>
              <a:gd name="connsiteY489" fmla="*/ 5402420 h 6858000"/>
              <a:gd name="connsiteX490" fmla="*/ 1933391 w 7467600"/>
              <a:gd name="connsiteY490" fmla="*/ 5156971 h 6858000"/>
              <a:gd name="connsiteX491" fmla="*/ 1827118 w 7467600"/>
              <a:gd name="connsiteY491" fmla="*/ 4968410 h 6858000"/>
              <a:gd name="connsiteX492" fmla="*/ 1837349 w 7467600"/>
              <a:gd name="connsiteY492" fmla="*/ 4956357 h 6858000"/>
              <a:gd name="connsiteX493" fmla="*/ 2162835 w 7467600"/>
              <a:gd name="connsiteY493" fmla="*/ 5187853 h 6858000"/>
              <a:gd name="connsiteX494" fmla="*/ 2257167 w 7467600"/>
              <a:gd name="connsiteY494" fmla="*/ 5462123 h 6858000"/>
              <a:gd name="connsiteX495" fmla="*/ 2261598 w 7467600"/>
              <a:gd name="connsiteY495" fmla="*/ 5467998 h 6858000"/>
              <a:gd name="connsiteX496" fmla="*/ 2437177 w 7467600"/>
              <a:gd name="connsiteY496" fmla="*/ 5479608 h 6858000"/>
              <a:gd name="connsiteX497" fmla="*/ 2445247 w 7467600"/>
              <a:gd name="connsiteY497" fmla="*/ 5483476 h 6858000"/>
              <a:gd name="connsiteX498" fmla="*/ 2743626 w 7467600"/>
              <a:gd name="connsiteY498" fmla="*/ 5304819 h 6858000"/>
              <a:gd name="connsiteX499" fmla="*/ 3048102 w 7467600"/>
              <a:gd name="connsiteY499" fmla="*/ 5150595 h 6858000"/>
              <a:gd name="connsiteX500" fmla="*/ 1799414 w 7467600"/>
              <a:gd name="connsiteY500" fmla="*/ 4694732 h 6858000"/>
              <a:gd name="connsiteX501" fmla="*/ 1771735 w 7467600"/>
              <a:gd name="connsiteY501" fmla="*/ 4619929 h 6858000"/>
              <a:gd name="connsiteX502" fmla="*/ 3104273 w 7467600"/>
              <a:gd name="connsiteY502" fmla="*/ 5076159 h 6858000"/>
              <a:gd name="connsiteX503" fmla="*/ 3113245 w 7467600"/>
              <a:gd name="connsiteY503" fmla="*/ 5090705 h 6858000"/>
              <a:gd name="connsiteX504" fmla="*/ 3126294 w 7467600"/>
              <a:gd name="connsiteY504" fmla="*/ 5114400 h 6858000"/>
              <a:gd name="connsiteX505" fmla="*/ 3937433 w 7467600"/>
              <a:gd name="connsiteY505" fmla="*/ 4830473 h 6858000"/>
              <a:gd name="connsiteX506" fmla="*/ 3590475 w 7467600"/>
              <a:gd name="connsiteY506" fmla="*/ 4597974 h 6858000"/>
              <a:gd name="connsiteX507" fmla="*/ 3100264 w 7467600"/>
              <a:gd name="connsiteY507" fmla="*/ 4579845 h 6858000"/>
              <a:gd name="connsiteX508" fmla="*/ 2183576 w 7467600"/>
              <a:gd name="connsiteY508" fmla="*/ 4227150 h 6858000"/>
              <a:gd name="connsiteX509" fmla="*/ 2151029 w 7467600"/>
              <a:gd name="connsiteY509" fmla="*/ 4146947 h 6858000"/>
              <a:gd name="connsiteX510" fmla="*/ 3563434 w 7467600"/>
              <a:gd name="connsiteY510" fmla="*/ 4469115 h 6858000"/>
              <a:gd name="connsiteX511" fmla="*/ 3177952 w 7467600"/>
              <a:gd name="connsiteY511" fmla="*/ 3657386 h 6858000"/>
              <a:gd name="connsiteX512" fmla="*/ 3189263 w 7467600"/>
              <a:gd name="connsiteY512" fmla="*/ 3625726 h 6858000"/>
              <a:gd name="connsiteX513" fmla="*/ 3560912 w 7467600"/>
              <a:gd name="connsiteY513" fmla="*/ 4079863 h 6858000"/>
              <a:gd name="connsiteX514" fmla="*/ 3626636 w 7467600"/>
              <a:gd name="connsiteY514" fmla="*/ 4512230 h 6858000"/>
              <a:gd name="connsiteX515" fmla="*/ 3653088 w 7467600"/>
              <a:gd name="connsiteY515" fmla="*/ 4521417 h 6858000"/>
              <a:gd name="connsiteX516" fmla="*/ 3988128 w 7467600"/>
              <a:gd name="connsiteY516" fmla="*/ 4817267 h 6858000"/>
              <a:gd name="connsiteX517" fmla="*/ 4830582 w 7467600"/>
              <a:gd name="connsiteY517" fmla="*/ 4676000 h 6858000"/>
              <a:gd name="connsiteX518" fmla="*/ 4830100 w 7467600"/>
              <a:gd name="connsiteY518" fmla="*/ 4675554 h 6858000"/>
              <a:gd name="connsiteX519" fmla="*/ 4036318 w 7467600"/>
              <a:gd name="connsiteY519" fmla="*/ 4147013 h 6858000"/>
              <a:gd name="connsiteX520" fmla="*/ 3432098 w 7467600"/>
              <a:gd name="connsiteY520" fmla="*/ 3537312 h 6858000"/>
              <a:gd name="connsiteX521" fmla="*/ 3446761 w 7467600"/>
              <a:gd name="connsiteY521" fmla="*/ 3461278 h 6858000"/>
              <a:gd name="connsiteX522" fmla="*/ 4419733 w 7467600"/>
              <a:gd name="connsiteY522" fmla="*/ 3963555 h 6858000"/>
              <a:gd name="connsiteX523" fmla="*/ 4781371 w 7467600"/>
              <a:gd name="connsiteY523" fmla="*/ 4458604 h 6858000"/>
              <a:gd name="connsiteX524" fmla="*/ 4780440 w 7467600"/>
              <a:gd name="connsiteY524" fmla="*/ 4470290 h 6858000"/>
              <a:gd name="connsiteX525" fmla="*/ 4898954 w 7467600"/>
              <a:gd name="connsiteY525" fmla="*/ 4662092 h 6858000"/>
              <a:gd name="connsiteX526" fmla="*/ 4900699 w 7467600"/>
              <a:gd name="connsiteY526" fmla="*/ 4670867 h 6858000"/>
              <a:gd name="connsiteX527" fmla="*/ 5714511 w 7467600"/>
              <a:gd name="connsiteY527" fmla="*/ 4663483 h 6858000"/>
              <a:gd name="connsiteX528" fmla="*/ 5464793 w 7467600"/>
              <a:gd name="connsiteY528" fmla="*/ 4393556 h 6858000"/>
              <a:gd name="connsiteX529" fmla="*/ 5461897 w 7467600"/>
              <a:gd name="connsiteY529" fmla="*/ 4390879 h 6858000"/>
              <a:gd name="connsiteX530" fmla="*/ 4294126 w 7467600"/>
              <a:gd name="connsiteY530" fmla="*/ 3303048 h 6858000"/>
              <a:gd name="connsiteX531" fmla="*/ 4305321 w 7467600"/>
              <a:gd name="connsiteY531" fmla="*/ 3256953 h 6858000"/>
              <a:gd name="connsiteX532" fmla="*/ 4949299 w 7467600"/>
              <a:gd name="connsiteY532" fmla="*/ 3766336 h 6858000"/>
              <a:gd name="connsiteX533" fmla="*/ 5291452 w 7467600"/>
              <a:gd name="connsiteY533" fmla="*/ 4076801 h 6858000"/>
              <a:gd name="connsiteX534" fmla="*/ 5434998 w 7467600"/>
              <a:gd name="connsiteY534" fmla="*/ 4254100 h 6858000"/>
              <a:gd name="connsiteX535" fmla="*/ 5351015 w 7467600"/>
              <a:gd name="connsiteY535" fmla="*/ 3760989 h 6858000"/>
              <a:gd name="connsiteX536" fmla="*/ 5413780 w 7467600"/>
              <a:gd name="connsiteY536" fmla="*/ 2966265 h 6858000"/>
              <a:gd name="connsiteX537" fmla="*/ 5425627 w 7467600"/>
              <a:gd name="connsiteY537" fmla="*/ 2954192 h 6858000"/>
              <a:gd name="connsiteX538" fmla="*/ 6604735 w 7467600"/>
              <a:gd name="connsiteY538" fmla="*/ 2041381 h 6858000"/>
              <a:gd name="connsiteX539" fmla="*/ 7204487 w 7467600"/>
              <a:gd name="connsiteY539" fmla="*/ 2742112 h 6858000"/>
              <a:gd name="connsiteX540" fmla="*/ 7131592 w 7467600"/>
              <a:gd name="connsiteY540" fmla="*/ 2672096 h 6858000"/>
              <a:gd name="connsiteX541" fmla="*/ 6996344 w 7467600"/>
              <a:gd name="connsiteY541" fmla="*/ 2518310 h 6858000"/>
              <a:gd name="connsiteX542" fmla="*/ 6735495 w 7467600"/>
              <a:gd name="connsiteY542" fmla="*/ 2196890 h 6858000"/>
              <a:gd name="connsiteX543" fmla="*/ 6721901 w 7467600"/>
              <a:gd name="connsiteY543" fmla="*/ 2179274 h 6858000"/>
              <a:gd name="connsiteX544" fmla="*/ 6604735 w 7467600"/>
              <a:gd name="connsiteY544" fmla="*/ 2041381 h 6858000"/>
              <a:gd name="connsiteX545" fmla="*/ 6591670 w 7467600"/>
              <a:gd name="connsiteY545" fmla="*/ 1988277 h 6858000"/>
              <a:gd name="connsiteX546" fmla="*/ 6747349 w 7467600"/>
              <a:gd name="connsiteY546" fmla="*/ 2160069 h 6858000"/>
              <a:gd name="connsiteX547" fmla="*/ 6760943 w 7467600"/>
              <a:gd name="connsiteY547" fmla="*/ 2177686 h 6858000"/>
              <a:gd name="connsiteX548" fmla="*/ 7021065 w 7467600"/>
              <a:gd name="connsiteY548" fmla="*/ 2498102 h 6858000"/>
              <a:gd name="connsiteX549" fmla="*/ 7155223 w 7467600"/>
              <a:gd name="connsiteY549" fmla="*/ 2650386 h 6858000"/>
              <a:gd name="connsiteX550" fmla="*/ 7203167 w 7467600"/>
              <a:gd name="connsiteY550" fmla="*/ 2697288 h 6858000"/>
              <a:gd name="connsiteX551" fmla="*/ 6937703 w 7467600"/>
              <a:gd name="connsiteY551" fmla="*/ 2321981 h 6858000"/>
              <a:gd name="connsiteX552" fmla="*/ 6591670 w 7467600"/>
              <a:gd name="connsiteY552" fmla="*/ 1988277 h 6858000"/>
              <a:gd name="connsiteX553" fmla="*/ 5798671 w 7467600"/>
              <a:gd name="connsiteY553" fmla="*/ 1981601 h 6858000"/>
              <a:gd name="connsiteX554" fmla="*/ 5754709 w 7467600"/>
              <a:gd name="connsiteY554" fmla="*/ 2071454 h 6858000"/>
              <a:gd name="connsiteX555" fmla="*/ 5763044 w 7467600"/>
              <a:gd name="connsiteY555" fmla="*/ 2842206 h 6858000"/>
              <a:gd name="connsiteX556" fmla="*/ 5764974 w 7467600"/>
              <a:gd name="connsiteY556" fmla="*/ 2799609 h 6858000"/>
              <a:gd name="connsiteX557" fmla="*/ 5767665 w 7467600"/>
              <a:gd name="connsiteY557" fmla="*/ 2666409 h 6858000"/>
              <a:gd name="connsiteX558" fmla="*/ 5763055 w 7467600"/>
              <a:gd name="connsiteY558" fmla="*/ 2579705 h 6858000"/>
              <a:gd name="connsiteX559" fmla="*/ 5758079 w 7467600"/>
              <a:gd name="connsiteY559" fmla="*/ 2492508 h 6858000"/>
              <a:gd name="connsiteX560" fmla="*/ 5779325 w 7467600"/>
              <a:gd name="connsiteY560" fmla="*/ 2197069 h 6858000"/>
              <a:gd name="connsiteX561" fmla="*/ 5798671 w 7467600"/>
              <a:gd name="connsiteY561" fmla="*/ 1981601 h 6858000"/>
              <a:gd name="connsiteX562" fmla="*/ 5829202 w 7467600"/>
              <a:gd name="connsiteY562" fmla="*/ 1971679 h 6858000"/>
              <a:gd name="connsiteX563" fmla="*/ 5809558 w 7467600"/>
              <a:gd name="connsiteY563" fmla="*/ 2198043 h 6858000"/>
              <a:gd name="connsiteX564" fmla="*/ 5788653 w 7467600"/>
              <a:gd name="connsiteY564" fmla="*/ 2489430 h 6858000"/>
              <a:gd name="connsiteX565" fmla="*/ 5793439 w 7467600"/>
              <a:gd name="connsiteY565" fmla="*/ 2575235 h 6858000"/>
              <a:gd name="connsiteX566" fmla="*/ 5796837 w 7467600"/>
              <a:gd name="connsiteY566" fmla="*/ 2637633 h 6858000"/>
              <a:gd name="connsiteX567" fmla="*/ 5818614 w 7467600"/>
              <a:gd name="connsiteY567" fmla="*/ 2473055 h 6858000"/>
              <a:gd name="connsiteX568" fmla="*/ 5829202 w 7467600"/>
              <a:gd name="connsiteY568" fmla="*/ 1971679 h 6858000"/>
              <a:gd name="connsiteX569" fmla="*/ 5911389 w 7467600"/>
              <a:gd name="connsiteY569" fmla="*/ 1898371 h 6858000"/>
              <a:gd name="connsiteX570" fmla="*/ 6237627 w 7467600"/>
              <a:gd name="connsiteY570" fmla="*/ 2231921 h 6858000"/>
              <a:gd name="connsiteX571" fmla="*/ 5911389 w 7467600"/>
              <a:gd name="connsiteY571" fmla="*/ 1898371 h 6858000"/>
              <a:gd name="connsiteX572" fmla="*/ 6944437 w 7467600"/>
              <a:gd name="connsiteY572" fmla="*/ 1575402 h 6858000"/>
              <a:gd name="connsiteX573" fmla="*/ 6304730 w 7467600"/>
              <a:gd name="connsiteY573" fmla="*/ 1766654 h 6858000"/>
              <a:gd name="connsiteX574" fmla="*/ 6944437 w 7467600"/>
              <a:gd name="connsiteY574" fmla="*/ 1575402 h 6858000"/>
              <a:gd name="connsiteX575" fmla="*/ 7019523 w 7467600"/>
              <a:gd name="connsiteY575" fmla="*/ 1519450 h 6858000"/>
              <a:gd name="connsiteX576" fmla="*/ 6298091 w 7467600"/>
              <a:gd name="connsiteY576" fmla="*/ 1737122 h 6858000"/>
              <a:gd name="connsiteX577" fmla="*/ 7019523 w 7467600"/>
              <a:gd name="connsiteY577" fmla="*/ 1519450 h 6858000"/>
              <a:gd name="connsiteX578" fmla="*/ 2399523 w 7467600"/>
              <a:gd name="connsiteY578" fmla="*/ 1428234 h 6858000"/>
              <a:gd name="connsiteX579" fmla="*/ 2224982 w 7467600"/>
              <a:gd name="connsiteY579" fmla="*/ 1826201 h 6858000"/>
              <a:gd name="connsiteX580" fmla="*/ 2096099 w 7467600"/>
              <a:gd name="connsiteY580" fmla="*/ 2345900 h 6858000"/>
              <a:gd name="connsiteX581" fmla="*/ 2283317 w 7467600"/>
              <a:gd name="connsiteY581" fmla="*/ 1796925 h 6858000"/>
              <a:gd name="connsiteX582" fmla="*/ 2399523 w 7467600"/>
              <a:gd name="connsiteY582" fmla="*/ 1428234 h 6858000"/>
              <a:gd name="connsiteX583" fmla="*/ 2448558 w 7467600"/>
              <a:gd name="connsiteY583" fmla="*/ 1373435 h 6858000"/>
              <a:gd name="connsiteX584" fmla="*/ 2312521 w 7467600"/>
              <a:gd name="connsiteY584" fmla="*/ 1806140 h 6858000"/>
              <a:gd name="connsiteX585" fmla="*/ 2127533 w 7467600"/>
              <a:gd name="connsiteY585" fmla="*/ 2348380 h 6858000"/>
              <a:gd name="connsiteX586" fmla="*/ 2358080 w 7467600"/>
              <a:gd name="connsiteY586" fmla="*/ 1866134 h 6858000"/>
              <a:gd name="connsiteX587" fmla="*/ 2407436 w 7467600"/>
              <a:gd name="connsiteY587" fmla="*/ 1651070 h 6858000"/>
              <a:gd name="connsiteX588" fmla="*/ 2448558 w 7467600"/>
              <a:gd name="connsiteY588" fmla="*/ 1373435 h 6858000"/>
              <a:gd name="connsiteX589" fmla="*/ 278707 w 7467600"/>
              <a:gd name="connsiteY589" fmla="*/ 1352270 h 6858000"/>
              <a:gd name="connsiteX590" fmla="*/ 321570 w 7467600"/>
              <a:gd name="connsiteY590" fmla="*/ 1861610 h 6858000"/>
              <a:gd name="connsiteX591" fmla="*/ 294281 w 7467600"/>
              <a:gd name="connsiteY591" fmla="*/ 1440658 h 6858000"/>
              <a:gd name="connsiteX592" fmla="*/ 278707 w 7467600"/>
              <a:gd name="connsiteY592" fmla="*/ 1352270 h 6858000"/>
              <a:gd name="connsiteX593" fmla="*/ 1423821 w 7467600"/>
              <a:gd name="connsiteY593" fmla="*/ 1351958 h 6858000"/>
              <a:gd name="connsiteX594" fmla="*/ 1638521 w 7467600"/>
              <a:gd name="connsiteY594" fmla="*/ 1908470 h 6858000"/>
              <a:gd name="connsiteX595" fmla="*/ 1754199 w 7467600"/>
              <a:gd name="connsiteY595" fmla="*/ 2149284 h 6858000"/>
              <a:gd name="connsiteX596" fmla="*/ 1908359 w 7467600"/>
              <a:gd name="connsiteY596" fmla="*/ 2364988 h 6858000"/>
              <a:gd name="connsiteX597" fmla="*/ 1647661 w 7467600"/>
              <a:gd name="connsiteY597" fmla="*/ 1825945 h 6858000"/>
              <a:gd name="connsiteX598" fmla="*/ 1423821 w 7467600"/>
              <a:gd name="connsiteY598" fmla="*/ 1351958 h 6858000"/>
              <a:gd name="connsiteX599" fmla="*/ 1431890 w 7467600"/>
              <a:gd name="connsiteY599" fmla="*/ 1306475 h 6858000"/>
              <a:gd name="connsiteX600" fmla="*/ 1507597 w 7467600"/>
              <a:gd name="connsiteY600" fmla="*/ 1446132 h 6858000"/>
              <a:gd name="connsiteX601" fmla="*/ 1674586 w 7467600"/>
              <a:gd name="connsiteY601" fmla="*/ 1813832 h 6858000"/>
              <a:gd name="connsiteX602" fmla="*/ 1815950 w 7467600"/>
              <a:gd name="connsiteY602" fmla="*/ 2128564 h 6858000"/>
              <a:gd name="connsiteX603" fmla="*/ 1984242 w 7467600"/>
              <a:gd name="connsiteY603" fmla="*/ 2430829 h 6858000"/>
              <a:gd name="connsiteX604" fmla="*/ 2014023 w 7467600"/>
              <a:gd name="connsiteY604" fmla="*/ 2450995 h 6858000"/>
              <a:gd name="connsiteX605" fmla="*/ 1747337 w 7467600"/>
              <a:gd name="connsiteY605" fmla="*/ 1855264 h 6858000"/>
              <a:gd name="connsiteX606" fmla="*/ 1533749 w 7467600"/>
              <a:gd name="connsiteY606" fmla="*/ 1478656 h 6858000"/>
              <a:gd name="connsiteX607" fmla="*/ 1431890 w 7467600"/>
              <a:gd name="connsiteY607" fmla="*/ 1306475 h 6858000"/>
              <a:gd name="connsiteX608" fmla="*/ 5052692 w 7467600"/>
              <a:gd name="connsiteY608" fmla="*/ 1292994 h 6858000"/>
              <a:gd name="connsiteX609" fmla="*/ 5200661 w 7467600"/>
              <a:gd name="connsiteY609" fmla="*/ 1635186 h 6858000"/>
              <a:gd name="connsiteX610" fmla="*/ 5297138 w 7467600"/>
              <a:gd name="connsiteY610" fmla="*/ 1906351 h 6858000"/>
              <a:gd name="connsiteX611" fmla="*/ 5052692 w 7467600"/>
              <a:gd name="connsiteY611" fmla="*/ 1292994 h 6858000"/>
              <a:gd name="connsiteX612" fmla="*/ 5009948 w 7467600"/>
              <a:gd name="connsiteY612" fmla="*/ 1273619 h 6858000"/>
              <a:gd name="connsiteX613" fmla="*/ 5121777 w 7467600"/>
              <a:gd name="connsiteY613" fmla="*/ 1654213 h 6858000"/>
              <a:gd name="connsiteX614" fmla="*/ 5293545 w 7467600"/>
              <a:gd name="connsiteY614" fmla="*/ 2072247 h 6858000"/>
              <a:gd name="connsiteX615" fmla="*/ 5294042 w 7467600"/>
              <a:gd name="connsiteY615" fmla="*/ 2065019 h 6858000"/>
              <a:gd name="connsiteX616" fmla="*/ 5171936 w 7467600"/>
              <a:gd name="connsiteY616" fmla="*/ 1647613 h 6858000"/>
              <a:gd name="connsiteX617" fmla="*/ 5009948 w 7467600"/>
              <a:gd name="connsiteY617" fmla="*/ 1273619 h 6858000"/>
              <a:gd name="connsiteX618" fmla="*/ 655236 w 7467600"/>
              <a:gd name="connsiteY618" fmla="*/ 1268632 h 6858000"/>
              <a:gd name="connsiteX619" fmla="*/ 839521 w 7467600"/>
              <a:gd name="connsiteY619" fmla="*/ 1685315 h 6858000"/>
              <a:gd name="connsiteX620" fmla="*/ 1109416 w 7467600"/>
              <a:gd name="connsiteY620" fmla="*/ 2061663 h 6858000"/>
              <a:gd name="connsiteX621" fmla="*/ 1298300 w 7467600"/>
              <a:gd name="connsiteY621" fmla="*/ 2247742 h 6858000"/>
              <a:gd name="connsiteX622" fmla="*/ 1125871 w 7467600"/>
              <a:gd name="connsiteY622" fmla="*/ 1989513 h 6858000"/>
              <a:gd name="connsiteX623" fmla="*/ 981574 w 7467600"/>
              <a:gd name="connsiteY623" fmla="*/ 1783157 h 6858000"/>
              <a:gd name="connsiteX624" fmla="*/ 922198 w 7467600"/>
              <a:gd name="connsiteY624" fmla="*/ 1677437 h 6858000"/>
              <a:gd name="connsiteX625" fmla="*/ 869293 w 7467600"/>
              <a:gd name="connsiteY625" fmla="*/ 1583214 h 6858000"/>
              <a:gd name="connsiteX626" fmla="*/ 751431 w 7467600"/>
              <a:gd name="connsiteY626" fmla="*/ 1405731 h 6858000"/>
              <a:gd name="connsiteX627" fmla="*/ 655236 w 7467600"/>
              <a:gd name="connsiteY627" fmla="*/ 1268632 h 6858000"/>
              <a:gd name="connsiteX628" fmla="*/ 6516292 w 7467600"/>
              <a:gd name="connsiteY628" fmla="*/ 1263064 h 6858000"/>
              <a:gd name="connsiteX629" fmla="*/ 5736320 w 7467600"/>
              <a:gd name="connsiteY629" fmla="*/ 1501803 h 6858000"/>
              <a:gd name="connsiteX630" fmla="*/ 6516292 w 7467600"/>
              <a:gd name="connsiteY630" fmla="*/ 1263064 h 6858000"/>
              <a:gd name="connsiteX631" fmla="*/ 291466 w 7467600"/>
              <a:gd name="connsiteY631" fmla="*/ 1250369 h 6858000"/>
              <a:gd name="connsiteX632" fmla="*/ 323180 w 7467600"/>
              <a:gd name="connsiteY632" fmla="*/ 1435283 h 6858000"/>
              <a:gd name="connsiteX633" fmla="*/ 349381 w 7467600"/>
              <a:gd name="connsiteY633" fmla="*/ 1875041 h 6858000"/>
              <a:gd name="connsiteX634" fmla="*/ 374363 w 7467600"/>
              <a:gd name="connsiteY634" fmla="*/ 1506494 h 6858000"/>
              <a:gd name="connsiteX635" fmla="*/ 302168 w 7467600"/>
              <a:gd name="connsiteY635" fmla="*/ 1274495 h 6858000"/>
              <a:gd name="connsiteX636" fmla="*/ 291466 w 7467600"/>
              <a:gd name="connsiteY636" fmla="*/ 1250369 h 6858000"/>
              <a:gd name="connsiteX637" fmla="*/ 678222 w 7467600"/>
              <a:gd name="connsiteY637" fmla="*/ 1248670 h 6858000"/>
              <a:gd name="connsiteX638" fmla="*/ 775536 w 7467600"/>
              <a:gd name="connsiteY638" fmla="*/ 1388015 h 6858000"/>
              <a:gd name="connsiteX639" fmla="*/ 894529 w 7467600"/>
              <a:gd name="connsiteY639" fmla="*/ 1567739 h 6858000"/>
              <a:gd name="connsiteX640" fmla="*/ 948000 w 7467600"/>
              <a:gd name="connsiteY640" fmla="*/ 1663088 h 6858000"/>
              <a:gd name="connsiteX641" fmla="*/ 1006812 w 7467600"/>
              <a:gd name="connsiteY641" fmla="*/ 1767683 h 6858000"/>
              <a:gd name="connsiteX642" fmla="*/ 1149133 w 7467600"/>
              <a:gd name="connsiteY642" fmla="*/ 1971513 h 6858000"/>
              <a:gd name="connsiteX643" fmla="*/ 1333952 w 7467600"/>
              <a:gd name="connsiteY643" fmla="*/ 2251620 h 6858000"/>
              <a:gd name="connsiteX644" fmla="*/ 1337329 w 7467600"/>
              <a:gd name="connsiteY644" fmla="*/ 2258350 h 6858000"/>
              <a:gd name="connsiteX645" fmla="*/ 1014726 w 7467600"/>
              <a:gd name="connsiteY645" fmla="*/ 1615556 h 6858000"/>
              <a:gd name="connsiteX646" fmla="*/ 678222 w 7467600"/>
              <a:gd name="connsiteY646" fmla="*/ 1248670 h 6858000"/>
              <a:gd name="connsiteX647" fmla="*/ 6691602 w 7467600"/>
              <a:gd name="connsiteY647" fmla="*/ 1140573 h 6858000"/>
              <a:gd name="connsiteX648" fmla="*/ 6571100 w 7467600"/>
              <a:gd name="connsiteY648" fmla="*/ 1183662 h 6858000"/>
              <a:gd name="connsiteX649" fmla="*/ 6241687 w 7467600"/>
              <a:gd name="connsiteY649" fmla="*/ 1257600 h 6858000"/>
              <a:gd name="connsiteX650" fmla="*/ 5693009 w 7467600"/>
              <a:gd name="connsiteY650" fmla="*/ 1478256 h 6858000"/>
              <a:gd name="connsiteX651" fmla="*/ 6548420 w 7467600"/>
              <a:gd name="connsiteY651" fmla="*/ 1214599 h 6858000"/>
              <a:gd name="connsiteX652" fmla="*/ 6605473 w 7467600"/>
              <a:gd name="connsiteY652" fmla="*/ 1184686 h 6858000"/>
              <a:gd name="connsiteX653" fmla="*/ 6691602 w 7467600"/>
              <a:gd name="connsiteY653" fmla="*/ 1140573 h 6858000"/>
              <a:gd name="connsiteX654" fmla="*/ 4002475 w 7467600"/>
              <a:gd name="connsiteY654" fmla="*/ 1037802 h 6858000"/>
              <a:gd name="connsiteX655" fmla="*/ 4000324 w 7467600"/>
              <a:gd name="connsiteY655" fmla="*/ 1039362 h 6858000"/>
              <a:gd name="connsiteX656" fmla="*/ 4002862 w 7467600"/>
              <a:gd name="connsiteY656" fmla="*/ 1042866 h 6858000"/>
              <a:gd name="connsiteX657" fmla="*/ 4002475 w 7467600"/>
              <a:gd name="connsiteY657" fmla="*/ 1037802 h 6858000"/>
              <a:gd name="connsiteX658" fmla="*/ 506322 w 7467600"/>
              <a:gd name="connsiteY658" fmla="*/ 1020997 h 6858000"/>
              <a:gd name="connsiteX659" fmla="*/ 533068 w 7467600"/>
              <a:gd name="connsiteY659" fmla="*/ 1029409 h 6858000"/>
              <a:gd name="connsiteX660" fmla="*/ 1232525 w 7467600"/>
              <a:gd name="connsiteY660" fmla="*/ 1804675 h 6858000"/>
              <a:gd name="connsiteX661" fmla="*/ 1388858 w 7467600"/>
              <a:gd name="connsiteY661" fmla="*/ 2368011 h 6858000"/>
              <a:gd name="connsiteX662" fmla="*/ 1384098 w 7467600"/>
              <a:gd name="connsiteY662" fmla="*/ 2378125 h 6858000"/>
              <a:gd name="connsiteX663" fmla="*/ 1425393 w 7467600"/>
              <a:gd name="connsiteY663" fmla="*/ 2589124 h 6858000"/>
              <a:gd name="connsiteX664" fmla="*/ 1424001 w 7467600"/>
              <a:gd name="connsiteY664" fmla="*/ 2597541 h 6858000"/>
              <a:gd name="connsiteX665" fmla="*/ 2152729 w 7467600"/>
              <a:gd name="connsiteY665" fmla="*/ 2864487 h 6858000"/>
              <a:gd name="connsiteX666" fmla="*/ 2020609 w 7467600"/>
              <a:gd name="connsiteY666" fmla="*/ 2539671 h 6858000"/>
              <a:gd name="connsiteX667" fmla="*/ 2018920 w 7467600"/>
              <a:gd name="connsiteY667" fmla="*/ 2536309 h 6858000"/>
              <a:gd name="connsiteX668" fmla="*/ 1342441 w 7467600"/>
              <a:gd name="connsiteY668" fmla="*/ 1173017 h 6858000"/>
              <a:gd name="connsiteX669" fmla="*/ 1367925 w 7467600"/>
              <a:gd name="connsiteY669" fmla="*/ 1135648 h 6858000"/>
              <a:gd name="connsiteX670" fmla="*/ 1771401 w 7467600"/>
              <a:gd name="connsiteY670" fmla="*/ 1806673 h 6858000"/>
              <a:gd name="connsiteX671" fmla="*/ 1972385 w 7467600"/>
              <a:gd name="connsiteY671" fmla="*/ 2198735 h 6858000"/>
              <a:gd name="connsiteX672" fmla="*/ 2040892 w 7467600"/>
              <a:gd name="connsiteY672" fmla="*/ 2405205 h 6858000"/>
              <a:gd name="connsiteX673" fmla="*/ 2131689 w 7467600"/>
              <a:gd name="connsiteY673" fmla="*/ 1936926 h 6858000"/>
              <a:gd name="connsiteX674" fmla="*/ 2454820 w 7467600"/>
              <a:gd name="connsiteY674" fmla="*/ 1248808 h 6858000"/>
              <a:gd name="connsiteX675" fmla="*/ 2492512 w 7467600"/>
              <a:gd name="connsiteY675" fmla="*/ 1302920 h 6858000"/>
              <a:gd name="connsiteX676" fmla="*/ 2081216 w 7467600"/>
              <a:gd name="connsiteY676" fmla="*/ 2527513 h 6858000"/>
              <a:gd name="connsiteX677" fmla="*/ 2081211 w 7467600"/>
              <a:gd name="connsiteY677" fmla="*/ 2528916 h 6858000"/>
              <a:gd name="connsiteX678" fmla="*/ 2199067 w 7467600"/>
              <a:gd name="connsiteY678" fmla="*/ 2884061 h 6858000"/>
              <a:gd name="connsiteX679" fmla="*/ 3192586 w 7467600"/>
              <a:gd name="connsiteY679" fmla="*/ 3411496 h 6858000"/>
              <a:gd name="connsiteX680" fmla="*/ 3182620 w 7467600"/>
              <a:gd name="connsiteY680" fmla="*/ 3483279 h 6858000"/>
              <a:gd name="connsiteX681" fmla="*/ 2435119 w 7467600"/>
              <a:gd name="connsiteY681" fmla="*/ 3080173 h 6858000"/>
              <a:gd name="connsiteX682" fmla="*/ 2410152 w 7467600"/>
              <a:gd name="connsiteY682" fmla="*/ 3063751 h 6858000"/>
              <a:gd name="connsiteX683" fmla="*/ 2408099 w 7467600"/>
              <a:gd name="connsiteY683" fmla="*/ 3064403 h 6858000"/>
              <a:gd name="connsiteX684" fmla="*/ 2407218 w 7467600"/>
              <a:gd name="connsiteY684" fmla="*/ 3070324 h 6858000"/>
              <a:gd name="connsiteX685" fmla="*/ 2380138 w 7467600"/>
              <a:gd name="connsiteY685" fmla="*/ 3099341 h 6858000"/>
              <a:gd name="connsiteX686" fmla="*/ 1765923 w 7467600"/>
              <a:gd name="connsiteY686" fmla="*/ 3581043 h 6858000"/>
              <a:gd name="connsiteX687" fmla="*/ 1702258 w 7467600"/>
              <a:gd name="connsiteY687" fmla="*/ 3612286 h 6858000"/>
              <a:gd name="connsiteX688" fmla="*/ 1538370 w 7467600"/>
              <a:gd name="connsiteY688" fmla="*/ 3811804 h 6858000"/>
              <a:gd name="connsiteX689" fmla="*/ 542867 w 7467600"/>
              <a:gd name="connsiteY689" fmla="*/ 4944092 h 6858000"/>
              <a:gd name="connsiteX690" fmla="*/ 515800 w 7467600"/>
              <a:gd name="connsiteY690" fmla="*/ 4862180 h 6858000"/>
              <a:gd name="connsiteX691" fmla="*/ 909145 w 7467600"/>
              <a:gd name="connsiteY691" fmla="*/ 4199225 h 6858000"/>
              <a:gd name="connsiteX692" fmla="*/ 1214067 w 7467600"/>
              <a:gd name="connsiteY692" fmla="*/ 3908561 h 6858000"/>
              <a:gd name="connsiteX693" fmla="*/ 640967 w 7467600"/>
              <a:gd name="connsiteY693" fmla="*/ 4105601 h 6858000"/>
              <a:gd name="connsiteX694" fmla="*/ 112563 w 7467600"/>
              <a:gd name="connsiteY694" fmla="*/ 4396952 h 6858000"/>
              <a:gd name="connsiteX695" fmla="*/ 0 w 7467600"/>
              <a:gd name="connsiteY695" fmla="*/ 4466006 h 6858000"/>
              <a:gd name="connsiteX696" fmla="*/ 0 w 7467600"/>
              <a:gd name="connsiteY696" fmla="*/ 4233763 h 6858000"/>
              <a:gd name="connsiteX697" fmla="*/ 36881 w 7467600"/>
              <a:gd name="connsiteY697" fmla="*/ 4200118 h 6858000"/>
              <a:gd name="connsiteX698" fmla="*/ 910534 w 7467600"/>
              <a:gd name="connsiteY698" fmla="*/ 3629753 h 6858000"/>
              <a:gd name="connsiteX699" fmla="*/ 1578717 w 7467600"/>
              <a:gd name="connsiteY699" fmla="*/ 3575982 h 6858000"/>
              <a:gd name="connsiteX700" fmla="*/ 2338780 w 7467600"/>
              <a:gd name="connsiteY700" fmla="*/ 3033725 h 6858000"/>
              <a:gd name="connsiteX701" fmla="*/ 1807991 w 7467600"/>
              <a:gd name="connsiteY701" fmla="*/ 2807184 h 6858000"/>
              <a:gd name="connsiteX702" fmla="*/ 1416358 w 7467600"/>
              <a:gd name="connsiteY702" fmla="*/ 3112571 h 6858000"/>
              <a:gd name="connsiteX703" fmla="*/ 939066 w 7467600"/>
              <a:gd name="connsiteY703" fmla="*/ 3378798 h 6858000"/>
              <a:gd name="connsiteX704" fmla="*/ 115099 w 7467600"/>
              <a:gd name="connsiteY704" fmla="*/ 3607650 h 6858000"/>
              <a:gd name="connsiteX705" fmla="*/ 97284 w 7467600"/>
              <a:gd name="connsiteY705" fmla="*/ 3520393 h 6858000"/>
              <a:gd name="connsiteX706" fmla="*/ 922050 w 7467600"/>
              <a:gd name="connsiteY706" fmla="*/ 3074867 h 6858000"/>
              <a:gd name="connsiteX707" fmla="*/ 1405265 w 7467600"/>
              <a:gd name="connsiteY707" fmla="*/ 3016319 h 6858000"/>
              <a:gd name="connsiteX708" fmla="*/ 1407512 w 7467600"/>
              <a:gd name="connsiteY708" fmla="*/ 3018001 h 6858000"/>
              <a:gd name="connsiteX709" fmla="*/ 1726266 w 7467600"/>
              <a:gd name="connsiteY709" fmla="*/ 2777274 h 6858000"/>
              <a:gd name="connsiteX710" fmla="*/ 625390 w 7467600"/>
              <a:gd name="connsiteY710" fmla="*/ 2514541 h 6858000"/>
              <a:gd name="connsiteX711" fmla="*/ 619799 w 7467600"/>
              <a:gd name="connsiteY711" fmla="*/ 2527180 h 6858000"/>
              <a:gd name="connsiteX712" fmla="*/ 310030 w 7467600"/>
              <a:gd name="connsiteY712" fmla="*/ 2771818 h 6858000"/>
              <a:gd name="connsiteX713" fmla="*/ 173877 w 7467600"/>
              <a:gd name="connsiteY713" fmla="*/ 2937056 h 6858000"/>
              <a:gd name="connsiteX714" fmla="*/ 77889 w 7467600"/>
              <a:gd name="connsiteY714" fmla="*/ 3138440 h 6858000"/>
              <a:gd name="connsiteX715" fmla="*/ 0 w 7467600"/>
              <a:gd name="connsiteY715" fmla="*/ 3271395 h 6858000"/>
              <a:gd name="connsiteX716" fmla="*/ 0 w 7467600"/>
              <a:gd name="connsiteY716" fmla="*/ 3153002 h 6858000"/>
              <a:gd name="connsiteX717" fmla="*/ 2386 w 7467600"/>
              <a:gd name="connsiteY717" fmla="*/ 3149203 h 6858000"/>
              <a:gd name="connsiteX718" fmla="*/ 89753 w 7467600"/>
              <a:gd name="connsiteY718" fmla="*/ 2987702 h 6858000"/>
              <a:gd name="connsiteX719" fmla="*/ 76869 w 7467600"/>
              <a:gd name="connsiteY719" fmla="*/ 3005404 h 6858000"/>
              <a:gd name="connsiteX720" fmla="*/ 32049 w 7467600"/>
              <a:gd name="connsiteY720" fmla="*/ 3065814 h 6858000"/>
              <a:gd name="connsiteX721" fmla="*/ 0 w 7467600"/>
              <a:gd name="connsiteY721" fmla="*/ 3108744 h 6858000"/>
              <a:gd name="connsiteX722" fmla="*/ 0 w 7467600"/>
              <a:gd name="connsiteY722" fmla="*/ 3058059 h 6858000"/>
              <a:gd name="connsiteX723" fmla="*/ 7610 w 7467600"/>
              <a:gd name="connsiteY723" fmla="*/ 3047889 h 6858000"/>
              <a:gd name="connsiteX724" fmla="*/ 52419 w 7467600"/>
              <a:gd name="connsiteY724" fmla="*/ 2987479 h 6858000"/>
              <a:gd name="connsiteX725" fmla="*/ 59142 w 7467600"/>
              <a:gd name="connsiteY725" fmla="*/ 2978488 h 6858000"/>
              <a:gd name="connsiteX726" fmla="*/ 0 w 7467600"/>
              <a:gd name="connsiteY726" fmla="*/ 3015334 h 6858000"/>
              <a:gd name="connsiteX727" fmla="*/ 0 w 7467600"/>
              <a:gd name="connsiteY727" fmla="*/ 2914286 h 6858000"/>
              <a:gd name="connsiteX728" fmla="*/ 36383 w 7467600"/>
              <a:gd name="connsiteY728" fmla="*/ 2901128 h 6858000"/>
              <a:gd name="connsiteX729" fmla="*/ 156329 w 7467600"/>
              <a:gd name="connsiteY729" fmla="*/ 2840533 h 6858000"/>
              <a:gd name="connsiteX730" fmla="*/ 358355 w 7467600"/>
              <a:gd name="connsiteY730" fmla="*/ 2620471 h 6858000"/>
              <a:gd name="connsiteX731" fmla="*/ 510577 w 7467600"/>
              <a:gd name="connsiteY731" fmla="*/ 2501244 h 6858000"/>
              <a:gd name="connsiteX732" fmla="*/ 211967 w 7467600"/>
              <a:gd name="connsiteY732" fmla="*/ 2479171 h 6858000"/>
              <a:gd name="connsiteX733" fmla="*/ 0 w 7467600"/>
              <a:gd name="connsiteY733" fmla="*/ 2476398 h 6858000"/>
              <a:gd name="connsiteX734" fmla="*/ 0 w 7467600"/>
              <a:gd name="connsiteY734" fmla="*/ 2389189 h 6858000"/>
              <a:gd name="connsiteX735" fmla="*/ 103062 w 7467600"/>
              <a:gd name="connsiteY735" fmla="*/ 2389518 h 6858000"/>
              <a:gd name="connsiteX736" fmla="*/ 510734 w 7467600"/>
              <a:gd name="connsiteY736" fmla="*/ 2416201 h 6858000"/>
              <a:gd name="connsiteX737" fmla="*/ 279257 w 7467600"/>
              <a:gd name="connsiteY737" fmla="*/ 2092102 h 6858000"/>
              <a:gd name="connsiteX738" fmla="*/ 65265 w 7467600"/>
              <a:gd name="connsiteY738" fmla="*/ 2006049 h 6858000"/>
              <a:gd name="connsiteX739" fmla="*/ 0 w 7467600"/>
              <a:gd name="connsiteY739" fmla="*/ 1982532 h 6858000"/>
              <a:gd name="connsiteX740" fmla="*/ 0 w 7467600"/>
              <a:gd name="connsiteY740" fmla="*/ 1912789 h 6858000"/>
              <a:gd name="connsiteX741" fmla="*/ 97460 w 7467600"/>
              <a:gd name="connsiteY741" fmla="*/ 1953725 h 6858000"/>
              <a:gd name="connsiteX742" fmla="*/ 221272 w 7467600"/>
              <a:gd name="connsiteY742" fmla="*/ 1980766 h 6858000"/>
              <a:gd name="connsiteX743" fmla="*/ 116765 w 7467600"/>
              <a:gd name="connsiteY743" fmla="*/ 1911033 h 6858000"/>
              <a:gd name="connsiteX744" fmla="*/ 16405 w 7467600"/>
              <a:gd name="connsiteY744" fmla="*/ 1803412 h 6858000"/>
              <a:gd name="connsiteX745" fmla="*/ 0 w 7467600"/>
              <a:gd name="connsiteY745" fmla="*/ 1784777 h 6858000"/>
              <a:gd name="connsiteX746" fmla="*/ 0 w 7467600"/>
              <a:gd name="connsiteY746" fmla="*/ 1740082 h 6858000"/>
              <a:gd name="connsiteX747" fmla="*/ 39394 w 7467600"/>
              <a:gd name="connsiteY747" fmla="*/ 1784856 h 6858000"/>
              <a:gd name="connsiteX748" fmla="*/ 135813 w 7467600"/>
              <a:gd name="connsiteY748" fmla="*/ 1888838 h 6858000"/>
              <a:gd name="connsiteX749" fmla="*/ 242575 w 7467600"/>
              <a:gd name="connsiteY749" fmla="*/ 1958841 h 6858000"/>
              <a:gd name="connsiteX750" fmla="*/ 82197 w 7467600"/>
              <a:gd name="connsiteY750" fmla="*/ 1754826 h 6858000"/>
              <a:gd name="connsiteX751" fmla="*/ 0 w 7467600"/>
              <a:gd name="connsiteY751" fmla="*/ 1679650 h 6858000"/>
              <a:gd name="connsiteX752" fmla="*/ 0 w 7467600"/>
              <a:gd name="connsiteY752" fmla="*/ 1602463 h 6858000"/>
              <a:gd name="connsiteX753" fmla="*/ 84689 w 7467600"/>
              <a:gd name="connsiteY753" fmla="*/ 1677442 h 6858000"/>
              <a:gd name="connsiteX754" fmla="*/ 298437 w 7467600"/>
              <a:gd name="connsiteY754" fmla="*/ 1968019 h 6858000"/>
              <a:gd name="connsiteX755" fmla="*/ 227269 w 7467600"/>
              <a:gd name="connsiteY755" fmla="*/ 1114064 h 6858000"/>
              <a:gd name="connsiteX756" fmla="*/ 248003 w 7467600"/>
              <a:gd name="connsiteY756" fmla="*/ 1089613 h 6858000"/>
              <a:gd name="connsiteX757" fmla="*/ 427020 w 7467600"/>
              <a:gd name="connsiteY757" fmla="*/ 1619803 h 6858000"/>
              <a:gd name="connsiteX758" fmla="*/ 340345 w 7467600"/>
              <a:gd name="connsiteY758" fmla="*/ 2027739 h 6858000"/>
              <a:gd name="connsiteX759" fmla="*/ 360865 w 7467600"/>
              <a:gd name="connsiteY759" fmla="*/ 2044827 h 6858000"/>
              <a:gd name="connsiteX760" fmla="*/ 560414 w 7467600"/>
              <a:gd name="connsiteY760" fmla="*/ 2421457 h 6858000"/>
              <a:gd name="connsiteX761" fmla="*/ 1359703 w 7467600"/>
              <a:gd name="connsiteY761" fmla="*/ 2578554 h 6858000"/>
              <a:gd name="connsiteX762" fmla="*/ 1359422 w 7467600"/>
              <a:gd name="connsiteY762" fmla="*/ 2577994 h 6858000"/>
              <a:gd name="connsiteX763" fmla="*/ 828701 w 7467600"/>
              <a:gd name="connsiteY763" fmla="*/ 1839520 h 6858000"/>
              <a:gd name="connsiteX764" fmla="*/ 494427 w 7467600"/>
              <a:gd name="connsiteY764" fmla="*/ 1092333 h 6858000"/>
              <a:gd name="connsiteX765" fmla="*/ 506322 w 7467600"/>
              <a:gd name="connsiteY765" fmla="*/ 1020997 h 6858000"/>
              <a:gd name="connsiteX766" fmla="*/ 4570198 w 7467600"/>
              <a:gd name="connsiteY766" fmla="*/ 978081 h 6858000"/>
              <a:gd name="connsiteX767" fmla="*/ 4523691 w 7467600"/>
              <a:gd name="connsiteY767" fmla="*/ 1127776 h 6858000"/>
              <a:gd name="connsiteX768" fmla="*/ 4509875 w 7467600"/>
              <a:gd name="connsiteY768" fmla="*/ 1167552 h 6858000"/>
              <a:gd name="connsiteX769" fmla="*/ 4478168 w 7467600"/>
              <a:gd name="connsiteY769" fmla="*/ 1260735 h 6858000"/>
              <a:gd name="connsiteX770" fmla="*/ 4409309 w 7467600"/>
              <a:gd name="connsiteY770" fmla="*/ 1666996 h 6858000"/>
              <a:gd name="connsiteX771" fmla="*/ 4370031 w 7467600"/>
              <a:gd name="connsiteY771" fmla="*/ 1955666 h 6858000"/>
              <a:gd name="connsiteX772" fmla="*/ 4570198 w 7467600"/>
              <a:gd name="connsiteY772" fmla="*/ 978081 h 6858000"/>
              <a:gd name="connsiteX773" fmla="*/ 4557898 w 7467600"/>
              <a:gd name="connsiteY773" fmla="*/ 900011 h 6858000"/>
              <a:gd name="connsiteX774" fmla="*/ 4344840 w 7467600"/>
              <a:gd name="connsiteY774" fmla="*/ 1922038 h 6858000"/>
              <a:gd name="connsiteX775" fmla="*/ 4378710 w 7467600"/>
              <a:gd name="connsiteY775" fmla="*/ 1665516 h 6858000"/>
              <a:gd name="connsiteX776" fmla="*/ 4448798 w 7467600"/>
              <a:gd name="connsiteY776" fmla="*/ 1253024 h 6858000"/>
              <a:gd name="connsiteX777" fmla="*/ 4480315 w 7467600"/>
              <a:gd name="connsiteY777" fmla="*/ 1158454 h 6858000"/>
              <a:gd name="connsiteX778" fmla="*/ 4494133 w 7467600"/>
              <a:gd name="connsiteY778" fmla="*/ 1118676 h 6858000"/>
              <a:gd name="connsiteX779" fmla="*/ 4557898 w 7467600"/>
              <a:gd name="connsiteY779" fmla="*/ 900011 h 6858000"/>
              <a:gd name="connsiteX780" fmla="*/ 5870151 w 7467600"/>
              <a:gd name="connsiteY780" fmla="*/ 898890 h 6858000"/>
              <a:gd name="connsiteX781" fmla="*/ 5861335 w 7467600"/>
              <a:gd name="connsiteY781" fmla="*/ 899177 h 6858000"/>
              <a:gd name="connsiteX782" fmla="*/ 5843702 w 7467600"/>
              <a:gd name="connsiteY782" fmla="*/ 899748 h 6858000"/>
              <a:gd name="connsiteX783" fmla="*/ 5651107 w 7467600"/>
              <a:gd name="connsiteY783" fmla="*/ 920306 h 6858000"/>
              <a:gd name="connsiteX784" fmla="*/ 5459407 w 7467600"/>
              <a:gd name="connsiteY784" fmla="*/ 940975 h 6858000"/>
              <a:gd name="connsiteX785" fmla="*/ 5374846 w 7467600"/>
              <a:gd name="connsiteY785" fmla="*/ 941988 h 6858000"/>
              <a:gd name="connsiteX786" fmla="*/ 5256105 w 7467600"/>
              <a:gd name="connsiteY786" fmla="*/ 945632 h 6858000"/>
              <a:gd name="connsiteX787" fmla="*/ 5107071 w 7467600"/>
              <a:gd name="connsiteY787" fmla="*/ 969720 h 6858000"/>
              <a:gd name="connsiteX788" fmla="*/ 4998681 w 7467600"/>
              <a:gd name="connsiteY788" fmla="*/ 988771 h 6858000"/>
              <a:gd name="connsiteX789" fmla="*/ 5870151 w 7467600"/>
              <a:gd name="connsiteY789" fmla="*/ 898890 h 6858000"/>
              <a:gd name="connsiteX790" fmla="*/ 5504425 w 7467600"/>
              <a:gd name="connsiteY790" fmla="*/ 848067 h 6858000"/>
              <a:gd name="connsiteX791" fmla="*/ 4968849 w 7467600"/>
              <a:gd name="connsiteY791" fmla="*/ 962318 h 6858000"/>
              <a:gd name="connsiteX792" fmla="*/ 5104039 w 7467600"/>
              <a:gd name="connsiteY792" fmla="*/ 940634 h 6858000"/>
              <a:gd name="connsiteX793" fmla="*/ 5256311 w 7467600"/>
              <a:gd name="connsiteY793" fmla="*/ 916490 h 6858000"/>
              <a:gd name="connsiteX794" fmla="*/ 5377381 w 7467600"/>
              <a:gd name="connsiteY794" fmla="*/ 912671 h 6858000"/>
              <a:gd name="connsiteX795" fmla="*/ 5460148 w 7467600"/>
              <a:gd name="connsiteY795" fmla="*/ 911442 h 6858000"/>
              <a:gd name="connsiteX796" fmla="*/ 5648971 w 7467600"/>
              <a:gd name="connsiteY796" fmla="*/ 891331 h 6858000"/>
              <a:gd name="connsiteX797" fmla="*/ 5844807 w 7467600"/>
              <a:gd name="connsiteY797" fmla="*/ 870718 h 6858000"/>
              <a:gd name="connsiteX798" fmla="*/ 5862975 w 7467600"/>
              <a:gd name="connsiteY798" fmla="*/ 869756 h 6858000"/>
              <a:gd name="connsiteX799" fmla="*/ 5920887 w 7467600"/>
              <a:gd name="connsiteY799" fmla="*/ 865929 h 6858000"/>
              <a:gd name="connsiteX800" fmla="*/ 5504425 w 7467600"/>
              <a:gd name="connsiteY800" fmla="*/ 848067 h 6858000"/>
              <a:gd name="connsiteX801" fmla="*/ 3607114 w 7467600"/>
              <a:gd name="connsiteY801" fmla="*/ 467441 h 6858000"/>
              <a:gd name="connsiteX802" fmla="*/ 3296242 w 7467600"/>
              <a:gd name="connsiteY802" fmla="*/ 807991 h 6858000"/>
              <a:gd name="connsiteX803" fmla="*/ 3174674 w 7467600"/>
              <a:gd name="connsiteY803" fmla="*/ 919759 h 6858000"/>
              <a:gd name="connsiteX804" fmla="*/ 3042978 w 7467600"/>
              <a:gd name="connsiteY804" fmla="*/ 1054894 h 6858000"/>
              <a:gd name="connsiteX805" fmla="*/ 2968914 w 7467600"/>
              <a:gd name="connsiteY805" fmla="*/ 1133756 h 6858000"/>
              <a:gd name="connsiteX806" fmla="*/ 3103823 w 7467600"/>
              <a:gd name="connsiteY806" fmla="*/ 1026814 h 6858000"/>
              <a:gd name="connsiteX807" fmla="*/ 3607114 w 7467600"/>
              <a:gd name="connsiteY807" fmla="*/ 467441 h 6858000"/>
              <a:gd name="connsiteX808" fmla="*/ 3744487 w 7467600"/>
              <a:gd name="connsiteY808" fmla="*/ 383136 h 6858000"/>
              <a:gd name="connsiteX809" fmla="*/ 3970213 w 7467600"/>
              <a:gd name="connsiteY809" fmla="*/ 995559 h 6858000"/>
              <a:gd name="connsiteX810" fmla="*/ 3744487 w 7467600"/>
              <a:gd name="connsiteY810" fmla="*/ 383136 h 6858000"/>
              <a:gd name="connsiteX811" fmla="*/ 3624562 w 7467600"/>
              <a:gd name="connsiteY811" fmla="*/ 367041 h 6858000"/>
              <a:gd name="connsiteX812" fmla="*/ 3489712 w 7467600"/>
              <a:gd name="connsiteY812" fmla="*/ 485386 h 6858000"/>
              <a:gd name="connsiteX813" fmla="*/ 3182994 w 7467600"/>
              <a:gd name="connsiteY813" fmla="*/ 828265 h 6858000"/>
              <a:gd name="connsiteX814" fmla="*/ 2892114 w 7467600"/>
              <a:gd name="connsiteY814" fmla="*/ 1172635 h 6858000"/>
              <a:gd name="connsiteX815" fmla="*/ 3021459 w 7467600"/>
              <a:gd name="connsiteY815" fmla="*/ 1035385 h 6858000"/>
              <a:gd name="connsiteX816" fmla="*/ 3153873 w 7467600"/>
              <a:gd name="connsiteY816" fmla="*/ 898971 h 6858000"/>
              <a:gd name="connsiteX817" fmla="*/ 3276511 w 7467600"/>
              <a:gd name="connsiteY817" fmla="*/ 786423 h 6858000"/>
              <a:gd name="connsiteX818" fmla="*/ 3584154 w 7467600"/>
              <a:gd name="connsiteY818" fmla="*/ 448218 h 6858000"/>
              <a:gd name="connsiteX819" fmla="*/ 3624562 w 7467600"/>
              <a:gd name="connsiteY819" fmla="*/ 367041 h 6858000"/>
              <a:gd name="connsiteX820" fmla="*/ 3766672 w 7467600"/>
              <a:gd name="connsiteY820" fmla="*/ 359429 h 6858000"/>
              <a:gd name="connsiteX821" fmla="*/ 3996338 w 7467600"/>
              <a:gd name="connsiteY821" fmla="*/ 968237 h 6858000"/>
              <a:gd name="connsiteX822" fmla="*/ 3766672 w 7467600"/>
              <a:gd name="connsiteY822" fmla="*/ 359429 h 6858000"/>
              <a:gd name="connsiteX823" fmla="*/ 5805386 w 7467600"/>
              <a:gd name="connsiteY823" fmla="*/ 239240 h 6858000"/>
              <a:gd name="connsiteX824" fmla="*/ 5736947 w 7467600"/>
              <a:gd name="connsiteY824" fmla="*/ 261367 h 6858000"/>
              <a:gd name="connsiteX825" fmla="*/ 5427012 w 7467600"/>
              <a:gd name="connsiteY825" fmla="*/ 311272 h 6858000"/>
              <a:gd name="connsiteX826" fmla="*/ 5147818 w 7467600"/>
              <a:gd name="connsiteY826" fmla="*/ 322112 h 6858000"/>
              <a:gd name="connsiteX827" fmla="*/ 5060854 w 7467600"/>
              <a:gd name="connsiteY827" fmla="*/ 311882 h 6858000"/>
              <a:gd name="connsiteX828" fmla="*/ 4945989 w 7467600"/>
              <a:gd name="connsiteY828" fmla="*/ 300516 h 6858000"/>
              <a:gd name="connsiteX829" fmla="*/ 5410479 w 7467600"/>
              <a:gd name="connsiteY829" fmla="*/ 348434 h 6858000"/>
              <a:gd name="connsiteX830" fmla="*/ 5805386 w 7467600"/>
              <a:gd name="connsiteY830" fmla="*/ 239240 h 6858000"/>
              <a:gd name="connsiteX831" fmla="*/ 5905192 w 7467600"/>
              <a:gd name="connsiteY831" fmla="*/ 163079 h 6858000"/>
              <a:gd name="connsiteX832" fmla="*/ 5865655 w 7467600"/>
              <a:gd name="connsiteY832" fmla="*/ 171901 h 6858000"/>
              <a:gd name="connsiteX833" fmla="*/ 5259740 w 7467600"/>
              <a:gd name="connsiteY833" fmla="*/ 257013 h 6858000"/>
              <a:gd name="connsiteX834" fmla="*/ 5208466 w 7467600"/>
              <a:gd name="connsiteY834" fmla="*/ 257550 h 6858000"/>
              <a:gd name="connsiteX835" fmla="*/ 4980204 w 7467600"/>
              <a:gd name="connsiteY835" fmla="*/ 271903 h 6858000"/>
              <a:gd name="connsiteX836" fmla="*/ 5068068 w 7467600"/>
              <a:gd name="connsiteY836" fmla="*/ 282244 h 6858000"/>
              <a:gd name="connsiteX837" fmla="*/ 5153231 w 7467600"/>
              <a:gd name="connsiteY837" fmla="*/ 292240 h 6858000"/>
              <a:gd name="connsiteX838" fmla="*/ 5426491 w 7467600"/>
              <a:gd name="connsiteY838" fmla="*/ 281128 h 6858000"/>
              <a:gd name="connsiteX839" fmla="*/ 5731212 w 7467600"/>
              <a:gd name="connsiteY839" fmla="*/ 231951 h 6858000"/>
              <a:gd name="connsiteX840" fmla="*/ 5905192 w 7467600"/>
              <a:gd name="connsiteY840" fmla="*/ 163079 h 6858000"/>
              <a:gd name="connsiteX841" fmla="*/ 5944437 w 7467600"/>
              <a:gd name="connsiteY841" fmla="*/ 113829 h 6858000"/>
              <a:gd name="connsiteX842" fmla="*/ 5825032 w 7467600"/>
              <a:gd name="connsiteY842" fmla="*/ 146405 h 6858000"/>
              <a:gd name="connsiteX843" fmla="*/ 4955599 w 7467600"/>
              <a:gd name="connsiteY843" fmla="*/ 247008 h 6858000"/>
              <a:gd name="connsiteX844" fmla="*/ 5210104 w 7467600"/>
              <a:gd name="connsiteY844" fmla="*/ 228123 h 6858000"/>
              <a:gd name="connsiteX845" fmla="*/ 5261015 w 7467600"/>
              <a:gd name="connsiteY845" fmla="*/ 227087 h 6858000"/>
              <a:gd name="connsiteX846" fmla="*/ 5861181 w 7467600"/>
              <a:gd name="connsiteY846" fmla="*/ 143093 h 6858000"/>
              <a:gd name="connsiteX847" fmla="*/ 5961252 w 7467600"/>
              <a:gd name="connsiteY847" fmla="*/ 114820 h 6858000"/>
              <a:gd name="connsiteX848" fmla="*/ 5944437 w 7467600"/>
              <a:gd name="connsiteY848" fmla="*/ 113829 h 6858000"/>
              <a:gd name="connsiteX849" fmla="*/ 3882765 w 7467600"/>
              <a:gd name="connsiteY849" fmla="*/ 0 h 6858000"/>
              <a:gd name="connsiteX850" fmla="*/ 3995099 w 7467600"/>
              <a:gd name="connsiteY850" fmla="*/ 0 h 6858000"/>
              <a:gd name="connsiteX851" fmla="*/ 4163818 w 7467600"/>
              <a:gd name="connsiteY851" fmla="*/ 234104 h 6858000"/>
              <a:gd name="connsiteX852" fmla="*/ 4172099 w 7467600"/>
              <a:gd name="connsiteY852" fmla="*/ 234207 h 6858000"/>
              <a:gd name="connsiteX853" fmla="*/ 4784282 w 7467600"/>
              <a:gd name="connsiteY853" fmla="*/ 276561 h 6858000"/>
              <a:gd name="connsiteX854" fmla="*/ 4801687 w 7467600"/>
              <a:gd name="connsiteY854" fmla="*/ 267764 h 6858000"/>
              <a:gd name="connsiteX855" fmla="*/ 6082788 w 7467600"/>
              <a:gd name="connsiteY855" fmla="*/ 64119 h 6858000"/>
              <a:gd name="connsiteX856" fmla="*/ 6099442 w 7467600"/>
              <a:gd name="connsiteY856" fmla="*/ 82568 h 6858000"/>
              <a:gd name="connsiteX857" fmla="*/ 4804137 w 7467600"/>
              <a:gd name="connsiteY857" fmla="*/ 320931 h 6858000"/>
              <a:gd name="connsiteX858" fmla="*/ 4227047 w 7467600"/>
              <a:gd name="connsiteY858" fmla="*/ 313415 h 6858000"/>
              <a:gd name="connsiteX859" fmla="*/ 4346041 w 7467600"/>
              <a:gd name="connsiteY859" fmla="*/ 456086 h 6858000"/>
              <a:gd name="connsiteX860" fmla="*/ 4870967 w 7467600"/>
              <a:gd name="connsiteY860" fmla="*/ 963061 h 6858000"/>
              <a:gd name="connsiteX861" fmla="*/ 4889647 w 7467600"/>
              <a:gd name="connsiteY861" fmla="*/ 957147 h 6858000"/>
              <a:gd name="connsiteX862" fmla="*/ 5422504 w 7467600"/>
              <a:gd name="connsiteY862" fmla="*/ 805191 h 6858000"/>
              <a:gd name="connsiteX863" fmla="*/ 6087656 w 7467600"/>
              <a:gd name="connsiteY863" fmla="*/ 826703 h 6858000"/>
              <a:gd name="connsiteX864" fmla="*/ 6058717 w 7467600"/>
              <a:gd name="connsiteY864" fmla="*/ 865992 h 6858000"/>
              <a:gd name="connsiteX865" fmla="*/ 4974153 w 7467600"/>
              <a:gd name="connsiteY865" fmla="*/ 1045456 h 6858000"/>
              <a:gd name="connsiteX866" fmla="*/ 5627835 w 7467600"/>
              <a:gd name="connsiteY866" fmla="*/ 1472077 h 6858000"/>
              <a:gd name="connsiteX867" fmla="*/ 5629817 w 7467600"/>
              <a:gd name="connsiteY867" fmla="*/ 1471412 h 6858000"/>
              <a:gd name="connsiteX868" fmla="*/ 5634124 w 7467600"/>
              <a:gd name="connsiteY868" fmla="*/ 1470572 h 6858000"/>
              <a:gd name="connsiteX869" fmla="*/ 5755832 w 7467600"/>
              <a:gd name="connsiteY869" fmla="*/ 1383886 h 6858000"/>
              <a:gd name="connsiteX870" fmla="*/ 6014186 w 7467600"/>
              <a:gd name="connsiteY870" fmla="*/ 1279799 h 6858000"/>
              <a:gd name="connsiteX871" fmla="*/ 6901619 w 7467600"/>
              <a:gd name="connsiteY871" fmla="*/ 1047874 h 6858000"/>
              <a:gd name="connsiteX872" fmla="*/ 6931566 w 7467600"/>
              <a:gd name="connsiteY872" fmla="*/ 1062034 h 6858000"/>
              <a:gd name="connsiteX873" fmla="*/ 5790982 w 7467600"/>
              <a:gd name="connsiteY873" fmla="*/ 1561380 h 6858000"/>
              <a:gd name="connsiteX874" fmla="*/ 6188971 w 7467600"/>
              <a:gd name="connsiteY874" fmla="*/ 1755168 h 6858000"/>
              <a:gd name="connsiteX875" fmla="*/ 6202446 w 7467600"/>
              <a:gd name="connsiteY875" fmla="*/ 1752268 h 6858000"/>
              <a:gd name="connsiteX876" fmla="*/ 7179560 w 7467600"/>
              <a:gd name="connsiteY876" fmla="*/ 1467551 h 6858000"/>
              <a:gd name="connsiteX877" fmla="*/ 7158730 w 7467600"/>
              <a:gd name="connsiteY877" fmla="*/ 1507835 h 6858000"/>
              <a:gd name="connsiteX878" fmla="*/ 6326959 w 7467600"/>
              <a:gd name="connsiteY878" fmla="*/ 1817686 h 6858000"/>
              <a:gd name="connsiteX879" fmla="*/ 6537433 w 7467600"/>
              <a:gd name="connsiteY879" fmla="*/ 1907790 h 6858000"/>
              <a:gd name="connsiteX880" fmla="*/ 6550221 w 7467600"/>
              <a:gd name="connsiteY880" fmla="*/ 1910729 h 6858000"/>
              <a:gd name="connsiteX881" fmla="*/ 6964438 w 7467600"/>
              <a:gd name="connsiteY881" fmla="*/ 2209505 h 6858000"/>
              <a:gd name="connsiteX882" fmla="*/ 7367862 w 7467600"/>
              <a:gd name="connsiteY882" fmla="*/ 2806833 h 6858000"/>
              <a:gd name="connsiteX883" fmla="*/ 7364329 w 7467600"/>
              <a:gd name="connsiteY883" fmla="*/ 2826907 h 6858000"/>
              <a:gd name="connsiteX884" fmla="*/ 7290545 w 7467600"/>
              <a:gd name="connsiteY884" fmla="*/ 2850663 h 6858000"/>
              <a:gd name="connsiteX885" fmla="*/ 6472036 w 7467600"/>
              <a:gd name="connsiteY885" fmla="*/ 1959003 h 6858000"/>
              <a:gd name="connsiteX886" fmla="*/ 5792897 w 7467600"/>
              <a:gd name="connsiteY886" fmla="*/ 1647747 h 6858000"/>
              <a:gd name="connsiteX887" fmla="*/ 5842751 w 7467600"/>
              <a:gd name="connsiteY887" fmla="*/ 1816112 h 6858000"/>
              <a:gd name="connsiteX888" fmla="*/ 5847424 w 7467600"/>
              <a:gd name="connsiteY888" fmla="*/ 1815776 h 6858000"/>
              <a:gd name="connsiteX889" fmla="*/ 6399821 w 7467600"/>
              <a:gd name="connsiteY889" fmla="*/ 2344799 h 6858000"/>
              <a:gd name="connsiteX890" fmla="*/ 6323232 w 7467600"/>
              <a:gd name="connsiteY890" fmla="*/ 2389634 h 6858000"/>
              <a:gd name="connsiteX891" fmla="*/ 5942958 w 7467600"/>
              <a:gd name="connsiteY891" fmla="*/ 2077708 h 6858000"/>
              <a:gd name="connsiteX892" fmla="*/ 5921559 w 7467600"/>
              <a:gd name="connsiteY892" fmla="*/ 2378596 h 6858000"/>
              <a:gd name="connsiteX893" fmla="*/ 5817651 w 7467600"/>
              <a:gd name="connsiteY893" fmla="*/ 3023919 h 6858000"/>
              <a:gd name="connsiteX894" fmla="*/ 5729634 w 7467600"/>
              <a:gd name="connsiteY894" fmla="*/ 3051849 h 6858000"/>
              <a:gd name="connsiteX895" fmla="*/ 5611018 w 7467600"/>
              <a:gd name="connsiteY895" fmla="*/ 2316769 h 6858000"/>
              <a:gd name="connsiteX896" fmla="*/ 5687608 w 7467600"/>
              <a:gd name="connsiteY896" fmla="*/ 2039972 h 6858000"/>
              <a:gd name="connsiteX897" fmla="*/ 5657554 w 7467600"/>
              <a:gd name="connsiteY897" fmla="*/ 1576445 h 6858000"/>
              <a:gd name="connsiteX898" fmla="*/ 5150475 w 7467600"/>
              <a:gd name="connsiteY898" fmla="*/ 1274012 h 6858000"/>
              <a:gd name="connsiteX899" fmla="*/ 5349142 w 7467600"/>
              <a:gd name="connsiteY899" fmla="*/ 2204405 h 6858000"/>
              <a:gd name="connsiteX900" fmla="*/ 5262214 w 7467600"/>
              <a:gd name="connsiteY900" fmla="*/ 2233836 h 6858000"/>
              <a:gd name="connsiteX901" fmla="*/ 4981539 w 7467600"/>
              <a:gd name="connsiteY901" fmla="*/ 1542201 h 6858000"/>
              <a:gd name="connsiteX902" fmla="*/ 4958461 w 7467600"/>
              <a:gd name="connsiteY902" fmla="*/ 1136957 h 6858000"/>
              <a:gd name="connsiteX903" fmla="*/ 4655015 w 7467600"/>
              <a:gd name="connsiteY903" fmla="*/ 891426 h 6858000"/>
              <a:gd name="connsiteX904" fmla="*/ 4348002 w 7467600"/>
              <a:gd name="connsiteY904" fmla="*/ 2205895 h 6858000"/>
              <a:gd name="connsiteX905" fmla="*/ 4262250 w 7467600"/>
              <a:gd name="connsiteY905" fmla="*/ 2219972 h 6858000"/>
              <a:gd name="connsiteX906" fmla="*/ 4550611 w 7467600"/>
              <a:gd name="connsiteY906" fmla="*/ 817540 h 6858000"/>
              <a:gd name="connsiteX907" fmla="*/ 4564418 w 7467600"/>
              <a:gd name="connsiteY907" fmla="*/ 808293 h 6858000"/>
              <a:gd name="connsiteX908" fmla="*/ 4266388 w 7467600"/>
              <a:gd name="connsiteY908" fmla="*/ 500083 h 6858000"/>
              <a:gd name="connsiteX909" fmla="*/ 4032842 w 7467600"/>
              <a:gd name="connsiteY909" fmla="*/ 211809 h 6858000"/>
              <a:gd name="connsiteX910" fmla="*/ 3882765 w 7467600"/>
              <a:gd name="connsiteY910" fmla="*/ 0 h 6858000"/>
              <a:gd name="connsiteX911" fmla="*/ 3721337 w 7467600"/>
              <a:gd name="connsiteY911" fmla="*/ 0 h 6858000"/>
              <a:gd name="connsiteX912" fmla="*/ 3797544 w 7467600"/>
              <a:gd name="connsiteY912" fmla="*/ 0 h 6858000"/>
              <a:gd name="connsiteX913" fmla="*/ 3775734 w 7467600"/>
              <a:gd name="connsiteY913" fmla="*/ 95131 h 6858000"/>
              <a:gd name="connsiteX914" fmla="*/ 3724807 w 7467600"/>
              <a:gd name="connsiteY914" fmla="*/ 272257 h 6858000"/>
              <a:gd name="connsiteX915" fmla="*/ 3726844 w 7467600"/>
              <a:gd name="connsiteY915" fmla="*/ 282988 h 6858000"/>
              <a:gd name="connsiteX916" fmla="*/ 3742664 w 7467600"/>
              <a:gd name="connsiteY916" fmla="*/ 279918 h 6858000"/>
              <a:gd name="connsiteX917" fmla="*/ 4103910 w 7467600"/>
              <a:gd name="connsiteY917" fmla="*/ 1161917 h 6858000"/>
              <a:gd name="connsiteX918" fmla="*/ 4020269 w 7467600"/>
              <a:gd name="connsiteY918" fmla="*/ 1200406 h 6858000"/>
              <a:gd name="connsiteX919" fmla="*/ 3674882 w 7467600"/>
              <a:gd name="connsiteY919" fmla="*/ 488524 h 6858000"/>
              <a:gd name="connsiteX920" fmla="*/ 3132682 w 7467600"/>
              <a:gd name="connsiteY920" fmla="*/ 1072284 h 6858000"/>
              <a:gd name="connsiteX921" fmla="*/ 2716346 w 7467600"/>
              <a:gd name="connsiteY921" fmla="*/ 1276376 h 6858000"/>
              <a:gd name="connsiteX922" fmla="*/ 2716772 w 7467600"/>
              <a:gd name="connsiteY922" fmla="*/ 1255462 h 6858000"/>
              <a:gd name="connsiteX923" fmla="*/ 3471096 w 7467600"/>
              <a:gd name="connsiteY923" fmla="*/ 437072 h 6858000"/>
              <a:gd name="connsiteX924" fmla="*/ 3639057 w 7467600"/>
              <a:gd name="connsiteY924" fmla="*/ 286334 h 6858000"/>
              <a:gd name="connsiteX925" fmla="*/ 3640309 w 7467600"/>
              <a:gd name="connsiteY925" fmla="*/ 284664 h 6858000"/>
              <a:gd name="connsiteX926" fmla="*/ 3646022 w 7467600"/>
              <a:gd name="connsiteY926" fmla="*/ 276711 h 6858000"/>
              <a:gd name="connsiteX927" fmla="*/ 3707943 w 7467600"/>
              <a:gd name="connsiteY927" fmla="*/ 65958 h 6858000"/>
              <a:gd name="connsiteX928" fmla="*/ 3721337 w 7467600"/>
              <a:gd name="connsiteY928" fmla="*/ 0 h 6858000"/>
              <a:gd name="connsiteX929" fmla="*/ 2867960 w 7467600"/>
              <a:gd name="connsiteY929" fmla="*/ 0 h 6858000"/>
              <a:gd name="connsiteX930" fmla="*/ 2926351 w 7467600"/>
              <a:gd name="connsiteY930" fmla="*/ 0 h 6858000"/>
              <a:gd name="connsiteX931" fmla="*/ 2902823 w 7467600"/>
              <a:gd name="connsiteY931" fmla="*/ 262929 h 6858000"/>
              <a:gd name="connsiteX932" fmla="*/ 2940663 w 7467600"/>
              <a:gd name="connsiteY932" fmla="*/ 140884 h 6858000"/>
              <a:gd name="connsiteX933" fmla="*/ 2947039 w 7467600"/>
              <a:gd name="connsiteY933" fmla="*/ 122524 h 6858000"/>
              <a:gd name="connsiteX934" fmla="*/ 2984316 w 7467600"/>
              <a:gd name="connsiteY934" fmla="*/ 0 h 6858000"/>
              <a:gd name="connsiteX935" fmla="*/ 3016114 w 7467600"/>
              <a:gd name="connsiteY935" fmla="*/ 0 h 6858000"/>
              <a:gd name="connsiteX936" fmla="*/ 2979949 w 7467600"/>
              <a:gd name="connsiteY936" fmla="*/ 119274 h 6858000"/>
              <a:gd name="connsiteX937" fmla="*/ 3023879 w 7467600"/>
              <a:gd name="connsiteY937" fmla="*/ 0 h 6858000"/>
              <a:gd name="connsiteX938" fmla="*/ 3105400 w 7467600"/>
              <a:gd name="connsiteY938" fmla="*/ 0 h 6858000"/>
              <a:gd name="connsiteX939" fmla="*/ 3094669 w 7467600"/>
              <a:gd name="connsiteY939" fmla="*/ 30308 h 6858000"/>
              <a:gd name="connsiteX940" fmla="*/ 2901945 w 7467600"/>
              <a:gd name="connsiteY940" fmla="*/ 466538 h 6858000"/>
              <a:gd name="connsiteX941" fmla="*/ 2815209 w 7467600"/>
              <a:gd name="connsiteY941" fmla="*/ 497361 h 6858000"/>
              <a:gd name="connsiteX942" fmla="*/ 2844845 w 7467600"/>
              <a:gd name="connsiteY942" fmla="*/ 127638 h 6858000"/>
              <a:gd name="connsiteX943" fmla="*/ 2867960 w 7467600"/>
              <a:gd name="connsiteY943" fmla="*/ 0 h 6858000"/>
              <a:gd name="connsiteX944" fmla="*/ 1057230 w 7467600"/>
              <a:gd name="connsiteY944" fmla="*/ 0 h 6858000"/>
              <a:gd name="connsiteX945" fmla="*/ 1111003 w 7467600"/>
              <a:gd name="connsiteY945" fmla="*/ 0 h 6858000"/>
              <a:gd name="connsiteX946" fmla="*/ 1125553 w 7467600"/>
              <a:gd name="connsiteY946" fmla="*/ 52588 h 6858000"/>
              <a:gd name="connsiteX947" fmla="*/ 1304276 w 7467600"/>
              <a:gd name="connsiteY947" fmla="*/ 476275 h 6858000"/>
              <a:gd name="connsiteX948" fmla="*/ 1492066 w 7467600"/>
              <a:gd name="connsiteY948" fmla="*/ 886333 h 6858000"/>
              <a:gd name="connsiteX949" fmla="*/ 1423698 w 7467600"/>
              <a:gd name="connsiteY949" fmla="*/ 710817 h 6858000"/>
              <a:gd name="connsiteX950" fmla="*/ 1357609 w 7467600"/>
              <a:gd name="connsiteY950" fmla="*/ 532892 h 6858000"/>
              <a:gd name="connsiteX951" fmla="*/ 1309550 w 7467600"/>
              <a:gd name="connsiteY951" fmla="*/ 374031 h 6858000"/>
              <a:gd name="connsiteX952" fmla="*/ 1193673 w 7467600"/>
              <a:gd name="connsiteY952" fmla="*/ 49533 h 6858000"/>
              <a:gd name="connsiteX953" fmla="*/ 1164391 w 7467600"/>
              <a:gd name="connsiteY953" fmla="*/ 0 h 6858000"/>
              <a:gd name="connsiteX954" fmla="*/ 1200666 w 7467600"/>
              <a:gd name="connsiteY954" fmla="*/ 0 h 6858000"/>
              <a:gd name="connsiteX955" fmla="*/ 1223408 w 7467600"/>
              <a:gd name="connsiteY955" fmla="*/ 38996 h 6858000"/>
              <a:gd name="connsiteX956" fmla="*/ 1339635 w 7467600"/>
              <a:gd name="connsiteY956" fmla="*/ 365517 h 6858000"/>
              <a:gd name="connsiteX957" fmla="*/ 1387469 w 7467600"/>
              <a:gd name="connsiteY957" fmla="*/ 523079 h 6858000"/>
              <a:gd name="connsiteX958" fmla="*/ 1452685 w 7467600"/>
              <a:gd name="connsiteY958" fmla="*/ 699806 h 6858000"/>
              <a:gd name="connsiteX959" fmla="*/ 1492092 w 7467600"/>
              <a:gd name="connsiteY959" fmla="*/ 800424 h 6858000"/>
              <a:gd name="connsiteX960" fmla="*/ 1455302 w 7467600"/>
              <a:gd name="connsiteY960" fmla="*/ 632913 h 6858000"/>
              <a:gd name="connsiteX961" fmla="*/ 1222336 w 7467600"/>
              <a:gd name="connsiteY961" fmla="*/ 9480 h 6858000"/>
              <a:gd name="connsiteX962" fmla="*/ 1214634 w 7467600"/>
              <a:gd name="connsiteY962" fmla="*/ 0 h 6858000"/>
              <a:gd name="connsiteX963" fmla="*/ 1289827 w 7467600"/>
              <a:gd name="connsiteY963" fmla="*/ 0 h 6858000"/>
              <a:gd name="connsiteX964" fmla="*/ 1321076 w 7467600"/>
              <a:gd name="connsiteY964" fmla="*/ 59722 h 6858000"/>
              <a:gd name="connsiteX965" fmla="*/ 1512579 w 7467600"/>
              <a:gd name="connsiteY965" fmla="*/ 626441 h 6858000"/>
              <a:gd name="connsiteX966" fmla="*/ 1506076 w 7467600"/>
              <a:gd name="connsiteY966" fmla="*/ 1089289 h 6858000"/>
              <a:gd name="connsiteX967" fmla="*/ 1486346 w 7467600"/>
              <a:gd name="connsiteY967" fmla="*/ 1079919 h 6858000"/>
              <a:gd name="connsiteX968" fmla="*/ 1070511 w 7467600"/>
              <a:gd name="connsiteY968" fmla="*/ 48609 h 6858000"/>
              <a:gd name="connsiteX969" fmla="*/ 1057230 w 7467600"/>
              <a:gd name="connsiteY969" fmla="*/ 0 h 6858000"/>
              <a:gd name="connsiteX970" fmla="*/ 43151 w 7467600"/>
              <a:gd name="connsiteY970" fmla="*/ 0 h 6858000"/>
              <a:gd name="connsiteX971" fmla="*/ 95283 w 7467600"/>
              <a:gd name="connsiteY971" fmla="*/ 0 h 6858000"/>
              <a:gd name="connsiteX972" fmla="*/ 300708 w 7467600"/>
              <a:gd name="connsiteY972" fmla="*/ 154571 h 6858000"/>
              <a:gd name="connsiteX973" fmla="*/ 530414 w 7467600"/>
              <a:gd name="connsiteY973" fmla="*/ 354673 h 6858000"/>
              <a:gd name="connsiteX974" fmla="*/ 333785 w 7467600"/>
              <a:gd name="connsiteY974" fmla="*/ 161564 h 6858000"/>
              <a:gd name="connsiteX975" fmla="*/ 147005 w 7467600"/>
              <a:gd name="connsiteY975" fmla="*/ 0 h 6858000"/>
              <a:gd name="connsiteX976" fmla="*/ 272509 w 7467600"/>
              <a:gd name="connsiteY976" fmla="*/ 0 h 6858000"/>
              <a:gd name="connsiteX977" fmla="*/ 326276 w 7467600"/>
              <a:gd name="connsiteY977" fmla="*/ 45847 h 6858000"/>
              <a:gd name="connsiteX978" fmla="*/ 823759 w 7467600"/>
              <a:gd name="connsiteY978" fmla="*/ 574145 h 6858000"/>
              <a:gd name="connsiteX979" fmla="*/ 811254 w 7467600"/>
              <a:gd name="connsiteY979" fmla="*/ 665546 h 6858000"/>
              <a:gd name="connsiteX980" fmla="*/ 154042 w 7467600"/>
              <a:gd name="connsiteY980" fmla="*/ 261522 h 6858000"/>
              <a:gd name="connsiteX981" fmla="*/ 13550 w 7467600"/>
              <a:gd name="connsiteY981" fmla="*/ 158423 h 6858000"/>
              <a:gd name="connsiteX982" fmla="*/ 0 w 7467600"/>
              <a:gd name="connsiteY982" fmla="*/ 146618 h 6858000"/>
              <a:gd name="connsiteX983" fmla="*/ 0 w 7467600"/>
              <a:gd name="connsiteY983" fmla="*/ 59161 h 6858000"/>
              <a:gd name="connsiteX984" fmla="*/ 45427 w 7467600"/>
              <a:gd name="connsiteY984" fmla="*/ 101078 h 6858000"/>
              <a:gd name="connsiteX985" fmla="*/ 630103 w 7467600"/>
              <a:gd name="connsiteY985" fmla="*/ 485885 h 6858000"/>
              <a:gd name="connsiteX986" fmla="*/ 532040 w 7467600"/>
              <a:gd name="connsiteY986" fmla="*/ 399359 h 6858000"/>
              <a:gd name="connsiteX987" fmla="*/ 517618 w 7467600"/>
              <a:gd name="connsiteY987" fmla="*/ 385726 h 6858000"/>
              <a:gd name="connsiteX988" fmla="*/ 285074 w 7467600"/>
              <a:gd name="connsiteY988" fmla="*/ 182755 h 6858000"/>
              <a:gd name="connsiteX989" fmla="*/ 43151 w 7467600"/>
              <a:gd name="connsiteY98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312201 w 7467600"/>
              <a:gd name="connsiteY132" fmla="*/ 5128278 h 6858000"/>
              <a:gd name="connsiteX133" fmla="*/ 1903353 w 7467600"/>
              <a:gd name="connsiteY133" fmla="*/ 5044827 h 6858000"/>
              <a:gd name="connsiteX134" fmla="*/ 1936931 w 7467600"/>
              <a:gd name="connsiteY134" fmla="*/ 5093954 h 6858000"/>
              <a:gd name="connsiteX135" fmla="*/ 2195868 w 7467600"/>
              <a:gd name="connsiteY135" fmla="*/ 5396574 h 6858000"/>
              <a:gd name="connsiteX136" fmla="*/ 2088852 w 7467600"/>
              <a:gd name="connsiteY136" fmla="*/ 5166123 h 6858000"/>
              <a:gd name="connsiteX137" fmla="*/ 1958241 w 7467600"/>
              <a:gd name="connsiteY137" fmla="*/ 5067955 h 6858000"/>
              <a:gd name="connsiteX138" fmla="*/ 1903353 w 7467600"/>
              <a:gd name="connsiteY138" fmla="*/ 5044827 h 6858000"/>
              <a:gd name="connsiteX139" fmla="*/ 1979378 w 7467600"/>
              <a:gd name="connsiteY139" fmla="*/ 4769504 h 6858000"/>
              <a:gd name="connsiteX140" fmla="*/ 2882120 w 7467600"/>
              <a:gd name="connsiteY140" fmla="*/ 5064547 h 6858000"/>
              <a:gd name="connsiteX141" fmla="*/ 2793103 w 7467600"/>
              <a:gd name="connsiteY141" fmla="*/ 5039699 h 6858000"/>
              <a:gd name="connsiteX142" fmla="*/ 2770041 w 7467600"/>
              <a:gd name="connsiteY142" fmla="*/ 5033634 h 6858000"/>
              <a:gd name="connsiteX143" fmla="*/ 1979378 w 7467600"/>
              <a:gd name="connsiteY143" fmla="*/ 4769504 h 6858000"/>
              <a:gd name="connsiteX144" fmla="*/ 1927410 w 7467600"/>
              <a:gd name="connsiteY144" fmla="*/ 4716164 h 6858000"/>
              <a:gd name="connsiteX145" fmla="*/ 1959587 w 7467600"/>
              <a:gd name="connsiteY145" fmla="*/ 4728849 h 6858000"/>
              <a:gd name="connsiteX146" fmla="*/ 2777707 w 7467600"/>
              <a:gd name="connsiteY146" fmla="*/ 5003991 h 6858000"/>
              <a:gd name="connsiteX147" fmla="*/ 2800768 w 7467600"/>
              <a:gd name="connsiteY147" fmla="*/ 5010056 h 6858000"/>
              <a:gd name="connsiteX148" fmla="*/ 2879408 w 7467600"/>
              <a:gd name="connsiteY148" fmla="*/ 5031590 h 6858000"/>
              <a:gd name="connsiteX149" fmla="*/ 2862295 w 7467600"/>
              <a:gd name="connsiteY149" fmla="*/ 5022958 h 6858000"/>
              <a:gd name="connsiteX150" fmla="*/ 2813343 w 7467600"/>
              <a:gd name="connsiteY150" fmla="*/ 4998369 h 6858000"/>
              <a:gd name="connsiteX151" fmla="*/ 2646245 w 7467600"/>
              <a:gd name="connsiteY151" fmla="*/ 4930999 h 6858000"/>
              <a:gd name="connsiteX152" fmla="*/ 1999243 w 7467600"/>
              <a:gd name="connsiteY152" fmla="*/ 4730524 h 6858000"/>
              <a:gd name="connsiteX153" fmla="*/ 1979527 w 7467600"/>
              <a:gd name="connsiteY153" fmla="*/ 4726651 h 6858000"/>
              <a:gd name="connsiteX154" fmla="*/ 1927410 w 7467600"/>
              <a:gd name="connsiteY154" fmla="*/ 4716164 h 6858000"/>
              <a:gd name="connsiteX155" fmla="*/ 1997014 w 7467600"/>
              <a:gd name="connsiteY155" fmla="*/ 4698007 h 6858000"/>
              <a:gd name="connsiteX156" fmla="*/ 2005458 w 7467600"/>
              <a:gd name="connsiteY156" fmla="*/ 4699540 h 6858000"/>
              <a:gd name="connsiteX157" fmla="*/ 2657186 w 7467600"/>
              <a:gd name="connsiteY157" fmla="*/ 4901687 h 6858000"/>
              <a:gd name="connsiteX158" fmla="*/ 2826662 w 7467600"/>
              <a:gd name="connsiteY158" fmla="*/ 4970362 h 6858000"/>
              <a:gd name="connsiteX159" fmla="*/ 2876100 w 7467600"/>
              <a:gd name="connsiteY159" fmla="*/ 4995397 h 6858000"/>
              <a:gd name="connsiteX160" fmla="*/ 3042600 w 7467600"/>
              <a:gd name="connsiteY160" fmla="*/ 5059532 h 6858000"/>
              <a:gd name="connsiteX161" fmla="*/ 1997014 w 7467600"/>
              <a:gd name="connsiteY161" fmla="*/ 4698007 h 6858000"/>
              <a:gd name="connsiteX162" fmla="*/ 2305292 w 7467600"/>
              <a:gd name="connsiteY162" fmla="*/ 4219492 h 6858000"/>
              <a:gd name="connsiteX163" fmla="*/ 3360922 w 7467600"/>
              <a:gd name="connsiteY163" fmla="*/ 4529373 h 6858000"/>
              <a:gd name="connsiteX164" fmla="*/ 3492420 w 7467600"/>
              <a:gd name="connsiteY164" fmla="*/ 4510145 h 6858000"/>
              <a:gd name="connsiteX165" fmla="*/ 3364086 w 7467600"/>
              <a:gd name="connsiteY165" fmla="*/ 4480340 h 6858000"/>
              <a:gd name="connsiteX166" fmla="*/ 3225818 w 7467600"/>
              <a:gd name="connsiteY166" fmla="*/ 4411822 h 6858000"/>
              <a:gd name="connsiteX167" fmla="*/ 3129696 w 7467600"/>
              <a:gd name="connsiteY167" fmla="*/ 4360704 h 6858000"/>
              <a:gd name="connsiteX168" fmla="*/ 2814545 w 7467600"/>
              <a:gd name="connsiteY168" fmla="*/ 4282955 h 6858000"/>
              <a:gd name="connsiteX169" fmla="*/ 2305292 w 7467600"/>
              <a:gd name="connsiteY169" fmla="*/ 4219492 h 6858000"/>
              <a:gd name="connsiteX170" fmla="*/ 2626982 w 7467600"/>
              <a:gd name="connsiteY170" fmla="*/ 4206450 h 6858000"/>
              <a:gd name="connsiteX171" fmla="*/ 2490617 w 7467600"/>
              <a:gd name="connsiteY171" fmla="*/ 4206951 h 6858000"/>
              <a:gd name="connsiteX172" fmla="*/ 2819869 w 7467600"/>
              <a:gd name="connsiteY172" fmla="*/ 4252936 h 6858000"/>
              <a:gd name="connsiteX173" fmla="*/ 3143018 w 7467600"/>
              <a:gd name="connsiteY173" fmla="*/ 4332698 h 6858000"/>
              <a:gd name="connsiteX174" fmla="*/ 3241520 w 7467600"/>
              <a:gd name="connsiteY174" fmla="*/ 4385112 h 6858000"/>
              <a:gd name="connsiteX175" fmla="*/ 3374575 w 7467600"/>
              <a:gd name="connsiteY175" fmla="*/ 4451517 h 6858000"/>
              <a:gd name="connsiteX176" fmla="*/ 3505221 w 7467600"/>
              <a:gd name="connsiteY176" fmla="*/ 4480757 h 6858000"/>
              <a:gd name="connsiteX177" fmla="*/ 2626982 w 7467600"/>
              <a:gd name="connsiteY177" fmla="*/ 4206450 h 6858000"/>
              <a:gd name="connsiteX178" fmla="*/ 1310106 w 7467600"/>
              <a:gd name="connsiteY178" fmla="*/ 3943217 h 6858000"/>
              <a:gd name="connsiteX179" fmla="*/ 854994 w 7467600"/>
              <a:gd name="connsiteY179" fmla="*/ 4399136 h 6858000"/>
              <a:gd name="connsiteX180" fmla="*/ 742462 w 7467600"/>
              <a:gd name="connsiteY180" fmla="*/ 4594648 h 6858000"/>
              <a:gd name="connsiteX181" fmla="*/ 820602 w 7467600"/>
              <a:gd name="connsiteY181" fmla="*/ 4485915 h 6858000"/>
              <a:gd name="connsiteX182" fmla="*/ 878295 w 7467600"/>
              <a:gd name="connsiteY182" fmla="*/ 4403594 h 6858000"/>
              <a:gd name="connsiteX183" fmla="*/ 1240607 w 7467600"/>
              <a:gd name="connsiteY183" fmla="*/ 4010401 h 6858000"/>
              <a:gd name="connsiteX184" fmla="*/ 1310106 w 7467600"/>
              <a:gd name="connsiteY184" fmla="*/ 3943217 h 6858000"/>
              <a:gd name="connsiteX185" fmla="*/ 1423113 w 7467600"/>
              <a:gd name="connsiteY185" fmla="*/ 3874565 h 6858000"/>
              <a:gd name="connsiteX186" fmla="*/ 1260565 w 7467600"/>
              <a:gd name="connsiteY186" fmla="*/ 4031982 h 6858000"/>
              <a:gd name="connsiteX187" fmla="*/ 901900 w 7467600"/>
              <a:gd name="connsiteY187" fmla="*/ 4421236 h 6858000"/>
              <a:gd name="connsiteX188" fmla="*/ 845044 w 7467600"/>
              <a:gd name="connsiteY188" fmla="*/ 4502436 h 6858000"/>
              <a:gd name="connsiteX189" fmla="*/ 685926 w 7467600"/>
              <a:gd name="connsiteY189" fmla="*/ 4703069 h 6858000"/>
              <a:gd name="connsiteX190" fmla="*/ 684248 w 7467600"/>
              <a:gd name="connsiteY190" fmla="*/ 4706721 h 6858000"/>
              <a:gd name="connsiteX191" fmla="*/ 1423113 w 7467600"/>
              <a:gd name="connsiteY191" fmla="*/ 3874565 h 6858000"/>
              <a:gd name="connsiteX192" fmla="*/ 3316479 w 7467600"/>
              <a:gd name="connsiteY192" fmla="*/ 3872136 h 6858000"/>
              <a:gd name="connsiteX193" fmla="*/ 3546806 w 7467600"/>
              <a:gd name="connsiteY193" fmla="*/ 4356139 h 6858000"/>
              <a:gd name="connsiteX194" fmla="*/ 3364433 w 7467600"/>
              <a:gd name="connsiteY194" fmla="*/ 3953121 h 6858000"/>
              <a:gd name="connsiteX195" fmla="*/ 3316479 w 7467600"/>
              <a:gd name="connsiteY195" fmla="*/ 3872136 h 6858000"/>
              <a:gd name="connsiteX196" fmla="*/ 3291335 w 7467600"/>
              <a:gd name="connsiteY196" fmla="*/ 3767420 h 6858000"/>
              <a:gd name="connsiteX197" fmla="*/ 3390805 w 7467600"/>
              <a:gd name="connsiteY197" fmla="*/ 3937163 h 6858000"/>
              <a:gd name="connsiteX198" fmla="*/ 3579062 w 7467600"/>
              <a:gd name="connsiteY198" fmla="*/ 4359040 h 6858000"/>
              <a:gd name="connsiteX199" fmla="*/ 3467355 w 7467600"/>
              <a:gd name="connsiteY199" fmla="*/ 3988130 h 6858000"/>
              <a:gd name="connsiteX200" fmla="*/ 3310753 w 7467600"/>
              <a:gd name="connsiteY200" fmla="*/ 3787140 h 6858000"/>
              <a:gd name="connsiteX201" fmla="*/ 3291335 w 7467600"/>
              <a:gd name="connsiteY201" fmla="*/ 3767420 h 6858000"/>
              <a:gd name="connsiteX202" fmla="*/ 1635889 w 7467600"/>
              <a:gd name="connsiteY202" fmla="*/ 3709494 h 6858000"/>
              <a:gd name="connsiteX203" fmla="*/ 1634800 w 7467600"/>
              <a:gd name="connsiteY203" fmla="*/ 3731111 h 6858000"/>
              <a:gd name="connsiteX204" fmla="*/ 1635889 w 7467600"/>
              <a:gd name="connsiteY204" fmla="*/ 3709494 h 6858000"/>
              <a:gd name="connsiteX205" fmla="*/ 1510397 w 7467600"/>
              <a:gd name="connsiteY205" fmla="*/ 3684705 h 6858000"/>
              <a:gd name="connsiteX206" fmla="*/ 1146550 w 7467600"/>
              <a:gd name="connsiteY206" fmla="*/ 3802012 h 6858000"/>
              <a:gd name="connsiteX207" fmla="*/ 698834 w 7467600"/>
              <a:gd name="connsiteY207" fmla="*/ 3952272 h 6858000"/>
              <a:gd name="connsiteX208" fmla="*/ 34256 w 7467600"/>
              <a:gd name="connsiteY208" fmla="*/ 4347603 h 6858000"/>
              <a:gd name="connsiteX209" fmla="*/ 527241 w 7467600"/>
              <a:gd name="connsiteY209" fmla="*/ 4065078 h 6858000"/>
              <a:gd name="connsiteX210" fmla="*/ 1510397 w 7467600"/>
              <a:gd name="connsiteY210" fmla="*/ 3684705 h 6858000"/>
              <a:gd name="connsiteX211" fmla="*/ 1313114 w 7467600"/>
              <a:gd name="connsiteY211" fmla="*/ 3655216 h 6858000"/>
              <a:gd name="connsiteX212" fmla="*/ 1109304 w 7467600"/>
              <a:gd name="connsiteY212" fmla="*/ 3669030 h 6858000"/>
              <a:gd name="connsiteX213" fmla="*/ 8129 w 7467600"/>
              <a:gd name="connsiteY213" fmla="*/ 4330519 h 6858000"/>
              <a:gd name="connsiteX214" fmla="*/ 687572 w 7467600"/>
              <a:gd name="connsiteY214" fmla="*/ 3925629 h 6858000"/>
              <a:gd name="connsiteX215" fmla="*/ 1138365 w 7467600"/>
              <a:gd name="connsiteY215" fmla="*/ 3774515 h 6858000"/>
              <a:gd name="connsiteX216" fmla="*/ 1505579 w 7467600"/>
              <a:gd name="connsiteY216" fmla="*/ 3655526 h 6858000"/>
              <a:gd name="connsiteX217" fmla="*/ 1313114 w 7467600"/>
              <a:gd name="connsiteY217" fmla="*/ 3655216 h 6858000"/>
              <a:gd name="connsiteX218" fmla="*/ 3655073 w 7467600"/>
              <a:gd name="connsiteY218" fmla="*/ 3650884 h 6858000"/>
              <a:gd name="connsiteX219" fmla="*/ 3989938 w 7467600"/>
              <a:gd name="connsiteY219" fmla="*/ 3991685 h 6858000"/>
              <a:gd name="connsiteX220" fmla="*/ 4393907 w 7467600"/>
              <a:gd name="connsiteY220" fmla="*/ 4261258 h 6858000"/>
              <a:gd name="connsiteX221" fmla="*/ 4648051 w 7467600"/>
              <a:gd name="connsiteY221" fmla="*/ 4374051 h 6858000"/>
              <a:gd name="connsiteX222" fmla="*/ 4383389 w 7467600"/>
              <a:gd name="connsiteY222" fmla="*/ 4184369 h 6858000"/>
              <a:gd name="connsiteX223" fmla="*/ 4165508 w 7467600"/>
              <a:gd name="connsiteY223" fmla="*/ 4035196 h 6858000"/>
              <a:gd name="connsiteX224" fmla="*/ 4068162 w 7467600"/>
              <a:gd name="connsiteY224" fmla="*/ 3953394 h 6858000"/>
              <a:gd name="connsiteX225" fmla="*/ 3981416 w 7467600"/>
              <a:gd name="connsiteY225" fmla="*/ 3880482 h 6858000"/>
              <a:gd name="connsiteX226" fmla="*/ 3800147 w 7467600"/>
              <a:gd name="connsiteY226" fmla="*/ 3749872 h 6858000"/>
              <a:gd name="connsiteX227" fmla="*/ 3655073 w 7467600"/>
              <a:gd name="connsiteY227" fmla="*/ 3650884 h 6858000"/>
              <a:gd name="connsiteX228" fmla="*/ 3670252 w 7467600"/>
              <a:gd name="connsiteY228" fmla="*/ 3622798 h 6858000"/>
              <a:gd name="connsiteX229" fmla="*/ 3817258 w 7467600"/>
              <a:gd name="connsiteY229" fmla="*/ 3723577 h 6858000"/>
              <a:gd name="connsiteX230" fmla="*/ 4000461 w 7467600"/>
              <a:gd name="connsiteY230" fmla="*/ 3855966 h 6858000"/>
              <a:gd name="connsiteX231" fmla="*/ 4088180 w 7467600"/>
              <a:gd name="connsiteY231" fmla="*/ 3929774 h 6858000"/>
              <a:gd name="connsiteX232" fmla="*/ 4184555 w 7467600"/>
              <a:gd name="connsiteY232" fmla="*/ 4010683 h 6858000"/>
              <a:gd name="connsiteX233" fmla="*/ 4399563 w 7467600"/>
              <a:gd name="connsiteY233" fmla="*/ 4158106 h 6858000"/>
              <a:gd name="connsiteX234" fmla="*/ 4684469 w 7467600"/>
              <a:gd name="connsiteY234" fmla="*/ 4364680 h 6858000"/>
              <a:gd name="connsiteX235" fmla="*/ 4690271 w 7467600"/>
              <a:gd name="connsiteY235" fmla="*/ 4370034 h 6858000"/>
              <a:gd name="connsiteX236" fmla="*/ 4136093 w 7467600"/>
              <a:gd name="connsiteY236" fmla="*/ 3858466 h 6858000"/>
              <a:gd name="connsiteX237" fmla="*/ 3670252 w 7467600"/>
              <a:gd name="connsiteY237" fmla="*/ 3622798 h 6858000"/>
              <a:gd name="connsiteX238" fmla="*/ 4440129 w 7467600"/>
              <a:gd name="connsiteY238" fmla="*/ 3448571 h 6858000"/>
              <a:gd name="connsiteX239" fmla="*/ 4856525 w 7467600"/>
              <a:gd name="connsiteY239" fmla="*/ 3915351 h 6858000"/>
              <a:gd name="connsiteX240" fmla="*/ 5059055 w 7467600"/>
              <a:gd name="connsiteY240" fmla="*/ 4108918 h 6858000"/>
              <a:gd name="connsiteX241" fmla="*/ 5290070 w 7467600"/>
              <a:gd name="connsiteY241" fmla="*/ 4263619 h 6858000"/>
              <a:gd name="connsiteX242" fmla="*/ 4834991 w 7467600"/>
              <a:gd name="connsiteY242" fmla="*/ 3830985 h 6858000"/>
              <a:gd name="connsiteX243" fmla="*/ 4440129 w 7467600"/>
              <a:gd name="connsiteY243" fmla="*/ 3448571 h 6858000"/>
              <a:gd name="connsiteX244" fmla="*/ 4441737 w 7467600"/>
              <a:gd name="connsiteY244" fmla="*/ 3399734 h 6858000"/>
              <a:gd name="connsiteX245" fmla="*/ 4431236 w 7467600"/>
              <a:gd name="connsiteY245" fmla="*/ 3400954 h 6858000"/>
              <a:gd name="connsiteX246" fmla="*/ 4557150 w 7467600"/>
              <a:gd name="connsiteY246" fmla="*/ 3510023 h 6858000"/>
              <a:gd name="connsiteX247" fmla="*/ 4856936 w 7467600"/>
              <a:gd name="connsiteY247" fmla="*/ 3809146 h 6858000"/>
              <a:gd name="connsiteX248" fmla="*/ 5111996 w 7467600"/>
              <a:gd name="connsiteY248" fmla="*/ 4065759 h 6858000"/>
              <a:gd name="connsiteX249" fmla="*/ 5388878 w 7467600"/>
              <a:gd name="connsiteY249" fmla="*/ 4300185 h 6858000"/>
              <a:gd name="connsiteX250" fmla="*/ 5425556 w 7467600"/>
              <a:gd name="connsiteY250" fmla="*/ 4308967 h 6858000"/>
              <a:gd name="connsiteX251" fmla="*/ 4943646 w 7467600"/>
              <a:gd name="connsiteY251" fmla="*/ 3822916 h 6858000"/>
              <a:gd name="connsiteX252" fmla="*/ 4594837 w 7467600"/>
              <a:gd name="connsiteY252" fmla="*/ 3532274 h 6858000"/>
              <a:gd name="connsiteX253" fmla="*/ 4441737 w 7467600"/>
              <a:gd name="connsiteY253" fmla="*/ 3399734 h 6858000"/>
              <a:gd name="connsiteX254" fmla="*/ 5425834 w 7467600"/>
              <a:gd name="connsiteY254" fmla="*/ 3162785 h 6858000"/>
              <a:gd name="connsiteX255" fmla="*/ 5401644 w 7467600"/>
              <a:gd name="connsiteY255" fmla="*/ 3617847 h 6858000"/>
              <a:gd name="connsiteX256" fmla="*/ 5467256 w 7467600"/>
              <a:gd name="connsiteY256" fmla="*/ 4175494 h 6858000"/>
              <a:gd name="connsiteX257" fmla="*/ 5448069 w 7467600"/>
              <a:gd name="connsiteY257" fmla="*/ 3567554 h 6858000"/>
              <a:gd name="connsiteX258" fmla="*/ 5425834 w 7467600"/>
              <a:gd name="connsiteY258" fmla="*/ 3162785 h 6858000"/>
              <a:gd name="connsiteX259" fmla="*/ 1318687 w 7467600"/>
              <a:gd name="connsiteY259" fmla="*/ 3113840 h 6858000"/>
              <a:gd name="connsiteX260" fmla="*/ 1066793 w 7467600"/>
              <a:gd name="connsiteY260" fmla="*/ 3212171 h 6858000"/>
              <a:gd name="connsiteX261" fmla="*/ 993319 w 7467600"/>
              <a:gd name="connsiteY261" fmla="*/ 3247648 h 6858000"/>
              <a:gd name="connsiteX262" fmla="*/ 853081 w 7467600"/>
              <a:gd name="connsiteY262" fmla="*/ 3312410 h 6858000"/>
              <a:gd name="connsiteX263" fmla="*/ 805957 w 7467600"/>
              <a:gd name="connsiteY263" fmla="*/ 3330443 h 6858000"/>
              <a:gd name="connsiteX264" fmla="*/ 1318687 w 7467600"/>
              <a:gd name="connsiteY264" fmla="*/ 3113840 h 6858000"/>
              <a:gd name="connsiteX265" fmla="*/ 5453702 w 7467600"/>
              <a:gd name="connsiteY265" fmla="*/ 3090882 h 6858000"/>
              <a:gd name="connsiteX266" fmla="*/ 5480135 w 7467600"/>
              <a:gd name="connsiteY266" fmla="*/ 3565802 h 6858000"/>
              <a:gd name="connsiteX267" fmla="*/ 5499023 w 7467600"/>
              <a:gd name="connsiteY267" fmla="*/ 4166310 h 6858000"/>
              <a:gd name="connsiteX268" fmla="*/ 5547022 w 7467600"/>
              <a:gd name="connsiteY268" fmla="*/ 3607838 h 6858000"/>
              <a:gd name="connsiteX269" fmla="*/ 5515964 w 7467600"/>
              <a:gd name="connsiteY269" fmla="*/ 3378541 h 6858000"/>
              <a:gd name="connsiteX270" fmla="*/ 5453702 w 7467600"/>
              <a:gd name="connsiteY270" fmla="*/ 3090882 h 6858000"/>
              <a:gd name="connsiteX271" fmla="*/ 1238695 w 7467600"/>
              <a:gd name="connsiteY271" fmla="*/ 3076820 h 6858000"/>
              <a:gd name="connsiteX272" fmla="*/ 716371 w 7467600"/>
              <a:gd name="connsiteY272" fmla="*/ 3293249 h 6858000"/>
              <a:gd name="connsiteX273" fmla="*/ 579522 w 7467600"/>
              <a:gd name="connsiteY273" fmla="*/ 3371759 h 6858000"/>
              <a:gd name="connsiteX274" fmla="*/ 600288 w 7467600"/>
              <a:gd name="connsiteY274" fmla="*/ 3365555 h 6858000"/>
              <a:gd name="connsiteX275" fmla="*/ 840692 w 7467600"/>
              <a:gd name="connsiteY275" fmla="*/ 3284921 h 6858000"/>
              <a:gd name="connsiteX276" fmla="*/ 979248 w 7467600"/>
              <a:gd name="connsiteY276" fmla="*/ 3221003 h 6858000"/>
              <a:gd name="connsiteX277" fmla="*/ 1053282 w 7467600"/>
              <a:gd name="connsiteY277" fmla="*/ 3185247 h 6858000"/>
              <a:gd name="connsiteX278" fmla="*/ 1320603 w 7467600"/>
              <a:gd name="connsiteY278" fmla="*/ 3081281 h 6858000"/>
              <a:gd name="connsiteX279" fmla="*/ 1238695 w 7467600"/>
              <a:gd name="connsiteY279" fmla="*/ 3076820 h 6858000"/>
              <a:gd name="connsiteX280" fmla="*/ 5425627 w 7467600"/>
              <a:gd name="connsiteY280" fmla="*/ 2954192 h 6858000"/>
              <a:gd name="connsiteX281" fmla="*/ 5470770 w 7467600"/>
              <a:gd name="connsiteY281" fmla="*/ 3005435 h 6858000"/>
              <a:gd name="connsiteX282" fmla="*/ 5519779 w 7467600"/>
              <a:gd name="connsiteY282" fmla="*/ 4359223 h 6858000"/>
              <a:gd name="connsiteX283" fmla="*/ 5520293 w 7467600"/>
              <a:gd name="connsiteY283" fmla="*/ 4360602 h 6858000"/>
              <a:gd name="connsiteX284" fmla="*/ 5767221 w 7467600"/>
              <a:gd name="connsiteY284" fmla="*/ 4665564 h 6858000"/>
              <a:gd name="connsiteX285" fmla="*/ 6937169 w 7467600"/>
              <a:gd name="connsiteY285" fmla="*/ 4815941 h 6858000"/>
              <a:gd name="connsiteX286" fmla="*/ 6953922 w 7467600"/>
              <a:gd name="connsiteY286" fmla="*/ 4890068 h 6858000"/>
              <a:gd name="connsiteX287" fmla="*/ 6071359 w 7467600"/>
              <a:gd name="connsiteY287" fmla="*/ 4770770 h 6858000"/>
              <a:gd name="connsiteX288" fmla="*/ 6038839 w 7467600"/>
              <a:gd name="connsiteY288" fmla="*/ 4764474 h 6858000"/>
              <a:gd name="connsiteX289" fmla="*/ 6038706 w 7467600"/>
              <a:gd name="connsiteY289" fmla="*/ 4763847 h 6858000"/>
              <a:gd name="connsiteX290" fmla="*/ 6037784 w 7467600"/>
              <a:gd name="connsiteY290" fmla="*/ 4764270 h 6858000"/>
              <a:gd name="connsiteX291" fmla="*/ 6038839 w 7467600"/>
              <a:gd name="connsiteY291" fmla="*/ 4764474 h 6858000"/>
              <a:gd name="connsiteX292" fmla="*/ 6040338 w 7467600"/>
              <a:gd name="connsiteY292" fmla="*/ 4771418 h 6858000"/>
              <a:gd name="connsiteX293" fmla="*/ 6024488 w 7467600"/>
              <a:gd name="connsiteY293" fmla="*/ 4809903 h 6858000"/>
              <a:gd name="connsiteX294" fmla="*/ 5599771 w 7467600"/>
              <a:gd name="connsiteY294" fmla="*/ 5509652 h 6858000"/>
              <a:gd name="connsiteX295" fmla="*/ 5548843 w 7467600"/>
              <a:gd name="connsiteY295" fmla="*/ 5563845 h 6858000"/>
              <a:gd name="connsiteX296" fmla="*/ 5940952 w 7467600"/>
              <a:gd name="connsiteY296" fmla="*/ 6250028 h 6858000"/>
              <a:gd name="connsiteX297" fmla="*/ 6043441 w 7467600"/>
              <a:gd name="connsiteY297" fmla="*/ 6665847 h 6858000"/>
              <a:gd name="connsiteX298" fmla="*/ 6093432 w 7467600"/>
              <a:gd name="connsiteY298" fmla="*/ 6858000 h 6858000"/>
              <a:gd name="connsiteX299" fmla="*/ 6034344 w 7467600"/>
              <a:gd name="connsiteY299" fmla="*/ 6858000 h 6858000"/>
              <a:gd name="connsiteX300" fmla="*/ 6026679 w 7467600"/>
              <a:gd name="connsiteY300" fmla="*/ 6836959 h 6858000"/>
              <a:gd name="connsiteX301" fmla="*/ 5800441 w 7467600"/>
              <a:gd name="connsiteY301" fmla="*/ 6335286 h 6858000"/>
              <a:gd name="connsiteX302" fmla="*/ 5526562 w 7467600"/>
              <a:gd name="connsiteY302" fmla="*/ 5705388 h 6858000"/>
              <a:gd name="connsiteX303" fmla="*/ 5519640 w 7467600"/>
              <a:gd name="connsiteY303" fmla="*/ 5683774 h 6858000"/>
              <a:gd name="connsiteX304" fmla="*/ 5844559 w 7467600"/>
              <a:gd name="connsiteY304" fmla="*/ 6553349 h 6858000"/>
              <a:gd name="connsiteX305" fmla="*/ 5975994 w 7467600"/>
              <a:gd name="connsiteY305" fmla="*/ 6858000 h 6858000"/>
              <a:gd name="connsiteX306" fmla="*/ 5898547 w 7467600"/>
              <a:gd name="connsiteY306" fmla="*/ 6858000 h 6858000"/>
              <a:gd name="connsiteX307" fmla="*/ 5682041 w 7467600"/>
              <a:gd name="connsiteY307" fmla="*/ 6355860 h 6858000"/>
              <a:gd name="connsiteX308" fmla="*/ 5461758 w 7467600"/>
              <a:gd name="connsiteY308" fmla="*/ 5820220 h 6858000"/>
              <a:gd name="connsiteX309" fmla="*/ 5237282 w 7467600"/>
              <a:gd name="connsiteY309" fmla="*/ 6579086 h 6858000"/>
              <a:gd name="connsiteX310" fmla="*/ 5115009 w 7467600"/>
              <a:gd name="connsiteY310" fmla="*/ 6858000 h 6858000"/>
              <a:gd name="connsiteX311" fmla="*/ 5028074 w 7467600"/>
              <a:gd name="connsiteY311" fmla="*/ 6858000 h 6858000"/>
              <a:gd name="connsiteX312" fmla="*/ 5079508 w 7467600"/>
              <a:gd name="connsiteY312" fmla="*/ 6749074 h 6858000"/>
              <a:gd name="connsiteX313" fmla="*/ 5371846 w 7467600"/>
              <a:gd name="connsiteY313" fmla="*/ 5924413 h 6858000"/>
              <a:gd name="connsiteX314" fmla="*/ 5270512 w 7467600"/>
              <a:gd name="connsiteY314" fmla="*/ 6138975 h 6858000"/>
              <a:gd name="connsiteX315" fmla="*/ 5062409 w 7467600"/>
              <a:gd name="connsiteY315" fmla="*/ 6653544 h 6858000"/>
              <a:gd name="connsiteX316" fmla="*/ 5036628 w 7467600"/>
              <a:gd name="connsiteY316" fmla="*/ 6754247 h 6858000"/>
              <a:gd name="connsiteX317" fmla="*/ 5009112 w 7467600"/>
              <a:gd name="connsiteY317" fmla="*/ 6858000 h 6858000"/>
              <a:gd name="connsiteX318" fmla="*/ 4976679 w 7467600"/>
              <a:gd name="connsiteY318" fmla="*/ 6858000 h 6858000"/>
              <a:gd name="connsiteX319" fmla="*/ 5006537 w 7467600"/>
              <a:gd name="connsiteY319" fmla="*/ 6747068 h 6858000"/>
              <a:gd name="connsiteX320" fmla="*/ 5032723 w 7467600"/>
              <a:gd name="connsiteY320" fmla="*/ 6644957 h 6858000"/>
              <a:gd name="connsiteX321" fmla="*/ 5242949 w 7467600"/>
              <a:gd name="connsiteY321" fmla="*/ 6125175 h 6858000"/>
              <a:gd name="connsiteX322" fmla="*/ 5286321 w 7467600"/>
              <a:gd name="connsiteY322" fmla="*/ 6033555 h 6858000"/>
              <a:gd name="connsiteX323" fmla="*/ 5008210 w 7467600"/>
              <a:gd name="connsiteY323" fmla="*/ 6649194 h 6858000"/>
              <a:gd name="connsiteX324" fmla="*/ 4986321 w 7467600"/>
              <a:gd name="connsiteY324" fmla="*/ 6765687 h 6858000"/>
              <a:gd name="connsiteX325" fmla="*/ 4973474 w 7467600"/>
              <a:gd name="connsiteY325" fmla="*/ 6858000 h 6858000"/>
              <a:gd name="connsiteX326" fmla="*/ 4907178 w 7467600"/>
              <a:gd name="connsiteY326" fmla="*/ 6858000 h 6858000"/>
              <a:gd name="connsiteX327" fmla="*/ 4910810 w 7467600"/>
              <a:gd name="connsiteY327" fmla="*/ 6829660 h 6858000"/>
              <a:gd name="connsiteX328" fmla="*/ 4987461 w 7467600"/>
              <a:gd name="connsiteY328" fmla="*/ 6432994 h 6858000"/>
              <a:gd name="connsiteX329" fmla="*/ 5179262 w 7467600"/>
              <a:gd name="connsiteY329" fmla="*/ 6035044 h 6858000"/>
              <a:gd name="connsiteX330" fmla="*/ 4689678 w 7467600"/>
              <a:gd name="connsiteY330" fmla="*/ 6440241 h 6858000"/>
              <a:gd name="connsiteX331" fmla="*/ 4477543 w 7467600"/>
              <a:gd name="connsiteY331" fmla="*/ 6674836 h 6858000"/>
              <a:gd name="connsiteX332" fmla="*/ 4329957 w 7467600"/>
              <a:gd name="connsiteY332" fmla="*/ 6858000 h 6858000"/>
              <a:gd name="connsiteX333" fmla="*/ 4218595 w 7467600"/>
              <a:gd name="connsiteY333" fmla="*/ 6858000 h 6858000"/>
              <a:gd name="connsiteX334" fmla="*/ 4368888 w 7467600"/>
              <a:gd name="connsiteY334" fmla="*/ 6668412 h 6858000"/>
              <a:gd name="connsiteX335" fmla="*/ 4563091 w 7467600"/>
              <a:gd name="connsiteY335" fmla="*/ 6442508 h 6858000"/>
              <a:gd name="connsiteX336" fmla="*/ 5387324 w 7467600"/>
              <a:gd name="connsiteY336" fmla="*/ 5705830 h 6858000"/>
              <a:gd name="connsiteX337" fmla="*/ 5073620 w 7467600"/>
              <a:gd name="connsiteY337" fmla="*/ 5955437 h 6858000"/>
              <a:gd name="connsiteX338" fmla="*/ 4689789 w 7467600"/>
              <a:gd name="connsiteY338" fmla="*/ 6268382 h 6858000"/>
              <a:gd name="connsiteX339" fmla="*/ 4418722 w 7467600"/>
              <a:gd name="connsiteY339" fmla="*/ 6570886 h 6858000"/>
              <a:gd name="connsiteX340" fmla="*/ 4214944 w 7467600"/>
              <a:gd name="connsiteY340" fmla="*/ 6858000 h 6858000"/>
              <a:gd name="connsiteX341" fmla="*/ 4177898 w 7467600"/>
              <a:gd name="connsiteY341" fmla="*/ 6858000 h 6858000"/>
              <a:gd name="connsiteX342" fmla="*/ 4391597 w 7467600"/>
              <a:gd name="connsiteY342" fmla="*/ 6556370 h 6858000"/>
              <a:gd name="connsiteX343" fmla="*/ 4668889 w 7467600"/>
              <a:gd name="connsiteY343" fmla="*/ 6246399 h 6858000"/>
              <a:gd name="connsiteX344" fmla="*/ 5055427 w 7467600"/>
              <a:gd name="connsiteY344" fmla="*/ 5931476 h 6858000"/>
              <a:gd name="connsiteX345" fmla="*/ 5371814 w 7467600"/>
              <a:gd name="connsiteY345" fmla="*/ 5678975 h 6858000"/>
              <a:gd name="connsiteX346" fmla="*/ 4987918 w 7467600"/>
              <a:gd name="connsiteY346" fmla="*/ 5838701 h 6858000"/>
              <a:gd name="connsiteX347" fmla="*/ 4317146 w 7467600"/>
              <a:gd name="connsiteY347" fmla="*/ 6587716 h 6858000"/>
              <a:gd name="connsiteX348" fmla="*/ 4171627 w 7467600"/>
              <a:gd name="connsiteY348" fmla="*/ 6858000 h 6858000"/>
              <a:gd name="connsiteX349" fmla="*/ 4081585 w 7467600"/>
              <a:gd name="connsiteY349" fmla="*/ 6858000 h 6858000"/>
              <a:gd name="connsiteX350" fmla="*/ 4238603 w 7467600"/>
              <a:gd name="connsiteY350" fmla="*/ 6559341 h 6858000"/>
              <a:gd name="connsiteX351" fmla="*/ 4778333 w 7467600"/>
              <a:gd name="connsiteY351" fmla="*/ 5873626 h 6858000"/>
              <a:gd name="connsiteX352" fmla="*/ 5414185 w 7467600"/>
              <a:gd name="connsiteY352" fmla="*/ 5573882 h 6858000"/>
              <a:gd name="connsiteX353" fmla="*/ 5959648 w 7467600"/>
              <a:gd name="connsiteY353" fmla="*/ 4760797 h 6858000"/>
              <a:gd name="connsiteX354" fmla="*/ 5355019 w 7467600"/>
              <a:gd name="connsiteY354" fmla="*/ 4734672 h 6858000"/>
              <a:gd name="connsiteX355" fmla="*/ 5083565 w 7467600"/>
              <a:gd name="connsiteY355" fmla="*/ 5179121 h 6858000"/>
              <a:gd name="connsiteX356" fmla="*/ 4713577 w 7467600"/>
              <a:gd name="connsiteY356" fmla="*/ 5616803 h 6858000"/>
              <a:gd name="connsiteX357" fmla="*/ 3989559 w 7467600"/>
              <a:gd name="connsiteY357" fmla="*/ 6145945 h 6858000"/>
              <a:gd name="connsiteX358" fmla="*/ 3939824 w 7467600"/>
              <a:gd name="connsiteY358" fmla="*/ 6066900 h 6858000"/>
              <a:gd name="connsiteX359" fmla="*/ 4584537 w 7467600"/>
              <a:gd name="connsiteY359" fmla="*/ 5324826 h 6858000"/>
              <a:gd name="connsiteX360" fmla="*/ 5037105 w 7467600"/>
              <a:gd name="connsiteY360" fmla="*/ 5088765 h 6858000"/>
              <a:gd name="connsiteX361" fmla="*/ 5039930 w 7467600"/>
              <a:gd name="connsiteY361" fmla="*/ 5089585 h 6858000"/>
              <a:gd name="connsiteX362" fmla="*/ 5263764 w 7467600"/>
              <a:gd name="connsiteY362" fmla="*/ 4735525 h 6858000"/>
              <a:gd name="connsiteX363" fmla="*/ 4086300 w 7467600"/>
              <a:gd name="connsiteY363" fmla="*/ 4884599 h 6858000"/>
              <a:gd name="connsiteX364" fmla="*/ 4085485 w 7467600"/>
              <a:gd name="connsiteY364" fmla="*/ 4899070 h 6858000"/>
              <a:gd name="connsiteX365" fmla="*/ 3871915 w 7467600"/>
              <a:gd name="connsiteY365" fmla="*/ 5253645 h 6858000"/>
              <a:gd name="connsiteX366" fmla="*/ 3799374 w 7467600"/>
              <a:gd name="connsiteY366" fmla="*/ 5466127 h 6858000"/>
              <a:gd name="connsiteX367" fmla="*/ 3498850 w 7467600"/>
              <a:gd name="connsiteY367" fmla="*/ 6661888 h 6858000"/>
              <a:gd name="connsiteX368" fmla="*/ 3399216 w 7467600"/>
              <a:gd name="connsiteY368" fmla="*/ 6858000 h 6858000"/>
              <a:gd name="connsiteX369" fmla="*/ 3303688 w 7467600"/>
              <a:gd name="connsiteY369" fmla="*/ 6858000 h 6858000"/>
              <a:gd name="connsiteX370" fmla="*/ 3391774 w 7467600"/>
              <a:gd name="connsiteY370" fmla="*/ 6697181 h 6858000"/>
              <a:gd name="connsiteX371" fmla="*/ 3735540 w 7467600"/>
              <a:gd name="connsiteY371" fmla="*/ 5546923 h 6858000"/>
              <a:gd name="connsiteX372" fmla="*/ 3729438 w 7467600"/>
              <a:gd name="connsiteY372" fmla="*/ 5569058 h 6858000"/>
              <a:gd name="connsiteX373" fmla="*/ 3707782 w 7467600"/>
              <a:gd name="connsiteY373" fmla="*/ 5644908 h 6858000"/>
              <a:gd name="connsiteX374" fmla="*/ 3583827 w 7467600"/>
              <a:gd name="connsiteY374" fmla="*/ 6039215 h 6858000"/>
              <a:gd name="connsiteX375" fmla="*/ 3547861 w 7467600"/>
              <a:gd name="connsiteY375" fmla="*/ 6129609 h 6858000"/>
              <a:gd name="connsiteX376" fmla="*/ 3490905 w 7467600"/>
              <a:gd name="connsiteY376" fmla="*/ 6277660 h 6858000"/>
              <a:gd name="connsiteX377" fmla="*/ 3455859 w 7467600"/>
              <a:gd name="connsiteY377" fmla="*/ 6391301 h 6858000"/>
              <a:gd name="connsiteX378" fmla="*/ 3429112 w 7467600"/>
              <a:gd name="connsiteY378" fmla="*/ 6479469 h 6858000"/>
              <a:gd name="connsiteX379" fmla="*/ 3304862 w 7467600"/>
              <a:gd name="connsiteY379" fmla="*/ 6796476 h 6858000"/>
              <a:gd name="connsiteX380" fmla="*/ 3276071 w 7467600"/>
              <a:gd name="connsiteY380" fmla="*/ 6858000 h 6858000"/>
              <a:gd name="connsiteX381" fmla="*/ 3240805 w 7467600"/>
              <a:gd name="connsiteY381" fmla="*/ 6858000 h 6858000"/>
              <a:gd name="connsiteX382" fmla="*/ 3275917 w 7467600"/>
              <a:gd name="connsiteY382" fmla="*/ 6783192 h 6858000"/>
              <a:gd name="connsiteX383" fmla="*/ 3399358 w 7467600"/>
              <a:gd name="connsiteY383" fmla="*/ 6469011 h 6858000"/>
              <a:gd name="connsiteX384" fmla="*/ 3425650 w 7467600"/>
              <a:gd name="connsiteY384" fmla="*/ 6381333 h 6858000"/>
              <a:gd name="connsiteX385" fmla="*/ 3460661 w 7467600"/>
              <a:gd name="connsiteY385" fmla="*/ 6266763 h 6858000"/>
              <a:gd name="connsiteX386" fmla="*/ 3518021 w 7467600"/>
              <a:gd name="connsiteY386" fmla="*/ 6117298 h 6858000"/>
              <a:gd name="connsiteX387" fmla="*/ 3554035 w 7467600"/>
              <a:gd name="connsiteY387" fmla="*/ 6027832 h 6858000"/>
              <a:gd name="connsiteX388" fmla="*/ 3677174 w 7467600"/>
              <a:gd name="connsiteY388" fmla="*/ 5636351 h 6858000"/>
              <a:gd name="connsiteX389" fmla="*/ 3698819 w 7467600"/>
              <a:gd name="connsiteY389" fmla="*/ 5560503 h 6858000"/>
              <a:gd name="connsiteX390" fmla="*/ 3702094 w 7467600"/>
              <a:gd name="connsiteY390" fmla="*/ 5549194 h 6858000"/>
              <a:gd name="connsiteX391" fmla="*/ 3398355 w 7467600"/>
              <a:gd name="connsiteY391" fmla="*/ 6094603 h 6858000"/>
              <a:gd name="connsiteX392" fmla="*/ 3193941 w 7467600"/>
              <a:gd name="connsiteY392" fmla="*/ 6798775 h 6858000"/>
              <a:gd name="connsiteX393" fmla="*/ 3184140 w 7467600"/>
              <a:gd name="connsiteY393" fmla="*/ 6858000 h 6858000"/>
              <a:gd name="connsiteX394" fmla="*/ 3099978 w 7467600"/>
              <a:gd name="connsiteY394" fmla="*/ 6858000 h 6858000"/>
              <a:gd name="connsiteX395" fmla="*/ 3101556 w 7467600"/>
              <a:gd name="connsiteY395" fmla="*/ 6843337 h 6858000"/>
              <a:gd name="connsiteX396" fmla="*/ 3370162 w 7467600"/>
              <a:gd name="connsiteY396" fmla="*/ 5785550 h 6858000"/>
              <a:gd name="connsiteX397" fmla="*/ 3746477 w 7467600"/>
              <a:gd name="connsiteY397" fmla="*/ 5377889 h 6858000"/>
              <a:gd name="connsiteX398" fmla="*/ 3863399 w 7467600"/>
              <a:gd name="connsiteY398" fmla="*/ 5087257 h 6858000"/>
              <a:gd name="connsiteX399" fmla="*/ 3968712 w 7467600"/>
              <a:gd name="connsiteY399" fmla="*/ 4913989 h 6858000"/>
              <a:gd name="connsiteX400" fmla="*/ 2792390 w 7467600"/>
              <a:gd name="connsiteY400" fmla="*/ 5382974 h 6858000"/>
              <a:gd name="connsiteX401" fmla="*/ 2714982 w 7467600"/>
              <a:gd name="connsiteY401" fmla="*/ 5427051 h 6858000"/>
              <a:gd name="connsiteX402" fmla="*/ 2813361 w 7467600"/>
              <a:gd name="connsiteY402" fmla="*/ 6023912 h 6858000"/>
              <a:gd name="connsiteX403" fmla="*/ 2688430 w 7467600"/>
              <a:gd name="connsiteY403" fmla="*/ 6801564 h 6858000"/>
              <a:gd name="connsiteX404" fmla="*/ 2629626 w 7467600"/>
              <a:gd name="connsiteY404" fmla="*/ 6763394 h 6858000"/>
              <a:gd name="connsiteX405" fmla="*/ 2565328 w 7467600"/>
              <a:gd name="connsiteY405" fmla="*/ 5516399 h 6858000"/>
              <a:gd name="connsiteX406" fmla="*/ 1922999 w 7467600"/>
              <a:gd name="connsiteY406" fmla="*/ 5980343 h 6858000"/>
              <a:gd name="connsiteX407" fmla="*/ 1950261 w 7467600"/>
              <a:gd name="connsiteY407" fmla="*/ 6405858 h 6858000"/>
              <a:gd name="connsiteX408" fmla="*/ 2365554 w 7467600"/>
              <a:gd name="connsiteY408" fmla="*/ 6759107 h 6858000"/>
              <a:gd name="connsiteX409" fmla="*/ 2424142 w 7467600"/>
              <a:gd name="connsiteY409" fmla="*/ 6858000 h 6858000"/>
              <a:gd name="connsiteX410" fmla="*/ 2395994 w 7467600"/>
              <a:gd name="connsiteY410" fmla="*/ 6858000 h 6858000"/>
              <a:gd name="connsiteX411" fmla="*/ 2392863 w 7467600"/>
              <a:gd name="connsiteY411" fmla="*/ 6852964 h 6858000"/>
              <a:gd name="connsiteX412" fmla="*/ 2017589 w 7467600"/>
              <a:gd name="connsiteY412" fmla="*/ 6493982 h 6858000"/>
              <a:gd name="connsiteX413" fmla="*/ 2147336 w 7467600"/>
              <a:gd name="connsiteY413" fmla="*/ 6594052 h 6858000"/>
              <a:gd name="connsiteX414" fmla="*/ 2207047 w 7467600"/>
              <a:gd name="connsiteY414" fmla="*/ 6654540 h 6858000"/>
              <a:gd name="connsiteX415" fmla="*/ 2299106 w 7467600"/>
              <a:gd name="connsiteY415" fmla="*/ 6778931 h 6858000"/>
              <a:gd name="connsiteX416" fmla="*/ 2314430 w 7467600"/>
              <a:gd name="connsiteY416" fmla="*/ 6801144 h 6858000"/>
              <a:gd name="connsiteX417" fmla="*/ 2352406 w 7467600"/>
              <a:gd name="connsiteY417" fmla="*/ 6858000 h 6858000"/>
              <a:gd name="connsiteX418" fmla="*/ 2314492 w 7467600"/>
              <a:gd name="connsiteY418" fmla="*/ 6858000 h 6858000"/>
              <a:gd name="connsiteX419" fmla="*/ 2288095 w 7467600"/>
              <a:gd name="connsiteY419" fmla="*/ 6818030 h 6858000"/>
              <a:gd name="connsiteX420" fmla="*/ 2272768 w 7467600"/>
              <a:gd name="connsiteY420" fmla="*/ 6795822 h 6858000"/>
              <a:gd name="connsiteX421" fmla="*/ 2182715 w 7467600"/>
              <a:gd name="connsiteY421" fmla="*/ 6675071 h 6858000"/>
              <a:gd name="connsiteX422" fmla="*/ 2032061 w 7467600"/>
              <a:gd name="connsiteY422" fmla="*/ 6541380 h 6858000"/>
              <a:gd name="connsiteX423" fmla="*/ 2257220 w 7467600"/>
              <a:gd name="connsiteY423" fmla="*/ 6826257 h 6858000"/>
              <a:gd name="connsiteX424" fmla="*/ 2281324 w 7467600"/>
              <a:gd name="connsiteY424" fmla="*/ 6858000 h 6858000"/>
              <a:gd name="connsiteX425" fmla="*/ 2242860 w 7467600"/>
              <a:gd name="connsiteY425" fmla="*/ 6858000 h 6858000"/>
              <a:gd name="connsiteX426" fmla="*/ 2232818 w 7467600"/>
              <a:gd name="connsiteY426" fmla="*/ 6844926 h 6858000"/>
              <a:gd name="connsiteX427" fmla="*/ 1990172 w 7467600"/>
              <a:gd name="connsiteY427" fmla="*/ 6542121 h 6858000"/>
              <a:gd name="connsiteX428" fmla="*/ 2124090 w 7467600"/>
              <a:gd name="connsiteY428" fmla="*/ 6761017 h 6858000"/>
              <a:gd name="connsiteX429" fmla="*/ 2200380 w 7467600"/>
              <a:gd name="connsiteY429" fmla="*/ 6858000 h 6858000"/>
              <a:gd name="connsiteX430" fmla="*/ 2147507 w 7467600"/>
              <a:gd name="connsiteY430" fmla="*/ 6858000 h 6858000"/>
              <a:gd name="connsiteX431" fmla="*/ 2070668 w 7467600"/>
              <a:gd name="connsiteY431" fmla="*/ 6761520 h 6858000"/>
              <a:gd name="connsiteX432" fmla="*/ 1975142 w 7467600"/>
              <a:gd name="connsiteY432" fmla="*/ 6585570 h 6858000"/>
              <a:gd name="connsiteX433" fmla="*/ 2050035 w 7467600"/>
              <a:gd name="connsiteY433" fmla="*/ 6813345 h 6858000"/>
              <a:gd name="connsiteX434" fmla="*/ 2063025 w 7467600"/>
              <a:gd name="connsiteY434" fmla="*/ 6858000 h 6858000"/>
              <a:gd name="connsiteX435" fmla="*/ 2021675 w 7467600"/>
              <a:gd name="connsiteY435" fmla="*/ 6858000 h 6858000"/>
              <a:gd name="connsiteX436" fmla="*/ 2019308 w 7467600"/>
              <a:gd name="connsiteY436" fmla="*/ 6847118 h 6858000"/>
              <a:gd name="connsiteX437" fmla="*/ 1938835 w 7467600"/>
              <a:gd name="connsiteY437" fmla="*/ 6551160 h 6858000"/>
              <a:gd name="connsiteX438" fmla="*/ 1953230 w 7467600"/>
              <a:gd name="connsiteY438" fmla="*/ 6759699 h 6858000"/>
              <a:gd name="connsiteX439" fmla="*/ 1956763 w 7467600"/>
              <a:gd name="connsiteY439" fmla="*/ 6778191 h 6858000"/>
              <a:gd name="connsiteX440" fmla="*/ 1967925 w 7467600"/>
              <a:gd name="connsiteY440" fmla="*/ 6858000 h 6858000"/>
              <a:gd name="connsiteX441" fmla="*/ 1936622 w 7467600"/>
              <a:gd name="connsiteY441" fmla="*/ 6858000 h 6858000"/>
              <a:gd name="connsiteX442" fmla="*/ 1926261 w 7467600"/>
              <a:gd name="connsiteY442" fmla="*/ 6784064 h 6858000"/>
              <a:gd name="connsiteX443" fmla="*/ 1922724 w 7467600"/>
              <a:gd name="connsiteY443" fmla="*/ 6765577 h 6858000"/>
              <a:gd name="connsiteX444" fmla="*/ 1904650 w 7467600"/>
              <a:gd name="connsiteY444" fmla="*/ 6639616 h 6858000"/>
              <a:gd name="connsiteX445" fmla="*/ 1885273 w 7467600"/>
              <a:gd name="connsiteY445" fmla="*/ 6858000 h 6858000"/>
              <a:gd name="connsiteX446" fmla="*/ 1854363 w 7467600"/>
              <a:gd name="connsiteY446" fmla="*/ 6858000 h 6858000"/>
              <a:gd name="connsiteX447" fmla="*/ 1880391 w 7467600"/>
              <a:gd name="connsiteY447" fmla="*/ 6603796 h 6858000"/>
              <a:gd name="connsiteX448" fmla="*/ 1818273 w 7467600"/>
              <a:gd name="connsiteY448" fmla="*/ 6715729 h 6858000"/>
              <a:gd name="connsiteX449" fmla="*/ 1794691 w 7467600"/>
              <a:gd name="connsiteY449" fmla="*/ 6843239 h 6858000"/>
              <a:gd name="connsiteX450" fmla="*/ 1794914 w 7467600"/>
              <a:gd name="connsiteY450" fmla="*/ 6858000 h 6858000"/>
              <a:gd name="connsiteX451" fmla="*/ 1746128 w 7467600"/>
              <a:gd name="connsiteY451" fmla="*/ 6858000 h 6858000"/>
              <a:gd name="connsiteX452" fmla="*/ 1753934 w 7467600"/>
              <a:gd name="connsiteY452" fmla="*/ 6724796 h 6858000"/>
              <a:gd name="connsiteX453" fmla="*/ 1792053 w 7467600"/>
              <a:gd name="connsiteY453" fmla="*/ 6572396 h 6858000"/>
              <a:gd name="connsiteX454" fmla="*/ 1862248 w 7467600"/>
              <a:gd name="connsiteY454" fmla="*/ 6266397 h 6858000"/>
              <a:gd name="connsiteX455" fmla="*/ 1862250 w 7467600"/>
              <a:gd name="connsiteY455" fmla="*/ 6033531 h 6858000"/>
              <a:gd name="connsiteX456" fmla="*/ 1211999 w 7467600"/>
              <a:gd name="connsiteY456" fmla="*/ 6683610 h 6858000"/>
              <a:gd name="connsiteX457" fmla="*/ 1213266 w 7467600"/>
              <a:gd name="connsiteY457" fmla="*/ 6691947 h 6858000"/>
              <a:gd name="connsiteX458" fmla="*/ 1203370 w 7467600"/>
              <a:gd name="connsiteY458" fmla="*/ 6850676 h 6858000"/>
              <a:gd name="connsiteX459" fmla="*/ 1203671 w 7467600"/>
              <a:gd name="connsiteY459" fmla="*/ 6858000 h 6858000"/>
              <a:gd name="connsiteX460" fmla="*/ 1143180 w 7467600"/>
              <a:gd name="connsiteY460" fmla="*/ 6858000 h 6858000"/>
              <a:gd name="connsiteX461" fmla="*/ 1142176 w 7467600"/>
              <a:gd name="connsiteY461" fmla="*/ 6766045 h 6858000"/>
              <a:gd name="connsiteX462" fmla="*/ 1067484 w 7467600"/>
              <a:gd name="connsiteY462" fmla="*/ 6858000 h 6858000"/>
              <a:gd name="connsiteX463" fmla="*/ 953928 w 7467600"/>
              <a:gd name="connsiteY463" fmla="*/ 6858000 h 6858000"/>
              <a:gd name="connsiteX464" fmla="*/ 959715 w 7467600"/>
              <a:gd name="connsiteY464" fmla="*/ 6850185 h 6858000"/>
              <a:gd name="connsiteX465" fmla="*/ 1483788 w 7467600"/>
              <a:gd name="connsiteY465" fmla="*/ 6259174 h 6858000"/>
              <a:gd name="connsiteX466" fmla="*/ 1100671 w 7467600"/>
              <a:gd name="connsiteY466" fmla="*/ 6252137 h 6858000"/>
              <a:gd name="connsiteX467" fmla="*/ 1090144 w 7467600"/>
              <a:gd name="connsiteY467" fmla="*/ 6256748 h 6858000"/>
              <a:gd name="connsiteX468" fmla="*/ 1095872 w 7467600"/>
              <a:gd name="connsiteY468" fmla="*/ 6271892 h 6858000"/>
              <a:gd name="connsiteX469" fmla="*/ 262785 w 7467600"/>
              <a:gd name="connsiteY469" fmla="*/ 6845450 h 6858000"/>
              <a:gd name="connsiteX470" fmla="*/ 209968 w 7467600"/>
              <a:gd name="connsiteY470" fmla="*/ 6770713 h 6858000"/>
              <a:gd name="connsiteX471" fmla="*/ 873460 w 7467600"/>
              <a:gd name="connsiteY471" fmla="*/ 6253768 h 6858000"/>
              <a:gd name="connsiteX472" fmla="*/ 192686 w 7467600"/>
              <a:gd name="connsiteY472" fmla="*/ 5849257 h 6858000"/>
              <a:gd name="connsiteX473" fmla="*/ 4696 w 7467600"/>
              <a:gd name="connsiteY473" fmla="*/ 5697668 h 6858000"/>
              <a:gd name="connsiteX474" fmla="*/ 0 w 7467600"/>
              <a:gd name="connsiteY474" fmla="*/ 5689984 h 6858000"/>
              <a:gd name="connsiteX475" fmla="*/ 0 w 7467600"/>
              <a:gd name="connsiteY475" fmla="*/ 5513472 h 6858000"/>
              <a:gd name="connsiteX476" fmla="*/ 174101 w 7467600"/>
              <a:gd name="connsiteY476" fmla="*/ 5620277 h 6858000"/>
              <a:gd name="connsiteX477" fmla="*/ 891800 w 7467600"/>
              <a:gd name="connsiteY477" fmla="*/ 6036935 h 6858000"/>
              <a:gd name="connsiteX478" fmla="*/ 1072219 w 7467600"/>
              <a:gd name="connsiteY478" fmla="*/ 6169443 h 6858000"/>
              <a:gd name="connsiteX479" fmla="*/ 1074117 w 7467600"/>
              <a:gd name="connsiteY479" fmla="*/ 6170301 h 6858000"/>
              <a:gd name="connsiteX480" fmla="*/ 1083114 w 7467600"/>
              <a:gd name="connsiteY480" fmla="*/ 6174131 h 6858000"/>
              <a:gd name="connsiteX481" fmla="*/ 1543010 w 7467600"/>
              <a:gd name="connsiteY481" fmla="*/ 6191140 h 6858000"/>
              <a:gd name="connsiteX482" fmla="*/ 1551080 w 7467600"/>
              <a:gd name="connsiteY482" fmla="*/ 6195006 h 6858000"/>
              <a:gd name="connsiteX483" fmla="*/ 2345443 w 7467600"/>
              <a:gd name="connsiteY483" fmla="*/ 5549882 h 6858000"/>
              <a:gd name="connsiteX484" fmla="*/ 1721499 w 7467600"/>
              <a:gd name="connsiteY484" fmla="*/ 5599969 h 6858000"/>
              <a:gd name="connsiteX485" fmla="*/ 767716 w 7467600"/>
              <a:gd name="connsiteY485" fmla="*/ 5472768 h 6858000"/>
              <a:gd name="connsiteX486" fmla="*/ 722147 w 7467600"/>
              <a:gd name="connsiteY486" fmla="*/ 5393091 h 6858000"/>
              <a:gd name="connsiteX487" fmla="*/ 1485552 w 7467600"/>
              <a:gd name="connsiteY487" fmla="*/ 5313202 h 6858000"/>
              <a:gd name="connsiteX488" fmla="*/ 2143004 w 7467600"/>
              <a:gd name="connsiteY488" fmla="*/ 5402420 h 6858000"/>
              <a:gd name="connsiteX489" fmla="*/ 1933391 w 7467600"/>
              <a:gd name="connsiteY489" fmla="*/ 5156971 h 6858000"/>
              <a:gd name="connsiteX490" fmla="*/ 1827118 w 7467600"/>
              <a:gd name="connsiteY490" fmla="*/ 4968410 h 6858000"/>
              <a:gd name="connsiteX491" fmla="*/ 1837349 w 7467600"/>
              <a:gd name="connsiteY491" fmla="*/ 4956357 h 6858000"/>
              <a:gd name="connsiteX492" fmla="*/ 2162835 w 7467600"/>
              <a:gd name="connsiteY492" fmla="*/ 5187853 h 6858000"/>
              <a:gd name="connsiteX493" fmla="*/ 2257167 w 7467600"/>
              <a:gd name="connsiteY493" fmla="*/ 5462123 h 6858000"/>
              <a:gd name="connsiteX494" fmla="*/ 2261598 w 7467600"/>
              <a:gd name="connsiteY494" fmla="*/ 5467998 h 6858000"/>
              <a:gd name="connsiteX495" fmla="*/ 2437177 w 7467600"/>
              <a:gd name="connsiteY495" fmla="*/ 5479608 h 6858000"/>
              <a:gd name="connsiteX496" fmla="*/ 2445247 w 7467600"/>
              <a:gd name="connsiteY496" fmla="*/ 5483476 h 6858000"/>
              <a:gd name="connsiteX497" fmla="*/ 2743626 w 7467600"/>
              <a:gd name="connsiteY497" fmla="*/ 5304819 h 6858000"/>
              <a:gd name="connsiteX498" fmla="*/ 3048102 w 7467600"/>
              <a:gd name="connsiteY498" fmla="*/ 5150595 h 6858000"/>
              <a:gd name="connsiteX499" fmla="*/ 1799414 w 7467600"/>
              <a:gd name="connsiteY499" fmla="*/ 4694732 h 6858000"/>
              <a:gd name="connsiteX500" fmla="*/ 1771735 w 7467600"/>
              <a:gd name="connsiteY500" fmla="*/ 4619929 h 6858000"/>
              <a:gd name="connsiteX501" fmla="*/ 3104273 w 7467600"/>
              <a:gd name="connsiteY501" fmla="*/ 5076159 h 6858000"/>
              <a:gd name="connsiteX502" fmla="*/ 3113245 w 7467600"/>
              <a:gd name="connsiteY502" fmla="*/ 5090705 h 6858000"/>
              <a:gd name="connsiteX503" fmla="*/ 3126294 w 7467600"/>
              <a:gd name="connsiteY503" fmla="*/ 5114400 h 6858000"/>
              <a:gd name="connsiteX504" fmla="*/ 3937433 w 7467600"/>
              <a:gd name="connsiteY504" fmla="*/ 4830473 h 6858000"/>
              <a:gd name="connsiteX505" fmla="*/ 3590475 w 7467600"/>
              <a:gd name="connsiteY505" fmla="*/ 4597974 h 6858000"/>
              <a:gd name="connsiteX506" fmla="*/ 3100264 w 7467600"/>
              <a:gd name="connsiteY506" fmla="*/ 4579845 h 6858000"/>
              <a:gd name="connsiteX507" fmla="*/ 2183576 w 7467600"/>
              <a:gd name="connsiteY507" fmla="*/ 4227150 h 6858000"/>
              <a:gd name="connsiteX508" fmla="*/ 2151029 w 7467600"/>
              <a:gd name="connsiteY508" fmla="*/ 4146947 h 6858000"/>
              <a:gd name="connsiteX509" fmla="*/ 3563434 w 7467600"/>
              <a:gd name="connsiteY509" fmla="*/ 4469115 h 6858000"/>
              <a:gd name="connsiteX510" fmla="*/ 3177952 w 7467600"/>
              <a:gd name="connsiteY510" fmla="*/ 3657386 h 6858000"/>
              <a:gd name="connsiteX511" fmla="*/ 3189263 w 7467600"/>
              <a:gd name="connsiteY511" fmla="*/ 3625726 h 6858000"/>
              <a:gd name="connsiteX512" fmla="*/ 3560912 w 7467600"/>
              <a:gd name="connsiteY512" fmla="*/ 4079863 h 6858000"/>
              <a:gd name="connsiteX513" fmla="*/ 3626636 w 7467600"/>
              <a:gd name="connsiteY513" fmla="*/ 4512230 h 6858000"/>
              <a:gd name="connsiteX514" fmla="*/ 3653088 w 7467600"/>
              <a:gd name="connsiteY514" fmla="*/ 4521417 h 6858000"/>
              <a:gd name="connsiteX515" fmla="*/ 3988128 w 7467600"/>
              <a:gd name="connsiteY515" fmla="*/ 4817267 h 6858000"/>
              <a:gd name="connsiteX516" fmla="*/ 4830582 w 7467600"/>
              <a:gd name="connsiteY516" fmla="*/ 4676000 h 6858000"/>
              <a:gd name="connsiteX517" fmla="*/ 4830100 w 7467600"/>
              <a:gd name="connsiteY517" fmla="*/ 4675554 h 6858000"/>
              <a:gd name="connsiteX518" fmla="*/ 4036318 w 7467600"/>
              <a:gd name="connsiteY518" fmla="*/ 4147013 h 6858000"/>
              <a:gd name="connsiteX519" fmla="*/ 3432098 w 7467600"/>
              <a:gd name="connsiteY519" fmla="*/ 3537312 h 6858000"/>
              <a:gd name="connsiteX520" fmla="*/ 3446761 w 7467600"/>
              <a:gd name="connsiteY520" fmla="*/ 3461278 h 6858000"/>
              <a:gd name="connsiteX521" fmla="*/ 4419733 w 7467600"/>
              <a:gd name="connsiteY521" fmla="*/ 3963555 h 6858000"/>
              <a:gd name="connsiteX522" fmla="*/ 4781371 w 7467600"/>
              <a:gd name="connsiteY522" fmla="*/ 4458604 h 6858000"/>
              <a:gd name="connsiteX523" fmla="*/ 4780440 w 7467600"/>
              <a:gd name="connsiteY523" fmla="*/ 4470290 h 6858000"/>
              <a:gd name="connsiteX524" fmla="*/ 4898954 w 7467600"/>
              <a:gd name="connsiteY524" fmla="*/ 4662092 h 6858000"/>
              <a:gd name="connsiteX525" fmla="*/ 4900699 w 7467600"/>
              <a:gd name="connsiteY525" fmla="*/ 4670867 h 6858000"/>
              <a:gd name="connsiteX526" fmla="*/ 5714511 w 7467600"/>
              <a:gd name="connsiteY526" fmla="*/ 4663483 h 6858000"/>
              <a:gd name="connsiteX527" fmla="*/ 5464793 w 7467600"/>
              <a:gd name="connsiteY527" fmla="*/ 4393556 h 6858000"/>
              <a:gd name="connsiteX528" fmla="*/ 5461897 w 7467600"/>
              <a:gd name="connsiteY528" fmla="*/ 4390879 h 6858000"/>
              <a:gd name="connsiteX529" fmla="*/ 4294126 w 7467600"/>
              <a:gd name="connsiteY529" fmla="*/ 3303048 h 6858000"/>
              <a:gd name="connsiteX530" fmla="*/ 4305321 w 7467600"/>
              <a:gd name="connsiteY530" fmla="*/ 3256953 h 6858000"/>
              <a:gd name="connsiteX531" fmla="*/ 4949299 w 7467600"/>
              <a:gd name="connsiteY531" fmla="*/ 3766336 h 6858000"/>
              <a:gd name="connsiteX532" fmla="*/ 5291452 w 7467600"/>
              <a:gd name="connsiteY532" fmla="*/ 4076801 h 6858000"/>
              <a:gd name="connsiteX533" fmla="*/ 5434998 w 7467600"/>
              <a:gd name="connsiteY533" fmla="*/ 4254100 h 6858000"/>
              <a:gd name="connsiteX534" fmla="*/ 5351015 w 7467600"/>
              <a:gd name="connsiteY534" fmla="*/ 3760989 h 6858000"/>
              <a:gd name="connsiteX535" fmla="*/ 5413780 w 7467600"/>
              <a:gd name="connsiteY535" fmla="*/ 2966265 h 6858000"/>
              <a:gd name="connsiteX536" fmla="*/ 5425627 w 7467600"/>
              <a:gd name="connsiteY536" fmla="*/ 2954192 h 6858000"/>
              <a:gd name="connsiteX537" fmla="*/ 6604735 w 7467600"/>
              <a:gd name="connsiteY537" fmla="*/ 2041381 h 6858000"/>
              <a:gd name="connsiteX538" fmla="*/ 7204487 w 7467600"/>
              <a:gd name="connsiteY538" fmla="*/ 2742112 h 6858000"/>
              <a:gd name="connsiteX539" fmla="*/ 7131592 w 7467600"/>
              <a:gd name="connsiteY539" fmla="*/ 2672096 h 6858000"/>
              <a:gd name="connsiteX540" fmla="*/ 6996344 w 7467600"/>
              <a:gd name="connsiteY540" fmla="*/ 2518310 h 6858000"/>
              <a:gd name="connsiteX541" fmla="*/ 6735495 w 7467600"/>
              <a:gd name="connsiteY541" fmla="*/ 2196890 h 6858000"/>
              <a:gd name="connsiteX542" fmla="*/ 6721901 w 7467600"/>
              <a:gd name="connsiteY542" fmla="*/ 2179274 h 6858000"/>
              <a:gd name="connsiteX543" fmla="*/ 6604735 w 7467600"/>
              <a:gd name="connsiteY543" fmla="*/ 2041381 h 6858000"/>
              <a:gd name="connsiteX544" fmla="*/ 6591670 w 7467600"/>
              <a:gd name="connsiteY544" fmla="*/ 1988277 h 6858000"/>
              <a:gd name="connsiteX545" fmla="*/ 6747349 w 7467600"/>
              <a:gd name="connsiteY545" fmla="*/ 2160069 h 6858000"/>
              <a:gd name="connsiteX546" fmla="*/ 6760943 w 7467600"/>
              <a:gd name="connsiteY546" fmla="*/ 2177686 h 6858000"/>
              <a:gd name="connsiteX547" fmla="*/ 7021065 w 7467600"/>
              <a:gd name="connsiteY547" fmla="*/ 2498102 h 6858000"/>
              <a:gd name="connsiteX548" fmla="*/ 7155223 w 7467600"/>
              <a:gd name="connsiteY548" fmla="*/ 2650386 h 6858000"/>
              <a:gd name="connsiteX549" fmla="*/ 7203167 w 7467600"/>
              <a:gd name="connsiteY549" fmla="*/ 2697288 h 6858000"/>
              <a:gd name="connsiteX550" fmla="*/ 6937703 w 7467600"/>
              <a:gd name="connsiteY550" fmla="*/ 2321981 h 6858000"/>
              <a:gd name="connsiteX551" fmla="*/ 6591670 w 7467600"/>
              <a:gd name="connsiteY551" fmla="*/ 1988277 h 6858000"/>
              <a:gd name="connsiteX552" fmla="*/ 5798671 w 7467600"/>
              <a:gd name="connsiteY552" fmla="*/ 1981601 h 6858000"/>
              <a:gd name="connsiteX553" fmla="*/ 5754709 w 7467600"/>
              <a:gd name="connsiteY553" fmla="*/ 2071454 h 6858000"/>
              <a:gd name="connsiteX554" fmla="*/ 5763044 w 7467600"/>
              <a:gd name="connsiteY554" fmla="*/ 2842206 h 6858000"/>
              <a:gd name="connsiteX555" fmla="*/ 5764974 w 7467600"/>
              <a:gd name="connsiteY555" fmla="*/ 2799609 h 6858000"/>
              <a:gd name="connsiteX556" fmla="*/ 5767665 w 7467600"/>
              <a:gd name="connsiteY556" fmla="*/ 2666409 h 6858000"/>
              <a:gd name="connsiteX557" fmla="*/ 5763055 w 7467600"/>
              <a:gd name="connsiteY557" fmla="*/ 2579705 h 6858000"/>
              <a:gd name="connsiteX558" fmla="*/ 5758079 w 7467600"/>
              <a:gd name="connsiteY558" fmla="*/ 2492508 h 6858000"/>
              <a:gd name="connsiteX559" fmla="*/ 5779325 w 7467600"/>
              <a:gd name="connsiteY559" fmla="*/ 2197069 h 6858000"/>
              <a:gd name="connsiteX560" fmla="*/ 5798671 w 7467600"/>
              <a:gd name="connsiteY560" fmla="*/ 1981601 h 6858000"/>
              <a:gd name="connsiteX561" fmla="*/ 5829202 w 7467600"/>
              <a:gd name="connsiteY561" fmla="*/ 1971679 h 6858000"/>
              <a:gd name="connsiteX562" fmla="*/ 5809558 w 7467600"/>
              <a:gd name="connsiteY562" fmla="*/ 2198043 h 6858000"/>
              <a:gd name="connsiteX563" fmla="*/ 5788653 w 7467600"/>
              <a:gd name="connsiteY563" fmla="*/ 2489430 h 6858000"/>
              <a:gd name="connsiteX564" fmla="*/ 5793439 w 7467600"/>
              <a:gd name="connsiteY564" fmla="*/ 2575235 h 6858000"/>
              <a:gd name="connsiteX565" fmla="*/ 5796837 w 7467600"/>
              <a:gd name="connsiteY565" fmla="*/ 2637633 h 6858000"/>
              <a:gd name="connsiteX566" fmla="*/ 5818614 w 7467600"/>
              <a:gd name="connsiteY566" fmla="*/ 2473055 h 6858000"/>
              <a:gd name="connsiteX567" fmla="*/ 5829202 w 7467600"/>
              <a:gd name="connsiteY567" fmla="*/ 1971679 h 6858000"/>
              <a:gd name="connsiteX568" fmla="*/ 5911389 w 7467600"/>
              <a:gd name="connsiteY568" fmla="*/ 1898371 h 6858000"/>
              <a:gd name="connsiteX569" fmla="*/ 6237627 w 7467600"/>
              <a:gd name="connsiteY569" fmla="*/ 2231921 h 6858000"/>
              <a:gd name="connsiteX570" fmla="*/ 5911389 w 7467600"/>
              <a:gd name="connsiteY570" fmla="*/ 1898371 h 6858000"/>
              <a:gd name="connsiteX571" fmla="*/ 6944437 w 7467600"/>
              <a:gd name="connsiteY571" fmla="*/ 1575402 h 6858000"/>
              <a:gd name="connsiteX572" fmla="*/ 6304730 w 7467600"/>
              <a:gd name="connsiteY572" fmla="*/ 1766654 h 6858000"/>
              <a:gd name="connsiteX573" fmla="*/ 6944437 w 7467600"/>
              <a:gd name="connsiteY573" fmla="*/ 1575402 h 6858000"/>
              <a:gd name="connsiteX574" fmla="*/ 7019523 w 7467600"/>
              <a:gd name="connsiteY574" fmla="*/ 1519450 h 6858000"/>
              <a:gd name="connsiteX575" fmla="*/ 6298091 w 7467600"/>
              <a:gd name="connsiteY575" fmla="*/ 1737122 h 6858000"/>
              <a:gd name="connsiteX576" fmla="*/ 7019523 w 7467600"/>
              <a:gd name="connsiteY576" fmla="*/ 1519450 h 6858000"/>
              <a:gd name="connsiteX577" fmla="*/ 2399523 w 7467600"/>
              <a:gd name="connsiteY577" fmla="*/ 1428234 h 6858000"/>
              <a:gd name="connsiteX578" fmla="*/ 2224982 w 7467600"/>
              <a:gd name="connsiteY578" fmla="*/ 1826201 h 6858000"/>
              <a:gd name="connsiteX579" fmla="*/ 2096099 w 7467600"/>
              <a:gd name="connsiteY579" fmla="*/ 2345900 h 6858000"/>
              <a:gd name="connsiteX580" fmla="*/ 2283317 w 7467600"/>
              <a:gd name="connsiteY580" fmla="*/ 1796925 h 6858000"/>
              <a:gd name="connsiteX581" fmla="*/ 2399523 w 7467600"/>
              <a:gd name="connsiteY581" fmla="*/ 1428234 h 6858000"/>
              <a:gd name="connsiteX582" fmla="*/ 2448558 w 7467600"/>
              <a:gd name="connsiteY582" fmla="*/ 1373435 h 6858000"/>
              <a:gd name="connsiteX583" fmla="*/ 2312521 w 7467600"/>
              <a:gd name="connsiteY583" fmla="*/ 1806140 h 6858000"/>
              <a:gd name="connsiteX584" fmla="*/ 2127533 w 7467600"/>
              <a:gd name="connsiteY584" fmla="*/ 2348380 h 6858000"/>
              <a:gd name="connsiteX585" fmla="*/ 2358080 w 7467600"/>
              <a:gd name="connsiteY585" fmla="*/ 1866134 h 6858000"/>
              <a:gd name="connsiteX586" fmla="*/ 2407436 w 7467600"/>
              <a:gd name="connsiteY586" fmla="*/ 1651070 h 6858000"/>
              <a:gd name="connsiteX587" fmla="*/ 2448558 w 7467600"/>
              <a:gd name="connsiteY587" fmla="*/ 1373435 h 6858000"/>
              <a:gd name="connsiteX588" fmla="*/ 278707 w 7467600"/>
              <a:gd name="connsiteY588" fmla="*/ 1352270 h 6858000"/>
              <a:gd name="connsiteX589" fmla="*/ 321570 w 7467600"/>
              <a:gd name="connsiteY589" fmla="*/ 1861610 h 6858000"/>
              <a:gd name="connsiteX590" fmla="*/ 294281 w 7467600"/>
              <a:gd name="connsiteY590" fmla="*/ 1440658 h 6858000"/>
              <a:gd name="connsiteX591" fmla="*/ 278707 w 7467600"/>
              <a:gd name="connsiteY591" fmla="*/ 1352270 h 6858000"/>
              <a:gd name="connsiteX592" fmla="*/ 1423821 w 7467600"/>
              <a:gd name="connsiteY592" fmla="*/ 1351958 h 6858000"/>
              <a:gd name="connsiteX593" fmla="*/ 1638521 w 7467600"/>
              <a:gd name="connsiteY593" fmla="*/ 1908470 h 6858000"/>
              <a:gd name="connsiteX594" fmla="*/ 1754199 w 7467600"/>
              <a:gd name="connsiteY594" fmla="*/ 2149284 h 6858000"/>
              <a:gd name="connsiteX595" fmla="*/ 1908359 w 7467600"/>
              <a:gd name="connsiteY595" fmla="*/ 2364988 h 6858000"/>
              <a:gd name="connsiteX596" fmla="*/ 1647661 w 7467600"/>
              <a:gd name="connsiteY596" fmla="*/ 1825945 h 6858000"/>
              <a:gd name="connsiteX597" fmla="*/ 1423821 w 7467600"/>
              <a:gd name="connsiteY597" fmla="*/ 1351958 h 6858000"/>
              <a:gd name="connsiteX598" fmla="*/ 1431890 w 7467600"/>
              <a:gd name="connsiteY598" fmla="*/ 1306475 h 6858000"/>
              <a:gd name="connsiteX599" fmla="*/ 1507597 w 7467600"/>
              <a:gd name="connsiteY599" fmla="*/ 1446132 h 6858000"/>
              <a:gd name="connsiteX600" fmla="*/ 1674586 w 7467600"/>
              <a:gd name="connsiteY600" fmla="*/ 1813832 h 6858000"/>
              <a:gd name="connsiteX601" fmla="*/ 1815950 w 7467600"/>
              <a:gd name="connsiteY601" fmla="*/ 2128564 h 6858000"/>
              <a:gd name="connsiteX602" fmla="*/ 1984242 w 7467600"/>
              <a:gd name="connsiteY602" fmla="*/ 2430829 h 6858000"/>
              <a:gd name="connsiteX603" fmla="*/ 2014023 w 7467600"/>
              <a:gd name="connsiteY603" fmla="*/ 2450995 h 6858000"/>
              <a:gd name="connsiteX604" fmla="*/ 1747337 w 7467600"/>
              <a:gd name="connsiteY604" fmla="*/ 1855264 h 6858000"/>
              <a:gd name="connsiteX605" fmla="*/ 1533749 w 7467600"/>
              <a:gd name="connsiteY605" fmla="*/ 1478656 h 6858000"/>
              <a:gd name="connsiteX606" fmla="*/ 1431890 w 7467600"/>
              <a:gd name="connsiteY606" fmla="*/ 1306475 h 6858000"/>
              <a:gd name="connsiteX607" fmla="*/ 5052692 w 7467600"/>
              <a:gd name="connsiteY607" fmla="*/ 1292994 h 6858000"/>
              <a:gd name="connsiteX608" fmla="*/ 5200661 w 7467600"/>
              <a:gd name="connsiteY608" fmla="*/ 1635186 h 6858000"/>
              <a:gd name="connsiteX609" fmla="*/ 5297138 w 7467600"/>
              <a:gd name="connsiteY609" fmla="*/ 1906351 h 6858000"/>
              <a:gd name="connsiteX610" fmla="*/ 5052692 w 7467600"/>
              <a:gd name="connsiteY610" fmla="*/ 1292994 h 6858000"/>
              <a:gd name="connsiteX611" fmla="*/ 5009948 w 7467600"/>
              <a:gd name="connsiteY611" fmla="*/ 1273619 h 6858000"/>
              <a:gd name="connsiteX612" fmla="*/ 5121777 w 7467600"/>
              <a:gd name="connsiteY612" fmla="*/ 1654213 h 6858000"/>
              <a:gd name="connsiteX613" fmla="*/ 5293545 w 7467600"/>
              <a:gd name="connsiteY613" fmla="*/ 2072247 h 6858000"/>
              <a:gd name="connsiteX614" fmla="*/ 5294042 w 7467600"/>
              <a:gd name="connsiteY614" fmla="*/ 2065019 h 6858000"/>
              <a:gd name="connsiteX615" fmla="*/ 5171936 w 7467600"/>
              <a:gd name="connsiteY615" fmla="*/ 1647613 h 6858000"/>
              <a:gd name="connsiteX616" fmla="*/ 5009948 w 7467600"/>
              <a:gd name="connsiteY616" fmla="*/ 1273619 h 6858000"/>
              <a:gd name="connsiteX617" fmla="*/ 655236 w 7467600"/>
              <a:gd name="connsiteY617" fmla="*/ 1268632 h 6858000"/>
              <a:gd name="connsiteX618" fmla="*/ 839521 w 7467600"/>
              <a:gd name="connsiteY618" fmla="*/ 1685315 h 6858000"/>
              <a:gd name="connsiteX619" fmla="*/ 1109416 w 7467600"/>
              <a:gd name="connsiteY619" fmla="*/ 2061663 h 6858000"/>
              <a:gd name="connsiteX620" fmla="*/ 1298300 w 7467600"/>
              <a:gd name="connsiteY620" fmla="*/ 2247742 h 6858000"/>
              <a:gd name="connsiteX621" fmla="*/ 1125871 w 7467600"/>
              <a:gd name="connsiteY621" fmla="*/ 1989513 h 6858000"/>
              <a:gd name="connsiteX622" fmla="*/ 981574 w 7467600"/>
              <a:gd name="connsiteY622" fmla="*/ 1783157 h 6858000"/>
              <a:gd name="connsiteX623" fmla="*/ 922198 w 7467600"/>
              <a:gd name="connsiteY623" fmla="*/ 1677437 h 6858000"/>
              <a:gd name="connsiteX624" fmla="*/ 869293 w 7467600"/>
              <a:gd name="connsiteY624" fmla="*/ 1583214 h 6858000"/>
              <a:gd name="connsiteX625" fmla="*/ 751431 w 7467600"/>
              <a:gd name="connsiteY625" fmla="*/ 1405731 h 6858000"/>
              <a:gd name="connsiteX626" fmla="*/ 655236 w 7467600"/>
              <a:gd name="connsiteY626" fmla="*/ 1268632 h 6858000"/>
              <a:gd name="connsiteX627" fmla="*/ 6516292 w 7467600"/>
              <a:gd name="connsiteY627" fmla="*/ 1263064 h 6858000"/>
              <a:gd name="connsiteX628" fmla="*/ 5736320 w 7467600"/>
              <a:gd name="connsiteY628" fmla="*/ 1501803 h 6858000"/>
              <a:gd name="connsiteX629" fmla="*/ 6516292 w 7467600"/>
              <a:gd name="connsiteY629" fmla="*/ 1263064 h 6858000"/>
              <a:gd name="connsiteX630" fmla="*/ 291466 w 7467600"/>
              <a:gd name="connsiteY630" fmla="*/ 1250369 h 6858000"/>
              <a:gd name="connsiteX631" fmla="*/ 323180 w 7467600"/>
              <a:gd name="connsiteY631" fmla="*/ 1435283 h 6858000"/>
              <a:gd name="connsiteX632" fmla="*/ 349381 w 7467600"/>
              <a:gd name="connsiteY632" fmla="*/ 1875041 h 6858000"/>
              <a:gd name="connsiteX633" fmla="*/ 374363 w 7467600"/>
              <a:gd name="connsiteY633" fmla="*/ 1506494 h 6858000"/>
              <a:gd name="connsiteX634" fmla="*/ 302168 w 7467600"/>
              <a:gd name="connsiteY634" fmla="*/ 1274495 h 6858000"/>
              <a:gd name="connsiteX635" fmla="*/ 291466 w 7467600"/>
              <a:gd name="connsiteY635" fmla="*/ 1250369 h 6858000"/>
              <a:gd name="connsiteX636" fmla="*/ 678222 w 7467600"/>
              <a:gd name="connsiteY636" fmla="*/ 1248670 h 6858000"/>
              <a:gd name="connsiteX637" fmla="*/ 775536 w 7467600"/>
              <a:gd name="connsiteY637" fmla="*/ 1388015 h 6858000"/>
              <a:gd name="connsiteX638" fmla="*/ 894529 w 7467600"/>
              <a:gd name="connsiteY638" fmla="*/ 1567739 h 6858000"/>
              <a:gd name="connsiteX639" fmla="*/ 948000 w 7467600"/>
              <a:gd name="connsiteY639" fmla="*/ 1663088 h 6858000"/>
              <a:gd name="connsiteX640" fmla="*/ 1006812 w 7467600"/>
              <a:gd name="connsiteY640" fmla="*/ 1767683 h 6858000"/>
              <a:gd name="connsiteX641" fmla="*/ 1149133 w 7467600"/>
              <a:gd name="connsiteY641" fmla="*/ 1971513 h 6858000"/>
              <a:gd name="connsiteX642" fmla="*/ 1333952 w 7467600"/>
              <a:gd name="connsiteY642" fmla="*/ 2251620 h 6858000"/>
              <a:gd name="connsiteX643" fmla="*/ 1337329 w 7467600"/>
              <a:gd name="connsiteY643" fmla="*/ 2258350 h 6858000"/>
              <a:gd name="connsiteX644" fmla="*/ 1014726 w 7467600"/>
              <a:gd name="connsiteY644" fmla="*/ 1615556 h 6858000"/>
              <a:gd name="connsiteX645" fmla="*/ 678222 w 7467600"/>
              <a:gd name="connsiteY645" fmla="*/ 1248670 h 6858000"/>
              <a:gd name="connsiteX646" fmla="*/ 6691602 w 7467600"/>
              <a:gd name="connsiteY646" fmla="*/ 1140573 h 6858000"/>
              <a:gd name="connsiteX647" fmla="*/ 6571100 w 7467600"/>
              <a:gd name="connsiteY647" fmla="*/ 1183662 h 6858000"/>
              <a:gd name="connsiteX648" fmla="*/ 6241687 w 7467600"/>
              <a:gd name="connsiteY648" fmla="*/ 1257600 h 6858000"/>
              <a:gd name="connsiteX649" fmla="*/ 5693009 w 7467600"/>
              <a:gd name="connsiteY649" fmla="*/ 1478256 h 6858000"/>
              <a:gd name="connsiteX650" fmla="*/ 6548420 w 7467600"/>
              <a:gd name="connsiteY650" fmla="*/ 1214599 h 6858000"/>
              <a:gd name="connsiteX651" fmla="*/ 6605473 w 7467600"/>
              <a:gd name="connsiteY651" fmla="*/ 1184686 h 6858000"/>
              <a:gd name="connsiteX652" fmla="*/ 6691602 w 7467600"/>
              <a:gd name="connsiteY652" fmla="*/ 1140573 h 6858000"/>
              <a:gd name="connsiteX653" fmla="*/ 4002475 w 7467600"/>
              <a:gd name="connsiteY653" fmla="*/ 1037802 h 6858000"/>
              <a:gd name="connsiteX654" fmla="*/ 4000324 w 7467600"/>
              <a:gd name="connsiteY654" fmla="*/ 1039362 h 6858000"/>
              <a:gd name="connsiteX655" fmla="*/ 4002862 w 7467600"/>
              <a:gd name="connsiteY655" fmla="*/ 1042866 h 6858000"/>
              <a:gd name="connsiteX656" fmla="*/ 4002475 w 7467600"/>
              <a:gd name="connsiteY656" fmla="*/ 1037802 h 6858000"/>
              <a:gd name="connsiteX657" fmla="*/ 506322 w 7467600"/>
              <a:gd name="connsiteY657" fmla="*/ 1020997 h 6858000"/>
              <a:gd name="connsiteX658" fmla="*/ 533068 w 7467600"/>
              <a:gd name="connsiteY658" fmla="*/ 1029409 h 6858000"/>
              <a:gd name="connsiteX659" fmla="*/ 1232525 w 7467600"/>
              <a:gd name="connsiteY659" fmla="*/ 1804675 h 6858000"/>
              <a:gd name="connsiteX660" fmla="*/ 1388858 w 7467600"/>
              <a:gd name="connsiteY660" fmla="*/ 2368011 h 6858000"/>
              <a:gd name="connsiteX661" fmla="*/ 1384098 w 7467600"/>
              <a:gd name="connsiteY661" fmla="*/ 2378125 h 6858000"/>
              <a:gd name="connsiteX662" fmla="*/ 1425393 w 7467600"/>
              <a:gd name="connsiteY662" fmla="*/ 2589124 h 6858000"/>
              <a:gd name="connsiteX663" fmla="*/ 1424001 w 7467600"/>
              <a:gd name="connsiteY663" fmla="*/ 2597541 h 6858000"/>
              <a:gd name="connsiteX664" fmla="*/ 2152729 w 7467600"/>
              <a:gd name="connsiteY664" fmla="*/ 2864487 h 6858000"/>
              <a:gd name="connsiteX665" fmla="*/ 2020609 w 7467600"/>
              <a:gd name="connsiteY665" fmla="*/ 2539671 h 6858000"/>
              <a:gd name="connsiteX666" fmla="*/ 2018920 w 7467600"/>
              <a:gd name="connsiteY666" fmla="*/ 2536309 h 6858000"/>
              <a:gd name="connsiteX667" fmla="*/ 1342441 w 7467600"/>
              <a:gd name="connsiteY667" fmla="*/ 1173017 h 6858000"/>
              <a:gd name="connsiteX668" fmla="*/ 1367925 w 7467600"/>
              <a:gd name="connsiteY668" fmla="*/ 1135648 h 6858000"/>
              <a:gd name="connsiteX669" fmla="*/ 1771401 w 7467600"/>
              <a:gd name="connsiteY669" fmla="*/ 1806673 h 6858000"/>
              <a:gd name="connsiteX670" fmla="*/ 1972385 w 7467600"/>
              <a:gd name="connsiteY670" fmla="*/ 2198735 h 6858000"/>
              <a:gd name="connsiteX671" fmla="*/ 2040892 w 7467600"/>
              <a:gd name="connsiteY671" fmla="*/ 2405205 h 6858000"/>
              <a:gd name="connsiteX672" fmla="*/ 2131689 w 7467600"/>
              <a:gd name="connsiteY672" fmla="*/ 1936926 h 6858000"/>
              <a:gd name="connsiteX673" fmla="*/ 2454820 w 7467600"/>
              <a:gd name="connsiteY673" fmla="*/ 1248808 h 6858000"/>
              <a:gd name="connsiteX674" fmla="*/ 2492512 w 7467600"/>
              <a:gd name="connsiteY674" fmla="*/ 1302920 h 6858000"/>
              <a:gd name="connsiteX675" fmla="*/ 2081216 w 7467600"/>
              <a:gd name="connsiteY675" fmla="*/ 2527513 h 6858000"/>
              <a:gd name="connsiteX676" fmla="*/ 2081211 w 7467600"/>
              <a:gd name="connsiteY676" fmla="*/ 2528916 h 6858000"/>
              <a:gd name="connsiteX677" fmla="*/ 2199067 w 7467600"/>
              <a:gd name="connsiteY677" fmla="*/ 2884061 h 6858000"/>
              <a:gd name="connsiteX678" fmla="*/ 3192586 w 7467600"/>
              <a:gd name="connsiteY678" fmla="*/ 3411496 h 6858000"/>
              <a:gd name="connsiteX679" fmla="*/ 3182620 w 7467600"/>
              <a:gd name="connsiteY679" fmla="*/ 3483279 h 6858000"/>
              <a:gd name="connsiteX680" fmla="*/ 2435119 w 7467600"/>
              <a:gd name="connsiteY680" fmla="*/ 3080173 h 6858000"/>
              <a:gd name="connsiteX681" fmla="*/ 2410152 w 7467600"/>
              <a:gd name="connsiteY681" fmla="*/ 3063751 h 6858000"/>
              <a:gd name="connsiteX682" fmla="*/ 2408099 w 7467600"/>
              <a:gd name="connsiteY682" fmla="*/ 3064403 h 6858000"/>
              <a:gd name="connsiteX683" fmla="*/ 2407218 w 7467600"/>
              <a:gd name="connsiteY683" fmla="*/ 3070324 h 6858000"/>
              <a:gd name="connsiteX684" fmla="*/ 2380138 w 7467600"/>
              <a:gd name="connsiteY684" fmla="*/ 3099341 h 6858000"/>
              <a:gd name="connsiteX685" fmla="*/ 1765923 w 7467600"/>
              <a:gd name="connsiteY685" fmla="*/ 3581043 h 6858000"/>
              <a:gd name="connsiteX686" fmla="*/ 1702258 w 7467600"/>
              <a:gd name="connsiteY686" fmla="*/ 3612286 h 6858000"/>
              <a:gd name="connsiteX687" fmla="*/ 1538370 w 7467600"/>
              <a:gd name="connsiteY687" fmla="*/ 3811804 h 6858000"/>
              <a:gd name="connsiteX688" fmla="*/ 542867 w 7467600"/>
              <a:gd name="connsiteY688" fmla="*/ 4944092 h 6858000"/>
              <a:gd name="connsiteX689" fmla="*/ 515800 w 7467600"/>
              <a:gd name="connsiteY689" fmla="*/ 4862180 h 6858000"/>
              <a:gd name="connsiteX690" fmla="*/ 909145 w 7467600"/>
              <a:gd name="connsiteY690" fmla="*/ 4199225 h 6858000"/>
              <a:gd name="connsiteX691" fmla="*/ 1214067 w 7467600"/>
              <a:gd name="connsiteY691" fmla="*/ 3908561 h 6858000"/>
              <a:gd name="connsiteX692" fmla="*/ 640967 w 7467600"/>
              <a:gd name="connsiteY692" fmla="*/ 4105601 h 6858000"/>
              <a:gd name="connsiteX693" fmla="*/ 112563 w 7467600"/>
              <a:gd name="connsiteY693" fmla="*/ 4396952 h 6858000"/>
              <a:gd name="connsiteX694" fmla="*/ 0 w 7467600"/>
              <a:gd name="connsiteY694" fmla="*/ 4466006 h 6858000"/>
              <a:gd name="connsiteX695" fmla="*/ 0 w 7467600"/>
              <a:gd name="connsiteY695" fmla="*/ 4233763 h 6858000"/>
              <a:gd name="connsiteX696" fmla="*/ 36881 w 7467600"/>
              <a:gd name="connsiteY696" fmla="*/ 4200118 h 6858000"/>
              <a:gd name="connsiteX697" fmla="*/ 910534 w 7467600"/>
              <a:gd name="connsiteY697" fmla="*/ 3629753 h 6858000"/>
              <a:gd name="connsiteX698" fmla="*/ 1578717 w 7467600"/>
              <a:gd name="connsiteY698" fmla="*/ 3575982 h 6858000"/>
              <a:gd name="connsiteX699" fmla="*/ 2338780 w 7467600"/>
              <a:gd name="connsiteY699" fmla="*/ 3033725 h 6858000"/>
              <a:gd name="connsiteX700" fmla="*/ 1807991 w 7467600"/>
              <a:gd name="connsiteY700" fmla="*/ 2807184 h 6858000"/>
              <a:gd name="connsiteX701" fmla="*/ 1416358 w 7467600"/>
              <a:gd name="connsiteY701" fmla="*/ 3112571 h 6858000"/>
              <a:gd name="connsiteX702" fmla="*/ 939066 w 7467600"/>
              <a:gd name="connsiteY702" fmla="*/ 3378798 h 6858000"/>
              <a:gd name="connsiteX703" fmla="*/ 115099 w 7467600"/>
              <a:gd name="connsiteY703" fmla="*/ 3607650 h 6858000"/>
              <a:gd name="connsiteX704" fmla="*/ 97284 w 7467600"/>
              <a:gd name="connsiteY704" fmla="*/ 3520393 h 6858000"/>
              <a:gd name="connsiteX705" fmla="*/ 922050 w 7467600"/>
              <a:gd name="connsiteY705" fmla="*/ 3074867 h 6858000"/>
              <a:gd name="connsiteX706" fmla="*/ 1405265 w 7467600"/>
              <a:gd name="connsiteY706" fmla="*/ 3016319 h 6858000"/>
              <a:gd name="connsiteX707" fmla="*/ 1407512 w 7467600"/>
              <a:gd name="connsiteY707" fmla="*/ 3018001 h 6858000"/>
              <a:gd name="connsiteX708" fmla="*/ 1726266 w 7467600"/>
              <a:gd name="connsiteY708" fmla="*/ 2777274 h 6858000"/>
              <a:gd name="connsiteX709" fmla="*/ 625390 w 7467600"/>
              <a:gd name="connsiteY709" fmla="*/ 2514541 h 6858000"/>
              <a:gd name="connsiteX710" fmla="*/ 619799 w 7467600"/>
              <a:gd name="connsiteY710" fmla="*/ 2527180 h 6858000"/>
              <a:gd name="connsiteX711" fmla="*/ 310030 w 7467600"/>
              <a:gd name="connsiteY711" fmla="*/ 2771818 h 6858000"/>
              <a:gd name="connsiteX712" fmla="*/ 173877 w 7467600"/>
              <a:gd name="connsiteY712" fmla="*/ 2937056 h 6858000"/>
              <a:gd name="connsiteX713" fmla="*/ 77889 w 7467600"/>
              <a:gd name="connsiteY713" fmla="*/ 3138440 h 6858000"/>
              <a:gd name="connsiteX714" fmla="*/ 0 w 7467600"/>
              <a:gd name="connsiteY714" fmla="*/ 3271395 h 6858000"/>
              <a:gd name="connsiteX715" fmla="*/ 0 w 7467600"/>
              <a:gd name="connsiteY715" fmla="*/ 3153002 h 6858000"/>
              <a:gd name="connsiteX716" fmla="*/ 2386 w 7467600"/>
              <a:gd name="connsiteY716" fmla="*/ 3149203 h 6858000"/>
              <a:gd name="connsiteX717" fmla="*/ 89753 w 7467600"/>
              <a:gd name="connsiteY717" fmla="*/ 2987702 h 6858000"/>
              <a:gd name="connsiteX718" fmla="*/ 76869 w 7467600"/>
              <a:gd name="connsiteY718" fmla="*/ 3005404 h 6858000"/>
              <a:gd name="connsiteX719" fmla="*/ 32049 w 7467600"/>
              <a:gd name="connsiteY719" fmla="*/ 3065814 h 6858000"/>
              <a:gd name="connsiteX720" fmla="*/ 0 w 7467600"/>
              <a:gd name="connsiteY720" fmla="*/ 3108744 h 6858000"/>
              <a:gd name="connsiteX721" fmla="*/ 0 w 7467600"/>
              <a:gd name="connsiteY721" fmla="*/ 3058059 h 6858000"/>
              <a:gd name="connsiteX722" fmla="*/ 7610 w 7467600"/>
              <a:gd name="connsiteY722" fmla="*/ 3047889 h 6858000"/>
              <a:gd name="connsiteX723" fmla="*/ 52419 w 7467600"/>
              <a:gd name="connsiteY723" fmla="*/ 2987479 h 6858000"/>
              <a:gd name="connsiteX724" fmla="*/ 59142 w 7467600"/>
              <a:gd name="connsiteY724" fmla="*/ 2978488 h 6858000"/>
              <a:gd name="connsiteX725" fmla="*/ 0 w 7467600"/>
              <a:gd name="connsiteY725" fmla="*/ 3015334 h 6858000"/>
              <a:gd name="connsiteX726" fmla="*/ 0 w 7467600"/>
              <a:gd name="connsiteY726" fmla="*/ 2914286 h 6858000"/>
              <a:gd name="connsiteX727" fmla="*/ 36383 w 7467600"/>
              <a:gd name="connsiteY727" fmla="*/ 2901128 h 6858000"/>
              <a:gd name="connsiteX728" fmla="*/ 156329 w 7467600"/>
              <a:gd name="connsiteY728" fmla="*/ 2840533 h 6858000"/>
              <a:gd name="connsiteX729" fmla="*/ 358355 w 7467600"/>
              <a:gd name="connsiteY729" fmla="*/ 2620471 h 6858000"/>
              <a:gd name="connsiteX730" fmla="*/ 510577 w 7467600"/>
              <a:gd name="connsiteY730" fmla="*/ 2501244 h 6858000"/>
              <a:gd name="connsiteX731" fmla="*/ 211967 w 7467600"/>
              <a:gd name="connsiteY731" fmla="*/ 2479171 h 6858000"/>
              <a:gd name="connsiteX732" fmla="*/ 0 w 7467600"/>
              <a:gd name="connsiteY732" fmla="*/ 2476398 h 6858000"/>
              <a:gd name="connsiteX733" fmla="*/ 0 w 7467600"/>
              <a:gd name="connsiteY733" fmla="*/ 2389189 h 6858000"/>
              <a:gd name="connsiteX734" fmla="*/ 103062 w 7467600"/>
              <a:gd name="connsiteY734" fmla="*/ 2389518 h 6858000"/>
              <a:gd name="connsiteX735" fmla="*/ 510734 w 7467600"/>
              <a:gd name="connsiteY735" fmla="*/ 2416201 h 6858000"/>
              <a:gd name="connsiteX736" fmla="*/ 279257 w 7467600"/>
              <a:gd name="connsiteY736" fmla="*/ 2092102 h 6858000"/>
              <a:gd name="connsiteX737" fmla="*/ 65265 w 7467600"/>
              <a:gd name="connsiteY737" fmla="*/ 2006049 h 6858000"/>
              <a:gd name="connsiteX738" fmla="*/ 0 w 7467600"/>
              <a:gd name="connsiteY738" fmla="*/ 1982532 h 6858000"/>
              <a:gd name="connsiteX739" fmla="*/ 0 w 7467600"/>
              <a:gd name="connsiteY739" fmla="*/ 1912789 h 6858000"/>
              <a:gd name="connsiteX740" fmla="*/ 97460 w 7467600"/>
              <a:gd name="connsiteY740" fmla="*/ 1953725 h 6858000"/>
              <a:gd name="connsiteX741" fmla="*/ 221272 w 7467600"/>
              <a:gd name="connsiteY741" fmla="*/ 1980766 h 6858000"/>
              <a:gd name="connsiteX742" fmla="*/ 116765 w 7467600"/>
              <a:gd name="connsiteY742" fmla="*/ 1911033 h 6858000"/>
              <a:gd name="connsiteX743" fmla="*/ 16405 w 7467600"/>
              <a:gd name="connsiteY743" fmla="*/ 1803412 h 6858000"/>
              <a:gd name="connsiteX744" fmla="*/ 0 w 7467600"/>
              <a:gd name="connsiteY744" fmla="*/ 1784777 h 6858000"/>
              <a:gd name="connsiteX745" fmla="*/ 0 w 7467600"/>
              <a:gd name="connsiteY745" fmla="*/ 1740082 h 6858000"/>
              <a:gd name="connsiteX746" fmla="*/ 39394 w 7467600"/>
              <a:gd name="connsiteY746" fmla="*/ 1784856 h 6858000"/>
              <a:gd name="connsiteX747" fmla="*/ 135813 w 7467600"/>
              <a:gd name="connsiteY747" fmla="*/ 1888838 h 6858000"/>
              <a:gd name="connsiteX748" fmla="*/ 242575 w 7467600"/>
              <a:gd name="connsiteY748" fmla="*/ 1958841 h 6858000"/>
              <a:gd name="connsiteX749" fmla="*/ 82197 w 7467600"/>
              <a:gd name="connsiteY749" fmla="*/ 1754826 h 6858000"/>
              <a:gd name="connsiteX750" fmla="*/ 0 w 7467600"/>
              <a:gd name="connsiteY750" fmla="*/ 1679650 h 6858000"/>
              <a:gd name="connsiteX751" fmla="*/ 0 w 7467600"/>
              <a:gd name="connsiteY751" fmla="*/ 1602463 h 6858000"/>
              <a:gd name="connsiteX752" fmla="*/ 84689 w 7467600"/>
              <a:gd name="connsiteY752" fmla="*/ 1677442 h 6858000"/>
              <a:gd name="connsiteX753" fmla="*/ 298437 w 7467600"/>
              <a:gd name="connsiteY753" fmla="*/ 1968019 h 6858000"/>
              <a:gd name="connsiteX754" fmla="*/ 227269 w 7467600"/>
              <a:gd name="connsiteY754" fmla="*/ 1114064 h 6858000"/>
              <a:gd name="connsiteX755" fmla="*/ 248003 w 7467600"/>
              <a:gd name="connsiteY755" fmla="*/ 1089613 h 6858000"/>
              <a:gd name="connsiteX756" fmla="*/ 427020 w 7467600"/>
              <a:gd name="connsiteY756" fmla="*/ 1619803 h 6858000"/>
              <a:gd name="connsiteX757" fmla="*/ 340345 w 7467600"/>
              <a:gd name="connsiteY757" fmla="*/ 2027739 h 6858000"/>
              <a:gd name="connsiteX758" fmla="*/ 360865 w 7467600"/>
              <a:gd name="connsiteY758" fmla="*/ 2044827 h 6858000"/>
              <a:gd name="connsiteX759" fmla="*/ 560414 w 7467600"/>
              <a:gd name="connsiteY759" fmla="*/ 2421457 h 6858000"/>
              <a:gd name="connsiteX760" fmla="*/ 1359703 w 7467600"/>
              <a:gd name="connsiteY760" fmla="*/ 2578554 h 6858000"/>
              <a:gd name="connsiteX761" fmla="*/ 1359422 w 7467600"/>
              <a:gd name="connsiteY761" fmla="*/ 2577994 h 6858000"/>
              <a:gd name="connsiteX762" fmla="*/ 828701 w 7467600"/>
              <a:gd name="connsiteY762" fmla="*/ 1839520 h 6858000"/>
              <a:gd name="connsiteX763" fmla="*/ 494427 w 7467600"/>
              <a:gd name="connsiteY763" fmla="*/ 1092333 h 6858000"/>
              <a:gd name="connsiteX764" fmla="*/ 506322 w 7467600"/>
              <a:gd name="connsiteY764" fmla="*/ 1020997 h 6858000"/>
              <a:gd name="connsiteX765" fmla="*/ 4570198 w 7467600"/>
              <a:gd name="connsiteY765" fmla="*/ 978081 h 6858000"/>
              <a:gd name="connsiteX766" fmla="*/ 4523691 w 7467600"/>
              <a:gd name="connsiteY766" fmla="*/ 1127776 h 6858000"/>
              <a:gd name="connsiteX767" fmla="*/ 4509875 w 7467600"/>
              <a:gd name="connsiteY767" fmla="*/ 1167552 h 6858000"/>
              <a:gd name="connsiteX768" fmla="*/ 4478168 w 7467600"/>
              <a:gd name="connsiteY768" fmla="*/ 1260735 h 6858000"/>
              <a:gd name="connsiteX769" fmla="*/ 4409309 w 7467600"/>
              <a:gd name="connsiteY769" fmla="*/ 1666996 h 6858000"/>
              <a:gd name="connsiteX770" fmla="*/ 4370031 w 7467600"/>
              <a:gd name="connsiteY770" fmla="*/ 1955666 h 6858000"/>
              <a:gd name="connsiteX771" fmla="*/ 4570198 w 7467600"/>
              <a:gd name="connsiteY771" fmla="*/ 978081 h 6858000"/>
              <a:gd name="connsiteX772" fmla="*/ 4557898 w 7467600"/>
              <a:gd name="connsiteY772" fmla="*/ 900011 h 6858000"/>
              <a:gd name="connsiteX773" fmla="*/ 4344840 w 7467600"/>
              <a:gd name="connsiteY773" fmla="*/ 1922038 h 6858000"/>
              <a:gd name="connsiteX774" fmla="*/ 4378710 w 7467600"/>
              <a:gd name="connsiteY774" fmla="*/ 1665516 h 6858000"/>
              <a:gd name="connsiteX775" fmla="*/ 4448798 w 7467600"/>
              <a:gd name="connsiteY775" fmla="*/ 1253024 h 6858000"/>
              <a:gd name="connsiteX776" fmla="*/ 4480315 w 7467600"/>
              <a:gd name="connsiteY776" fmla="*/ 1158454 h 6858000"/>
              <a:gd name="connsiteX777" fmla="*/ 4494133 w 7467600"/>
              <a:gd name="connsiteY777" fmla="*/ 1118676 h 6858000"/>
              <a:gd name="connsiteX778" fmla="*/ 4557898 w 7467600"/>
              <a:gd name="connsiteY778" fmla="*/ 900011 h 6858000"/>
              <a:gd name="connsiteX779" fmla="*/ 5870151 w 7467600"/>
              <a:gd name="connsiteY779" fmla="*/ 898890 h 6858000"/>
              <a:gd name="connsiteX780" fmla="*/ 5861335 w 7467600"/>
              <a:gd name="connsiteY780" fmla="*/ 899177 h 6858000"/>
              <a:gd name="connsiteX781" fmla="*/ 5843702 w 7467600"/>
              <a:gd name="connsiteY781" fmla="*/ 899748 h 6858000"/>
              <a:gd name="connsiteX782" fmla="*/ 5651107 w 7467600"/>
              <a:gd name="connsiteY782" fmla="*/ 920306 h 6858000"/>
              <a:gd name="connsiteX783" fmla="*/ 5459407 w 7467600"/>
              <a:gd name="connsiteY783" fmla="*/ 940975 h 6858000"/>
              <a:gd name="connsiteX784" fmla="*/ 5374846 w 7467600"/>
              <a:gd name="connsiteY784" fmla="*/ 941988 h 6858000"/>
              <a:gd name="connsiteX785" fmla="*/ 5256105 w 7467600"/>
              <a:gd name="connsiteY785" fmla="*/ 945632 h 6858000"/>
              <a:gd name="connsiteX786" fmla="*/ 5107071 w 7467600"/>
              <a:gd name="connsiteY786" fmla="*/ 969720 h 6858000"/>
              <a:gd name="connsiteX787" fmla="*/ 4998681 w 7467600"/>
              <a:gd name="connsiteY787" fmla="*/ 988771 h 6858000"/>
              <a:gd name="connsiteX788" fmla="*/ 5870151 w 7467600"/>
              <a:gd name="connsiteY788" fmla="*/ 898890 h 6858000"/>
              <a:gd name="connsiteX789" fmla="*/ 5504425 w 7467600"/>
              <a:gd name="connsiteY789" fmla="*/ 848067 h 6858000"/>
              <a:gd name="connsiteX790" fmla="*/ 4968849 w 7467600"/>
              <a:gd name="connsiteY790" fmla="*/ 962318 h 6858000"/>
              <a:gd name="connsiteX791" fmla="*/ 5104039 w 7467600"/>
              <a:gd name="connsiteY791" fmla="*/ 940634 h 6858000"/>
              <a:gd name="connsiteX792" fmla="*/ 5256311 w 7467600"/>
              <a:gd name="connsiteY792" fmla="*/ 916490 h 6858000"/>
              <a:gd name="connsiteX793" fmla="*/ 5377381 w 7467600"/>
              <a:gd name="connsiteY793" fmla="*/ 912671 h 6858000"/>
              <a:gd name="connsiteX794" fmla="*/ 5460148 w 7467600"/>
              <a:gd name="connsiteY794" fmla="*/ 911442 h 6858000"/>
              <a:gd name="connsiteX795" fmla="*/ 5648971 w 7467600"/>
              <a:gd name="connsiteY795" fmla="*/ 891331 h 6858000"/>
              <a:gd name="connsiteX796" fmla="*/ 5844807 w 7467600"/>
              <a:gd name="connsiteY796" fmla="*/ 870718 h 6858000"/>
              <a:gd name="connsiteX797" fmla="*/ 5862975 w 7467600"/>
              <a:gd name="connsiteY797" fmla="*/ 869756 h 6858000"/>
              <a:gd name="connsiteX798" fmla="*/ 5920887 w 7467600"/>
              <a:gd name="connsiteY798" fmla="*/ 865929 h 6858000"/>
              <a:gd name="connsiteX799" fmla="*/ 5504425 w 7467600"/>
              <a:gd name="connsiteY799" fmla="*/ 848067 h 6858000"/>
              <a:gd name="connsiteX800" fmla="*/ 3607114 w 7467600"/>
              <a:gd name="connsiteY800" fmla="*/ 467441 h 6858000"/>
              <a:gd name="connsiteX801" fmla="*/ 3296242 w 7467600"/>
              <a:gd name="connsiteY801" fmla="*/ 807991 h 6858000"/>
              <a:gd name="connsiteX802" fmla="*/ 3174674 w 7467600"/>
              <a:gd name="connsiteY802" fmla="*/ 919759 h 6858000"/>
              <a:gd name="connsiteX803" fmla="*/ 3042978 w 7467600"/>
              <a:gd name="connsiteY803" fmla="*/ 1054894 h 6858000"/>
              <a:gd name="connsiteX804" fmla="*/ 2968914 w 7467600"/>
              <a:gd name="connsiteY804" fmla="*/ 1133756 h 6858000"/>
              <a:gd name="connsiteX805" fmla="*/ 3103823 w 7467600"/>
              <a:gd name="connsiteY805" fmla="*/ 1026814 h 6858000"/>
              <a:gd name="connsiteX806" fmla="*/ 3607114 w 7467600"/>
              <a:gd name="connsiteY806" fmla="*/ 467441 h 6858000"/>
              <a:gd name="connsiteX807" fmla="*/ 3744487 w 7467600"/>
              <a:gd name="connsiteY807" fmla="*/ 383136 h 6858000"/>
              <a:gd name="connsiteX808" fmla="*/ 3970213 w 7467600"/>
              <a:gd name="connsiteY808" fmla="*/ 995559 h 6858000"/>
              <a:gd name="connsiteX809" fmla="*/ 3744487 w 7467600"/>
              <a:gd name="connsiteY809" fmla="*/ 383136 h 6858000"/>
              <a:gd name="connsiteX810" fmla="*/ 3624562 w 7467600"/>
              <a:gd name="connsiteY810" fmla="*/ 367041 h 6858000"/>
              <a:gd name="connsiteX811" fmla="*/ 3489712 w 7467600"/>
              <a:gd name="connsiteY811" fmla="*/ 485386 h 6858000"/>
              <a:gd name="connsiteX812" fmla="*/ 3182994 w 7467600"/>
              <a:gd name="connsiteY812" fmla="*/ 828265 h 6858000"/>
              <a:gd name="connsiteX813" fmla="*/ 2892114 w 7467600"/>
              <a:gd name="connsiteY813" fmla="*/ 1172635 h 6858000"/>
              <a:gd name="connsiteX814" fmla="*/ 3021459 w 7467600"/>
              <a:gd name="connsiteY814" fmla="*/ 1035385 h 6858000"/>
              <a:gd name="connsiteX815" fmla="*/ 3153873 w 7467600"/>
              <a:gd name="connsiteY815" fmla="*/ 898971 h 6858000"/>
              <a:gd name="connsiteX816" fmla="*/ 3276511 w 7467600"/>
              <a:gd name="connsiteY816" fmla="*/ 786423 h 6858000"/>
              <a:gd name="connsiteX817" fmla="*/ 3584154 w 7467600"/>
              <a:gd name="connsiteY817" fmla="*/ 448218 h 6858000"/>
              <a:gd name="connsiteX818" fmla="*/ 3624562 w 7467600"/>
              <a:gd name="connsiteY818" fmla="*/ 367041 h 6858000"/>
              <a:gd name="connsiteX819" fmla="*/ 3766672 w 7467600"/>
              <a:gd name="connsiteY819" fmla="*/ 359429 h 6858000"/>
              <a:gd name="connsiteX820" fmla="*/ 3996338 w 7467600"/>
              <a:gd name="connsiteY820" fmla="*/ 968237 h 6858000"/>
              <a:gd name="connsiteX821" fmla="*/ 3766672 w 7467600"/>
              <a:gd name="connsiteY821" fmla="*/ 359429 h 6858000"/>
              <a:gd name="connsiteX822" fmla="*/ 5805386 w 7467600"/>
              <a:gd name="connsiteY822" fmla="*/ 239240 h 6858000"/>
              <a:gd name="connsiteX823" fmla="*/ 5736947 w 7467600"/>
              <a:gd name="connsiteY823" fmla="*/ 261367 h 6858000"/>
              <a:gd name="connsiteX824" fmla="*/ 5427012 w 7467600"/>
              <a:gd name="connsiteY824" fmla="*/ 311272 h 6858000"/>
              <a:gd name="connsiteX825" fmla="*/ 5147818 w 7467600"/>
              <a:gd name="connsiteY825" fmla="*/ 322112 h 6858000"/>
              <a:gd name="connsiteX826" fmla="*/ 5060854 w 7467600"/>
              <a:gd name="connsiteY826" fmla="*/ 311882 h 6858000"/>
              <a:gd name="connsiteX827" fmla="*/ 4945989 w 7467600"/>
              <a:gd name="connsiteY827" fmla="*/ 300516 h 6858000"/>
              <a:gd name="connsiteX828" fmla="*/ 5410479 w 7467600"/>
              <a:gd name="connsiteY828" fmla="*/ 348434 h 6858000"/>
              <a:gd name="connsiteX829" fmla="*/ 5805386 w 7467600"/>
              <a:gd name="connsiteY829" fmla="*/ 239240 h 6858000"/>
              <a:gd name="connsiteX830" fmla="*/ 5905192 w 7467600"/>
              <a:gd name="connsiteY830" fmla="*/ 163079 h 6858000"/>
              <a:gd name="connsiteX831" fmla="*/ 5865655 w 7467600"/>
              <a:gd name="connsiteY831" fmla="*/ 171901 h 6858000"/>
              <a:gd name="connsiteX832" fmla="*/ 5259740 w 7467600"/>
              <a:gd name="connsiteY832" fmla="*/ 257013 h 6858000"/>
              <a:gd name="connsiteX833" fmla="*/ 5208466 w 7467600"/>
              <a:gd name="connsiteY833" fmla="*/ 257550 h 6858000"/>
              <a:gd name="connsiteX834" fmla="*/ 4980204 w 7467600"/>
              <a:gd name="connsiteY834" fmla="*/ 271903 h 6858000"/>
              <a:gd name="connsiteX835" fmla="*/ 5068068 w 7467600"/>
              <a:gd name="connsiteY835" fmla="*/ 282244 h 6858000"/>
              <a:gd name="connsiteX836" fmla="*/ 5153231 w 7467600"/>
              <a:gd name="connsiteY836" fmla="*/ 292240 h 6858000"/>
              <a:gd name="connsiteX837" fmla="*/ 5426491 w 7467600"/>
              <a:gd name="connsiteY837" fmla="*/ 281128 h 6858000"/>
              <a:gd name="connsiteX838" fmla="*/ 5731212 w 7467600"/>
              <a:gd name="connsiteY838" fmla="*/ 231951 h 6858000"/>
              <a:gd name="connsiteX839" fmla="*/ 5905192 w 7467600"/>
              <a:gd name="connsiteY839" fmla="*/ 163079 h 6858000"/>
              <a:gd name="connsiteX840" fmla="*/ 5944437 w 7467600"/>
              <a:gd name="connsiteY840" fmla="*/ 113829 h 6858000"/>
              <a:gd name="connsiteX841" fmla="*/ 5825032 w 7467600"/>
              <a:gd name="connsiteY841" fmla="*/ 146405 h 6858000"/>
              <a:gd name="connsiteX842" fmla="*/ 4955599 w 7467600"/>
              <a:gd name="connsiteY842" fmla="*/ 247008 h 6858000"/>
              <a:gd name="connsiteX843" fmla="*/ 5210104 w 7467600"/>
              <a:gd name="connsiteY843" fmla="*/ 228123 h 6858000"/>
              <a:gd name="connsiteX844" fmla="*/ 5261015 w 7467600"/>
              <a:gd name="connsiteY844" fmla="*/ 227087 h 6858000"/>
              <a:gd name="connsiteX845" fmla="*/ 5861181 w 7467600"/>
              <a:gd name="connsiteY845" fmla="*/ 143093 h 6858000"/>
              <a:gd name="connsiteX846" fmla="*/ 5961252 w 7467600"/>
              <a:gd name="connsiteY846" fmla="*/ 114820 h 6858000"/>
              <a:gd name="connsiteX847" fmla="*/ 5944437 w 7467600"/>
              <a:gd name="connsiteY847" fmla="*/ 113829 h 6858000"/>
              <a:gd name="connsiteX848" fmla="*/ 3882765 w 7467600"/>
              <a:gd name="connsiteY848" fmla="*/ 0 h 6858000"/>
              <a:gd name="connsiteX849" fmla="*/ 3995099 w 7467600"/>
              <a:gd name="connsiteY849" fmla="*/ 0 h 6858000"/>
              <a:gd name="connsiteX850" fmla="*/ 4163818 w 7467600"/>
              <a:gd name="connsiteY850" fmla="*/ 234104 h 6858000"/>
              <a:gd name="connsiteX851" fmla="*/ 4172099 w 7467600"/>
              <a:gd name="connsiteY851" fmla="*/ 234207 h 6858000"/>
              <a:gd name="connsiteX852" fmla="*/ 4784282 w 7467600"/>
              <a:gd name="connsiteY852" fmla="*/ 276561 h 6858000"/>
              <a:gd name="connsiteX853" fmla="*/ 4801687 w 7467600"/>
              <a:gd name="connsiteY853" fmla="*/ 267764 h 6858000"/>
              <a:gd name="connsiteX854" fmla="*/ 6082788 w 7467600"/>
              <a:gd name="connsiteY854" fmla="*/ 64119 h 6858000"/>
              <a:gd name="connsiteX855" fmla="*/ 6099442 w 7467600"/>
              <a:gd name="connsiteY855" fmla="*/ 82568 h 6858000"/>
              <a:gd name="connsiteX856" fmla="*/ 4804137 w 7467600"/>
              <a:gd name="connsiteY856" fmla="*/ 320931 h 6858000"/>
              <a:gd name="connsiteX857" fmla="*/ 4227047 w 7467600"/>
              <a:gd name="connsiteY857" fmla="*/ 313415 h 6858000"/>
              <a:gd name="connsiteX858" fmla="*/ 4346041 w 7467600"/>
              <a:gd name="connsiteY858" fmla="*/ 456086 h 6858000"/>
              <a:gd name="connsiteX859" fmla="*/ 4870967 w 7467600"/>
              <a:gd name="connsiteY859" fmla="*/ 963061 h 6858000"/>
              <a:gd name="connsiteX860" fmla="*/ 4889647 w 7467600"/>
              <a:gd name="connsiteY860" fmla="*/ 957147 h 6858000"/>
              <a:gd name="connsiteX861" fmla="*/ 5422504 w 7467600"/>
              <a:gd name="connsiteY861" fmla="*/ 805191 h 6858000"/>
              <a:gd name="connsiteX862" fmla="*/ 6087656 w 7467600"/>
              <a:gd name="connsiteY862" fmla="*/ 826703 h 6858000"/>
              <a:gd name="connsiteX863" fmla="*/ 6058717 w 7467600"/>
              <a:gd name="connsiteY863" fmla="*/ 865992 h 6858000"/>
              <a:gd name="connsiteX864" fmla="*/ 4974153 w 7467600"/>
              <a:gd name="connsiteY864" fmla="*/ 1045456 h 6858000"/>
              <a:gd name="connsiteX865" fmla="*/ 5627835 w 7467600"/>
              <a:gd name="connsiteY865" fmla="*/ 1472077 h 6858000"/>
              <a:gd name="connsiteX866" fmla="*/ 5629817 w 7467600"/>
              <a:gd name="connsiteY866" fmla="*/ 1471412 h 6858000"/>
              <a:gd name="connsiteX867" fmla="*/ 5634124 w 7467600"/>
              <a:gd name="connsiteY867" fmla="*/ 1470572 h 6858000"/>
              <a:gd name="connsiteX868" fmla="*/ 5755832 w 7467600"/>
              <a:gd name="connsiteY868" fmla="*/ 1383886 h 6858000"/>
              <a:gd name="connsiteX869" fmla="*/ 6014186 w 7467600"/>
              <a:gd name="connsiteY869" fmla="*/ 1279799 h 6858000"/>
              <a:gd name="connsiteX870" fmla="*/ 6901619 w 7467600"/>
              <a:gd name="connsiteY870" fmla="*/ 1047874 h 6858000"/>
              <a:gd name="connsiteX871" fmla="*/ 6931566 w 7467600"/>
              <a:gd name="connsiteY871" fmla="*/ 1062034 h 6858000"/>
              <a:gd name="connsiteX872" fmla="*/ 5790982 w 7467600"/>
              <a:gd name="connsiteY872" fmla="*/ 1561380 h 6858000"/>
              <a:gd name="connsiteX873" fmla="*/ 6188971 w 7467600"/>
              <a:gd name="connsiteY873" fmla="*/ 1755168 h 6858000"/>
              <a:gd name="connsiteX874" fmla="*/ 6202446 w 7467600"/>
              <a:gd name="connsiteY874" fmla="*/ 1752268 h 6858000"/>
              <a:gd name="connsiteX875" fmla="*/ 7179560 w 7467600"/>
              <a:gd name="connsiteY875" fmla="*/ 1467551 h 6858000"/>
              <a:gd name="connsiteX876" fmla="*/ 7158730 w 7467600"/>
              <a:gd name="connsiteY876" fmla="*/ 1507835 h 6858000"/>
              <a:gd name="connsiteX877" fmla="*/ 6326959 w 7467600"/>
              <a:gd name="connsiteY877" fmla="*/ 1817686 h 6858000"/>
              <a:gd name="connsiteX878" fmla="*/ 6537433 w 7467600"/>
              <a:gd name="connsiteY878" fmla="*/ 1907790 h 6858000"/>
              <a:gd name="connsiteX879" fmla="*/ 6550221 w 7467600"/>
              <a:gd name="connsiteY879" fmla="*/ 1910729 h 6858000"/>
              <a:gd name="connsiteX880" fmla="*/ 6964438 w 7467600"/>
              <a:gd name="connsiteY880" fmla="*/ 2209505 h 6858000"/>
              <a:gd name="connsiteX881" fmla="*/ 7367862 w 7467600"/>
              <a:gd name="connsiteY881" fmla="*/ 2806833 h 6858000"/>
              <a:gd name="connsiteX882" fmla="*/ 7364329 w 7467600"/>
              <a:gd name="connsiteY882" fmla="*/ 2826907 h 6858000"/>
              <a:gd name="connsiteX883" fmla="*/ 7290545 w 7467600"/>
              <a:gd name="connsiteY883" fmla="*/ 2850663 h 6858000"/>
              <a:gd name="connsiteX884" fmla="*/ 6472036 w 7467600"/>
              <a:gd name="connsiteY884" fmla="*/ 1959003 h 6858000"/>
              <a:gd name="connsiteX885" fmla="*/ 5792897 w 7467600"/>
              <a:gd name="connsiteY885" fmla="*/ 1647747 h 6858000"/>
              <a:gd name="connsiteX886" fmla="*/ 5842751 w 7467600"/>
              <a:gd name="connsiteY886" fmla="*/ 1816112 h 6858000"/>
              <a:gd name="connsiteX887" fmla="*/ 5847424 w 7467600"/>
              <a:gd name="connsiteY887" fmla="*/ 1815776 h 6858000"/>
              <a:gd name="connsiteX888" fmla="*/ 6399821 w 7467600"/>
              <a:gd name="connsiteY888" fmla="*/ 2344799 h 6858000"/>
              <a:gd name="connsiteX889" fmla="*/ 6323232 w 7467600"/>
              <a:gd name="connsiteY889" fmla="*/ 2389634 h 6858000"/>
              <a:gd name="connsiteX890" fmla="*/ 5942958 w 7467600"/>
              <a:gd name="connsiteY890" fmla="*/ 2077708 h 6858000"/>
              <a:gd name="connsiteX891" fmla="*/ 5921559 w 7467600"/>
              <a:gd name="connsiteY891" fmla="*/ 2378596 h 6858000"/>
              <a:gd name="connsiteX892" fmla="*/ 5817651 w 7467600"/>
              <a:gd name="connsiteY892" fmla="*/ 3023919 h 6858000"/>
              <a:gd name="connsiteX893" fmla="*/ 5729634 w 7467600"/>
              <a:gd name="connsiteY893" fmla="*/ 3051849 h 6858000"/>
              <a:gd name="connsiteX894" fmla="*/ 5611018 w 7467600"/>
              <a:gd name="connsiteY894" fmla="*/ 2316769 h 6858000"/>
              <a:gd name="connsiteX895" fmla="*/ 5687608 w 7467600"/>
              <a:gd name="connsiteY895" fmla="*/ 2039972 h 6858000"/>
              <a:gd name="connsiteX896" fmla="*/ 5657554 w 7467600"/>
              <a:gd name="connsiteY896" fmla="*/ 1576445 h 6858000"/>
              <a:gd name="connsiteX897" fmla="*/ 5150475 w 7467600"/>
              <a:gd name="connsiteY897" fmla="*/ 1274012 h 6858000"/>
              <a:gd name="connsiteX898" fmla="*/ 5349142 w 7467600"/>
              <a:gd name="connsiteY898" fmla="*/ 2204405 h 6858000"/>
              <a:gd name="connsiteX899" fmla="*/ 5262214 w 7467600"/>
              <a:gd name="connsiteY899" fmla="*/ 2233836 h 6858000"/>
              <a:gd name="connsiteX900" fmla="*/ 4981539 w 7467600"/>
              <a:gd name="connsiteY900" fmla="*/ 1542201 h 6858000"/>
              <a:gd name="connsiteX901" fmla="*/ 4958461 w 7467600"/>
              <a:gd name="connsiteY901" fmla="*/ 1136957 h 6858000"/>
              <a:gd name="connsiteX902" fmla="*/ 4655015 w 7467600"/>
              <a:gd name="connsiteY902" fmla="*/ 891426 h 6858000"/>
              <a:gd name="connsiteX903" fmla="*/ 4348002 w 7467600"/>
              <a:gd name="connsiteY903" fmla="*/ 2205895 h 6858000"/>
              <a:gd name="connsiteX904" fmla="*/ 4262250 w 7467600"/>
              <a:gd name="connsiteY904" fmla="*/ 2219972 h 6858000"/>
              <a:gd name="connsiteX905" fmla="*/ 4550611 w 7467600"/>
              <a:gd name="connsiteY905" fmla="*/ 817540 h 6858000"/>
              <a:gd name="connsiteX906" fmla="*/ 4564418 w 7467600"/>
              <a:gd name="connsiteY906" fmla="*/ 808293 h 6858000"/>
              <a:gd name="connsiteX907" fmla="*/ 4266388 w 7467600"/>
              <a:gd name="connsiteY907" fmla="*/ 500083 h 6858000"/>
              <a:gd name="connsiteX908" fmla="*/ 4032842 w 7467600"/>
              <a:gd name="connsiteY908" fmla="*/ 211809 h 6858000"/>
              <a:gd name="connsiteX909" fmla="*/ 3882765 w 7467600"/>
              <a:gd name="connsiteY909" fmla="*/ 0 h 6858000"/>
              <a:gd name="connsiteX910" fmla="*/ 3721337 w 7467600"/>
              <a:gd name="connsiteY910" fmla="*/ 0 h 6858000"/>
              <a:gd name="connsiteX911" fmla="*/ 3797544 w 7467600"/>
              <a:gd name="connsiteY911" fmla="*/ 0 h 6858000"/>
              <a:gd name="connsiteX912" fmla="*/ 3775734 w 7467600"/>
              <a:gd name="connsiteY912" fmla="*/ 95131 h 6858000"/>
              <a:gd name="connsiteX913" fmla="*/ 3724807 w 7467600"/>
              <a:gd name="connsiteY913" fmla="*/ 272257 h 6858000"/>
              <a:gd name="connsiteX914" fmla="*/ 3726844 w 7467600"/>
              <a:gd name="connsiteY914" fmla="*/ 282988 h 6858000"/>
              <a:gd name="connsiteX915" fmla="*/ 3742664 w 7467600"/>
              <a:gd name="connsiteY915" fmla="*/ 279918 h 6858000"/>
              <a:gd name="connsiteX916" fmla="*/ 4103910 w 7467600"/>
              <a:gd name="connsiteY916" fmla="*/ 1161917 h 6858000"/>
              <a:gd name="connsiteX917" fmla="*/ 4020269 w 7467600"/>
              <a:gd name="connsiteY917" fmla="*/ 1200406 h 6858000"/>
              <a:gd name="connsiteX918" fmla="*/ 3674882 w 7467600"/>
              <a:gd name="connsiteY918" fmla="*/ 488524 h 6858000"/>
              <a:gd name="connsiteX919" fmla="*/ 3132682 w 7467600"/>
              <a:gd name="connsiteY919" fmla="*/ 1072284 h 6858000"/>
              <a:gd name="connsiteX920" fmla="*/ 2716346 w 7467600"/>
              <a:gd name="connsiteY920" fmla="*/ 1276376 h 6858000"/>
              <a:gd name="connsiteX921" fmla="*/ 2716772 w 7467600"/>
              <a:gd name="connsiteY921" fmla="*/ 1255462 h 6858000"/>
              <a:gd name="connsiteX922" fmla="*/ 3471096 w 7467600"/>
              <a:gd name="connsiteY922" fmla="*/ 437072 h 6858000"/>
              <a:gd name="connsiteX923" fmla="*/ 3639057 w 7467600"/>
              <a:gd name="connsiteY923" fmla="*/ 286334 h 6858000"/>
              <a:gd name="connsiteX924" fmla="*/ 3640309 w 7467600"/>
              <a:gd name="connsiteY924" fmla="*/ 284664 h 6858000"/>
              <a:gd name="connsiteX925" fmla="*/ 3646022 w 7467600"/>
              <a:gd name="connsiteY925" fmla="*/ 276711 h 6858000"/>
              <a:gd name="connsiteX926" fmla="*/ 3707943 w 7467600"/>
              <a:gd name="connsiteY926" fmla="*/ 65958 h 6858000"/>
              <a:gd name="connsiteX927" fmla="*/ 3721337 w 7467600"/>
              <a:gd name="connsiteY927" fmla="*/ 0 h 6858000"/>
              <a:gd name="connsiteX928" fmla="*/ 2867960 w 7467600"/>
              <a:gd name="connsiteY928" fmla="*/ 0 h 6858000"/>
              <a:gd name="connsiteX929" fmla="*/ 2926351 w 7467600"/>
              <a:gd name="connsiteY929" fmla="*/ 0 h 6858000"/>
              <a:gd name="connsiteX930" fmla="*/ 2902823 w 7467600"/>
              <a:gd name="connsiteY930" fmla="*/ 262929 h 6858000"/>
              <a:gd name="connsiteX931" fmla="*/ 2940663 w 7467600"/>
              <a:gd name="connsiteY931" fmla="*/ 140884 h 6858000"/>
              <a:gd name="connsiteX932" fmla="*/ 2947039 w 7467600"/>
              <a:gd name="connsiteY932" fmla="*/ 122524 h 6858000"/>
              <a:gd name="connsiteX933" fmla="*/ 2984316 w 7467600"/>
              <a:gd name="connsiteY933" fmla="*/ 0 h 6858000"/>
              <a:gd name="connsiteX934" fmla="*/ 3016114 w 7467600"/>
              <a:gd name="connsiteY934" fmla="*/ 0 h 6858000"/>
              <a:gd name="connsiteX935" fmla="*/ 2979949 w 7467600"/>
              <a:gd name="connsiteY935" fmla="*/ 119274 h 6858000"/>
              <a:gd name="connsiteX936" fmla="*/ 3023879 w 7467600"/>
              <a:gd name="connsiteY936" fmla="*/ 0 h 6858000"/>
              <a:gd name="connsiteX937" fmla="*/ 3105400 w 7467600"/>
              <a:gd name="connsiteY937" fmla="*/ 0 h 6858000"/>
              <a:gd name="connsiteX938" fmla="*/ 3094669 w 7467600"/>
              <a:gd name="connsiteY938" fmla="*/ 30308 h 6858000"/>
              <a:gd name="connsiteX939" fmla="*/ 2901945 w 7467600"/>
              <a:gd name="connsiteY939" fmla="*/ 466538 h 6858000"/>
              <a:gd name="connsiteX940" fmla="*/ 2815209 w 7467600"/>
              <a:gd name="connsiteY940" fmla="*/ 497361 h 6858000"/>
              <a:gd name="connsiteX941" fmla="*/ 2844845 w 7467600"/>
              <a:gd name="connsiteY941" fmla="*/ 127638 h 6858000"/>
              <a:gd name="connsiteX942" fmla="*/ 2867960 w 7467600"/>
              <a:gd name="connsiteY942" fmla="*/ 0 h 6858000"/>
              <a:gd name="connsiteX943" fmla="*/ 1057230 w 7467600"/>
              <a:gd name="connsiteY943" fmla="*/ 0 h 6858000"/>
              <a:gd name="connsiteX944" fmla="*/ 1111003 w 7467600"/>
              <a:gd name="connsiteY944" fmla="*/ 0 h 6858000"/>
              <a:gd name="connsiteX945" fmla="*/ 1125553 w 7467600"/>
              <a:gd name="connsiteY945" fmla="*/ 52588 h 6858000"/>
              <a:gd name="connsiteX946" fmla="*/ 1304276 w 7467600"/>
              <a:gd name="connsiteY946" fmla="*/ 476275 h 6858000"/>
              <a:gd name="connsiteX947" fmla="*/ 1492066 w 7467600"/>
              <a:gd name="connsiteY947" fmla="*/ 886333 h 6858000"/>
              <a:gd name="connsiteX948" fmla="*/ 1423698 w 7467600"/>
              <a:gd name="connsiteY948" fmla="*/ 710817 h 6858000"/>
              <a:gd name="connsiteX949" fmla="*/ 1357609 w 7467600"/>
              <a:gd name="connsiteY949" fmla="*/ 532892 h 6858000"/>
              <a:gd name="connsiteX950" fmla="*/ 1309550 w 7467600"/>
              <a:gd name="connsiteY950" fmla="*/ 374031 h 6858000"/>
              <a:gd name="connsiteX951" fmla="*/ 1193673 w 7467600"/>
              <a:gd name="connsiteY951" fmla="*/ 49533 h 6858000"/>
              <a:gd name="connsiteX952" fmla="*/ 1164391 w 7467600"/>
              <a:gd name="connsiteY952" fmla="*/ 0 h 6858000"/>
              <a:gd name="connsiteX953" fmla="*/ 1200666 w 7467600"/>
              <a:gd name="connsiteY953" fmla="*/ 0 h 6858000"/>
              <a:gd name="connsiteX954" fmla="*/ 1223408 w 7467600"/>
              <a:gd name="connsiteY954" fmla="*/ 38996 h 6858000"/>
              <a:gd name="connsiteX955" fmla="*/ 1339635 w 7467600"/>
              <a:gd name="connsiteY955" fmla="*/ 365517 h 6858000"/>
              <a:gd name="connsiteX956" fmla="*/ 1387469 w 7467600"/>
              <a:gd name="connsiteY956" fmla="*/ 523079 h 6858000"/>
              <a:gd name="connsiteX957" fmla="*/ 1452685 w 7467600"/>
              <a:gd name="connsiteY957" fmla="*/ 699806 h 6858000"/>
              <a:gd name="connsiteX958" fmla="*/ 1492092 w 7467600"/>
              <a:gd name="connsiteY958" fmla="*/ 800424 h 6858000"/>
              <a:gd name="connsiteX959" fmla="*/ 1455302 w 7467600"/>
              <a:gd name="connsiteY959" fmla="*/ 632913 h 6858000"/>
              <a:gd name="connsiteX960" fmla="*/ 1222336 w 7467600"/>
              <a:gd name="connsiteY960" fmla="*/ 9480 h 6858000"/>
              <a:gd name="connsiteX961" fmla="*/ 1214634 w 7467600"/>
              <a:gd name="connsiteY961" fmla="*/ 0 h 6858000"/>
              <a:gd name="connsiteX962" fmla="*/ 1289827 w 7467600"/>
              <a:gd name="connsiteY962" fmla="*/ 0 h 6858000"/>
              <a:gd name="connsiteX963" fmla="*/ 1321076 w 7467600"/>
              <a:gd name="connsiteY963" fmla="*/ 59722 h 6858000"/>
              <a:gd name="connsiteX964" fmla="*/ 1512579 w 7467600"/>
              <a:gd name="connsiteY964" fmla="*/ 626441 h 6858000"/>
              <a:gd name="connsiteX965" fmla="*/ 1506076 w 7467600"/>
              <a:gd name="connsiteY965" fmla="*/ 1089289 h 6858000"/>
              <a:gd name="connsiteX966" fmla="*/ 1486346 w 7467600"/>
              <a:gd name="connsiteY966" fmla="*/ 1079919 h 6858000"/>
              <a:gd name="connsiteX967" fmla="*/ 1070511 w 7467600"/>
              <a:gd name="connsiteY967" fmla="*/ 48609 h 6858000"/>
              <a:gd name="connsiteX968" fmla="*/ 1057230 w 7467600"/>
              <a:gd name="connsiteY968" fmla="*/ 0 h 6858000"/>
              <a:gd name="connsiteX969" fmla="*/ 43151 w 7467600"/>
              <a:gd name="connsiteY969" fmla="*/ 0 h 6858000"/>
              <a:gd name="connsiteX970" fmla="*/ 95283 w 7467600"/>
              <a:gd name="connsiteY970" fmla="*/ 0 h 6858000"/>
              <a:gd name="connsiteX971" fmla="*/ 300708 w 7467600"/>
              <a:gd name="connsiteY971" fmla="*/ 154571 h 6858000"/>
              <a:gd name="connsiteX972" fmla="*/ 530414 w 7467600"/>
              <a:gd name="connsiteY972" fmla="*/ 354673 h 6858000"/>
              <a:gd name="connsiteX973" fmla="*/ 333785 w 7467600"/>
              <a:gd name="connsiteY973" fmla="*/ 161564 h 6858000"/>
              <a:gd name="connsiteX974" fmla="*/ 147005 w 7467600"/>
              <a:gd name="connsiteY974" fmla="*/ 0 h 6858000"/>
              <a:gd name="connsiteX975" fmla="*/ 272509 w 7467600"/>
              <a:gd name="connsiteY975" fmla="*/ 0 h 6858000"/>
              <a:gd name="connsiteX976" fmla="*/ 326276 w 7467600"/>
              <a:gd name="connsiteY976" fmla="*/ 45847 h 6858000"/>
              <a:gd name="connsiteX977" fmla="*/ 823759 w 7467600"/>
              <a:gd name="connsiteY977" fmla="*/ 574145 h 6858000"/>
              <a:gd name="connsiteX978" fmla="*/ 811254 w 7467600"/>
              <a:gd name="connsiteY978" fmla="*/ 665546 h 6858000"/>
              <a:gd name="connsiteX979" fmla="*/ 154042 w 7467600"/>
              <a:gd name="connsiteY979" fmla="*/ 261522 h 6858000"/>
              <a:gd name="connsiteX980" fmla="*/ 13550 w 7467600"/>
              <a:gd name="connsiteY980" fmla="*/ 158423 h 6858000"/>
              <a:gd name="connsiteX981" fmla="*/ 0 w 7467600"/>
              <a:gd name="connsiteY981" fmla="*/ 146618 h 6858000"/>
              <a:gd name="connsiteX982" fmla="*/ 0 w 7467600"/>
              <a:gd name="connsiteY982" fmla="*/ 59161 h 6858000"/>
              <a:gd name="connsiteX983" fmla="*/ 45427 w 7467600"/>
              <a:gd name="connsiteY983" fmla="*/ 101078 h 6858000"/>
              <a:gd name="connsiteX984" fmla="*/ 630103 w 7467600"/>
              <a:gd name="connsiteY984" fmla="*/ 485885 h 6858000"/>
              <a:gd name="connsiteX985" fmla="*/ 532040 w 7467600"/>
              <a:gd name="connsiteY985" fmla="*/ 399359 h 6858000"/>
              <a:gd name="connsiteX986" fmla="*/ 517618 w 7467600"/>
              <a:gd name="connsiteY986" fmla="*/ 385726 h 6858000"/>
              <a:gd name="connsiteX987" fmla="*/ 285074 w 7467600"/>
              <a:gd name="connsiteY987" fmla="*/ 182755 h 6858000"/>
              <a:gd name="connsiteX988" fmla="*/ 43151 w 7467600"/>
              <a:gd name="connsiteY98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312201 w 7467600"/>
              <a:gd name="connsiteY131" fmla="*/ 5128278 h 6858000"/>
              <a:gd name="connsiteX132" fmla="*/ 1903353 w 7467600"/>
              <a:gd name="connsiteY132" fmla="*/ 5044827 h 6858000"/>
              <a:gd name="connsiteX133" fmla="*/ 1936931 w 7467600"/>
              <a:gd name="connsiteY133" fmla="*/ 5093954 h 6858000"/>
              <a:gd name="connsiteX134" fmla="*/ 2195868 w 7467600"/>
              <a:gd name="connsiteY134" fmla="*/ 5396574 h 6858000"/>
              <a:gd name="connsiteX135" fmla="*/ 2088852 w 7467600"/>
              <a:gd name="connsiteY135" fmla="*/ 5166123 h 6858000"/>
              <a:gd name="connsiteX136" fmla="*/ 1958241 w 7467600"/>
              <a:gd name="connsiteY136" fmla="*/ 5067955 h 6858000"/>
              <a:gd name="connsiteX137" fmla="*/ 1903353 w 7467600"/>
              <a:gd name="connsiteY137" fmla="*/ 5044827 h 6858000"/>
              <a:gd name="connsiteX138" fmla="*/ 1979378 w 7467600"/>
              <a:gd name="connsiteY138" fmla="*/ 4769504 h 6858000"/>
              <a:gd name="connsiteX139" fmla="*/ 2882120 w 7467600"/>
              <a:gd name="connsiteY139" fmla="*/ 5064547 h 6858000"/>
              <a:gd name="connsiteX140" fmla="*/ 2793103 w 7467600"/>
              <a:gd name="connsiteY140" fmla="*/ 5039699 h 6858000"/>
              <a:gd name="connsiteX141" fmla="*/ 2770041 w 7467600"/>
              <a:gd name="connsiteY141" fmla="*/ 5033634 h 6858000"/>
              <a:gd name="connsiteX142" fmla="*/ 1979378 w 7467600"/>
              <a:gd name="connsiteY142" fmla="*/ 4769504 h 6858000"/>
              <a:gd name="connsiteX143" fmla="*/ 1927410 w 7467600"/>
              <a:gd name="connsiteY143" fmla="*/ 4716164 h 6858000"/>
              <a:gd name="connsiteX144" fmla="*/ 1959587 w 7467600"/>
              <a:gd name="connsiteY144" fmla="*/ 4728849 h 6858000"/>
              <a:gd name="connsiteX145" fmla="*/ 2777707 w 7467600"/>
              <a:gd name="connsiteY145" fmla="*/ 5003991 h 6858000"/>
              <a:gd name="connsiteX146" fmla="*/ 2800768 w 7467600"/>
              <a:gd name="connsiteY146" fmla="*/ 5010056 h 6858000"/>
              <a:gd name="connsiteX147" fmla="*/ 2879408 w 7467600"/>
              <a:gd name="connsiteY147" fmla="*/ 5031590 h 6858000"/>
              <a:gd name="connsiteX148" fmla="*/ 2862295 w 7467600"/>
              <a:gd name="connsiteY148" fmla="*/ 5022958 h 6858000"/>
              <a:gd name="connsiteX149" fmla="*/ 2813343 w 7467600"/>
              <a:gd name="connsiteY149" fmla="*/ 4998369 h 6858000"/>
              <a:gd name="connsiteX150" fmla="*/ 2646245 w 7467600"/>
              <a:gd name="connsiteY150" fmla="*/ 4930999 h 6858000"/>
              <a:gd name="connsiteX151" fmla="*/ 1999243 w 7467600"/>
              <a:gd name="connsiteY151" fmla="*/ 4730524 h 6858000"/>
              <a:gd name="connsiteX152" fmla="*/ 1979527 w 7467600"/>
              <a:gd name="connsiteY152" fmla="*/ 4726651 h 6858000"/>
              <a:gd name="connsiteX153" fmla="*/ 1927410 w 7467600"/>
              <a:gd name="connsiteY153" fmla="*/ 4716164 h 6858000"/>
              <a:gd name="connsiteX154" fmla="*/ 1997014 w 7467600"/>
              <a:gd name="connsiteY154" fmla="*/ 4698007 h 6858000"/>
              <a:gd name="connsiteX155" fmla="*/ 2005458 w 7467600"/>
              <a:gd name="connsiteY155" fmla="*/ 4699540 h 6858000"/>
              <a:gd name="connsiteX156" fmla="*/ 2657186 w 7467600"/>
              <a:gd name="connsiteY156" fmla="*/ 4901687 h 6858000"/>
              <a:gd name="connsiteX157" fmla="*/ 2826662 w 7467600"/>
              <a:gd name="connsiteY157" fmla="*/ 4970362 h 6858000"/>
              <a:gd name="connsiteX158" fmla="*/ 2876100 w 7467600"/>
              <a:gd name="connsiteY158" fmla="*/ 4995397 h 6858000"/>
              <a:gd name="connsiteX159" fmla="*/ 3042600 w 7467600"/>
              <a:gd name="connsiteY159" fmla="*/ 5059532 h 6858000"/>
              <a:gd name="connsiteX160" fmla="*/ 1997014 w 7467600"/>
              <a:gd name="connsiteY160" fmla="*/ 4698007 h 6858000"/>
              <a:gd name="connsiteX161" fmla="*/ 2305292 w 7467600"/>
              <a:gd name="connsiteY161" fmla="*/ 4219492 h 6858000"/>
              <a:gd name="connsiteX162" fmla="*/ 3360922 w 7467600"/>
              <a:gd name="connsiteY162" fmla="*/ 4529373 h 6858000"/>
              <a:gd name="connsiteX163" fmla="*/ 3492420 w 7467600"/>
              <a:gd name="connsiteY163" fmla="*/ 4510145 h 6858000"/>
              <a:gd name="connsiteX164" fmla="*/ 3364086 w 7467600"/>
              <a:gd name="connsiteY164" fmla="*/ 4480340 h 6858000"/>
              <a:gd name="connsiteX165" fmla="*/ 3225818 w 7467600"/>
              <a:gd name="connsiteY165" fmla="*/ 4411822 h 6858000"/>
              <a:gd name="connsiteX166" fmla="*/ 3129696 w 7467600"/>
              <a:gd name="connsiteY166" fmla="*/ 4360704 h 6858000"/>
              <a:gd name="connsiteX167" fmla="*/ 2814545 w 7467600"/>
              <a:gd name="connsiteY167" fmla="*/ 4282955 h 6858000"/>
              <a:gd name="connsiteX168" fmla="*/ 2305292 w 7467600"/>
              <a:gd name="connsiteY168" fmla="*/ 4219492 h 6858000"/>
              <a:gd name="connsiteX169" fmla="*/ 2626982 w 7467600"/>
              <a:gd name="connsiteY169" fmla="*/ 4206450 h 6858000"/>
              <a:gd name="connsiteX170" fmla="*/ 2490617 w 7467600"/>
              <a:gd name="connsiteY170" fmla="*/ 4206951 h 6858000"/>
              <a:gd name="connsiteX171" fmla="*/ 2819869 w 7467600"/>
              <a:gd name="connsiteY171" fmla="*/ 4252936 h 6858000"/>
              <a:gd name="connsiteX172" fmla="*/ 3143018 w 7467600"/>
              <a:gd name="connsiteY172" fmla="*/ 4332698 h 6858000"/>
              <a:gd name="connsiteX173" fmla="*/ 3241520 w 7467600"/>
              <a:gd name="connsiteY173" fmla="*/ 4385112 h 6858000"/>
              <a:gd name="connsiteX174" fmla="*/ 3374575 w 7467600"/>
              <a:gd name="connsiteY174" fmla="*/ 4451517 h 6858000"/>
              <a:gd name="connsiteX175" fmla="*/ 3505221 w 7467600"/>
              <a:gd name="connsiteY175" fmla="*/ 4480757 h 6858000"/>
              <a:gd name="connsiteX176" fmla="*/ 2626982 w 7467600"/>
              <a:gd name="connsiteY176" fmla="*/ 4206450 h 6858000"/>
              <a:gd name="connsiteX177" fmla="*/ 1310106 w 7467600"/>
              <a:gd name="connsiteY177" fmla="*/ 3943217 h 6858000"/>
              <a:gd name="connsiteX178" fmla="*/ 854994 w 7467600"/>
              <a:gd name="connsiteY178" fmla="*/ 4399136 h 6858000"/>
              <a:gd name="connsiteX179" fmla="*/ 742462 w 7467600"/>
              <a:gd name="connsiteY179" fmla="*/ 4594648 h 6858000"/>
              <a:gd name="connsiteX180" fmla="*/ 820602 w 7467600"/>
              <a:gd name="connsiteY180" fmla="*/ 4485915 h 6858000"/>
              <a:gd name="connsiteX181" fmla="*/ 878295 w 7467600"/>
              <a:gd name="connsiteY181" fmla="*/ 4403594 h 6858000"/>
              <a:gd name="connsiteX182" fmla="*/ 1240607 w 7467600"/>
              <a:gd name="connsiteY182" fmla="*/ 4010401 h 6858000"/>
              <a:gd name="connsiteX183" fmla="*/ 1310106 w 7467600"/>
              <a:gd name="connsiteY183" fmla="*/ 3943217 h 6858000"/>
              <a:gd name="connsiteX184" fmla="*/ 1423113 w 7467600"/>
              <a:gd name="connsiteY184" fmla="*/ 3874565 h 6858000"/>
              <a:gd name="connsiteX185" fmla="*/ 1260565 w 7467600"/>
              <a:gd name="connsiteY185" fmla="*/ 4031982 h 6858000"/>
              <a:gd name="connsiteX186" fmla="*/ 901900 w 7467600"/>
              <a:gd name="connsiteY186" fmla="*/ 4421236 h 6858000"/>
              <a:gd name="connsiteX187" fmla="*/ 845044 w 7467600"/>
              <a:gd name="connsiteY187" fmla="*/ 4502436 h 6858000"/>
              <a:gd name="connsiteX188" fmla="*/ 685926 w 7467600"/>
              <a:gd name="connsiteY188" fmla="*/ 4703069 h 6858000"/>
              <a:gd name="connsiteX189" fmla="*/ 684248 w 7467600"/>
              <a:gd name="connsiteY189" fmla="*/ 4706721 h 6858000"/>
              <a:gd name="connsiteX190" fmla="*/ 1423113 w 7467600"/>
              <a:gd name="connsiteY190" fmla="*/ 3874565 h 6858000"/>
              <a:gd name="connsiteX191" fmla="*/ 3316479 w 7467600"/>
              <a:gd name="connsiteY191" fmla="*/ 3872136 h 6858000"/>
              <a:gd name="connsiteX192" fmla="*/ 3546806 w 7467600"/>
              <a:gd name="connsiteY192" fmla="*/ 4356139 h 6858000"/>
              <a:gd name="connsiteX193" fmla="*/ 3364433 w 7467600"/>
              <a:gd name="connsiteY193" fmla="*/ 3953121 h 6858000"/>
              <a:gd name="connsiteX194" fmla="*/ 3316479 w 7467600"/>
              <a:gd name="connsiteY194" fmla="*/ 3872136 h 6858000"/>
              <a:gd name="connsiteX195" fmla="*/ 3291335 w 7467600"/>
              <a:gd name="connsiteY195" fmla="*/ 3767420 h 6858000"/>
              <a:gd name="connsiteX196" fmla="*/ 3390805 w 7467600"/>
              <a:gd name="connsiteY196" fmla="*/ 3937163 h 6858000"/>
              <a:gd name="connsiteX197" fmla="*/ 3579062 w 7467600"/>
              <a:gd name="connsiteY197" fmla="*/ 4359040 h 6858000"/>
              <a:gd name="connsiteX198" fmla="*/ 3467355 w 7467600"/>
              <a:gd name="connsiteY198" fmla="*/ 3988130 h 6858000"/>
              <a:gd name="connsiteX199" fmla="*/ 3310753 w 7467600"/>
              <a:gd name="connsiteY199" fmla="*/ 3787140 h 6858000"/>
              <a:gd name="connsiteX200" fmla="*/ 3291335 w 7467600"/>
              <a:gd name="connsiteY200" fmla="*/ 3767420 h 6858000"/>
              <a:gd name="connsiteX201" fmla="*/ 1635889 w 7467600"/>
              <a:gd name="connsiteY201" fmla="*/ 3709494 h 6858000"/>
              <a:gd name="connsiteX202" fmla="*/ 1634800 w 7467600"/>
              <a:gd name="connsiteY202" fmla="*/ 3731111 h 6858000"/>
              <a:gd name="connsiteX203" fmla="*/ 1635889 w 7467600"/>
              <a:gd name="connsiteY203" fmla="*/ 3709494 h 6858000"/>
              <a:gd name="connsiteX204" fmla="*/ 1510397 w 7467600"/>
              <a:gd name="connsiteY204" fmla="*/ 3684705 h 6858000"/>
              <a:gd name="connsiteX205" fmla="*/ 1146550 w 7467600"/>
              <a:gd name="connsiteY205" fmla="*/ 3802012 h 6858000"/>
              <a:gd name="connsiteX206" fmla="*/ 698834 w 7467600"/>
              <a:gd name="connsiteY206" fmla="*/ 3952272 h 6858000"/>
              <a:gd name="connsiteX207" fmla="*/ 34256 w 7467600"/>
              <a:gd name="connsiteY207" fmla="*/ 4347603 h 6858000"/>
              <a:gd name="connsiteX208" fmla="*/ 527241 w 7467600"/>
              <a:gd name="connsiteY208" fmla="*/ 4065078 h 6858000"/>
              <a:gd name="connsiteX209" fmla="*/ 1510397 w 7467600"/>
              <a:gd name="connsiteY209" fmla="*/ 3684705 h 6858000"/>
              <a:gd name="connsiteX210" fmla="*/ 1313114 w 7467600"/>
              <a:gd name="connsiteY210" fmla="*/ 3655216 h 6858000"/>
              <a:gd name="connsiteX211" fmla="*/ 1109304 w 7467600"/>
              <a:gd name="connsiteY211" fmla="*/ 3669030 h 6858000"/>
              <a:gd name="connsiteX212" fmla="*/ 8129 w 7467600"/>
              <a:gd name="connsiteY212" fmla="*/ 4330519 h 6858000"/>
              <a:gd name="connsiteX213" fmla="*/ 687572 w 7467600"/>
              <a:gd name="connsiteY213" fmla="*/ 3925629 h 6858000"/>
              <a:gd name="connsiteX214" fmla="*/ 1138365 w 7467600"/>
              <a:gd name="connsiteY214" fmla="*/ 3774515 h 6858000"/>
              <a:gd name="connsiteX215" fmla="*/ 1505579 w 7467600"/>
              <a:gd name="connsiteY215" fmla="*/ 3655526 h 6858000"/>
              <a:gd name="connsiteX216" fmla="*/ 1313114 w 7467600"/>
              <a:gd name="connsiteY216" fmla="*/ 3655216 h 6858000"/>
              <a:gd name="connsiteX217" fmla="*/ 3655073 w 7467600"/>
              <a:gd name="connsiteY217" fmla="*/ 3650884 h 6858000"/>
              <a:gd name="connsiteX218" fmla="*/ 3989938 w 7467600"/>
              <a:gd name="connsiteY218" fmla="*/ 3991685 h 6858000"/>
              <a:gd name="connsiteX219" fmla="*/ 4393907 w 7467600"/>
              <a:gd name="connsiteY219" fmla="*/ 4261258 h 6858000"/>
              <a:gd name="connsiteX220" fmla="*/ 4648051 w 7467600"/>
              <a:gd name="connsiteY220" fmla="*/ 4374051 h 6858000"/>
              <a:gd name="connsiteX221" fmla="*/ 4383389 w 7467600"/>
              <a:gd name="connsiteY221" fmla="*/ 4184369 h 6858000"/>
              <a:gd name="connsiteX222" fmla="*/ 4165508 w 7467600"/>
              <a:gd name="connsiteY222" fmla="*/ 4035196 h 6858000"/>
              <a:gd name="connsiteX223" fmla="*/ 4068162 w 7467600"/>
              <a:gd name="connsiteY223" fmla="*/ 3953394 h 6858000"/>
              <a:gd name="connsiteX224" fmla="*/ 3981416 w 7467600"/>
              <a:gd name="connsiteY224" fmla="*/ 3880482 h 6858000"/>
              <a:gd name="connsiteX225" fmla="*/ 3800147 w 7467600"/>
              <a:gd name="connsiteY225" fmla="*/ 3749872 h 6858000"/>
              <a:gd name="connsiteX226" fmla="*/ 3655073 w 7467600"/>
              <a:gd name="connsiteY226" fmla="*/ 3650884 h 6858000"/>
              <a:gd name="connsiteX227" fmla="*/ 3670252 w 7467600"/>
              <a:gd name="connsiteY227" fmla="*/ 3622798 h 6858000"/>
              <a:gd name="connsiteX228" fmla="*/ 3817258 w 7467600"/>
              <a:gd name="connsiteY228" fmla="*/ 3723577 h 6858000"/>
              <a:gd name="connsiteX229" fmla="*/ 4000461 w 7467600"/>
              <a:gd name="connsiteY229" fmla="*/ 3855966 h 6858000"/>
              <a:gd name="connsiteX230" fmla="*/ 4088180 w 7467600"/>
              <a:gd name="connsiteY230" fmla="*/ 3929774 h 6858000"/>
              <a:gd name="connsiteX231" fmla="*/ 4184555 w 7467600"/>
              <a:gd name="connsiteY231" fmla="*/ 4010683 h 6858000"/>
              <a:gd name="connsiteX232" fmla="*/ 4399563 w 7467600"/>
              <a:gd name="connsiteY232" fmla="*/ 4158106 h 6858000"/>
              <a:gd name="connsiteX233" fmla="*/ 4684469 w 7467600"/>
              <a:gd name="connsiteY233" fmla="*/ 4364680 h 6858000"/>
              <a:gd name="connsiteX234" fmla="*/ 4690271 w 7467600"/>
              <a:gd name="connsiteY234" fmla="*/ 4370034 h 6858000"/>
              <a:gd name="connsiteX235" fmla="*/ 4136093 w 7467600"/>
              <a:gd name="connsiteY235" fmla="*/ 3858466 h 6858000"/>
              <a:gd name="connsiteX236" fmla="*/ 3670252 w 7467600"/>
              <a:gd name="connsiteY236" fmla="*/ 3622798 h 6858000"/>
              <a:gd name="connsiteX237" fmla="*/ 4440129 w 7467600"/>
              <a:gd name="connsiteY237" fmla="*/ 3448571 h 6858000"/>
              <a:gd name="connsiteX238" fmla="*/ 4856525 w 7467600"/>
              <a:gd name="connsiteY238" fmla="*/ 3915351 h 6858000"/>
              <a:gd name="connsiteX239" fmla="*/ 5059055 w 7467600"/>
              <a:gd name="connsiteY239" fmla="*/ 4108918 h 6858000"/>
              <a:gd name="connsiteX240" fmla="*/ 5290070 w 7467600"/>
              <a:gd name="connsiteY240" fmla="*/ 4263619 h 6858000"/>
              <a:gd name="connsiteX241" fmla="*/ 4834991 w 7467600"/>
              <a:gd name="connsiteY241" fmla="*/ 3830985 h 6858000"/>
              <a:gd name="connsiteX242" fmla="*/ 4440129 w 7467600"/>
              <a:gd name="connsiteY242" fmla="*/ 3448571 h 6858000"/>
              <a:gd name="connsiteX243" fmla="*/ 4441737 w 7467600"/>
              <a:gd name="connsiteY243" fmla="*/ 3399734 h 6858000"/>
              <a:gd name="connsiteX244" fmla="*/ 4431236 w 7467600"/>
              <a:gd name="connsiteY244" fmla="*/ 3400954 h 6858000"/>
              <a:gd name="connsiteX245" fmla="*/ 4557150 w 7467600"/>
              <a:gd name="connsiteY245" fmla="*/ 3510023 h 6858000"/>
              <a:gd name="connsiteX246" fmla="*/ 4856936 w 7467600"/>
              <a:gd name="connsiteY246" fmla="*/ 3809146 h 6858000"/>
              <a:gd name="connsiteX247" fmla="*/ 5111996 w 7467600"/>
              <a:gd name="connsiteY247" fmla="*/ 4065759 h 6858000"/>
              <a:gd name="connsiteX248" fmla="*/ 5388878 w 7467600"/>
              <a:gd name="connsiteY248" fmla="*/ 4300185 h 6858000"/>
              <a:gd name="connsiteX249" fmla="*/ 5425556 w 7467600"/>
              <a:gd name="connsiteY249" fmla="*/ 4308967 h 6858000"/>
              <a:gd name="connsiteX250" fmla="*/ 4943646 w 7467600"/>
              <a:gd name="connsiteY250" fmla="*/ 3822916 h 6858000"/>
              <a:gd name="connsiteX251" fmla="*/ 4594837 w 7467600"/>
              <a:gd name="connsiteY251" fmla="*/ 3532274 h 6858000"/>
              <a:gd name="connsiteX252" fmla="*/ 4441737 w 7467600"/>
              <a:gd name="connsiteY252" fmla="*/ 3399734 h 6858000"/>
              <a:gd name="connsiteX253" fmla="*/ 5425834 w 7467600"/>
              <a:gd name="connsiteY253" fmla="*/ 3162785 h 6858000"/>
              <a:gd name="connsiteX254" fmla="*/ 5401644 w 7467600"/>
              <a:gd name="connsiteY254" fmla="*/ 3617847 h 6858000"/>
              <a:gd name="connsiteX255" fmla="*/ 5467256 w 7467600"/>
              <a:gd name="connsiteY255" fmla="*/ 4175494 h 6858000"/>
              <a:gd name="connsiteX256" fmla="*/ 5448069 w 7467600"/>
              <a:gd name="connsiteY256" fmla="*/ 3567554 h 6858000"/>
              <a:gd name="connsiteX257" fmla="*/ 5425834 w 7467600"/>
              <a:gd name="connsiteY257" fmla="*/ 3162785 h 6858000"/>
              <a:gd name="connsiteX258" fmla="*/ 1318687 w 7467600"/>
              <a:gd name="connsiteY258" fmla="*/ 3113840 h 6858000"/>
              <a:gd name="connsiteX259" fmla="*/ 1066793 w 7467600"/>
              <a:gd name="connsiteY259" fmla="*/ 3212171 h 6858000"/>
              <a:gd name="connsiteX260" fmla="*/ 993319 w 7467600"/>
              <a:gd name="connsiteY260" fmla="*/ 3247648 h 6858000"/>
              <a:gd name="connsiteX261" fmla="*/ 853081 w 7467600"/>
              <a:gd name="connsiteY261" fmla="*/ 3312410 h 6858000"/>
              <a:gd name="connsiteX262" fmla="*/ 805957 w 7467600"/>
              <a:gd name="connsiteY262" fmla="*/ 3330443 h 6858000"/>
              <a:gd name="connsiteX263" fmla="*/ 1318687 w 7467600"/>
              <a:gd name="connsiteY263" fmla="*/ 3113840 h 6858000"/>
              <a:gd name="connsiteX264" fmla="*/ 5453702 w 7467600"/>
              <a:gd name="connsiteY264" fmla="*/ 3090882 h 6858000"/>
              <a:gd name="connsiteX265" fmla="*/ 5480135 w 7467600"/>
              <a:gd name="connsiteY265" fmla="*/ 3565802 h 6858000"/>
              <a:gd name="connsiteX266" fmla="*/ 5499023 w 7467600"/>
              <a:gd name="connsiteY266" fmla="*/ 4166310 h 6858000"/>
              <a:gd name="connsiteX267" fmla="*/ 5547022 w 7467600"/>
              <a:gd name="connsiteY267" fmla="*/ 3607838 h 6858000"/>
              <a:gd name="connsiteX268" fmla="*/ 5515964 w 7467600"/>
              <a:gd name="connsiteY268" fmla="*/ 3378541 h 6858000"/>
              <a:gd name="connsiteX269" fmla="*/ 5453702 w 7467600"/>
              <a:gd name="connsiteY269" fmla="*/ 3090882 h 6858000"/>
              <a:gd name="connsiteX270" fmla="*/ 1238695 w 7467600"/>
              <a:gd name="connsiteY270" fmla="*/ 3076820 h 6858000"/>
              <a:gd name="connsiteX271" fmla="*/ 716371 w 7467600"/>
              <a:gd name="connsiteY271" fmla="*/ 3293249 h 6858000"/>
              <a:gd name="connsiteX272" fmla="*/ 579522 w 7467600"/>
              <a:gd name="connsiteY272" fmla="*/ 3371759 h 6858000"/>
              <a:gd name="connsiteX273" fmla="*/ 600288 w 7467600"/>
              <a:gd name="connsiteY273" fmla="*/ 3365555 h 6858000"/>
              <a:gd name="connsiteX274" fmla="*/ 840692 w 7467600"/>
              <a:gd name="connsiteY274" fmla="*/ 3284921 h 6858000"/>
              <a:gd name="connsiteX275" fmla="*/ 979248 w 7467600"/>
              <a:gd name="connsiteY275" fmla="*/ 3221003 h 6858000"/>
              <a:gd name="connsiteX276" fmla="*/ 1053282 w 7467600"/>
              <a:gd name="connsiteY276" fmla="*/ 3185247 h 6858000"/>
              <a:gd name="connsiteX277" fmla="*/ 1320603 w 7467600"/>
              <a:gd name="connsiteY277" fmla="*/ 3081281 h 6858000"/>
              <a:gd name="connsiteX278" fmla="*/ 1238695 w 7467600"/>
              <a:gd name="connsiteY278" fmla="*/ 3076820 h 6858000"/>
              <a:gd name="connsiteX279" fmla="*/ 5425627 w 7467600"/>
              <a:gd name="connsiteY279" fmla="*/ 2954192 h 6858000"/>
              <a:gd name="connsiteX280" fmla="*/ 5470770 w 7467600"/>
              <a:gd name="connsiteY280" fmla="*/ 3005435 h 6858000"/>
              <a:gd name="connsiteX281" fmla="*/ 5519779 w 7467600"/>
              <a:gd name="connsiteY281" fmla="*/ 4359223 h 6858000"/>
              <a:gd name="connsiteX282" fmla="*/ 5520293 w 7467600"/>
              <a:gd name="connsiteY282" fmla="*/ 4360602 h 6858000"/>
              <a:gd name="connsiteX283" fmla="*/ 5767221 w 7467600"/>
              <a:gd name="connsiteY283" fmla="*/ 4665564 h 6858000"/>
              <a:gd name="connsiteX284" fmla="*/ 6937169 w 7467600"/>
              <a:gd name="connsiteY284" fmla="*/ 4815941 h 6858000"/>
              <a:gd name="connsiteX285" fmla="*/ 6953922 w 7467600"/>
              <a:gd name="connsiteY285" fmla="*/ 4890068 h 6858000"/>
              <a:gd name="connsiteX286" fmla="*/ 6071359 w 7467600"/>
              <a:gd name="connsiteY286" fmla="*/ 4770770 h 6858000"/>
              <a:gd name="connsiteX287" fmla="*/ 6038839 w 7467600"/>
              <a:gd name="connsiteY287" fmla="*/ 4764474 h 6858000"/>
              <a:gd name="connsiteX288" fmla="*/ 6038706 w 7467600"/>
              <a:gd name="connsiteY288" fmla="*/ 4763847 h 6858000"/>
              <a:gd name="connsiteX289" fmla="*/ 6037784 w 7467600"/>
              <a:gd name="connsiteY289" fmla="*/ 4764270 h 6858000"/>
              <a:gd name="connsiteX290" fmla="*/ 6038839 w 7467600"/>
              <a:gd name="connsiteY290" fmla="*/ 4764474 h 6858000"/>
              <a:gd name="connsiteX291" fmla="*/ 6040338 w 7467600"/>
              <a:gd name="connsiteY291" fmla="*/ 4771418 h 6858000"/>
              <a:gd name="connsiteX292" fmla="*/ 6024488 w 7467600"/>
              <a:gd name="connsiteY292" fmla="*/ 4809903 h 6858000"/>
              <a:gd name="connsiteX293" fmla="*/ 5599771 w 7467600"/>
              <a:gd name="connsiteY293" fmla="*/ 5509652 h 6858000"/>
              <a:gd name="connsiteX294" fmla="*/ 5548843 w 7467600"/>
              <a:gd name="connsiteY294" fmla="*/ 5563845 h 6858000"/>
              <a:gd name="connsiteX295" fmla="*/ 5940952 w 7467600"/>
              <a:gd name="connsiteY295" fmla="*/ 6250028 h 6858000"/>
              <a:gd name="connsiteX296" fmla="*/ 6043441 w 7467600"/>
              <a:gd name="connsiteY296" fmla="*/ 6665847 h 6858000"/>
              <a:gd name="connsiteX297" fmla="*/ 6093432 w 7467600"/>
              <a:gd name="connsiteY297" fmla="*/ 6858000 h 6858000"/>
              <a:gd name="connsiteX298" fmla="*/ 6034344 w 7467600"/>
              <a:gd name="connsiteY298" fmla="*/ 6858000 h 6858000"/>
              <a:gd name="connsiteX299" fmla="*/ 6026679 w 7467600"/>
              <a:gd name="connsiteY299" fmla="*/ 6836959 h 6858000"/>
              <a:gd name="connsiteX300" fmla="*/ 5800441 w 7467600"/>
              <a:gd name="connsiteY300" fmla="*/ 6335286 h 6858000"/>
              <a:gd name="connsiteX301" fmla="*/ 5526562 w 7467600"/>
              <a:gd name="connsiteY301" fmla="*/ 5705388 h 6858000"/>
              <a:gd name="connsiteX302" fmla="*/ 5519640 w 7467600"/>
              <a:gd name="connsiteY302" fmla="*/ 5683774 h 6858000"/>
              <a:gd name="connsiteX303" fmla="*/ 5844559 w 7467600"/>
              <a:gd name="connsiteY303" fmla="*/ 6553349 h 6858000"/>
              <a:gd name="connsiteX304" fmla="*/ 5975994 w 7467600"/>
              <a:gd name="connsiteY304" fmla="*/ 6858000 h 6858000"/>
              <a:gd name="connsiteX305" fmla="*/ 5898547 w 7467600"/>
              <a:gd name="connsiteY305" fmla="*/ 6858000 h 6858000"/>
              <a:gd name="connsiteX306" fmla="*/ 5682041 w 7467600"/>
              <a:gd name="connsiteY306" fmla="*/ 6355860 h 6858000"/>
              <a:gd name="connsiteX307" fmla="*/ 5461758 w 7467600"/>
              <a:gd name="connsiteY307" fmla="*/ 5820220 h 6858000"/>
              <a:gd name="connsiteX308" fmla="*/ 5237282 w 7467600"/>
              <a:gd name="connsiteY308" fmla="*/ 6579086 h 6858000"/>
              <a:gd name="connsiteX309" fmla="*/ 5115009 w 7467600"/>
              <a:gd name="connsiteY309" fmla="*/ 6858000 h 6858000"/>
              <a:gd name="connsiteX310" fmla="*/ 5028074 w 7467600"/>
              <a:gd name="connsiteY310" fmla="*/ 6858000 h 6858000"/>
              <a:gd name="connsiteX311" fmla="*/ 5079508 w 7467600"/>
              <a:gd name="connsiteY311" fmla="*/ 6749074 h 6858000"/>
              <a:gd name="connsiteX312" fmla="*/ 5371846 w 7467600"/>
              <a:gd name="connsiteY312" fmla="*/ 5924413 h 6858000"/>
              <a:gd name="connsiteX313" fmla="*/ 5270512 w 7467600"/>
              <a:gd name="connsiteY313" fmla="*/ 6138975 h 6858000"/>
              <a:gd name="connsiteX314" fmla="*/ 5062409 w 7467600"/>
              <a:gd name="connsiteY314" fmla="*/ 6653544 h 6858000"/>
              <a:gd name="connsiteX315" fmla="*/ 5036628 w 7467600"/>
              <a:gd name="connsiteY315" fmla="*/ 6754247 h 6858000"/>
              <a:gd name="connsiteX316" fmla="*/ 5009112 w 7467600"/>
              <a:gd name="connsiteY316" fmla="*/ 6858000 h 6858000"/>
              <a:gd name="connsiteX317" fmla="*/ 4976679 w 7467600"/>
              <a:gd name="connsiteY317" fmla="*/ 6858000 h 6858000"/>
              <a:gd name="connsiteX318" fmla="*/ 5006537 w 7467600"/>
              <a:gd name="connsiteY318" fmla="*/ 6747068 h 6858000"/>
              <a:gd name="connsiteX319" fmla="*/ 5032723 w 7467600"/>
              <a:gd name="connsiteY319" fmla="*/ 6644957 h 6858000"/>
              <a:gd name="connsiteX320" fmla="*/ 5242949 w 7467600"/>
              <a:gd name="connsiteY320" fmla="*/ 6125175 h 6858000"/>
              <a:gd name="connsiteX321" fmla="*/ 5286321 w 7467600"/>
              <a:gd name="connsiteY321" fmla="*/ 6033555 h 6858000"/>
              <a:gd name="connsiteX322" fmla="*/ 5008210 w 7467600"/>
              <a:gd name="connsiteY322" fmla="*/ 6649194 h 6858000"/>
              <a:gd name="connsiteX323" fmla="*/ 4986321 w 7467600"/>
              <a:gd name="connsiteY323" fmla="*/ 6765687 h 6858000"/>
              <a:gd name="connsiteX324" fmla="*/ 4973474 w 7467600"/>
              <a:gd name="connsiteY324" fmla="*/ 6858000 h 6858000"/>
              <a:gd name="connsiteX325" fmla="*/ 4907178 w 7467600"/>
              <a:gd name="connsiteY325" fmla="*/ 6858000 h 6858000"/>
              <a:gd name="connsiteX326" fmla="*/ 4910810 w 7467600"/>
              <a:gd name="connsiteY326" fmla="*/ 6829660 h 6858000"/>
              <a:gd name="connsiteX327" fmla="*/ 4987461 w 7467600"/>
              <a:gd name="connsiteY327" fmla="*/ 6432994 h 6858000"/>
              <a:gd name="connsiteX328" fmla="*/ 5179262 w 7467600"/>
              <a:gd name="connsiteY328" fmla="*/ 6035044 h 6858000"/>
              <a:gd name="connsiteX329" fmla="*/ 4689678 w 7467600"/>
              <a:gd name="connsiteY329" fmla="*/ 6440241 h 6858000"/>
              <a:gd name="connsiteX330" fmla="*/ 4477543 w 7467600"/>
              <a:gd name="connsiteY330" fmla="*/ 6674836 h 6858000"/>
              <a:gd name="connsiteX331" fmla="*/ 4329957 w 7467600"/>
              <a:gd name="connsiteY331" fmla="*/ 6858000 h 6858000"/>
              <a:gd name="connsiteX332" fmla="*/ 4218595 w 7467600"/>
              <a:gd name="connsiteY332" fmla="*/ 6858000 h 6858000"/>
              <a:gd name="connsiteX333" fmla="*/ 4368888 w 7467600"/>
              <a:gd name="connsiteY333" fmla="*/ 6668412 h 6858000"/>
              <a:gd name="connsiteX334" fmla="*/ 4563091 w 7467600"/>
              <a:gd name="connsiteY334" fmla="*/ 6442508 h 6858000"/>
              <a:gd name="connsiteX335" fmla="*/ 5387324 w 7467600"/>
              <a:gd name="connsiteY335" fmla="*/ 5705830 h 6858000"/>
              <a:gd name="connsiteX336" fmla="*/ 5073620 w 7467600"/>
              <a:gd name="connsiteY336" fmla="*/ 5955437 h 6858000"/>
              <a:gd name="connsiteX337" fmla="*/ 4689789 w 7467600"/>
              <a:gd name="connsiteY337" fmla="*/ 6268382 h 6858000"/>
              <a:gd name="connsiteX338" fmla="*/ 4418722 w 7467600"/>
              <a:gd name="connsiteY338" fmla="*/ 6570886 h 6858000"/>
              <a:gd name="connsiteX339" fmla="*/ 4214944 w 7467600"/>
              <a:gd name="connsiteY339" fmla="*/ 6858000 h 6858000"/>
              <a:gd name="connsiteX340" fmla="*/ 4177898 w 7467600"/>
              <a:gd name="connsiteY340" fmla="*/ 6858000 h 6858000"/>
              <a:gd name="connsiteX341" fmla="*/ 4391597 w 7467600"/>
              <a:gd name="connsiteY341" fmla="*/ 6556370 h 6858000"/>
              <a:gd name="connsiteX342" fmla="*/ 4668889 w 7467600"/>
              <a:gd name="connsiteY342" fmla="*/ 6246399 h 6858000"/>
              <a:gd name="connsiteX343" fmla="*/ 5055427 w 7467600"/>
              <a:gd name="connsiteY343" fmla="*/ 5931476 h 6858000"/>
              <a:gd name="connsiteX344" fmla="*/ 5371814 w 7467600"/>
              <a:gd name="connsiteY344" fmla="*/ 5678975 h 6858000"/>
              <a:gd name="connsiteX345" fmla="*/ 4987918 w 7467600"/>
              <a:gd name="connsiteY345" fmla="*/ 5838701 h 6858000"/>
              <a:gd name="connsiteX346" fmla="*/ 4317146 w 7467600"/>
              <a:gd name="connsiteY346" fmla="*/ 6587716 h 6858000"/>
              <a:gd name="connsiteX347" fmla="*/ 4171627 w 7467600"/>
              <a:gd name="connsiteY347" fmla="*/ 6858000 h 6858000"/>
              <a:gd name="connsiteX348" fmla="*/ 4081585 w 7467600"/>
              <a:gd name="connsiteY348" fmla="*/ 6858000 h 6858000"/>
              <a:gd name="connsiteX349" fmla="*/ 4238603 w 7467600"/>
              <a:gd name="connsiteY349" fmla="*/ 6559341 h 6858000"/>
              <a:gd name="connsiteX350" fmla="*/ 4778333 w 7467600"/>
              <a:gd name="connsiteY350" fmla="*/ 5873626 h 6858000"/>
              <a:gd name="connsiteX351" fmla="*/ 5414185 w 7467600"/>
              <a:gd name="connsiteY351" fmla="*/ 5573882 h 6858000"/>
              <a:gd name="connsiteX352" fmla="*/ 5959648 w 7467600"/>
              <a:gd name="connsiteY352" fmla="*/ 4760797 h 6858000"/>
              <a:gd name="connsiteX353" fmla="*/ 5355019 w 7467600"/>
              <a:gd name="connsiteY353" fmla="*/ 4734672 h 6858000"/>
              <a:gd name="connsiteX354" fmla="*/ 5083565 w 7467600"/>
              <a:gd name="connsiteY354" fmla="*/ 5179121 h 6858000"/>
              <a:gd name="connsiteX355" fmla="*/ 4713577 w 7467600"/>
              <a:gd name="connsiteY355" fmla="*/ 5616803 h 6858000"/>
              <a:gd name="connsiteX356" fmla="*/ 3989559 w 7467600"/>
              <a:gd name="connsiteY356" fmla="*/ 6145945 h 6858000"/>
              <a:gd name="connsiteX357" fmla="*/ 3939824 w 7467600"/>
              <a:gd name="connsiteY357" fmla="*/ 6066900 h 6858000"/>
              <a:gd name="connsiteX358" fmla="*/ 4584537 w 7467600"/>
              <a:gd name="connsiteY358" fmla="*/ 5324826 h 6858000"/>
              <a:gd name="connsiteX359" fmla="*/ 5037105 w 7467600"/>
              <a:gd name="connsiteY359" fmla="*/ 5088765 h 6858000"/>
              <a:gd name="connsiteX360" fmla="*/ 5039930 w 7467600"/>
              <a:gd name="connsiteY360" fmla="*/ 5089585 h 6858000"/>
              <a:gd name="connsiteX361" fmla="*/ 5263764 w 7467600"/>
              <a:gd name="connsiteY361" fmla="*/ 4735525 h 6858000"/>
              <a:gd name="connsiteX362" fmla="*/ 4086300 w 7467600"/>
              <a:gd name="connsiteY362" fmla="*/ 4884599 h 6858000"/>
              <a:gd name="connsiteX363" fmla="*/ 4085485 w 7467600"/>
              <a:gd name="connsiteY363" fmla="*/ 4899070 h 6858000"/>
              <a:gd name="connsiteX364" fmla="*/ 3871915 w 7467600"/>
              <a:gd name="connsiteY364" fmla="*/ 5253645 h 6858000"/>
              <a:gd name="connsiteX365" fmla="*/ 3799374 w 7467600"/>
              <a:gd name="connsiteY365" fmla="*/ 5466127 h 6858000"/>
              <a:gd name="connsiteX366" fmla="*/ 3498850 w 7467600"/>
              <a:gd name="connsiteY366" fmla="*/ 6661888 h 6858000"/>
              <a:gd name="connsiteX367" fmla="*/ 3399216 w 7467600"/>
              <a:gd name="connsiteY367" fmla="*/ 6858000 h 6858000"/>
              <a:gd name="connsiteX368" fmla="*/ 3303688 w 7467600"/>
              <a:gd name="connsiteY368" fmla="*/ 6858000 h 6858000"/>
              <a:gd name="connsiteX369" fmla="*/ 3391774 w 7467600"/>
              <a:gd name="connsiteY369" fmla="*/ 6697181 h 6858000"/>
              <a:gd name="connsiteX370" fmla="*/ 3735540 w 7467600"/>
              <a:gd name="connsiteY370" fmla="*/ 5546923 h 6858000"/>
              <a:gd name="connsiteX371" fmla="*/ 3729438 w 7467600"/>
              <a:gd name="connsiteY371" fmla="*/ 5569058 h 6858000"/>
              <a:gd name="connsiteX372" fmla="*/ 3707782 w 7467600"/>
              <a:gd name="connsiteY372" fmla="*/ 5644908 h 6858000"/>
              <a:gd name="connsiteX373" fmla="*/ 3583827 w 7467600"/>
              <a:gd name="connsiteY373" fmla="*/ 6039215 h 6858000"/>
              <a:gd name="connsiteX374" fmla="*/ 3547861 w 7467600"/>
              <a:gd name="connsiteY374" fmla="*/ 6129609 h 6858000"/>
              <a:gd name="connsiteX375" fmla="*/ 3490905 w 7467600"/>
              <a:gd name="connsiteY375" fmla="*/ 6277660 h 6858000"/>
              <a:gd name="connsiteX376" fmla="*/ 3455859 w 7467600"/>
              <a:gd name="connsiteY376" fmla="*/ 6391301 h 6858000"/>
              <a:gd name="connsiteX377" fmla="*/ 3429112 w 7467600"/>
              <a:gd name="connsiteY377" fmla="*/ 6479469 h 6858000"/>
              <a:gd name="connsiteX378" fmla="*/ 3304862 w 7467600"/>
              <a:gd name="connsiteY378" fmla="*/ 6796476 h 6858000"/>
              <a:gd name="connsiteX379" fmla="*/ 3276071 w 7467600"/>
              <a:gd name="connsiteY379" fmla="*/ 6858000 h 6858000"/>
              <a:gd name="connsiteX380" fmla="*/ 3240805 w 7467600"/>
              <a:gd name="connsiteY380" fmla="*/ 6858000 h 6858000"/>
              <a:gd name="connsiteX381" fmla="*/ 3275917 w 7467600"/>
              <a:gd name="connsiteY381" fmla="*/ 6783192 h 6858000"/>
              <a:gd name="connsiteX382" fmla="*/ 3399358 w 7467600"/>
              <a:gd name="connsiteY382" fmla="*/ 6469011 h 6858000"/>
              <a:gd name="connsiteX383" fmla="*/ 3425650 w 7467600"/>
              <a:gd name="connsiteY383" fmla="*/ 6381333 h 6858000"/>
              <a:gd name="connsiteX384" fmla="*/ 3460661 w 7467600"/>
              <a:gd name="connsiteY384" fmla="*/ 6266763 h 6858000"/>
              <a:gd name="connsiteX385" fmla="*/ 3518021 w 7467600"/>
              <a:gd name="connsiteY385" fmla="*/ 6117298 h 6858000"/>
              <a:gd name="connsiteX386" fmla="*/ 3554035 w 7467600"/>
              <a:gd name="connsiteY386" fmla="*/ 6027832 h 6858000"/>
              <a:gd name="connsiteX387" fmla="*/ 3677174 w 7467600"/>
              <a:gd name="connsiteY387" fmla="*/ 5636351 h 6858000"/>
              <a:gd name="connsiteX388" fmla="*/ 3698819 w 7467600"/>
              <a:gd name="connsiteY388" fmla="*/ 5560503 h 6858000"/>
              <a:gd name="connsiteX389" fmla="*/ 3702094 w 7467600"/>
              <a:gd name="connsiteY389" fmla="*/ 5549194 h 6858000"/>
              <a:gd name="connsiteX390" fmla="*/ 3398355 w 7467600"/>
              <a:gd name="connsiteY390" fmla="*/ 6094603 h 6858000"/>
              <a:gd name="connsiteX391" fmla="*/ 3193941 w 7467600"/>
              <a:gd name="connsiteY391" fmla="*/ 6798775 h 6858000"/>
              <a:gd name="connsiteX392" fmla="*/ 3184140 w 7467600"/>
              <a:gd name="connsiteY392" fmla="*/ 6858000 h 6858000"/>
              <a:gd name="connsiteX393" fmla="*/ 3099978 w 7467600"/>
              <a:gd name="connsiteY393" fmla="*/ 6858000 h 6858000"/>
              <a:gd name="connsiteX394" fmla="*/ 3101556 w 7467600"/>
              <a:gd name="connsiteY394" fmla="*/ 6843337 h 6858000"/>
              <a:gd name="connsiteX395" fmla="*/ 3370162 w 7467600"/>
              <a:gd name="connsiteY395" fmla="*/ 5785550 h 6858000"/>
              <a:gd name="connsiteX396" fmla="*/ 3746477 w 7467600"/>
              <a:gd name="connsiteY396" fmla="*/ 5377889 h 6858000"/>
              <a:gd name="connsiteX397" fmla="*/ 3863399 w 7467600"/>
              <a:gd name="connsiteY397" fmla="*/ 5087257 h 6858000"/>
              <a:gd name="connsiteX398" fmla="*/ 3968712 w 7467600"/>
              <a:gd name="connsiteY398" fmla="*/ 4913989 h 6858000"/>
              <a:gd name="connsiteX399" fmla="*/ 2792390 w 7467600"/>
              <a:gd name="connsiteY399" fmla="*/ 5382974 h 6858000"/>
              <a:gd name="connsiteX400" fmla="*/ 2714982 w 7467600"/>
              <a:gd name="connsiteY400" fmla="*/ 5427051 h 6858000"/>
              <a:gd name="connsiteX401" fmla="*/ 2813361 w 7467600"/>
              <a:gd name="connsiteY401" fmla="*/ 6023912 h 6858000"/>
              <a:gd name="connsiteX402" fmla="*/ 2688430 w 7467600"/>
              <a:gd name="connsiteY402" fmla="*/ 6801564 h 6858000"/>
              <a:gd name="connsiteX403" fmla="*/ 2629626 w 7467600"/>
              <a:gd name="connsiteY403" fmla="*/ 6763394 h 6858000"/>
              <a:gd name="connsiteX404" fmla="*/ 2565328 w 7467600"/>
              <a:gd name="connsiteY404" fmla="*/ 5516399 h 6858000"/>
              <a:gd name="connsiteX405" fmla="*/ 1922999 w 7467600"/>
              <a:gd name="connsiteY405" fmla="*/ 5980343 h 6858000"/>
              <a:gd name="connsiteX406" fmla="*/ 1950261 w 7467600"/>
              <a:gd name="connsiteY406" fmla="*/ 6405858 h 6858000"/>
              <a:gd name="connsiteX407" fmla="*/ 2365554 w 7467600"/>
              <a:gd name="connsiteY407" fmla="*/ 6759107 h 6858000"/>
              <a:gd name="connsiteX408" fmla="*/ 2424142 w 7467600"/>
              <a:gd name="connsiteY408" fmla="*/ 6858000 h 6858000"/>
              <a:gd name="connsiteX409" fmla="*/ 2395994 w 7467600"/>
              <a:gd name="connsiteY409" fmla="*/ 6858000 h 6858000"/>
              <a:gd name="connsiteX410" fmla="*/ 2392863 w 7467600"/>
              <a:gd name="connsiteY410" fmla="*/ 6852964 h 6858000"/>
              <a:gd name="connsiteX411" fmla="*/ 2017589 w 7467600"/>
              <a:gd name="connsiteY411" fmla="*/ 6493982 h 6858000"/>
              <a:gd name="connsiteX412" fmla="*/ 2147336 w 7467600"/>
              <a:gd name="connsiteY412" fmla="*/ 6594052 h 6858000"/>
              <a:gd name="connsiteX413" fmla="*/ 2207047 w 7467600"/>
              <a:gd name="connsiteY413" fmla="*/ 6654540 h 6858000"/>
              <a:gd name="connsiteX414" fmla="*/ 2299106 w 7467600"/>
              <a:gd name="connsiteY414" fmla="*/ 6778931 h 6858000"/>
              <a:gd name="connsiteX415" fmla="*/ 2314430 w 7467600"/>
              <a:gd name="connsiteY415" fmla="*/ 6801144 h 6858000"/>
              <a:gd name="connsiteX416" fmla="*/ 2352406 w 7467600"/>
              <a:gd name="connsiteY416" fmla="*/ 6858000 h 6858000"/>
              <a:gd name="connsiteX417" fmla="*/ 2314492 w 7467600"/>
              <a:gd name="connsiteY417" fmla="*/ 6858000 h 6858000"/>
              <a:gd name="connsiteX418" fmla="*/ 2288095 w 7467600"/>
              <a:gd name="connsiteY418" fmla="*/ 6818030 h 6858000"/>
              <a:gd name="connsiteX419" fmla="*/ 2272768 w 7467600"/>
              <a:gd name="connsiteY419" fmla="*/ 6795822 h 6858000"/>
              <a:gd name="connsiteX420" fmla="*/ 2182715 w 7467600"/>
              <a:gd name="connsiteY420" fmla="*/ 6675071 h 6858000"/>
              <a:gd name="connsiteX421" fmla="*/ 2032061 w 7467600"/>
              <a:gd name="connsiteY421" fmla="*/ 6541380 h 6858000"/>
              <a:gd name="connsiteX422" fmla="*/ 2257220 w 7467600"/>
              <a:gd name="connsiteY422" fmla="*/ 6826257 h 6858000"/>
              <a:gd name="connsiteX423" fmla="*/ 2281324 w 7467600"/>
              <a:gd name="connsiteY423" fmla="*/ 6858000 h 6858000"/>
              <a:gd name="connsiteX424" fmla="*/ 2242860 w 7467600"/>
              <a:gd name="connsiteY424" fmla="*/ 6858000 h 6858000"/>
              <a:gd name="connsiteX425" fmla="*/ 2232818 w 7467600"/>
              <a:gd name="connsiteY425" fmla="*/ 6844926 h 6858000"/>
              <a:gd name="connsiteX426" fmla="*/ 1990172 w 7467600"/>
              <a:gd name="connsiteY426" fmla="*/ 6542121 h 6858000"/>
              <a:gd name="connsiteX427" fmla="*/ 2124090 w 7467600"/>
              <a:gd name="connsiteY427" fmla="*/ 6761017 h 6858000"/>
              <a:gd name="connsiteX428" fmla="*/ 2200380 w 7467600"/>
              <a:gd name="connsiteY428" fmla="*/ 6858000 h 6858000"/>
              <a:gd name="connsiteX429" fmla="*/ 2147507 w 7467600"/>
              <a:gd name="connsiteY429" fmla="*/ 6858000 h 6858000"/>
              <a:gd name="connsiteX430" fmla="*/ 2070668 w 7467600"/>
              <a:gd name="connsiteY430" fmla="*/ 6761520 h 6858000"/>
              <a:gd name="connsiteX431" fmla="*/ 1975142 w 7467600"/>
              <a:gd name="connsiteY431" fmla="*/ 6585570 h 6858000"/>
              <a:gd name="connsiteX432" fmla="*/ 2050035 w 7467600"/>
              <a:gd name="connsiteY432" fmla="*/ 6813345 h 6858000"/>
              <a:gd name="connsiteX433" fmla="*/ 2063025 w 7467600"/>
              <a:gd name="connsiteY433" fmla="*/ 6858000 h 6858000"/>
              <a:gd name="connsiteX434" fmla="*/ 2021675 w 7467600"/>
              <a:gd name="connsiteY434" fmla="*/ 6858000 h 6858000"/>
              <a:gd name="connsiteX435" fmla="*/ 2019308 w 7467600"/>
              <a:gd name="connsiteY435" fmla="*/ 6847118 h 6858000"/>
              <a:gd name="connsiteX436" fmla="*/ 1938835 w 7467600"/>
              <a:gd name="connsiteY436" fmla="*/ 6551160 h 6858000"/>
              <a:gd name="connsiteX437" fmla="*/ 1953230 w 7467600"/>
              <a:gd name="connsiteY437" fmla="*/ 6759699 h 6858000"/>
              <a:gd name="connsiteX438" fmla="*/ 1956763 w 7467600"/>
              <a:gd name="connsiteY438" fmla="*/ 6778191 h 6858000"/>
              <a:gd name="connsiteX439" fmla="*/ 1967925 w 7467600"/>
              <a:gd name="connsiteY439" fmla="*/ 6858000 h 6858000"/>
              <a:gd name="connsiteX440" fmla="*/ 1936622 w 7467600"/>
              <a:gd name="connsiteY440" fmla="*/ 6858000 h 6858000"/>
              <a:gd name="connsiteX441" fmla="*/ 1926261 w 7467600"/>
              <a:gd name="connsiteY441" fmla="*/ 6784064 h 6858000"/>
              <a:gd name="connsiteX442" fmla="*/ 1922724 w 7467600"/>
              <a:gd name="connsiteY442" fmla="*/ 6765577 h 6858000"/>
              <a:gd name="connsiteX443" fmla="*/ 1904650 w 7467600"/>
              <a:gd name="connsiteY443" fmla="*/ 6639616 h 6858000"/>
              <a:gd name="connsiteX444" fmla="*/ 1885273 w 7467600"/>
              <a:gd name="connsiteY444" fmla="*/ 6858000 h 6858000"/>
              <a:gd name="connsiteX445" fmla="*/ 1854363 w 7467600"/>
              <a:gd name="connsiteY445" fmla="*/ 6858000 h 6858000"/>
              <a:gd name="connsiteX446" fmla="*/ 1880391 w 7467600"/>
              <a:gd name="connsiteY446" fmla="*/ 6603796 h 6858000"/>
              <a:gd name="connsiteX447" fmla="*/ 1818273 w 7467600"/>
              <a:gd name="connsiteY447" fmla="*/ 6715729 h 6858000"/>
              <a:gd name="connsiteX448" fmla="*/ 1794691 w 7467600"/>
              <a:gd name="connsiteY448" fmla="*/ 6843239 h 6858000"/>
              <a:gd name="connsiteX449" fmla="*/ 1794914 w 7467600"/>
              <a:gd name="connsiteY449" fmla="*/ 6858000 h 6858000"/>
              <a:gd name="connsiteX450" fmla="*/ 1746128 w 7467600"/>
              <a:gd name="connsiteY450" fmla="*/ 6858000 h 6858000"/>
              <a:gd name="connsiteX451" fmla="*/ 1753934 w 7467600"/>
              <a:gd name="connsiteY451" fmla="*/ 6724796 h 6858000"/>
              <a:gd name="connsiteX452" fmla="*/ 1792053 w 7467600"/>
              <a:gd name="connsiteY452" fmla="*/ 6572396 h 6858000"/>
              <a:gd name="connsiteX453" fmla="*/ 1862248 w 7467600"/>
              <a:gd name="connsiteY453" fmla="*/ 6266397 h 6858000"/>
              <a:gd name="connsiteX454" fmla="*/ 1862250 w 7467600"/>
              <a:gd name="connsiteY454" fmla="*/ 6033531 h 6858000"/>
              <a:gd name="connsiteX455" fmla="*/ 1211999 w 7467600"/>
              <a:gd name="connsiteY455" fmla="*/ 6683610 h 6858000"/>
              <a:gd name="connsiteX456" fmla="*/ 1213266 w 7467600"/>
              <a:gd name="connsiteY456" fmla="*/ 6691947 h 6858000"/>
              <a:gd name="connsiteX457" fmla="*/ 1203370 w 7467600"/>
              <a:gd name="connsiteY457" fmla="*/ 6850676 h 6858000"/>
              <a:gd name="connsiteX458" fmla="*/ 1203671 w 7467600"/>
              <a:gd name="connsiteY458" fmla="*/ 6858000 h 6858000"/>
              <a:gd name="connsiteX459" fmla="*/ 1143180 w 7467600"/>
              <a:gd name="connsiteY459" fmla="*/ 6858000 h 6858000"/>
              <a:gd name="connsiteX460" fmla="*/ 1142176 w 7467600"/>
              <a:gd name="connsiteY460" fmla="*/ 6766045 h 6858000"/>
              <a:gd name="connsiteX461" fmla="*/ 1067484 w 7467600"/>
              <a:gd name="connsiteY461" fmla="*/ 6858000 h 6858000"/>
              <a:gd name="connsiteX462" fmla="*/ 953928 w 7467600"/>
              <a:gd name="connsiteY462" fmla="*/ 6858000 h 6858000"/>
              <a:gd name="connsiteX463" fmla="*/ 959715 w 7467600"/>
              <a:gd name="connsiteY463" fmla="*/ 6850185 h 6858000"/>
              <a:gd name="connsiteX464" fmla="*/ 1483788 w 7467600"/>
              <a:gd name="connsiteY464" fmla="*/ 6259174 h 6858000"/>
              <a:gd name="connsiteX465" fmla="*/ 1100671 w 7467600"/>
              <a:gd name="connsiteY465" fmla="*/ 6252137 h 6858000"/>
              <a:gd name="connsiteX466" fmla="*/ 1090144 w 7467600"/>
              <a:gd name="connsiteY466" fmla="*/ 6256748 h 6858000"/>
              <a:gd name="connsiteX467" fmla="*/ 1095872 w 7467600"/>
              <a:gd name="connsiteY467" fmla="*/ 6271892 h 6858000"/>
              <a:gd name="connsiteX468" fmla="*/ 262785 w 7467600"/>
              <a:gd name="connsiteY468" fmla="*/ 6845450 h 6858000"/>
              <a:gd name="connsiteX469" fmla="*/ 209968 w 7467600"/>
              <a:gd name="connsiteY469" fmla="*/ 6770713 h 6858000"/>
              <a:gd name="connsiteX470" fmla="*/ 873460 w 7467600"/>
              <a:gd name="connsiteY470" fmla="*/ 6253768 h 6858000"/>
              <a:gd name="connsiteX471" fmla="*/ 192686 w 7467600"/>
              <a:gd name="connsiteY471" fmla="*/ 5849257 h 6858000"/>
              <a:gd name="connsiteX472" fmla="*/ 4696 w 7467600"/>
              <a:gd name="connsiteY472" fmla="*/ 5697668 h 6858000"/>
              <a:gd name="connsiteX473" fmla="*/ 0 w 7467600"/>
              <a:gd name="connsiteY473" fmla="*/ 5689984 h 6858000"/>
              <a:gd name="connsiteX474" fmla="*/ 0 w 7467600"/>
              <a:gd name="connsiteY474" fmla="*/ 5513472 h 6858000"/>
              <a:gd name="connsiteX475" fmla="*/ 174101 w 7467600"/>
              <a:gd name="connsiteY475" fmla="*/ 5620277 h 6858000"/>
              <a:gd name="connsiteX476" fmla="*/ 891800 w 7467600"/>
              <a:gd name="connsiteY476" fmla="*/ 6036935 h 6858000"/>
              <a:gd name="connsiteX477" fmla="*/ 1072219 w 7467600"/>
              <a:gd name="connsiteY477" fmla="*/ 6169443 h 6858000"/>
              <a:gd name="connsiteX478" fmla="*/ 1074117 w 7467600"/>
              <a:gd name="connsiteY478" fmla="*/ 6170301 h 6858000"/>
              <a:gd name="connsiteX479" fmla="*/ 1083114 w 7467600"/>
              <a:gd name="connsiteY479" fmla="*/ 6174131 h 6858000"/>
              <a:gd name="connsiteX480" fmla="*/ 1543010 w 7467600"/>
              <a:gd name="connsiteY480" fmla="*/ 6191140 h 6858000"/>
              <a:gd name="connsiteX481" fmla="*/ 1551080 w 7467600"/>
              <a:gd name="connsiteY481" fmla="*/ 6195006 h 6858000"/>
              <a:gd name="connsiteX482" fmla="*/ 2345443 w 7467600"/>
              <a:gd name="connsiteY482" fmla="*/ 5549882 h 6858000"/>
              <a:gd name="connsiteX483" fmla="*/ 1721499 w 7467600"/>
              <a:gd name="connsiteY483" fmla="*/ 5599969 h 6858000"/>
              <a:gd name="connsiteX484" fmla="*/ 767716 w 7467600"/>
              <a:gd name="connsiteY484" fmla="*/ 5472768 h 6858000"/>
              <a:gd name="connsiteX485" fmla="*/ 722147 w 7467600"/>
              <a:gd name="connsiteY485" fmla="*/ 5393091 h 6858000"/>
              <a:gd name="connsiteX486" fmla="*/ 1485552 w 7467600"/>
              <a:gd name="connsiteY486" fmla="*/ 5313202 h 6858000"/>
              <a:gd name="connsiteX487" fmla="*/ 2143004 w 7467600"/>
              <a:gd name="connsiteY487" fmla="*/ 5402420 h 6858000"/>
              <a:gd name="connsiteX488" fmla="*/ 1933391 w 7467600"/>
              <a:gd name="connsiteY488" fmla="*/ 5156971 h 6858000"/>
              <a:gd name="connsiteX489" fmla="*/ 1827118 w 7467600"/>
              <a:gd name="connsiteY489" fmla="*/ 4968410 h 6858000"/>
              <a:gd name="connsiteX490" fmla="*/ 1837349 w 7467600"/>
              <a:gd name="connsiteY490" fmla="*/ 4956357 h 6858000"/>
              <a:gd name="connsiteX491" fmla="*/ 2162835 w 7467600"/>
              <a:gd name="connsiteY491" fmla="*/ 5187853 h 6858000"/>
              <a:gd name="connsiteX492" fmla="*/ 2257167 w 7467600"/>
              <a:gd name="connsiteY492" fmla="*/ 5462123 h 6858000"/>
              <a:gd name="connsiteX493" fmla="*/ 2261598 w 7467600"/>
              <a:gd name="connsiteY493" fmla="*/ 5467998 h 6858000"/>
              <a:gd name="connsiteX494" fmla="*/ 2437177 w 7467600"/>
              <a:gd name="connsiteY494" fmla="*/ 5479608 h 6858000"/>
              <a:gd name="connsiteX495" fmla="*/ 2445247 w 7467600"/>
              <a:gd name="connsiteY495" fmla="*/ 5483476 h 6858000"/>
              <a:gd name="connsiteX496" fmla="*/ 2743626 w 7467600"/>
              <a:gd name="connsiteY496" fmla="*/ 5304819 h 6858000"/>
              <a:gd name="connsiteX497" fmla="*/ 3048102 w 7467600"/>
              <a:gd name="connsiteY497" fmla="*/ 5150595 h 6858000"/>
              <a:gd name="connsiteX498" fmla="*/ 1799414 w 7467600"/>
              <a:gd name="connsiteY498" fmla="*/ 4694732 h 6858000"/>
              <a:gd name="connsiteX499" fmla="*/ 1771735 w 7467600"/>
              <a:gd name="connsiteY499" fmla="*/ 4619929 h 6858000"/>
              <a:gd name="connsiteX500" fmla="*/ 3104273 w 7467600"/>
              <a:gd name="connsiteY500" fmla="*/ 5076159 h 6858000"/>
              <a:gd name="connsiteX501" fmla="*/ 3113245 w 7467600"/>
              <a:gd name="connsiteY501" fmla="*/ 5090705 h 6858000"/>
              <a:gd name="connsiteX502" fmla="*/ 3126294 w 7467600"/>
              <a:gd name="connsiteY502" fmla="*/ 5114400 h 6858000"/>
              <a:gd name="connsiteX503" fmla="*/ 3937433 w 7467600"/>
              <a:gd name="connsiteY503" fmla="*/ 4830473 h 6858000"/>
              <a:gd name="connsiteX504" fmla="*/ 3590475 w 7467600"/>
              <a:gd name="connsiteY504" fmla="*/ 4597974 h 6858000"/>
              <a:gd name="connsiteX505" fmla="*/ 3100264 w 7467600"/>
              <a:gd name="connsiteY505" fmla="*/ 4579845 h 6858000"/>
              <a:gd name="connsiteX506" fmla="*/ 2183576 w 7467600"/>
              <a:gd name="connsiteY506" fmla="*/ 4227150 h 6858000"/>
              <a:gd name="connsiteX507" fmla="*/ 2151029 w 7467600"/>
              <a:gd name="connsiteY507" fmla="*/ 4146947 h 6858000"/>
              <a:gd name="connsiteX508" fmla="*/ 3563434 w 7467600"/>
              <a:gd name="connsiteY508" fmla="*/ 4469115 h 6858000"/>
              <a:gd name="connsiteX509" fmla="*/ 3177952 w 7467600"/>
              <a:gd name="connsiteY509" fmla="*/ 3657386 h 6858000"/>
              <a:gd name="connsiteX510" fmla="*/ 3189263 w 7467600"/>
              <a:gd name="connsiteY510" fmla="*/ 3625726 h 6858000"/>
              <a:gd name="connsiteX511" fmla="*/ 3560912 w 7467600"/>
              <a:gd name="connsiteY511" fmla="*/ 4079863 h 6858000"/>
              <a:gd name="connsiteX512" fmla="*/ 3626636 w 7467600"/>
              <a:gd name="connsiteY512" fmla="*/ 4512230 h 6858000"/>
              <a:gd name="connsiteX513" fmla="*/ 3653088 w 7467600"/>
              <a:gd name="connsiteY513" fmla="*/ 4521417 h 6858000"/>
              <a:gd name="connsiteX514" fmla="*/ 3988128 w 7467600"/>
              <a:gd name="connsiteY514" fmla="*/ 4817267 h 6858000"/>
              <a:gd name="connsiteX515" fmla="*/ 4830582 w 7467600"/>
              <a:gd name="connsiteY515" fmla="*/ 4676000 h 6858000"/>
              <a:gd name="connsiteX516" fmla="*/ 4830100 w 7467600"/>
              <a:gd name="connsiteY516" fmla="*/ 4675554 h 6858000"/>
              <a:gd name="connsiteX517" fmla="*/ 4036318 w 7467600"/>
              <a:gd name="connsiteY517" fmla="*/ 4147013 h 6858000"/>
              <a:gd name="connsiteX518" fmla="*/ 3432098 w 7467600"/>
              <a:gd name="connsiteY518" fmla="*/ 3537312 h 6858000"/>
              <a:gd name="connsiteX519" fmla="*/ 3446761 w 7467600"/>
              <a:gd name="connsiteY519" fmla="*/ 3461278 h 6858000"/>
              <a:gd name="connsiteX520" fmla="*/ 4419733 w 7467600"/>
              <a:gd name="connsiteY520" fmla="*/ 3963555 h 6858000"/>
              <a:gd name="connsiteX521" fmla="*/ 4781371 w 7467600"/>
              <a:gd name="connsiteY521" fmla="*/ 4458604 h 6858000"/>
              <a:gd name="connsiteX522" fmla="*/ 4780440 w 7467600"/>
              <a:gd name="connsiteY522" fmla="*/ 4470290 h 6858000"/>
              <a:gd name="connsiteX523" fmla="*/ 4898954 w 7467600"/>
              <a:gd name="connsiteY523" fmla="*/ 4662092 h 6858000"/>
              <a:gd name="connsiteX524" fmla="*/ 4900699 w 7467600"/>
              <a:gd name="connsiteY524" fmla="*/ 4670867 h 6858000"/>
              <a:gd name="connsiteX525" fmla="*/ 5714511 w 7467600"/>
              <a:gd name="connsiteY525" fmla="*/ 4663483 h 6858000"/>
              <a:gd name="connsiteX526" fmla="*/ 5464793 w 7467600"/>
              <a:gd name="connsiteY526" fmla="*/ 4393556 h 6858000"/>
              <a:gd name="connsiteX527" fmla="*/ 5461897 w 7467600"/>
              <a:gd name="connsiteY527" fmla="*/ 4390879 h 6858000"/>
              <a:gd name="connsiteX528" fmla="*/ 4294126 w 7467600"/>
              <a:gd name="connsiteY528" fmla="*/ 3303048 h 6858000"/>
              <a:gd name="connsiteX529" fmla="*/ 4305321 w 7467600"/>
              <a:gd name="connsiteY529" fmla="*/ 3256953 h 6858000"/>
              <a:gd name="connsiteX530" fmla="*/ 4949299 w 7467600"/>
              <a:gd name="connsiteY530" fmla="*/ 3766336 h 6858000"/>
              <a:gd name="connsiteX531" fmla="*/ 5291452 w 7467600"/>
              <a:gd name="connsiteY531" fmla="*/ 4076801 h 6858000"/>
              <a:gd name="connsiteX532" fmla="*/ 5434998 w 7467600"/>
              <a:gd name="connsiteY532" fmla="*/ 4254100 h 6858000"/>
              <a:gd name="connsiteX533" fmla="*/ 5351015 w 7467600"/>
              <a:gd name="connsiteY533" fmla="*/ 3760989 h 6858000"/>
              <a:gd name="connsiteX534" fmla="*/ 5413780 w 7467600"/>
              <a:gd name="connsiteY534" fmla="*/ 2966265 h 6858000"/>
              <a:gd name="connsiteX535" fmla="*/ 5425627 w 7467600"/>
              <a:gd name="connsiteY535" fmla="*/ 2954192 h 6858000"/>
              <a:gd name="connsiteX536" fmla="*/ 6604735 w 7467600"/>
              <a:gd name="connsiteY536" fmla="*/ 2041381 h 6858000"/>
              <a:gd name="connsiteX537" fmla="*/ 7204487 w 7467600"/>
              <a:gd name="connsiteY537" fmla="*/ 2742112 h 6858000"/>
              <a:gd name="connsiteX538" fmla="*/ 7131592 w 7467600"/>
              <a:gd name="connsiteY538" fmla="*/ 2672096 h 6858000"/>
              <a:gd name="connsiteX539" fmla="*/ 6996344 w 7467600"/>
              <a:gd name="connsiteY539" fmla="*/ 2518310 h 6858000"/>
              <a:gd name="connsiteX540" fmla="*/ 6735495 w 7467600"/>
              <a:gd name="connsiteY540" fmla="*/ 2196890 h 6858000"/>
              <a:gd name="connsiteX541" fmla="*/ 6721901 w 7467600"/>
              <a:gd name="connsiteY541" fmla="*/ 2179274 h 6858000"/>
              <a:gd name="connsiteX542" fmla="*/ 6604735 w 7467600"/>
              <a:gd name="connsiteY542" fmla="*/ 2041381 h 6858000"/>
              <a:gd name="connsiteX543" fmla="*/ 6591670 w 7467600"/>
              <a:gd name="connsiteY543" fmla="*/ 1988277 h 6858000"/>
              <a:gd name="connsiteX544" fmla="*/ 6747349 w 7467600"/>
              <a:gd name="connsiteY544" fmla="*/ 2160069 h 6858000"/>
              <a:gd name="connsiteX545" fmla="*/ 6760943 w 7467600"/>
              <a:gd name="connsiteY545" fmla="*/ 2177686 h 6858000"/>
              <a:gd name="connsiteX546" fmla="*/ 7021065 w 7467600"/>
              <a:gd name="connsiteY546" fmla="*/ 2498102 h 6858000"/>
              <a:gd name="connsiteX547" fmla="*/ 7155223 w 7467600"/>
              <a:gd name="connsiteY547" fmla="*/ 2650386 h 6858000"/>
              <a:gd name="connsiteX548" fmla="*/ 7203167 w 7467600"/>
              <a:gd name="connsiteY548" fmla="*/ 2697288 h 6858000"/>
              <a:gd name="connsiteX549" fmla="*/ 6937703 w 7467600"/>
              <a:gd name="connsiteY549" fmla="*/ 2321981 h 6858000"/>
              <a:gd name="connsiteX550" fmla="*/ 6591670 w 7467600"/>
              <a:gd name="connsiteY550" fmla="*/ 1988277 h 6858000"/>
              <a:gd name="connsiteX551" fmla="*/ 5798671 w 7467600"/>
              <a:gd name="connsiteY551" fmla="*/ 1981601 h 6858000"/>
              <a:gd name="connsiteX552" fmla="*/ 5754709 w 7467600"/>
              <a:gd name="connsiteY552" fmla="*/ 2071454 h 6858000"/>
              <a:gd name="connsiteX553" fmla="*/ 5763044 w 7467600"/>
              <a:gd name="connsiteY553" fmla="*/ 2842206 h 6858000"/>
              <a:gd name="connsiteX554" fmla="*/ 5764974 w 7467600"/>
              <a:gd name="connsiteY554" fmla="*/ 2799609 h 6858000"/>
              <a:gd name="connsiteX555" fmla="*/ 5767665 w 7467600"/>
              <a:gd name="connsiteY555" fmla="*/ 2666409 h 6858000"/>
              <a:gd name="connsiteX556" fmla="*/ 5763055 w 7467600"/>
              <a:gd name="connsiteY556" fmla="*/ 2579705 h 6858000"/>
              <a:gd name="connsiteX557" fmla="*/ 5758079 w 7467600"/>
              <a:gd name="connsiteY557" fmla="*/ 2492508 h 6858000"/>
              <a:gd name="connsiteX558" fmla="*/ 5779325 w 7467600"/>
              <a:gd name="connsiteY558" fmla="*/ 2197069 h 6858000"/>
              <a:gd name="connsiteX559" fmla="*/ 5798671 w 7467600"/>
              <a:gd name="connsiteY559" fmla="*/ 1981601 h 6858000"/>
              <a:gd name="connsiteX560" fmla="*/ 5829202 w 7467600"/>
              <a:gd name="connsiteY560" fmla="*/ 1971679 h 6858000"/>
              <a:gd name="connsiteX561" fmla="*/ 5809558 w 7467600"/>
              <a:gd name="connsiteY561" fmla="*/ 2198043 h 6858000"/>
              <a:gd name="connsiteX562" fmla="*/ 5788653 w 7467600"/>
              <a:gd name="connsiteY562" fmla="*/ 2489430 h 6858000"/>
              <a:gd name="connsiteX563" fmla="*/ 5793439 w 7467600"/>
              <a:gd name="connsiteY563" fmla="*/ 2575235 h 6858000"/>
              <a:gd name="connsiteX564" fmla="*/ 5796837 w 7467600"/>
              <a:gd name="connsiteY564" fmla="*/ 2637633 h 6858000"/>
              <a:gd name="connsiteX565" fmla="*/ 5818614 w 7467600"/>
              <a:gd name="connsiteY565" fmla="*/ 2473055 h 6858000"/>
              <a:gd name="connsiteX566" fmla="*/ 5829202 w 7467600"/>
              <a:gd name="connsiteY566" fmla="*/ 1971679 h 6858000"/>
              <a:gd name="connsiteX567" fmla="*/ 5911389 w 7467600"/>
              <a:gd name="connsiteY567" fmla="*/ 1898371 h 6858000"/>
              <a:gd name="connsiteX568" fmla="*/ 6237627 w 7467600"/>
              <a:gd name="connsiteY568" fmla="*/ 2231921 h 6858000"/>
              <a:gd name="connsiteX569" fmla="*/ 5911389 w 7467600"/>
              <a:gd name="connsiteY569" fmla="*/ 1898371 h 6858000"/>
              <a:gd name="connsiteX570" fmla="*/ 6944437 w 7467600"/>
              <a:gd name="connsiteY570" fmla="*/ 1575402 h 6858000"/>
              <a:gd name="connsiteX571" fmla="*/ 6304730 w 7467600"/>
              <a:gd name="connsiteY571" fmla="*/ 1766654 h 6858000"/>
              <a:gd name="connsiteX572" fmla="*/ 6944437 w 7467600"/>
              <a:gd name="connsiteY572" fmla="*/ 1575402 h 6858000"/>
              <a:gd name="connsiteX573" fmla="*/ 7019523 w 7467600"/>
              <a:gd name="connsiteY573" fmla="*/ 1519450 h 6858000"/>
              <a:gd name="connsiteX574" fmla="*/ 6298091 w 7467600"/>
              <a:gd name="connsiteY574" fmla="*/ 1737122 h 6858000"/>
              <a:gd name="connsiteX575" fmla="*/ 7019523 w 7467600"/>
              <a:gd name="connsiteY575" fmla="*/ 1519450 h 6858000"/>
              <a:gd name="connsiteX576" fmla="*/ 2399523 w 7467600"/>
              <a:gd name="connsiteY576" fmla="*/ 1428234 h 6858000"/>
              <a:gd name="connsiteX577" fmla="*/ 2224982 w 7467600"/>
              <a:gd name="connsiteY577" fmla="*/ 1826201 h 6858000"/>
              <a:gd name="connsiteX578" fmla="*/ 2096099 w 7467600"/>
              <a:gd name="connsiteY578" fmla="*/ 2345900 h 6858000"/>
              <a:gd name="connsiteX579" fmla="*/ 2283317 w 7467600"/>
              <a:gd name="connsiteY579" fmla="*/ 1796925 h 6858000"/>
              <a:gd name="connsiteX580" fmla="*/ 2399523 w 7467600"/>
              <a:gd name="connsiteY580" fmla="*/ 1428234 h 6858000"/>
              <a:gd name="connsiteX581" fmla="*/ 2448558 w 7467600"/>
              <a:gd name="connsiteY581" fmla="*/ 1373435 h 6858000"/>
              <a:gd name="connsiteX582" fmla="*/ 2312521 w 7467600"/>
              <a:gd name="connsiteY582" fmla="*/ 1806140 h 6858000"/>
              <a:gd name="connsiteX583" fmla="*/ 2127533 w 7467600"/>
              <a:gd name="connsiteY583" fmla="*/ 2348380 h 6858000"/>
              <a:gd name="connsiteX584" fmla="*/ 2358080 w 7467600"/>
              <a:gd name="connsiteY584" fmla="*/ 1866134 h 6858000"/>
              <a:gd name="connsiteX585" fmla="*/ 2407436 w 7467600"/>
              <a:gd name="connsiteY585" fmla="*/ 1651070 h 6858000"/>
              <a:gd name="connsiteX586" fmla="*/ 2448558 w 7467600"/>
              <a:gd name="connsiteY586" fmla="*/ 1373435 h 6858000"/>
              <a:gd name="connsiteX587" fmla="*/ 278707 w 7467600"/>
              <a:gd name="connsiteY587" fmla="*/ 1352270 h 6858000"/>
              <a:gd name="connsiteX588" fmla="*/ 321570 w 7467600"/>
              <a:gd name="connsiteY588" fmla="*/ 1861610 h 6858000"/>
              <a:gd name="connsiteX589" fmla="*/ 294281 w 7467600"/>
              <a:gd name="connsiteY589" fmla="*/ 1440658 h 6858000"/>
              <a:gd name="connsiteX590" fmla="*/ 278707 w 7467600"/>
              <a:gd name="connsiteY590" fmla="*/ 1352270 h 6858000"/>
              <a:gd name="connsiteX591" fmla="*/ 1423821 w 7467600"/>
              <a:gd name="connsiteY591" fmla="*/ 1351958 h 6858000"/>
              <a:gd name="connsiteX592" fmla="*/ 1638521 w 7467600"/>
              <a:gd name="connsiteY592" fmla="*/ 1908470 h 6858000"/>
              <a:gd name="connsiteX593" fmla="*/ 1754199 w 7467600"/>
              <a:gd name="connsiteY593" fmla="*/ 2149284 h 6858000"/>
              <a:gd name="connsiteX594" fmla="*/ 1908359 w 7467600"/>
              <a:gd name="connsiteY594" fmla="*/ 2364988 h 6858000"/>
              <a:gd name="connsiteX595" fmla="*/ 1647661 w 7467600"/>
              <a:gd name="connsiteY595" fmla="*/ 1825945 h 6858000"/>
              <a:gd name="connsiteX596" fmla="*/ 1423821 w 7467600"/>
              <a:gd name="connsiteY596" fmla="*/ 1351958 h 6858000"/>
              <a:gd name="connsiteX597" fmla="*/ 1431890 w 7467600"/>
              <a:gd name="connsiteY597" fmla="*/ 1306475 h 6858000"/>
              <a:gd name="connsiteX598" fmla="*/ 1507597 w 7467600"/>
              <a:gd name="connsiteY598" fmla="*/ 1446132 h 6858000"/>
              <a:gd name="connsiteX599" fmla="*/ 1674586 w 7467600"/>
              <a:gd name="connsiteY599" fmla="*/ 1813832 h 6858000"/>
              <a:gd name="connsiteX600" fmla="*/ 1815950 w 7467600"/>
              <a:gd name="connsiteY600" fmla="*/ 2128564 h 6858000"/>
              <a:gd name="connsiteX601" fmla="*/ 1984242 w 7467600"/>
              <a:gd name="connsiteY601" fmla="*/ 2430829 h 6858000"/>
              <a:gd name="connsiteX602" fmla="*/ 2014023 w 7467600"/>
              <a:gd name="connsiteY602" fmla="*/ 2450995 h 6858000"/>
              <a:gd name="connsiteX603" fmla="*/ 1747337 w 7467600"/>
              <a:gd name="connsiteY603" fmla="*/ 1855264 h 6858000"/>
              <a:gd name="connsiteX604" fmla="*/ 1533749 w 7467600"/>
              <a:gd name="connsiteY604" fmla="*/ 1478656 h 6858000"/>
              <a:gd name="connsiteX605" fmla="*/ 1431890 w 7467600"/>
              <a:gd name="connsiteY605" fmla="*/ 1306475 h 6858000"/>
              <a:gd name="connsiteX606" fmla="*/ 5052692 w 7467600"/>
              <a:gd name="connsiteY606" fmla="*/ 1292994 h 6858000"/>
              <a:gd name="connsiteX607" fmla="*/ 5200661 w 7467600"/>
              <a:gd name="connsiteY607" fmla="*/ 1635186 h 6858000"/>
              <a:gd name="connsiteX608" fmla="*/ 5297138 w 7467600"/>
              <a:gd name="connsiteY608" fmla="*/ 1906351 h 6858000"/>
              <a:gd name="connsiteX609" fmla="*/ 5052692 w 7467600"/>
              <a:gd name="connsiteY609" fmla="*/ 1292994 h 6858000"/>
              <a:gd name="connsiteX610" fmla="*/ 5009948 w 7467600"/>
              <a:gd name="connsiteY610" fmla="*/ 1273619 h 6858000"/>
              <a:gd name="connsiteX611" fmla="*/ 5121777 w 7467600"/>
              <a:gd name="connsiteY611" fmla="*/ 1654213 h 6858000"/>
              <a:gd name="connsiteX612" fmla="*/ 5293545 w 7467600"/>
              <a:gd name="connsiteY612" fmla="*/ 2072247 h 6858000"/>
              <a:gd name="connsiteX613" fmla="*/ 5294042 w 7467600"/>
              <a:gd name="connsiteY613" fmla="*/ 2065019 h 6858000"/>
              <a:gd name="connsiteX614" fmla="*/ 5171936 w 7467600"/>
              <a:gd name="connsiteY614" fmla="*/ 1647613 h 6858000"/>
              <a:gd name="connsiteX615" fmla="*/ 5009948 w 7467600"/>
              <a:gd name="connsiteY615" fmla="*/ 1273619 h 6858000"/>
              <a:gd name="connsiteX616" fmla="*/ 655236 w 7467600"/>
              <a:gd name="connsiteY616" fmla="*/ 1268632 h 6858000"/>
              <a:gd name="connsiteX617" fmla="*/ 839521 w 7467600"/>
              <a:gd name="connsiteY617" fmla="*/ 1685315 h 6858000"/>
              <a:gd name="connsiteX618" fmla="*/ 1109416 w 7467600"/>
              <a:gd name="connsiteY618" fmla="*/ 2061663 h 6858000"/>
              <a:gd name="connsiteX619" fmla="*/ 1298300 w 7467600"/>
              <a:gd name="connsiteY619" fmla="*/ 2247742 h 6858000"/>
              <a:gd name="connsiteX620" fmla="*/ 1125871 w 7467600"/>
              <a:gd name="connsiteY620" fmla="*/ 1989513 h 6858000"/>
              <a:gd name="connsiteX621" fmla="*/ 981574 w 7467600"/>
              <a:gd name="connsiteY621" fmla="*/ 1783157 h 6858000"/>
              <a:gd name="connsiteX622" fmla="*/ 922198 w 7467600"/>
              <a:gd name="connsiteY622" fmla="*/ 1677437 h 6858000"/>
              <a:gd name="connsiteX623" fmla="*/ 869293 w 7467600"/>
              <a:gd name="connsiteY623" fmla="*/ 1583214 h 6858000"/>
              <a:gd name="connsiteX624" fmla="*/ 751431 w 7467600"/>
              <a:gd name="connsiteY624" fmla="*/ 1405731 h 6858000"/>
              <a:gd name="connsiteX625" fmla="*/ 655236 w 7467600"/>
              <a:gd name="connsiteY625" fmla="*/ 1268632 h 6858000"/>
              <a:gd name="connsiteX626" fmla="*/ 6516292 w 7467600"/>
              <a:gd name="connsiteY626" fmla="*/ 1263064 h 6858000"/>
              <a:gd name="connsiteX627" fmla="*/ 5736320 w 7467600"/>
              <a:gd name="connsiteY627" fmla="*/ 1501803 h 6858000"/>
              <a:gd name="connsiteX628" fmla="*/ 6516292 w 7467600"/>
              <a:gd name="connsiteY628" fmla="*/ 1263064 h 6858000"/>
              <a:gd name="connsiteX629" fmla="*/ 291466 w 7467600"/>
              <a:gd name="connsiteY629" fmla="*/ 1250369 h 6858000"/>
              <a:gd name="connsiteX630" fmla="*/ 323180 w 7467600"/>
              <a:gd name="connsiteY630" fmla="*/ 1435283 h 6858000"/>
              <a:gd name="connsiteX631" fmla="*/ 349381 w 7467600"/>
              <a:gd name="connsiteY631" fmla="*/ 1875041 h 6858000"/>
              <a:gd name="connsiteX632" fmla="*/ 374363 w 7467600"/>
              <a:gd name="connsiteY632" fmla="*/ 1506494 h 6858000"/>
              <a:gd name="connsiteX633" fmla="*/ 302168 w 7467600"/>
              <a:gd name="connsiteY633" fmla="*/ 1274495 h 6858000"/>
              <a:gd name="connsiteX634" fmla="*/ 291466 w 7467600"/>
              <a:gd name="connsiteY634" fmla="*/ 1250369 h 6858000"/>
              <a:gd name="connsiteX635" fmla="*/ 678222 w 7467600"/>
              <a:gd name="connsiteY635" fmla="*/ 1248670 h 6858000"/>
              <a:gd name="connsiteX636" fmla="*/ 775536 w 7467600"/>
              <a:gd name="connsiteY636" fmla="*/ 1388015 h 6858000"/>
              <a:gd name="connsiteX637" fmla="*/ 894529 w 7467600"/>
              <a:gd name="connsiteY637" fmla="*/ 1567739 h 6858000"/>
              <a:gd name="connsiteX638" fmla="*/ 948000 w 7467600"/>
              <a:gd name="connsiteY638" fmla="*/ 1663088 h 6858000"/>
              <a:gd name="connsiteX639" fmla="*/ 1006812 w 7467600"/>
              <a:gd name="connsiteY639" fmla="*/ 1767683 h 6858000"/>
              <a:gd name="connsiteX640" fmla="*/ 1149133 w 7467600"/>
              <a:gd name="connsiteY640" fmla="*/ 1971513 h 6858000"/>
              <a:gd name="connsiteX641" fmla="*/ 1333952 w 7467600"/>
              <a:gd name="connsiteY641" fmla="*/ 2251620 h 6858000"/>
              <a:gd name="connsiteX642" fmla="*/ 1337329 w 7467600"/>
              <a:gd name="connsiteY642" fmla="*/ 2258350 h 6858000"/>
              <a:gd name="connsiteX643" fmla="*/ 1014726 w 7467600"/>
              <a:gd name="connsiteY643" fmla="*/ 1615556 h 6858000"/>
              <a:gd name="connsiteX644" fmla="*/ 678222 w 7467600"/>
              <a:gd name="connsiteY644" fmla="*/ 1248670 h 6858000"/>
              <a:gd name="connsiteX645" fmla="*/ 6691602 w 7467600"/>
              <a:gd name="connsiteY645" fmla="*/ 1140573 h 6858000"/>
              <a:gd name="connsiteX646" fmla="*/ 6571100 w 7467600"/>
              <a:gd name="connsiteY646" fmla="*/ 1183662 h 6858000"/>
              <a:gd name="connsiteX647" fmla="*/ 6241687 w 7467600"/>
              <a:gd name="connsiteY647" fmla="*/ 1257600 h 6858000"/>
              <a:gd name="connsiteX648" fmla="*/ 5693009 w 7467600"/>
              <a:gd name="connsiteY648" fmla="*/ 1478256 h 6858000"/>
              <a:gd name="connsiteX649" fmla="*/ 6548420 w 7467600"/>
              <a:gd name="connsiteY649" fmla="*/ 1214599 h 6858000"/>
              <a:gd name="connsiteX650" fmla="*/ 6605473 w 7467600"/>
              <a:gd name="connsiteY650" fmla="*/ 1184686 h 6858000"/>
              <a:gd name="connsiteX651" fmla="*/ 6691602 w 7467600"/>
              <a:gd name="connsiteY651" fmla="*/ 1140573 h 6858000"/>
              <a:gd name="connsiteX652" fmla="*/ 4002475 w 7467600"/>
              <a:gd name="connsiteY652" fmla="*/ 1037802 h 6858000"/>
              <a:gd name="connsiteX653" fmla="*/ 4000324 w 7467600"/>
              <a:gd name="connsiteY653" fmla="*/ 1039362 h 6858000"/>
              <a:gd name="connsiteX654" fmla="*/ 4002862 w 7467600"/>
              <a:gd name="connsiteY654" fmla="*/ 1042866 h 6858000"/>
              <a:gd name="connsiteX655" fmla="*/ 4002475 w 7467600"/>
              <a:gd name="connsiteY655" fmla="*/ 1037802 h 6858000"/>
              <a:gd name="connsiteX656" fmla="*/ 506322 w 7467600"/>
              <a:gd name="connsiteY656" fmla="*/ 1020997 h 6858000"/>
              <a:gd name="connsiteX657" fmla="*/ 533068 w 7467600"/>
              <a:gd name="connsiteY657" fmla="*/ 1029409 h 6858000"/>
              <a:gd name="connsiteX658" fmla="*/ 1232525 w 7467600"/>
              <a:gd name="connsiteY658" fmla="*/ 1804675 h 6858000"/>
              <a:gd name="connsiteX659" fmla="*/ 1388858 w 7467600"/>
              <a:gd name="connsiteY659" fmla="*/ 2368011 h 6858000"/>
              <a:gd name="connsiteX660" fmla="*/ 1384098 w 7467600"/>
              <a:gd name="connsiteY660" fmla="*/ 2378125 h 6858000"/>
              <a:gd name="connsiteX661" fmla="*/ 1425393 w 7467600"/>
              <a:gd name="connsiteY661" fmla="*/ 2589124 h 6858000"/>
              <a:gd name="connsiteX662" fmla="*/ 1424001 w 7467600"/>
              <a:gd name="connsiteY662" fmla="*/ 2597541 h 6858000"/>
              <a:gd name="connsiteX663" fmla="*/ 2152729 w 7467600"/>
              <a:gd name="connsiteY663" fmla="*/ 2864487 h 6858000"/>
              <a:gd name="connsiteX664" fmla="*/ 2020609 w 7467600"/>
              <a:gd name="connsiteY664" fmla="*/ 2539671 h 6858000"/>
              <a:gd name="connsiteX665" fmla="*/ 2018920 w 7467600"/>
              <a:gd name="connsiteY665" fmla="*/ 2536309 h 6858000"/>
              <a:gd name="connsiteX666" fmla="*/ 1342441 w 7467600"/>
              <a:gd name="connsiteY666" fmla="*/ 1173017 h 6858000"/>
              <a:gd name="connsiteX667" fmla="*/ 1367925 w 7467600"/>
              <a:gd name="connsiteY667" fmla="*/ 1135648 h 6858000"/>
              <a:gd name="connsiteX668" fmla="*/ 1771401 w 7467600"/>
              <a:gd name="connsiteY668" fmla="*/ 1806673 h 6858000"/>
              <a:gd name="connsiteX669" fmla="*/ 1972385 w 7467600"/>
              <a:gd name="connsiteY669" fmla="*/ 2198735 h 6858000"/>
              <a:gd name="connsiteX670" fmla="*/ 2040892 w 7467600"/>
              <a:gd name="connsiteY670" fmla="*/ 2405205 h 6858000"/>
              <a:gd name="connsiteX671" fmla="*/ 2131689 w 7467600"/>
              <a:gd name="connsiteY671" fmla="*/ 1936926 h 6858000"/>
              <a:gd name="connsiteX672" fmla="*/ 2454820 w 7467600"/>
              <a:gd name="connsiteY672" fmla="*/ 1248808 h 6858000"/>
              <a:gd name="connsiteX673" fmla="*/ 2492512 w 7467600"/>
              <a:gd name="connsiteY673" fmla="*/ 1302920 h 6858000"/>
              <a:gd name="connsiteX674" fmla="*/ 2081216 w 7467600"/>
              <a:gd name="connsiteY674" fmla="*/ 2527513 h 6858000"/>
              <a:gd name="connsiteX675" fmla="*/ 2081211 w 7467600"/>
              <a:gd name="connsiteY675" fmla="*/ 2528916 h 6858000"/>
              <a:gd name="connsiteX676" fmla="*/ 2199067 w 7467600"/>
              <a:gd name="connsiteY676" fmla="*/ 2884061 h 6858000"/>
              <a:gd name="connsiteX677" fmla="*/ 3192586 w 7467600"/>
              <a:gd name="connsiteY677" fmla="*/ 3411496 h 6858000"/>
              <a:gd name="connsiteX678" fmla="*/ 3182620 w 7467600"/>
              <a:gd name="connsiteY678" fmla="*/ 3483279 h 6858000"/>
              <a:gd name="connsiteX679" fmla="*/ 2435119 w 7467600"/>
              <a:gd name="connsiteY679" fmla="*/ 3080173 h 6858000"/>
              <a:gd name="connsiteX680" fmla="*/ 2410152 w 7467600"/>
              <a:gd name="connsiteY680" fmla="*/ 3063751 h 6858000"/>
              <a:gd name="connsiteX681" fmla="*/ 2408099 w 7467600"/>
              <a:gd name="connsiteY681" fmla="*/ 3064403 h 6858000"/>
              <a:gd name="connsiteX682" fmla="*/ 2407218 w 7467600"/>
              <a:gd name="connsiteY682" fmla="*/ 3070324 h 6858000"/>
              <a:gd name="connsiteX683" fmla="*/ 2380138 w 7467600"/>
              <a:gd name="connsiteY683" fmla="*/ 3099341 h 6858000"/>
              <a:gd name="connsiteX684" fmla="*/ 1765923 w 7467600"/>
              <a:gd name="connsiteY684" fmla="*/ 3581043 h 6858000"/>
              <a:gd name="connsiteX685" fmla="*/ 1702258 w 7467600"/>
              <a:gd name="connsiteY685" fmla="*/ 3612286 h 6858000"/>
              <a:gd name="connsiteX686" fmla="*/ 1538370 w 7467600"/>
              <a:gd name="connsiteY686" fmla="*/ 3811804 h 6858000"/>
              <a:gd name="connsiteX687" fmla="*/ 542867 w 7467600"/>
              <a:gd name="connsiteY687" fmla="*/ 4944092 h 6858000"/>
              <a:gd name="connsiteX688" fmla="*/ 515800 w 7467600"/>
              <a:gd name="connsiteY688" fmla="*/ 4862180 h 6858000"/>
              <a:gd name="connsiteX689" fmla="*/ 909145 w 7467600"/>
              <a:gd name="connsiteY689" fmla="*/ 4199225 h 6858000"/>
              <a:gd name="connsiteX690" fmla="*/ 1214067 w 7467600"/>
              <a:gd name="connsiteY690" fmla="*/ 3908561 h 6858000"/>
              <a:gd name="connsiteX691" fmla="*/ 640967 w 7467600"/>
              <a:gd name="connsiteY691" fmla="*/ 4105601 h 6858000"/>
              <a:gd name="connsiteX692" fmla="*/ 112563 w 7467600"/>
              <a:gd name="connsiteY692" fmla="*/ 4396952 h 6858000"/>
              <a:gd name="connsiteX693" fmla="*/ 0 w 7467600"/>
              <a:gd name="connsiteY693" fmla="*/ 4466006 h 6858000"/>
              <a:gd name="connsiteX694" fmla="*/ 0 w 7467600"/>
              <a:gd name="connsiteY694" fmla="*/ 4233763 h 6858000"/>
              <a:gd name="connsiteX695" fmla="*/ 36881 w 7467600"/>
              <a:gd name="connsiteY695" fmla="*/ 4200118 h 6858000"/>
              <a:gd name="connsiteX696" fmla="*/ 910534 w 7467600"/>
              <a:gd name="connsiteY696" fmla="*/ 3629753 h 6858000"/>
              <a:gd name="connsiteX697" fmla="*/ 1578717 w 7467600"/>
              <a:gd name="connsiteY697" fmla="*/ 3575982 h 6858000"/>
              <a:gd name="connsiteX698" fmla="*/ 2338780 w 7467600"/>
              <a:gd name="connsiteY698" fmla="*/ 3033725 h 6858000"/>
              <a:gd name="connsiteX699" fmla="*/ 1807991 w 7467600"/>
              <a:gd name="connsiteY699" fmla="*/ 2807184 h 6858000"/>
              <a:gd name="connsiteX700" fmla="*/ 1416358 w 7467600"/>
              <a:gd name="connsiteY700" fmla="*/ 3112571 h 6858000"/>
              <a:gd name="connsiteX701" fmla="*/ 939066 w 7467600"/>
              <a:gd name="connsiteY701" fmla="*/ 3378798 h 6858000"/>
              <a:gd name="connsiteX702" fmla="*/ 115099 w 7467600"/>
              <a:gd name="connsiteY702" fmla="*/ 3607650 h 6858000"/>
              <a:gd name="connsiteX703" fmla="*/ 97284 w 7467600"/>
              <a:gd name="connsiteY703" fmla="*/ 3520393 h 6858000"/>
              <a:gd name="connsiteX704" fmla="*/ 922050 w 7467600"/>
              <a:gd name="connsiteY704" fmla="*/ 3074867 h 6858000"/>
              <a:gd name="connsiteX705" fmla="*/ 1405265 w 7467600"/>
              <a:gd name="connsiteY705" fmla="*/ 3016319 h 6858000"/>
              <a:gd name="connsiteX706" fmla="*/ 1407512 w 7467600"/>
              <a:gd name="connsiteY706" fmla="*/ 3018001 h 6858000"/>
              <a:gd name="connsiteX707" fmla="*/ 1726266 w 7467600"/>
              <a:gd name="connsiteY707" fmla="*/ 2777274 h 6858000"/>
              <a:gd name="connsiteX708" fmla="*/ 625390 w 7467600"/>
              <a:gd name="connsiteY708" fmla="*/ 2514541 h 6858000"/>
              <a:gd name="connsiteX709" fmla="*/ 619799 w 7467600"/>
              <a:gd name="connsiteY709" fmla="*/ 2527180 h 6858000"/>
              <a:gd name="connsiteX710" fmla="*/ 310030 w 7467600"/>
              <a:gd name="connsiteY710" fmla="*/ 2771818 h 6858000"/>
              <a:gd name="connsiteX711" fmla="*/ 173877 w 7467600"/>
              <a:gd name="connsiteY711" fmla="*/ 2937056 h 6858000"/>
              <a:gd name="connsiteX712" fmla="*/ 77889 w 7467600"/>
              <a:gd name="connsiteY712" fmla="*/ 3138440 h 6858000"/>
              <a:gd name="connsiteX713" fmla="*/ 0 w 7467600"/>
              <a:gd name="connsiteY713" fmla="*/ 3271395 h 6858000"/>
              <a:gd name="connsiteX714" fmla="*/ 0 w 7467600"/>
              <a:gd name="connsiteY714" fmla="*/ 3153002 h 6858000"/>
              <a:gd name="connsiteX715" fmla="*/ 2386 w 7467600"/>
              <a:gd name="connsiteY715" fmla="*/ 3149203 h 6858000"/>
              <a:gd name="connsiteX716" fmla="*/ 89753 w 7467600"/>
              <a:gd name="connsiteY716" fmla="*/ 2987702 h 6858000"/>
              <a:gd name="connsiteX717" fmla="*/ 76869 w 7467600"/>
              <a:gd name="connsiteY717" fmla="*/ 3005404 h 6858000"/>
              <a:gd name="connsiteX718" fmla="*/ 32049 w 7467600"/>
              <a:gd name="connsiteY718" fmla="*/ 3065814 h 6858000"/>
              <a:gd name="connsiteX719" fmla="*/ 0 w 7467600"/>
              <a:gd name="connsiteY719" fmla="*/ 3108744 h 6858000"/>
              <a:gd name="connsiteX720" fmla="*/ 0 w 7467600"/>
              <a:gd name="connsiteY720" fmla="*/ 3058059 h 6858000"/>
              <a:gd name="connsiteX721" fmla="*/ 7610 w 7467600"/>
              <a:gd name="connsiteY721" fmla="*/ 3047889 h 6858000"/>
              <a:gd name="connsiteX722" fmla="*/ 52419 w 7467600"/>
              <a:gd name="connsiteY722" fmla="*/ 2987479 h 6858000"/>
              <a:gd name="connsiteX723" fmla="*/ 59142 w 7467600"/>
              <a:gd name="connsiteY723" fmla="*/ 2978488 h 6858000"/>
              <a:gd name="connsiteX724" fmla="*/ 0 w 7467600"/>
              <a:gd name="connsiteY724" fmla="*/ 3015334 h 6858000"/>
              <a:gd name="connsiteX725" fmla="*/ 0 w 7467600"/>
              <a:gd name="connsiteY725" fmla="*/ 2914286 h 6858000"/>
              <a:gd name="connsiteX726" fmla="*/ 36383 w 7467600"/>
              <a:gd name="connsiteY726" fmla="*/ 2901128 h 6858000"/>
              <a:gd name="connsiteX727" fmla="*/ 156329 w 7467600"/>
              <a:gd name="connsiteY727" fmla="*/ 2840533 h 6858000"/>
              <a:gd name="connsiteX728" fmla="*/ 358355 w 7467600"/>
              <a:gd name="connsiteY728" fmla="*/ 2620471 h 6858000"/>
              <a:gd name="connsiteX729" fmla="*/ 510577 w 7467600"/>
              <a:gd name="connsiteY729" fmla="*/ 2501244 h 6858000"/>
              <a:gd name="connsiteX730" fmla="*/ 211967 w 7467600"/>
              <a:gd name="connsiteY730" fmla="*/ 2479171 h 6858000"/>
              <a:gd name="connsiteX731" fmla="*/ 0 w 7467600"/>
              <a:gd name="connsiteY731" fmla="*/ 2476398 h 6858000"/>
              <a:gd name="connsiteX732" fmla="*/ 0 w 7467600"/>
              <a:gd name="connsiteY732" fmla="*/ 2389189 h 6858000"/>
              <a:gd name="connsiteX733" fmla="*/ 103062 w 7467600"/>
              <a:gd name="connsiteY733" fmla="*/ 2389518 h 6858000"/>
              <a:gd name="connsiteX734" fmla="*/ 510734 w 7467600"/>
              <a:gd name="connsiteY734" fmla="*/ 2416201 h 6858000"/>
              <a:gd name="connsiteX735" fmla="*/ 279257 w 7467600"/>
              <a:gd name="connsiteY735" fmla="*/ 2092102 h 6858000"/>
              <a:gd name="connsiteX736" fmla="*/ 65265 w 7467600"/>
              <a:gd name="connsiteY736" fmla="*/ 2006049 h 6858000"/>
              <a:gd name="connsiteX737" fmla="*/ 0 w 7467600"/>
              <a:gd name="connsiteY737" fmla="*/ 1982532 h 6858000"/>
              <a:gd name="connsiteX738" fmla="*/ 0 w 7467600"/>
              <a:gd name="connsiteY738" fmla="*/ 1912789 h 6858000"/>
              <a:gd name="connsiteX739" fmla="*/ 97460 w 7467600"/>
              <a:gd name="connsiteY739" fmla="*/ 1953725 h 6858000"/>
              <a:gd name="connsiteX740" fmla="*/ 221272 w 7467600"/>
              <a:gd name="connsiteY740" fmla="*/ 1980766 h 6858000"/>
              <a:gd name="connsiteX741" fmla="*/ 116765 w 7467600"/>
              <a:gd name="connsiteY741" fmla="*/ 1911033 h 6858000"/>
              <a:gd name="connsiteX742" fmla="*/ 16405 w 7467600"/>
              <a:gd name="connsiteY742" fmla="*/ 1803412 h 6858000"/>
              <a:gd name="connsiteX743" fmla="*/ 0 w 7467600"/>
              <a:gd name="connsiteY743" fmla="*/ 1784777 h 6858000"/>
              <a:gd name="connsiteX744" fmla="*/ 0 w 7467600"/>
              <a:gd name="connsiteY744" fmla="*/ 1740082 h 6858000"/>
              <a:gd name="connsiteX745" fmla="*/ 39394 w 7467600"/>
              <a:gd name="connsiteY745" fmla="*/ 1784856 h 6858000"/>
              <a:gd name="connsiteX746" fmla="*/ 135813 w 7467600"/>
              <a:gd name="connsiteY746" fmla="*/ 1888838 h 6858000"/>
              <a:gd name="connsiteX747" fmla="*/ 242575 w 7467600"/>
              <a:gd name="connsiteY747" fmla="*/ 1958841 h 6858000"/>
              <a:gd name="connsiteX748" fmla="*/ 82197 w 7467600"/>
              <a:gd name="connsiteY748" fmla="*/ 1754826 h 6858000"/>
              <a:gd name="connsiteX749" fmla="*/ 0 w 7467600"/>
              <a:gd name="connsiteY749" fmla="*/ 1679650 h 6858000"/>
              <a:gd name="connsiteX750" fmla="*/ 0 w 7467600"/>
              <a:gd name="connsiteY750" fmla="*/ 1602463 h 6858000"/>
              <a:gd name="connsiteX751" fmla="*/ 84689 w 7467600"/>
              <a:gd name="connsiteY751" fmla="*/ 1677442 h 6858000"/>
              <a:gd name="connsiteX752" fmla="*/ 298437 w 7467600"/>
              <a:gd name="connsiteY752" fmla="*/ 1968019 h 6858000"/>
              <a:gd name="connsiteX753" fmla="*/ 227269 w 7467600"/>
              <a:gd name="connsiteY753" fmla="*/ 1114064 h 6858000"/>
              <a:gd name="connsiteX754" fmla="*/ 248003 w 7467600"/>
              <a:gd name="connsiteY754" fmla="*/ 1089613 h 6858000"/>
              <a:gd name="connsiteX755" fmla="*/ 427020 w 7467600"/>
              <a:gd name="connsiteY755" fmla="*/ 1619803 h 6858000"/>
              <a:gd name="connsiteX756" fmla="*/ 340345 w 7467600"/>
              <a:gd name="connsiteY756" fmla="*/ 2027739 h 6858000"/>
              <a:gd name="connsiteX757" fmla="*/ 360865 w 7467600"/>
              <a:gd name="connsiteY757" fmla="*/ 2044827 h 6858000"/>
              <a:gd name="connsiteX758" fmla="*/ 560414 w 7467600"/>
              <a:gd name="connsiteY758" fmla="*/ 2421457 h 6858000"/>
              <a:gd name="connsiteX759" fmla="*/ 1359703 w 7467600"/>
              <a:gd name="connsiteY759" fmla="*/ 2578554 h 6858000"/>
              <a:gd name="connsiteX760" fmla="*/ 1359422 w 7467600"/>
              <a:gd name="connsiteY760" fmla="*/ 2577994 h 6858000"/>
              <a:gd name="connsiteX761" fmla="*/ 828701 w 7467600"/>
              <a:gd name="connsiteY761" fmla="*/ 1839520 h 6858000"/>
              <a:gd name="connsiteX762" fmla="*/ 494427 w 7467600"/>
              <a:gd name="connsiteY762" fmla="*/ 1092333 h 6858000"/>
              <a:gd name="connsiteX763" fmla="*/ 506322 w 7467600"/>
              <a:gd name="connsiteY763" fmla="*/ 1020997 h 6858000"/>
              <a:gd name="connsiteX764" fmla="*/ 4570198 w 7467600"/>
              <a:gd name="connsiteY764" fmla="*/ 978081 h 6858000"/>
              <a:gd name="connsiteX765" fmla="*/ 4523691 w 7467600"/>
              <a:gd name="connsiteY765" fmla="*/ 1127776 h 6858000"/>
              <a:gd name="connsiteX766" fmla="*/ 4509875 w 7467600"/>
              <a:gd name="connsiteY766" fmla="*/ 1167552 h 6858000"/>
              <a:gd name="connsiteX767" fmla="*/ 4478168 w 7467600"/>
              <a:gd name="connsiteY767" fmla="*/ 1260735 h 6858000"/>
              <a:gd name="connsiteX768" fmla="*/ 4409309 w 7467600"/>
              <a:gd name="connsiteY768" fmla="*/ 1666996 h 6858000"/>
              <a:gd name="connsiteX769" fmla="*/ 4370031 w 7467600"/>
              <a:gd name="connsiteY769" fmla="*/ 1955666 h 6858000"/>
              <a:gd name="connsiteX770" fmla="*/ 4570198 w 7467600"/>
              <a:gd name="connsiteY770" fmla="*/ 978081 h 6858000"/>
              <a:gd name="connsiteX771" fmla="*/ 4557898 w 7467600"/>
              <a:gd name="connsiteY771" fmla="*/ 900011 h 6858000"/>
              <a:gd name="connsiteX772" fmla="*/ 4344840 w 7467600"/>
              <a:gd name="connsiteY772" fmla="*/ 1922038 h 6858000"/>
              <a:gd name="connsiteX773" fmla="*/ 4378710 w 7467600"/>
              <a:gd name="connsiteY773" fmla="*/ 1665516 h 6858000"/>
              <a:gd name="connsiteX774" fmla="*/ 4448798 w 7467600"/>
              <a:gd name="connsiteY774" fmla="*/ 1253024 h 6858000"/>
              <a:gd name="connsiteX775" fmla="*/ 4480315 w 7467600"/>
              <a:gd name="connsiteY775" fmla="*/ 1158454 h 6858000"/>
              <a:gd name="connsiteX776" fmla="*/ 4494133 w 7467600"/>
              <a:gd name="connsiteY776" fmla="*/ 1118676 h 6858000"/>
              <a:gd name="connsiteX777" fmla="*/ 4557898 w 7467600"/>
              <a:gd name="connsiteY777" fmla="*/ 900011 h 6858000"/>
              <a:gd name="connsiteX778" fmla="*/ 5870151 w 7467600"/>
              <a:gd name="connsiteY778" fmla="*/ 898890 h 6858000"/>
              <a:gd name="connsiteX779" fmla="*/ 5861335 w 7467600"/>
              <a:gd name="connsiteY779" fmla="*/ 899177 h 6858000"/>
              <a:gd name="connsiteX780" fmla="*/ 5843702 w 7467600"/>
              <a:gd name="connsiteY780" fmla="*/ 899748 h 6858000"/>
              <a:gd name="connsiteX781" fmla="*/ 5651107 w 7467600"/>
              <a:gd name="connsiteY781" fmla="*/ 920306 h 6858000"/>
              <a:gd name="connsiteX782" fmla="*/ 5459407 w 7467600"/>
              <a:gd name="connsiteY782" fmla="*/ 940975 h 6858000"/>
              <a:gd name="connsiteX783" fmla="*/ 5374846 w 7467600"/>
              <a:gd name="connsiteY783" fmla="*/ 941988 h 6858000"/>
              <a:gd name="connsiteX784" fmla="*/ 5256105 w 7467600"/>
              <a:gd name="connsiteY784" fmla="*/ 945632 h 6858000"/>
              <a:gd name="connsiteX785" fmla="*/ 5107071 w 7467600"/>
              <a:gd name="connsiteY785" fmla="*/ 969720 h 6858000"/>
              <a:gd name="connsiteX786" fmla="*/ 4998681 w 7467600"/>
              <a:gd name="connsiteY786" fmla="*/ 988771 h 6858000"/>
              <a:gd name="connsiteX787" fmla="*/ 5870151 w 7467600"/>
              <a:gd name="connsiteY787" fmla="*/ 898890 h 6858000"/>
              <a:gd name="connsiteX788" fmla="*/ 5504425 w 7467600"/>
              <a:gd name="connsiteY788" fmla="*/ 848067 h 6858000"/>
              <a:gd name="connsiteX789" fmla="*/ 4968849 w 7467600"/>
              <a:gd name="connsiteY789" fmla="*/ 962318 h 6858000"/>
              <a:gd name="connsiteX790" fmla="*/ 5104039 w 7467600"/>
              <a:gd name="connsiteY790" fmla="*/ 940634 h 6858000"/>
              <a:gd name="connsiteX791" fmla="*/ 5256311 w 7467600"/>
              <a:gd name="connsiteY791" fmla="*/ 916490 h 6858000"/>
              <a:gd name="connsiteX792" fmla="*/ 5377381 w 7467600"/>
              <a:gd name="connsiteY792" fmla="*/ 912671 h 6858000"/>
              <a:gd name="connsiteX793" fmla="*/ 5460148 w 7467600"/>
              <a:gd name="connsiteY793" fmla="*/ 911442 h 6858000"/>
              <a:gd name="connsiteX794" fmla="*/ 5648971 w 7467600"/>
              <a:gd name="connsiteY794" fmla="*/ 891331 h 6858000"/>
              <a:gd name="connsiteX795" fmla="*/ 5844807 w 7467600"/>
              <a:gd name="connsiteY795" fmla="*/ 870718 h 6858000"/>
              <a:gd name="connsiteX796" fmla="*/ 5862975 w 7467600"/>
              <a:gd name="connsiteY796" fmla="*/ 869756 h 6858000"/>
              <a:gd name="connsiteX797" fmla="*/ 5920887 w 7467600"/>
              <a:gd name="connsiteY797" fmla="*/ 865929 h 6858000"/>
              <a:gd name="connsiteX798" fmla="*/ 5504425 w 7467600"/>
              <a:gd name="connsiteY798" fmla="*/ 848067 h 6858000"/>
              <a:gd name="connsiteX799" fmla="*/ 3607114 w 7467600"/>
              <a:gd name="connsiteY799" fmla="*/ 467441 h 6858000"/>
              <a:gd name="connsiteX800" fmla="*/ 3296242 w 7467600"/>
              <a:gd name="connsiteY800" fmla="*/ 807991 h 6858000"/>
              <a:gd name="connsiteX801" fmla="*/ 3174674 w 7467600"/>
              <a:gd name="connsiteY801" fmla="*/ 919759 h 6858000"/>
              <a:gd name="connsiteX802" fmla="*/ 3042978 w 7467600"/>
              <a:gd name="connsiteY802" fmla="*/ 1054894 h 6858000"/>
              <a:gd name="connsiteX803" fmla="*/ 2968914 w 7467600"/>
              <a:gd name="connsiteY803" fmla="*/ 1133756 h 6858000"/>
              <a:gd name="connsiteX804" fmla="*/ 3103823 w 7467600"/>
              <a:gd name="connsiteY804" fmla="*/ 1026814 h 6858000"/>
              <a:gd name="connsiteX805" fmla="*/ 3607114 w 7467600"/>
              <a:gd name="connsiteY805" fmla="*/ 467441 h 6858000"/>
              <a:gd name="connsiteX806" fmla="*/ 3744487 w 7467600"/>
              <a:gd name="connsiteY806" fmla="*/ 383136 h 6858000"/>
              <a:gd name="connsiteX807" fmla="*/ 3970213 w 7467600"/>
              <a:gd name="connsiteY807" fmla="*/ 995559 h 6858000"/>
              <a:gd name="connsiteX808" fmla="*/ 3744487 w 7467600"/>
              <a:gd name="connsiteY808" fmla="*/ 383136 h 6858000"/>
              <a:gd name="connsiteX809" fmla="*/ 3624562 w 7467600"/>
              <a:gd name="connsiteY809" fmla="*/ 367041 h 6858000"/>
              <a:gd name="connsiteX810" fmla="*/ 3489712 w 7467600"/>
              <a:gd name="connsiteY810" fmla="*/ 485386 h 6858000"/>
              <a:gd name="connsiteX811" fmla="*/ 3182994 w 7467600"/>
              <a:gd name="connsiteY811" fmla="*/ 828265 h 6858000"/>
              <a:gd name="connsiteX812" fmla="*/ 2892114 w 7467600"/>
              <a:gd name="connsiteY812" fmla="*/ 1172635 h 6858000"/>
              <a:gd name="connsiteX813" fmla="*/ 3021459 w 7467600"/>
              <a:gd name="connsiteY813" fmla="*/ 1035385 h 6858000"/>
              <a:gd name="connsiteX814" fmla="*/ 3153873 w 7467600"/>
              <a:gd name="connsiteY814" fmla="*/ 898971 h 6858000"/>
              <a:gd name="connsiteX815" fmla="*/ 3276511 w 7467600"/>
              <a:gd name="connsiteY815" fmla="*/ 786423 h 6858000"/>
              <a:gd name="connsiteX816" fmla="*/ 3584154 w 7467600"/>
              <a:gd name="connsiteY816" fmla="*/ 448218 h 6858000"/>
              <a:gd name="connsiteX817" fmla="*/ 3624562 w 7467600"/>
              <a:gd name="connsiteY817" fmla="*/ 367041 h 6858000"/>
              <a:gd name="connsiteX818" fmla="*/ 3766672 w 7467600"/>
              <a:gd name="connsiteY818" fmla="*/ 359429 h 6858000"/>
              <a:gd name="connsiteX819" fmla="*/ 3996338 w 7467600"/>
              <a:gd name="connsiteY819" fmla="*/ 968237 h 6858000"/>
              <a:gd name="connsiteX820" fmla="*/ 3766672 w 7467600"/>
              <a:gd name="connsiteY820" fmla="*/ 359429 h 6858000"/>
              <a:gd name="connsiteX821" fmla="*/ 5805386 w 7467600"/>
              <a:gd name="connsiteY821" fmla="*/ 239240 h 6858000"/>
              <a:gd name="connsiteX822" fmla="*/ 5736947 w 7467600"/>
              <a:gd name="connsiteY822" fmla="*/ 261367 h 6858000"/>
              <a:gd name="connsiteX823" fmla="*/ 5427012 w 7467600"/>
              <a:gd name="connsiteY823" fmla="*/ 311272 h 6858000"/>
              <a:gd name="connsiteX824" fmla="*/ 5147818 w 7467600"/>
              <a:gd name="connsiteY824" fmla="*/ 322112 h 6858000"/>
              <a:gd name="connsiteX825" fmla="*/ 5060854 w 7467600"/>
              <a:gd name="connsiteY825" fmla="*/ 311882 h 6858000"/>
              <a:gd name="connsiteX826" fmla="*/ 4945989 w 7467600"/>
              <a:gd name="connsiteY826" fmla="*/ 300516 h 6858000"/>
              <a:gd name="connsiteX827" fmla="*/ 5410479 w 7467600"/>
              <a:gd name="connsiteY827" fmla="*/ 348434 h 6858000"/>
              <a:gd name="connsiteX828" fmla="*/ 5805386 w 7467600"/>
              <a:gd name="connsiteY828" fmla="*/ 239240 h 6858000"/>
              <a:gd name="connsiteX829" fmla="*/ 5905192 w 7467600"/>
              <a:gd name="connsiteY829" fmla="*/ 163079 h 6858000"/>
              <a:gd name="connsiteX830" fmla="*/ 5865655 w 7467600"/>
              <a:gd name="connsiteY830" fmla="*/ 171901 h 6858000"/>
              <a:gd name="connsiteX831" fmla="*/ 5259740 w 7467600"/>
              <a:gd name="connsiteY831" fmla="*/ 257013 h 6858000"/>
              <a:gd name="connsiteX832" fmla="*/ 5208466 w 7467600"/>
              <a:gd name="connsiteY832" fmla="*/ 257550 h 6858000"/>
              <a:gd name="connsiteX833" fmla="*/ 4980204 w 7467600"/>
              <a:gd name="connsiteY833" fmla="*/ 271903 h 6858000"/>
              <a:gd name="connsiteX834" fmla="*/ 5068068 w 7467600"/>
              <a:gd name="connsiteY834" fmla="*/ 282244 h 6858000"/>
              <a:gd name="connsiteX835" fmla="*/ 5153231 w 7467600"/>
              <a:gd name="connsiteY835" fmla="*/ 292240 h 6858000"/>
              <a:gd name="connsiteX836" fmla="*/ 5426491 w 7467600"/>
              <a:gd name="connsiteY836" fmla="*/ 281128 h 6858000"/>
              <a:gd name="connsiteX837" fmla="*/ 5731212 w 7467600"/>
              <a:gd name="connsiteY837" fmla="*/ 231951 h 6858000"/>
              <a:gd name="connsiteX838" fmla="*/ 5905192 w 7467600"/>
              <a:gd name="connsiteY838" fmla="*/ 163079 h 6858000"/>
              <a:gd name="connsiteX839" fmla="*/ 5944437 w 7467600"/>
              <a:gd name="connsiteY839" fmla="*/ 113829 h 6858000"/>
              <a:gd name="connsiteX840" fmla="*/ 5825032 w 7467600"/>
              <a:gd name="connsiteY840" fmla="*/ 146405 h 6858000"/>
              <a:gd name="connsiteX841" fmla="*/ 4955599 w 7467600"/>
              <a:gd name="connsiteY841" fmla="*/ 247008 h 6858000"/>
              <a:gd name="connsiteX842" fmla="*/ 5210104 w 7467600"/>
              <a:gd name="connsiteY842" fmla="*/ 228123 h 6858000"/>
              <a:gd name="connsiteX843" fmla="*/ 5261015 w 7467600"/>
              <a:gd name="connsiteY843" fmla="*/ 227087 h 6858000"/>
              <a:gd name="connsiteX844" fmla="*/ 5861181 w 7467600"/>
              <a:gd name="connsiteY844" fmla="*/ 143093 h 6858000"/>
              <a:gd name="connsiteX845" fmla="*/ 5961252 w 7467600"/>
              <a:gd name="connsiteY845" fmla="*/ 114820 h 6858000"/>
              <a:gd name="connsiteX846" fmla="*/ 5944437 w 7467600"/>
              <a:gd name="connsiteY846" fmla="*/ 113829 h 6858000"/>
              <a:gd name="connsiteX847" fmla="*/ 3882765 w 7467600"/>
              <a:gd name="connsiteY847" fmla="*/ 0 h 6858000"/>
              <a:gd name="connsiteX848" fmla="*/ 3995099 w 7467600"/>
              <a:gd name="connsiteY848" fmla="*/ 0 h 6858000"/>
              <a:gd name="connsiteX849" fmla="*/ 4163818 w 7467600"/>
              <a:gd name="connsiteY849" fmla="*/ 234104 h 6858000"/>
              <a:gd name="connsiteX850" fmla="*/ 4172099 w 7467600"/>
              <a:gd name="connsiteY850" fmla="*/ 234207 h 6858000"/>
              <a:gd name="connsiteX851" fmla="*/ 4784282 w 7467600"/>
              <a:gd name="connsiteY851" fmla="*/ 276561 h 6858000"/>
              <a:gd name="connsiteX852" fmla="*/ 4801687 w 7467600"/>
              <a:gd name="connsiteY852" fmla="*/ 267764 h 6858000"/>
              <a:gd name="connsiteX853" fmla="*/ 6082788 w 7467600"/>
              <a:gd name="connsiteY853" fmla="*/ 64119 h 6858000"/>
              <a:gd name="connsiteX854" fmla="*/ 6099442 w 7467600"/>
              <a:gd name="connsiteY854" fmla="*/ 82568 h 6858000"/>
              <a:gd name="connsiteX855" fmla="*/ 4804137 w 7467600"/>
              <a:gd name="connsiteY855" fmla="*/ 320931 h 6858000"/>
              <a:gd name="connsiteX856" fmla="*/ 4227047 w 7467600"/>
              <a:gd name="connsiteY856" fmla="*/ 313415 h 6858000"/>
              <a:gd name="connsiteX857" fmla="*/ 4346041 w 7467600"/>
              <a:gd name="connsiteY857" fmla="*/ 456086 h 6858000"/>
              <a:gd name="connsiteX858" fmla="*/ 4870967 w 7467600"/>
              <a:gd name="connsiteY858" fmla="*/ 963061 h 6858000"/>
              <a:gd name="connsiteX859" fmla="*/ 4889647 w 7467600"/>
              <a:gd name="connsiteY859" fmla="*/ 957147 h 6858000"/>
              <a:gd name="connsiteX860" fmla="*/ 5422504 w 7467600"/>
              <a:gd name="connsiteY860" fmla="*/ 805191 h 6858000"/>
              <a:gd name="connsiteX861" fmla="*/ 6087656 w 7467600"/>
              <a:gd name="connsiteY861" fmla="*/ 826703 h 6858000"/>
              <a:gd name="connsiteX862" fmla="*/ 6058717 w 7467600"/>
              <a:gd name="connsiteY862" fmla="*/ 865992 h 6858000"/>
              <a:gd name="connsiteX863" fmla="*/ 4974153 w 7467600"/>
              <a:gd name="connsiteY863" fmla="*/ 1045456 h 6858000"/>
              <a:gd name="connsiteX864" fmla="*/ 5627835 w 7467600"/>
              <a:gd name="connsiteY864" fmla="*/ 1472077 h 6858000"/>
              <a:gd name="connsiteX865" fmla="*/ 5629817 w 7467600"/>
              <a:gd name="connsiteY865" fmla="*/ 1471412 h 6858000"/>
              <a:gd name="connsiteX866" fmla="*/ 5634124 w 7467600"/>
              <a:gd name="connsiteY866" fmla="*/ 1470572 h 6858000"/>
              <a:gd name="connsiteX867" fmla="*/ 5755832 w 7467600"/>
              <a:gd name="connsiteY867" fmla="*/ 1383886 h 6858000"/>
              <a:gd name="connsiteX868" fmla="*/ 6014186 w 7467600"/>
              <a:gd name="connsiteY868" fmla="*/ 1279799 h 6858000"/>
              <a:gd name="connsiteX869" fmla="*/ 6901619 w 7467600"/>
              <a:gd name="connsiteY869" fmla="*/ 1047874 h 6858000"/>
              <a:gd name="connsiteX870" fmla="*/ 6931566 w 7467600"/>
              <a:gd name="connsiteY870" fmla="*/ 1062034 h 6858000"/>
              <a:gd name="connsiteX871" fmla="*/ 5790982 w 7467600"/>
              <a:gd name="connsiteY871" fmla="*/ 1561380 h 6858000"/>
              <a:gd name="connsiteX872" fmla="*/ 6188971 w 7467600"/>
              <a:gd name="connsiteY872" fmla="*/ 1755168 h 6858000"/>
              <a:gd name="connsiteX873" fmla="*/ 6202446 w 7467600"/>
              <a:gd name="connsiteY873" fmla="*/ 1752268 h 6858000"/>
              <a:gd name="connsiteX874" fmla="*/ 7179560 w 7467600"/>
              <a:gd name="connsiteY874" fmla="*/ 1467551 h 6858000"/>
              <a:gd name="connsiteX875" fmla="*/ 7158730 w 7467600"/>
              <a:gd name="connsiteY875" fmla="*/ 1507835 h 6858000"/>
              <a:gd name="connsiteX876" fmla="*/ 6326959 w 7467600"/>
              <a:gd name="connsiteY876" fmla="*/ 1817686 h 6858000"/>
              <a:gd name="connsiteX877" fmla="*/ 6537433 w 7467600"/>
              <a:gd name="connsiteY877" fmla="*/ 1907790 h 6858000"/>
              <a:gd name="connsiteX878" fmla="*/ 6550221 w 7467600"/>
              <a:gd name="connsiteY878" fmla="*/ 1910729 h 6858000"/>
              <a:gd name="connsiteX879" fmla="*/ 6964438 w 7467600"/>
              <a:gd name="connsiteY879" fmla="*/ 2209505 h 6858000"/>
              <a:gd name="connsiteX880" fmla="*/ 7367862 w 7467600"/>
              <a:gd name="connsiteY880" fmla="*/ 2806833 h 6858000"/>
              <a:gd name="connsiteX881" fmla="*/ 7364329 w 7467600"/>
              <a:gd name="connsiteY881" fmla="*/ 2826907 h 6858000"/>
              <a:gd name="connsiteX882" fmla="*/ 7290545 w 7467600"/>
              <a:gd name="connsiteY882" fmla="*/ 2850663 h 6858000"/>
              <a:gd name="connsiteX883" fmla="*/ 6472036 w 7467600"/>
              <a:gd name="connsiteY883" fmla="*/ 1959003 h 6858000"/>
              <a:gd name="connsiteX884" fmla="*/ 5792897 w 7467600"/>
              <a:gd name="connsiteY884" fmla="*/ 1647747 h 6858000"/>
              <a:gd name="connsiteX885" fmla="*/ 5842751 w 7467600"/>
              <a:gd name="connsiteY885" fmla="*/ 1816112 h 6858000"/>
              <a:gd name="connsiteX886" fmla="*/ 5847424 w 7467600"/>
              <a:gd name="connsiteY886" fmla="*/ 1815776 h 6858000"/>
              <a:gd name="connsiteX887" fmla="*/ 6399821 w 7467600"/>
              <a:gd name="connsiteY887" fmla="*/ 2344799 h 6858000"/>
              <a:gd name="connsiteX888" fmla="*/ 6323232 w 7467600"/>
              <a:gd name="connsiteY888" fmla="*/ 2389634 h 6858000"/>
              <a:gd name="connsiteX889" fmla="*/ 5942958 w 7467600"/>
              <a:gd name="connsiteY889" fmla="*/ 2077708 h 6858000"/>
              <a:gd name="connsiteX890" fmla="*/ 5921559 w 7467600"/>
              <a:gd name="connsiteY890" fmla="*/ 2378596 h 6858000"/>
              <a:gd name="connsiteX891" fmla="*/ 5817651 w 7467600"/>
              <a:gd name="connsiteY891" fmla="*/ 3023919 h 6858000"/>
              <a:gd name="connsiteX892" fmla="*/ 5729634 w 7467600"/>
              <a:gd name="connsiteY892" fmla="*/ 3051849 h 6858000"/>
              <a:gd name="connsiteX893" fmla="*/ 5611018 w 7467600"/>
              <a:gd name="connsiteY893" fmla="*/ 2316769 h 6858000"/>
              <a:gd name="connsiteX894" fmla="*/ 5687608 w 7467600"/>
              <a:gd name="connsiteY894" fmla="*/ 2039972 h 6858000"/>
              <a:gd name="connsiteX895" fmla="*/ 5657554 w 7467600"/>
              <a:gd name="connsiteY895" fmla="*/ 1576445 h 6858000"/>
              <a:gd name="connsiteX896" fmla="*/ 5150475 w 7467600"/>
              <a:gd name="connsiteY896" fmla="*/ 1274012 h 6858000"/>
              <a:gd name="connsiteX897" fmla="*/ 5349142 w 7467600"/>
              <a:gd name="connsiteY897" fmla="*/ 2204405 h 6858000"/>
              <a:gd name="connsiteX898" fmla="*/ 5262214 w 7467600"/>
              <a:gd name="connsiteY898" fmla="*/ 2233836 h 6858000"/>
              <a:gd name="connsiteX899" fmla="*/ 4981539 w 7467600"/>
              <a:gd name="connsiteY899" fmla="*/ 1542201 h 6858000"/>
              <a:gd name="connsiteX900" fmla="*/ 4958461 w 7467600"/>
              <a:gd name="connsiteY900" fmla="*/ 1136957 h 6858000"/>
              <a:gd name="connsiteX901" fmla="*/ 4655015 w 7467600"/>
              <a:gd name="connsiteY901" fmla="*/ 891426 h 6858000"/>
              <a:gd name="connsiteX902" fmla="*/ 4348002 w 7467600"/>
              <a:gd name="connsiteY902" fmla="*/ 2205895 h 6858000"/>
              <a:gd name="connsiteX903" fmla="*/ 4262250 w 7467600"/>
              <a:gd name="connsiteY903" fmla="*/ 2219972 h 6858000"/>
              <a:gd name="connsiteX904" fmla="*/ 4550611 w 7467600"/>
              <a:gd name="connsiteY904" fmla="*/ 817540 h 6858000"/>
              <a:gd name="connsiteX905" fmla="*/ 4564418 w 7467600"/>
              <a:gd name="connsiteY905" fmla="*/ 808293 h 6858000"/>
              <a:gd name="connsiteX906" fmla="*/ 4266388 w 7467600"/>
              <a:gd name="connsiteY906" fmla="*/ 500083 h 6858000"/>
              <a:gd name="connsiteX907" fmla="*/ 4032842 w 7467600"/>
              <a:gd name="connsiteY907" fmla="*/ 211809 h 6858000"/>
              <a:gd name="connsiteX908" fmla="*/ 3882765 w 7467600"/>
              <a:gd name="connsiteY908" fmla="*/ 0 h 6858000"/>
              <a:gd name="connsiteX909" fmla="*/ 3721337 w 7467600"/>
              <a:gd name="connsiteY909" fmla="*/ 0 h 6858000"/>
              <a:gd name="connsiteX910" fmla="*/ 3797544 w 7467600"/>
              <a:gd name="connsiteY910" fmla="*/ 0 h 6858000"/>
              <a:gd name="connsiteX911" fmla="*/ 3775734 w 7467600"/>
              <a:gd name="connsiteY911" fmla="*/ 95131 h 6858000"/>
              <a:gd name="connsiteX912" fmla="*/ 3724807 w 7467600"/>
              <a:gd name="connsiteY912" fmla="*/ 272257 h 6858000"/>
              <a:gd name="connsiteX913" fmla="*/ 3726844 w 7467600"/>
              <a:gd name="connsiteY913" fmla="*/ 282988 h 6858000"/>
              <a:gd name="connsiteX914" fmla="*/ 3742664 w 7467600"/>
              <a:gd name="connsiteY914" fmla="*/ 279918 h 6858000"/>
              <a:gd name="connsiteX915" fmla="*/ 4103910 w 7467600"/>
              <a:gd name="connsiteY915" fmla="*/ 1161917 h 6858000"/>
              <a:gd name="connsiteX916" fmla="*/ 4020269 w 7467600"/>
              <a:gd name="connsiteY916" fmla="*/ 1200406 h 6858000"/>
              <a:gd name="connsiteX917" fmla="*/ 3674882 w 7467600"/>
              <a:gd name="connsiteY917" fmla="*/ 488524 h 6858000"/>
              <a:gd name="connsiteX918" fmla="*/ 3132682 w 7467600"/>
              <a:gd name="connsiteY918" fmla="*/ 1072284 h 6858000"/>
              <a:gd name="connsiteX919" fmla="*/ 2716346 w 7467600"/>
              <a:gd name="connsiteY919" fmla="*/ 1276376 h 6858000"/>
              <a:gd name="connsiteX920" fmla="*/ 2716772 w 7467600"/>
              <a:gd name="connsiteY920" fmla="*/ 1255462 h 6858000"/>
              <a:gd name="connsiteX921" fmla="*/ 3471096 w 7467600"/>
              <a:gd name="connsiteY921" fmla="*/ 437072 h 6858000"/>
              <a:gd name="connsiteX922" fmla="*/ 3639057 w 7467600"/>
              <a:gd name="connsiteY922" fmla="*/ 286334 h 6858000"/>
              <a:gd name="connsiteX923" fmla="*/ 3640309 w 7467600"/>
              <a:gd name="connsiteY923" fmla="*/ 284664 h 6858000"/>
              <a:gd name="connsiteX924" fmla="*/ 3646022 w 7467600"/>
              <a:gd name="connsiteY924" fmla="*/ 276711 h 6858000"/>
              <a:gd name="connsiteX925" fmla="*/ 3707943 w 7467600"/>
              <a:gd name="connsiteY925" fmla="*/ 65958 h 6858000"/>
              <a:gd name="connsiteX926" fmla="*/ 3721337 w 7467600"/>
              <a:gd name="connsiteY926" fmla="*/ 0 h 6858000"/>
              <a:gd name="connsiteX927" fmla="*/ 2867960 w 7467600"/>
              <a:gd name="connsiteY927" fmla="*/ 0 h 6858000"/>
              <a:gd name="connsiteX928" fmla="*/ 2926351 w 7467600"/>
              <a:gd name="connsiteY928" fmla="*/ 0 h 6858000"/>
              <a:gd name="connsiteX929" fmla="*/ 2902823 w 7467600"/>
              <a:gd name="connsiteY929" fmla="*/ 262929 h 6858000"/>
              <a:gd name="connsiteX930" fmla="*/ 2940663 w 7467600"/>
              <a:gd name="connsiteY930" fmla="*/ 140884 h 6858000"/>
              <a:gd name="connsiteX931" fmla="*/ 2947039 w 7467600"/>
              <a:gd name="connsiteY931" fmla="*/ 122524 h 6858000"/>
              <a:gd name="connsiteX932" fmla="*/ 2984316 w 7467600"/>
              <a:gd name="connsiteY932" fmla="*/ 0 h 6858000"/>
              <a:gd name="connsiteX933" fmla="*/ 3016114 w 7467600"/>
              <a:gd name="connsiteY933" fmla="*/ 0 h 6858000"/>
              <a:gd name="connsiteX934" fmla="*/ 2979949 w 7467600"/>
              <a:gd name="connsiteY934" fmla="*/ 119274 h 6858000"/>
              <a:gd name="connsiteX935" fmla="*/ 3023879 w 7467600"/>
              <a:gd name="connsiteY935" fmla="*/ 0 h 6858000"/>
              <a:gd name="connsiteX936" fmla="*/ 3105400 w 7467600"/>
              <a:gd name="connsiteY936" fmla="*/ 0 h 6858000"/>
              <a:gd name="connsiteX937" fmla="*/ 3094669 w 7467600"/>
              <a:gd name="connsiteY937" fmla="*/ 30308 h 6858000"/>
              <a:gd name="connsiteX938" fmla="*/ 2901945 w 7467600"/>
              <a:gd name="connsiteY938" fmla="*/ 466538 h 6858000"/>
              <a:gd name="connsiteX939" fmla="*/ 2815209 w 7467600"/>
              <a:gd name="connsiteY939" fmla="*/ 497361 h 6858000"/>
              <a:gd name="connsiteX940" fmla="*/ 2844845 w 7467600"/>
              <a:gd name="connsiteY940" fmla="*/ 127638 h 6858000"/>
              <a:gd name="connsiteX941" fmla="*/ 2867960 w 7467600"/>
              <a:gd name="connsiteY941" fmla="*/ 0 h 6858000"/>
              <a:gd name="connsiteX942" fmla="*/ 1057230 w 7467600"/>
              <a:gd name="connsiteY942" fmla="*/ 0 h 6858000"/>
              <a:gd name="connsiteX943" fmla="*/ 1111003 w 7467600"/>
              <a:gd name="connsiteY943" fmla="*/ 0 h 6858000"/>
              <a:gd name="connsiteX944" fmla="*/ 1125553 w 7467600"/>
              <a:gd name="connsiteY944" fmla="*/ 52588 h 6858000"/>
              <a:gd name="connsiteX945" fmla="*/ 1304276 w 7467600"/>
              <a:gd name="connsiteY945" fmla="*/ 476275 h 6858000"/>
              <a:gd name="connsiteX946" fmla="*/ 1492066 w 7467600"/>
              <a:gd name="connsiteY946" fmla="*/ 886333 h 6858000"/>
              <a:gd name="connsiteX947" fmla="*/ 1423698 w 7467600"/>
              <a:gd name="connsiteY947" fmla="*/ 710817 h 6858000"/>
              <a:gd name="connsiteX948" fmla="*/ 1357609 w 7467600"/>
              <a:gd name="connsiteY948" fmla="*/ 532892 h 6858000"/>
              <a:gd name="connsiteX949" fmla="*/ 1309550 w 7467600"/>
              <a:gd name="connsiteY949" fmla="*/ 374031 h 6858000"/>
              <a:gd name="connsiteX950" fmla="*/ 1193673 w 7467600"/>
              <a:gd name="connsiteY950" fmla="*/ 49533 h 6858000"/>
              <a:gd name="connsiteX951" fmla="*/ 1164391 w 7467600"/>
              <a:gd name="connsiteY951" fmla="*/ 0 h 6858000"/>
              <a:gd name="connsiteX952" fmla="*/ 1200666 w 7467600"/>
              <a:gd name="connsiteY952" fmla="*/ 0 h 6858000"/>
              <a:gd name="connsiteX953" fmla="*/ 1223408 w 7467600"/>
              <a:gd name="connsiteY953" fmla="*/ 38996 h 6858000"/>
              <a:gd name="connsiteX954" fmla="*/ 1339635 w 7467600"/>
              <a:gd name="connsiteY954" fmla="*/ 365517 h 6858000"/>
              <a:gd name="connsiteX955" fmla="*/ 1387469 w 7467600"/>
              <a:gd name="connsiteY955" fmla="*/ 523079 h 6858000"/>
              <a:gd name="connsiteX956" fmla="*/ 1452685 w 7467600"/>
              <a:gd name="connsiteY956" fmla="*/ 699806 h 6858000"/>
              <a:gd name="connsiteX957" fmla="*/ 1492092 w 7467600"/>
              <a:gd name="connsiteY957" fmla="*/ 800424 h 6858000"/>
              <a:gd name="connsiteX958" fmla="*/ 1455302 w 7467600"/>
              <a:gd name="connsiteY958" fmla="*/ 632913 h 6858000"/>
              <a:gd name="connsiteX959" fmla="*/ 1222336 w 7467600"/>
              <a:gd name="connsiteY959" fmla="*/ 9480 h 6858000"/>
              <a:gd name="connsiteX960" fmla="*/ 1214634 w 7467600"/>
              <a:gd name="connsiteY960" fmla="*/ 0 h 6858000"/>
              <a:gd name="connsiteX961" fmla="*/ 1289827 w 7467600"/>
              <a:gd name="connsiteY961" fmla="*/ 0 h 6858000"/>
              <a:gd name="connsiteX962" fmla="*/ 1321076 w 7467600"/>
              <a:gd name="connsiteY962" fmla="*/ 59722 h 6858000"/>
              <a:gd name="connsiteX963" fmla="*/ 1512579 w 7467600"/>
              <a:gd name="connsiteY963" fmla="*/ 626441 h 6858000"/>
              <a:gd name="connsiteX964" fmla="*/ 1506076 w 7467600"/>
              <a:gd name="connsiteY964" fmla="*/ 1089289 h 6858000"/>
              <a:gd name="connsiteX965" fmla="*/ 1486346 w 7467600"/>
              <a:gd name="connsiteY965" fmla="*/ 1079919 h 6858000"/>
              <a:gd name="connsiteX966" fmla="*/ 1070511 w 7467600"/>
              <a:gd name="connsiteY966" fmla="*/ 48609 h 6858000"/>
              <a:gd name="connsiteX967" fmla="*/ 1057230 w 7467600"/>
              <a:gd name="connsiteY967" fmla="*/ 0 h 6858000"/>
              <a:gd name="connsiteX968" fmla="*/ 43151 w 7467600"/>
              <a:gd name="connsiteY968" fmla="*/ 0 h 6858000"/>
              <a:gd name="connsiteX969" fmla="*/ 95283 w 7467600"/>
              <a:gd name="connsiteY969" fmla="*/ 0 h 6858000"/>
              <a:gd name="connsiteX970" fmla="*/ 300708 w 7467600"/>
              <a:gd name="connsiteY970" fmla="*/ 154571 h 6858000"/>
              <a:gd name="connsiteX971" fmla="*/ 530414 w 7467600"/>
              <a:gd name="connsiteY971" fmla="*/ 354673 h 6858000"/>
              <a:gd name="connsiteX972" fmla="*/ 333785 w 7467600"/>
              <a:gd name="connsiteY972" fmla="*/ 161564 h 6858000"/>
              <a:gd name="connsiteX973" fmla="*/ 147005 w 7467600"/>
              <a:gd name="connsiteY973" fmla="*/ 0 h 6858000"/>
              <a:gd name="connsiteX974" fmla="*/ 272509 w 7467600"/>
              <a:gd name="connsiteY974" fmla="*/ 0 h 6858000"/>
              <a:gd name="connsiteX975" fmla="*/ 326276 w 7467600"/>
              <a:gd name="connsiteY975" fmla="*/ 45847 h 6858000"/>
              <a:gd name="connsiteX976" fmla="*/ 823759 w 7467600"/>
              <a:gd name="connsiteY976" fmla="*/ 574145 h 6858000"/>
              <a:gd name="connsiteX977" fmla="*/ 811254 w 7467600"/>
              <a:gd name="connsiteY977" fmla="*/ 665546 h 6858000"/>
              <a:gd name="connsiteX978" fmla="*/ 154042 w 7467600"/>
              <a:gd name="connsiteY978" fmla="*/ 261522 h 6858000"/>
              <a:gd name="connsiteX979" fmla="*/ 13550 w 7467600"/>
              <a:gd name="connsiteY979" fmla="*/ 158423 h 6858000"/>
              <a:gd name="connsiteX980" fmla="*/ 0 w 7467600"/>
              <a:gd name="connsiteY980" fmla="*/ 146618 h 6858000"/>
              <a:gd name="connsiteX981" fmla="*/ 0 w 7467600"/>
              <a:gd name="connsiteY981" fmla="*/ 59161 h 6858000"/>
              <a:gd name="connsiteX982" fmla="*/ 45427 w 7467600"/>
              <a:gd name="connsiteY982" fmla="*/ 101078 h 6858000"/>
              <a:gd name="connsiteX983" fmla="*/ 630103 w 7467600"/>
              <a:gd name="connsiteY983" fmla="*/ 485885 h 6858000"/>
              <a:gd name="connsiteX984" fmla="*/ 532040 w 7467600"/>
              <a:gd name="connsiteY984" fmla="*/ 399359 h 6858000"/>
              <a:gd name="connsiteX985" fmla="*/ 517618 w 7467600"/>
              <a:gd name="connsiteY985" fmla="*/ 385726 h 6858000"/>
              <a:gd name="connsiteX986" fmla="*/ 285074 w 7467600"/>
              <a:gd name="connsiteY986" fmla="*/ 182755 h 6858000"/>
              <a:gd name="connsiteX987" fmla="*/ 43151 w 7467600"/>
              <a:gd name="connsiteY98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312201 w 7467600"/>
              <a:gd name="connsiteY130" fmla="*/ 5128278 h 6858000"/>
              <a:gd name="connsiteX131" fmla="*/ 1903353 w 7467600"/>
              <a:gd name="connsiteY131" fmla="*/ 5044827 h 6858000"/>
              <a:gd name="connsiteX132" fmla="*/ 1936931 w 7467600"/>
              <a:gd name="connsiteY132" fmla="*/ 5093954 h 6858000"/>
              <a:gd name="connsiteX133" fmla="*/ 2195868 w 7467600"/>
              <a:gd name="connsiteY133" fmla="*/ 5396574 h 6858000"/>
              <a:gd name="connsiteX134" fmla="*/ 2088852 w 7467600"/>
              <a:gd name="connsiteY134" fmla="*/ 5166123 h 6858000"/>
              <a:gd name="connsiteX135" fmla="*/ 1958241 w 7467600"/>
              <a:gd name="connsiteY135" fmla="*/ 5067955 h 6858000"/>
              <a:gd name="connsiteX136" fmla="*/ 1903353 w 7467600"/>
              <a:gd name="connsiteY136" fmla="*/ 5044827 h 6858000"/>
              <a:gd name="connsiteX137" fmla="*/ 1979378 w 7467600"/>
              <a:gd name="connsiteY137" fmla="*/ 4769504 h 6858000"/>
              <a:gd name="connsiteX138" fmla="*/ 2882120 w 7467600"/>
              <a:gd name="connsiteY138" fmla="*/ 5064547 h 6858000"/>
              <a:gd name="connsiteX139" fmla="*/ 2793103 w 7467600"/>
              <a:gd name="connsiteY139" fmla="*/ 5039699 h 6858000"/>
              <a:gd name="connsiteX140" fmla="*/ 2770041 w 7467600"/>
              <a:gd name="connsiteY140" fmla="*/ 5033634 h 6858000"/>
              <a:gd name="connsiteX141" fmla="*/ 1979378 w 7467600"/>
              <a:gd name="connsiteY141" fmla="*/ 4769504 h 6858000"/>
              <a:gd name="connsiteX142" fmla="*/ 1927410 w 7467600"/>
              <a:gd name="connsiteY142" fmla="*/ 4716164 h 6858000"/>
              <a:gd name="connsiteX143" fmla="*/ 1959587 w 7467600"/>
              <a:gd name="connsiteY143" fmla="*/ 4728849 h 6858000"/>
              <a:gd name="connsiteX144" fmla="*/ 2777707 w 7467600"/>
              <a:gd name="connsiteY144" fmla="*/ 5003991 h 6858000"/>
              <a:gd name="connsiteX145" fmla="*/ 2800768 w 7467600"/>
              <a:gd name="connsiteY145" fmla="*/ 5010056 h 6858000"/>
              <a:gd name="connsiteX146" fmla="*/ 2879408 w 7467600"/>
              <a:gd name="connsiteY146" fmla="*/ 5031590 h 6858000"/>
              <a:gd name="connsiteX147" fmla="*/ 2862295 w 7467600"/>
              <a:gd name="connsiteY147" fmla="*/ 5022958 h 6858000"/>
              <a:gd name="connsiteX148" fmla="*/ 2813343 w 7467600"/>
              <a:gd name="connsiteY148" fmla="*/ 4998369 h 6858000"/>
              <a:gd name="connsiteX149" fmla="*/ 2646245 w 7467600"/>
              <a:gd name="connsiteY149" fmla="*/ 4930999 h 6858000"/>
              <a:gd name="connsiteX150" fmla="*/ 1999243 w 7467600"/>
              <a:gd name="connsiteY150" fmla="*/ 4730524 h 6858000"/>
              <a:gd name="connsiteX151" fmla="*/ 1979527 w 7467600"/>
              <a:gd name="connsiteY151" fmla="*/ 4726651 h 6858000"/>
              <a:gd name="connsiteX152" fmla="*/ 1927410 w 7467600"/>
              <a:gd name="connsiteY152" fmla="*/ 4716164 h 6858000"/>
              <a:gd name="connsiteX153" fmla="*/ 1997014 w 7467600"/>
              <a:gd name="connsiteY153" fmla="*/ 4698007 h 6858000"/>
              <a:gd name="connsiteX154" fmla="*/ 2005458 w 7467600"/>
              <a:gd name="connsiteY154" fmla="*/ 4699540 h 6858000"/>
              <a:gd name="connsiteX155" fmla="*/ 2657186 w 7467600"/>
              <a:gd name="connsiteY155" fmla="*/ 4901687 h 6858000"/>
              <a:gd name="connsiteX156" fmla="*/ 2826662 w 7467600"/>
              <a:gd name="connsiteY156" fmla="*/ 4970362 h 6858000"/>
              <a:gd name="connsiteX157" fmla="*/ 2876100 w 7467600"/>
              <a:gd name="connsiteY157" fmla="*/ 4995397 h 6858000"/>
              <a:gd name="connsiteX158" fmla="*/ 3042600 w 7467600"/>
              <a:gd name="connsiteY158" fmla="*/ 5059532 h 6858000"/>
              <a:gd name="connsiteX159" fmla="*/ 1997014 w 7467600"/>
              <a:gd name="connsiteY159" fmla="*/ 4698007 h 6858000"/>
              <a:gd name="connsiteX160" fmla="*/ 2305292 w 7467600"/>
              <a:gd name="connsiteY160" fmla="*/ 4219492 h 6858000"/>
              <a:gd name="connsiteX161" fmla="*/ 3360922 w 7467600"/>
              <a:gd name="connsiteY161" fmla="*/ 4529373 h 6858000"/>
              <a:gd name="connsiteX162" fmla="*/ 3492420 w 7467600"/>
              <a:gd name="connsiteY162" fmla="*/ 4510145 h 6858000"/>
              <a:gd name="connsiteX163" fmla="*/ 3364086 w 7467600"/>
              <a:gd name="connsiteY163" fmla="*/ 4480340 h 6858000"/>
              <a:gd name="connsiteX164" fmla="*/ 3225818 w 7467600"/>
              <a:gd name="connsiteY164" fmla="*/ 4411822 h 6858000"/>
              <a:gd name="connsiteX165" fmla="*/ 3129696 w 7467600"/>
              <a:gd name="connsiteY165" fmla="*/ 4360704 h 6858000"/>
              <a:gd name="connsiteX166" fmla="*/ 2814545 w 7467600"/>
              <a:gd name="connsiteY166" fmla="*/ 4282955 h 6858000"/>
              <a:gd name="connsiteX167" fmla="*/ 2305292 w 7467600"/>
              <a:gd name="connsiteY167" fmla="*/ 4219492 h 6858000"/>
              <a:gd name="connsiteX168" fmla="*/ 2626982 w 7467600"/>
              <a:gd name="connsiteY168" fmla="*/ 4206450 h 6858000"/>
              <a:gd name="connsiteX169" fmla="*/ 2490617 w 7467600"/>
              <a:gd name="connsiteY169" fmla="*/ 4206951 h 6858000"/>
              <a:gd name="connsiteX170" fmla="*/ 2819869 w 7467600"/>
              <a:gd name="connsiteY170" fmla="*/ 4252936 h 6858000"/>
              <a:gd name="connsiteX171" fmla="*/ 3143018 w 7467600"/>
              <a:gd name="connsiteY171" fmla="*/ 4332698 h 6858000"/>
              <a:gd name="connsiteX172" fmla="*/ 3241520 w 7467600"/>
              <a:gd name="connsiteY172" fmla="*/ 4385112 h 6858000"/>
              <a:gd name="connsiteX173" fmla="*/ 3374575 w 7467600"/>
              <a:gd name="connsiteY173" fmla="*/ 4451517 h 6858000"/>
              <a:gd name="connsiteX174" fmla="*/ 3505221 w 7467600"/>
              <a:gd name="connsiteY174" fmla="*/ 4480757 h 6858000"/>
              <a:gd name="connsiteX175" fmla="*/ 2626982 w 7467600"/>
              <a:gd name="connsiteY175" fmla="*/ 4206450 h 6858000"/>
              <a:gd name="connsiteX176" fmla="*/ 1310106 w 7467600"/>
              <a:gd name="connsiteY176" fmla="*/ 3943217 h 6858000"/>
              <a:gd name="connsiteX177" fmla="*/ 854994 w 7467600"/>
              <a:gd name="connsiteY177" fmla="*/ 4399136 h 6858000"/>
              <a:gd name="connsiteX178" fmla="*/ 742462 w 7467600"/>
              <a:gd name="connsiteY178" fmla="*/ 4594648 h 6858000"/>
              <a:gd name="connsiteX179" fmla="*/ 820602 w 7467600"/>
              <a:gd name="connsiteY179" fmla="*/ 4485915 h 6858000"/>
              <a:gd name="connsiteX180" fmla="*/ 878295 w 7467600"/>
              <a:gd name="connsiteY180" fmla="*/ 4403594 h 6858000"/>
              <a:gd name="connsiteX181" fmla="*/ 1240607 w 7467600"/>
              <a:gd name="connsiteY181" fmla="*/ 4010401 h 6858000"/>
              <a:gd name="connsiteX182" fmla="*/ 1310106 w 7467600"/>
              <a:gd name="connsiteY182" fmla="*/ 3943217 h 6858000"/>
              <a:gd name="connsiteX183" fmla="*/ 1423113 w 7467600"/>
              <a:gd name="connsiteY183" fmla="*/ 3874565 h 6858000"/>
              <a:gd name="connsiteX184" fmla="*/ 1260565 w 7467600"/>
              <a:gd name="connsiteY184" fmla="*/ 4031982 h 6858000"/>
              <a:gd name="connsiteX185" fmla="*/ 901900 w 7467600"/>
              <a:gd name="connsiteY185" fmla="*/ 4421236 h 6858000"/>
              <a:gd name="connsiteX186" fmla="*/ 845044 w 7467600"/>
              <a:gd name="connsiteY186" fmla="*/ 4502436 h 6858000"/>
              <a:gd name="connsiteX187" fmla="*/ 685926 w 7467600"/>
              <a:gd name="connsiteY187" fmla="*/ 4703069 h 6858000"/>
              <a:gd name="connsiteX188" fmla="*/ 684248 w 7467600"/>
              <a:gd name="connsiteY188" fmla="*/ 4706721 h 6858000"/>
              <a:gd name="connsiteX189" fmla="*/ 1423113 w 7467600"/>
              <a:gd name="connsiteY189" fmla="*/ 3874565 h 6858000"/>
              <a:gd name="connsiteX190" fmla="*/ 3316479 w 7467600"/>
              <a:gd name="connsiteY190" fmla="*/ 3872136 h 6858000"/>
              <a:gd name="connsiteX191" fmla="*/ 3546806 w 7467600"/>
              <a:gd name="connsiteY191" fmla="*/ 4356139 h 6858000"/>
              <a:gd name="connsiteX192" fmla="*/ 3364433 w 7467600"/>
              <a:gd name="connsiteY192" fmla="*/ 3953121 h 6858000"/>
              <a:gd name="connsiteX193" fmla="*/ 3316479 w 7467600"/>
              <a:gd name="connsiteY193" fmla="*/ 3872136 h 6858000"/>
              <a:gd name="connsiteX194" fmla="*/ 3291335 w 7467600"/>
              <a:gd name="connsiteY194" fmla="*/ 3767420 h 6858000"/>
              <a:gd name="connsiteX195" fmla="*/ 3390805 w 7467600"/>
              <a:gd name="connsiteY195" fmla="*/ 3937163 h 6858000"/>
              <a:gd name="connsiteX196" fmla="*/ 3579062 w 7467600"/>
              <a:gd name="connsiteY196" fmla="*/ 4359040 h 6858000"/>
              <a:gd name="connsiteX197" fmla="*/ 3467355 w 7467600"/>
              <a:gd name="connsiteY197" fmla="*/ 3988130 h 6858000"/>
              <a:gd name="connsiteX198" fmla="*/ 3310753 w 7467600"/>
              <a:gd name="connsiteY198" fmla="*/ 3787140 h 6858000"/>
              <a:gd name="connsiteX199" fmla="*/ 3291335 w 7467600"/>
              <a:gd name="connsiteY199" fmla="*/ 3767420 h 6858000"/>
              <a:gd name="connsiteX200" fmla="*/ 1635889 w 7467600"/>
              <a:gd name="connsiteY200" fmla="*/ 3709494 h 6858000"/>
              <a:gd name="connsiteX201" fmla="*/ 1634800 w 7467600"/>
              <a:gd name="connsiteY201" fmla="*/ 3731111 h 6858000"/>
              <a:gd name="connsiteX202" fmla="*/ 1635889 w 7467600"/>
              <a:gd name="connsiteY202" fmla="*/ 3709494 h 6858000"/>
              <a:gd name="connsiteX203" fmla="*/ 1510397 w 7467600"/>
              <a:gd name="connsiteY203" fmla="*/ 3684705 h 6858000"/>
              <a:gd name="connsiteX204" fmla="*/ 1146550 w 7467600"/>
              <a:gd name="connsiteY204" fmla="*/ 3802012 h 6858000"/>
              <a:gd name="connsiteX205" fmla="*/ 698834 w 7467600"/>
              <a:gd name="connsiteY205" fmla="*/ 3952272 h 6858000"/>
              <a:gd name="connsiteX206" fmla="*/ 34256 w 7467600"/>
              <a:gd name="connsiteY206" fmla="*/ 4347603 h 6858000"/>
              <a:gd name="connsiteX207" fmla="*/ 527241 w 7467600"/>
              <a:gd name="connsiteY207" fmla="*/ 4065078 h 6858000"/>
              <a:gd name="connsiteX208" fmla="*/ 1510397 w 7467600"/>
              <a:gd name="connsiteY208" fmla="*/ 3684705 h 6858000"/>
              <a:gd name="connsiteX209" fmla="*/ 1313114 w 7467600"/>
              <a:gd name="connsiteY209" fmla="*/ 3655216 h 6858000"/>
              <a:gd name="connsiteX210" fmla="*/ 1109304 w 7467600"/>
              <a:gd name="connsiteY210" fmla="*/ 3669030 h 6858000"/>
              <a:gd name="connsiteX211" fmla="*/ 8129 w 7467600"/>
              <a:gd name="connsiteY211" fmla="*/ 4330519 h 6858000"/>
              <a:gd name="connsiteX212" fmla="*/ 687572 w 7467600"/>
              <a:gd name="connsiteY212" fmla="*/ 3925629 h 6858000"/>
              <a:gd name="connsiteX213" fmla="*/ 1138365 w 7467600"/>
              <a:gd name="connsiteY213" fmla="*/ 3774515 h 6858000"/>
              <a:gd name="connsiteX214" fmla="*/ 1505579 w 7467600"/>
              <a:gd name="connsiteY214" fmla="*/ 3655526 h 6858000"/>
              <a:gd name="connsiteX215" fmla="*/ 1313114 w 7467600"/>
              <a:gd name="connsiteY215" fmla="*/ 3655216 h 6858000"/>
              <a:gd name="connsiteX216" fmla="*/ 3655073 w 7467600"/>
              <a:gd name="connsiteY216" fmla="*/ 3650884 h 6858000"/>
              <a:gd name="connsiteX217" fmla="*/ 3989938 w 7467600"/>
              <a:gd name="connsiteY217" fmla="*/ 3991685 h 6858000"/>
              <a:gd name="connsiteX218" fmla="*/ 4393907 w 7467600"/>
              <a:gd name="connsiteY218" fmla="*/ 4261258 h 6858000"/>
              <a:gd name="connsiteX219" fmla="*/ 4648051 w 7467600"/>
              <a:gd name="connsiteY219" fmla="*/ 4374051 h 6858000"/>
              <a:gd name="connsiteX220" fmla="*/ 4383389 w 7467600"/>
              <a:gd name="connsiteY220" fmla="*/ 4184369 h 6858000"/>
              <a:gd name="connsiteX221" fmla="*/ 4165508 w 7467600"/>
              <a:gd name="connsiteY221" fmla="*/ 4035196 h 6858000"/>
              <a:gd name="connsiteX222" fmla="*/ 4068162 w 7467600"/>
              <a:gd name="connsiteY222" fmla="*/ 3953394 h 6858000"/>
              <a:gd name="connsiteX223" fmla="*/ 3981416 w 7467600"/>
              <a:gd name="connsiteY223" fmla="*/ 3880482 h 6858000"/>
              <a:gd name="connsiteX224" fmla="*/ 3800147 w 7467600"/>
              <a:gd name="connsiteY224" fmla="*/ 3749872 h 6858000"/>
              <a:gd name="connsiteX225" fmla="*/ 3655073 w 7467600"/>
              <a:gd name="connsiteY225" fmla="*/ 3650884 h 6858000"/>
              <a:gd name="connsiteX226" fmla="*/ 3670252 w 7467600"/>
              <a:gd name="connsiteY226" fmla="*/ 3622798 h 6858000"/>
              <a:gd name="connsiteX227" fmla="*/ 3817258 w 7467600"/>
              <a:gd name="connsiteY227" fmla="*/ 3723577 h 6858000"/>
              <a:gd name="connsiteX228" fmla="*/ 4000461 w 7467600"/>
              <a:gd name="connsiteY228" fmla="*/ 3855966 h 6858000"/>
              <a:gd name="connsiteX229" fmla="*/ 4088180 w 7467600"/>
              <a:gd name="connsiteY229" fmla="*/ 3929774 h 6858000"/>
              <a:gd name="connsiteX230" fmla="*/ 4184555 w 7467600"/>
              <a:gd name="connsiteY230" fmla="*/ 4010683 h 6858000"/>
              <a:gd name="connsiteX231" fmla="*/ 4399563 w 7467600"/>
              <a:gd name="connsiteY231" fmla="*/ 4158106 h 6858000"/>
              <a:gd name="connsiteX232" fmla="*/ 4684469 w 7467600"/>
              <a:gd name="connsiteY232" fmla="*/ 4364680 h 6858000"/>
              <a:gd name="connsiteX233" fmla="*/ 4690271 w 7467600"/>
              <a:gd name="connsiteY233" fmla="*/ 4370034 h 6858000"/>
              <a:gd name="connsiteX234" fmla="*/ 4136093 w 7467600"/>
              <a:gd name="connsiteY234" fmla="*/ 3858466 h 6858000"/>
              <a:gd name="connsiteX235" fmla="*/ 3670252 w 7467600"/>
              <a:gd name="connsiteY235" fmla="*/ 3622798 h 6858000"/>
              <a:gd name="connsiteX236" fmla="*/ 4440129 w 7467600"/>
              <a:gd name="connsiteY236" fmla="*/ 3448571 h 6858000"/>
              <a:gd name="connsiteX237" fmla="*/ 4856525 w 7467600"/>
              <a:gd name="connsiteY237" fmla="*/ 3915351 h 6858000"/>
              <a:gd name="connsiteX238" fmla="*/ 5059055 w 7467600"/>
              <a:gd name="connsiteY238" fmla="*/ 4108918 h 6858000"/>
              <a:gd name="connsiteX239" fmla="*/ 5290070 w 7467600"/>
              <a:gd name="connsiteY239" fmla="*/ 4263619 h 6858000"/>
              <a:gd name="connsiteX240" fmla="*/ 4834991 w 7467600"/>
              <a:gd name="connsiteY240" fmla="*/ 3830985 h 6858000"/>
              <a:gd name="connsiteX241" fmla="*/ 4440129 w 7467600"/>
              <a:gd name="connsiteY241" fmla="*/ 3448571 h 6858000"/>
              <a:gd name="connsiteX242" fmla="*/ 4441737 w 7467600"/>
              <a:gd name="connsiteY242" fmla="*/ 3399734 h 6858000"/>
              <a:gd name="connsiteX243" fmla="*/ 4431236 w 7467600"/>
              <a:gd name="connsiteY243" fmla="*/ 3400954 h 6858000"/>
              <a:gd name="connsiteX244" fmla="*/ 4557150 w 7467600"/>
              <a:gd name="connsiteY244" fmla="*/ 3510023 h 6858000"/>
              <a:gd name="connsiteX245" fmla="*/ 4856936 w 7467600"/>
              <a:gd name="connsiteY245" fmla="*/ 3809146 h 6858000"/>
              <a:gd name="connsiteX246" fmla="*/ 5111996 w 7467600"/>
              <a:gd name="connsiteY246" fmla="*/ 4065759 h 6858000"/>
              <a:gd name="connsiteX247" fmla="*/ 5388878 w 7467600"/>
              <a:gd name="connsiteY247" fmla="*/ 4300185 h 6858000"/>
              <a:gd name="connsiteX248" fmla="*/ 5425556 w 7467600"/>
              <a:gd name="connsiteY248" fmla="*/ 4308967 h 6858000"/>
              <a:gd name="connsiteX249" fmla="*/ 4943646 w 7467600"/>
              <a:gd name="connsiteY249" fmla="*/ 3822916 h 6858000"/>
              <a:gd name="connsiteX250" fmla="*/ 4594837 w 7467600"/>
              <a:gd name="connsiteY250" fmla="*/ 3532274 h 6858000"/>
              <a:gd name="connsiteX251" fmla="*/ 4441737 w 7467600"/>
              <a:gd name="connsiteY251" fmla="*/ 3399734 h 6858000"/>
              <a:gd name="connsiteX252" fmla="*/ 5425834 w 7467600"/>
              <a:gd name="connsiteY252" fmla="*/ 3162785 h 6858000"/>
              <a:gd name="connsiteX253" fmla="*/ 5401644 w 7467600"/>
              <a:gd name="connsiteY253" fmla="*/ 3617847 h 6858000"/>
              <a:gd name="connsiteX254" fmla="*/ 5467256 w 7467600"/>
              <a:gd name="connsiteY254" fmla="*/ 4175494 h 6858000"/>
              <a:gd name="connsiteX255" fmla="*/ 5448069 w 7467600"/>
              <a:gd name="connsiteY255" fmla="*/ 3567554 h 6858000"/>
              <a:gd name="connsiteX256" fmla="*/ 5425834 w 7467600"/>
              <a:gd name="connsiteY256" fmla="*/ 3162785 h 6858000"/>
              <a:gd name="connsiteX257" fmla="*/ 1318687 w 7467600"/>
              <a:gd name="connsiteY257" fmla="*/ 3113840 h 6858000"/>
              <a:gd name="connsiteX258" fmla="*/ 1066793 w 7467600"/>
              <a:gd name="connsiteY258" fmla="*/ 3212171 h 6858000"/>
              <a:gd name="connsiteX259" fmla="*/ 993319 w 7467600"/>
              <a:gd name="connsiteY259" fmla="*/ 3247648 h 6858000"/>
              <a:gd name="connsiteX260" fmla="*/ 853081 w 7467600"/>
              <a:gd name="connsiteY260" fmla="*/ 3312410 h 6858000"/>
              <a:gd name="connsiteX261" fmla="*/ 805957 w 7467600"/>
              <a:gd name="connsiteY261" fmla="*/ 3330443 h 6858000"/>
              <a:gd name="connsiteX262" fmla="*/ 1318687 w 7467600"/>
              <a:gd name="connsiteY262" fmla="*/ 3113840 h 6858000"/>
              <a:gd name="connsiteX263" fmla="*/ 5453702 w 7467600"/>
              <a:gd name="connsiteY263" fmla="*/ 3090882 h 6858000"/>
              <a:gd name="connsiteX264" fmla="*/ 5480135 w 7467600"/>
              <a:gd name="connsiteY264" fmla="*/ 3565802 h 6858000"/>
              <a:gd name="connsiteX265" fmla="*/ 5499023 w 7467600"/>
              <a:gd name="connsiteY265" fmla="*/ 4166310 h 6858000"/>
              <a:gd name="connsiteX266" fmla="*/ 5547022 w 7467600"/>
              <a:gd name="connsiteY266" fmla="*/ 3607838 h 6858000"/>
              <a:gd name="connsiteX267" fmla="*/ 5515964 w 7467600"/>
              <a:gd name="connsiteY267" fmla="*/ 3378541 h 6858000"/>
              <a:gd name="connsiteX268" fmla="*/ 5453702 w 7467600"/>
              <a:gd name="connsiteY268" fmla="*/ 3090882 h 6858000"/>
              <a:gd name="connsiteX269" fmla="*/ 1238695 w 7467600"/>
              <a:gd name="connsiteY269" fmla="*/ 3076820 h 6858000"/>
              <a:gd name="connsiteX270" fmla="*/ 716371 w 7467600"/>
              <a:gd name="connsiteY270" fmla="*/ 3293249 h 6858000"/>
              <a:gd name="connsiteX271" fmla="*/ 579522 w 7467600"/>
              <a:gd name="connsiteY271" fmla="*/ 3371759 h 6858000"/>
              <a:gd name="connsiteX272" fmla="*/ 600288 w 7467600"/>
              <a:gd name="connsiteY272" fmla="*/ 3365555 h 6858000"/>
              <a:gd name="connsiteX273" fmla="*/ 840692 w 7467600"/>
              <a:gd name="connsiteY273" fmla="*/ 3284921 h 6858000"/>
              <a:gd name="connsiteX274" fmla="*/ 979248 w 7467600"/>
              <a:gd name="connsiteY274" fmla="*/ 3221003 h 6858000"/>
              <a:gd name="connsiteX275" fmla="*/ 1053282 w 7467600"/>
              <a:gd name="connsiteY275" fmla="*/ 3185247 h 6858000"/>
              <a:gd name="connsiteX276" fmla="*/ 1320603 w 7467600"/>
              <a:gd name="connsiteY276" fmla="*/ 3081281 h 6858000"/>
              <a:gd name="connsiteX277" fmla="*/ 1238695 w 7467600"/>
              <a:gd name="connsiteY277" fmla="*/ 3076820 h 6858000"/>
              <a:gd name="connsiteX278" fmla="*/ 5425627 w 7467600"/>
              <a:gd name="connsiteY278" fmla="*/ 2954192 h 6858000"/>
              <a:gd name="connsiteX279" fmla="*/ 5470770 w 7467600"/>
              <a:gd name="connsiteY279" fmla="*/ 3005435 h 6858000"/>
              <a:gd name="connsiteX280" fmla="*/ 5519779 w 7467600"/>
              <a:gd name="connsiteY280" fmla="*/ 4359223 h 6858000"/>
              <a:gd name="connsiteX281" fmla="*/ 5520293 w 7467600"/>
              <a:gd name="connsiteY281" fmla="*/ 4360602 h 6858000"/>
              <a:gd name="connsiteX282" fmla="*/ 5767221 w 7467600"/>
              <a:gd name="connsiteY282" fmla="*/ 4665564 h 6858000"/>
              <a:gd name="connsiteX283" fmla="*/ 6937169 w 7467600"/>
              <a:gd name="connsiteY283" fmla="*/ 4815941 h 6858000"/>
              <a:gd name="connsiteX284" fmla="*/ 6953922 w 7467600"/>
              <a:gd name="connsiteY284" fmla="*/ 4890068 h 6858000"/>
              <a:gd name="connsiteX285" fmla="*/ 6071359 w 7467600"/>
              <a:gd name="connsiteY285" fmla="*/ 4770770 h 6858000"/>
              <a:gd name="connsiteX286" fmla="*/ 6038839 w 7467600"/>
              <a:gd name="connsiteY286" fmla="*/ 4764474 h 6858000"/>
              <a:gd name="connsiteX287" fmla="*/ 6038706 w 7467600"/>
              <a:gd name="connsiteY287" fmla="*/ 4763847 h 6858000"/>
              <a:gd name="connsiteX288" fmla="*/ 6037784 w 7467600"/>
              <a:gd name="connsiteY288" fmla="*/ 4764270 h 6858000"/>
              <a:gd name="connsiteX289" fmla="*/ 6038839 w 7467600"/>
              <a:gd name="connsiteY289" fmla="*/ 4764474 h 6858000"/>
              <a:gd name="connsiteX290" fmla="*/ 6040338 w 7467600"/>
              <a:gd name="connsiteY290" fmla="*/ 4771418 h 6858000"/>
              <a:gd name="connsiteX291" fmla="*/ 6024488 w 7467600"/>
              <a:gd name="connsiteY291" fmla="*/ 4809903 h 6858000"/>
              <a:gd name="connsiteX292" fmla="*/ 5599771 w 7467600"/>
              <a:gd name="connsiteY292" fmla="*/ 5509652 h 6858000"/>
              <a:gd name="connsiteX293" fmla="*/ 5548843 w 7467600"/>
              <a:gd name="connsiteY293" fmla="*/ 5563845 h 6858000"/>
              <a:gd name="connsiteX294" fmla="*/ 5940952 w 7467600"/>
              <a:gd name="connsiteY294" fmla="*/ 6250028 h 6858000"/>
              <a:gd name="connsiteX295" fmla="*/ 6043441 w 7467600"/>
              <a:gd name="connsiteY295" fmla="*/ 6665847 h 6858000"/>
              <a:gd name="connsiteX296" fmla="*/ 6093432 w 7467600"/>
              <a:gd name="connsiteY296" fmla="*/ 6858000 h 6858000"/>
              <a:gd name="connsiteX297" fmla="*/ 6034344 w 7467600"/>
              <a:gd name="connsiteY297" fmla="*/ 6858000 h 6858000"/>
              <a:gd name="connsiteX298" fmla="*/ 6026679 w 7467600"/>
              <a:gd name="connsiteY298" fmla="*/ 6836959 h 6858000"/>
              <a:gd name="connsiteX299" fmla="*/ 5800441 w 7467600"/>
              <a:gd name="connsiteY299" fmla="*/ 6335286 h 6858000"/>
              <a:gd name="connsiteX300" fmla="*/ 5526562 w 7467600"/>
              <a:gd name="connsiteY300" fmla="*/ 5705388 h 6858000"/>
              <a:gd name="connsiteX301" fmla="*/ 5519640 w 7467600"/>
              <a:gd name="connsiteY301" fmla="*/ 5683774 h 6858000"/>
              <a:gd name="connsiteX302" fmla="*/ 5844559 w 7467600"/>
              <a:gd name="connsiteY302" fmla="*/ 6553349 h 6858000"/>
              <a:gd name="connsiteX303" fmla="*/ 5975994 w 7467600"/>
              <a:gd name="connsiteY303" fmla="*/ 6858000 h 6858000"/>
              <a:gd name="connsiteX304" fmla="*/ 5898547 w 7467600"/>
              <a:gd name="connsiteY304" fmla="*/ 6858000 h 6858000"/>
              <a:gd name="connsiteX305" fmla="*/ 5682041 w 7467600"/>
              <a:gd name="connsiteY305" fmla="*/ 6355860 h 6858000"/>
              <a:gd name="connsiteX306" fmla="*/ 5461758 w 7467600"/>
              <a:gd name="connsiteY306" fmla="*/ 5820220 h 6858000"/>
              <a:gd name="connsiteX307" fmla="*/ 5237282 w 7467600"/>
              <a:gd name="connsiteY307" fmla="*/ 6579086 h 6858000"/>
              <a:gd name="connsiteX308" fmla="*/ 5115009 w 7467600"/>
              <a:gd name="connsiteY308" fmla="*/ 6858000 h 6858000"/>
              <a:gd name="connsiteX309" fmla="*/ 5028074 w 7467600"/>
              <a:gd name="connsiteY309" fmla="*/ 6858000 h 6858000"/>
              <a:gd name="connsiteX310" fmla="*/ 5079508 w 7467600"/>
              <a:gd name="connsiteY310" fmla="*/ 6749074 h 6858000"/>
              <a:gd name="connsiteX311" fmla="*/ 5371846 w 7467600"/>
              <a:gd name="connsiteY311" fmla="*/ 5924413 h 6858000"/>
              <a:gd name="connsiteX312" fmla="*/ 5270512 w 7467600"/>
              <a:gd name="connsiteY312" fmla="*/ 6138975 h 6858000"/>
              <a:gd name="connsiteX313" fmla="*/ 5062409 w 7467600"/>
              <a:gd name="connsiteY313" fmla="*/ 6653544 h 6858000"/>
              <a:gd name="connsiteX314" fmla="*/ 5036628 w 7467600"/>
              <a:gd name="connsiteY314" fmla="*/ 6754247 h 6858000"/>
              <a:gd name="connsiteX315" fmla="*/ 5009112 w 7467600"/>
              <a:gd name="connsiteY315" fmla="*/ 6858000 h 6858000"/>
              <a:gd name="connsiteX316" fmla="*/ 4976679 w 7467600"/>
              <a:gd name="connsiteY316" fmla="*/ 6858000 h 6858000"/>
              <a:gd name="connsiteX317" fmla="*/ 5006537 w 7467600"/>
              <a:gd name="connsiteY317" fmla="*/ 6747068 h 6858000"/>
              <a:gd name="connsiteX318" fmla="*/ 5032723 w 7467600"/>
              <a:gd name="connsiteY318" fmla="*/ 6644957 h 6858000"/>
              <a:gd name="connsiteX319" fmla="*/ 5242949 w 7467600"/>
              <a:gd name="connsiteY319" fmla="*/ 6125175 h 6858000"/>
              <a:gd name="connsiteX320" fmla="*/ 5286321 w 7467600"/>
              <a:gd name="connsiteY320" fmla="*/ 6033555 h 6858000"/>
              <a:gd name="connsiteX321" fmla="*/ 5008210 w 7467600"/>
              <a:gd name="connsiteY321" fmla="*/ 6649194 h 6858000"/>
              <a:gd name="connsiteX322" fmla="*/ 4986321 w 7467600"/>
              <a:gd name="connsiteY322" fmla="*/ 6765687 h 6858000"/>
              <a:gd name="connsiteX323" fmla="*/ 4973474 w 7467600"/>
              <a:gd name="connsiteY323" fmla="*/ 6858000 h 6858000"/>
              <a:gd name="connsiteX324" fmla="*/ 4907178 w 7467600"/>
              <a:gd name="connsiteY324" fmla="*/ 6858000 h 6858000"/>
              <a:gd name="connsiteX325" fmla="*/ 4910810 w 7467600"/>
              <a:gd name="connsiteY325" fmla="*/ 6829660 h 6858000"/>
              <a:gd name="connsiteX326" fmla="*/ 4987461 w 7467600"/>
              <a:gd name="connsiteY326" fmla="*/ 6432994 h 6858000"/>
              <a:gd name="connsiteX327" fmla="*/ 5179262 w 7467600"/>
              <a:gd name="connsiteY327" fmla="*/ 6035044 h 6858000"/>
              <a:gd name="connsiteX328" fmla="*/ 4689678 w 7467600"/>
              <a:gd name="connsiteY328" fmla="*/ 6440241 h 6858000"/>
              <a:gd name="connsiteX329" fmla="*/ 4477543 w 7467600"/>
              <a:gd name="connsiteY329" fmla="*/ 6674836 h 6858000"/>
              <a:gd name="connsiteX330" fmla="*/ 4329957 w 7467600"/>
              <a:gd name="connsiteY330" fmla="*/ 6858000 h 6858000"/>
              <a:gd name="connsiteX331" fmla="*/ 4218595 w 7467600"/>
              <a:gd name="connsiteY331" fmla="*/ 6858000 h 6858000"/>
              <a:gd name="connsiteX332" fmla="*/ 4368888 w 7467600"/>
              <a:gd name="connsiteY332" fmla="*/ 6668412 h 6858000"/>
              <a:gd name="connsiteX333" fmla="*/ 4563091 w 7467600"/>
              <a:gd name="connsiteY333" fmla="*/ 6442508 h 6858000"/>
              <a:gd name="connsiteX334" fmla="*/ 5387324 w 7467600"/>
              <a:gd name="connsiteY334" fmla="*/ 5705830 h 6858000"/>
              <a:gd name="connsiteX335" fmla="*/ 5073620 w 7467600"/>
              <a:gd name="connsiteY335" fmla="*/ 5955437 h 6858000"/>
              <a:gd name="connsiteX336" fmla="*/ 4689789 w 7467600"/>
              <a:gd name="connsiteY336" fmla="*/ 6268382 h 6858000"/>
              <a:gd name="connsiteX337" fmla="*/ 4418722 w 7467600"/>
              <a:gd name="connsiteY337" fmla="*/ 6570886 h 6858000"/>
              <a:gd name="connsiteX338" fmla="*/ 4214944 w 7467600"/>
              <a:gd name="connsiteY338" fmla="*/ 6858000 h 6858000"/>
              <a:gd name="connsiteX339" fmla="*/ 4177898 w 7467600"/>
              <a:gd name="connsiteY339" fmla="*/ 6858000 h 6858000"/>
              <a:gd name="connsiteX340" fmla="*/ 4391597 w 7467600"/>
              <a:gd name="connsiteY340" fmla="*/ 6556370 h 6858000"/>
              <a:gd name="connsiteX341" fmla="*/ 4668889 w 7467600"/>
              <a:gd name="connsiteY341" fmla="*/ 6246399 h 6858000"/>
              <a:gd name="connsiteX342" fmla="*/ 5055427 w 7467600"/>
              <a:gd name="connsiteY342" fmla="*/ 5931476 h 6858000"/>
              <a:gd name="connsiteX343" fmla="*/ 5371814 w 7467600"/>
              <a:gd name="connsiteY343" fmla="*/ 5678975 h 6858000"/>
              <a:gd name="connsiteX344" fmla="*/ 4987918 w 7467600"/>
              <a:gd name="connsiteY344" fmla="*/ 5838701 h 6858000"/>
              <a:gd name="connsiteX345" fmla="*/ 4317146 w 7467600"/>
              <a:gd name="connsiteY345" fmla="*/ 6587716 h 6858000"/>
              <a:gd name="connsiteX346" fmla="*/ 4171627 w 7467600"/>
              <a:gd name="connsiteY346" fmla="*/ 6858000 h 6858000"/>
              <a:gd name="connsiteX347" fmla="*/ 4081585 w 7467600"/>
              <a:gd name="connsiteY347" fmla="*/ 6858000 h 6858000"/>
              <a:gd name="connsiteX348" fmla="*/ 4238603 w 7467600"/>
              <a:gd name="connsiteY348" fmla="*/ 6559341 h 6858000"/>
              <a:gd name="connsiteX349" fmla="*/ 4778333 w 7467600"/>
              <a:gd name="connsiteY349" fmla="*/ 5873626 h 6858000"/>
              <a:gd name="connsiteX350" fmla="*/ 5414185 w 7467600"/>
              <a:gd name="connsiteY350" fmla="*/ 5573882 h 6858000"/>
              <a:gd name="connsiteX351" fmla="*/ 5959648 w 7467600"/>
              <a:gd name="connsiteY351" fmla="*/ 4760797 h 6858000"/>
              <a:gd name="connsiteX352" fmla="*/ 5355019 w 7467600"/>
              <a:gd name="connsiteY352" fmla="*/ 4734672 h 6858000"/>
              <a:gd name="connsiteX353" fmla="*/ 5083565 w 7467600"/>
              <a:gd name="connsiteY353" fmla="*/ 5179121 h 6858000"/>
              <a:gd name="connsiteX354" fmla="*/ 4713577 w 7467600"/>
              <a:gd name="connsiteY354" fmla="*/ 5616803 h 6858000"/>
              <a:gd name="connsiteX355" fmla="*/ 3989559 w 7467600"/>
              <a:gd name="connsiteY355" fmla="*/ 6145945 h 6858000"/>
              <a:gd name="connsiteX356" fmla="*/ 3939824 w 7467600"/>
              <a:gd name="connsiteY356" fmla="*/ 6066900 h 6858000"/>
              <a:gd name="connsiteX357" fmla="*/ 4584537 w 7467600"/>
              <a:gd name="connsiteY357" fmla="*/ 5324826 h 6858000"/>
              <a:gd name="connsiteX358" fmla="*/ 5037105 w 7467600"/>
              <a:gd name="connsiteY358" fmla="*/ 5088765 h 6858000"/>
              <a:gd name="connsiteX359" fmla="*/ 5039930 w 7467600"/>
              <a:gd name="connsiteY359" fmla="*/ 5089585 h 6858000"/>
              <a:gd name="connsiteX360" fmla="*/ 5263764 w 7467600"/>
              <a:gd name="connsiteY360" fmla="*/ 4735525 h 6858000"/>
              <a:gd name="connsiteX361" fmla="*/ 4086300 w 7467600"/>
              <a:gd name="connsiteY361" fmla="*/ 4884599 h 6858000"/>
              <a:gd name="connsiteX362" fmla="*/ 4085485 w 7467600"/>
              <a:gd name="connsiteY362" fmla="*/ 4899070 h 6858000"/>
              <a:gd name="connsiteX363" fmla="*/ 3871915 w 7467600"/>
              <a:gd name="connsiteY363" fmla="*/ 5253645 h 6858000"/>
              <a:gd name="connsiteX364" fmla="*/ 3799374 w 7467600"/>
              <a:gd name="connsiteY364" fmla="*/ 5466127 h 6858000"/>
              <a:gd name="connsiteX365" fmla="*/ 3498850 w 7467600"/>
              <a:gd name="connsiteY365" fmla="*/ 6661888 h 6858000"/>
              <a:gd name="connsiteX366" fmla="*/ 3399216 w 7467600"/>
              <a:gd name="connsiteY366" fmla="*/ 6858000 h 6858000"/>
              <a:gd name="connsiteX367" fmla="*/ 3303688 w 7467600"/>
              <a:gd name="connsiteY367" fmla="*/ 6858000 h 6858000"/>
              <a:gd name="connsiteX368" fmla="*/ 3391774 w 7467600"/>
              <a:gd name="connsiteY368" fmla="*/ 6697181 h 6858000"/>
              <a:gd name="connsiteX369" fmla="*/ 3735540 w 7467600"/>
              <a:gd name="connsiteY369" fmla="*/ 5546923 h 6858000"/>
              <a:gd name="connsiteX370" fmla="*/ 3729438 w 7467600"/>
              <a:gd name="connsiteY370" fmla="*/ 5569058 h 6858000"/>
              <a:gd name="connsiteX371" fmla="*/ 3707782 w 7467600"/>
              <a:gd name="connsiteY371" fmla="*/ 5644908 h 6858000"/>
              <a:gd name="connsiteX372" fmla="*/ 3583827 w 7467600"/>
              <a:gd name="connsiteY372" fmla="*/ 6039215 h 6858000"/>
              <a:gd name="connsiteX373" fmla="*/ 3547861 w 7467600"/>
              <a:gd name="connsiteY373" fmla="*/ 6129609 h 6858000"/>
              <a:gd name="connsiteX374" fmla="*/ 3490905 w 7467600"/>
              <a:gd name="connsiteY374" fmla="*/ 6277660 h 6858000"/>
              <a:gd name="connsiteX375" fmla="*/ 3455859 w 7467600"/>
              <a:gd name="connsiteY375" fmla="*/ 6391301 h 6858000"/>
              <a:gd name="connsiteX376" fmla="*/ 3429112 w 7467600"/>
              <a:gd name="connsiteY376" fmla="*/ 6479469 h 6858000"/>
              <a:gd name="connsiteX377" fmla="*/ 3304862 w 7467600"/>
              <a:gd name="connsiteY377" fmla="*/ 6796476 h 6858000"/>
              <a:gd name="connsiteX378" fmla="*/ 3276071 w 7467600"/>
              <a:gd name="connsiteY378" fmla="*/ 6858000 h 6858000"/>
              <a:gd name="connsiteX379" fmla="*/ 3240805 w 7467600"/>
              <a:gd name="connsiteY379" fmla="*/ 6858000 h 6858000"/>
              <a:gd name="connsiteX380" fmla="*/ 3275917 w 7467600"/>
              <a:gd name="connsiteY380" fmla="*/ 6783192 h 6858000"/>
              <a:gd name="connsiteX381" fmla="*/ 3399358 w 7467600"/>
              <a:gd name="connsiteY381" fmla="*/ 6469011 h 6858000"/>
              <a:gd name="connsiteX382" fmla="*/ 3425650 w 7467600"/>
              <a:gd name="connsiteY382" fmla="*/ 6381333 h 6858000"/>
              <a:gd name="connsiteX383" fmla="*/ 3460661 w 7467600"/>
              <a:gd name="connsiteY383" fmla="*/ 6266763 h 6858000"/>
              <a:gd name="connsiteX384" fmla="*/ 3518021 w 7467600"/>
              <a:gd name="connsiteY384" fmla="*/ 6117298 h 6858000"/>
              <a:gd name="connsiteX385" fmla="*/ 3554035 w 7467600"/>
              <a:gd name="connsiteY385" fmla="*/ 6027832 h 6858000"/>
              <a:gd name="connsiteX386" fmla="*/ 3677174 w 7467600"/>
              <a:gd name="connsiteY386" fmla="*/ 5636351 h 6858000"/>
              <a:gd name="connsiteX387" fmla="*/ 3698819 w 7467600"/>
              <a:gd name="connsiteY387" fmla="*/ 5560503 h 6858000"/>
              <a:gd name="connsiteX388" fmla="*/ 3702094 w 7467600"/>
              <a:gd name="connsiteY388" fmla="*/ 5549194 h 6858000"/>
              <a:gd name="connsiteX389" fmla="*/ 3398355 w 7467600"/>
              <a:gd name="connsiteY389" fmla="*/ 6094603 h 6858000"/>
              <a:gd name="connsiteX390" fmla="*/ 3193941 w 7467600"/>
              <a:gd name="connsiteY390" fmla="*/ 6798775 h 6858000"/>
              <a:gd name="connsiteX391" fmla="*/ 3184140 w 7467600"/>
              <a:gd name="connsiteY391" fmla="*/ 6858000 h 6858000"/>
              <a:gd name="connsiteX392" fmla="*/ 3099978 w 7467600"/>
              <a:gd name="connsiteY392" fmla="*/ 6858000 h 6858000"/>
              <a:gd name="connsiteX393" fmla="*/ 3101556 w 7467600"/>
              <a:gd name="connsiteY393" fmla="*/ 6843337 h 6858000"/>
              <a:gd name="connsiteX394" fmla="*/ 3370162 w 7467600"/>
              <a:gd name="connsiteY394" fmla="*/ 5785550 h 6858000"/>
              <a:gd name="connsiteX395" fmla="*/ 3746477 w 7467600"/>
              <a:gd name="connsiteY395" fmla="*/ 5377889 h 6858000"/>
              <a:gd name="connsiteX396" fmla="*/ 3863399 w 7467600"/>
              <a:gd name="connsiteY396" fmla="*/ 5087257 h 6858000"/>
              <a:gd name="connsiteX397" fmla="*/ 3968712 w 7467600"/>
              <a:gd name="connsiteY397" fmla="*/ 4913989 h 6858000"/>
              <a:gd name="connsiteX398" fmla="*/ 2792390 w 7467600"/>
              <a:gd name="connsiteY398" fmla="*/ 5382974 h 6858000"/>
              <a:gd name="connsiteX399" fmla="*/ 2714982 w 7467600"/>
              <a:gd name="connsiteY399" fmla="*/ 5427051 h 6858000"/>
              <a:gd name="connsiteX400" fmla="*/ 2813361 w 7467600"/>
              <a:gd name="connsiteY400" fmla="*/ 6023912 h 6858000"/>
              <a:gd name="connsiteX401" fmla="*/ 2688430 w 7467600"/>
              <a:gd name="connsiteY401" fmla="*/ 6801564 h 6858000"/>
              <a:gd name="connsiteX402" fmla="*/ 2629626 w 7467600"/>
              <a:gd name="connsiteY402" fmla="*/ 6763394 h 6858000"/>
              <a:gd name="connsiteX403" fmla="*/ 2565328 w 7467600"/>
              <a:gd name="connsiteY403" fmla="*/ 5516399 h 6858000"/>
              <a:gd name="connsiteX404" fmla="*/ 1922999 w 7467600"/>
              <a:gd name="connsiteY404" fmla="*/ 5980343 h 6858000"/>
              <a:gd name="connsiteX405" fmla="*/ 1950261 w 7467600"/>
              <a:gd name="connsiteY405" fmla="*/ 6405858 h 6858000"/>
              <a:gd name="connsiteX406" fmla="*/ 2365554 w 7467600"/>
              <a:gd name="connsiteY406" fmla="*/ 6759107 h 6858000"/>
              <a:gd name="connsiteX407" fmla="*/ 2424142 w 7467600"/>
              <a:gd name="connsiteY407" fmla="*/ 6858000 h 6858000"/>
              <a:gd name="connsiteX408" fmla="*/ 2395994 w 7467600"/>
              <a:gd name="connsiteY408" fmla="*/ 6858000 h 6858000"/>
              <a:gd name="connsiteX409" fmla="*/ 2392863 w 7467600"/>
              <a:gd name="connsiteY409" fmla="*/ 6852964 h 6858000"/>
              <a:gd name="connsiteX410" fmla="*/ 2017589 w 7467600"/>
              <a:gd name="connsiteY410" fmla="*/ 6493982 h 6858000"/>
              <a:gd name="connsiteX411" fmla="*/ 2147336 w 7467600"/>
              <a:gd name="connsiteY411" fmla="*/ 6594052 h 6858000"/>
              <a:gd name="connsiteX412" fmla="*/ 2207047 w 7467600"/>
              <a:gd name="connsiteY412" fmla="*/ 6654540 h 6858000"/>
              <a:gd name="connsiteX413" fmla="*/ 2299106 w 7467600"/>
              <a:gd name="connsiteY413" fmla="*/ 6778931 h 6858000"/>
              <a:gd name="connsiteX414" fmla="*/ 2314430 w 7467600"/>
              <a:gd name="connsiteY414" fmla="*/ 6801144 h 6858000"/>
              <a:gd name="connsiteX415" fmla="*/ 2352406 w 7467600"/>
              <a:gd name="connsiteY415" fmla="*/ 6858000 h 6858000"/>
              <a:gd name="connsiteX416" fmla="*/ 2314492 w 7467600"/>
              <a:gd name="connsiteY416" fmla="*/ 6858000 h 6858000"/>
              <a:gd name="connsiteX417" fmla="*/ 2288095 w 7467600"/>
              <a:gd name="connsiteY417" fmla="*/ 6818030 h 6858000"/>
              <a:gd name="connsiteX418" fmla="*/ 2272768 w 7467600"/>
              <a:gd name="connsiteY418" fmla="*/ 6795822 h 6858000"/>
              <a:gd name="connsiteX419" fmla="*/ 2182715 w 7467600"/>
              <a:gd name="connsiteY419" fmla="*/ 6675071 h 6858000"/>
              <a:gd name="connsiteX420" fmla="*/ 2032061 w 7467600"/>
              <a:gd name="connsiteY420" fmla="*/ 6541380 h 6858000"/>
              <a:gd name="connsiteX421" fmla="*/ 2257220 w 7467600"/>
              <a:gd name="connsiteY421" fmla="*/ 6826257 h 6858000"/>
              <a:gd name="connsiteX422" fmla="*/ 2281324 w 7467600"/>
              <a:gd name="connsiteY422" fmla="*/ 6858000 h 6858000"/>
              <a:gd name="connsiteX423" fmla="*/ 2242860 w 7467600"/>
              <a:gd name="connsiteY423" fmla="*/ 6858000 h 6858000"/>
              <a:gd name="connsiteX424" fmla="*/ 2232818 w 7467600"/>
              <a:gd name="connsiteY424" fmla="*/ 6844926 h 6858000"/>
              <a:gd name="connsiteX425" fmla="*/ 1990172 w 7467600"/>
              <a:gd name="connsiteY425" fmla="*/ 6542121 h 6858000"/>
              <a:gd name="connsiteX426" fmla="*/ 2124090 w 7467600"/>
              <a:gd name="connsiteY426" fmla="*/ 6761017 h 6858000"/>
              <a:gd name="connsiteX427" fmla="*/ 2200380 w 7467600"/>
              <a:gd name="connsiteY427" fmla="*/ 6858000 h 6858000"/>
              <a:gd name="connsiteX428" fmla="*/ 2147507 w 7467600"/>
              <a:gd name="connsiteY428" fmla="*/ 6858000 h 6858000"/>
              <a:gd name="connsiteX429" fmla="*/ 2070668 w 7467600"/>
              <a:gd name="connsiteY429" fmla="*/ 6761520 h 6858000"/>
              <a:gd name="connsiteX430" fmla="*/ 1975142 w 7467600"/>
              <a:gd name="connsiteY430" fmla="*/ 6585570 h 6858000"/>
              <a:gd name="connsiteX431" fmla="*/ 2050035 w 7467600"/>
              <a:gd name="connsiteY431" fmla="*/ 6813345 h 6858000"/>
              <a:gd name="connsiteX432" fmla="*/ 2063025 w 7467600"/>
              <a:gd name="connsiteY432" fmla="*/ 6858000 h 6858000"/>
              <a:gd name="connsiteX433" fmla="*/ 2021675 w 7467600"/>
              <a:gd name="connsiteY433" fmla="*/ 6858000 h 6858000"/>
              <a:gd name="connsiteX434" fmla="*/ 2019308 w 7467600"/>
              <a:gd name="connsiteY434" fmla="*/ 6847118 h 6858000"/>
              <a:gd name="connsiteX435" fmla="*/ 1938835 w 7467600"/>
              <a:gd name="connsiteY435" fmla="*/ 6551160 h 6858000"/>
              <a:gd name="connsiteX436" fmla="*/ 1953230 w 7467600"/>
              <a:gd name="connsiteY436" fmla="*/ 6759699 h 6858000"/>
              <a:gd name="connsiteX437" fmla="*/ 1956763 w 7467600"/>
              <a:gd name="connsiteY437" fmla="*/ 6778191 h 6858000"/>
              <a:gd name="connsiteX438" fmla="*/ 1967925 w 7467600"/>
              <a:gd name="connsiteY438" fmla="*/ 6858000 h 6858000"/>
              <a:gd name="connsiteX439" fmla="*/ 1936622 w 7467600"/>
              <a:gd name="connsiteY439" fmla="*/ 6858000 h 6858000"/>
              <a:gd name="connsiteX440" fmla="*/ 1926261 w 7467600"/>
              <a:gd name="connsiteY440" fmla="*/ 6784064 h 6858000"/>
              <a:gd name="connsiteX441" fmla="*/ 1922724 w 7467600"/>
              <a:gd name="connsiteY441" fmla="*/ 6765577 h 6858000"/>
              <a:gd name="connsiteX442" fmla="*/ 1904650 w 7467600"/>
              <a:gd name="connsiteY442" fmla="*/ 6639616 h 6858000"/>
              <a:gd name="connsiteX443" fmla="*/ 1885273 w 7467600"/>
              <a:gd name="connsiteY443" fmla="*/ 6858000 h 6858000"/>
              <a:gd name="connsiteX444" fmla="*/ 1854363 w 7467600"/>
              <a:gd name="connsiteY444" fmla="*/ 6858000 h 6858000"/>
              <a:gd name="connsiteX445" fmla="*/ 1880391 w 7467600"/>
              <a:gd name="connsiteY445" fmla="*/ 6603796 h 6858000"/>
              <a:gd name="connsiteX446" fmla="*/ 1818273 w 7467600"/>
              <a:gd name="connsiteY446" fmla="*/ 6715729 h 6858000"/>
              <a:gd name="connsiteX447" fmla="*/ 1794691 w 7467600"/>
              <a:gd name="connsiteY447" fmla="*/ 6843239 h 6858000"/>
              <a:gd name="connsiteX448" fmla="*/ 1794914 w 7467600"/>
              <a:gd name="connsiteY448" fmla="*/ 6858000 h 6858000"/>
              <a:gd name="connsiteX449" fmla="*/ 1746128 w 7467600"/>
              <a:gd name="connsiteY449" fmla="*/ 6858000 h 6858000"/>
              <a:gd name="connsiteX450" fmla="*/ 1753934 w 7467600"/>
              <a:gd name="connsiteY450" fmla="*/ 6724796 h 6858000"/>
              <a:gd name="connsiteX451" fmla="*/ 1792053 w 7467600"/>
              <a:gd name="connsiteY451" fmla="*/ 6572396 h 6858000"/>
              <a:gd name="connsiteX452" fmla="*/ 1862248 w 7467600"/>
              <a:gd name="connsiteY452" fmla="*/ 6266397 h 6858000"/>
              <a:gd name="connsiteX453" fmla="*/ 1862250 w 7467600"/>
              <a:gd name="connsiteY453" fmla="*/ 6033531 h 6858000"/>
              <a:gd name="connsiteX454" fmla="*/ 1211999 w 7467600"/>
              <a:gd name="connsiteY454" fmla="*/ 6683610 h 6858000"/>
              <a:gd name="connsiteX455" fmla="*/ 1213266 w 7467600"/>
              <a:gd name="connsiteY455" fmla="*/ 6691947 h 6858000"/>
              <a:gd name="connsiteX456" fmla="*/ 1203370 w 7467600"/>
              <a:gd name="connsiteY456" fmla="*/ 6850676 h 6858000"/>
              <a:gd name="connsiteX457" fmla="*/ 1203671 w 7467600"/>
              <a:gd name="connsiteY457" fmla="*/ 6858000 h 6858000"/>
              <a:gd name="connsiteX458" fmla="*/ 1143180 w 7467600"/>
              <a:gd name="connsiteY458" fmla="*/ 6858000 h 6858000"/>
              <a:gd name="connsiteX459" fmla="*/ 1142176 w 7467600"/>
              <a:gd name="connsiteY459" fmla="*/ 6766045 h 6858000"/>
              <a:gd name="connsiteX460" fmla="*/ 1067484 w 7467600"/>
              <a:gd name="connsiteY460" fmla="*/ 6858000 h 6858000"/>
              <a:gd name="connsiteX461" fmla="*/ 953928 w 7467600"/>
              <a:gd name="connsiteY461" fmla="*/ 6858000 h 6858000"/>
              <a:gd name="connsiteX462" fmla="*/ 959715 w 7467600"/>
              <a:gd name="connsiteY462" fmla="*/ 6850185 h 6858000"/>
              <a:gd name="connsiteX463" fmla="*/ 1483788 w 7467600"/>
              <a:gd name="connsiteY463" fmla="*/ 6259174 h 6858000"/>
              <a:gd name="connsiteX464" fmla="*/ 1100671 w 7467600"/>
              <a:gd name="connsiteY464" fmla="*/ 6252137 h 6858000"/>
              <a:gd name="connsiteX465" fmla="*/ 1090144 w 7467600"/>
              <a:gd name="connsiteY465" fmla="*/ 6256748 h 6858000"/>
              <a:gd name="connsiteX466" fmla="*/ 1095872 w 7467600"/>
              <a:gd name="connsiteY466" fmla="*/ 6271892 h 6858000"/>
              <a:gd name="connsiteX467" fmla="*/ 262785 w 7467600"/>
              <a:gd name="connsiteY467" fmla="*/ 6845450 h 6858000"/>
              <a:gd name="connsiteX468" fmla="*/ 209968 w 7467600"/>
              <a:gd name="connsiteY468" fmla="*/ 6770713 h 6858000"/>
              <a:gd name="connsiteX469" fmla="*/ 873460 w 7467600"/>
              <a:gd name="connsiteY469" fmla="*/ 6253768 h 6858000"/>
              <a:gd name="connsiteX470" fmla="*/ 192686 w 7467600"/>
              <a:gd name="connsiteY470" fmla="*/ 5849257 h 6858000"/>
              <a:gd name="connsiteX471" fmla="*/ 4696 w 7467600"/>
              <a:gd name="connsiteY471" fmla="*/ 5697668 h 6858000"/>
              <a:gd name="connsiteX472" fmla="*/ 0 w 7467600"/>
              <a:gd name="connsiteY472" fmla="*/ 5689984 h 6858000"/>
              <a:gd name="connsiteX473" fmla="*/ 0 w 7467600"/>
              <a:gd name="connsiteY473" fmla="*/ 5513472 h 6858000"/>
              <a:gd name="connsiteX474" fmla="*/ 174101 w 7467600"/>
              <a:gd name="connsiteY474" fmla="*/ 5620277 h 6858000"/>
              <a:gd name="connsiteX475" fmla="*/ 891800 w 7467600"/>
              <a:gd name="connsiteY475" fmla="*/ 6036935 h 6858000"/>
              <a:gd name="connsiteX476" fmla="*/ 1072219 w 7467600"/>
              <a:gd name="connsiteY476" fmla="*/ 6169443 h 6858000"/>
              <a:gd name="connsiteX477" fmla="*/ 1074117 w 7467600"/>
              <a:gd name="connsiteY477" fmla="*/ 6170301 h 6858000"/>
              <a:gd name="connsiteX478" fmla="*/ 1083114 w 7467600"/>
              <a:gd name="connsiteY478" fmla="*/ 6174131 h 6858000"/>
              <a:gd name="connsiteX479" fmla="*/ 1543010 w 7467600"/>
              <a:gd name="connsiteY479" fmla="*/ 6191140 h 6858000"/>
              <a:gd name="connsiteX480" fmla="*/ 1551080 w 7467600"/>
              <a:gd name="connsiteY480" fmla="*/ 6195006 h 6858000"/>
              <a:gd name="connsiteX481" fmla="*/ 2345443 w 7467600"/>
              <a:gd name="connsiteY481" fmla="*/ 5549882 h 6858000"/>
              <a:gd name="connsiteX482" fmla="*/ 1721499 w 7467600"/>
              <a:gd name="connsiteY482" fmla="*/ 5599969 h 6858000"/>
              <a:gd name="connsiteX483" fmla="*/ 767716 w 7467600"/>
              <a:gd name="connsiteY483" fmla="*/ 5472768 h 6858000"/>
              <a:gd name="connsiteX484" fmla="*/ 722147 w 7467600"/>
              <a:gd name="connsiteY484" fmla="*/ 5393091 h 6858000"/>
              <a:gd name="connsiteX485" fmla="*/ 1485552 w 7467600"/>
              <a:gd name="connsiteY485" fmla="*/ 5313202 h 6858000"/>
              <a:gd name="connsiteX486" fmla="*/ 2143004 w 7467600"/>
              <a:gd name="connsiteY486" fmla="*/ 5402420 h 6858000"/>
              <a:gd name="connsiteX487" fmla="*/ 1933391 w 7467600"/>
              <a:gd name="connsiteY487" fmla="*/ 5156971 h 6858000"/>
              <a:gd name="connsiteX488" fmla="*/ 1827118 w 7467600"/>
              <a:gd name="connsiteY488" fmla="*/ 4968410 h 6858000"/>
              <a:gd name="connsiteX489" fmla="*/ 1837349 w 7467600"/>
              <a:gd name="connsiteY489" fmla="*/ 4956357 h 6858000"/>
              <a:gd name="connsiteX490" fmla="*/ 2162835 w 7467600"/>
              <a:gd name="connsiteY490" fmla="*/ 5187853 h 6858000"/>
              <a:gd name="connsiteX491" fmla="*/ 2257167 w 7467600"/>
              <a:gd name="connsiteY491" fmla="*/ 5462123 h 6858000"/>
              <a:gd name="connsiteX492" fmla="*/ 2261598 w 7467600"/>
              <a:gd name="connsiteY492" fmla="*/ 5467998 h 6858000"/>
              <a:gd name="connsiteX493" fmla="*/ 2437177 w 7467600"/>
              <a:gd name="connsiteY493" fmla="*/ 5479608 h 6858000"/>
              <a:gd name="connsiteX494" fmla="*/ 2445247 w 7467600"/>
              <a:gd name="connsiteY494" fmla="*/ 5483476 h 6858000"/>
              <a:gd name="connsiteX495" fmla="*/ 2743626 w 7467600"/>
              <a:gd name="connsiteY495" fmla="*/ 5304819 h 6858000"/>
              <a:gd name="connsiteX496" fmla="*/ 3048102 w 7467600"/>
              <a:gd name="connsiteY496" fmla="*/ 5150595 h 6858000"/>
              <a:gd name="connsiteX497" fmla="*/ 1799414 w 7467600"/>
              <a:gd name="connsiteY497" fmla="*/ 4694732 h 6858000"/>
              <a:gd name="connsiteX498" fmla="*/ 1771735 w 7467600"/>
              <a:gd name="connsiteY498" fmla="*/ 4619929 h 6858000"/>
              <a:gd name="connsiteX499" fmla="*/ 3104273 w 7467600"/>
              <a:gd name="connsiteY499" fmla="*/ 5076159 h 6858000"/>
              <a:gd name="connsiteX500" fmla="*/ 3113245 w 7467600"/>
              <a:gd name="connsiteY500" fmla="*/ 5090705 h 6858000"/>
              <a:gd name="connsiteX501" fmla="*/ 3126294 w 7467600"/>
              <a:gd name="connsiteY501" fmla="*/ 5114400 h 6858000"/>
              <a:gd name="connsiteX502" fmla="*/ 3937433 w 7467600"/>
              <a:gd name="connsiteY502" fmla="*/ 4830473 h 6858000"/>
              <a:gd name="connsiteX503" fmla="*/ 3590475 w 7467600"/>
              <a:gd name="connsiteY503" fmla="*/ 4597974 h 6858000"/>
              <a:gd name="connsiteX504" fmla="*/ 3100264 w 7467600"/>
              <a:gd name="connsiteY504" fmla="*/ 4579845 h 6858000"/>
              <a:gd name="connsiteX505" fmla="*/ 2183576 w 7467600"/>
              <a:gd name="connsiteY505" fmla="*/ 4227150 h 6858000"/>
              <a:gd name="connsiteX506" fmla="*/ 2151029 w 7467600"/>
              <a:gd name="connsiteY506" fmla="*/ 4146947 h 6858000"/>
              <a:gd name="connsiteX507" fmla="*/ 3563434 w 7467600"/>
              <a:gd name="connsiteY507" fmla="*/ 4469115 h 6858000"/>
              <a:gd name="connsiteX508" fmla="*/ 3177952 w 7467600"/>
              <a:gd name="connsiteY508" fmla="*/ 3657386 h 6858000"/>
              <a:gd name="connsiteX509" fmla="*/ 3189263 w 7467600"/>
              <a:gd name="connsiteY509" fmla="*/ 3625726 h 6858000"/>
              <a:gd name="connsiteX510" fmla="*/ 3560912 w 7467600"/>
              <a:gd name="connsiteY510" fmla="*/ 4079863 h 6858000"/>
              <a:gd name="connsiteX511" fmla="*/ 3626636 w 7467600"/>
              <a:gd name="connsiteY511" fmla="*/ 4512230 h 6858000"/>
              <a:gd name="connsiteX512" fmla="*/ 3653088 w 7467600"/>
              <a:gd name="connsiteY512" fmla="*/ 4521417 h 6858000"/>
              <a:gd name="connsiteX513" fmla="*/ 3988128 w 7467600"/>
              <a:gd name="connsiteY513" fmla="*/ 4817267 h 6858000"/>
              <a:gd name="connsiteX514" fmla="*/ 4830582 w 7467600"/>
              <a:gd name="connsiteY514" fmla="*/ 4676000 h 6858000"/>
              <a:gd name="connsiteX515" fmla="*/ 4830100 w 7467600"/>
              <a:gd name="connsiteY515" fmla="*/ 4675554 h 6858000"/>
              <a:gd name="connsiteX516" fmla="*/ 4036318 w 7467600"/>
              <a:gd name="connsiteY516" fmla="*/ 4147013 h 6858000"/>
              <a:gd name="connsiteX517" fmla="*/ 3432098 w 7467600"/>
              <a:gd name="connsiteY517" fmla="*/ 3537312 h 6858000"/>
              <a:gd name="connsiteX518" fmla="*/ 3446761 w 7467600"/>
              <a:gd name="connsiteY518" fmla="*/ 3461278 h 6858000"/>
              <a:gd name="connsiteX519" fmla="*/ 4419733 w 7467600"/>
              <a:gd name="connsiteY519" fmla="*/ 3963555 h 6858000"/>
              <a:gd name="connsiteX520" fmla="*/ 4781371 w 7467600"/>
              <a:gd name="connsiteY520" fmla="*/ 4458604 h 6858000"/>
              <a:gd name="connsiteX521" fmla="*/ 4780440 w 7467600"/>
              <a:gd name="connsiteY521" fmla="*/ 4470290 h 6858000"/>
              <a:gd name="connsiteX522" fmla="*/ 4898954 w 7467600"/>
              <a:gd name="connsiteY522" fmla="*/ 4662092 h 6858000"/>
              <a:gd name="connsiteX523" fmla="*/ 4900699 w 7467600"/>
              <a:gd name="connsiteY523" fmla="*/ 4670867 h 6858000"/>
              <a:gd name="connsiteX524" fmla="*/ 5714511 w 7467600"/>
              <a:gd name="connsiteY524" fmla="*/ 4663483 h 6858000"/>
              <a:gd name="connsiteX525" fmla="*/ 5464793 w 7467600"/>
              <a:gd name="connsiteY525" fmla="*/ 4393556 h 6858000"/>
              <a:gd name="connsiteX526" fmla="*/ 5461897 w 7467600"/>
              <a:gd name="connsiteY526" fmla="*/ 4390879 h 6858000"/>
              <a:gd name="connsiteX527" fmla="*/ 4294126 w 7467600"/>
              <a:gd name="connsiteY527" fmla="*/ 3303048 h 6858000"/>
              <a:gd name="connsiteX528" fmla="*/ 4305321 w 7467600"/>
              <a:gd name="connsiteY528" fmla="*/ 3256953 h 6858000"/>
              <a:gd name="connsiteX529" fmla="*/ 4949299 w 7467600"/>
              <a:gd name="connsiteY529" fmla="*/ 3766336 h 6858000"/>
              <a:gd name="connsiteX530" fmla="*/ 5291452 w 7467600"/>
              <a:gd name="connsiteY530" fmla="*/ 4076801 h 6858000"/>
              <a:gd name="connsiteX531" fmla="*/ 5434998 w 7467600"/>
              <a:gd name="connsiteY531" fmla="*/ 4254100 h 6858000"/>
              <a:gd name="connsiteX532" fmla="*/ 5351015 w 7467600"/>
              <a:gd name="connsiteY532" fmla="*/ 3760989 h 6858000"/>
              <a:gd name="connsiteX533" fmla="*/ 5413780 w 7467600"/>
              <a:gd name="connsiteY533" fmla="*/ 2966265 h 6858000"/>
              <a:gd name="connsiteX534" fmla="*/ 5425627 w 7467600"/>
              <a:gd name="connsiteY534" fmla="*/ 2954192 h 6858000"/>
              <a:gd name="connsiteX535" fmla="*/ 6604735 w 7467600"/>
              <a:gd name="connsiteY535" fmla="*/ 2041381 h 6858000"/>
              <a:gd name="connsiteX536" fmla="*/ 7204487 w 7467600"/>
              <a:gd name="connsiteY536" fmla="*/ 2742112 h 6858000"/>
              <a:gd name="connsiteX537" fmla="*/ 7131592 w 7467600"/>
              <a:gd name="connsiteY537" fmla="*/ 2672096 h 6858000"/>
              <a:gd name="connsiteX538" fmla="*/ 6996344 w 7467600"/>
              <a:gd name="connsiteY538" fmla="*/ 2518310 h 6858000"/>
              <a:gd name="connsiteX539" fmla="*/ 6735495 w 7467600"/>
              <a:gd name="connsiteY539" fmla="*/ 2196890 h 6858000"/>
              <a:gd name="connsiteX540" fmla="*/ 6721901 w 7467600"/>
              <a:gd name="connsiteY540" fmla="*/ 2179274 h 6858000"/>
              <a:gd name="connsiteX541" fmla="*/ 6604735 w 7467600"/>
              <a:gd name="connsiteY541" fmla="*/ 2041381 h 6858000"/>
              <a:gd name="connsiteX542" fmla="*/ 6591670 w 7467600"/>
              <a:gd name="connsiteY542" fmla="*/ 1988277 h 6858000"/>
              <a:gd name="connsiteX543" fmla="*/ 6747349 w 7467600"/>
              <a:gd name="connsiteY543" fmla="*/ 2160069 h 6858000"/>
              <a:gd name="connsiteX544" fmla="*/ 6760943 w 7467600"/>
              <a:gd name="connsiteY544" fmla="*/ 2177686 h 6858000"/>
              <a:gd name="connsiteX545" fmla="*/ 7021065 w 7467600"/>
              <a:gd name="connsiteY545" fmla="*/ 2498102 h 6858000"/>
              <a:gd name="connsiteX546" fmla="*/ 7155223 w 7467600"/>
              <a:gd name="connsiteY546" fmla="*/ 2650386 h 6858000"/>
              <a:gd name="connsiteX547" fmla="*/ 7203167 w 7467600"/>
              <a:gd name="connsiteY547" fmla="*/ 2697288 h 6858000"/>
              <a:gd name="connsiteX548" fmla="*/ 6937703 w 7467600"/>
              <a:gd name="connsiteY548" fmla="*/ 2321981 h 6858000"/>
              <a:gd name="connsiteX549" fmla="*/ 6591670 w 7467600"/>
              <a:gd name="connsiteY549" fmla="*/ 1988277 h 6858000"/>
              <a:gd name="connsiteX550" fmla="*/ 5798671 w 7467600"/>
              <a:gd name="connsiteY550" fmla="*/ 1981601 h 6858000"/>
              <a:gd name="connsiteX551" fmla="*/ 5754709 w 7467600"/>
              <a:gd name="connsiteY551" fmla="*/ 2071454 h 6858000"/>
              <a:gd name="connsiteX552" fmla="*/ 5763044 w 7467600"/>
              <a:gd name="connsiteY552" fmla="*/ 2842206 h 6858000"/>
              <a:gd name="connsiteX553" fmla="*/ 5764974 w 7467600"/>
              <a:gd name="connsiteY553" fmla="*/ 2799609 h 6858000"/>
              <a:gd name="connsiteX554" fmla="*/ 5767665 w 7467600"/>
              <a:gd name="connsiteY554" fmla="*/ 2666409 h 6858000"/>
              <a:gd name="connsiteX555" fmla="*/ 5763055 w 7467600"/>
              <a:gd name="connsiteY555" fmla="*/ 2579705 h 6858000"/>
              <a:gd name="connsiteX556" fmla="*/ 5758079 w 7467600"/>
              <a:gd name="connsiteY556" fmla="*/ 2492508 h 6858000"/>
              <a:gd name="connsiteX557" fmla="*/ 5779325 w 7467600"/>
              <a:gd name="connsiteY557" fmla="*/ 2197069 h 6858000"/>
              <a:gd name="connsiteX558" fmla="*/ 5798671 w 7467600"/>
              <a:gd name="connsiteY558" fmla="*/ 1981601 h 6858000"/>
              <a:gd name="connsiteX559" fmla="*/ 5829202 w 7467600"/>
              <a:gd name="connsiteY559" fmla="*/ 1971679 h 6858000"/>
              <a:gd name="connsiteX560" fmla="*/ 5809558 w 7467600"/>
              <a:gd name="connsiteY560" fmla="*/ 2198043 h 6858000"/>
              <a:gd name="connsiteX561" fmla="*/ 5788653 w 7467600"/>
              <a:gd name="connsiteY561" fmla="*/ 2489430 h 6858000"/>
              <a:gd name="connsiteX562" fmla="*/ 5793439 w 7467600"/>
              <a:gd name="connsiteY562" fmla="*/ 2575235 h 6858000"/>
              <a:gd name="connsiteX563" fmla="*/ 5796837 w 7467600"/>
              <a:gd name="connsiteY563" fmla="*/ 2637633 h 6858000"/>
              <a:gd name="connsiteX564" fmla="*/ 5818614 w 7467600"/>
              <a:gd name="connsiteY564" fmla="*/ 2473055 h 6858000"/>
              <a:gd name="connsiteX565" fmla="*/ 5829202 w 7467600"/>
              <a:gd name="connsiteY565" fmla="*/ 1971679 h 6858000"/>
              <a:gd name="connsiteX566" fmla="*/ 5911389 w 7467600"/>
              <a:gd name="connsiteY566" fmla="*/ 1898371 h 6858000"/>
              <a:gd name="connsiteX567" fmla="*/ 6237627 w 7467600"/>
              <a:gd name="connsiteY567" fmla="*/ 2231921 h 6858000"/>
              <a:gd name="connsiteX568" fmla="*/ 5911389 w 7467600"/>
              <a:gd name="connsiteY568" fmla="*/ 1898371 h 6858000"/>
              <a:gd name="connsiteX569" fmla="*/ 6944437 w 7467600"/>
              <a:gd name="connsiteY569" fmla="*/ 1575402 h 6858000"/>
              <a:gd name="connsiteX570" fmla="*/ 6304730 w 7467600"/>
              <a:gd name="connsiteY570" fmla="*/ 1766654 h 6858000"/>
              <a:gd name="connsiteX571" fmla="*/ 6944437 w 7467600"/>
              <a:gd name="connsiteY571" fmla="*/ 1575402 h 6858000"/>
              <a:gd name="connsiteX572" fmla="*/ 7019523 w 7467600"/>
              <a:gd name="connsiteY572" fmla="*/ 1519450 h 6858000"/>
              <a:gd name="connsiteX573" fmla="*/ 6298091 w 7467600"/>
              <a:gd name="connsiteY573" fmla="*/ 1737122 h 6858000"/>
              <a:gd name="connsiteX574" fmla="*/ 7019523 w 7467600"/>
              <a:gd name="connsiteY574" fmla="*/ 1519450 h 6858000"/>
              <a:gd name="connsiteX575" fmla="*/ 2399523 w 7467600"/>
              <a:gd name="connsiteY575" fmla="*/ 1428234 h 6858000"/>
              <a:gd name="connsiteX576" fmla="*/ 2224982 w 7467600"/>
              <a:gd name="connsiteY576" fmla="*/ 1826201 h 6858000"/>
              <a:gd name="connsiteX577" fmla="*/ 2096099 w 7467600"/>
              <a:gd name="connsiteY577" fmla="*/ 2345900 h 6858000"/>
              <a:gd name="connsiteX578" fmla="*/ 2283317 w 7467600"/>
              <a:gd name="connsiteY578" fmla="*/ 1796925 h 6858000"/>
              <a:gd name="connsiteX579" fmla="*/ 2399523 w 7467600"/>
              <a:gd name="connsiteY579" fmla="*/ 1428234 h 6858000"/>
              <a:gd name="connsiteX580" fmla="*/ 2448558 w 7467600"/>
              <a:gd name="connsiteY580" fmla="*/ 1373435 h 6858000"/>
              <a:gd name="connsiteX581" fmla="*/ 2312521 w 7467600"/>
              <a:gd name="connsiteY581" fmla="*/ 1806140 h 6858000"/>
              <a:gd name="connsiteX582" fmla="*/ 2127533 w 7467600"/>
              <a:gd name="connsiteY582" fmla="*/ 2348380 h 6858000"/>
              <a:gd name="connsiteX583" fmla="*/ 2358080 w 7467600"/>
              <a:gd name="connsiteY583" fmla="*/ 1866134 h 6858000"/>
              <a:gd name="connsiteX584" fmla="*/ 2407436 w 7467600"/>
              <a:gd name="connsiteY584" fmla="*/ 1651070 h 6858000"/>
              <a:gd name="connsiteX585" fmla="*/ 2448558 w 7467600"/>
              <a:gd name="connsiteY585" fmla="*/ 1373435 h 6858000"/>
              <a:gd name="connsiteX586" fmla="*/ 278707 w 7467600"/>
              <a:gd name="connsiteY586" fmla="*/ 1352270 h 6858000"/>
              <a:gd name="connsiteX587" fmla="*/ 321570 w 7467600"/>
              <a:gd name="connsiteY587" fmla="*/ 1861610 h 6858000"/>
              <a:gd name="connsiteX588" fmla="*/ 294281 w 7467600"/>
              <a:gd name="connsiteY588" fmla="*/ 1440658 h 6858000"/>
              <a:gd name="connsiteX589" fmla="*/ 278707 w 7467600"/>
              <a:gd name="connsiteY589" fmla="*/ 1352270 h 6858000"/>
              <a:gd name="connsiteX590" fmla="*/ 1423821 w 7467600"/>
              <a:gd name="connsiteY590" fmla="*/ 1351958 h 6858000"/>
              <a:gd name="connsiteX591" fmla="*/ 1638521 w 7467600"/>
              <a:gd name="connsiteY591" fmla="*/ 1908470 h 6858000"/>
              <a:gd name="connsiteX592" fmla="*/ 1754199 w 7467600"/>
              <a:gd name="connsiteY592" fmla="*/ 2149284 h 6858000"/>
              <a:gd name="connsiteX593" fmla="*/ 1908359 w 7467600"/>
              <a:gd name="connsiteY593" fmla="*/ 2364988 h 6858000"/>
              <a:gd name="connsiteX594" fmla="*/ 1647661 w 7467600"/>
              <a:gd name="connsiteY594" fmla="*/ 1825945 h 6858000"/>
              <a:gd name="connsiteX595" fmla="*/ 1423821 w 7467600"/>
              <a:gd name="connsiteY595" fmla="*/ 1351958 h 6858000"/>
              <a:gd name="connsiteX596" fmla="*/ 1431890 w 7467600"/>
              <a:gd name="connsiteY596" fmla="*/ 1306475 h 6858000"/>
              <a:gd name="connsiteX597" fmla="*/ 1507597 w 7467600"/>
              <a:gd name="connsiteY597" fmla="*/ 1446132 h 6858000"/>
              <a:gd name="connsiteX598" fmla="*/ 1674586 w 7467600"/>
              <a:gd name="connsiteY598" fmla="*/ 1813832 h 6858000"/>
              <a:gd name="connsiteX599" fmla="*/ 1815950 w 7467600"/>
              <a:gd name="connsiteY599" fmla="*/ 2128564 h 6858000"/>
              <a:gd name="connsiteX600" fmla="*/ 1984242 w 7467600"/>
              <a:gd name="connsiteY600" fmla="*/ 2430829 h 6858000"/>
              <a:gd name="connsiteX601" fmla="*/ 2014023 w 7467600"/>
              <a:gd name="connsiteY601" fmla="*/ 2450995 h 6858000"/>
              <a:gd name="connsiteX602" fmla="*/ 1747337 w 7467600"/>
              <a:gd name="connsiteY602" fmla="*/ 1855264 h 6858000"/>
              <a:gd name="connsiteX603" fmla="*/ 1533749 w 7467600"/>
              <a:gd name="connsiteY603" fmla="*/ 1478656 h 6858000"/>
              <a:gd name="connsiteX604" fmla="*/ 1431890 w 7467600"/>
              <a:gd name="connsiteY604" fmla="*/ 1306475 h 6858000"/>
              <a:gd name="connsiteX605" fmla="*/ 5052692 w 7467600"/>
              <a:gd name="connsiteY605" fmla="*/ 1292994 h 6858000"/>
              <a:gd name="connsiteX606" fmla="*/ 5200661 w 7467600"/>
              <a:gd name="connsiteY606" fmla="*/ 1635186 h 6858000"/>
              <a:gd name="connsiteX607" fmla="*/ 5297138 w 7467600"/>
              <a:gd name="connsiteY607" fmla="*/ 1906351 h 6858000"/>
              <a:gd name="connsiteX608" fmla="*/ 5052692 w 7467600"/>
              <a:gd name="connsiteY608" fmla="*/ 1292994 h 6858000"/>
              <a:gd name="connsiteX609" fmla="*/ 5009948 w 7467600"/>
              <a:gd name="connsiteY609" fmla="*/ 1273619 h 6858000"/>
              <a:gd name="connsiteX610" fmla="*/ 5121777 w 7467600"/>
              <a:gd name="connsiteY610" fmla="*/ 1654213 h 6858000"/>
              <a:gd name="connsiteX611" fmla="*/ 5293545 w 7467600"/>
              <a:gd name="connsiteY611" fmla="*/ 2072247 h 6858000"/>
              <a:gd name="connsiteX612" fmla="*/ 5294042 w 7467600"/>
              <a:gd name="connsiteY612" fmla="*/ 2065019 h 6858000"/>
              <a:gd name="connsiteX613" fmla="*/ 5171936 w 7467600"/>
              <a:gd name="connsiteY613" fmla="*/ 1647613 h 6858000"/>
              <a:gd name="connsiteX614" fmla="*/ 5009948 w 7467600"/>
              <a:gd name="connsiteY614" fmla="*/ 1273619 h 6858000"/>
              <a:gd name="connsiteX615" fmla="*/ 655236 w 7467600"/>
              <a:gd name="connsiteY615" fmla="*/ 1268632 h 6858000"/>
              <a:gd name="connsiteX616" fmla="*/ 839521 w 7467600"/>
              <a:gd name="connsiteY616" fmla="*/ 1685315 h 6858000"/>
              <a:gd name="connsiteX617" fmla="*/ 1109416 w 7467600"/>
              <a:gd name="connsiteY617" fmla="*/ 2061663 h 6858000"/>
              <a:gd name="connsiteX618" fmla="*/ 1298300 w 7467600"/>
              <a:gd name="connsiteY618" fmla="*/ 2247742 h 6858000"/>
              <a:gd name="connsiteX619" fmla="*/ 1125871 w 7467600"/>
              <a:gd name="connsiteY619" fmla="*/ 1989513 h 6858000"/>
              <a:gd name="connsiteX620" fmla="*/ 981574 w 7467600"/>
              <a:gd name="connsiteY620" fmla="*/ 1783157 h 6858000"/>
              <a:gd name="connsiteX621" fmla="*/ 922198 w 7467600"/>
              <a:gd name="connsiteY621" fmla="*/ 1677437 h 6858000"/>
              <a:gd name="connsiteX622" fmla="*/ 869293 w 7467600"/>
              <a:gd name="connsiteY622" fmla="*/ 1583214 h 6858000"/>
              <a:gd name="connsiteX623" fmla="*/ 751431 w 7467600"/>
              <a:gd name="connsiteY623" fmla="*/ 1405731 h 6858000"/>
              <a:gd name="connsiteX624" fmla="*/ 655236 w 7467600"/>
              <a:gd name="connsiteY624" fmla="*/ 1268632 h 6858000"/>
              <a:gd name="connsiteX625" fmla="*/ 6516292 w 7467600"/>
              <a:gd name="connsiteY625" fmla="*/ 1263064 h 6858000"/>
              <a:gd name="connsiteX626" fmla="*/ 5736320 w 7467600"/>
              <a:gd name="connsiteY626" fmla="*/ 1501803 h 6858000"/>
              <a:gd name="connsiteX627" fmla="*/ 6516292 w 7467600"/>
              <a:gd name="connsiteY627" fmla="*/ 1263064 h 6858000"/>
              <a:gd name="connsiteX628" fmla="*/ 291466 w 7467600"/>
              <a:gd name="connsiteY628" fmla="*/ 1250369 h 6858000"/>
              <a:gd name="connsiteX629" fmla="*/ 323180 w 7467600"/>
              <a:gd name="connsiteY629" fmla="*/ 1435283 h 6858000"/>
              <a:gd name="connsiteX630" fmla="*/ 349381 w 7467600"/>
              <a:gd name="connsiteY630" fmla="*/ 1875041 h 6858000"/>
              <a:gd name="connsiteX631" fmla="*/ 374363 w 7467600"/>
              <a:gd name="connsiteY631" fmla="*/ 1506494 h 6858000"/>
              <a:gd name="connsiteX632" fmla="*/ 302168 w 7467600"/>
              <a:gd name="connsiteY632" fmla="*/ 1274495 h 6858000"/>
              <a:gd name="connsiteX633" fmla="*/ 291466 w 7467600"/>
              <a:gd name="connsiteY633" fmla="*/ 1250369 h 6858000"/>
              <a:gd name="connsiteX634" fmla="*/ 678222 w 7467600"/>
              <a:gd name="connsiteY634" fmla="*/ 1248670 h 6858000"/>
              <a:gd name="connsiteX635" fmla="*/ 775536 w 7467600"/>
              <a:gd name="connsiteY635" fmla="*/ 1388015 h 6858000"/>
              <a:gd name="connsiteX636" fmla="*/ 894529 w 7467600"/>
              <a:gd name="connsiteY636" fmla="*/ 1567739 h 6858000"/>
              <a:gd name="connsiteX637" fmla="*/ 948000 w 7467600"/>
              <a:gd name="connsiteY637" fmla="*/ 1663088 h 6858000"/>
              <a:gd name="connsiteX638" fmla="*/ 1006812 w 7467600"/>
              <a:gd name="connsiteY638" fmla="*/ 1767683 h 6858000"/>
              <a:gd name="connsiteX639" fmla="*/ 1149133 w 7467600"/>
              <a:gd name="connsiteY639" fmla="*/ 1971513 h 6858000"/>
              <a:gd name="connsiteX640" fmla="*/ 1333952 w 7467600"/>
              <a:gd name="connsiteY640" fmla="*/ 2251620 h 6858000"/>
              <a:gd name="connsiteX641" fmla="*/ 1337329 w 7467600"/>
              <a:gd name="connsiteY641" fmla="*/ 2258350 h 6858000"/>
              <a:gd name="connsiteX642" fmla="*/ 1014726 w 7467600"/>
              <a:gd name="connsiteY642" fmla="*/ 1615556 h 6858000"/>
              <a:gd name="connsiteX643" fmla="*/ 678222 w 7467600"/>
              <a:gd name="connsiteY643" fmla="*/ 1248670 h 6858000"/>
              <a:gd name="connsiteX644" fmla="*/ 6691602 w 7467600"/>
              <a:gd name="connsiteY644" fmla="*/ 1140573 h 6858000"/>
              <a:gd name="connsiteX645" fmla="*/ 6571100 w 7467600"/>
              <a:gd name="connsiteY645" fmla="*/ 1183662 h 6858000"/>
              <a:gd name="connsiteX646" fmla="*/ 6241687 w 7467600"/>
              <a:gd name="connsiteY646" fmla="*/ 1257600 h 6858000"/>
              <a:gd name="connsiteX647" fmla="*/ 5693009 w 7467600"/>
              <a:gd name="connsiteY647" fmla="*/ 1478256 h 6858000"/>
              <a:gd name="connsiteX648" fmla="*/ 6548420 w 7467600"/>
              <a:gd name="connsiteY648" fmla="*/ 1214599 h 6858000"/>
              <a:gd name="connsiteX649" fmla="*/ 6605473 w 7467600"/>
              <a:gd name="connsiteY649" fmla="*/ 1184686 h 6858000"/>
              <a:gd name="connsiteX650" fmla="*/ 6691602 w 7467600"/>
              <a:gd name="connsiteY650" fmla="*/ 1140573 h 6858000"/>
              <a:gd name="connsiteX651" fmla="*/ 4002475 w 7467600"/>
              <a:gd name="connsiteY651" fmla="*/ 1037802 h 6858000"/>
              <a:gd name="connsiteX652" fmla="*/ 4000324 w 7467600"/>
              <a:gd name="connsiteY652" fmla="*/ 1039362 h 6858000"/>
              <a:gd name="connsiteX653" fmla="*/ 4002862 w 7467600"/>
              <a:gd name="connsiteY653" fmla="*/ 1042866 h 6858000"/>
              <a:gd name="connsiteX654" fmla="*/ 4002475 w 7467600"/>
              <a:gd name="connsiteY654" fmla="*/ 1037802 h 6858000"/>
              <a:gd name="connsiteX655" fmla="*/ 506322 w 7467600"/>
              <a:gd name="connsiteY655" fmla="*/ 1020997 h 6858000"/>
              <a:gd name="connsiteX656" fmla="*/ 533068 w 7467600"/>
              <a:gd name="connsiteY656" fmla="*/ 1029409 h 6858000"/>
              <a:gd name="connsiteX657" fmla="*/ 1232525 w 7467600"/>
              <a:gd name="connsiteY657" fmla="*/ 1804675 h 6858000"/>
              <a:gd name="connsiteX658" fmla="*/ 1388858 w 7467600"/>
              <a:gd name="connsiteY658" fmla="*/ 2368011 h 6858000"/>
              <a:gd name="connsiteX659" fmla="*/ 1384098 w 7467600"/>
              <a:gd name="connsiteY659" fmla="*/ 2378125 h 6858000"/>
              <a:gd name="connsiteX660" fmla="*/ 1425393 w 7467600"/>
              <a:gd name="connsiteY660" fmla="*/ 2589124 h 6858000"/>
              <a:gd name="connsiteX661" fmla="*/ 1424001 w 7467600"/>
              <a:gd name="connsiteY661" fmla="*/ 2597541 h 6858000"/>
              <a:gd name="connsiteX662" fmla="*/ 2152729 w 7467600"/>
              <a:gd name="connsiteY662" fmla="*/ 2864487 h 6858000"/>
              <a:gd name="connsiteX663" fmla="*/ 2020609 w 7467600"/>
              <a:gd name="connsiteY663" fmla="*/ 2539671 h 6858000"/>
              <a:gd name="connsiteX664" fmla="*/ 2018920 w 7467600"/>
              <a:gd name="connsiteY664" fmla="*/ 2536309 h 6858000"/>
              <a:gd name="connsiteX665" fmla="*/ 1342441 w 7467600"/>
              <a:gd name="connsiteY665" fmla="*/ 1173017 h 6858000"/>
              <a:gd name="connsiteX666" fmla="*/ 1367925 w 7467600"/>
              <a:gd name="connsiteY666" fmla="*/ 1135648 h 6858000"/>
              <a:gd name="connsiteX667" fmla="*/ 1771401 w 7467600"/>
              <a:gd name="connsiteY667" fmla="*/ 1806673 h 6858000"/>
              <a:gd name="connsiteX668" fmla="*/ 1972385 w 7467600"/>
              <a:gd name="connsiteY668" fmla="*/ 2198735 h 6858000"/>
              <a:gd name="connsiteX669" fmla="*/ 2040892 w 7467600"/>
              <a:gd name="connsiteY669" fmla="*/ 2405205 h 6858000"/>
              <a:gd name="connsiteX670" fmla="*/ 2131689 w 7467600"/>
              <a:gd name="connsiteY670" fmla="*/ 1936926 h 6858000"/>
              <a:gd name="connsiteX671" fmla="*/ 2454820 w 7467600"/>
              <a:gd name="connsiteY671" fmla="*/ 1248808 h 6858000"/>
              <a:gd name="connsiteX672" fmla="*/ 2492512 w 7467600"/>
              <a:gd name="connsiteY672" fmla="*/ 1302920 h 6858000"/>
              <a:gd name="connsiteX673" fmla="*/ 2081216 w 7467600"/>
              <a:gd name="connsiteY673" fmla="*/ 2527513 h 6858000"/>
              <a:gd name="connsiteX674" fmla="*/ 2081211 w 7467600"/>
              <a:gd name="connsiteY674" fmla="*/ 2528916 h 6858000"/>
              <a:gd name="connsiteX675" fmla="*/ 2199067 w 7467600"/>
              <a:gd name="connsiteY675" fmla="*/ 2884061 h 6858000"/>
              <a:gd name="connsiteX676" fmla="*/ 3192586 w 7467600"/>
              <a:gd name="connsiteY676" fmla="*/ 3411496 h 6858000"/>
              <a:gd name="connsiteX677" fmla="*/ 3182620 w 7467600"/>
              <a:gd name="connsiteY677" fmla="*/ 3483279 h 6858000"/>
              <a:gd name="connsiteX678" fmla="*/ 2435119 w 7467600"/>
              <a:gd name="connsiteY678" fmla="*/ 3080173 h 6858000"/>
              <a:gd name="connsiteX679" fmla="*/ 2410152 w 7467600"/>
              <a:gd name="connsiteY679" fmla="*/ 3063751 h 6858000"/>
              <a:gd name="connsiteX680" fmla="*/ 2408099 w 7467600"/>
              <a:gd name="connsiteY680" fmla="*/ 3064403 h 6858000"/>
              <a:gd name="connsiteX681" fmla="*/ 2407218 w 7467600"/>
              <a:gd name="connsiteY681" fmla="*/ 3070324 h 6858000"/>
              <a:gd name="connsiteX682" fmla="*/ 2380138 w 7467600"/>
              <a:gd name="connsiteY682" fmla="*/ 3099341 h 6858000"/>
              <a:gd name="connsiteX683" fmla="*/ 1765923 w 7467600"/>
              <a:gd name="connsiteY683" fmla="*/ 3581043 h 6858000"/>
              <a:gd name="connsiteX684" fmla="*/ 1702258 w 7467600"/>
              <a:gd name="connsiteY684" fmla="*/ 3612286 h 6858000"/>
              <a:gd name="connsiteX685" fmla="*/ 1538370 w 7467600"/>
              <a:gd name="connsiteY685" fmla="*/ 3811804 h 6858000"/>
              <a:gd name="connsiteX686" fmla="*/ 542867 w 7467600"/>
              <a:gd name="connsiteY686" fmla="*/ 4944092 h 6858000"/>
              <a:gd name="connsiteX687" fmla="*/ 515800 w 7467600"/>
              <a:gd name="connsiteY687" fmla="*/ 4862180 h 6858000"/>
              <a:gd name="connsiteX688" fmla="*/ 909145 w 7467600"/>
              <a:gd name="connsiteY688" fmla="*/ 4199225 h 6858000"/>
              <a:gd name="connsiteX689" fmla="*/ 1214067 w 7467600"/>
              <a:gd name="connsiteY689" fmla="*/ 3908561 h 6858000"/>
              <a:gd name="connsiteX690" fmla="*/ 640967 w 7467600"/>
              <a:gd name="connsiteY690" fmla="*/ 4105601 h 6858000"/>
              <a:gd name="connsiteX691" fmla="*/ 112563 w 7467600"/>
              <a:gd name="connsiteY691" fmla="*/ 4396952 h 6858000"/>
              <a:gd name="connsiteX692" fmla="*/ 0 w 7467600"/>
              <a:gd name="connsiteY692" fmla="*/ 4466006 h 6858000"/>
              <a:gd name="connsiteX693" fmla="*/ 0 w 7467600"/>
              <a:gd name="connsiteY693" fmla="*/ 4233763 h 6858000"/>
              <a:gd name="connsiteX694" fmla="*/ 36881 w 7467600"/>
              <a:gd name="connsiteY694" fmla="*/ 4200118 h 6858000"/>
              <a:gd name="connsiteX695" fmla="*/ 910534 w 7467600"/>
              <a:gd name="connsiteY695" fmla="*/ 3629753 h 6858000"/>
              <a:gd name="connsiteX696" fmla="*/ 1578717 w 7467600"/>
              <a:gd name="connsiteY696" fmla="*/ 3575982 h 6858000"/>
              <a:gd name="connsiteX697" fmla="*/ 2338780 w 7467600"/>
              <a:gd name="connsiteY697" fmla="*/ 3033725 h 6858000"/>
              <a:gd name="connsiteX698" fmla="*/ 1807991 w 7467600"/>
              <a:gd name="connsiteY698" fmla="*/ 2807184 h 6858000"/>
              <a:gd name="connsiteX699" fmla="*/ 1416358 w 7467600"/>
              <a:gd name="connsiteY699" fmla="*/ 3112571 h 6858000"/>
              <a:gd name="connsiteX700" fmla="*/ 939066 w 7467600"/>
              <a:gd name="connsiteY700" fmla="*/ 3378798 h 6858000"/>
              <a:gd name="connsiteX701" fmla="*/ 115099 w 7467600"/>
              <a:gd name="connsiteY701" fmla="*/ 3607650 h 6858000"/>
              <a:gd name="connsiteX702" fmla="*/ 97284 w 7467600"/>
              <a:gd name="connsiteY702" fmla="*/ 3520393 h 6858000"/>
              <a:gd name="connsiteX703" fmla="*/ 922050 w 7467600"/>
              <a:gd name="connsiteY703" fmla="*/ 3074867 h 6858000"/>
              <a:gd name="connsiteX704" fmla="*/ 1405265 w 7467600"/>
              <a:gd name="connsiteY704" fmla="*/ 3016319 h 6858000"/>
              <a:gd name="connsiteX705" fmla="*/ 1407512 w 7467600"/>
              <a:gd name="connsiteY705" fmla="*/ 3018001 h 6858000"/>
              <a:gd name="connsiteX706" fmla="*/ 1726266 w 7467600"/>
              <a:gd name="connsiteY706" fmla="*/ 2777274 h 6858000"/>
              <a:gd name="connsiteX707" fmla="*/ 625390 w 7467600"/>
              <a:gd name="connsiteY707" fmla="*/ 2514541 h 6858000"/>
              <a:gd name="connsiteX708" fmla="*/ 619799 w 7467600"/>
              <a:gd name="connsiteY708" fmla="*/ 2527180 h 6858000"/>
              <a:gd name="connsiteX709" fmla="*/ 310030 w 7467600"/>
              <a:gd name="connsiteY709" fmla="*/ 2771818 h 6858000"/>
              <a:gd name="connsiteX710" fmla="*/ 173877 w 7467600"/>
              <a:gd name="connsiteY710" fmla="*/ 2937056 h 6858000"/>
              <a:gd name="connsiteX711" fmla="*/ 77889 w 7467600"/>
              <a:gd name="connsiteY711" fmla="*/ 3138440 h 6858000"/>
              <a:gd name="connsiteX712" fmla="*/ 0 w 7467600"/>
              <a:gd name="connsiteY712" fmla="*/ 3271395 h 6858000"/>
              <a:gd name="connsiteX713" fmla="*/ 0 w 7467600"/>
              <a:gd name="connsiteY713" fmla="*/ 3153002 h 6858000"/>
              <a:gd name="connsiteX714" fmla="*/ 2386 w 7467600"/>
              <a:gd name="connsiteY714" fmla="*/ 3149203 h 6858000"/>
              <a:gd name="connsiteX715" fmla="*/ 89753 w 7467600"/>
              <a:gd name="connsiteY715" fmla="*/ 2987702 h 6858000"/>
              <a:gd name="connsiteX716" fmla="*/ 76869 w 7467600"/>
              <a:gd name="connsiteY716" fmla="*/ 3005404 h 6858000"/>
              <a:gd name="connsiteX717" fmla="*/ 32049 w 7467600"/>
              <a:gd name="connsiteY717" fmla="*/ 3065814 h 6858000"/>
              <a:gd name="connsiteX718" fmla="*/ 0 w 7467600"/>
              <a:gd name="connsiteY718" fmla="*/ 3108744 h 6858000"/>
              <a:gd name="connsiteX719" fmla="*/ 0 w 7467600"/>
              <a:gd name="connsiteY719" fmla="*/ 3058059 h 6858000"/>
              <a:gd name="connsiteX720" fmla="*/ 7610 w 7467600"/>
              <a:gd name="connsiteY720" fmla="*/ 3047889 h 6858000"/>
              <a:gd name="connsiteX721" fmla="*/ 52419 w 7467600"/>
              <a:gd name="connsiteY721" fmla="*/ 2987479 h 6858000"/>
              <a:gd name="connsiteX722" fmla="*/ 59142 w 7467600"/>
              <a:gd name="connsiteY722" fmla="*/ 2978488 h 6858000"/>
              <a:gd name="connsiteX723" fmla="*/ 0 w 7467600"/>
              <a:gd name="connsiteY723" fmla="*/ 3015334 h 6858000"/>
              <a:gd name="connsiteX724" fmla="*/ 0 w 7467600"/>
              <a:gd name="connsiteY724" fmla="*/ 2914286 h 6858000"/>
              <a:gd name="connsiteX725" fmla="*/ 36383 w 7467600"/>
              <a:gd name="connsiteY725" fmla="*/ 2901128 h 6858000"/>
              <a:gd name="connsiteX726" fmla="*/ 156329 w 7467600"/>
              <a:gd name="connsiteY726" fmla="*/ 2840533 h 6858000"/>
              <a:gd name="connsiteX727" fmla="*/ 358355 w 7467600"/>
              <a:gd name="connsiteY727" fmla="*/ 2620471 h 6858000"/>
              <a:gd name="connsiteX728" fmla="*/ 510577 w 7467600"/>
              <a:gd name="connsiteY728" fmla="*/ 2501244 h 6858000"/>
              <a:gd name="connsiteX729" fmla="*/ 211967 w 7467600"/>
              <a:gd name="connsiteY729" fmla="*/ 2479171 h 6858000"/>
              <a:gd name="connsiteX730" fmla="*/ 0 w 7467600"/>
              <a:gd name="connsiteY730" fmla="*/ 2476398 h 6858000"/>
              <a:gd name="connsiteX731" fmla="*/ 0 w 7467600"/>
              <a:gd name="connsiteY731" fmla="*/ 2389189 h 6858000"/>
              <a:gd name="connsiteX732" fmla="*/ 103062 w 7467600"/>
              <a:gd name="connsiteY732" fmla="*/ 2389518 h 6858000"/>
              <a:gd name="connsiteX733" fmla="*/ 510734 w 7467600"/>
              <a:gd name="connsiteY733" fmla="*/ 2416201 h 6858000"/>
              <a:gd name="connsiteX734" fmla="*/ 279257 w 7467600"/>
              <a:gd name="connsiteY734" fmla="*/ 2092102 h 6858000"/>
              <a:gd name="connsiteX735" fmla="*/ 65265 w 7467600"/>
              <a:gd name="connsiteY735" fmla="*/ 2006049 h 6858000"/>
              <a:gd name="connsiteX736" fmla="*/ 0 w 7467600"/>
              <a:gd name="connsiteY736" fmla="*/ 1982532 h 6858000"/>
              <a:gd name="connsiteX737" fmla="*/ 0 w 7467600"/>
              <a:gd name="connsiteY737" fmla="*/ 1912789 h 6858000"/>
              <a:gd name="connsiteX738" fmla="*/ 97460 w 7467600"/>
              <a:gd name="connsiteY738" fmla="*/ 1953725 h 6858000"/>
              <a:gd name="connsiteX739" fmla="*/ 221272 w 7467600"/>
              <a:gd name="connsiteY739" fmla="*/ 1980766 h 6858000"/>
              <a:gd name="connsiteX740" fmla="*/ 116765 w 7467600"/>
              <a:gd name="connsiteY740" fmla="*/ 1911033 h 6858000"/>
              <a:gd name="connsiteX741" fmla="*/ 16405 w 7467600"/>
              <a:gd name="connsiteY741" fmla="*/ 1803412 h 6858000"/>
              <a:gd name="connsiteX742" fmla="*/ 0 w 7467600"/>
              <a:gd name="connsiteY742" fmla="*/ 1784777 h 6858000"/>
              <a:gd name="connsiteX743" fmla="*/ 0 w 7467600"/>
              <a:gd name="connsiteY743" fmla="*/ 1740082 h 6858000"/>
              <a:gd name="connsiteX744" fmla="*/ 39394 w 7467600"/>
              <a:gd name="connsiteY744" fmla="*/ 1784856 h 6858000"/>
              <a:gd name="connsiteX745" fmla="*/ 135813 w 7467600"/>
              <a:gd name="connsiteY745" fmla="*/ 1888838 h 6858000"/>
              <a:gd name="connsiteX746" fmla="*/ 242575 w 7467600"/>
              <a:gd name="connsiteY746" fmla="*/ 1958841 h 6858000"/>
              <a:gd name="connsiteX747" fmla="*/ 82197 w 7467600"/>
              <a:gd name="connsiteY747" fmla="*/ 1754826 h 6858000"/>
              <a:gd name="connsiteX748" fmla="*/ 0 w 7467600"/>
              <a:gd name="connsiteY748" fmla="*/ 1679650 h 6858000"/>
              <a:gd name="connsiteX749" fmla="*/ 0 w 7467600"/>
              <a:gd name="connsiteY749" fmla="*/ 1602463 h 6858000"/>
              <a:gd name="connsiteX750" fmla="*/ 84689 w 7467600"/>
              <a:gd name="connsiteY750" fmla="*/ 1677442 h 6858000"/>
              <a:gd name="connsiteX751" fmla="*/ 298437 w 7467600"/>
              <a:gd name="connsiteY751" fmla="*/ 1968019 h 6858000"/>
              <a:gd name="connsiteX752" fmla="*/ 227269 w 7467600"/>
              <a:gd name="connsiteY752" fmla="*/ 1114064 h 6858000"/>
              <a:gd name="connsiteX753" fmla="*/ 248003 w 7467600"/>
              <a:gd name="connsiteY753" fmla="*/ 1089613 h 6858000"/>
              <a:gd name="connsiteX754" fmla="*/ 427020 w 7467600"/>
              <a:gd name="connsiteY754" fmla="*/ 1619803 h 6858000"/>
              <a:gd name="connsiteX755" fmla="*/ 340345 w 7467600"/>
              <a:gd name="connsiteY755" fmla="*/ 2027739 h 6858000"/>
              <a:gd name="connsiteX756" fmla="*/ 360865 w 7467600"/>
              <a:gd name="connsiteY756" fmla="*/ 2044827 h 6858000"/>
              <a:gd name="connsiteX757" fmla="*/ 560414 w 7467600"/>
              <a:gd name="connsiteY757" fmla="*/ 2421457 h 6858000"/>
              <a:gd name="connsiteX758" fmla="*/ 1359703 w 7467600"/>
              <a:gd name="connsiteY758" fmla="*/ 2578554 h 6858000"/>
              <a:gd name="connsiteX759" fmla="*/ 1359422 w 7467600"/>
              <a:gd name="connsiteY759" fmla="*/ 2577994 h 6858000"/>
              <a:gd name="connsiteX760" fmla="*/ 828701 w 7467600"/>
              <a:gd name="connsiteY760" fmla="*/ 1839520 h 6858000"/>
              <a:gd name="connsiteX761" fmla="*/ 494427 w 7467600"/>
              <a:gd name="connsiteY761" fmla="*/ 1092333 h 6858000"/>
              <a:gd name="connsiteX762" fmla="*/ 506322 w 7467600"/>
              <a:gd name="connsiteY762" fmla="*/ 1020997 h 6858000"/>
              <a:gd name="connsiteX763" fmla="*/ 4570198 w 7467600"/>
              <a:gd name="connsiteY763" fmla="*/ 978081 h 6858000"/>
              <a:gd name="connsiteX764" fmla="*/ 4523691 w 7467600"/>
              <a:gd name="connsiteY764" fmla="*/ 1127776 h 6858000"/>
              <a:gd name="connsiteX765" fmla="*/ 4509875 w 7467600"/>
              <a:gd name="connsiteY765" fmla="*/ 1167552 h 6858000"/>
              <a:gd name="connsiteX766" fmla="*/ 4478168 w 7467600"/>
              <a:gd name="connsiteY766" fmla="*/ 1260735 h 6858000"/>
              <a:gd name="connsiteX767" fmla="*/ 4409309 w 7467600"/>
              <a:gd name="connsiteY767" fmla="*/ 1666996 h 6858000"/>
              <a:gd name="connsiteX768" fmla="*/ 4370031 w 7467600"/>
              <a:gd name="connsiteY768" fmla="*/ 1955666 h 6858000"/>
              <a:gd name="connsiteX769" fmla="*/ 4570198 w 7467600"/>
              <a:gd name="connsiteY769" fmla="*/ 978081 h 6858000"/>
              <a:gd name="connsiteX770" fmla="*/ 4557898 w 7467600"/>
              <a:gd name="connsiteY770" fmla="*/ 900011 h 6858000"/>
              <a:gd name="connsiteX771" fmla="*/ 4344840 w 7467600"/>
              <a:gd name="connsiteY771" fmla="*/ 1922038 h 6858000"/>
              <a:gd name="connsiteX772" fmla="*/ 4378710 w 7467600"/>
              <a:gd name="connsiteY772" fmla="*/ 1665516 h 6858000"/>
              <a:gd name="connsiteX773" fmla="*/ 4448798 w 7467600"/>
              <a:gd name="connsiteY773" fmla="*/ 1253024 h 6858000"/>
              <a:gd name="connsiteX774" fmla="*/ 4480315 w 7467600"/>
              <a:gd name="connsiteY774" fmla="*/ 1158454 h 6858000"/>
              <a:gd name="connsiteX775" fmla="*/ 4494133 w 7467600"/>
              <a:gd name="connsiteY775" fmla="*/ 1118676 h 6858000"/>
              <a:gd name="connsiteX776" fmla="*/ 4557898 w 7467600"/>
              <a:gd name="connsiteY776" fmla="*/ 900011 h 6858000"/>
              <a:gd name="connsiteX777" fmla="*/ 5870151 w 7467600"/>
              <a:gd name="connsiteY777" fmla="*/ 898890 h 6858000"/>
              <a:gd name="connsiteX778" fmla="*/ 5861335 w 7467600"/>
              <a:gd name="connsiteY778" fmla="*/ 899177 h 6858000"/>
              <a:gd name="connsiteX779" fmla="*/ 5843702 w 7467600"/>
              <a:gd name="connsiteY779" fmla="*/ 899748 h 6858000"/>
              <a:gd name="connsiteX780" fmla="*/ 5651107 w 7467600"/>
              <a:gd name="connsiteY780" fmla="*/ 920306 h 6858000"/>
              <a:gd name="connsiteX781" fmla="*/ 5459407 w 7467600"/>
              <a:gd name="connsiteY781" fmla="*/ 940975 h 6858000"/>
              <a:gd name="connsiteX782" fmla="*/ 5374846 w 7467600"/>
              <a:gd name="connsiteY782" fmla="*/ 941988 h 6858000"/>
              <a:gd name="connsiteX783" fmla="*/ 5256105 w 7467600"/>
              <a:gd name="connsiteY783" fmla="*/ 945632 h 6858000"/>
              <a:gd name="connsiteX784" fmla="*/ 5107071 w 7467600"/>
              <a:gd name="connsiteY784" fmla="*/ 969720 h 6858000"/>
              <a:gd name="connsiteX785" fmla="*/ 4998681 w 7467600"/>
              <a:gd name="connsiteY785" fmla="*/ 988771 h 6858000"/>
              <a:gd name="connsiteX786" fmla="*/ 5870151 w 7467600"/>
              <a:gd name="connsiteY786" fmla="*/ 898890 h 6858000"/>
              <a:gd name="connsiteX787" fmla="*/ 5504425 w 7467600"/>
              <a:gd name="connsiteY787" fmla="*/ 848067 h 6858000"/>
              <a:gd name="connsiteX788" fmla="*/ 4968849 w 7467600"/>
              <a:gd name="connsiteY788" fmla="*/ 962318 h 6858000"/>
              <a:gd name="connsiteX789" fmla="*/ 5104039 w 7467600"/>
              <a:gd name="connsiteY789" fmla="*/ 940634 h 6858000"/>
              <a:gd name="connsiteX790" fmla="*/ 5256311 w 7467600"/>
              <a:gd name="connsiteY790" fmla="*/ 916490 h 6858000"/>
              <a:gd name="connsiteX791" fmla="*/ 5377381 w 7467600"/>
              <a:gd name="connsiteY791" fmla="*/ 912671 h 6858000"/>
              <a:gd name="connsiteX792" fmla="*/ 5460148 w 7467600"/>
              <a:gd name="connsiteY792" fmla="*/ 911442 h 6858000"/>
              <a:gd name="connsiteX793" fmla="*/ 5648971 w 7467600"/>
              <a:gd name="connsiteY793" fmla="*/ 891331 h 6858000"/>
              <a:gd name="connsiteX794" fmla="*/ 5844807 w 7467600"/>
              <a:gd name="connsiteY794" fmla="*/ 870718 h 6858000"/>
              <a:gd name="connsiteX795" fmla="*/ 5862975 w 7467600"/>
              <a:gd name="connsiteY795" fmla="*/ 869756 h 6858000"/>
              <a:gd name="connsiteX796" fmla="*/ 5920887 w 7467600"/>
              <a:gd name="connsiteY796" fmla="*/ 865929 h 6858000"/>
              <a:gd name="connsiteX797" fmla="*/ 5504425 w 7467600"/>
              <a:gd name="connsiteY797" fmla="*/ 848067 h 6858000"/>
              <a:gd name="connsiteX798" fmla="*/ 3607114 w 7467600"/>
              <a:gd name="connsiteY798" fmla="*/ 467441 h 6858000"/>
              <a:gd name="connsiteX799" fmla="*/ 3296242 w 7467600"/>
              <a:gd name="connsiteY799" fmla="*/ 807991 h 6858000"/>
              <a:gd name="connsiteX800" fmla="*/ 3174674 w 7467600"/>
              <a:gd name="connsiteY800" fmla="*/ 919759 h 6858000"/>
              <a:gd name="connsiteX801" fmla="*/ 3042978 w 7467600"/>
              <a:gd name="connsiteY801" fmla="*/ 1054894 h 6858000"/>
              <a:gd name="connsiteX802" fmla="*/ 2968914 w 7467600"/>
              <a:gd name="connsiteY802" fmla="*/ 1133756 h 6858000"/>
              <a:gd name="connsiteX803" fmla="*/ 3103823 w 7467600"/>
              <a:gd name="connsiteY803" fmla="*/ 1026814 h 6858000"/>
              <a:gd name="connsiteX804" fmla="*/ 3607114 w 7467600"/>
              <a:gd name="connsiteY804" fmla="*/ 467441 h 6858000"/>
              <a:gd name="connsiteX805" fmla="*/ 3744487 w 7467600"/>
              <a:gd name="connsiteY805" fmla="*/ 383136 h 6858000"/>
              <a:gd name="connsiteX806" fmla="*/ 3970213 w 7467600"/>
              <a:gd name="connsiteY806" fmla="*/ 995559 h 6858000"/>
              <a:gd name="connsiteX807" fmla="*/ 3744487 w 7467600"/>
              <a:gd name="connsiteY807" fmla="*/ 383136 h 6858000"/>
              <a:gd name="connsiteX808" fmla="*/ 3624562 w 7467600"/>
              <a:gd name="connsiteY808" fmla="*/ 367041 h 6858000"/>
              <a:gd name="connsiteX809" fmla="*/ 3489712 w 7467600"/>
              <a:gd name="connsiteY809" fmla="*/ 485386 h 6858000"/>
              <a:gd name="connsiteX810" fmla="*/ 3182994 w 7467600"/>
              <a:gd name="connsiteY810" fmla="*/ 828265 h 6858000"/>
              <a:gd name="connsiteX811" fmla="*/ 2892114 w 7467600"/>
              <a:gd name="connsiteY811" fmla="*/ 1172635 h 6858000"/>
              <a:gd name="connsiteX812" fmla="*/ 3021459 w 7467600"/>
              <a:gd name="connsiteY812" fmla="*/ 1035385 h 6858000"/>
              <a:gd name="connsiteX813" fmla="*/ 3153873 w 7467600"/>
              <a:gd name="connsiteY813" fmla="*/ 898971 h 6858000"/>
              <a:gd name="connsiteX814" fmla="*/ 3276511 w 7467600"/>
              <a:gd name="connsiteY814" fmla="*/ 786423 h 6858000"/>
              <a:gd name="connsiteX815" fmla="*/ 3584154 w 7467600"/>
              <a:gd name="connsiteY815" fmla="*/ 448218 h 6858000"/>
              <a:gd name="connsiteX816" fmla="*/ 3624562 w 7467600"/>
              <a:gd name="connsiteY816" fmla="*/ 367041 h 6858000"/>
              <a:gd name="connsiteX817" fmla="*/ 3766672 w 7467600"/>
              <a:gd name="connsiteY817" fmla="*/ 359429 h 6858000"/>
              <a:gd name="connsiteX818" fmla="*/ 3996338 w 7467600"/>
              <a:gd name="connsiteY818" fmla="*/ 968237 h 6858000"/>
              <a:gd name="connsiteX819" fmla="*/ 3766672 w 7467600"/>
              <a:gd name="connsiteY819" fmla="*/ 359429 h 6858000"/>
              <a:gd name="connsiteX820" fmla="*/ 5805386 w 7467600"/>
              <a:gd name="connsiteY820" fmla="*/ 239240 h 6858000"/>
              <a:gd name="connsiteX821" fmla="*/ 5736947 w 7467600"/>
              <a:gd name="connsiteY821" fmla="*/ 261367 h 6858000"/>
              <a:gd name="connsiteX822" fmla="*/ 5427012 w 7467600"/>
              <a:gd name="connsiteY822" fmla="*/ 311272 h 6858000"/>
              <a:gd name="connsiteX823" fmla="*/ 5147818 w 7467600"/>
              <a:gd name="connsiteY823" fmla="*/ 322112 h 6858000"/>
              <a:gd name="connsiteX824" fmla="*/ 5060854 w 7467600"/>
              <a:gd name="connsiteY824" fmla="*/ 311882 h 6858000"/>
              <a:gd name="connsiteX825" fmla="*/ 4945989 w 7467600"/>
              <a:gd name="connsiteY825" fmla="*/ 300516 h 6858000"/>
              <a:gd name="connsiteX826" fmla="*/ 5410479 w 7467600"/>
              <a:gd name="connsiteY826" fmla="*/ 348434 h 6858000"/>
              <a:gd name="connsiteX827" fmla="*/ 5805386 w 7467600"/>
              <a:gd name="connsiteY827" fmla="*/ 239240 h 6858000"/>
              <a:gd name="connsiteX828" fmla="*/ 5905192 w 7467600"/>
              <a:gd name="connsiteY828" fmla="*/ 163079 h 6858000"/>
              <a:gd name="connsiteX829" fmla="*/ 5865655 w 7467600"/>
              <a:gd name="connsiteY829" fmla="*/ 171901 h 6858000"/>
              <a:gd name="connsiteX830" fmla="*/ 5259740 w 7467600"/>
              <a:gd name="connsiteY830" fmla="*/ 257013 h 6858000"/>
              <a:gd name="connsiteX831" fmla="*/ 5208466 w 7467600"/>
              <a:gd name="connsiteY831" fmla="*/ 257550 h 6858000"/>
              <a:gd name="connsiteX832" fmla="*/ 4980204 w 7467600"/>
              <a:gd name="connsiteY832" fmla="*/ 271903 h 6858000"/>
              <a:gd name="connsiteX833" fmla="*/ 5068068 w 7467600"/>
              <a:gd name="connsiteY833" fmla="*/ 282244 h 6858000"/>
              <a:gd name="connsiteX834" fmla="*/ 5153231 w 7467600"/>
              <a:gd name="connsiteY834" fmla="*/ 292240 h 6858000"/>
              <a:gd name="connsiteX835" fmla="*/ 5426491 w 7467600"/>
              <a:gd name="connsiteY835" fmla="*/ 281128 h 6858000"/>
              <a:gd name="connsiteX836" fmla="*/ 5731212 w 7467600"/>
              <a:gd name="connsiteY836" fmla="*/ 231951 h 6858000"/>
              <a:gd name="connsiteX837" fmla="*/ 5905192 w 7467600"/>
              <a:gd name="connsiteY837" fmla="*/ 163079 h 6858000"/>
              <a:gd name="connsiteX838" fmla="*/ 5944437 w 7467600"/>
              <a:gd name="connsiteY838" fmla="*/ 113829 h 6858000"/>
              <a:gd name="connsiteX839" fmla="*/ 5825032 w 7467600"/>
              <a:gd name="connsiteY839" fmla="*/ 146405 h 6858000"/>
              <a:gd name="connsiteX840" fmla="*/ 4955599 w 7467600"/>
              <a:gd name="connsiteY840" fmla="*/ 247008 h 6858000"/>
              <a:gd name="connsiteX841" fmla="*/ 5210104 w 7467600"/>
              <a:gd name="connsiteY841" fmla="*/ 228123 h 6858000"/>
              <a:gd name="connsiteX842" fmla="*/ 5261015 w 7467600"/>
              <a:gd name="connsiteY842" fmla="*/ 227087 h 6858000"/>
              <a:gd name="connsiteX843" fmla="*/ 5861181 w 7467600"/>
              <a:gd name="connsiteY843" fmla="*/ 143093 h 6858000"/>
              <a:gd name="connsiteX844" fmla="*/ 5961252 w 7467600"/>
              <a:gd name="connsiteY844" fmla="*/ 114820 h 6858000"/>
              <a:gd name="connsiteX845" fmla="*/ 5944437 w 7467600"/>
              <a:gd name="connsiteY845" fmla="*/ 113829 h 6858000"/>
              <a:gd name="connsiteX846" fmla="*/ 3882765 w 7467600"/>
              <a:gd name="connsiteY846" fmla="*/ 0 h 6858000"/>
              <a:gd name="connsiteX847" fmla="*/ 3995099 w 7467600"/>
              <a:gd name="connsiteY847" fmla="*/ 0 h 6858000"/>
              <a:gd name="connsiteX848" fmla="*/ 4163818 w 7467600"/>
              <a:gd name="connsiteY848" fmla="*/ 234104 h 6858000"/>
              <a:gd name="connsiteX849" fmla="*/ 4172099 w 7467600"/>
              <a:gd name="connsiteY849" fmla="*/ 234207 h 6858000"/>
              <a:gd name="connsiteX850" fmla="*/ 4784282 w 7467600"/>
              <a:gd name="connsiteY850" fmla="*/ 276561 h 6858000"/>
              <a:gd name="connsiteX851" fmla="*/ 4801687 w 7467600"/>
              <a:gd name="connsiteY851" fmla="*/ 267764 h 6858000"/>
              <a:gd name="connsiteX852" fmla="*/ 6082788 w 7467600"/>
              <a:gd name="connsiteY852" fmla="*/ 64119 h 6858000"/>
              <a:gd name="connsiteX853" fmla="*/ 6099442 w 7467600"/>
              <a:gd name="connsiteY853" fmla="*/ 82568 h 6858000"/>
              <a:gd name="connsiteX854" fmla="*/ 4804137 w 7467600"/>
              <a:gd name="connsiteY854" fmla="*/ 320931 h 6858000"/>
              <a:gd name="connsiteX855" fmla="*/ 4227047 w 7467600"/>
              <a:gd name="connsiteY855" fmla="*/ 313415 h 6858000"/>
              <a:gd name="connsiteX856" fmla="*/ 4346041 w 7467600"/>
              <a:gd name="connsiteY856" fmla="*/ 456086 h 6858000"/>
              <a:gd name="connsiteX857" fmla="*/ 4870967 w 7467600"/>
              <a:gd name="connsiteY857" fmla="*/ 963061 h 6858000"/>
              <a:gd name="connsiteX858" fmla="*/ 4889647 w 7467600"/>
              <a:gd name="connsiteY858" fmla="*/ 957147 h 6858000"/>
              <a:gd name="connsiteX859" fmla="*/ 5422504 w 7467600"/>
              <a:gd name="connsiteY859" fmla="*/ 805191 h 6858000"/>
              <a:gd name="connsiteX860" fmla="*/ 6087656 w 7467600"/>
              <a:gd name="connsiteY860" fmla="*/ 826703 h 6858000"/>
              <a:gd name="connsiteX861" fmla="*/ 6058717 w 7467600"/>
              <a:gd name="connsiteY861" fmla="*/ 865992 h 6858000"/>
              <a:gd name="connsiteX862" fmla="*/ 4974153 w 7467600"/>
              <a:gd name="connsiteY862" fmla="*/ 1045456 h 6858000"/>
              <a:gd name="connsiteX863" fmla="*/ 5627835 w 7467600"/>
              <a:gd name="connsiteY863" fmla="*/ 1472077 h 6858000"/>
              <a:gd name="connsiteX864" fmla="*/ 5629817 w 7467600"/>
              <a:gd name="connsiteY864" fmla="*/ 1471412 h 6858000"/>
              <a:gd name="connsiteX865" fmla="*/ 5634124 w 7467600"/>
              <a:gd name="connsiteY865" fmla="*/ 1470572 h 6858000"/>
              <a:gd name="connsiteX866" fmla="*/ 5755832 w 7467600"/>
              <a:gd name="connsiteY866" fmla="*/ 1383886 h 6858000"/>
              <a:gd name="connsiteX867" fmla="*/ 6014186 w 7467600"/>
              <a:gd name="connsiteY867" fmla="*/ 1279799 h 6858000"/>
              <a:gd name="connsiteX868" fmla="*/ 6901619 w 7467600"/>
              <a:gd name="connsiteY868" fmla="*/ 1047874 h 6858000"/>
              <a:gd name="connsiteX869" fmla="*/ 6931566 w 7467600"/>
              <a:gd name="connsiteY869" fmla="*/ 1062034 h 6858000"/>
              <a:gd name="connsiteX870" fmla="*/ 5790982 w 7467600"/>
              <a:gd name="connsiteY870" fmla="*/ 1561380 h 6858000"/>
              <a:gd name="connsiteX871" fmla="*/ 6188971 w 7467600"/>
              <a:gd name="connsiteY871" fmla="*/ 1755168 h 6858000"/>
              <a:gd name="connsiteX872" fmla="*/ 6202446 w 7467600"/>
              <a:gd name="connsiteY872" fmla="*/ 1752268 h 6858000"/>
              <a:gd name="connsiteX873" fmla="*/ 7179560 w 7467600"/>
              <a:gd name="connsiteY873" fmla="*/ 1467551 h 6858000"/>
              <a:gd name="connsiteX874" fmla="*/ 7158730 w 7467600"/>
              <a:gd name="connsiteY874" fmla="*/ 1507835 h 6858000"/>
              <a:gd name="connsiteX875" fmla="*/ 6326959 w 7467600"/>
              <a:gd name="connsiteY875" fmla="*/ 1817686 h 6858000"/>
              <a:gd name="connsiteX876" fmla="*/ 6537433 w 7467600"/>
              <a:gd name="connsiteY876" fmla="*/ 1907790 h 6858000"/>
              <a:gd name="connsiteX877" fmla="*/ 6550221 w 7467600"/>
              <a:gd name="connsiteY877" fmla="*/ 1910729 h 6858000"/>
              <a:gd name="connsiteX878" fmla="*/ 6964438 w 7467600"/>
              <a:gd name="connsiteY878" fmla="*/ 2209505 h 6858000"/>
              <a:gd name="connsiteX879" fmla="*/ 7367862 w 7467600"/>
              <a:gd name="connsiteY879" fmla="*/ 2806833 h 6858000"/>
              <a:gd name="connsiteX880" fmla="*/ 7364329 w 7467600"/>
              <a:gd name="connsiteY880" fmla="*/ 2826907 h 6858000"/>
              <a:gd name="connsiteX881" fmla="*/ 7290545 w 7467600"/>
              <a:gd name="connsiteY881" fmla="*/ 2850663 h 6858000"/>
              <a:gd name="connsiteX882" fmla="*/ 6472036 w 7467600"/>
              <a:gd name="connsiteY882" fmla="*/ 1959003 h 6858000"/>
              <a:gd name="connsiteX883" fmla="*/ 5792897 w 7467600"/>
              <a:gd name="connsiteY883" fmla="*/ 1647747 h 6858000"/>
              <a:gd name="connsiteX884" fmla="*/ 5842751 w 7467600"/>
              <a:gd name="connsiteY884" fmla="*/ 1816112 h 6858000"/>
              <a:gd name="connsiteX885" fmla="*/ 5847424 w 7467600"/>
              <a:gd name="connsiteY885" fmla="*/ 1815776 h 6858000"/>
              <a:gd name="connsiteX886" fmla="*/ 6399821 w 7467600"/>
              <a:gd name="connsiteY886" fmla="*/ 2344799 h 6858000"/>
              <a:gd name="connsiteX887" fmla="*/ 6323232 w 7467600"/>
              <a:gd name="connsiteY887" fmla="*/ 2389634 h 6858000"/>
              <a:gd name="connsiteX888" fmla="*/ 5942958 w 7467600"/>
              <a:gd name="connsiteY888" fmla="*/ 2077708 h 6858000"/>
              <a:gd name="connsiteX889" fmla="*/ 5921559 w 7467600"/>
              <a:gd name="connsiteY889" fmla="*/ 2378596 h 6858000"/>
              <a:gd name="connsiteX890" fmla="*/ 5817651 w 7467600"/>
              <a:gd name="connsiteY890" fmla="*/ 3023919 h 6858000"/>
              <a:gd name="connsiteX891" fmla="*/ 5729634 w 7467600"/>
              <a:gd name="connsiteY891" fmla="*/ 3051849 h 6858000"/>
              <a:gd name="connsiteX892" fmla="*/ 5611018 w 7467600"/>
              <a:gd name="connsiteY892" fmla="*/ 2316769 h 6858000"/>
              <a:gd name="connsiteX893" fmla="*/ 5687608 w 7467600"/>
              <a:gd name="connsiteY893" fmla="*/ 2039972 h 6858000"/>
              <a:gd name="connsiteX894" fmla="*/ 5657554 w 7467600"/>
              <a:gd name="connsiteY894" fmla="*/ 1576445 h 6858000"/>
              <a:gd name="connsiteX895" fmla="*/ 5150475 w 7467600"/>
              <a:gd name="connsiteY895" fmla="*/ 1274012 h 6858000"/>
              <a:gd name="connsiteX896" fmla="*/ 5349142 w 7467600"/>
              <a:gd name="connsiteY896" fmla="*/ 2204405 h 6858000"/>
              <a:gd name="connsiteX897" fmla="*/ 5262214 w 7467600"/>
              <a:gd name="connsiteY897" fmla="*/ 2233836 h 6858000"/>
              <a:gd name="connsiteX898" fmla="*/ 4981539 w 7467600"/>
              <a:gd name="connsiteY898" fmla="*/ 1542201 h 6858000"/>
              <a:gd name="connsiteX899" fmla="*/ 4958461 w 7467600"/>
              <a:gd name="connsiteY899" fmla="*/ 1136957 h 6858000"/>
              <a:gd name="connsiteX900" fmla="*/ 4655015 w 7467600"/>
              <a:gd name="connsiteY900" fmla="*/ 891426 h 6858000"/>
              <a:gd name="connsiteX901" fmla="*/ 4348002 w 7467600"/>
              <a:gd name="connsiteY901" fmla="*/ 2205895 h 6858000"/>
              <a:gd name="connsiteX902" fmla="*/ 4262250 w 7467600"/>
              <a:gd name="connsiteY902" fmla="*/ 2219972 h 6858000"/>
              <a:gd name="connsiteX903" fmla="*/ 4550611 w 7467600"/>
              <a:gd name="connsiteY903" fmla="*/ 817540 h 6858000"/>
              <a:gd name="connsiteX904" fmla="*/ 4564418 w 7467600"/>
              <a:gd name="connsiteY904" fmla="*/ 808293 h 6858000"/>
              <a:gd name="connsiteX905" fmla="*/ 4266388 w 7467600"/>
              <a:gd name="connsiteY905" fmla="*/ 500083 h 6858000"/>
              <a:gd name="connsiteX906" fmla="*/ 4032842 w 7467600"/>
              <a:gd name="connsiteY906" fmla="*/ 211809 h 6858000"/>
              <a:gd name="connsiteX907" fmla="*/ 3882765 w 7467600"/>
              <a:gd name="connsiteY907" fmla="*/ 0 h 6858000"/>
              <a:gd name="connsiteX908" fmla="*/ 3721337 w 7467600"/>
              <a:gd name="connsiteY908" fmla="*/ 0 h 6858000"/>
              <a:gd name="connsiteX909" fmla="*/ 3797544 w 7467600"/>
              <a:gd name="connsiteY909" fmla="*/ 0 h 6858000"/>
              <a:gd name="connsiteX910" fmla="*/ 3775734 w 7467600"/>
              <a:gd name="connsiteY910" fmla="*/ 95131 h 6858000"/>
              <a:gd name="connsiteX911" fmla="*/ 3724807 w 7467600"/>
              <a:gd name="connsiteY911" fmla="*/ 272257 h 6858000"/>
              <a:gd name="connsiteX912" fmla="*/ 3726844 w 7467600"/>
              <a:gd name="connsiteY912" fmla="*/ 282988 h 6858000"/>
              <a:gd name="connsiteX913" fmla="*/ 3742664 w 7467600"/>
              <a:gd name="connsiteY913" fmla="*/ 279918 h 6858000"/>
              <a:gd name="connsiteX914" fmla="*/ 4103910 w 7467600"/>
              <a:gd name="connsiteY914" fmla="*/ 1161917 h 6858000"/>
              <a:gd name="connsiteX915" fmla="*/ 4020269 w 7467600"/>
              <a:gd name="connsiteY915" fmla="*/ 1200406 h 6858000"/>
              <a:gd name="connsiteX916" fmla="*/ 3674882 w 7467600"/>
              <a:gd name="connsiteY916" fmla="*/ 488524 h 6858000"/>
              <a:gd name="connsiteX917" fmla="*/ 3132682 w 7467600"/>
              <a:gd name="connsiteY917" fmla="*/ 1072284 h 6858000"/>
              <a:gd name="connsiteX918" fmla="*/ 2716346 w 7467600"/>
              <a:gd name="connsiteY918" fmla="*/ 1276376 h 6858000"/>
              <a:gd name="connsiteX919" fmla="*/ 2716772 w 7467600"/>
              <a:gd name="connsiteY919" fmla="*/ 1255462 h 6858000"/>
              <a:gd name="connsiteX920" fmla="*/ 3471096 w 7467600"/>
              <a:gd name="connsiteY920" fmla="*/ 437072 h 6858000"/>
              <a:gd name="connsiteX921" fmla="*/ 3639057 w 7467600"/>
              <a:gd name="connsiteY921" fmla="*/ 286334 h 6858000"/>
              <a:gd name="connsiteX922" fmla="*/ 3640309 w 7467600"/>
              <a:gd name="connsiteY922" fmla="*/ 284664 h 6858000"/>
              <a:gd name="connsiteX923" fmla="*/ 3646022 w 7467600"/>
              <a:gd name="connsiteY923" fmla="*/ 276711 h 6858000"/>
              <a:gd name="connsiteX924" fmla="*/ 3707943 w 7467600"/>
              <a:gd name="connsiteY924" fmla="*/ 65958 h 6858000"/>
              <a:gd name="connsiteX925" fmla="*/ 3721337 w 7467600"/>
              <a:gd name="connsiteY925" fmla="*/ 0 h 6858000"/>
              <a:gd name="connsiteX926" fmla="*/ 2867960 w 7467600"/>
              <a:gd name="connsiteY926" fmla="*/ 0 h 6858000"/>
              <a:gd name="connsiteX927" fmla="*/ 2926351 w 7467600"/>
              <a:gd name="connsiteY927" fmla="*/ 0 h 6858000"/>
              <a:gd name="connsiteX928" fmla="*/ 2902823 w 7467600"/>
              <a:gd name="connsiteY928" fmla="*/ 262929 h 6858000"/>
              <a:gd name="connsiteX929" fmla="*/ 2940663 w 7467600"/>
              <a:gd name="connsiteY929" fmla="*/ 140884 h 6858000"/>
              <a:gd name="connsiteX930" fmla="*/ 2947039 w 7467600"/>
              <a:gd name="connsiteY930" fmla="*/ 122524 h 6858000"/>
              <a:gd name="connsiteX931" fmla="*/ 2984316 w 7467600"/>
              <a:gd name="connsiteY931" fmla="*/ 0 h 6858000"/>
              <a:gd name="connsiteX932" fmla="*/ 3016114 w 7467600"/>
              <a:gd name="connsiteY932" fmla="*/ 0 h 6858000"/>
              <a:gd name="connsiteX933" fmla="*/ 2979949 w 7467600"/>
              <a:gd name="connsiteY933" fmla="*/ 119274 h 6858000"/>
              <a:gd name="connsiteX934" fmla="*/ 3023879 w 7467600"/>
              <a:gd name="connsiteY934" fmla="*/ 0 h 6858000"/>
              <a:gd name="connsiteX935" fmla="*/ 3105400 w 7467600"/>
              <a:gd name="connsiteY935" fmla="*/ 0 h 6858000"/>
              <a:gd name="connsiteX936" fmla="*/ 3094669 w 7467600"/>
              <a:gd name="connsiteY936" fmla="*/ 30308 h 6858000"/>
              <a:gd name="connsiteX937" fmla="*/ 2901945 w 7467600"/>
              <a:gd name="connsiteY937" fmla="*/ 466538 h 6858000"/>
              <a:gd name="connsiteX938" fmla="*/ 2815209 w 7467600"/>
              <a:gd name="connsiteY938" fmla="*/ 497361 h 6858000"/>
              <a:gd name="connsiteX939" fmla="*/ 2844845 w 7467600"/>
              <a:gd name="connsiteY939" fmla="*/ 127638 h 6858000"/>
              <a:gd name="connsiteX940" fmla="*/ 2867960 w 7467600"/>
              <a:gd name="connsiteY940" fmla="*/ 0 h 6858000"/>
              <a:gd name="connsiteX941" fmla="*/ 1057230 w 7467600"/>
              <a:gd name="connsiteY941" fmla="*/ 0 h 6858000"/>
              <a:gd name="connsiteX942" fmla="*/ 1111003 w 7467600"/>
              <a:gd name="connsiteY942" fmla="*/ 0 h 6858000"/>
              <a:gd name="connsiteX943" fmla="*/ 1125553 w 7467600"/>
              <a:gd name="connsiteY943" fmla="*/ 52588 h 6858000"/>
              <a:gd name="connsiteX944" fmla="*/ 1304276 w 7467600"/>
              <a:gd name="connsiteY944" fmla="*/ 476275 h 6858000"/>
              <a:gd name="connsiteX945" fmla="*/ 1492066 w 7467600"/>
              <a:gd name="connsiteY945" fmla="*/ 886333 h 6858000"/>
              <a:gd name="connsiteX946" fmla="*/ 1423698 w 7467600"/>
              <a:gd name="connsiteY946" fmla="*/ 710817 h 6858000"/>
              <a:gd name="connsiteX947" fmla="*/ 1357609 w 7467600"/>
              <a:gd name="connsiteY947" fmla="*/ 532892 h 6858000"/>
              <a:gd name="connsiteX948" fmla="*/ 1309550 w 7467600"/>
              <a:gd name="connsiteY948" fmla="*/ 374031 h 6858000"/>
              <a:gd name="connsiteX949" fmla="*/ 1193673 w 7467600"/>
              <a:gd name="connsiteY949" fmla="*/ 49533 h 6858000"/>
              <a:gd name="connsiteX950" fmla="*/ 1164391 w 7467600"/>
              <a:gd name="connsiteY950" fmla="*/ 0 h 6858000"/>
              <a:gd name="connsiteX951" fmla="*/ 1200666 w 7467600"/>
              <a:gd name="connsiteY951" fmla="*/ 0 h 6858000"/>
              <a:gd name="connsiteX952" fmla="*/ 1223408 w 7467600"/>
              <a:gd name="connsiteY952" fmla="*/ 38996 h 6858000"/>
              <a:gd name="connsiteX953" fmla="*/ 1339635 w 7467600"/>
              <a:gd name="connsiteY953" fmla="*/ 365517 h 6858000"/>
              <a:gd name="connsiteX954" fmla="*/ 1387469 w 7467600"/>
              <a:gd name="connsiteY954" fmla="*/ 523079 h 6858000"/>
              <a:gd name="connsiteX955" fmla="*/ 1452685 w 7467600"/>
              <a:gd name="connsiteY955" fmla="*/ 699806 h 6858000"/>
              <a:gd name="connsiteX956" fmla="*/ 1492092 w 7467600"/>
              <a:gd name="connsiteY956" fmla="*/ 800424 h 6858000"/>
              <a:gd name="connsiteX957" fmla="*/ 1455302 w 7467600"/>
              <a:gd name="connsiteY957" fmla="*/ 632913 h 6858000"/>
              <a:gd name="connsiteX958" fmla="*/ 1222336 w 7467600"/>
              <a:gd name="connsiteY958" fmla="*/ 9480 h 6858000"/>
              <a:gd name="connsiteX959" fmla="*/ 1214634 w 7467600"/>
              <a:gd name="connsiteY959" fmla="*/ 0 h 6858000"/>
              <a:gd name="connsiteX960" fmla="*/ 1289827 w 7467600"/>
              <a:gd name="connsiteY960" fmla="*/ 0 h 6858000"/>
              <a:gd name="connsiteX961" fmla="*/ 1321076 w 7467600"/>
              <a:gd name="connsiteY961" fmla="*/ 59722 h 6858000"/>
              <a:gd name="connsiteX962" fmla="*/ 1512579 w 7467600"/>
              <a:gd name="connsiteY962" fmla="*/ 626441 h 6858000"/>
              <a:gd name="connsiteX963" fmla="*/ 1506076 w 7467600"/>
              <a:gd name="connsiteY963" fmla="*/ 1089289 h 6858000"/>
              <a:gd name="connsiteX964" fmla="*/ 1486346 w 7467600"/>
              <a:gd name="connsiteY964" fmla="*/ 1079919 h 6858000"/>
              <a:gd name="connsiteX965" fmla="*/ 1070511 w 7467600"/>
              <a:gd name="connsiteY965" fmla="*/ 48609 h 6858000"/>
              <a:gd name="connsiteX966" fmla="*/ 1057230 w 7467600"/>
              <a:gd name="connsiteY966" fmla="*/ 0 h 6858000"/>
              <a:gd name="connsiteX967" fmla="*/ 43151 w 7467600"/>
              <a:gd name="connsiteY967" fmla="*/ 0 h 6858000"/>
              <a:gd name="connsiteX968" fmla="*/ 95283 w 7467600"/>
              <a:gd name="connsiteY968" fmla="*/ 0 h 6858000"/>
              <a:gd name="connsiteX969" fmla="*/ 300708 w 7467600"/>
              <a:gd name="connsiteY969" fmla="*/ 154571 h 6858000"/>
              <a:gd name="connsiteX970" fmla="*/ 530414 w 7467600"/>
              <a:gd name="connsiteY970" fmla="*/ 354673 h 6858000"/>
              <a:gd name="connsiteX971" fmla="*/ 333785 w 7467600"/>
              <a:gd name="connsiteY971" fmla="*/ 161564 h 6858000"/>
              <a:gd name="connsiteX972" fmla="*/ 147005 w 7467600"/>
              <a:gd name="connsiteY972" fmla="*/ 0 h 6858000"/>
              <a:gd name="connsiteX973" fmla="*/ 272509 w 7467600"/>
              <a:gd name="connsiteY973" fmla="*/ 0 h 6858000"/>
              <a:gd name="connsiteX974" fmla="*/ 326276 w 7467600"/>
              <a:gd name="connsiteY974" fmla="*/ 45847 h 6858000"/>
              <a:gd name="connsiteX975" fmla="*/ 823759 w 7467600"/>
              <a:gd name="connsiteY975" fmla="*/ 574145 h 6858000"/>
              <a:gd name="connsiteX976" fmla="*/ 811254 w 7467600"/>
              <a:gd name="connsiteY976" fmla="*/ 665546 h 6858000"/>
              <a:gd name="connsiteX977" fmla="*/ 154042 w 7467600"/>
              <a:gd name="connsiteY977" fmla="*/ 261522 h 6858000"/>
              <a:gd name="connsiteX978" fmla="*/ 13550 w 7467600"/>
              <a:gd name="connsiteY978" fmla="*/ 158423 h 6858000"/>
              <a:gd name="connsiteX979" fmla="*/ 0 w 7467600"/>
              <a:gd name="connsiteY979" fmla="*/ 146618 h 6858000"/>
              <a:gd name="connsiteX980" fmla="*/ 0 w 7467600"/>
              <a:gd name="connsiteY980" fmla="*/ 59161 h 6858000"/>
              <a:gd name="connsiteX981" fmla="*/ 45427 w 7467600"/>
              <a:gd name="connsiteY981" fmla="*/ 101078 h 6858000"/>
              <a:gd name="connsiteX982" fmla="*/ 630103 w 7467600"/>
              <a:gd name="connsiteY982" fmla="*/ 485885 h 6858000"/>
              <a:gd name="connsiteX983" fmla="*/ 532040 w 7467600"/>
              <a:gd name="connsiteY983" fmla="*/ 399359 h 6858000"/>
              <a:gd name="connsiteX984" fmla="*/ 517618 w 7467600"/>
              <a:gd name="connsiteY984" fmla="*/ 385726 h 6858000"/>
              <a:gd name="connsiteX985" fmla="*/ 285074 w 7467600"/>
              <a:gd name="connsiteY985" fmla="*/ 182755 h 6858000"/>
              <a:gd name="connsiteX986" fmla="*/ 43151 w 7467600"/>
              <a:gd name="connsiteY98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312201 w 7467600"/>
              <a:gd name="connsiteY129" fmla="*/ 5128278 h 6858000"/>
              <a:gd name="connsiteX130" fmla="*/ 1903353 w 7467600"/>
              <a:gd name="connsiteY130" fmla="*/ 5044827 h 6858000"/>
              <a:gd name="connsiteX131" fmla="*/ 1936931 w 7467600"/>
              <a:gd name="connsiteY131" fmla="*/ 5093954 h 6858000"/>
              <a:gd name="connsiteX132" fmla="*/ 2195868 w 7467600"/>
              <a:gd name="connsiteY132" fmla="*/ 5396574 h 6858000"/>
              <a:gd name="connsiteX133" fmla="*/ 2088852 w 7467600"/>
              <a:gd name="connsiteY133" fmla="*/ 5166123 h 6858000"/>
              <a:gd name="connsiteX134" fmla="*/ 1958241 w 7467600"/>
              <a:gd name="connsiteY134" fmla="*/ 5067955 h 6858000"/>
              <a:gd name="connsiteX135" fmla="*/ 1903353 w 7467600"/>
              <a:gd name="connsiteY135" fmla="*/ 5044827 h 6858000"/>
              <a:gd name="connsiteX136" fmla="*/ 1979378 w 7467600"/>
              <a:gd name="connsiteY136" fmla="*/ 4769504 h 6858000"/>
              <a:gd name="connsiteX137" fmla="*/ 2882120 w 7467600"/>
              <a:gd name="connsiteY137" fmla="*/ 5064547 h 6858000"/>
              <a:gd name="connsiteX138" fmla="*/ 2793103 w 7467600"/>
              <a:gd name="connsiteY138" fmla="*/ 5039699 h 6858000"/>
              <a:gd name="connsiteX139" fmla="*/ 2770041 w 7467600"/>
              <a:gd name="connsiteY139" fmla="*/ 5033634 h 6858000"/>
              <a:gd name="connsiteX140" fmla="*/ 1979378 w 7467600"/>
              <a:gd name="connsiteY140" fmla="*/ 4769504 h 6858000"/>
              <a:gd name="connsiteX141" fmla="*/ 1927410 w 7467600"/>
              <a:gd name="connsiteY141" fmla="*/ 4716164 h 6858000"/>
              <a:gd name="connsiteX142" fmla="*/ 1959587 w 7467600"/>
              <a:gd name="connsiteY142" fmla="*/ 4728849 h 6858000"/>
              <a:gd name="connsiteX143" fmla="*/ 2777707 w 7467600"/>
              <a:gd name="connsiteY143" fmla="*/ 5003991 h 6858000"/>
              <a:gd name="connsiteX144" fmla="*/ 2800768 w 7467600"/>
              <a:gd name="connsiteY144" fmla="*/ 5010056 h 6858000"/>
              <a:gd name="connsiteX145" fmla="*/ 2879408 w 7467600"/>
              <a:gd name="connsiteY145" fmla="*/ 5031590 h 6858000"/>
              <a:gd name="connsiteX146" fmla="*/ 2862295 w 7467600"/>
              <a:gd name="connsiteY146" fmla="*/ 5022958 h 6858000"/>
              <a:gd name="connsiteX147" fmla="*/ 2813343 w 7467600"/>
              <a:gd name="connsiteY147" fmla="*/ 4998369 h 6858000"/>
              <a:gd name="connsiteX148" fmla="*/ 2646245 w 7467600"/>
              <a:gd name="connsiteY148" fmla="*/ 4930999 h 6858000"/>
              <a:gd name="connsiteX149" fmla="*/ 1999243 w 7467600"/>
              <a:gd name="connsiteY149" fmla="*/ 4730524 h 6858000"/>
              <a:gd name="connsiteX150" fmla="*/ 1979527 w 7467600"/>
              <a:gd name="connsiteY150" fmla="*/ 4726651 h 6858000"/>
              <a:gd name="connsiteX151" fmla="*/ 1927410 w 7467600"/>
              <a:gd name="connsiteY151" fmla="*/ 4716164 h 6858000"/>
              <a:gd name="connsiteX152" fmla="*/ 1997014 w 7467600"/>
              <a:gd name="connsiteY152" fmla="*/ 4698007 h 6858000"/>
              <a:gd name="connsiteX153" fmla="*/ 2005458 w 7467600"/>
              <a:gd name="connsiteY153" fmla="*/ 4699540 h 6858000"/>
              <a:gd name="connsiteX154" fmla="*/ 2657186 w 7467600"/>
              <a:gd name="connsiteY154" fmla="*/ 4901687 h 6858000"/>
              <a:gd name="connsiteX155" fmla="*/ 2826662 w 7467600"/>
              <a:gd name="connsiteY155" fmla="*/ 4970362 h 6858000"/>
              <a:gd name="connsiteX156" fmla="*/ 2876100 w 7467600"/>
              <a:gd name="connsiteY156" fmla="*/ 4995397 h 6858000"/>
              <a:gd name="connsiteX157" fmla="*/ 3042600 w 7467600"/>
              <a:gd name="connsiteY157" fmla="*/ 5059532 h 6858000"/>
              <a:gd name="connsiteX158" fmla="*/ 1997014 w 7467600"/>
              <a:gd name="connsiteY158" fmla="*/ 4698007 h 6858000"/>
              <a:gd name="connsiteX159" fmla="*/ 2305292 w 7467600"/>
              <a:gd name="connsiteY159" fmla="*/ 4219492 h 6858000"/>
              <a:gd name="connsiteX160" fmla="*/ 3360922 w 7467600"/>
              <a:gd name="connsiteY160" fmla="*/ 4529373 h 6858000"/>
              <a:gd name="connsiteX161" fmla="*/ 3492420 w 7467600"/>
              <a:gd name="connsiteY161" fmla="*/ 4510145 h 6858000"/>
              <a:gd name="connsiteX162" fmla="*/ 3364086 w 7467600"/>
              <a:gd name="connsiteY162" fmla="*/ 4480340 h 6858000"/>
              <a:gd name="connsiteX163" fmla="*/ 3225818 w 7467600"/>
              <a:gd name="connsiteY163" fmla="*/ 4411822 h 6858000"/>
              <a:gd name="connsiteX164" fmla="*/ 3129696 w 7467600"/>
              <a:gd name="connsiteY164" fmla="*/ 4360704 h 6858000"/>
              <a:gd name="connsiteX165" fmla="*/ 2814545 w 7467600"/>
              <a:gd name="connsiteY165" fmla="*/ 4282955 h 6858000"/>
              <a:gd name="connsiteX166" fmla="*/ 2305292 w 7467600"/>
              <a:gd name="connsiteY166" fmla="*/ 4219492 h 6858000"/>
              <a:gd name="connsiteX167" fmla="*/ 2626982 w 7467600"/>
              <a:gd name="connsiteY167" fmla="*/ 4206450 h 6858000"/>
              <a:gd name="connsiteX168" fmla="*/ 2490617 w 7467600"/>
              <a:gd name="connsiteY168" fmla="*/ 4206951 h 6858000"/>
              <a:gd name="connsiteX169" fmla="*/ 2819869 w 7467600"/>
              <a:gd name="connsiteY169" fmla="*/ 4252936 h 6858000"/>
              <a:gd name="connsiteX170" fmla="*/ 3143018 w 7467600"/>
              <a:gd name="connsiteY170" fmla="*/ 4332698 h 6858000"/>
              <a:gd name="connsiteX171" fmla="*/ 3241520 w 7467600"/>
              <a:gd name="connsiteY171" fmla="*/ 4385112 h 6858000"/>
              <a:gd name="connsiteX172" fmla="*/ 3374575 w 7467600"/>
              <a:gd name="connsiteY172" fmla="*/ 4451517 h 6858000"/>
              <a:gd name="connsiteX173" fmla="*/ 3505221 w 7467600"/>
              <a:gd name="connsiteY173" fmla="*/ 4480757 h 6858000"/>
              <a:gd name="connsiteX174" fmla="*/ 2626982 w 7467600"/>
              <a:gd name="connsiteY174" fmla="*/ 4206450 h 6858000"/>
              <a:gd name="connsiteX175" fmla="*/ 1310106 w 7467600"/>
              <a:gd name="connsiteY175" fmla="*/ 3943217 h 6858000"/>
              <a:gd name="connsiteX176" fmla="*/ 854994 w 7467600"/>
              <a:gd name="connsiteY176" fmla="*/ 4399136 h 6858000"/>
              <a:gd name="connsiteX177" fmla="*/ 742462 w 7467600"/>
              <a:gd name="connsiteY177" fmla="*/ 4594648 h 6858000"/>
              <a:gd name="connsiteX178" fmla="*/ 820602 w 7467600"/>
              <a:gd name="connsiteY178" fmla="*/ 4485915 h 6858000"/>
              <a:gd name="connsiteX179" fmla="*/ 878295 w 7467600"/>
              <a:gd name="connsiteY179" fmla="*/ 4403594 h 6858000"/>
              <a:gd name="connsiteX180" fmla="*/ 1240607 w 7467600"/>
              <a:gd name="connsiteY180" fmla="*/ 4010401 h 6858000"/>
              <a:gd name="connsiteX181" fmla="*/ 1310106 w 7467600"/>
              <a:gd name="connsiteY181" fmla="*/ 3943217 h 6858000"/>
              <a:gd name="connsiteX182" fmla="*/ 1423113 w 7467600"/>
              <a:gd name="connsiteY182" fmla="*/ 3874565 h 6858000"/>
              <a:gd name="connsiteX183" fmla="*/ 1260565 w 7467600"/>
              <a:gd name="connsiteY183" fmla="*/ 4031982 h 6858000"/>
              <a:gd name="connsiteX184" fmla="*/ 901900 w 7467600"/>
              <a:gd name="connsiteY184" fmla="*/ 4421236 h 6858000"/>
              <a:gd name="connsiteX185" fmla="*/ 845044 w 7467600"/>
              <a:gd name="connsiteY185" fmla="*/ 4502436 h 6858000"/>
              <a:gd name="connsiteX186" fmla="*/ 685926 w 7467600"/>
              <a:gd name="connsiteY186" fmla="*/ 4703069 h 6858000"/>
              <a:gd name="connsiteX187" fmla="*/ 684248 w 7467600"/>
              <a:gd name="connsiteY187" fmla="*/ 4706721 h 6858000"/>
              <a:gd name="connsiteX188" fmla="*/ 1423113 w 7467600"/>
              <a:gd name="connsiteY188" fmla="*/ 3874565 h 6858000"/>
              <a:gd name="connsiteX189" fmla="*/ 3316479 w 7467600"/>
              <a:gd name="connsiteY189" fmla="*/ 3872136 h 6858000"/>
              <a:gd name="connsiteX190" fmla="*/ 3546806 w 7467600"/>
              <a:gd name="connsiteY190" fmla="*/ 4356139 h 6858000"/>
              <a:gd name="connsiteX191" fmla="*/ 3364433 w 7467600"/>
              <a:gd name="connsiteY191" fmla="*/ 3953121 h 6858000"/>
              <a:gd name="connsiteX192" fmla="*/ 3316479 w 7467600"/>
              <a:gd name="connsiteY192" fmla="*/ 3872136 h 6858000"/>
              <a:gd name="connsiteX193" fmla="*/ 3291335 w 7467600"/>
              <a:gd name="connsiteY193" fmla="*/ 3767420 h 6858000"/>
              <a:gd name="connsiteX194" fmla="*/ 3390805 w 7467600"/>
              <a:gd name="connsiteY194" fmla="*/ 3937163 h 6858000"/>
              <a:gd name="connsiteX195" fmla="*/ 3579062 w 7467600"/>
              <a:gd name="connsiteY195" fmla="*/ 4359040 h 6858000"/>
              <a:gd name="connsiteX196" fmla="*/ 3467355 w 7467600"/>
              <a:gd name="connsiteY196" fmla="*/ 3988130 h 6858000"/>
              <a:gd name="connsiteX197" fmla="*/ 3310753 w 7467600"/>
              <a:gd name="connsiteY197" fmla="*/ 3787140 h 6858000"/>
              <a:gd name="connsiteX198" fmla="*/ 3291335 w 7467600"/>
              <a:gd name="connsiteY198" fmla="*/ 3767420 h 6858000"/>
              <a:gd name="connsiteX199" fmla="*/ 1635889 w 7467600"/>
              <a:gd name="connsiteY199" fmla="*/ 3709494 h 6858000"/>
              <a:gd name="connsiteX200" fmla="*/ 1634800 w 7467600"/>
              <a:gd name="connsiteY200" fmla="*/ 3731111 h 6858000"/>
              <a:gd name="connsiteX201" fmla="*/ 1635889 w 7467600"/>
              <a:gd name="connsiteY201" fmla="*/ 3709494 h 6858000"/>
              <a:gd name="connsiteX202" fmla="*/ 1510397 w 7467600"/>
              <a:gd name="connsiteY202" fmla="*/ 3684705 h 6858000"/>
              <a:gd name="connsiteX203" fmla="*/ 1146550 w 7467600"/>
              <a:gd name="connsiteY203" fmla="*/ 3802012 h 6858000"/>
              <a:gd name="connsiteX204" fmla="*/ 698834 w 7467600"/>
              <a:gd name="connsiteY204" fmla="*/ 3952272 h 6858000"/>
              <a:gd name="connsiteX205" fmla="*/ 34256 w 7467600"/>
              <a:gd name="connsiteY205" fmla="*/ 4347603 h 6858000"/>
              <a:gd name="connsiteX206" fmla="*/ 527241 w 7467600"/>
              <a:gd name="connsiteY206" fmla="*/ 4065078 h 6858000"/>
              <a:gd name="connsiteX207" fmla="*/ 1510397 w 7467600"/>
              <a:gd name="connsiteY207" fmla="*/ 3684705 h 6858000"/>
              <a:gd name="connsiteX208" fmla="*/ 1313114 w 7467600"/>
              <a:gd name="connsiteY208" fmla="*/ 3655216 h 6858000"/>
              <a:gd name="connsiteX209" fmla="*/ 1109304 w 7467600"/>
              <a:gd name="connsiteY209" fmla="*/ 3669030 h 6858000"/>
              <a:gd name="connsiteX210" fmla="*/ 8129 w 7467600"/>
              <a:gd name="connsiteY210" fmla="*/ 4330519 h 6858000"/>
              <a:gd name="connsiteX211" fmla="*/ 687572 w 7467600"/>
              <a:gd name="connsiteY211" fmla="*/ 3925629 h 6858000"/>
              <a:gd name="connsiteX212" fmla="*/ 1138365 w 7467600"/>
              <a:gd name="connsiteY212" fmla="*/ 3774515 h 6858000"/>
              <a:gd name="connsiteX213" fmla="*/ 1505579 w 7467600"/>
              <a:gd name="connsiteY213" fmla="*/ 3655526 h 6858000"/>
              <a:gd name="connsiteX214" fmla="*/ 1313114 w 7467600"/>
              <a:gd name="connsiteY214" fmla="*/ 3655216 h 6858000"/>
              <a:gd name="connsiteX215" fmla="*/ 3655073 w 7467600"/>
              <a:gd name="connsiteY215" fmla="*/ 3650884 h 6858000"/>
              <a:gd name="connsiteX216" fmla="*/ 3989938 w 7467600"/>
              <a:gd name="connsiteY216" fmla="*/ 3991685 h 6858000"/>
              <a:gd name="connsiteX217" fmla="*/ 4393907 w 7467600"/>
              <a:gd name="connsiteY217" fmla="*/ 4261258 h 6858000"/>
              <a:gd name="connsiteX218" fmla="*/ 4648051 w 7467600"/>
              <a:gd name="connsiteY218" fmla="*/ 4374051 h 6858000"/>
              <a:gd name="connsiteX219" fmla="*/ 4383389 w 7467600"/>
              <a:gd name="connsiteY219" fmla="*/ 4184369 h 6858000"/>
              <a:gd name="connsiteX220" fmla="*/ 4165508 w 7467600"/>
              <a:gd name="connsiteY220" fmla="*/ 4035196 h 6858000"/>
              <a:gd name="connsiteX221" fmla="*/ 4068162 w 7467600"/>
              <a:gd name="connsiteY221" fmla="*/ 3953394 h 6858000"/>
              <a:gd name="connsiteX222" fmla="*/ 3981416 w 7467600"/>
              <a:gd name="connsiteY222" fmla="*/ 3880482 h 6858000"/>
              <a:gd name="connsiteX223" fmla="*/ 3800147 w 7467600"/>
              <a:gd name="connsiteY223" fmla="*/ 3749872 h 6858000"/>
              <a:gd name="connsiteX224" fmla="*/ 3655073 w 7467600"/>
              <a:gd name="connsiteY224" fmla="*/ 3650884 h 6858000"/>
              <a:gd name="connsiteX225" fmla="*/ 3670252 w 7467600"/>
              <a:gd name="connsiteY225" fmla="*/ 3622798 h 6858000"/>
              <a:gd name="connsiteX226" fmla="*/ 3817258 w 7467600"/>
              <a:gd name="connsiteY226" fmla="*/ 3723577 h 6858000"/>
              <a:gd name="connsiteX227" fmla="*/ 4000461 w 7467600"/>
              <a:gd name="connsiteY227" fmla="*/ 3855966 h 6858000"/>
              <a:gd name="connsiteX228" fmla="*/ 4088180 w 7467600"/>
              <a:gd name="connsiteY228" fmla="*/ 3929774 h 6858000"/>
              <a:gd name="connsiteX229" fmla="*/ 4184555 w 7467600"/>
              <a:gd name="connsiteY229" fmla="*/ 4010683 h 6858000"/>
              <a:gd name="connsiteX230" fmla="*/ 4399563 w 7467600"/>
              <a:gd name="connsiteY230" fmla="*/ 4158106 h 6858000"/>
              <a:gd name="connsiteX231" fmla="*/ 4684469 w 7467600"/>
              <a:gd name="connsiteY231" fmla="*/ 4364680 h 6858000"/>
              <a:gd name="connsiteX232" fmla="*/ 4690271 w 7467600"/>
              <a:gd name="connsiteY232" fmla="*/ 4370034 h 6858000"/>
              <a:gd name="connsiteX233" fmla="*/ 4136093 w 7467600"/>
              <a:gd name="connsiteY233" fmla="*/ 3858466 h 6858000"/>
              <a:gd name="connsiteX234" fmla="*/ 3670252 w 7467600"/>
              <a:gd name="connsiteY234" fmla="*/ 3622798 h 6858000"/>
              <a:gd name="connsiteX235" fmla="*/ 4440129 w 7467600"/>
              <a:gd name="connsiteY235" fmla="*/ 3448571 h 6858000"/>
              <a:gd name="connsiteX236" fmla="*/ 4856525 w 7467600"/>
              <a:gd name="connsiteY236" fmla="*/ 3915351 h 6858000"/>
              <a:gd name="connsiteX237" fmla="*/ 5059055 w 7467600"/>
              <a:gd name="connsiteY237" fmla="*/ 4108918 h 6858000"/>
              <a:gd name="connsiteX238" fmla="*/ 5290070 w 7467600"/>
              <a:gd name="connsiteY238" fmla="*/ 4263619 h 6858000"/>
              <a:gd name="connsiteX239" fmla="*/ 4834991 w 7467600"/>
              <a:gd name="connsiteY239" fmla="*/ 3830985 h 6858000"/>
              <a:gd name="connsiteX240" fmla="*/ 4440129 w 7467600"/>
              <a:gd name="connsiteY240" fmla="*/ 3448571 h 6858000"/>
              <a:gd name="connsiteX241" fmla="*/ 4441737 w 7467600"/>
              <a:gd name="connsiteY241" fmla="*/ 3399734 h 6858000"/>
              <a:gd name="connsiteX242" fmla="*/ 4431236 w 7467600"/>
              <a:gd name="connsiteY242" fmla="*/ 3400954 h 6858000"/>
              <a:gd name="connsiteX243" fmla="*/ 4557150 w 7467600"/>
              <a:gd name="connsiteY243" fmla="*/ 3510023 h 6858000"/>
              <a:gd name="connsiteX244" fmla="*/ 4856936 w 7467600"/>
              <a:gd name="connsiteY244" fmla="*/ 3809146 h 6858000"/>
              <a:gd name="connsiteX245" fmla="*/ 5111996 w 7467600"/>
              <a:gd name="connsiteY245" fmla="*/ 4065759 h 6858000"/>
              <a:gd name="connsiteX246" fmla="*/ 5388878 w 7467600"/>
              <a:gd name="connsiteY246" fmla="*/ 4300185 h 6858000"/>
              <a:gd name="connsiteX247" fmla="*/ 5425556 w 7467600"/>
              <a:gd name="connsiteY247" fmla="*/ 4308967 h 6858000"/>
              <a:gd name="connsiteX248" fmla="*/ 4943646 w 7467600"/>
              <a:gd name="connsiteY248" fmla="*/ 3822916 h 6858000"/>
              <a:gd name="connsiteX249" fmla="*/ 4594837 w 7467600"/>
              <a:gd name="connsiteY249" fmla="*/ 3532274 h 6858000"/>
              <a:gd name="connsiteX250" fmla="*/ 4441737 w 7467600"/>
              <a:gd name="connsiteY250" fmla="*/ 3399734 h 6858000"/>
              <a:gd name="connsiteX251" fmla="*/ 5425834 w 7467600"/>
              <a:gd name="connsiteY251" fmla="*/ 3162785 h 6858000"/>
              <a:gd name="connsiteX252" fmla="*/ 5401644 w 7467600"/>
              <a:gd name="connsiteY252" fmla="*/ 3617847 h 6858000"/>
              <a:gd name="connsiteX253" fmla="*/ 5467256 w 7467600"/>
              <a:gd name="connsiteY253" fmla="*/ 4175494 h 6858000"/>
              <a:gd name="connsiteX254" fmla="*/ 5448069 w 7467600"/>
              <a:gd name="connsiteY254" fmla="*/ 3567554 h 6858000"/>
              <a:gd name="connsiteX255" fmla="*/ 5425834 w 7467600"/>
              <a:gd name="connsiteY255" fmla="*/ 3162785 h 6858000"/>
              <a:gd name="connsiteX256" fmla="*/ 1318687 w 7467600"/>
              <a:gd name="connsiteY256" fmla="*/ 3113840 h 6858000"/>
              <a:gd name="connsiteX257" fmla="*/ 1066793 w 7467600"/>
              <a:gd name="connsiteY257" fmla="*/ 3212171 h 6858000"/>
              <a:gd name="connsiteX258" fmla="*/ 993319 w 7467600"/>
              <a:gd name="connsiteY258" fmla="*/ 3247648 h 6858000"/>
              <a:gd name="connsiteX259" fmla="*/ 853081 w 7467600"/>
              <a:gd name="connsiteY259" fmla="*/ 3312410 h 6858000"/>
              <a:gd name="connsiteX260" fmla="*/ 805957 w 7467600"/>
              <a:gd name="connsiteY260" fmla="*/ 3330443 h 6858000"/>
              <a:gd name="connsiteX261" fmla="*/ 1318687 w 7467600"/>
              <a:gd name="connsiteY261" fmla="*/ 3113840 h 6858000"/>
              <a:gd name="connsiteX262" fmla="*/ 5453702 w 7467600"/>
              <a:gd name="connsiteY262" fmla="*/ 3090882 h 6858000"/>
              <a:gd name="connsiteX263" fmla="*/ 5480135 w 7467600"/>
              <a:gd name="connsiteY263" fmla="*/ 3565802 h 6858000"/>
              <a:gd name="connsiteX264" fmla="*/ 5499023 w 7467600"/>
              <a:gd name="connsiteY264" fmla="*/ 4166310 h 6858000"/>
              <a:gd name="connsiteX265" fmla="*/ 5547022 w 7467600"/>
              <a:gd name="connsiteY265" fmla="*/ 3607838 h 6858000"/>
              <a:gd name="connsiteX266" fmla="*/ 5515964 w 7467600"/>
              <a:gd name="connsiteY266" fmla="*/ 3378541 h 6858000"/>
              <a:gd name="connsiteX267" fmla="*/ 5453702 w 7467600"/>
              <a:gd name="connsiteY267" fmla="*/ 3090882 h 6858000"/>
              <a:gd name="connsiteX268" fmla="*/ 1238695 w 7467600"/>
              <a:gd name="connsiteY268" fmla="*/ 3076820 h 6858000"/>
              <a:gd name="connsiteX269" fmla="*/ 716371 w 7467600"/>
              <a:gd name="connsiteY269" fmla="*/ 3293249 h 6858000"/>
              <a:gd name="connsiteX270" fmla="*/ 579522 w 7467600"/>
              <a:gd name="connsiteY270" fmla="*/ 3371759 h 6858000"/>
              <a:gd name="connsiteX271" fmla="*/ 600288 w 7467600"/>
              <a:gd name="connsiteY271" fmla="*/ 3365555 h 6858000"/>
              <a:gd name="connsiteX272" fmla="*/ 840692 w 7467600"/>
              <a:gd name="connsiteY272" fmla="*/ 3284921 h 6858000"/>
              <a:gd name="connsiteX273" fmla="*/ 979248 w 7467600"/>
              <a:gd name="connsiteY273" fmla="*/ 3221003 h 6858000"/>
              <a:gd name="connsiteX274" fmla="*/ 1053282 w 7467600"/>
              <a:gd name="connsiteY274" fmla="*/ 3185247 h 6858000"/>
              <a:gd name="connsiteX275" fmla="*/ 1320603 w 7467600"/>
              <a:gd name="connsiteY275" fmla="*/ 3081281 h 6858000"/>
              <a:gd name="connsiteX276" fmla="*/ 1238695 w 7467600"/>
              <a:gd name="connsiteY276" fmla="*/ 3076820 h 6858000"/>
              <a:gd name="connsiteX277" fmla="*/ 5425627 w 7467600"/>
              <a:gd name="connsiteY277" fmla="*/ 2954192 h 6858000"/>
              <a:gd name="connsiteX278" fmla="*/ 5470770 w 7467600"/>
              <a:gd name="connsiteY278" fmla="*/ 3005435 h 6858000"/>
              <a:gd name="connsiteX279" fmla="*/ 5519779 w 7467600"/>
              <a:gd name="connsiteY279" fmla="*/ 4359223 h 6858000"/>
              <a:gd name="connsiteX280" fmla="*/ 5520293 w 7467600"/>
              <a:gd name="connsiteY280" fmla="*/ 4360602 h 6858000"/>
              <a:gd name="connsiteX281" fmla="*/ 5767221 w 7467600"/>
              <a:gd name="connsiteY281" fmla="*/ 4665564 h 6858000"/>
              <a:gd name="connsiteX282" fmla="*/ 6937169 w 7467600"/>
              <a:gd name="connsiteY282" fmla="*/ 4815941 h 6858000"/>
              <a:gd name="connsiteX283" fmla="*/ 6953922 w 7467600"/>
              <a:gd name="connsiteY283" fmla="*/ 4890068 h 6858000"/>
              <a:gd name="connsiteX284" fmla="*/ 6071359 w 7467600"/>
              <a:gd name="connsiteY284" fmla="*/ 4770770 h 6858000"/>
              <a:gd name="connsiteX285" fmla="*/ 6038839 w 7467600"/>
              <a:gd name="connsiteY285" fmla="*/ 4764474 h 6858000"/>
              <a:gd name="connsiteX286" fmla="*/ 6038706 w 7467600"/>
              <a:gd name="connsiteY286" fmla="*/ 4763847 h 6858000"/>
              <a:gd name="connsiteX287" fmla="*/ 6037784 w 7467600"/>
              <a:gd name="connsiteY287" fmla="*/ 4764270 h 6858000"/>
              <a:gd name="connsiteX288" fmla="*/ 6038839 w 7467600"/>
              <a:gd name="connsiteY288" fmla="*/ 4764474 h 6858000"/>
              <a:gd name="connsiteX289" fmla="*/ 6040338 w 7467600"/>
              <a:gd name="connsiteY289" fmla="*/ 4771418 h 6858000"/>
              <a:gd name="connsiteX290" fmla="*/ 6024488 w 7467600"/>
              <a:gd name="connsiteY290" fmla="*/ 4809903 h 6858000"/>
              <a:gd name="connsiteX291" fmla="*/ 5599771 w 7467600"/>
              <a:gd name="connsiteY291" fmla="*/ 5509652 h 6858000"/>
              <a:gd name="connsiteX292" fmla="*/ 5548843 w 7467600"/>
              <a:gd name="connsiteY292" fmla="*/ 5563845 h 6858000"/>
              <a:gd name="connsiteX293" fmla="*/ 5940952 w 7467600"/>
              <a:gd name="connsiteY293" fmla="*/ 6250028 h 6858000"/>
              <a:gd name="connsiteX294" fmla="*/ 6043441 w 7467600"/>
              <a:gd name="connsiteY294" fmla="*/ 6665847 h 6858000"/>
              <a:gd name="connsiteX295" fmla="*/ 6093432 w 7467600"/>
              <a:gd name="connsiteY295" fmla="*/ 6858000 h 6858000"/>
              <a:gd name="connsiteX296" fmla="*/ 6034344 w 7467600"/>
              <a:gd name="connsiteY296" fmla="*/ 6858000 h 6858000"/>
              <a:gd name="connsiteX297" fmla="*/ 6026679 w 7467600"/>
              <a:gd name="connsiteY297" fmla="*/ 6836959 h 6858000"/>
              <a:gd name="connsiteX298" fmla="*/ 5800441 w 7467600"/>
              <a:gd name="connsiteY298" fmla="*/ 6335286 h 6858000"/>
              <a:gd name="connsiteX299" fmla="*/ 5526562 w 7467600"/>
              <a:gd name="connsiteY299" fmla="*/ 5705388 h 6858000"/>
              <a:gd name="connsiteX300" fmla="*/ 5519640 w 7467600"/>
              <a:gd name="connsiteY300" fmla="*/ 5683774 h 6858000"/>
              <a:gd name="connsiteX301" fmla="*/ 5844559 w 7467600"/>
              <a:gd name="connsiteY301" fmla="*/ 6553349 h 6858000"/>
              <a:gd name="connsiteX302" fmla="*/ 5975994 w 7467600"/>
              <a:gd name="connsiteY302" fmla="*/ 6858000 h 6858000"/>
              <a:gd name="connsiteX303" fmla="*/ 5898547 w 7467600"/>
              <a:gd name="connsiteY303" fmla="*/ 6858000 h 6858000"/>
              <a:gd name="connsiteX304" fmla="*/ 5682041 w 7467600"/>
              <a:gd name="connsiteY304" fmla="*/ 6355860 h 6858000"/>
              <a:gd name="connsiteX305" fmla="*/ 5461758 w 7467600"/>
              <a:gd name="connsiteY305" fmla="*/ 5820220 h 6858000"/>
              <a:gd name="connsiteX306" fmla="*/ 5237282 w 7467600"/>
              <a:gd name="connsiteY306" fmla="*/ 6579086 h 6858000"/>
              <a:gd name="connsiteX307" fmla="*/ 5115009 w 7467600"/>
              <a:gd name="connsiteY307" fmla="*/ 6858000 h 6858000"/>
              <a:gd name="connsiteX308" fmla="*/ 5028074 w 7467600"/>
              <a:gd name="connsiteY308" fmla="*/ 6858000 h 6858000"/>
              <a:gd name="connsiteX309" fmla="*/ 5079508 w 7467600"/>
              <a:gd name="connsiteY309" fmla="*/ 6749074 h 6858000"/>
              <a:gd name="connsiteX310" fmla="*/ 5371846 w 7467600"/>
              <a:gd name="connsiteY310" fmla="*/ 5924413 h 6858000"/>
              <a:gd name="connsiteX311" fmla="*/ 5270512 w 7467600"/>
              <a:gd name="connsiteY311" fmla="*/ 6138975 h 6858000"/>
              <a:gd name="connsiteX312" fmla="*/ 5062409 w 7467600"/>
              <a:gd name="connsiteY312" fmla="*/ 6653544 h 6858000"/>
              <a:gd name="connsiteX313" fmla="*/ 5036628 w 7467600"/>
              <a:gd name="connsiteY313" fmla="*/ 6754247 h 6858000"/>
              <a:gd name="connsiteX314" fmla="*/ 5009112 w 7467600"/>
              <a:gd name="connsiteY314" fmla="*/ 6858000 h 6858000"/>
              <a:gd name="connsiteX315" fmla="*/ 4976679 w 7467600"/>
              <a:gd name="connsiteY315" fmla="*/ 6858000 h 6858000"/>
              <a:gd name="connsiteX316" fmla="*/ 5006537 w 7467600"/>
              <a:gd name="connsiteY316" fmla="*/ 6747068 h 6858000"/>
              <a:gd name="connsiteX317" fmla="*/ 5032723 w 7467600"/>
              <a:gd name="connsiteY317" fmla="*/ 6644957 h 6858000"/>
              <a:gd name="connsiteX318" fmla="*/ 5242949 w 7467600"/>
              <a:gd name="connsiteY318" fmla="*/ 6125175 h 6858000"/>
              <a:gd name="connsiteX319" fmla="*/ 5286321 w 7467600"/>
              <a:gd name="connsiteY319" fmla="*/ 6033555 h 6858000"/>
              <a:gd name="connsiteX320" fmla="*/ 5008210 w 7467600"/>
              <a:gd name="connsiteY320" fmla="*/ 6649194 h 6858000"/>
              <a:gd name="connsiteX321" fmla="*/ 4986321 w 7467600"/>
              <a:gd name="connsiteY321" fmla="*/ 6765687 h 6858000"/>
              <a:gd name="connsiteX322" fmla="*/ 4973474 w 7467600"/>
              <a:gd name="connsiteY322" fmla="*/ 6858000 h 6858000"/>
              <a:gd name="connsiteX323" fmla="*/ 4907178 w 7467600"/>
              <a:gd name="connsiteY323" fmla="*/ 6858000 h 6858000"/>
              <a:gd name="connsiteX324" fmla="*/ 4910810 w 7467600"/>
              <a:gd name="connsiteY324" fmla="*/ 6829660 h 6858000"/>
              <a:gd name="connsiteX325" fmla="*/ 4987461 w 7467600"/>
              <a:gd name="connsiteY325" fmla="*/ 6432994 h 6858000"/>
              <a:gd name="connsiteX326" fmla="*/ 5179262 w 7467600"/>
              <a:gd name="connsiteY326" fmla="*/ 6035044 h 6858000"/>
              <a:gd name="connsiteX327" fmla="*/ 4689678 w 7467600"/>
              <a:gd name="connsiteY327" fmla="*/ 6440241 h 6858000"/>
              <a:gd name="connsiteX328" fmla="*/ 4477543 w 7467600"/>
              <a:gd name="connsiteY328" fmla="*/ 6674836 h 6858000"/>
              <a:gd name="connsiteX329" fmla="*/ 4329957 w 7467600"/>
              <a:gd name="connsiteY329" fmla="*/ 6858000 h 6858000"/>
              <a:gd name="connsiteX330" fmla="*/ 4218595 w 7467600"/>
              <a:gd name="connsiteY330" fmla="*/ 6858000 h 6858000"/>
              <a:gd name="connsiteX331" fmla="*/ 4368888 w 7467600"/>
              <a:gd name="connsiteY331" fmla="*/ 6668412 h 6858000"/>
              <a:gd name="connsiteX332" fmla="*/ 4563091 w 7467600"/>
              <a:gd name="connsiteY332" fmla="*/ 6442508 h 6858000"/>
              <a:gd name="connsiteX333" fmla="*/ 5387324 w 7467600"/>
              <a:gd name="connsiteY333" fmla="*/ 5705830 h 6858000"/>
              <a:gd name="connsiteX334" fmla="*/ 5073620 w 7467600"/>
              <a:gd name="connsiteY334" fmla="*/ 5955437 h 6858000"/>
              <a:gd name="connsiteX335" fmla="*/ 4689789 w 7467600"/>
              <a:gd name="connsiteY335" fmla="*/ 6268382 h 6858000"/>
              <a:gd name="connsiteX336" fmla="*/ 4418722 w 7467600"/>
              <a:gd name="connsiteY336" fmla="*/ 6570886 h 6858000"/>
              <a:gd name="connsiteX337" fmla="*/ 4214944 w 7467600"/>
              <a:gd name="connsiteY337" fmla="*/ 6858000 h 6858000"/>
              <a:gd name="connsiteX338" fmla="*/ 4177898 w 7467600"/>
              <a:gd name="connsiteY338" fmla="*/ 6858000 h 6858000"/>
              <a:gd name="connsiteX339" fmla="*/ 4391597 w 7467600"/>
              <a:gd name="connsiteY339" fmla="*/ 6556370 h 6858000"/>
              <a:gd name="connsiteX340" fmla="*/ 4668889 w 7467600"/>
              <a:gd name="connsiteY340" fmla="*/ 6246399 h 6858000"/>
              <a:gd name="connsiteX341" fmla="*/ 5055427 w 7467600"/>
              <a:gd name="connsiteY341" fmla="*/ 5931476 h 6858000"/>
              <a:gd name="connsiteX342" fmla="*/ 5371814 w 7467600"/>
              <a:gd name="connsiteY342" fmla="*/ 5678975 h 6858000"/>
              <a:gd name="connsiteX343" fmla="*/ 4987918 w 7467600"/>
              <a:gd name="connsiteY343" fmla="*/ 5838701 h 6858000"/>
              <a:gd name="connsiteX344" fmla="*/ 4317146 w 7467600"/>
              <a:gd name="connsiteY344" fmla="*/ 6587716 h 6858000"/>
              <a:gd name="connsiteX345" fmla="*/ 4171627 w 7467600"/>
              <a:gd name="connsiteY345" fmla="*/ 6858000 h 6858000"/>
              <a:gd name="connsiteX346" fmla="*/ 4081585 w 7467600"/>
              <a:gd name="connsiteY346" fmla="*/ 6858000 h 6858000"/>
              <a:gd name="connsiteX347" fmla="*/ 4238603 w 7467600"/>
              <a:gd name="connsiteY347" fmla="*/ 6559341 h 6858000"/>
              <a:gd name="connsiteX348" fmla="*/ 4778333 w 7467600"/>
              <a:gd name="connsiteY348" fmla="*/ 5873626 h 6858000"/>
              <a:gd name="connsiteX349" fmla="*/ 5414185 w 7467600"/>
              <a:gd name="connsiteY349" fmla="*/ 5573882 h 6858000"/>
              <a:gd name="connsiteX350" fmla="*/ 5959648 w 7467600"/>
              <a:gd name="connsiteY350" fmla="*/ 4760797 h 6858000"/>
              <a:gd name="connsiteX351" fmla="*/ 5355019 w 7467600"/>
              <a:gd name="connsiteY351" fmla="*/ 4734672 h 6858000"/>
              <a:gd name="connsiteX352" fmla="*/ 5083565 w 7467600"/>
              <a:gd name="connsiteY352" fmla="*/ 5179121 h 6858000"/>
              <a:gd name="connsiteX353" fmla="*/ 4713577 w 7467600"/>
              <a:gd name="connsiteY353" fmla="*/ 5616803 h 6858000"/>
              <a:gd name="connsiteX354" fmla="*/ 3989559 w 7467600"/>
              <a:gd name="connsiteY354" fmla="*/ 6145945 h 6858000"/>
              <a:gd name="connsiteX355" fmla="*/ 3939824 w 7467600"/>
              <a:gd name="connsiteY355" fmla="*/ 6066900 h 6858000"/>
              <a:gd name="connsiteX356" fmla="*/ 4584537 w 7467600"/>
              <a:gd name="connsiteY356" fmla="*/ 5324826 h 6858000"/>
              <a:gd name="connsiteX357" fmla="*/ 5037105 w 7467600"/>
              <a:gd name="connsiteY357" fmla="*/ 5088765 h 6858000"/>
              <a:gd name="connsiteX358" fmla="*/ 5039930 w 7467600"/>
              <a:gd name="connsiteY358" fmla="*/ 5089585 h 6858000"/>
              <a:gd name="connsiteX359" fmla="*/ 5263764 w 7467600"/>
              <a:gd name="connsiteY359" fmla="*/ 4735525 h 6858000"/>
              <a:gd name="connsiteX360" fmla="*/ 4086300 w 7467600"/>
              <a:gd name="connsiteY360" fmla="*/ 4884599 h 6858000"/>
              <a:gd name="connsiteX361" fmla="*/ 4085485 w 7467600"/>
              <a:gd name="connsiteY361" fmla="*/ 4899070 h 6858000"/>
              <a:gd name="connsiteX362" fmla="*/ 3871915 w 7467600"/>
              <a:gd name="connsiteY362" fmla="*/ 5253645 h 6858000"/>
              <a:gd name="connsiteX363" fmla="*/ 3799374 w 7467600"/>
              <a:gd name="connsiteY363" fmla="*/ 5466127 h 6858000"/>
              <a:gd name="connsiteX364" fmla="*/ 3498850 w 7467600"/>
              <a:gd name="connsiteY364" fmla="*/ 6661888 h 6858000"/>
              <a:gd name="connsiteX365" fmla="*/ 3399216 w 7467600"/>
              <a:gd name="connsiteY365" fmla="*/ 6858000 h 6858000"/>
              <a:gd name="connsiteX366" fmla="*/ 3303688 w 7467600"/>
              <a:gd name="connsiteY366" fmla="*/ 6858000 h 6858000"/>
              <a:gd name="connsiteX367" fmla="*/ 3391774 w 7467600"/>
              <a:gd name="connsiteY367" fmla="*/ 6697181 h 6858000"/>
              <a:gd name="connsiteX368" fmla="*/ 3735540 w 7467600"/>
              <a:gd name="connsiteY368" fmla="*/ 5546923 h 6858000"/>
              <a:gd name="connsiteX369" fmla="*/ 3729438 w 7467600"/>
              <a:gd name="connsiteY369" fmla="*/ 5569058 h 6858000"/>
              <a:gd name="connsiteX370" fmla="*/ 3707782 w 7467600"/>
              <a:gd name="connsiteY370" fmla="*/ 5644908 h 6858000"/>
              <a:gd name="connsiteX371" fmla="*/ 3583827 w 7467600"/>
              <a:gd name="connsiteY371" fmla="*/ 6039215 h 6858000"/>
              <a:gd name="connsiteX372" fmla="*/ 3547861 w 7467600"/>
              <a:gd name="connsiteY372" fmla="*/ 6129609 h 6858000"/>
              <a:gd name="connsiteX373" fmla="*/ 3490905 w 7467600"/>
              <a:gd name="connsiteY373" fmla="*/ 6277660 h 6858000"/>
              <a:gd name="connsiteX374" fmla="*/ 3455859 w 7467600"/>
              <a:gd name="connsiteY374" fmla="*/ 6391301 h 6858000"/>
              <a:gd name="connsiteX375" fmla="*/ 3429112 w 7467600"/>
              <a:gd name="connsiteY375" fmla="*/ 6479469 h 6858000"/>
              <a:gd name="connsiteX376" fmla="*/ 3304862 w 7467600"/>
              <a:gd name="connsiteY376" fmla="*/ 6796476 h 6858000"/>
              <a:gd name="connsiteX377" fmla="*/ 3276071 w 7467600"/>
              <a:gd name="connsiteY377" fmla="*/ 6858000 h 6858000"/>
              <a:gd name="connsiteX378" fmla="*/ 3240805 w 7467600"/>
              <a:gd name="connsiteY378" fmla="*/ 6858000 h 6858000"/>
              <a:gd name="connsiteX379" fmla="*/ 3275917 w 7467600"/>
              <a:gd name="connsiteY379" fmla="*/ 6783192 h 6858000"/>
              <a:gd name="connsiteX380" fmla="*/ 3399358 w 7467600"/>
              <a:gd name="connsiteY380" fmla="*/ 6469011 h 6858000"/>
              <a:gd name="connsiteX381" fmla="*/ 3425650 w 7467600"/>
              <a:gd name="connsiteY381" fmla="*/ 6381333 h 6858000"/>
              <a:gd name="connsiteX382" fmla="*/ 3460661 w 7467600"/>
              <a:gd name="connsiteY382" fmla="*/ 6266763 h 6858000"/>
              <a:gd name="connsiteX383" fmla="*/ 3518021 w 7467600"/>
              <a:gd name="connsiteY383" fmla="*/ 6117298 h 6858000"/>
              <a:gd name="connsiteX384" fmla="*/ 3554035 w 7467600"/>
              <a:gd name="connsiteY384" fmla="*/ 6027832 h 6858000"/>
              <a:gd name="connsiteX385" fmla="*/ 3677174 w 7467600"/>
              <a:gd name="connsiteY385" fmla="*/ 5636351 h 6858000"/>
              <a:gd name="connsiteX386" fmla="*/ 3698819 w 7467600"/>
              <a:gd name="connsiteY386" fmla="*/ 5560503 h 6858000"/>
              <a:gd name="connsiteX387" fmla="*/ 3702094 w 7467600"/>
              <a:gd name="connsiteY387" fmla="*/ 5549194 h 6858000"/>
              <a:gd name="connsiteX388" fmla="*/ 3398355 w 7467600"/>
              <a:gd name="connsiteY388" fmla="*/ 6094603 h 6858000"/>
              <a:gd name="connsiteX389" fmla="*/ 3193941 w 7467600"/>
              <a:gd name="connsiteY389" fmla="*/ 6798775 h 6858000"/>
              <a:gd name="connsiteX390" fmla="*/ 3184140 w 7467600"/>
              <a:gd name="connsiteY390" fmla="*/ 6858000 h 6858000"/>
              <a:gd name="connsiteX391" fmla="*/ 3099978 w 7467600"/>
              <a:gd name="connsiteY391" fmla="*/ 6858000 h 6858000"/>
              <a:gd name="connsiteX392" fmla="*/ 3101556 w 7467600"/>
              <a:gd name="connsiteY392" fmla="*/ 6843337 h 6858000"/>
              <a:gd name="connsiteX393" fmla="*/ 3370162 w 7467600"/>
              <a:gd name="connsiteY393" fmla="*/ 5785550 h 6858000"/>
              <a:gd name="connsiteX394" fmla="*/ 3746477 w 7467600"/>
              <a:gd name="connsiteY394" fmla="*/ 5377889 h 6858000"/>
              <a:gd name="connsiteX395" fmla="*/ 3863399 w 7467600"/>
              <a:gd name="connsiteY395" fmla="*/ 5087257 h 6858000"/>
              <a:gd name="connsiteX396" fmla="*/ 3968712 w 7467600"/>
              <a:gd name="connsiteY396" fmla="*/ 4913989 h 6858000"/>
              <a:gd name="connsiteX397" fmla="*/ 2792390 w 7467600"/>
              <a:gd name="connsiteY397" fmla="*/ 5382974 h 6858000"/>
              <a:gd name="connsiteX398" fmla="*/ 2714982 w 7467600"/>
              <a:gd name="connsiteY398" fmla="*/ 5427051 h 6858000"/>
              <a:gd name="connsiteX399" fmla="*/ 2813361 w 7467600"/>
              <a:gd name="connsiteY399" fmla="*/ 6023912 h 6858000"/>
              <a:gd name="connsiteX400" fmla="*/ 2688430 w 7467600"/>
              <a:gd name="connsiteY400" fmla="*/ 6801564 h 6858000"/>
              <a:gd name="connsiteX401" fmla="*/ 2629626 w 7467600"/>
              <a:gd name="connsiteY401" fmla="*/ 6763394 h 6858000"/>
              <a:gd name="connsiteX402" fmla="*/ 2565328 w 7467600"/>
              <a:gd name="connsiteY402" fmla="*/ 5516399 h 6858000"/>
              <a:gd name="connsiteX403" fmla="*/ 1922999 w 7467600"/>
              <a:gd name="connsiteY403" fmla="*/ 5980343 h 6858000"/>
              <a:gd name="connsiteX404" fmla="*/ 1950261 w 7467600"/>
              <a:gd name="connsiteY404" fmla="*/ 6405858 h 6858000"/>
              <a:gd name="connsiteX405" fmla="*/ 2365554 w 7467600"/>
              <a:gd name="connsiteY405" fmla="*/ 6759107 h 6858000"/>
              <a:gd name="connsiteX406" fmla="*/ 2424142 w 7467600"/>
              <a:gd name="connsiteY406" fmla="*/ 6858000 h 6858000"/>
              <a:gd name="connsiteX407" fmla="*/ 2395994 w 7467600"/>
              <a:gd name="connsiteY407" fmla="*/ 6858000 h 6858000"/>
              <a:gd name="connsiteX408" fmla="*/ 2392863 w 7467600"/>
              <a:gd name="connsiteY408" fmla="*/ 6852964 h 6858000"/>
              <a:gd name="connsiteX409" fmla="*/ 2017589 w 7467600"/>
              <a:gd name="connsiteY409" fmla="*/ 6493982 h 6858000"/>
              <a:gd name="connsiteX410" fmla="*/ 2147336 w 7467600"/>
              <a:gd name="connsiteY410" fmla="*/ 6594052 h 6858000"/>
              <a:gd name="connsiteX411" fmla="*/ 2207047 w 7467600"/>
              <a:gd name="connsiteY411" fmla="*/ 6654540 h 6858000"/>
              <a:gd name="connsiteX412" fmla="*/ 2299106 w 7467600"/>
              <a:gd name="connsiteY412" fmla="*/ 6778931 h 6858000"/>
              <a:gd name="connsiteX413" fmla="*/ 2314430 w 7467600"/>
              <a:gd name="connsiteY413" fmla="*/ 6801144 h 6858000"/>
              <a:gd name="connsiteX414" fmla="*/ 2352406 w 7467600"/>
              <a:gd name="connsiteY414" fmla="*/ 6858000 h 6858000"/>
              <a:gd name="connsiteX415" fmla="*/ 2314492 w 7467600"/>
              <a:gd name="connsiteY415" fmla="*/ 6858000 h 6858000"/>
              <a:gd name="connsiteX416" fmla="*/ 2288095 w 7467600"/>
              <a:gd name="connsiteY416" fmla="*/ 6818030 h 6858000"/>
              <a:gd name="connsiteX417" fmla="*/ 2272768 w 7467600"/>
              <a:gd name="connsiteY417" fmla="*/ 6795822 h 6858000"/>
              <a:gd name="connsiteX418" fmla="*/ 2182715 w 7467600"/>
              <a:gd name="connsiteY418" fmla="*/ 6675071 h 6858000"/>
              <a:gd name="connsiteX419" fmla="*/ 2032061 w 7467600"/>
              <a:gd name="connsiteY419" fmla="*/ 6541380 h 6858000"/>
              <a:gd name="connsiteX420" fmla="*/ 2257220 w 7467600"/>
              <a:gd name="connsiteY420" fmla="*/ 6826257 h 6858000"/>
              <a:gd name="connsiteX421" fmla="*/ 2281324 w 7467600"/>
              <a:gd name="connsiteY421" fmla="*/ 6858000 h 6858000"/>
              <a:gd name="connsiteX422" fmla="*/ 2242860 w 7467600"/>
              <a:gd name="connsiteY422" fmla="*/ 6858000 h 6858000"/>
              <a:gd name="connsiteX423" fmla="*/ 2232818 w 7467600"/>
              <a:gd name="connsiteY423" fmla="*/ 6844926 h 6858000"/>
              <a:gd name="connsiteX424" fmla="*/ 1990172 w 7467600"/>
              <a:gd name="connsiteY424" fmla="*/ 6542121 h 6858000"/>
              <a:gd name="connsiteX425" fmla="*/ 2124090 w 7467600"/>
              <a:gd name="connsiteY425" fmla="*/ 6761017 h 6858000"/>
              <a:gd name="connsiteX426" fmla="*/ 2200380 w 7467600"/>
              <a:gd name="connsiteY426" fmla="*/ 6858000 h 6858000"/>
              <a:gd name="connsiteX427" fmla="*/ 2147507 w 7467600"/>
              <a:gd name="connsiteY427" fmla="*/ 6858000 h 6858000"/>
              <a:gd name="connsiteX428" fmla="*/ 2070668 w 7467600"/>
              <a:gd name="connsiteY428" fmla="*/ 6761520 h 6858000"/>
              <a:gd name="connsiteX429" fmla="*/ 1975142 w 7467600"/>
              <a:gd name="connsiteY429" fmla="*/ 6585570 h 6858000"/>
              <a:gd name="connsiteX430" fmla="*/ 2050035 w 7467600"/>
              <a:gd name="connsiteY430" fmla="*/ 6813345 h 6858000"/>
              <a:gd name="connsiteX431" fmla="*/ 2063025 w 7467600"/>
              <a:gd name="connsiteY431" fmla="*/ 6858000 h 6858000"/>
              <a:gd name="connsiteX432" fmla="*/ 2021675 w 7467600"/>
              <a:gd name="connsiteY432" fmla="*/ 6858000 h 6858000"/>
              <a:gd name="connsiteX433" fmla="*/ 2019308 w 7467600"/>
              <a:gd name="connsiteY433" fmla="*/ 6847118 h 6858000"/>
              <a:gd name="connsiteX434" fmla="*/ 1938835 w 7467600"/>
              <a:gd name="connsiteY434" fmla="*/ 6551160 h 6858000"/>
              <a:gd name="connsiteX435" fmla="*/ 1953230 w 7467600"/>
              <a:gd name="connsiteY435" fmla="*/ 6759699 h 6858000"/>
              <a:gd name="connsiteX436" fmla="*/ 1956763 w 7467600"/>
              <a:gd name="connsiteY436" fmla="*/ 6778191 h 6858000"/>
              <a:gd name="connsiteX437" fmla="*/ 1967925 w 7467600"/>
              <a:gd name="connsiteY437" fmla="*/ 6858000 h 6858000"/>
              <a:gd name="connsiteX438" fmla="*/ 1936622 w 7467600"/>
              <a:gd name="connsiteY438" fmla="*/ 6858000 h 6858000"/>
              <a:gd name="connsiteX439" fmla="*/ 1926261 w 7467600"/>
              <a:gd name="connsiteY439" fmla="*/ 6784064 h 6858000"/>
              <a:gd name="connsiteX440" fmla="*/ 1922724 w 7467600"/>
              <a:gd name="connsiteY440" fmla="*/ 6765577 h 6858000"/>
              <a:gd name="connsiteX441" fmla="*/ 1904650 w 7467600"/>
              <a:gd name="connsiteY441" fmla="*/ 6639616 h 6858000"/>
              <a:gd name="connsiteX442" fmla="*/ 1885273 w 7467600"/>
              <a:gd name="connsiteY442" fmla="*/ 6858000 h 6858000"/>
              <a:gd name="connsiteX443" fmla="*/ 1854363 w 7467600"/>
              <a:gd name="connsiteY443" fmla="*/ 6858000 h 6858000"/>
              <a:gd name="connsiteX444" fmla="*/ 1880391 w 7467600"/>
              <a:gd name="connsiteY444" fmla="*/ 6603796 h 6858000"/>
              <a:gd name="connsiteX445" fmla="*/ 1818273 w 7467600"/>
              <a:gd name="connsiteY445" fmla="*/ 6715729 h 6858000"/>
              <a:gd name="connsiteX446" fmla="*/ 1794691 w 7467600"/>
              <a:gd name="connsiteY446" fmla="*/ 6843239 h 6858000"/>
              <a:gd name="connsiteX447" fmla="*/ 1794914 w 7467600"/>
              <a:gd name="connsiteY447" fmla="*/ 6858000 h 6858000"/>
              <a:gd name="connsiteX448" fmla="*/ 1746128 w 7467600"/>
              <a:gd name="connsiteY448" fmla="*/ 6858000 h 6858000"/>
              <a:gd name="connsiteX449" fmla="*/ 1753934 w 7467600"/>
              <a:gd name="connsiteY449" fmla="*/ 6724796 h 6858000"/>
              <a:gd name="connsiteX450" fmla="*/ 1792053 w 7467600"/>
              <a:gd name="connsiteY450" fmla="*/ 6572396 h 6858000"/>
              <a:gd name="connsiteX451" fmla="*/ 1862248 w 7467600"/>
              <a:gd name="connsiteY451" fmla="*/ 6266397 h 6858000"/>
              <a:gd name="connsiteX452" fmla="*/ 1862250 w 7467600"/>
              <a:gd name="connsiteY452" fmla="*/ 6033531 h 6858000"/>
              <a:gd name="connsiteX453" fmla="*/ 1211999 w 7467600"/>
              <a:gd name="connsiteY453" fmla="*/ 6683610 h 6858000"/>
              <a:gd name="connsiteX454" fmla="*/ 1213266 w 7467600"/>
              <a:gd name="connsiteY454" fmla="*/ 6691947 h 6858000"/>
              <a:gd name="connsiteX455" fmla="*/ 1203370 w 7467600"/>
              <a:gd name="connsiteY455" fmla="*/ 6850676 h 6858000"/>
              <a:gd name="connsiteX456" fmla="*/ 1203671 w 7467600"/>
              <a:gd name="connsiteY456" fmla="*/ 6858000 h 6858000"/>
              <a:gd name="connsiteX457" fmla="*/ 1143180 w 7467600"/>
              <a:gd name="connsiteY457" fmla="*/ 6858000 h 6858000"/>
              <a:gd name="connsiteX458" fmla="*/ 1142176 w 7467600"/>
              <a:gd name="connsiteY458" fmla="*/ 6766045 h 6858000"/>
              <a:gd name="connsiteX459" fmla="*/ 1067484 w 7467600"/>
              <a:gd name="connsiteY459" fmla="*/ 6858000 h 6858000"/>
              <a:gd name="connsiteX460" fmla="*/ 953928 w 7467600"/>
              <a:gd name="connsiteY460" fmla="*/ 6858000 h 6858000"/>
              <a:gd name="connsiteX461" fmla="*/ 959715 w 7467600"/>
              <a:gd name="connsiteY461" fmla="*/ 6850185 h 6858000"/>
              <a:gd name="connsiteX462" fmla="*/ 1483788 w 7467600"/>
              <a:gd name="connsiteY462" fmla="*/ 6259174 h 6858000"/>
              <a:gd name="connsiteX463" fmla="*/ 1100671 w 7467600"/>
              <a:gd name="connsiteY463" fmla="*/ 6252137 h 6858000"/>
              <a:gd name="connsiteX464" fmla="*/ 1090144 w 7467600"/>
              <a:gd name="connsiteY464" fmla="*/ 6256748 h 6858000"/>
              <a:gd name="connsiteX465" fmla="*/ 1095872 w 7467600"/>
              <a:gd name="connsiteY465" fmla="*/ 6271892 h 6858000"/>
              <a:gd name="connsiteX466" fmla="*/ 262785 w 7467600"/>
              <a:gd name="connsiteY466" fmla="*/ 6845450 h 6858000"/>
              <a:gd name="connsiteX467" fmla="*/ 209968 w 7467600"/>
              <a:gd name="connsiteY467" fmla="*/ 6770713 h 6858000"/>
              <a:gd name="connsiteX468" fmla="*/ 873460 w 7467600"/>
              <a:gd name="connsiteY468" fmla="*/ 6253768 h 6858000"/>
              <a:gd name="connsiteX469" fmla="*/ 192686 w 7467600"/>
              <a:gd name="connsiteY469" fmla="*/ 5849257 h 6858000"/>
              <a:gd name="connsiteX470" fmla="*/ 4696 w 7467600"/>
              <a:gd name="connsiteY470" fmla="*/ 5697668 h 6858000"/>
              <a:gd name="connsiteX471" fmla="*/ 0 w 7467600"/>
              <a:gd name="connsiteY471" fmla="*/ 5689984 h 6858000"/>
              <a:gd name="connsiteX472" fmla="*/ 0 w 7467600"/>
              <a:gd name="connsiteY472" fmla="*/ 5513472 h 6858000"/>
              <a:gd name="connsiteX473" fmla="*/ 174101 w 7467600"/>
              <a:gd name="connsiteY473" fmla="*/ 5620277 h 6858000"/>
              <a:gd name="connsiteX474" fmla="*/ 891800 w 7467600"/>
              <a:gd name="connsiteY474" fmla="*/ 6036935 h 6858000"/>
              <a:gd name="connsiteX475" fmla="*/ 1072219 w 7467600"/>
              <a:gd name="connsiteY475" fmla="*/ 6169443 h 6858000"/>
              <a:gd name="connsiteX476" fmla="*/ 1074117 w 7467600"/>
              <a:gd name="connsiteY476" fmla="*/ 6170301 h 6858000"/>
              <a:gd name="connsiteX477" fmla="*/ 1083114 w 7467600"/>
              <a:gd name="connsiteY477" fmla="*/ 6174131 h 6858000"/>
              <a:gd name="connsiteX478" fmla="*/ 1543010 w 7467600"/>
              <a:gd name="connsiteY478" fmla="*/ 6191140 h 6858000"/>
              <a:gd name="connsiteX479" fmla="*/ 1551080 w 7467600"/>
              <a:gd name="connsiteY479" fmla="*/ 6195006 h 6858000"/>
              <a:gd name="connsiteX480" fmla="*/ 2345443 w 7467600"/>
              <a:gd name="connsiteY480" fmla="*/ 5549882 h 6858000"/>
              <a:gd name="connsiteX481" fmla="*/ 1721499 w 7467600"/>
              <a:gd name="connsiteY481" fmla="*/ 5599969 h 6858000"/>
              <a:gd name="connsiteX482" fmla="*/ 767716 w 7467600"/>
              <a:gd name="connsiteY482" fmla="*/ 5472768 h 6858000"/>
              <a:gd name="connsiteX483" fmla="*/ 722147 w 7467600"/>
              <a:gd name="connsiteY483" fmla="*/ 5393091 h 6858000"/>
              <a:gd name="connsiteX484" fmla="*/ 1485552 w 7467600"/>
              <a:gd name="connsiteY484" fmla="*/ 5313202 h 6858000"/>
              <a:gd name="connsiteX485" fmla="*/ 2143004 w 7467600"/>
              <a:gd name="connsiteY485" fmla="*/ 5402420 h 6858000"/>
              <a:gd name="connsiteX486" fmla="*/ 1933391 w 7467600"/>
              <a:gd name="connsiteY486" fmla="*/ 5156971 h 6858000"/>
              <a:gd name="connsiteX487" fmla="*/ 1827118 w 7467600"/>
              <a:gd name="connsiteY487" fmla="*/ 4968410 h 6858000"/>
              <a:gd name="connsiteX488" fmla="*/ 1837349 w 7467600"/>
              <a:gd name="connsiteY488" fmla="*/ 4956357 h 6858000"/>
              <a:gd name="connsiteX489" fmla="*/ 2162835 w 7467600"/>
              <a:gd name="connsiteY489" fmla="*/ 5187853 h 6858000"/>
              <a:gd name="connsiteX490" fmla="*/ 2257167 w 7467600"/>
              <a:gd name="connsiteY490" fmla="*/ 5462123 h 6858000"/>
              <a:gd name="connsiteX491" fmla="*/ 2261598 w 7467600"/>
              <a:gd name="connsiteY491" fmla="*/ 5467998 h 6858000"/>
              <a:gd name="connsiteX492" fmla="*/ 2437177 w 7467600"/>
              <a:gd name="connsiteY492" fmla="*/ 5479608 h 6858000"/>
              <a:gd name="connsiteX493" fmla="*/ 2445247 w 7467600"/>
              <a:gd name="connsiteY493" fmla="*/ 5483476 h 6858000"/>
              <a:gd name="connsiteX494" fmla="*/ 2743626 w 7467600"/>
              <a:gd name="connsiteY494" fmla="*/ 5304819 h 6858000"/>
              <a:gd name="connsiteX495" fmla="*/ 3048102 w 7467600"/>
              <a:gd name="connsiteY495" fmla="*/ 5150595 h 6858000"/>
              <a:gd name="connsiteX496" fmla="*/ 1799414 w 7467600"/>
              <a:gd name="connsiteY496" fmla="*/ 4694732 h 6858000"/>
              <a:gd name="connsiteX497" fmla="*/ 1771735 w 7467600"/>
              <a:gd name="connsiteY497" fmla="*/ 4619929 h 6858000"/>
              <a:gd name="connsiteX498" fmla="*/ 3104273 w 7467600"/>
              <a:gd name="connsiteY498" fmla="*/ 5076159 h 6858000"/>
              <a:gd name="connsiteX499" fmla="*/ 3113245 w 7467600"/>
              <a:gd name="connsiteY499" fmla="*/ 5090705 h 6858000"/>
              <a:gd name="connsiteX500" fmla="*/ 3126294 w 7467600"/>
              <a:gd name="connsiteY500" fmla="*/ 5114400 h 6858000"/>
              <a:gd name="connsiteX501" fmla="*/ 3937433 w 7467600"/>
              <a:gd name="connsiteY501" fmla="*/ 4830473 h 6858000"/>
              <a:gd name="connsiteX502" fmla="*/ 3590475 w 7467600"/>
              <a:gd name="connsiteY502" fmla="*/ 4597974 h 6858000"/>
              <a:gd name="connsiteX503" fmla="*/ 3100264 w 7467600"/>
              <a:gd name="connsiteY503" fmla="*/ 4579845 h 6858000"/>
              <a:gd name="connsiteX504" fmla="*/ 2183576 w 7467600"/>
              <a:gd name="connsiteY504" fmla="*/ 4227150 h 6858000"/>
              <a:gd name="connsiteX505" fmla="*/ 2151029 w 7467600"/>
              <a:gd name="connsiteY505" fmla="*/ 4146947 h 6858000"/>
              <a:gd name="connsiteX506" fmla="*/ 3563434 w 7467600"/>
              <a:gd name="connsiteY506" fmla="*/ 4469115 h 6858000"/>
              <a:gd name="connsiteX507" fmla="*/ 3177952 w 7467600"/>
              <a:gd name="connsiteY507" fmla="*/ 3657386 h 6858000"/>
              <a:gd name="connsiteX508" fmla="*/ 3189263 w 7467600"/>
              <a:gd name="connsiteY508" fmla="*/ 3625726 h 6858000"/>
              <a:gd name="connsiteX509" fmla="*/ 3560912 w 7467600"/>
              <a:gd name="connsiteY509" fmla="*/ 4079863 h 6858000"/>
              <a:gd name="connsiteX510" fmla="*/ 3626636 w 7467600"/>
              <a:gd name="connsiteY510" fmla="*/ 4512230 h 6858000"/>
              <a:gd name="connsiteX511" fmla="*/ 3653088 w 7467600"/>
              <a:gd name="connsiteY511" fmla="*/ 4521417 h 6858000"/>
              <a:gd name="connsiteX512" fmla="*/ 3988128 w 7467600"/>
              <a:gd name="connsiteY512" fmla="*/ 4817267 h 6858000"/>
              <a:gd name="connsiteX513" fmla="*/ 4830582 w 7467600"/>
              <a:gd name="connsiteY513" fmla="*/ 4676000 h 6858000"/>
              <a:gd name="connsiteX514" fmla="*/ 4830100 w 7467600"/>
              <a:gd name="connsiteY514" fmla="*/ 4675554 h 6858000"/>
              <a:gd name="connsiteX515" fmla="*/ 4036318 w 7467600"/>
              <a:gd name="connsiteY515" fmla="*/ 4147013 h 6858000"/>
              <a:gd name="connsiteX516" fmla="*/ 3432098 w 7467600"/>
              <a:gd name="connsiteY516" fmla="*/ 3537312 h 6858000"/>
              <a:gd name="connsiteX517" fmla="*/ 3446761 w 7467600"/>
              <a:gd name="connsiteY517" fmla="*/ 3461278 h 6858000"/>
              <a:gd name="connsiteX518" fmla="*/ 4419733 w 7467600"/>
              <a:gd name="connsiteY518" fmla="*/ 3963555 h 6858000"/>
              <a:gd name="connsiteX519" fmla="*/ 4781371 w 7467600"/>
              <a:gd name="connsiteY519" fmla="*/ 4458604 h 6858000"/>
              <a:gd name="connsiteX520" fmla="*/ 4780440 w 7467600"/>
              <a:gd name="connsiteY520" fmla="*/ 4470290 h 6858000"/>
              <a:gd name="connsiteX521" fmla="*/ 4898954 w 7467600"/>
              <a:gd name="connsiteY521" fmla="*/ 4662092 h 6858000"/>
              <a:gd name="connsiteX522" fmla="*/ 4900699 w 7467600"/>
              <a:gd name="connsiteY522" fmla="*/ 4670867 h 6858000"/>
              <a:gd name="connsiteX523" fmla="*/ 5714511 w 7467600"/>
              <a:gd name="connsiteY523" fmla="*/ 4663483 h 6858000"/>
              <a:gd name="connsiteX524" fmla="*/ 5464793 w 7467600"/>
              <a:gd name="connsiteY524" fmla="*/ 4393556 h 6858000"/>
              <a:gd name="connsiteX525" fmla="*/ 5461897 w 7467600"/>
              <a:gd name="connsiteY525" fmla="*/ 4390879 h 6858000"/>
              <a:gd name="connsiteX526" fmla="*/ 4294126 w 7467600"/>
              <a:gd name="connsiteY526" fmla="*/ 3303048 h 6858000"/>
              <a:gd name="connsiteX527" fmla="*/ 4305321 w 7467600"/>
              <a:gd name="connsiteY527" fmla="*/ 3256953 h 6858000"/>
              <a:gd name="connsiteX528" fmla="*/ 4949299 w 7467600"/>
              <a:gd name="connsiteY528" fmla="*/ 3766336 h 6858000"/>
              <a:gd name="connsiteX529" fmla="*/ 5291452 w 7467600"/>
              <a:gd name="connsiteY529" fmla="*/ 4076801 h 6858000"/>
              <a:gd name="connsiteX530" fmla="*/ 5434998 w 7467600"/>
              <a:gd name="connsiteY530" fmla="*/ 4254100 h 6858000"/>
              <a:gd name="connsiteX531" fmla="*/ 5351015 w 7467600"/>
              <a:gd name="connsiteY531" fmla="*/ 3760989 h 6858000"/>
              <a:gd name="connsiteX532" fmla="*/ 5413780 w 7467600"/>
              <a:gd name="connsiteY532" fmla="*/ 2966265 h 6858000"/>
              <a:gd name="connsiteX533" fmla="*/ 5425627 w 7467600"/>
              <a:gd name="connsiteY533" fmla="*/ 2954192 h 6858000"/>
              <a:gd name="connsiteX534" fmla="*/ 6604735 w 7467600"/>
              <a:gd name="connsiteY534" fmla="*/ 2041381 h 6858000"/>
              <a:gd name="connsiteX535" fmla="*/ 7204487 w 7467600"/>
              <a:gd name="connsiteY535" fmla="*/ 2742112 h 6858000"/>
              <a:gd name="connsiteX536" fmla="*/ 7131592 w 7467600"/>
              <a:gd name="connsiteY536" fmla="*/ 2672096 h 6858000"/>
              <a:gd name="connsiteX537" fmla="*/ 6996344 w 7467600"/>
              <a:gd name="connsiteY537" fmla="*/ 2518310 h 6858000"/>
              <a:gd name="connsiteX538" fmla="*/ 6735495 w 7467600"/>
              <a:gd name="connsiteY538" fmla="*/ 2196890 h 6858000"/>
              <a:gd name="connsiteX539" fmla="*/ 6721901 w 7467600"/>
              <a:gd name="connsiteY539" fmla="*/ 2179274 h 6858000"/>
              <a:gd name="connsiteX540" fmla="*/ 6604735 w 7467600"/>
              <a:gd name="connsiteY540" fmla="*/ 2041381 h 6858000"/>
              <a:gd name="connsiteX541" fmla="*/ 6591670 w 7467600"/>
              <a:gd name="connsiteY541" fmla="*/ 1988277 h 6858000"/>
              <a:gd name="connsiteX542" fmla="*/ 6747349 w 7467600"/>
              <a:gd name="connsiteY542" fmla="*/ 2160069 h 6858000"/>
              <a:gd name="connsiteX543" fmla="*/ 6760943 w 7467600"/>
              <a:gd name="connsiteY543" fmla="*/ 2177686 h 6858000"/>
              <a:gd name="connsiteX544" fmla="*/ 7021065 w 7467600"/>
              <a:gd name="connsiteY544" fmla="*/ 2498102 h 6858000"/>
              <a:gd name="connsiteX545" fmla="*/ 7155223 w 7467600"/>
              <a:gd name="connsiteY545" fmla="*/ 2650386 h 6858000"/>
              <a:gd name="connsiteX546" fmla="*/ 7203167 w 7467600"/>
              <a:gd name="connsiteY546" fmla="*/ 2697288 h 6858000"/>
              <a:gd name="connsiteX547" fmla="*/ 6937703 w 7467600"/>
              <a:gd name="connsiteY547" fmla="*/ 2321981 h 6858000"/>
              <a:gd name="connsiteX548" fmla="*/ 6591670 w 7467600"/>
              <a:gd name="connsiteY548" fmla="*/ 1988277 h 6858000"/>
              <a:gd name="connsiteX549" fmla="*/ 5798671 w 7467600"/>
              <a:gd name="connsiteY549" fmla="*/ 1981601 h 6858000"/>
              <a:gd name="connsiteX550" fmla="*/ 5754709 w 7467600"/>
              <a:gd name="connsiteY550" fmla="*/ 2071454 h 6858000"/>
              <a:gd name="connsiteX551" fmla="*/ 5763044 w 7467600"/>
              <a:gd name="connsiteY551" fmla="*/ 2842206 h 6858000"/>
              <a:gd name="connsiteX552" fmla="*/ 5764974 w 7467600"/>
              <a:gd name="connsiteY552" fmla="*/ 2799609 h 6858000"/>
              <a:gd name="connsiteX553" fmla="*/ 5767665 w 7467600"/>
              <a:gd name="connsiteY553" fmla="*/ 2666409 h 6858000"/>
              <a:gd name="connsiteX554" fmla="*/ 5763055 w 7467600"/>
              <a:gd name="connsiteY554" fmla="*/ 2579705 h 6858000"/>
              <a:gd name="connsiteX555" fmla="*/ 5758079 w 7467600"/>
              <a:gd name="connsiteY555" fmla="*/ 2492508 h 6858000"/>
              <a:gd name="connsiteX556" fmla="*/ 5779325 w 7467600"/>
              <a:gd name="connsiteY556" fmla="*/ 2197069 h 6858000"/>
              <a:gd name="connsiteX557" fmla="*/ 5798671 w 7467600"/>
              <a:gd name="connsiteY557" fmla="*/ 1981601 h 6858000"/>
              <a:gd name="connsiteX558" fmla="*/ 5829202 w 7467600"/>
              <a:gd name="connsiteY558" fmla="*/ 1971679 h 6858000"/>
              <a:gd name="connsiteX559" fmla="*/ 5809558 w 7467600"/>
              <a:gd name="connsiteY559" fmla="*/ 2198043 h 6858000"/>
              <a:gd name="connsiteX560" fmla="*/ 5788653 w 7467600"/>
              <a:gd name="connsiteY560" fmla="*/ 2489430 h 6858000"/>
              <a:gd name="connsiteX561" fmla="*/ 5793439 w 7467600"/>
              <a:gd name="connsiteY561" fmla="*/ 2575235 h 6858000"/>
              <a:gd name="connsiteX562" fmla="*/ 5796837 w 7467600"/>
              <a:gd name="connsiteY562" fmla="*/ 2637633 h 6858000"/>
              <a:gd name="connsiteX563" fmla="*/ 5818614 w 7467600"/>
              <a:gd name="connsiteY563" fmla="*/ 2473055 h 6858000"/>
              <a:gd name="connsiteX564" fmla="*/ 5829202 w 7467600"/>
              <a:gd name="connsiteY564" fmla="*/ 1971679 h 6858000"/>
              <a:gd name="connsiteX565" fmla="*/ 5911389 w 7467600"/>
              <a:gd name="connsiteY565" fmla="*/ 1898371 h 6858000"/>
              <a:gd name="connsiteX566" fmla="*/ 6237627 w 7467600"/>
              <a:gd name="connsiteY566" fmla="*/ 2231921 h 6858000"/>
              <a:gd name="connsiteX567" fmla="*/ 5911389 w 7467600"/>
              <a:gd name="connsiteY567" fmla="*/ 1898371 h 6858000"/>
              <a:gd name="connsiteX568" fmla="*/ 6944437 w 7467600"/>
              <a:gd name="connsiteY568" fmla="*/ 1575402 h 6858000"/>
              <a:gd name="connsiteX569" fmla="*/ 6304730 w 7467600"/>
              <a:gd name="connsiteY569" fmla="*/ 1766654 h 6858000"/>
              <a:gd name="connsiteX570" fmla="*/ 6944437 w 7467600"/>
              <a:gd name="connsiteY570" fmla="*/ 1575402 h 6858000"/>
              <a:gd name="connsiteX571" fmla="*/ 7019523 w 7467600"/>
              <a:gd name="connsiteY571" fmla="*/ 1519450 h 6858000"/>
              <a:gd name="connsiteX572" fmla="*/ 6298091 w 7467600"/>
              <a:gd name="connsiteY572" fmla="*/ 1737122 h 6858000"/>
              <a:gd name="connsiteX573" fmla="*/ 7019523 w 7467600"/>
              <a:gd name="connsiteY573" fmla="*/ 1519450 h 6858000"/>
              <a:gd name="connsiteX574" fmla="*/ 2399523 w 7467600"/>
              <a:gd name="connsiteY574" fmla="*/ 1428234 h 6858000"/>
              <a:gd name="connsiteX575" fmla="*/ 2224982 w 7467600"/>
              <a:gd name="connsiteY575" fmla="*/ 1826201 h 6858000"/>
              <a:gd name="connsiteX576" fmla="*/ 2096099 w 7467600"/>
              <a:gd name="connsiteY576" fmla="*/ 2345900 h 6858000"/>
              <a:gd name="connsiteX577" fmla="*/ 2283317 w 7467600"/>
              <a:gd name="connsiteY577" fmla="*/ 1796925 h 6858000"/>
              <a:gd name="connsiteX578" fmla="*/ 2399523 w 7467600"/>
              <a:gd name="connsiteY578" fmla="*/ 1428234 h 6858000"/>
              <a:gd name="connsiteX579" fmla="*/ 2448558 w 7467600"/>
              <a:gd name="connsiteY579" fmla="*/ 1373435 h 6858000"/>
              <a:gd name="connsiteX580" fmla="*/ 2312521 w 7467600"/>
              <a:gd name="connsiteY580" fmla="*/ 1806140 h 6858000"/>
              <a:gd name="connsiteX581" fmla="*/ 2127533 w 7467600"/>
              <a:gd name="connsiteY581" fmla="*/ 2348380 h 6858000"/>
              <a:gd name="connsiteX582" fmla="*/ 2358080 w 7467600"/>
              <a:gd name="connsiteY582" fmla="*/ 1866134 h 6858000"/>
              <a:gd name="connsiteX583" fmla="*/ 2407436 w 7467600"/>
              <a:gd name="connsiteY583" fmla="*/ 1651070 h 6858000"/>
              <a:gd name="connsiteX584" fmla="*/ 2448558 w 7467600"/>
              <a:gd name="connsiteY584" fmla="*/ 1373435 h 6858000"/>
              <a:gd name="connsiteX585" fmla="*/ 278707 w 7467600"/>
              <a:gd name="connsiteY585" fmla="*/ 1352270 h 6858000"/>
              <a:gd name="connsiteX586" fmla="*/ 321570 w 7467600"/>
              <a:gd name="connsiteY586" fmla="*/ 1861610 h 6858000"/>
              <a:gd name="connsiteX587" fmla="*/ 294281 w 7467600"/>
              <a:gd name="connsiteY587" fmla="*/ 1440658 h 6858000"/>
              <a:gd name="connsiteX588" fmla="*/ 278707 w 7467600"/>
              <a:gd name="connsiteY588" fmla="*/ 1352270 h 6858000"/>
              <a:gd name="connsiteX589" fmla="*/ 1423821 w 7467600"/>
              <a:gd name="connsiteY589" fmla="*/ 1351958 h 6858000"/>
              <a:gd name="connsiteX590" fmla="*/ 1638521 w 7467600"/>
              <a:gd name="connsiteY590" fmla="*/ 1908470 h 6858000"/>
              <a:gd name="connsiteX591" fmla="*/ 1754199 w 7467600"/>
              <a:gd name="connsiteY591" fmla="*/ 2149284 h 6858000"/>
              <a:gd name="connsiteX592" fmla="*/ 1908359 w 7467600"/>
              <a:gd name="connsiteY592" fmla="*/ 2364988 h 6858000"/>
              <a:gd name="connsiteX593" fmla="*/ 1647661 w 7467600"/>
              <a:gd name="connsiteY593" fmla="*/ 1825945 h 6858000"/>
              <a:gd name="connsiteX594" fmla="*/ 1423821 w 7467600"/>
              <a:gd name="connsiteY594" fmla="*/ 1351958 h 6858000"/>
              <a:gd name="connsiteX595" fmla="*/ 1431890 w 7467600"/>
              <a:gd name="connsiteY595" fmla="*/ 1306475 h 6858000"/>
              <a:gd name="connsiteX596" fmla="*/ 1507597 w 7467600"/>
              <a:gd name="connsiteY596" fmla="*/ 1446132 h 6858000"/>
              <a:gd name="connsiteX597" fmla="*/ 1674586 w 7467600"/>
              <a:gd name="connsiteY597" fmla="*/ 1813832 h 6858000"/>
              <a:gd name="connsiteX598" fmla="*/ 1815950 w 7467600"/>
              <a:gd name="connsiteY598" fmla="*/ 2128564 h 6858000"/>
              <a:gd name="connsiteX599" fmla="*/ 1984242 w 7467600"/>
              <a:gd name="connsiteY599" fmla="*/ 2430829 h 6858000"/>
              <a:gd name="connsiteX600" fmla="*/ 2014023 w 7467600"/>
              <a:gd name="connsiteY600" fmla="*/ 2450995 h 6858000"/>
              <a:gd name="connsiteX601" fmla="*/ 1747337 w 7467600"/>
              <a:gd name="connsiteY601" fmla="*/ 1855264 h 6858000"/>
              <a:gd name="connsiteX602" fmla="*/ 1533749 w 7467600"/>
              <a:gd name="connsiteY602" fmla="*/ 1478656 h 6858000"/>
              <a:gd name="connsiteX603" fmla="*/ 1431890 w 7467600"/>
              <a:gd name="connsiteY603" fmla="*/ 1306475 h 6858000"/>
              <a:gd name="connsiteX604" fmla="*/ 5052692 w 7467600"/>
              <a:gd name="connsiteY604" fmla="*/ 1292994 h 6858000"/>
              <a:gd name="connsiteX605" fmla="*/ 5200661 w 7467600"/>
              <a:gd name="connsiteY605" fmla="*/ 1635186 h 6858000"/>
              <a:gd name="connsiteX606" fmla="*/ 5297138 w 7467600"/>
              <a:gd name="connsiteY606" fmla="*/ 1906351 h 6858000"/>
              <a:gd name="connsiteX607" fmla="*/ 5052692 w 7467600"/>
              <a:gd name="connsiteY607" fmla="*/ 1292994 h 6858000"/>
              <a:gd name="connsiteX608" fmla="*/ 5009948 w 7467600"/>
              <a:gd name="connsiteY608" fmla="*/ 1273619 h 6858000"/>
              <a:gd name="connsiteX609" fmla="*/ 5121777 w 7467600"/>
              <a:gd name="connsiteY609" fmla="*/ 1654213 h 6858000"/>
              <a:gd name="connsiteX610" fmla="*/ 5293545 w 7467600"/>
              <a:gd name="connsiteY610" fmla="*/ 2072247 h 6858000"/>
              <a:gd name="connsiteX611" fmla="*/ 5294042 w 7467600"/>
              <a:gd name="connsiteY611" fmla="*/ 2065019 h 6858000"/>
              <a:gd name="connsiteX612" fmla="*/ 5171936 w 7467600"/>
              <a:gd name="connsiteY612" fmla="*/ 1647613 h 6858000"/>
              <a:gd name="connsiteX613" fmla="*/ 5009948 w 7467600"/>
              <a:gd name="connsiteY613" fmla="*/ 1273619 h 6858000"/>
              <a:gd name="connsiteX614" fmla="*/ 655236 w 7467600"/>
              <a:gd name="connsiteY614" fmla="*/ 1268632 h 6858000"/>
              <a:gd name="connsiteX615" fmla="*/ 839521 w 7467600"/>
              <a:gd name="connsiteY615" fmla="*/ 1685315 h 6858000"/>
              <a:gd name="connsiteX616" fmla="*/ 1109416 w 7467600"/>
              <a:gd name="connsiteY616" fmla="*/ 2061663 h 6858000"/>
              <a:gd name="connsiteX617" fmla="*/ 1298300 w 7467600"/>
              <a:gd name="connsiteY617" fmla="*/ 2247742 h 6858000"/>
              <a:gd name="connsiteX618" fmla="*/ 1125871 w 7467600"/>
              <a:gd name="connsiteY618" fmla="*/ 1989513 h 6858000"/>
              <a:gd name="connsiteX619" fmla="*/ 981574 w 7467600"/>
              <a:gd name="connsiteY619" fmla="*/ 1783157 h 6858000"/>
              <a:gd name="connsiteX620" fmla="*/ 922198 w 7467600"/>
              <a:gd name="connsiteY620" fmla="*/ 1677437 h 6858000"/>
              <a:gd name="connsiteX621" fmla="*/ 869293 w 7467600"/>
              <a:gd name="connsiteY621" fmla="*/ 1583214 h 6858000"/>
              <a:gd name="connsiteX622" fmla="*/ 751431 w 7467600"/>
              <a:gd name="connsiteY622" fmla="*/ 1405731 h 6858000"/>
              <a:gd name="connsiteX623" fmla="*/ 655236 w 7467600"/>
              <a:gd name="connsiteY623" fmla="*/ 1268632 h 6858000"/>
              <a:gd name="connsiteX624" fmla="*/ 6516292 w 7467600"/>
              <a:gd name="connsiteY624" fmla="*/ 1263064 h 6858000"/>
              <a:gd name="connsiteX625" fmla="*/ 5736320 w 7467600"/>
              <a:gd name="connsiteY625" fmla="*/ 1501803 h 6858000"/>
              <a:gd name="connsiteX626" fmla="*/ 6516292 w 7467600"/>
              <a:gd name="connsiteY626" fmla="*/ 1263064 h 6858000"/>
              <a:gd name="connsiteX627" fmla="*/ 291466 w 7467600"/>
              <a:gd name="connsiteY627" fmla="*/ 1250369 h 6858000"/>
              <a:gd name="connsiteX628" fmla="*/ 323180 w 7467600"/>
              <a:gd name="connsiteY628" fmla="*/ 1435283 h 6858000"/>
              <a:gd name="connsiteX629" fmla="*/ 349381 w 7467600"/>
              <a:gd name="connsiteY629" fmla="*/ 1875041 h 6858000"/>
              <a:gd name="connsiteX630" fmla="*/ 374363 w 7467600"/>
              <a:gd name="connsiteY630" fmla="*/ 1506494 h 6858000"/>
              <a:gd name="connsiteX631" fmla="*/ 302168 w 7467600"/>
              <a:gd name="connsiteY631" fmla="*/ 1274495 h 6858000"/>
              <a:gd name="connsiteX632" fmla="*/ 291466 w 7467600"/>
              <a:gd name="connsiteY632" fmla="*/ 1250369 h 6858000"/>
              <a:gd name="connsiteX633" fmla="*/ 678222 w 7467600"/>
              <a:gd name="connsiteY633" fmla="*/ 1248670 h 6858000"/>
              <a:gd name="connsiteX634" fmla="*/ 775536 w 7467600"/>
              <a:gd name="connsiteY634" fmla="*/ 1388015 h 6858000"/>
              <a:gd name="connsiteX635" fmla="*/ 894529 w 7467600"/>
              <a:gd name="connsiteY635" fmla="*/ 1567739 h 6858000"/>
              <a:gd name="connsiteX636" fmla="*/ 948000 w 7467600"/>
              <a:gd name="connsiteY636" fmla="*/ 1663088 h 6858000"/>
              <a:gd name="connsiteX637" fmla="*/ 1006812 w 7467600"/>
              <a:gd name="connsiteY637" fmla="*/ 1767683 h 6858000"/>
              <a:gd name="connsiteX638" fmla="*/ 1149133 w 7467600"/>
              <a:gd name="connsiteY638" fmla="*/ 1971513 h 6858000"/>
              <a:gd name="connsiteX639" fmla="*/ 1333952 w 7467600"/>
              <a:gd name="connsiteY639" fmla="*/ 2251620 h 6858000"/>
              <a:gd name="connsiteX640" fmla="*/ 1337329 w 7467600"/>
              <a:gd name="connsiteY640" fmla="*/ 2258350 h 6858000"/>
              <a:gd name="connsiteX641" fmla="*/ 1014726 w 7467600"/>
              <a:gd name="connsiteY641" fmla="*/ 1615556 h 6858000"/>
              <a:gd name="connsiteX642" fmla="*/ 678222 w 7467600"/>
              <a:gd name="connsiteY642" fmla="*/ 1248670 h 6858000"/>
              <a:gd name="connsiteX643" fmla="*/ 6691602 w 7467600"/>
              <a:gd name="connsiteY643" fmla="*/ 1140573 h 6858000"/>
              <a:gd name="connsiteX644" fmla="*/ 6571100 w 7467600"/>
              <a:gd name="connsiteY644" fmla="*/ 1183662 h 6858000"/>
              <a:gd name="connsiteX645" fmla="*/ 6241687 w 7467600"/>
              <a:gd name="connsiteY645" fmla="*/ 1257600 h 6858000"/>
              <a:gd name="connsiteX646" fmla="*/ 5693009 w 7467600"/>
              <a:gd name="connsiteY646" fmla="*/ 1478256 h 6858000"/>
              <a:gd name="connsiteX647" fmla="*/ 6548420 w 7467600"/>
              <a:gd name="connsiteY647" fmla="*/ 1214599 h 6858000"/>
              <a:gd name="connsiteX648" fmla="*/ 6605473 w 7467600"/>
              <a:gd name="connsiteY648" fmla="*/ 1184686 h 6858000"/>
              <a:gd name="connsiteX649" fmla="*/ 6691602 w 7467600"/>
              <a:gd name="connsiteY649" fmla="*/ 1140573 h 6858000"/>
              <a:gd name="connsiteX650" fmla="*/ 4002475 w 7467600"/>
              <a:gd name="connsiteY650" fmla="*/ 1037802 h 6858000"/>
              <a:gd name="connsiteX651" fmla="*/ 4000324 w 7467600"/>
              <a:gd name="connsiteY651" fmla="*/ 1039362 h 6858000"/>
              <a:gd name="connsiteX652" fmla="*/ 4002862 w 7467600"/>
              <a:gd name="connsiteY652" fmla="*/ 1042866 h 6858000"/>
              <a:gd name="connsiteX653" fmla="*/ 4002475 w 7467600"/>
              <a:gd name="connsiteY653" fmla="*/ 1037802 h 6858000"/>
              <a:gd name="connsiteX654" fmla="*/ 506322 w 7467600"/>
              <a:gd name="connsiteY654" fmla="*/ 1020997 h 6858000"/>
              <a:gd name="connsiteX655" fmla="*/ 533068 w 7467600"/>
              <a:gd name="connsiteY655" fmla="*/ 1029409 h 6858000"/>
              <a:gd name="connsiteX656" fmla="*/ 1232525 w 7467600"/>
              <a:gd name="connsiteY656" fmla="*/ 1804675 h 6858000"/>
              <a:gd name="connsiteX657" fmla="*/ 1388858 w 7467600"/>
              <a:gd name="connsiteY657" fmla="*/ 2368011 h 6858000"/>
              <a:gd name="connsiteX658" fmla="*/ 1384098 w 7467600"/>
              <a:gd name="connsiteY658" fmla="*/ 2378125 h 6858000"/>
              <a:gd name="connsiteX659" fmla="*/ 1425393 w 7467600"/>
              <a:gd name="connsiteY659" fmla="*/ 2589124 h 6858000"/>
              <a:gd name="connsiteX660" fmla="*/ 1424001 w 7467600"/>
              <a:gd name="connsiteY660" fmla="*/ 2597541 h 6858000"/>
              <a:gd name="connsiteX661" fmla="*/ 2152729 w 7467600"/>
              <a:gd name="connsiteY661" fmla="*/ 2864487 h 6858000"/>
              <a:gd name="connsiteX662" fmla="*/ 2020609 w 7467600"/>
              <a:gd name="connsiteY662" fmla="*/ 2539671 h 6858000"/>
              <a:gd name="connsiteX663" fmla="*/ 2018920 w 7467600"/>
              <a:gd name="connsiteY663" fmla="*/ 2536309 h 6858000"/>
              <a:gd name="connsiteX664" fmla="*/ 1342441 w 7467600"/>
              <a:gd name="connsiteY664" fmla="*/ 1173017 h 6858000"/>
              <a:gd name="connsiteX665" fmla="*/ 1367925 w 7467600"/>
              <a:gd name="connsiteY665" fmla="*/ 1135648 h 6858000"/>
              <a:gd name="connsiteX666" fmla="*/ 1771401 w 7467600"/>
              <a:gd name="connsiteY666" fmla="*/ 1806673 h 6858000"/>
              <a:gd name="connsiteX667" fmla="*/ 1972385 w 7467600"/>
              <a:gd name="connsiteY667" fmla="*/ 2198735 h 6858000"/>
              <a:gd name="connsiteX668" fmla="*/ 2040892 w 7467600"/>
              <a:gd name="connsiteY668" fmla="*/ 2405205 h 6858000"/>
              <a:gd name="connsiteX669" fmla="*/ 2131689 w 7467600"/>
              <a:gd name="connsiteY669" fmla="*/ 1936926 h 6858000"/>
              <a:gd name="connsiteX670" fmla="*/ 2454820 w 7467600"/>
              <a:gd name="connsiteY670" fmla="*/ 1248808 h 6858000"/>
              <a:gd name="connsiteX671" fmla="*/ 2492512 w 7467600"/>
              <a:gd name="connsiteY671" fmla="*/ 1302920 h 6858000"/>
              <a:gd name="connsiteX672" fmla="*/ 2081216 w 7467600"/>
              <a:gd name="connsiteY672" fmla="*/ 2527513 h 6858000"/>
              <a:gd name="connsiteX673" fmla="*/ 2081211 w 7467600"/>
              <a:gd name="connsiteY673" fmla="*/ 2528916 h 6858000"/>
              <a:gd name="connsiteX674" fmla="*/ 2199067 w 7467600"/>
              <a:gd name="connsiteY674" fmla="*/ 2884061 h 6858000"/>
              <a:gd name="connsiteX675" fmla="*/ 3192586 w 7467600"/>
              <a:gd name="connsiteY675" fmla="*/ 3411496 h 6858000"/>
              <a:gd name="connsiteX676" fmla="*/ 3182620 w 7467600"/>
              <a:gd name="connsiteY676" fmla="*/ 3483279 h 6858000"/>
              <a:gd name="connsiteX677" fmla="*/ 2435119 w 7467600"/>
              <a:gd name="connsiteY677" fmla="*/ 3080173 h 6858000"/>
              <a:gd name="connsiteX678" fmla="*/ 2410152 w 7467600"/>
              <a:gd name="connsiteY678" fmla="*/ 3063751 h 6858000"/>
              <a:gd name="connsiteX679" fmla="*/ 2408099 w 7467600"/>
              <a:gd name="connsiteY679" fmla="*/ 3064403 h 6858000"/>
              <a:gd name="connsiteX680" fmla="*/ 2407218 w 7467600"/>
              <a:gd name="connsiteY680" fmla="*/ 3070324 h 6858000"/>
              <a:gd name="connsiteX681" fmla="*/ 2380138 w 7467600"/>
              <a:gd name="connsiteY681" fmla="*/ 3099341 h 6858000"/>
              <a:gd name="connsiteX682" fmla="*/ 1765923 w 7467600"/>
              <a:gd name="connsiteY682" fmla="*/ 3581043 h 6858000"/>
              <a:gd name="connsiteX683" fmla="*/ 1702258 w 7467600"/>
              <a:gd name="connsiteY683" fmla="*/ 3612286 h 6858000"/>
              <a:gd name="connsiteX684" fmla="*/ 1538370 w 7467600"/>
              <a:gd name="connsiteY684" fmla="*/ 3811804 h 6858000"/>
              <a:gd name="connsiteX685" fmla="*/ 542867 w 7467600"/>
              <a:gd name="connsiteY685" fmla="*/ 4944092 h 6858000"/>
              <a:gd name="connsiteX686" fmla="*/ 515800 w 7467600"/>
              <a:gd name="connsiteY686" fmla="*/ 4862180 h 6858000"/>
              <a:gd name="connsiteX687" fmla="*/ 909145 w 7467600"/>
              <a:gd name="connsiteY687" fmla="*/ 4199225 h 6858000"/>
              <a:gd name="connsiteX688" fmla="*/ 1214067 w 7467600"/>
              <a:gd name="connsiteY688" fmla="*/ 3908561 h 6858000"/>
              <a:gd name="connsiteX689" fmla="*/ 640967 w 7467600"/>
              <a:gd name="connsiteY689" fmla="*/ 4105601 h 6858000"/>
              <a:gd name="connsiteX690" fmla="*/ 112563 w 7467600"/>
              <a:gd name="connsiteY690" fmla="*/ 4396952 h 6858000"/>
              <a:gd name="connsiteX691" fmla="*/ 0 w 7467600"/>
              <a:gd name="connsiteY691" fmla="*/ 4466006 h 6858000"/>
              <a:gd name="connsiteX692" fmla="*/ 0 w 7467600"/>
              <a:gd name="connsiteY692" fmla="*/ 4233763 h 6858000"/>
              <a:gd name="connsiteX693" fmla="*/ 36881 w 7467600"/>
              <a:gd name="connsiteY693" fmla="*/ 4200118 h 6858000"/>
              <a:gd name="connsiteX694" fmla="*/ 910534 w 7467600"/>
              <a:gd name="connsiteY694" fmla="*/ 3629753 h 6858000"/>
              <a:gd name="connsiteX695" fmla="*/ 1578717 w 7467600"/>
              <a:gd name="connsiteY695" fmla="*/ 3575982 h 6858000"/>
              <a:gd name="connsiteX696" fmla="*/ 2338780 w 7467600"/>
              <a:gd name="connsiteY696" fmla="*/ 3033725 h 6858000"/>
              <a:gd name="connsiteX697" fmla="*/ 1807991 w 7467600"/>
              <a:gd name="connsiteY697" fmla="*/ 2807184 h 6858000"/>
              <a:gd name="connsiteX698" fmla="*/ 1416358 w 7467600"/>
              <a:gd name="connsiteY698" fmla="*/ 3112571 h 6858000"/>
              <a:gd name="connsiteX699" fmla="*/ 939066 w 7467600"/>
              <a:gd name="connsiteY699" fmla="*/ 3378798 h 6858000"/>
              <a:gd name="connsiteX700" fmla="*/ 115099 w 7467600"/>
              <a:gd name="connsiteY700" fmla="*/ 3607650 h 6858000"/>
              <a:gd name="connsiteX701" fmla="*/ 97284 w 7467600"/>
              <a:gd name="connsiteY701" fmla="*/ 3520393 h 6858000"/>
              <a:gd name="connsiteX702" fmla="*/ 922050 w 7467600"/>
              <a:gd name="connsiteY702" fmla="*/ 3074867 h 6858000"/>
              <a:gd name="connsiteX703" fmla="*/ 1405265 w 7467600"/>
              <a:gd name="connsiteY703" fmla="*/ 3016319 h 6858000"/>
              <a:gd name="connsiteX704" fmla="*/ 1407512 w 7467600"/>
              <a:gd name="connsiteY704" fmla="*/ 3018001 h 6858000"/>
              <a:gd name="connsiteX705" fmla="*/ 1726266 w 7467600"/>
              <a:gd name="connsiteY705" fmla="*/ 2777274 h 6858000"/>
              <a:gd name="connsiteX706" fmla="*/ 625390 w 7467600"/>
              <a:gd name="connsiteY706" fmla="*/ 2514541 h 6858000"/>
              <a:gd name="connsiteX707" fmla="*/ 619799 w 7467600"/>
              <a:gd name="connsiteY707" fmla="*/ 2527180 h 6858000"/>
              <a:gd name="connsiteX708" fmla="*/ 310030 w 7467600"/>
              <a:gd name="connsiteY708" fmla="*/ 2771818 h 6858000"/>
              <a:gd name="connsiteX709" fmla="*/ 173877 w 7467600"/>
              <a:gd name="connsiteY709" fmla="*/ 2937056 h 6858000"/>
              <a:gd name="connsiteX710" fmla="*/ 77889 w 7467600"/>
              <a:gd name="connsiteY710" fmla="*/ 3138440 h 6858000"/>
              <a:gd name="connsiteX711" fmla="*/ 0 w 7467600"/>
              <a:gd name="connsiteY711" fmla="*/ 3271395 h 6858000"/>
              <a:gd name="connsiteX712" fmla="*/ 0 w 7467600"/>
              <a:gd name="connsiteY712" fmla="*/ 3153002 h 6858000"/>
              <a:gd name="connsiteX713" fmla="*/ 2386 w 7467600"/>
              <a:gd name="connsiteY713" fmla="*/ 3149203 h 6858000"/>
              <a:gd name="connsiteX714" fmla="*/ 89753 w 7467600"/>
              <a:gd name="connsiteY714" fmla="*/ 2987702 h 6858000"/>
              <a:gd name="connsiteX715" fmla="*/ 76869 w 7467600"/>
              <a:gd name="connsiteY715" fmla="*/ 3005404 h 6858000"/>
              <a:gd name="connsiteX716" fmla="*/ 32049 w 7467600"/>
              <a:gd name="connsiteY716" fmla="*/ 3065814 h 6858000"/>
              <a:gd name="connsiteX717" fmla="*/ 0 w 7467600"/>
              <a:gd name="connsiteY717" fmla="*/ 3108744 h 6858000"/>
              <a:gd name="connsiteX718" fmla="*/ 0 w 7467600"/>
              <a:gd name="connsiteY718" fmla="*/ 3058059 h 6858000"/>
              <a:gd name="connsiteX719" fmla="*/ 7610 w 7467600"/>
              <a:gd name="connsiteY719" fmla="*/ 3047889 h 6858000"/>
              <a:gd name="connsiteX720" fmla="*/ 52419 w 7467600"/>
              <a:gd name="connsiteY720" fmla="*/ 2987479 h 6858000"/>
              <a:gd name="connsiteX721" fmla="*/ 59142 w 7467600"/>
              <a:gd name="connsiteY721" fmla="*/ 2978488 h 6858000"/>
              <a:gd name="connsiteX722" fmla="*/ 0 w 7467600"/>
              <a:gd name="connsiteY722" fmla="*/ 3015334 h 6858000"/>
              <a:gd name="connsiteX723" fmla="*/ 0 w 7467600"/>
              <a:gd name="connsiteY723" fmla="*/ 2914286 h 6858000"/>
              <a:gd name="connsiteX724" fmla="*/ 36383 w 7467600"/>
              <a:gd name="connsiteY724" fmla="*/ 2901128 h 6858000"/>
              <a:gd name="connsiteX725" fmla="*/ 156329 w 7467600"/>
              <a:gd name="connsiteY725" fmla="*/ 2840533 h 6858000"/>
              <a:gd name="connsiteX726" fmla="*/ 358355 w 7467600"/>
              <a:gd name="connsiteY726" fmla="*/ 2620471 h 6858000"/>
              <a:gd name="connsiteX727" fmla="*/ 510577 w 7467600"/>
              <a:gd name="connsiteY727" fmla="*/ 2501244 h 6858000"/>
              <a:gd name="connsiteX728" fmla="*/ 211967 w 7467600"/>
              <a:gd name="connsiteY728" fmla="*/ 2479171 h 6858000"/>
              <a:gd name="connsiteX729" fmla="*/ 0 w 7467600"/>
              <a:gd name="connsiteY729" fmla="*/ 2476398 h 6858000"/>
              <a:gd name="connsiteX730" fmla="*/ 0 w 7467600"/>
              <a:gd name="connsiteY730" fmla="*/ 2389189 h 6858000"/>
              <a:gd name="connsiteX731" fmla="*/ 103062 w 7467600"/>
              <a:gd name="connsiteY731" fmla="*/ 2389518 h 6858000"/>
              <a:gd name="connsiteX732" fmla="*/ 510734 w 7467600"/>
              <a:gd name="connsiteY732" fmla="*/ 2416201 h 6858000"/>
              <a:gd name="connsiteX733" fmla="*/ 279257 w 7467600"/>
              <a:gd name="connsiteY733" fmla="*/ 2092102 h 6858000"/>
              <a:gd name="connsiteX734" fmla="*/ 65265 w 7467600"/>
              <a:gd name="connsiteY734" fmla="*/ 2006049 h 6858000"/>
              <a:gd name="connsiteX735" fmla="*/ 0 w 7467600"/>
              <a:gd name="connsiteY735" fmla="*/ 1982532 h 6858000"/>
              <a:gd name="connsiteX736" fmla="*/ 0 w 7467600"/>
              <a:gd name="connsiteY736" fmla="*/ 1912789 h 6858000"/>
              <a:gd name="connsiteX737" fmla="*/ 97460 w 7467600"/>
              <a:gd name="connsiteY737" fmla="*/ 1953725 h 6858000"/>
              <a:gd name="connsiteX738" fmla="*/ 221272 w 7467600"/>
              <a:gd name="connsiteY738" fmla="*/ 1980766 h 6858000"/>
              <a:gd name="connsiteX739" fmla="*/ 116765 w 7467600"/>
              <a:gd name="connsiteY739" fmla="*/ 1911033 h 6858000"/>
              <a:gd name="connsiteX740" fmla="*/ 16405 w 7467600"/>
              <a:gd name="connsiteY740" fmla="*/ 1803412 h 6858000"/>
              <a:gd name="connsiteX741" fmla="*/ 0 w 7467600"/>
              <a:gd name="connsiteY741" fmla="*/ 1784777 h 6858000"/>
              <a:gd name="connsiteX742" fmla="*/ 0 w 7467600"/>
              <a:gd name="connsiteY742" fmla="*/ 1740082 h 6858000"/>
              <a:gd name="connsiteX743" fmla="*/ 39394 w 7467600"/>
              <a:gd name="connsiteY743" fmla="*/ 1784856 h 6858000"/>
              <a:gd name="connsiteX744" fmla="*/ 135813 w 7467600"/>
              <a:gd name="connsiteY744" fmla="*/ 1888838 h 6858000"/>
              <a:gd name="connsiteX745" fmla="*/ 242575 w 7467600"/>
              <a:gd name="connsiteY745" fmla="*/ 1958841 h 6858000"/>
              <a:gd name="connsiteX746" fmla="*/ 82197 w 7467600"/>
              <a:gd name="connsiteY746" fmla="*/ 1754826 h 6858000"/>
              <a:gd name="connsiteX747" fmla="*/ 0 w 7467600"/>
              <a:gd name="connsiteY747" fmla="*/ 1679650 h 6858000"/>
              <a:gd name="connsiteX748" fmla="*/ 0 w 7467600"/>
              <a:gd name="connsiteY748" fmla="*/ 1602463 h 6858000"/>
              <a:gd name="connsiteX749" fmla="*/ 84689 w 7467600"/>
              <a:gd name="connsiteY749" fmla="*/ 1677442 h 6858000"/>
              <a:gd name="connsiteX750" fmla="*/ 298437 w 7467600"/>
              <a:gd name="connsiteY750" fmla="*/ 1968019 h 6858000"/>
              <a:gd name="connsiteX751" fmla="*/ 227269 w 7467600"/>
              <a:gd name="connsiteY751" fmla="*/ 1114064 h 6858000"/>
              <a:gd name="connsiteX752" fmla="*/ 248003 w 7467600"/>
              <a:gd name="connsiteY752" fmla="*/ 1089613 h 6858000"/>
              <a:gd name="connsiteX753" fmla="*/ 427020 w 7467600"/>
              <a:gd name="connsiteY753" fmla="*/ 1619803 h 6858000"/>
              <a:gd name="connsiteX754" fmla="*/ 340345 w 7467600"/>
              <a:gd name="connsiteY754" fmla="*/ 2027739 h 6858000"/>
              <a:gd name="connsiteX755" fmla="*/ 360865 w 7467600"/>
              <a:gd name="connsiteY755" fmla="*/ 2044827 h 6858000"/>
              <a:gd name="connsiteX756" fmla="*/ 560414 w 7467600"/>
              <a:gd name="connsiteY756" fmla="*/ 2421457 h 6858000"/>
              <a:gd name="connsiteX757" fmla="*/ 1359703 w 7467600"/>
              <a:gd name="connsiteY757" fmla="*/ 2578554 h 6858000"/>
              <a:gd name="connsiteX758" fmla="*/ 1359422 w 7467600"/>
              <a:gd name="connsiteY758" fmla="*/ 2577994 h 6858000"/>
              <a:gd name="connsiteX759" fmla="*/ 828701 w 7467600"/>
              <a:gd name="connsiteY759" fmla="*/ 1839520 h 6858000"/>
              <a:gd name="connsiteX760" fmla="*/ 494427 w 7467600"/>
              <a:gd name="connsiteY760" fmla="*/ 1092333 h 6858000"/>
              <a:gd name="connsiteX761" fmla="*/ 506322 w 7467600"/>
              <a:gd name="connsiteY761" fmla="*/ 1020997 h 6858000"/>
              <a:gd name="connsiteX762" fmla="*/ 4570198 w 7467600"/>
              <a:gd name="connsiteY762" fmla="*/ 978081 h 6858000"/>
              <a:gd name="connsiteX763" fmla="*/ 4523691 w 7467600"/>
              <a:gd name="connsiteY763" fmla="*/ 1127776 h 6858000"/>
              <a:gd name="connsiteX764" fmla="*/ 4509875 w 7467600"/>
              <a:gd name="connsiteY764" fmla="*/ 1167552 h 6858000"/>
              <a:gd name="connsiteX765" fmla="*/ 4478168 w 7467600"/>
              <a:gd name="connsiteY765" fmla="*/ 1260735 h 6858000"/>
              <a:gd name="connsiteX766" fmla="*/ 4409309 w 7467600"/>
              <a:gd name="connsiteY766" fmla="*/ 1666996 h 6858000"/>
              <a:gd name="connsiteX767" fmla="*/ 4370031 w 7467600"/>
              <a:gd name="connsiteY767" fmla="*/ 1955666 h 6858000"/>
              <a:gd name="connsiteX768" fmla="*/ 4570198 w 7467600"/>
              <a:gd name="connsiteY768" fmla="*/ 978081 h 6858000"/>
              <a:gd name="connsiteX769" fmla="*/ 4557898 w 7467600"/>
              <a:gd name="connsiteY769" fmla="*/ 900011 h 6858000"/>
              <a:gd name="connsiteX770" fmla="*/ 4344840 w 7467600"/>
              <a:gd name="connsiteY770" fmla="*/ 1922038 h 6858000"/>
              <a:gd name="connsiteX771" fmla="*/ 4378710 w 7467600"/>
              <a:gd name="connsiteY771" fmla="*/ 1665516 h 6858000"/>
              <a:gd name="connsiteX772" fmla="*/ 4448798 w 7467600"/>
              <a:gd name="connsiteY772" fmla="*/ 1253024 h 6858000"/>
              <a:gd name="connsiteX773" fmla="*/ 4480315 w 7467600"/>
              <a:gd name="connsiteY773" fmla="*/ 1158454 h 6858000"/>
              <a:gd name="connsiteX774" fmla="*/ 4494133 w 7467600"/>
              <a:gd name="connsiteY774" fmla="*/ 1118676 h 6858000"/>
              <a:gd name="connsiteX775" fmla="*/ 4557898 w 7467600"/>
              <a:gd name="connsiteY775" fmla="*/ 900011 h 6858000"/>
              <a:gd name="connsiteX776" fmla="*/ 5870151 w 7467600"/>
              <a:gd name="connsiteY776" fmla="*/ 898890 h 6858000"/>
              <a:gd name="connsiteX777" fmla="*/ 5861335 w 7467600"/>
              <a:gd name="connsiteY777" fmla="*/ 899177 h 6858000"/>
              <a:gd name="connsiteX778" fmla="*/ 5843702 w 7467600"/>
              <a:gd name="connsiteY778" fmla="*/ 899748 h 6858000"/>
              <a:gd name="connsiteX779" fmla="*/ 5651107 w 7467600"/>
              <a:gd name="connsiteY779" fmla="*/ 920306 h 6858000"/>
              <a:gd name="connsiteX780" fmla="*/ 5459407 w 7467600"/>
              <a:gd name="connsiteY780" fmla="*/ 940975 h 6858000"/>
              <a:gd name="connsiteX781" fmla="*/ 5374846 w 7467600"/>
              <a:gd name="connsiteY781" fmla="*/ 941988 h 6858000"/>
              <a:gd name="connsiteX782" fmla="*/ 5256105 w 7467600"/>
              <a:gd name="connsiteY782" fmla="*/ 945632 h 6858000"/>
              <a:gd name="connsiteX783" fmla="*/ 5107071 w 7467600"/>
              <a:gd name="connsiteY783" fmla="*/ 969720 h 6858000"/>
              <a:gd name="connsiteX784" fmla="*/ 4998681 w 7467600"/>
              <a:gd name="connsiteY784" fmla="*/ 988771 h 6858000"/>
              <a:gd name="connsiteX785" fmla="*/ 5870151 w 7467600"/>
              <a:gd name="connsiteY785" fmla="*/ 898890 h 6858000"/>
              <a:gd name="connsiteX786" fmla="*/ 5504425 w 7467600"/>
              <a:gd name="connsiteY786" fmla="*/ 848067 h 6858000"/>
              <a:gd name="connsiteX787" fmla="*/ 4968849 w 7467600"/>
              <a:gd name="connsiteY787" fmla="*/ 962318 h 6858000"/>
              <a:gd name="connsiteX788" fmla="*/ 5104039 w 7467600"/>
              <a:gd name="connsiteY788" fmla="*/ 940634 h 6858000"/>
              <a:gd name="connsiteX789" fmla="*/ 5256311 w 7467600"/>
              <a:gd name="connsiteY789" fmla="*/ 916490 h 6858000"/>
              <a:gd name="connsiteX790" fmla="*/ 5377381 w 7467600"/>
              <a:gd name="connsiteY790" fmla="*/ 912671 h 6858000"/>
              <a:gd name="connsiteX791" fmla="*/ 5460148 w 7467600"/>
              <a:gd name="connsiteY791" fmla="*/ 911442 h 6858000"/>
              <a:gd name="connsiteX792" fmla="*/ 5648971 w 7467600"/>
              <a:gd name="connsiteY792" fmla="*/ 891331 h 6858000"/>
              <a:gd name="connsiteX793" fmla="*/ 5844807 w 7467600"/>
              <a:gd name="connsiteY793" fmla="*/ 870718 h 6858000"/>
              <a:gd name="connsiteX794" fmla="*/ 5862975 w 7467600"/>
              <a:gd name="connsiteY794" fmla="*/ 869756 h 6858000"/>
              <a:gd name="connsiteX795" fmla="*/ 5920887 w 7467600"/>
              <a:gd name="connsiteY795" fmla="*/ 865929 h 6858000"/>
              <a:gd name="connsiteX796" fmla="*/ 5504425 w 7467600"/>
              <a:gd name="connsiteY796" fmla="*/ 848067 h 6858000"/>
              <a:gd name="connsiteX797" fmla="*/ 3607114 w 7467600"/>
              <a:gd name="connsiteY797" fmla="*/ 467441 h 6858000"/>
              <a:gd name="connsiteX798" fmla="*/ 3296242 w 7467600"/>
              <a:gd name="connsiteY798" fmla="*/ 807991 h 6858000"/>
              <a:gd name="connsiteX799" fmla="*/ 3174674 w 7467600"/>
              <a:gd name="connsiteY799" fmla="*/ 919759 h 6858000"/>
              <a:gd name="connsiteX800" fmla="*/ 3042978 w 7467600"/>
              <a:gd name="connsiteY800" fmla="*/ 1054894 h 6858000"/>
              <a:gd name="connsiteX801" fmla="*/ 2968914 w 7467600"/>
              <a:gd name="connsiteY801" fmla="*/ 1133756 h 6858000"/>
              <a:gd name="connsiteX802" fmla="*/ 3103823 w 7467600"/>
              <a:gd name="connsiteY802" fmla="*/ 1026814 h 6858000"/>
              <a:gd name="connsiteX803" fmla="*/ 3607114 w 7467600"/>
              <a:gd name="connsiteY803" fmla="*/ 467441 h 6858000"/>
              <a:gd name="connsiteX804" fmla="*/ 3744487 w 7467600"/>
              <a:gd name="connsiteY804" fmla="*/ 383136 h 6858000"/>
              <a:gd name="connsiteX805" fmla="*/ 3970213 w 7467600"/>
              <a:gd name="connsiteY805" fmla="*/ 995559 h 6858000"/>
              <a:gd name="connsiteX806" fmla="*/ 3744487 w 7467600"/>
              <a:gd name="connsiteY806" fmla="*/ 383136 h 6858000"/>
              <a:gd name="connsiteX807" fmla="*/ 3624562 w 7467600"/>
              <a:gd name="connsiteY807" fmla="*/ 367041 h 6858000"/>
              <a:gd name="connsiteX808" fmla="*/ 3489712 w 7467600"/>
              <a:gd name="connsiteY808" fmla="*/ 485386 h 6858000"/>
              <a:gd name="connsiteX809" fmla="*/ 3182994 w 7467600"/>
              <a:gd name="connsiteY809" fmla="*/ 828265 h 6858000"/>
              <a:gd name="connsiteX810" fmla="*/ 2892114 w 7467600"/>
              <a:gd name="connsiteY810" fmla="*/ 1172635 h 6858000"/>
              <a:gd name="connsiteX811" fmla="*/ 3021459 w 7467600"/>
              <a:gd name="connsiteY811" fmla="*/ 1035385 h 6858000"/>
              <a:gd name="connsiteX812" fmla="*/ 3153873 w 7467600"/>
              <a:gd name="connsiteY812" fmla="*/ 898971 h 6858000"/>
              <a:gd name="connsiteX813" fmla="*/ 3276511 w 7467600"/>
              <a:gd name="connsiteY813" fmla="*/ 786423 h 6858000"/>
              <a:gd name="connsiteX814" fmla="*/ 3584154 w 7467600"/>
              <a:gd name="connsiteY814" fmla="*/ 448218 h 6858000"/>
              <a:gd name="connsiteX815" fmla="*/ 3624562 w 7467600"/>
              <a:gd name="connsiteY815" fmla="*/ 367041 h 6858000"/>
              <a:gd name="connsiteX816" fmla="*/ 3766672 w 7467600"/>
              <a:gd name="connsiteY816" fmla="*/ 359429 h 6858000"/>
              <a:gd name="connsiteX817" fmla="*/ 3996338 w 7467600"/>
              <a:gd name="connsiteY817" fmla="*/ 968237 h 6858000"/>
              <a:gd name="connsiteX818" fmla="*/ 3766672 w 7467600"/>
              <a:gd name="connsiteY818" fmla="*/ 359429 h 6858000"/>
              <a:gd name="connsiteX819" fmla="*/ 5805386 w 7467600"/>
              <a:gd name="connsiteY819" fmla="*/ 239240 h 6858000"/>
              <a:gd name="connsiteX820" fmla="*/ 5736947 w 7467600"/>
              <a:gd name="connsiteY820" fmla="*/ 261367 h 6858000"/>
              <a:gd name="connsiteX821" fmla="*/ 5427012 w 7467600"/>
              <a:gd name="connsiteY821" fmla="*/ 311272 h 6858000"/>
              <a:gd name="connsiteX822" fmla="*/ 5147818 w 7467600"/>
              <a:gd name="connsiteY822" fmla="*/ 322112 h 6858000"/>
              <a:gd name="connsiteX823" fmla="*/ 5060854 w 7467600"/>
              <a:gd name="connsiteY823" fmla="*/ 311882 h 6858000"/>
              <a:gd name="connsiteX824" fmla="*/ 4945989 w 7467600"/>
              <a:gd name="connsiteY824" fmla="*/ 300516 h 6858000"/>
              <a:gd name="connsiteX825" fmla="*/ 5410479 w 7467600"/>
              <a:gd name="connsiteY825" fmla="*/ 348434 h 6858000"/>
              <a:gd name="connsiteX826" fmla="*/ 5805386 w 7467600"/>
              <a:gd name="connsiteY826" fmla="*/ 239240 h 6858000"/>
              <a:gd name="connsiteX827" fmla="*/ 5905192 w 7467600"/>
              <a:gd name="connsiteY827" fmla="*/ 163079 h 6858000"/>
              <a:gd name="connsiteX828" fmla="*/ 5865655 w 7467600"/>
              <a:gd name="connsiteY828" fmla="*/ 171901 h 6858000"/>
              <a:gd name="connsiteX829" fmla="*/ 5259740 w 7467600"/>
              <a:gd name="connsiteY829" fmla="*/ 257013 h 6858000"/>
              <a:gd name="connsiteX830" fmla="*/ 5208466 w 7467600"/>
              <a:gd name="connsiteY830" fmla="*/ 257550 h 6858000"/>
              <a:gd name="connsiteX831" fmla="*/ 4980204 w 7467600"/>
              <a:gd name="connsiteY831" fmla="*/ 271903 h 6858000"/>
              <a:gd name="connsiteX832" fmla="*/ 5068068 w 7467600"/>
              <a:gd name="connsiteY832" fmla="*/ 282244 h 6858000"/>
              <a:gd name="connsiteX833" fmla="*/ 5153231 w 7467600"/>
              <a:gd name="connsiteY833" fmla="*/ 292240 h 6858000"/>
              <a:gd name="connsiteX834" fmla="*/ 5426491 w 7467600"/>
              <a:gd name="connsiteY834" fmla="*/ 281128 h 6858000"/>
              <a:gd name="connsiteX835" fmla="*/ 5731212 w 7467600"/>
              <a:gd name="connsiteY835" fmla="*/ 231951 h 6858000"/>
              <a:gd name="connsiteX836" fmla="*/ 5905192 w 7467600"/>
              <a:gd name="connsiteY836" fmla="*/ 163079 h 6858000"/>
              <a:gd name="connsiteX837" fmla="*/ 5944437 w 7467600"/>
              <a:gd name="connsiteY837" fmla="*/ 113829 h 6858000"/>
              <a:gd name="connsiteX838" fmla="*/ 5825032 w 7467600"/>
              <a:gd name="connsiteY838" fmla="*/ 146405 h 6858000"/>
              <a:gd name="connsiteX839" fmla="*/ 4955599 w 7467600"/>
              <a:gd name="connsiteY839" fmla="*/ 247008 h 6858000"/>
              <a:gd name="connsiteX840" fmla="*/ 5210104 w 7467600"/>
              <a:gd name="connsiteY840" fmla="*/ 228123 h 6858000"/>
              <a:gd name="connsiteX841" fmla="*/ 5261015 w 7467600"/>
              <a:gd name="connsiteY841" fmla="*/ 227087 h 6858000"/>
              <a:gd name="connsiteX842" fmla="*/ 5861181 w 7467600"/>
              <a:gd name="connsiteY842" fmla="*/ 143093 h 6858000"/>
              <a:gd name="connsiteX843" fmla="*/ 5961252 w 7467600"/>
              <a:gd name="connsiteY843" fmla="*/ 114820 h 6858000"/>
              <a:gd name="connsiteX844" fmla="*/ 5944437 w 7467600"/>
              <a:gd name="connsiteY844" fmla="*/ 113829 h 6858000"/>
              <a:gd name="connsiteX845" fmla="*/ 3882765 w 7467600"/>
              <a:gd name="connsiteY845" fmla="*/ 0 h 6858000"/>
              <a:gd name="connsiteX846" fmla="*/ 3995099 w 7467600"/>
              <a:gd name="connsiteY846" fmla="*/ 0 h 6858000"/>
              <a:gd name="connsiteX847" fmla="*/ 4163818 w 7467600"/>
              <a:gd name="connsiteY847" fmla="*/ 234104 h 6858000"/>
              <a:gd name="connsiteX848" fmla="*/ 4172099 w 7467600"/>
              <a:gd name="connsiteY848" fmla="*/ 234207 h 6858000"/>
              <a:gd name="connsiteX849" fmla="*/ 4784282 w 7467600"/>
              <a:gd name="connsiteY849" fmla="*/ 276561 h 6858000"/>
              <a:gd name="connsiteX850" fmla="*/ 4801687 w 7467600"/>
              <a:gd name="connsiteY850" fmla="*/ 267764 h 6858000"/>
              <a:gd name="connsiteX851" fmla="*/ 6082788 w 7467600"/>
              <a:gd name="connsiteY851" fmla="*/ 64119 h 6858000"/>
              <a:gd name="connsiteX852" fmla="*/ 6099442 w 7467600"/>
              <a:gd name="connsiteY852" fmla="*/ 82568 h 6858000"/>
              <a:gd name="connsiteX853" fmla="*/ 4804137 w 7467600"/>
              <a:gd name="connsiteY853" fmla="*/ 320931 h 6858000"/>
              <a:gd name="connsiteX854" fmla="*/ 4227047 w 7467600"/>
              <a:gd name="connsiteY854" fmla="*/ 313415 h 6858000"/>
              <a:gd name="connsiteX855" fmla="*/ 4346041 w 7467600"/>
              <a:gd name="connsiteY855" fmla="*/ 456086 h 6858000"/>
              <a:gd name="connsiteX856" fmla="*/ 4870967 w 7467600"/>
              <a:gd name="connsiteY856" fmla="*/ 963061 h 6858000"/>
              <a:gd name="connsiteX857" fmla="*/ 4889647 w 7467600"/>
              <a:gd name="connsiteY857" fmla="*/ 957147 h 6858000"/>
              <a:gd name="connsiteX858" fmla="*/ 5422504 w 7467600"/>
              <a:gd name="connsiteY858" fmla="*/ 805191 h 6858000"/>
              <a:gd name="connsiteX859" fmla="*/ 6087656 w 7467600"/>
              <a:gd name="connsiteY859" fmla="*/ 826703 h 6858000"/>
              <a:gd name="connsiteX860" fmla="*/ 6058717 w 7467600"/>
              <a:gd name="connsiteY860" fmla="*/ 865992 h 6858000"/>
              <a:gd name="connsiteX861" fmla="*/ 4974153 w 7467600"/>
              <a:gd name="connsiteY861" fmla="*/ 1045456 h 6858000"/>
              <a:gd name="connsiteX862" fmla="*/ 5627835 w 7467600"/>
              <a:gd name="connsiteY862" fmla="*/ 1472077 h 6858000"/>
              <a:gd name="connsiteX863" fmla="*/ 5629817 w 7467600"/>
              <a:gd name="connsiteY863" fmla="*/ 1471412 h 6858000"/>
              <a:gd name="connsiteX864" fmla="*/ 5634124 w 7467600"/>
              <a:gd name="connsiteY864" fmla="*/ 1470572 h 6858000"/>
              <a:gd name="connsiteX865" fmla="*/ 5755832 w 7467600"/>
              <a:gd name="connsiteY865" fmla="*/ 1383886 h 6858000"/>
              <a:gd name="connsiteX866" fmla="*/ 6014186 w 7467600"/>
              <a:gd name="connsiteY866" fmla="*/ 1279799 h 6858000"/>
              <a:gd name="connsiteX867" fmla="*/ 6901619 w 7467600"/>
              <a:gd name="connsiteY867" fmla="*/ 1047874 h 6858000"/>
              <a:gd name="connsiteX868" fmla="*/ 6931566 w 7467600"/>
              <a:gd name="connsiteY868" fmla="*/ 1062034 h 6858000"/>
              <a:gd name="connsiteX869" fmla="*/ 5790982 w 7467600"/>
              <a:gd name="connsiteY869" fmla="*/ 1561380 h 6858000"/>
              <a:gd name="connsiteX870" fmla="*/ 6188971 w 7467600"/>
              <a:gd name="connsiteY870" fmla="*/ 1755168 h 6858000"/>
              <a:gd name="connsiteX871" fmla="*/ 6202446 w 7467600"/>
              <a:gd name="connsiteY871" fmla="*/ 1752268 h 6858000"/>
              <a:gd name="connsiteX872" fmla="*/ 7179560 w 7467600"/>
              <a:gd name="connsiteY872" fmla="*/ 1467551 h 6858000"/>
              <a:gd name="connsiteX873" fmla="*/ 7158730 w 7467600"/>
              <a:gd name="connsiteY873" fmla="*/ 1507835 h 6858000"/>
              <a:gd name="connsiteX874" fmla="*/ 6326959 w 7467600"/>
              <a:gd name="connsiteY874" fmla="*/ 1817686 h 6858000"/>
              <a:gd name="connsiteX875" fmla="*/ 6537433 w 7467600"/>
              <a:gd name="connsiteY875" fmla="*/ 1907790 h 6858000"/>
              <a:gd name="connsiteX876" fmla="*/ 6550221 w 7467600"/>
              <a:gd name="connsiteY876" fmla="*/ 1910729 h 6858000"/>
              <a:gd name="connsiteX877" fmla="*/ 6964438 w 7467600"/>
              <a:gd name="connsiteY877" fmla="*/ 2209505 h 6858000"/>
              <a:gd name="connsiteX878" fmla="*/ 7367862 w 7467600"/>
              <a:gd name="connsiteY878" fmla="*/ 2806833 h 6858000"/>
              <a:gd name="connsiteX879" fmla="*/ 7364329 w 7467600"/>
              <a:gd name="connsiteY879" fmla="*/ 2826907 h 6858000"/>
              <a:gd name="connsiteX880" fmla="*/ 7290545 w 7467600"/>
              <a:gd name="connsiteY880" fmla="*/ 2850663 h 6858000"/>
              <a:gd name="connsiteX881" fmla="*/ 6472036 w 7467600"/>
              <a:gd name="connsiteY881" fmla="*/ 1959003 h 6858000"/>
              <a:gd name="connsiteX882" fmla="*/ 5792897 w 7467600"/>
              <a:gd name="connsiteY882" fmla="*/ 1647747 h 6858000"/>
              <a:gd name="connsiteX883" fmla="*/ 5842751 w 7467600"/>
              <a:gd name="connsiteY883" fmla="*/ 1816112 h 6858000"/>
              <a:gd name="connsiteX884" fmla="*/ 5847424 w 7467600"/>
              <a:gd name="connsiteY884" fmla="*/ 1815776 h 6858000"/>
              <a:gd name="connsiteX885" fmla="*/ 6399821 w 7467600"/>
              <a:gd name="connsiteY885" fmla="*/ 2344799 h 6858000"/>
              <a:gd name="connsiteX886" fmla="*/ 6323232 w 7467600"/>
              <a:gd name="connsiteY886" fmla="*/ 2389634 h 6858000"/>
              <a:gd name="connsiteX887" fmla="*/ 5942958 w 7467600"/>
              <a:gd name="connsiteY887" fmla="*/ 2077708 h 6858000"/>
              <a:gd name="connsiteX888" fmla="*/ 5921559 w 7467600"/>
              <a:gd name="connsiteY888" fmla="*/ 2378596 h 6858000"/>
              <a:gd name="connsiteX889" fmla="*/ 5817651 w 7467600"/>
              <a:gd name="connsiteY889" fmla="*/ 3023919 h 6858000"/>
              <a:gd name="connsiteX890" fmla="*/ 5729634 w 7467600"/>
              <a:gd name="connsiteY890" fmla="*/ 3051849 h 6858000"/>
              <a:gd name="connsiteX891" fmla="*/ 5611018 w 7467600"/>
              <a:gd name="connsiteY891" fmla="*/ 2316769 h 6858000"/>
              <a:gd name="connsiteX892" fmla="*/ 5687608 w 7467600"/>
              <a:gd name="connsiteY892" fmla="*/ 2039972 h 6858000"/>
              <a:gd name="connsiteX893" fmla="*/ 5657554 w 7467600"/>
              <a:gd name="connsiteY893" fmla="*/ 1576445 h 6858000"/>
              <a:gd name="connsiteX894" fmla="*/ 5150475 w 7467600"/>
              <a:gd name="connsiteY894" fmla="*/ 1274012 h 6858000"/>
              <a:gd name="connsiteX895" fmla="*/ 5349142 w 7467600"/>
              <a:gd name="connsiteY895" fmla="*/ 2204405 h 6858000"/>
              <a:gd name="connsiteX896" fmla="*/ 5262214 w 7467600"/>
              <a:gd name="connsiteY896" fmla="*/ 2233836 h 6858000"/>
              <a:gd name="connsiteX897" fmla="*/ 4981539 w 7467600"/>
              <a:gd name="connsiteY897" fmla="*/ 1542201 h 6858000"/>
              <a:gd name="connsiteX898" fmla="*/ 4958461 w 7467600"/>
              <a:gd name="connsiteY898" fmla="*/ 1136957 h 6858000"/>
              <a:gd name="connsiteX899" fmla="*/ 4655015 w 7467600"/>
              <a:gd name="connsiteY899" fmla="*/ 891426 h 6858000"/>
              <a:gd name="connsiteX900" fmla="*/ 4348002 w 7467600"/>
              <a:gd name="connsiteY900" fmla="*/ 2205895 h 6858000"/>
              <a:gd name="connsiteX901" fmla="*/ 4262250 w 7467600"/>
              <a:gd name="connsiteY901" fmla="*/ 2219972 h 6858000"/>
              <a:gd name="connsiteX902" fmla="*/ 4550611 w 7467600"/>
              <a:gd name="connsiteY902" fmla="*/ 817540 h 6858000"/>
              <a:gd name="connsiteX903" fmla="*/ 4564418 w 7467600"/>
              <a:gd name="connsiteY903" fmla="*/ 808293 h 6858000"/>
              <a:gd name="connsiteX904" fmla="*/ 4266388 w 7467600"/>
              <a:gd name="connsiteY904" fmla="*/ 500083 h 6858000"/>
              <a:gd name="connsiteX905" fmla="*/ 4032842 w 7467600"/>
              <a:gd name="connsiteY905" fmla="*/ 211809 h 6858000"/>
              <a:gd name="connsiteX906" fmla="*/ 3882765 w 7467600"/>
              <a:gd name="connsiteY906" fmla="*/ 0 h 6858000"/>
              <a:gd name="connsiteX907" fmla="*/ 3721337 w 7467600"/>
              <a:gd name="connsiteY907" fmla="*/ 0 h 6858000"/>
              <a:gd name="connsiteX908" fmla="*/ 3797544 w 7467600"/>
              <a:gd name="connsiteY908" fmla="*/ 0 h 6858000"/>
              <a:gd name="connsiteX909" fmla="*/ 3775734 w 7467600"/>
              <a:gd name="connsiteY909" fmla="*/ 95131 h 6858000"/>
              <a:gd name="connsiteX910" fmla="*/ 3724807 w 7467600"/>
              <a:gd name="connsiteY910" fmla="*/ 272257 h 6858000"/>
              <a:gd name="connsiteX911" fmla="*/ 3726844 w 7467600"/>
              <a:gd name="connsiteY911" fmla="*/ 282988 h 6858000"/>
              <a:gd name="connsiteX912" fmla="*/ 3742664 w 7467600"/>
              <a:gd name="connsiteY912" fmla="*/ 279918 h 6858000"/>
              <a:gd name="connsiteX913" fmla="*/ 4103910 w 7467600"/>
              <a:gd name="connsiteY913" fmla="*/ 1161917 h 6858000"/>
              <a:gd name="connsiteX914" fmla="*/ 4020269 w 7467600"/>
              <a:gd name="connsiteY914" fmla="*/ 1200406 h 6858000"/>
              <a:gd name="connsiteX915" fmla="*/ 3674882 w 7467600"/>
              <a:gd name="connsiteY915" fmla="*/ 488524 h 6858000"/>
              <a:gd name="connsiteX916" fmla="*/ 3132682 w 7467600"/>
              <a:gd name="connsiteY916" fmla="*/ 1072284 h 6858000"/>
              <a:gd name="connsiteX917" fmla="*/ 2716346 w 7467600"/>
              <a:gd name="connsiteY917" fmla="*/ 1276376 h 6858000"/>
              <a:gd name="connsiteX918" fmla="*/ 2716772 w 7467600"/>
              <a:gd name="connsiteY918" fmla="*/ 1255462 h 6858000"/>
              <a:gd name="connsiteX919" fmla="*/ 3471096 w 7467600"/>
              <a:gd name="connsiteY919" fmla="*/ 437072 h 6858000"/>
              <a:gd name="connsiteX920" fmla="*/ 3639057 w 7467600"/>
              <a:gd name="connsiteY920" fmla="*/ 286334 h 6858000"/>
              <a:gd name="connsiteX921" fmla="*/ 3640309 w 7467600"/>
              <a:gd name="connsiteY921" fmla="*/ 284664 h 6858000"/>
              <a:gd name="connsiteX922" fmla="*/ 3646022 w 7467600"/>
              <a:gd name="connsiteY922" fmla="*/ 276711 h 6858000"/>
              <a:gd name="connsiteX923" fmla="*/ 3707943 w 7467600"/>
              <a:gd name="connsiteY923" fmla="*/ 65958 h 6858000"/>
              <a:gd name="connsiteX924" fmla="*/ 3721337 w 7467600"/>
              <a:gd name="connsiteY924" fmla="*/ 0 h 6858000"/>
              <a:gd name="connsiteX925" fmla="*/ 2867960 w 7467600"/>
              <a:gd name="connsiteY925" fmla="*/ 0 h 6858000"/>
              <a:gd name="connsiteX926" fmla="*/ 2926351 w 7467600"/>
              <a:gd name="connsiteY926" fmla="*/ 0 h 6858000"/>
              <a:gd name="connsiteX927" fmla="*/ 2902823 w 7467600"/>
              <a:gd name="connsiteY927" fmla="*/ 262929 h 6858000"/>
              <a:gd name="connsiteX928" fmla="*/ 2940663 w 7467600"/>
              <a:gd name="connsiteY928" fmla="*/ 140884 h 6858000"/>
              <a:gd name="connsiteX929" fmla="*/ 2947039 w 7467600"/>
              <a:gd name="connsiteY929" fmla="*/ 122524 h 6858000"/>
              <a:gd name="connsiteX930" fmla="*/ 2984316 w 7467600"/>
              <a:gd name="connsiteY930" fmla="*/ 0 h 6858000"/>
              <a:gd name="connsiteX931" fmla="*/ 3016114 w 7467600"/>
              <a:gd name="connsiteY931" fmla="*/ 0 h 6858000"/>
              <a:gd name="connsiteX932" fmla="*/ 2979949 w 7467600"/>
              <a:gd name="connsiteY932" fmla="*/ 119274 h 6858000"/>
              <a:gd name="connsiteX933" fmla="*/ 3023879 w 7467600"/>
              <a:gd name="connsiteY933" fmla="*/ 0 h 6858000"/>
              <a:gd name="connsiteX934" fmla="*/ 3105400 w 7467600"/>
              <a:gd name="connsiteY934" fmla="*/ 0 h 6858000"/>
              <a:gd name="connsiteX935" fmla="*/ 3094669 w 7467600"/>
              <a:gd name="connsiteY935" fmla="*/ 30308 h 6858000"/>
              <a:gd name="connsiteX936" fmla="*/ 2901945 w 7467600"/>
              <a:gd name="connsiteY936" fmla="*/ 466538 h 6858000"/>
              <a:gd name="connsiteX937" fmla="*/ 2815209 w 7467600"/>
              <a:gd name="connsiteY937" fmla="*/ 497361 h 6858000"/>
              <a:gd name="connsiteX938" fmla="*/ 2844845 w 7467600"/>
              <a:gd name="connsiteY938" fmla="*/ 127638 h 6858000"/>
              <a:gd name="connsiteX939" fmla="*/ 2867960 w 7467600"/>
              <a:gd name="connsiteY939" fmla="*/ 0 h 6858000"/>
              <a:gd name="connsiteX940" fmla="*/ 1057230 w 7467600"/>
              <a:gd name="connsiteY940" fmla="*/ 0 h 6858000"/>
              <a:gd name="connsiteX941" fmla="*/ 1111003 w 7467600"/>
              <a:gd name="connsiteY941" fmla="*/ 0 h 6858000"/>
              <a:gd name="connsiteX942" fmla="*/ 1125553 w 7467600"/>
              <a:gd name="connsiteY942" fmla="*/ 52588 h 6858000"/>
              <a:gd name="connsiteX943" fmla="*/ 1304276 w 7467600"/>
              <a:gd name="connsiteY943" fmla="*/ 476275 h 6858000"/>
              <a:gd name="connsiteX944" fmla="*/ 1492066 w 7467600"/>
              <a:gd name="connsiteY944" fmla="*/ 886333 h 6858000"/>
              <a:gd name="connsiteX945" fmla="*/ 1423698 w 7467600"/>
              <a:gd name="connsiteY945" fmla="*/ 710817 h 6858000"/>
              <a:gd name="connsiteX946" fmla="*/ 1357609 w 7467600"/>
              <a:gd name="connsiteY946" fmla="*/ 532892 h 6858000"/>
              <a:gd name="connsiteX947" fmla="*/ 1309550 w 7467600"/>
              <a:gd name="connsiteY947" fmla="*/ 374031 h 6858000"/>
              <a:gd name="connsiteX948" fmla="*/ 1193673 w 7467600"/>
              <a:gd name="connsiteY948" fmla="*/ 49533 h 6858000"/>
              <a:gd name="connsiteX949" fmla="*/ 1164391 w 7467600"/>
              <a:gd name="connsiteY949" fmla="*/ 0 h 6858000"/>
              <a:gd name="connsiteX950" fmla="*/ 1200666 w 7467600"/>
              <a:gd name="connsiteY950" fmla="*/ 0 h 6858000"/>
              <a:gd name="connsiteX951" fmla="*/ 1223408 w 7467600"/>
              <a:gd name="connsiteY951" fmla="*/ 38996 h 6858000"/>
              <a:gd name="connsiteX952" fmla="*/ 1339635 w 7467600"/>
              <a:gd name="connsiteY952" fmla="*/ 365517 h 6858000"/>
              <a:gd name="connsiteX953" fmla="*/ 1387469 w 7467600"/>
              <a:gd name="connsiteY953" fmla="*/ 523079 h 6858000"/>
              <a:gd name="connsiteX954" fmla="*/ 1452685 w 7467600"/>
              <a:gd name="connsiteY954" fmla="*/ 699806 h 6858000"/>
              <a:gd name="connsiteX955" fmla="*/ 1492092 w 7467600"/>
              <a:gd name="connsiteY955" fmla="*/ 800424 h 6858000"/>
              <a:gd name="connsiteX956" fmla="*/ 1455302 w 7467600"/>
              <a:gd name="connsiteY956" fmla="*/ 632913 h 6858000"/>
              <a:gd name="connsiteX957" fmla="*/ 1222336 w 7467600"/>
              <a:gd name="connsiteY957" fmla="*/ 9480 h 6858000"/>
              <a:gd name="connsiteX958" fmla="*/ 1214634 w 7467600"/>
              <a:gd name="connsiteY958" fmla="*/ 0 h 6858000"/>
              <a:gd name="connsiteX959" fmla="*/ 1289827 w 7467600"/>
              <a:gd name="connsiteY959" fmla="*/ 0 h 6858000"/>
              <a:gd name="connsiteX960" fmla="*/ 1321076 w 7467600"/>
              <a:gd name="connsiteY960" fmla="*/ 59722 h 6858000"/>
              <a:gd name="connsiteX961" fmla="*/ 1512579 w 7467600"/>
              <a:gd name="connsiteY961" fmla="*/ 626441 h 6858000"/>
              <a:gd name="connsiteX962" fmla="*/ 1506076 w 7467600"/>
              <a:gd name="connsiteY962" fmla="*/ 1089289 h 6858000"/>
              <a:gd name="connsiteX963" fmla="*/ 1486346 w 7467600"/>
              <a:gd name="connsiteY963" fmla="*/ 1079919 h 6858000"/>
              <a:gd name="connsiteX964" fmla="*/ 1070511 w 7467600"/>
              <a:gd name="connsiteY964" fmla="*/ 48609 h 6858000"/>
              <a:gd name="connsiteX965" fmla="*/ 1057230 w 7467600"/>
              <a:gd name="connsiteY965" fmla="*/ 0 h 6858000"/>
              <a:gd name="connsiteX966" fmla="*/ 43151 w 7467600"/>
              <a:gd name="connsiteY966" fmla="*/ 0 h 6858000"/>
              <a:gd name="connsiteX967" fmla="*/ 95283 w 7467600"/>
              <a:gd name="connsiteY967" fmla="*/ 0 h 6858000"/>
              <a:gd name="connsiteX968" fmla="*/ 300708 w 7467600"/>
              <a:gd name="connsiteY968" fmla="*/ 154571 h 6858000"/>
              <a:gd name="connsiteX969" fmla="*/ 530414 w 7467600"/>
              <a:gd name="connsiteY969" fmla="*/ 354673 h 6858000"/>
              <a:gd name="connsiteX970" fmla="*/ 333785 w 7467600"/>
              <a:gd name="connsiteY970" fmla="*/ 161564 h 6858000"/>
              <a:gd name="connsiteX971" fmla="*/ 147005 w 7467600"/>
              <a:gd name="connsiteY971" fmla="*/ 0 h 6858000"/>
              <a:gd name="connsiteX972" fmla="*/ 272509 w 7467600"/>
              <a:gd name="connsiteY972" fmla="*/ 0 h 6858000"/>
              <a:gd name="connsiteX973" fmla="*/ 326276 w 7467600"/>
              <a:gd name="connsiteY973" fmla="*/ 45847 h 6858000"/>
              <a:gd name="connsiteX974" fmla="*/ 823759 w 7467600"/>
              <a:gd name="connsiteY974" fmla="*/ 574145 h 6858000"/>
              <a:gd name="connsiteX975" fmla="*/ 811254 w 7467600"/>
              <a:gd name="connsiteY975" fmla="*/ 665546 h 6858000"/>
              <a:gd name="connsiteX976" fmla="*/ 154042 w 7467600"/>
              <a:gd name="connsiteY976" fmla="*/ 261522 h 6858000"/>
              <a:gd name="connsiteX977" fmla="*/ 13550 w 7467600"/>
              <a:gd name="connsiteY977" fmla="*/ 158423 h 6858000"/>
              <a:gd name="connsiteX978" fmla="*/ 0 w 7467600"/>
              <a:gd name="connsiteY978" fmla="*/ 146618 h 6858000"/>
              <a:gd name="connsiteX979" fmla="*/ 0 w 7467600"/>
              <a:gd name="connsiteY979" fmla="*/ 59161 h 6858000"/>
              <a:gd name="connsiteX980" fmla="*/ 45427 w 7467600"/>
              <a:gd name="connsiteY980" fmla="*/ 101078 h 6858000"/>
              <a:gd name="connsiteX981" fmla="*/ 630103 w 7467600"/>
              <a:gd name="connsiteY981" fmla="*/ 485885 h 6858000"/>
              <a:gd name="connsiteX982" fmla="*/ 532040 w 7467600"/>
              <a:gd name="connsiteY982" fmla="*/ 399359 h 6858000"/>
              <a:gd name="connsiteX983" fmla="*/ 517618 w 7467600"/>
              <a:gd name="connsiteY983" fmla="*/ 385726 h 6858000"/>
              <a:gd name="connsiteX984" fmla="*/ 285074 w 7467600"/>
              <a:gd name="connsiteY984" fmla="*/ 182755 h 6858000"/>
              <a:gd name="connsiteX985" fmla="*/ 43151 w 7467600"/>
              <a:gd name="connsiteY98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1903353 w 7467600"/>
              <a:gd name="connsiteY127" fmla="*/ 5044827 h 6858000"/>
              <a:gd name="connsiteX128" fmla="*/ 1936931 w 7467600"/>
              <a:gd name="connsiteY128" fmla="*/ 5093954 h 6858000"/>
              <a:gd name="connsiteX129" fmla="*/ 2195868 w 7467600"/>
              <a:gd name="connsiteY129" fmla="*/ 5396574 h 6858000"/>
              <a:gd name="connsiteX130" fmla="*/ 2088852 w 7467600"/>
              <a:gd name="connsiteY130" fmla="*/ 5166123 h 6858000"/>
              <a:gd name="connsiteX131" fmla="*/ 1958241 w 7467600"/>
              <a:gd name="connsiteY131" fmla="*/ 5067955 h 6858000"/>
              <a:gd name="connsiteX132" fmla="*/ 1903353 w 7467600"/>
              <a:gd name="connsiteY132" fmla="*/ 5044827 h 6858000"/>
              <a:gd name="connsiteX133" fmla="*/ 1979378 w 7467600"/>
              <a:gd name="connsiteY133" fmla="*/ 4769504 h 6858000"/>
              <a:gd name="connsiteX134" fmla="*/ 2882120 w 7467600"/>
              <a:gd name="connsiteY134" fmla="*/ 5064547 h 6858000"/>
              <a:gd name="connsiteX135" fmla="*/ 2793103 w 7467600"/>
              <a:gd name="connsiteY135" fmla="*/ 5039699 h 6858000"/>
              <a:gd name="connsiteX136" fmla="*/ 2770041 w 7467600"/>
              <a:gd name="connsiteY136" fmla="*/ 5033634 h 6858000"/>
              <a:gd name="connsiteX137" fmla="*/ 1979378 w 7467600"/>
              <a:gd name="connsiteY137" fmla="*/ 4769504 h 6858000"/>
              <a:gd name="connsiteX138" fmla="*/ 1927410 w 7467600"/>
              <a:gd name="connsiteY138" fmla="*/ 4716164 h 6858000"/>
              <a:gd name="connsiteX139" fmla="*/ 1959587 w 7467600"/>
              <a:gd name="connsiteY139" fmla="*/ 4728849 h 6858000"/>
              <a:gd name="connsiteX140" fmla="*/ 2777707 w 7467600"/>
              <a:gd name="connsiteY140" fmla="*/ 5003991 h 6858000"/>
              <a:gd name="connsiteX141" fmla="*/ 2800768 w 7467600"/>
              <a:gd name="connsiteY141" fmla="*/ 5010056 h 6858000"/>
              <a:gd name="connsiteX142" fmla="*/ 2879408 w 7467600"/>
              <a:gd name="connsiteY142" fmla="*/ 5031590 h 6858000"/>
              <a:gd name="connsiteX143" fmla="*/ 2862295 w 7467600"/>
              <a:gd name="connsiteY143" fmla="*/ 5022958 h 6858000"/>
              <a:gd name="connsiteX144" fmla="*/ 2813343 w 7467600"/>
              <a:gd name="connsiteY144" fmla="*/ 4998369 h 6858000"/>
              <a:gd name="connsiteX145" fmla="*/ 2646245 w 7467600"/>
              <a:gd name="connsiteY145" fmla="*/ 4930999 h 6858000"/>
              <a:gd name="connsiteX146" fmla="*/ 1999243 w 7467600"/>
              <a:gd name="connsiteY146" fmla="*/ 4730524 h 6858000"/>
              <a:gd name="connsiteX147" fmla="*/ 1979527 w 7467600"/>
              <a:gd name="connsiteY147" fmla="*/ 4726651 h 6858000"/>
              <a:gd name="connsiteX148" fmla="*/ 1927410 w 7467600"/>
              <a:gd name="connsiteY148" fmla="*/ 4716164 h 6858000"/>
              <a:gd name="connsiteX149" fmla="*/ 1997014 w 7467600"/>
              <a:gd name="connsiteY149" fmla="*/ 4698007 h 6858000"/>
              <a:gd name="connsiteX150" fmla="*/ 2005458 w 7467600"/>
              <a:gd name="connsiteY150" fmla="*/ 4699540 h 6858000"/>
              <a:gd name="connsiteX151" fmla="*/ 2657186 w 7467600"/>
              <a:gd name="connsiteY151" fmla="*/ 4901687 h 6858000"/>
              <a:gd name="connsiteX152" fmla="*/ 2826662 w 7467600"/>
              <a:gd name="connsiteY152" fmla="*/ 4970362 h 6858000"/>
              <a:gd name="connsiteX153" fmla="*/ 2876100 w 7467600"/>
              <a:gd name="connsiteY153" fmla="*/ 4995397 h 6858000"/>
              <a:gd name="connsiteX154" fmla="*/ 3042600 w 7467600"/>
              <a:gd name="connsiteY154" fmla="*/ 5059532 h 6858000"/>
              <a:gd name="connsiteX155" fmla="*/ 1997014 w 7467600"/>
              <a:gd name="connsiteY155" fmla="*/ 4698007 h 6858000"/>
              <a:gd name="connsiteX156" fmla="*/ 2305292 w 7467600"/>
              <a:gd name="connsiteY156" fmla="*/ 4219492 h 6858000"/>
              <a:gd name="connsiteX157" fmla="*/ 3360922 w 7467600"/>
              <a:gd name="connsiteY157" fmla="*/ 4529373 h 6858000"/>
              <a:gd name="connsiteX158" fmla="*/ 3492420 w 7467600"/>
              <a:gd name="connsiteY158" fmla="*/ 4510145 h 6858000"/>
              <a:gd name="connsiteX159" fmla="*/ 3364086 w 7467600"/>
              <a:gd name="connsiteY159" fmla="*/ 4480340 h 6858000"/>
              <a:gd name="connsiteX160" fmla="*/ 3225818 w 7467600"/>
              <a:gd name="connsiteY160" fmla="*/ 4411822 h 6858000"/>
              <a:gd name="connsiteX161" fmla="*/ 3129696 w 7467600"/>
              <a:gd name="connsiteY161" fmla="*/ 4360704 h 6858000"/>
              <a:gd name="connsiteX162" fmla="*/ 2814545 w 7467600"/>
              <a:gd name="connsiteY162" fmla="*/ 4282955 h 6858000"/>
              <a:gd name="connsiteX163" fmla="*/ 2305292 w 7467600"/>
              <a:gd name="connsiteY163" fmla="*/ 4219492 h 6858000"/>
              <a:gd name="connsiteX164" fmla="*/ 2626982 w 7467600"/>
              <a:gd name="connsiteY164" fmla="*/ 4206450 h 6858000"/>
              <a:gd name="connsiteX165" fmla="*/ 2490617 w 7467600"/>
              <a:gd name="connsiteY165" fmla="*/ 4206951 h 6858000"/>
              <a:gd name="connsiteX166" fmla="*/ 2819869 w 7467600"/>
              <a:gd name="connsiteY166" fmla="*/ 4252936 h 6858000"/>
              <a:gd name="connsiteX167" fmla="*/ 3143018 w 7467600"/>
              <a:gd name="connsiteY167" fmla="*/ 4332698 h 6858000"/>
              <a:gd name="connsiteX168" fmla="*/ 3241520 w 7467600"/>
              <a:gd name="connsiteY168" fmla="*/ 4385112 h 6858000"/>
              <a:gd name="connsiteX169" fmla="*/ 3374575 w 7467600"/>
              <a:gd name="connsiteY169" fmla="*/ 4451517 h 6858000"/>
              <a:gd name="connsiteX170" fmla="*/ 3505221 w 7467600"/>
              <a:gd name="connsiteY170" fmla="*/ 4480757 h 6858000"/>
              <a:gd name="connsiteX171" fmla="*/ 2626982 w 7467600"/>
              <a:gd name="connsiteY171" fmla="*/ 4206450 h 6858000"/>
              <a:gd name="connsiteX172" fmla="*/ 1310106 w 7467600"/>
              <a:gd name="connsiteY172" fmla="*/ 3943217 h 6858000"/>
              <a:gd name="connsiteX173" fmla="*/ 854994 w 7467600"/>
              <a:gd name="connsiteY173" fmla="*/ 4399136 h 6858000"/>
              <a:gd name="connsiteX174" fmla="*/ 742462 w 7467600"/>
              <a:gd name="connsiteY174" fmla="*/ 4594648 h 6858000"/>
              <a:gd name="connsiteX175" fmla="*/ 820602 w 7467600"/>
              <a:gd name="connsiteY175" fmla="*/ 4485915 h 6858000"/>
              <a:gd name="connsiteX176" fmla="*/ 878295 w 7467600"/>
              <a:gd name="connsiteY176" fmla="*/ 4403594 h 6858000"/>
              <a:gd name="connsiteX177" fmla="*/ 1240607 w 7467600"/>
              <a:gd name="connsiteY177" fmla="*/ 4010401 h 6858000"/>
              <a:gd name="connsiteX178" fmla="*/ 1310106 w 7467600"/>
              <a:gd name="connsiteY178" fmla="*/ 3943217 h 6858000"/>
              <a:gd name="connsiteX179" fmla="*/ 1423113 w 7467600"/>
              <a:gd name="connsiteY179" fmla="*/ 3874565 h 6858000"/>
              <a:gd name="connsiteX180" fmla="*/ 1260565 w 7467600"/>
              <a:gd name="connsiteY180" fmla="*/ 4031982 h 6858000"/>
              <a:gd name="connsiteX181" fmla="*/ 901900 w 7467600"/>
              <a:gd name="connsiteY181" fmla="*/ 4421236 h 6858000"/>
              <a:gd name="connsiteX182" fmla="*/ 845044 w 7467600"/>
              <a:gd name="connsiteY182" fmla="*/ 4502436 h 6858000"/>
              <a:gd name="connsiteX183" fmla="*/ 685926 w 7467600"/>
              <a:gd name="connsiteY183" fmla="*/ 4703069 h 6858000"/>
              <a:gd name="connsiteX184" fmla="*/ 684248 w 7467600"/>
              <a:gd name="connsiteY184" fmla="*/ 4706721 h 6858000"/>
              <a:gd name="connsiteX185" fmla="*/ 1423113 w 7467600"/>
              <a:gd name="connsiteY185" fmla="*/ 3874565 h 6858000"/>
              <a:gd name="connsiteX186" fmla="*/ 3316479 w 7467600"/>
              <a:gd name="connsiteY186" fmla="*/ 3872136 h 6858000"/>
              <a:gd name="connsiteX187" fmla="*/ 3546806 w 7467600"/>
              <a:gd name="connsiteY187" fmla="*/ 4356139 h 6858000"/>
              <a:gd name="connsiteX188" fmla="*/ 3364433 w 7467600"/>
              <a:gd name="connsiteY188" fmla="*/ 3953121 h 6858000"/>
              <a:gd name="connsiteX189" fmla="*/ 3316479 w 7467600"/>
              <a:gd name="connsiteY189" fmla="*/ 3872136 h 6858000"/>
              <a:gd name="connsiteX190" fmla="*/ 3291335 w 7467600"/>
              <a:gd name="connsiteY190" fmla="*/ 3767420 h 6858000"/>
              <a:gd name="connsiteX191" fmla="*/ 3390805 w 7467600"/>
              <a:gd name="connsiteY191" fmla="*/ 3937163 h 6858000"/>
              <a:gd name="connsiteX192" fmla="*/ 3579062 w 7467600"/>
              <a:gd name="connsiteY192" fmla="*/ 4359040 h 6858000"/>
              <a:gd name="connsiteX193" fmla="*/ 3467355 w 7467600"/>
              <a:gd name="connsiteY193" fmla="*/ 3988130 h 6858000"/>
              <a:gd name="connsiteX194" fmla="*/ 3310753 w 7467600"/>
              <a:gd name="connsiteY194" fmla="*/ 3787140 h 6858000"/>
              <a:gd name="connsiteX195" fmla="*/ 3291335 w 7467600"/>
              <a:gd name="connsiteY195" fmla="*/ 3767420 h 6858000"/>
              <a:gd name="connsiteX196" fmla="*/ 1635889 w 7467600"/>
              <a:gd name="connsiteY196" fmla="*/ 3709494 h 6858000"/>
              <a:gd name="connsiteX197" fmla="*/ 1634800 w 7467600"/>
              <a:gd name="connsiteY197" fmla="*/ 3731111 h 6858000"/>
              <a:gd name="connsiteX198" fmla="*/ 1635889 w 7467600"/>
              <a:gd name="connsiteY198" fmla="*/ 3709494 h 6858000"/>
              <a:gd name="connsiteX199" fmla="*/ 1510397 w 7467600"/>
              <a:gd name="connsiteY199" fmla="*/ 3684705 h 6858000"/>
              <a:gd name="connsiteX200" fmla="*/ 1146550 w 7467600"/>
              <a:gd name="connsiteY200" fmla="*/ 3802012 h 6858000"/>
              <a:gd name="connsiteX201" fmla="*/ 698834 w 7467600"/>
              <a:gd name="connsiteY201" fmla="*/ 3952272 h 6858000"/>
              <a:gd name="connsiteX202" fmla="*/ 34256 w 7467600"/>
              <a:gd name="connsiteY202" fmla="*/ 4347603 h 6858000"/>
              <a:gd name="connsiteX203" fmla="*/ 527241 w 7467600"/>
              <a:gd name="connsiteY203" fmla="*/ 4065078 h 6858000"/>
              <a:gd name="connsiteX204" fmla="*/ 1510397 w 7467600"/>
              <a:gd name="connsiteY204" fmla="*/ 3684705 h 6858000"/>
              <a:gd name="connsiteX205" fmla="*/ 1313114 w 7467600"/>
              <a:gd name="connsiteY205" fmla="*/ 3655216 h 6858000"/>
              <a:gd name="connsiteX206" fmla="*/ 1109304 w 7467600"/>
              <a:gd name="connsiteY206" fmla="*/ 3669030 h 6858000"/>
              <a:gd name="connsiteX207" fmla="*/ 8129 w 7467600"/>
              <a:gd name="connsiteY207" fmla="*/ 4330519 h 6858000"/>
              <a:gd name="connsiteX208" fmla="*/ 687572 w 7467600"/>
              <a:gd name="connsiteY208" fmla="*/ 3925629 h 6858000"/>
              <a:gd name="connsiteX209" fmla="*/ 1138365 w 7467600"/>
              <a:gd name="connsiteY209" fmla="*/ 3774515 h 6858000"/>
              <a:gd name="connsiteX210" fmla="*/ 1505579 w 7467600"/>
              <a:gd name="connsiteY210" fmla="*/ 3655526 h 6858000"/>
              <a:gd name="connsiteX211" fmla="*/ 1313114 w 7467600"/>
              <a:gd name="connsiteY211" fmla="*/ 3655216 h 6858000"/>
              <a:gd name="connsiteX212" fmla="*/ 3655073 w 7467600"/>
              <a:gd name="connsiteY212" fmla="*/ 3650884 h 6858000"/>
              <a:gd name="connsiteX213" fmla="*/ 3989938 w 7467600"/>
              <a:gd name="connsiteY213" fmla="*/ 3991685 h 6858000"/>
              <a:gd name="connsiteX214" fmla="*/ 4393907 w 7467600"/>
              <a:gd name="connsiteY214" fmla="*/ 4261258 h 6858000"/>
              <a:gd name="connsiteX215" fmla="*/ 4648051 w 7467600"/>
              <a:gd name="connsiteY215" fmla="*/ 4374051 h 6858000"/>
              <a:gd name="connsiteX216" fmla="*/ 4383389 w 7467600"/>
              <a:gd name="connsiteY216" fmla="*/ 4184369 h 6858000"/>
              <a:gd name="connsiteX217" fmla="*/ 4165508 w 7467600"/>
              <a:gd name="connsiteY217" fmla="*/ 4035196 h 6858000"/>
              <a:gd name="connsiteX218" fmla="*/ 4068162 w 7467600"/>
              <a:gd name="connsiteY218" fmla="*/ 3953394 h 6858000"/>
              <a:gd name="connsiteX219" fmla="*/ 3981416 w 7467600"/>
              <a:gd name="connsiteY219" fmla="*/ 3880482 h 6858000"/>
              <a:gd name="connsiteX220" fmla="*/ 3800147 w 7467600"/>
              <a:gd name="connsiteY220" fmla="*/ 3749872 h 6858000"/>
              <a:gd name="connsiteX221" fmla="*/ 3655073 w 7467600"/>
              <a:gd name="connsiteY221" fmla="*/ 3650884 h 6858000"/>
              <a:gd name="connsiteX222" fmla="*/ 3670252 w 7467600"/>
              <a:gd name="connsiteY222" fmla="*/ 3622798 h 6858000"/>
              <a:gd name="connsiteX223" fmla="*/ 3817258 w 7467600"/>
              <a:gd name="connsiteY223" fmla="*/ 3723577 h 6858000"/>
              <a:gd name="connsiteX224" fmla="*/ 4000461 w 7467600"/>
              <a:gd name="connsiteY224" fmla="*/ 3855966 h 6858000"/>
              <a:gd name="connsiteX225" fmla="*/ 4088180 w 7467600"/>
              <a:gd name="connsiteY225" fmla="*/ 3929774 h 6858000"/>
              <a:gd name="connsiteX226" fmla="*/ 4184555 w 7467600"/>
              <a:gd name="connsiteY226" fmla="*/ 4010683 h 6858000"/>
              <a:gd name="connsiteX227" fmla="*/ 4399563 w 7467600"/>
              <a:gd name="connsiteY227" fmla="*/ 4158106 h 6858000"/>
              <a:gd name="connsiteX228" fmla="*/ 4684469 w 7467600"/>
              <a:gd name="connsiteY228" fmla="*/ 4364680 h 6858000"/>
              <a:gd name="connsiteX229" fmla="*/ 4690271 w 7467600"/>
              <a:gd name="connsiteY229" fmla="*/ 4370034 h 6858000"/>
              <a:gd name="connsiteX230" fmla="*/ 4136093 w 7467600"/>
              <a:gd name="connsiteY230" fmla="*/ 3858466 h 6858000"/>
              <a:gd name="connsiteX231" fmla="*/ 3670252 w 7467600"/>
              <a:gd name="connsiteY231" fmla="*/ 3622798 h 6858000"/>
              <a:gd name="connsiteX232" fmla="*/ 4440129 w 7467600"/>
              <a:gd name="connsiteY232" fmla="*/ 3448571 h 6858000"/>
              <a:gd name="connsiteX233" fmla="*/ 4856525 w 7467600"/>
              <a:gd name="connsiteY233" fmla="*/ 3915351 h 6858000"/>
              <a:gd name="connsiteX234" fmla="*/ 5059055 w 7467600"/>
              <a:gd name="connsiteY234" fmla="*/ 4108918 h 6858000"/>
              <a:gd name="connsiteX235" fmla="*/ 5290070 w 7467600"/>
              <a:gd name="connsiteY235" fmla="*/ 4263619 h 6858000"/>
              <a:gd name="connsiteX236" fmla="*/ 4834991 w 7467600"/>
              <a:gd name="connsiteY236" fmla="*/ 3830985 h 6858000"/>
              <a:gd name="connsiteX237" fmla="*/ 4440129 w 7467600"/>
              <a:gd name="connsiteY237" fmla="*/ 3448571 h 6858000"/>
              <a:gd name="connsiteX238" fmla="*/ 4441737 w 7467600"/>
              <a:gd name="connsiteY238" fmla="*/ 3399734 h 6858000"/>
              <a:gd name="connsiteX239" fmla="*/ 4431236 w 7467600"/>
              <a:gd name="connsiteY239" fmla="*/ 3400954 h 6858000"/>
              <a:gd name="connsiteX240" fmla="*/ 4557150 w 7467600"/>
              <a:gd name="connsiteY240" fmla="*/ 3510023 h 6858000"/>
              <a:gd name="connsiteX241" fmla="*/ 4856936 w 7467600"/>
              <a:gd name="connsiteY241" fmla="*/ 3809146 h 6858000"/>
              <a:gd name="connsiteX242" fmla="*/ 5111996 w 7467600"/>
              <a:gd name="connsiteY242" fmla="*/ 4065759 h 6858000"/>
              <a:gd name="connsiteX243" fmla="*/ 5388878 w 7467600"/>
              <a:gd name="connsiteY243" fmla="*/ 4300185 h 6858000"/>
              <a:gd name="connsiteX244" fmla="*/ 5425556 w 7467600"/>
              <a:gd name="connsiteY244" fmla="*/ 4308967 h 6858000"/>
              <a:gd name="connsiteX245" fmla="*/ 4943646 w 7467600"/>
              <a:gd name="connsiteY245" fmla="*/ 3822916 h 6858000"/>
              <a:gd name="connsiteX246" fmla="*/ 4594837 w 7467600"/>
              <a:gd name="connsiteY246" fmla="*/ 3532274 h 6858000"/>
              <a:gd name="connsiteX247" fmla="*/ 4441737 w 7467600"/>
              <a:gd name="connsiteY247" fmla="*/ 3399734 h 6858000"/>
              <a:gd name="connsiteX248" fmla="*/ 5425834 w 7467600"/>
              <a:gd name="connsiteY248" fmla="*/ 3162785 h 6858000"/>
              <a:gd name="connsiteX249" fmla="*/ 5401644 w 7467600"/>
              <a:gd name="connsiteY249" fmla="*/ 3617847 h 6858000"/>
              <a:gd name="connsiteX250" fmla="*/ 5467256 w 7467600"/>
              <a:gd name="connsiteY250" fmla="*/ 4175494 h 6858000"/>
              <a:gd name="connsiteX251" fmla="*/ 5448069 w 7467600"/>
              <a:gd name="connsiteY251" fmla="*/ 3567554 h 6858000"/>
              <a:gd name="connsiteX252" fmla="*/ 5425834 w 7467600"/>
              <a:gd name="connsiteY252" fmla="*/ 3162785 h 6858000"/>
              <a:gd name="connsiteX253" fmla="*/ 1318687 w 7467600"/>
              <a:gd name="connsiteY253" fmla="*/ 3113840 h 6858000"/>
              <a:gd name="connsiteX254" fmla="*/ 1066793 w 7467600"/>
              <a:gd name="connsiteY254" fmla="*/ 3212171 h 6858000"/>
              <a:gd name="connsiteX255" fmla="*/ 993319 w 7467600"/>
              <a:gd name="connsiteY255" fmla="*/ 3247648 h 6858000"/>
              <a:gd name="connsiteX256" fmla="*/ 853081 w 7467600"/>
              <a:gd name="connsiteY256" fmla="*/ 3312410 h 6858000"/>
              <a:gd name="connsiteX257" fmla="*/ 805957 w 7467600"/>
              <a:gd name="connsiteY257" fmla="*/ 3330443 h 6858000"/>
              <a:gd name="connsiteX258" fmla="*/ 1318687 w 7467600"/>
              <a:gd name="connsiteY258" fmla="*/ 3113840 h 6858000"/>
              <a:gd name="connsiteX259" fmla="*/ 5453702 w 7467600"/>
              <a:gd name="connsiteY259" fmla="*/ 3090882 h 6858000"/>
              <a:gd name="connsiteX260" fmla="*/ 5480135 w 7467600"/>
              <a:gd name="connsiteY260" fmla="*/ 3565802 h 6858000"/>
              <a:gd name="connsiteX261" fmla="*/ 5499023 w 7467600"/>
              <a:gd name="connsiteY261" fmla="*/ 4166310 h 6858000"/>
              <a:gd name="connsiteX262" fmla="*/ 5547022 w 7467600"/>
              <a:gd name="connsiteY262" fmla="*/ 3607838 h 6858000"/>
              <a:gd name="connsiteX263" fmla="*/ 5515964 w 7467600"/>
              <a:gd name="connsiteY263" fmla="*/ 3378541 h 6858000"/>
              <a:gd name="connsiteX264" fmla="*/ 5453702 w 7467600"/>
              <a:gd name="connsiteY264" fmla="*/ 3090882 h 6858000"/>
              <a:gd name="connsiteX265" fmla="*/ 1238695 w 7467600"/>
              <a:gd name="connsiteY265" fmla="*/ 3076820 h 6858000"/>
              <a:gd name="connsiteX266" fmla="*/ 716371 w 7467600"/>
              <a:gd name="connsiteY266" fmla="*/ 3293249 h 6858000"/>
              <a:gd name="connsiteX267" fmla="*/ 579522 w 7467600"/>
              <a:gd name="connsiteY267" fmla="*/ 3371759 h 6858000"/>
              <a:gd name="connsiteX268" fmla="*/ 600288 w 7467600"/>
              <a:gd name="connsiteY268" fmla="*/ 3365555 h 6858000"/>
              <a:gd name="connsiteX269" fmla="*/ 840692 w 7467600"/>
              <a:gd name="connsiteY269" fmla="*/ 3284921 h 6858000"/>
              <a:gd name="connsiteX270" fmla="*/ 979248 w 7467600"/>
              <a:gd name="connsiteY270" fmla="*/ 3221003 h 6858000"/>
              <a:gd name="connsiteX271" fmla="*/ 1053282 w 7467600"/>
              <a:gd name="connsiteY271" fmla="*/ 3185247 h 6858000"/>
              <a:gd name="connsiteX272" fmla="*/ 1320603 w 7467600"/>
              <a:gd name="connsiteY272" fmla="*/ 3081281 h 6858000"/>
              <a:gd name="connsiteX273" fmla="*/ 1238695 w 7467600"/>
              <a:gd name="connsiteY273" fmla="*/ 3076820 h 6858000"/>
              <a:gd name="connsiteX274" fmla="*/ 5425627 w 7467600"/>
              <a:gd name="connsiteY274" fmla="*/ 2954192 h 6858000"/>
              <a:gd name="connsiteX275" fmla="*/ 5470770 w 7467600"/>
              <a:gd name="connsiteY275" fmla="*/ 3005435 h 6858000"/>
              <a:gd name="connsiteX276" fmla="*/ 5519779 w 7467600"/>
              <a:gd name="connsiteY276" fmla="*/ 4359223 h 6858000"/>
              <a:gd name="connsiteX277" fmla="*/ 5520293 w 7467600"/>
              <a:gd name="connsiteY277" fmla="*/ 4360602 h 6858000"/>
              <a:gd name="connsiteX278" fmla="*/ 5767221 w 7467600"/>
              <a:gd name="connsiteY278" fmla="*/ 4665564 h 6858000"/>
              <a:gd name="connsiteX279" fmla="*/ 6937169 w 7467600"/>
              <a:gd name="connsiteY279" fmla="*/ 4815941 h 6858000"/>
              <a:gd name="connsiteX280" fmla="*/ 6953922 w 7467600"/>
              <a:gd name="connsiteY280" fmla="*/ 4890068 h 6858000"/>
              <a:gd name="connsiteX281" fmla="*/ 6071359 w 7467600"/>
              <a:gd name="connsiteY281" fmla="*/ 4770770 h 6858000"/>
              <a:gd name="connsiteX282" fmla="*/ 6038839 w 7467600"/>
              <a:gd name="connsiteY282" fmla="*/ 4764474 h 6858000"/>
              <a:gd name="connsiteX283" fmla="*/ 6038706 w 7467600"/>
              <a:gd name="connsiteY283" fmla="*/ 4763847 h 6858000"/>
              <a:gd name="connsiteX284" fmla="*/ 6037784 w 7467600"/>
              <a:gd name="connsiteY284" fmla="*/ 4764270 h 6858000"/>
              <a:gd name="connsiteX285" fmla="*/ 6038839 w 7467600"/>
              <a:gd name="connsiteY285" fmla="*/ 4764474 h 6858000"/>
              <a:gd name="connsiteX286" fmla="*/ 6040338 w 7467600"/>
              <a:gd name="connsiteY286" fmla="*/ 4771418 h 6858000"/>
              <a:gd name="connsiteX287" fmla="*/ 6024488 w 7467600"/>
              <a:gd name="connsiteY287" fmla="*/ 4809903 h 6858000"/>
              <a:gd name="connsiteX288" fmla="*/ 5599771 w 7467600"/>
              <a:gd name="connsiteY288" fmla="*/ 5509652 h 6858000"/>
              <a:gd name="connsiteX289" fmla="*/ 5548843 w 7467600"/>
              <a:gd name="connsiteY289" fmla="*/ 5563845 h 6858000"/>
              <a:gd name="connsiteX290" fmla="*/ 5940952 w 7467600"/>
              <a:gd name="connsiteY290" fmla="*/ 6250028 h 6858000"/>
              <a:gd name="connsiteX291" fmla="*/ 6043441 w 7467600"/>
              <a:gd name="connsiteY291" fmla="*/ 6665847 h 6858000"/>
              <a:gd name="connsiteX292" fmla="*/ 6093432 w 7467600"/>
              <a:gd name="connsiteY292" fmla="*/ 6858000 h 6858000"/>
              <a:gd name="connsiteX293" fmla="*/ 6034344 w 7467600"/>
              <a:gd name="connsiteY293" fmla="*/ 6858000 h 6858000"/>
              <a:gd name="connsiteX294" fmla="*/ 6026679 w 7467600"/>
              <a:gd name="connsiteY294" fmla="*/ 6836959 h 6858000"/>
              <a:gd name="connsiteX295" fmla="*/ 5800441 w 7467600"/>
              <a:gd name="connsiteY295" fmla="*/ 6335286 h 6858000"/>
              <a:gd name="connsiteX296" fmla="*/ 5526562 w 7467600"/>
              <a:gd name="connsiteY296" fmla="*/ 5705388 h 6858000"/>
              <a:gd name="connsiteX297" fmla="*/ 5519640 w 7467600"/>
              <a:gd name="connsiteY297" fmla="*/ 5683774 h 6858000"/>
              <a:gd name="connsiteX298" fmla="*/ 5844559 w 7467600"/>
              <a:gd name="connsiteY298" fmla="*/ 6553349 h 6858000"/>
              <a:gd name="connsiteX299" fmla="*/ 5975994 w 7467600"/>
              <a:gd name="connsiteY299" fmla="*/ 6858000 h 6858000"/>
              <a:gd name="connsiteX300" fmla="*/ 5898547 w 7467600"/>
              <a:gd name="connsiteY300" fmla="*/ 6858000 h 6858000"/>
              <a:gd name="connsiteX301" fmla="*/ 5682041 w 7467600"/>
              <a:gd name="connsiteY301" fmla="*/ 6355860 h 6858000"/>
              <a:gd name="connsiteX302" fmla="*/ 5461758 w 7467600"/>
              <a:gd name="connsiteY302" fmla="*/ 5820220 h 6858000"/>
              <a:gd name="connsiteX303" fmla="*/ 5237282 w 7467600"/>
              <a:gd name="connsiteY303" fmla="*/ 6579086 h 6858000"/>
              <a:gd name="connsiteX304" fmla="*/ 5115009 w 7467600"/>
              <a:gd name="connsiteY304" fmla="*/ 6858000 h 6858000"/>
              <a:gd name="connsiteX305" fmla="*/ 5028074 w 7467600"/>
              <a:gd name="connsiteY305" fmla="*/ 6858000 h 6858000"/>
              <a:gd name="connsiteX306" fmla="*/ 5079508 w 7467600"/>
              <a:gd name="connsiteY306" fmla="*/ 6749074 h 6858000"/>
              <a:gd name="connsiteX307" fmla="*/ 5371846 w 7467600"/>
              <a:gd name="connsiteY307" fmla="*/ 5924413 h 6858000"/>
              <a:gd name="connsiteX308" fmla="*/ 5270512 w 7467600"/>
              <a:gd name="connsiteY308" fmla="*/ 6138975 h 6858000"/>
              <a:gd name="connsiteX309" fmla="*/ 5062409 w 7467600"/>
              <a:gd name="connsiteY309" fmla="*/ 6653544 h 6858000"/>
              <a:gd name="connsiteX310" fmla="*/ 5036628 w 7467600"/>
              <a:gd name="connsiteY310" fmla="*/ 6754247 h 6858000"/>
              <a:gd name="connsiteX311" fmla="*/ 5009112 w 7467600"/>
              <a:gd name="connsiteY311" fmla="*/ 6858000 h 6858000"/>
              <a:gd name="connsiteX312" fmla="*/ 4976679 w 7467600"/>
              <a:gd name="connsiteY312" fmla="*/ 6858000 h 6858000"/>
              <a:gd name="connsiteX313" fmla="*/ 5006537 w 7467600"/>
              <a:gd name="connsiteY313" fmla="*/ 6747068 h 6858000"/>
              <a:gd name="connsiteX314" fmla="*/ 5032723 w 7467600"/>
              <a:gd name="connsiteY314" fmla="*/ 6644957 h 6858000"/>
              <a:gd name="connsiteX315" fmla="*/ 5242949 w 7467600"/>
              <a:gd name="connsiteY315" fmla="*/ 6125175 h 6858000"/>
              <a:gd name="connsiteX316" fmla="*/ 5286321 w 7467600"/>
              <a:gd name="connsiteY316" fmla="*/ 6033555 h 6858000"/>
              <a:gd name="connsiteX317" fmla="*/ 5008210 w 7467600"/>
              <a:gd name="connsiteY317" fmla="*/ 6649194 h 6858000"/>
              <a:gd name="connsiteX318" fmla="*/ 4986321 w 7467600"/>
              <a:gd name="connsiteY318" fmla="*/ 6765687 h 6858000"/>
              <a:gd name="connsiteX319" fmla="*/ 4973474 w 7467600"/>
              <a:gd name="connsiteY319" fmla="*/ 6858000 h 6858000"/>
              <a:gd name="connsiteX320" fmla="*/ 4907178 w 7467600"/>
              <a:gd name="connsiteY320" fmla="*/ 6858000 h 6858000"/>
              <a:gd name="connsiteX321" fmla="*/ 4910810 w 7467600"/>
              <a:gd name="connsiteY321" fmla="*/ 6829660 h 6858000"/>
              <a:gd name="connsiteX322" fmla="*/ 4987461 w 7467600"/>
              <a:gd name="connsiteY322" fmla="*/ 6432994 h 6858000"/>
              <a:gd name="connsiteX323" fmla="*/ 5179262 w 7467600"/>
              <a:gd name="connsiteY323" fmla="*/ 6035044 h 6858000"/>
              <a:gd name="connsiteX324" fmla="*/ 4689678 w 7467600"/>
              <a:gd name="connsiteY324" fmla="*/ 6440241 h 6858000"/>
              <a:gd name="connsiteX325" fmla="*/ 4477543 w 7467600"/>
              <a:gd name="connsiteY325" fmla="*/ 6674836 h 6858000"/>
              <a:gd name="connsiteX326" fmla="*/ 4329957 w 7467600"/>
              <a:gd name="connsiteY326" fmla="*/ 6858000 h 6858000"/>
              <a:gd name="connsiteX327" fmla="*/ 4218595 w 7467600"/>
              <a:gd name="connsiteY327" fmla="*/ 6858000 h 6858000"/>
              <a:gd name="connsiteX328" fmla="*/ 4368888 w 7467600"/>
              <a:gd name="connsiteY328" fmla="*/ 6668412 h 6858000"/>
              <a:gd name="connsiteX329" fmla="*/ 4563091 w 7467600"/>
              <a:gd name="connsiteY329" fmla="*/ 6442508 h 6858000"/>
              <a:gd name="connsiteX330" fmla="*/ 5387324 w 7467600"/>
              <a:gd name="connsiteY330" fmla="*/ 5705830 h 6858000"/>
              <a:gd name="connsiteX331" fmla="*/ 5073620 w 7467600"/>
              <a:gd name="connsiteY331" fmla="*/ 5955437 h 6858000"/>
              <a:gd name="connsiteX332" fmla="*/ 4689789 w 7467600"/>
              <a:gd name="connsiteY332" fmla="*/ 6268382 h 6858000"/>
              <a:gd name="connsiteX333" fmla="*/ 4418722 w 7467600"/>
              <a:gd name="connsiteY333" fmla="*/ 6570886 h 6858000"/>
              <a:gd name="connsiteX334" fmla="*/ 4214944 w 7467600"/>
              <a:gd name="connsiteY334" fmla="*/ 6858000 h 6858000"/>
              <a:gd name="connsiteX335" fmla="*/ 4177898 w 7467600"/>
              <a:gd name="connsiteY335" fmla="*/ 6858000 h 6858000"/>
              <a:gd name="connsiteX336" fmla="*/ 4391597 w 7467600"/>
              <a:gd name="connsiteY336" fmla="*/ 6556370 h 6858000"/>
              <a:gd name="connsiteX337" fmla="*/ 4668889 w 7467600"/>
              <a:gd name="connsiteY337" fmla="*/ 6246399 h 6858000"/>
              <a:gd name="connsiteX338" fmla="*/ 5055427 w 7467600"/>
              <a:gd name="connsiteY338" fmla="*/ 5931476 h 6858000"/>
              <a:gd name="connsiteX339" fmla="*/ 5371814 w 7467600"/>
              <a:gd name="connsiteY339" fmla="*/ 5678975 h 6858000"/>
              <a:gd name="connsiteX340" fmla="*/ 4987918 w 7467600"/>
              <a:gd name="connsiteY340" fmla="*/ 5838701 h 6858000"/>
              <a:gd name="connsiteX341" fmla="*/ 4317146 w 7467600"/>
              <a:gd name="connsiteY341" fmla="*/ 6587716 h 6858000"/>
              <a:gd name="connsiteX342" fmla="*/ 4171627 w 7467600"/>
              <a:gd name="connsiteY342" fmla="*/ 6858000 h 6858000"/>
              <a:gd name="connsiteX343" fmla="*/ 4081585 w 7467600"/>
              <a:gd name="connsiteY343" fmla="*/ 6858000 h 6858000"/>
              <a:gd name="connsiteX344" fmla="*/ 4238603 w 7467600"/>
              <a:gd name="connsiteY344" fmla="*/ 6559341 h 6858000"/>
              <a:gd name="connsiteX345" fmla="*/ 4778333 w 7467600"/>
              <a:gd name="connsiteY345" fmla="*/ 5873626 h 6858000"/>
              <a:gd name="connsiteX346" fmla="*/ 5414185 w 7467600"/>
              <a:gd name="connsiteY346" fmla="*/ 5573882 h 6858000"/>
              <a:gd name="connsiteX347" fmla="*/ 5959648 w 7467600"/>
              <a:gd name="connsiteY347" fmla="*/ 4760797 h 6858000"/>
              <a:gd name="connsiteX348" fmla="*/ 5355019 w 7467600"/>
              <a:gd name="connsiteY348" fmla="*/ 4734672 h 6858000"/>
              <a:gd name="connsiteX349" fmla="*/ 5083565 w 7467600"/>
              <a:gd name="connsiteY349" fmla="*/ 5179121 h 6858000"/>
              <a:gd name="connsiteX350" fmla="*/ 4713577 w 7467600"/>
              <a:gd name="connsiteY350" fmla="*/ 5616803 h 6858000"/>
              <a:gd name="connsiteX351" fmla="*/ 3989559 w 7467600"/>
              <a:gd name="connsiteY351" fmla="*/ 6145945 h 6858000"/>
              <a:gd name="connsiteX352" fmla="*/ 3939824 w 7467600"/>
              <a:gd name="connsiteY352" fmla="*/ 6066900 h 6858000"/>
              <a:gd name="connsiteX353" fmla="*/ 4584537 w 7467600"/>
              <a:gd name="connsiteY353" fmla="*/ 5324826 h 6858000"/>
              <a:gd name="connsiteX354" fmla="*/ 5037105 w 7467600"/>
              <a:gd name="connsiteY354" fmla="*/ 5088765 h 6858000"/>
              <a:gd name="connsiteX355" fmla="*/ 5039930 w 7467600"/>
              <a:gd name="connsiteY355" fmla="*/ 5089585 h 6858000"/>
              <a:gd name="connsiteX356" fmla="*/ 5263764 w 7467600"/>
              <a:gd name="connsiteY356" fmla="*/ 4735525 h 6858000"/>
              <a:gd name="connsiteX357" fmla="*/ 4086300 w 7467600"/>
              <a:gd name="connsiteY357" fmla="*/ 4884599 h 6858000"/>
              <a:gd name="connsiteX358" fmla="*/ 4085485 w 7467600"/>
              <a:gd name="connsiteY358" fmla="*/ 4899070 h 6858000"/>
              <a:gd name="connsiteX359" fmla="*/ 3871915 w 7467600"/>
              <a:gd name="connsiteY359" fmla="*/ 5253645 h 6858000"/>
              <a:gd name="connsiteX360" fmla="*/ 3799374 w 7467600"/>
              <a:gd name="connsiteY360" fmla="*/ 5466127 h 6858000"/>
              <a:gd name="connsiteX361" fmla="*/ 3498850 w 7467600"/>
              <a:gd name="connsiteY361" fmla="*/ 6661888 h 6858000"/>
              <a:gd name="connsiteX362" fmla="*/ 3399216 w 7467600"/>
              <a:gd name="connsiteY362" fmla="*/ 6858000 h 6858000"/>
              <a:gd name="connsiteX363" fmla="*/ 3303688 w 7467600"/>
              <a:gd name="connsiteY363" fmla="*/ 6858000 h 6858000"/>
              <a:gd name="connsiteX364" fmla="*/ 3391774 w 7467600"/>
              <a:gd name="connsiteY364" fmla="*/ 6697181 h 6858000"/>
              <a:gd name="connsiteX365" fmla="*/ 3735540 w 7467600"/>
              <a:gd name="connsiteY365" fmla="*/ 5546923 h 6858000"/>
              <a:gd name="connsiteX366" fmla="*/ 3729438 w 7467600"/>
              <a:gd name="connsiteY366" fmla="*/ 5569058 h 6858000"/>
              <a:gd name="connsiteX367" fmla="*/ 3707782 w 7467600"/>
              <a:gd name="connsiteY367" fmla="*/ 5644908 h 6858000"/>
              <a:gd name="connsiteX368" fmla="*/ 3583827 w 7467600"/>
              <a:gd name="connsiteY368" fmla="*/ 6039215 h 6858000"/>
              <a:gd name="connsiteX369" fmla="*/ 3547861 w 7467600"/>
              <a:gd name="connsiteY369" fmla="*/ 6129609 h 6858000"/>
              <a:gd name="connsiteX370" fmla="*/ 3490905 w 7467600"/>
              <a:gd name="connsiteY370" fmla="*/ 6277660 h 6858000"/>
              <a:gd name="connsiteX371" fmla="*/ 3455859 w 7467600"/>
              <a:gd name="connsiteY371" fmla="*/ 6391301 h 6858000"/>
              <a:gd name="connsiteX372" fmla="*/ 3429112 w 7467600"/>
              <a:gd name="connsiteY372" fmla="*/ 6479469 h 6858000"/>
              <a:gd name="connsiteX373" fmla="*/ 3304862 w 7467600"/>
              <a:gd name="connsiteY373" fmla="*/ 6796476 h 6858000"/>
              <a:gd name="connsiteX374" fmla="*/ 3276071 w 7467600"/>
              <a:gd name="connsiteY374" fmla="*/ 6858000 h 6858000"/>
              <a:gd name="connsiteX375" fmla="*/ 3240805 w 7467600"/>
              <a:gd name="connsiteY375" fmla="*/ 6858000 h 6858000"/>
              <a:gd name="connsiteX376" fmla="*/ 3275917 w 7467600"/>
              <a:gd name="connsiteY376" fmla="*/ 6783192 h 6858000"/>
              <a:gd name="connsiteX377" fmla="*/ 3399358 w 7467600"/>
              <a:gd name="connsiteY377" fmla="*/ 6469011 h 6858000"/>
              <a:gd name="connsiteX378" fmla="*/ 3425650 w 7467600"/>
              <a:gd name="connsiteY378" fmla="*/ 6381333 h 6858000"/>
              <a:gd name="connsiteX379" fmla="*/ 3460661 w 7467600"/>
              <a:gd name="connsiteY379" fmla="*/ 6266763 h 6858000"/>
              <a:gd name="connsiteX380" fmla="*/ 3518021 w 7467600"/>
              <a:gd name="connsiteY380" fmla="*/ 6117298 h 6858000"/>
              <a:gd name="connsiteX381" fmla="*/ 3554035 w 7467600"/>
              <a:gd name="connsiteY381" fmla="*/ 6027832 h 6858000"/>
              <a:gd name="connsiteX382" fmla="*/ 3677174 w 7467600"/>
              <a:gd name="connsiteY382" fmla="*/ 5636351 h 6858000"/>
              <a:gd name="connsiteX383" fmla="*/ 3698819 w 7467600"/>
              <a:gd name="connsiteY383" fmla="*/ 5560503 h 6858000"/>
              <a:gd name="connsiteX384" fmla="*/ 3702094 w 7467600"/>
              <a:gd name="connsiteY384" fmla="*/ 5549194 h 6858000"/>
              <a:gd name="connsiteX385" fmla="*/ 3398355 w 7467600"/>
              <a:gd name="connsiteY385" fmla="*/ 6094603 h 6858000"/>
              <a:gd name="connsiteX386" fmla="*/ 3193941 w 7467600"/>
              <a:gd name="connsiteY386" fmla="*/ 6798775 h 6858000"/>
              <a:gd name="connsiteX387" fmla="*/ 3184140 w 7467600"/>
              <a:gd name="connsiteY387" fmla="*/ 6858000 h 6858000"/>
              <a:gd name="connsiteX388" fmla="*/ 3099978 w 7467600"/>
              <a:gd name="connsiteY388" fmla="*/ 6858000 h 6858000"/>
              <a:gd name="connsiteX389" fmla="*/ 3101556 w 7467600"/>
              <a:gd name="connsiteY389" fmla="*/ 6843337 h 6858000"/>
              <a:gd name="connsiteX390" fmla="*/ 3370162 w 7467600"/>
              <a:gd name="connsiteY390" fmla="*/ 5785550 h 6858000"/>
              <a:gd name="connsiteX391" fmla="*/ 3746477 w 7467600"/>
              <a:gd name="connsiteY391" fmla="*/ 5377889 h 6858000"/>
              <a:gd name="connsiteX392" fmla="*/ 3863399 w 7467600"/>
              <a:gd name="connsiteY392" fmla="*/ 5087257 h 6858000"/>
              <a:gd name="connsiteX393" fmla="*/ 3968712 w 7467600"/>
              <a:gd name="connsiteY393" fmla="*/ 4913989 h 6858000"/>
              <a:gd name="connsiteX394" fmla="*/ 2792390 w 7467600"/>
              <a:gd name="connsiteY394" fmla="*/ 5382974 h 6858000"/>
              <a:gd name="connsiteX395" fmla="*/ 2714982 w 7467600"/>
              <a:gd name="connsiteY395" fmla="*/ 5427051 h 6858000"/>
              <a:gd name="connsiteX396" fmla="*/ 2813361 w 7467600"/>
              <a:gd name="connsiteY396" fmla="*/ 6023912 h 6858000"/>
              <a:gd name="connsiteX397" fmla="*/ 2688430 w 7467600"/>
              <a:gd name="connsiteY397" fmla="*/ 6801564 h 6858000"/>
              <a:gd name="connsiteX398" fmla="*/ 2629626 w 7467600"/>
              <a:gd name="connsiteY398" fmla="*/ 6763394 h 6858000"/>
              <a:gd name="connsiteX399" fmla="*/ 2565328 w 7467600"/>
              <a:gd name="connsiteY399" fmla="*/ 5516399 h 6858000"/>
              <a:gd name="connsiteX400" fmla="*/ 1922999 w 7467600"/>
              <a:gd name="connsiteY400" fmla="*/ 5980343 h 6858000"/>
              <a:gd name="connsiteX401" fmla="*/ 1950261 w 7467600"/>
              <a:gd name="connsiteY401" fmla="*/ 6405858 h 6858000"/>
              <a:gd name="connsiteX402" fmla="*/ 2365554 w 7467600"/>
              <a:gd name="connsiteY402" fmla="*/ 6759107 h 6858000"/>
              <a:gd name="connsiteX403" fmla="*/ 2424142 w 7467600"/>
              <a:gd name="connsiteY403" fmla="*/ 6858000 h 6858000"/>
              <a:gd name="connsiteX404" fmla="*/ 2395994 w 7467600"/>
              <a:gd name="connsiteY404" fmla="*/ 6858000 h 6858000"/>
              <a:gd name="connsiteX405" fmla="*/ 2392863 w 7467600"/>
              <a:gd name="connsiteY405" fmla="*/ 6852964 h 6858000"/>
              <a:gd name="connsiteX406" fmla="*/ 2017589 w 7467600"/>
              <a:gd name="connsiteY406" fmla="*/ 6493982 h 6858000"/>
              <a:gd name="connsiteX407" fmla="*/ 2147336 w 7467600"/>
              <a:gd name="connsiteY407" fmla="*/ 6594052 h 6858000"/>
              <a:gd name="connsiteX408" fmla="*/ 2207047 w 7467600"/>
              <a:gd name="connsiteY408" fmla="*/ 6654540 h 6858000"/>
              <a:gd name="connsiteX409" fmla="*/ 2299106 w 7467600"/>
              <a:gd name="connsiteY409" fmla="*/ 6778931 h 6858000"/>
              <a:gd name="connsiteX410" fmla="*/ 2314430 w 7467600"/>
              <a:gd name="connsiteY410" fmla="*/ 6801144 h 6858000"/>
              <a:gd name="connsiteX411" fmla="*/ 2352406 w 7467600"/>
              <a:gd name="connsiteY411" fmla="*/ 6858000 h 6858000"/>
              <a:gd name="connsiteX412" fmla="*/ 2314492 w 7467600"/>
              <a:gd name="connsiteY412" fmla="*/ 6858000 h 6858000"/>
              <a:gd name="connsiteX413" fmla="*/ 2288095 w 7467600"/>
              <a:gd name="connsiteY413" fmla="*/ 6818030 h 6858000"/>
              <a:gd name="connsiteX414" fmla="*/ 2272768 w 7467600"/>
              <a:gd name="connsiteY414" fmla="*/ 6795822 h 6858000"/>
              <a:gd name="connsiteX415" fmla="*/ 2182715 w 7467600"/>
              <a:gd name="connsiteY415" fmla="*/ 6675071 h 6858000"/>
              <a:gd name="connsiteX416" fmla="*/ 2032061 w 7467600"/>
              <a:gd name="connsiteY416" fmla="*/ 6541380 h 6858000"/>
              <a:gd name="connsiteX417" fmla="*/ 2257220 w 7467600"/>
              <a:gd name="connsiteY417" fmla="*/ 6826257 h 6858000"/>
              <a:gd name="connsiteX418" fmla="*/ 2281324 w 7467600"/>
              <a:gd name="connsiteY418" fmla="*/ 6858000 h 6858000"/>
              <a:gd name="connsiteX419" fmla="*/ 2242860 w 7467600"/>
              <a:gd name="connsiteY419" fmla="*/ 6858000 h 6858000"/>
              <a:gd name="connsiteX420" fmla="*/ 2232818 w 7467600"/>
              <a:gd name="connsiteY420" fmla="*/ 6844926 h 6858000"/>
              <a:gd name="connsiteX421" fmla="*/ 1990172 w 7467600"/>
              <a:gd name="connsiteY421" fmla="*/ 6542121 h 6858000"/>
              <a:gd name="connsiteX422" fmla="*/ 2124090 w 7467600"/>
              <a:gd name="connsiteY422" fmla="*/ 6761017 h 6858000"/>
              <a:gd name="connsiteX423" fmla="*/ 2200380 w 7467600"/>
              <a:gd name="connsiteY423" fmla="*/ 6858000 h 6858000"/>
              <a:gd name="connsiteX424" fmla="*/ 2147507 w 7467600"/>
              <a:gd name="connsiteY424" fmla="*/ 6858000 h 6858000"/>
              <a:gd name="connsiteX425" fmla="*/ 2070668 w 7467600"/>
              <a:gd name="connsiteY425" fmla="*/ 6761520 h 6858000"/>
              <a:gd name="connsiteX426" fmla="*/ 1975142 w 7467600"/>
              <a:gd name="connsiteY426" fmla="*/ 6585570 h 6858000"/>
              <a:gd name="connsiteX427" fmla="*/ 2050035 w 7467600"/>
              <a:gd name="connsiteY427" fmla="*/ 6813345 h 6858000"/>
              <a:gd name="connsiteX428" fmla="*/ 2063025 w 7467600"/>
              <a:gd name="connsiteY428" fmla="*/ 6858000 h 6858000"/>
              <a:gd name="connsiteX429" fmla="*/ 2021675 w 7467600"/>
              <a:gd name="connsiteY429" fmla="*/ 6858000 h 6858000"/>
              <a:gd name="connsiteX430" fmla="*/ 2019308 w 7467600"/>
              <a:gd name="connsiteY430" fmla="*/ 6847118 h 6858000"/>
              <a:gd name="connsiteX431" fmla="*/ 1938835 w 7467600"/>
              <a:gd name="connsiteY431" fmla="*/ 6551160 h 6858000"/>
              <a:gd name="connsiteX432" fmla="*/ 1953230 w 7467600"/>
              <a:gd name="connsiteY432" fmla="*/ 6759699 h 6858000"/>
              <a:gd name="connsiteX433" fmla="*/ 1956763 w 7467600"/>
              <a:gd name="connsiteY433" fmla="*/ 6778191 h 6858000"/>
              <a:gd name="connsiteX434" fmla="*/ 1967925 w 7467600"/>
              <a:gd name="connsiteY434" fmla="*/ 6858000 h 6858000"/>
              <a:gd name="connsiteX435" fmla="*/ 1936622 w 7467600"/>
              <a:gd name="connsiteY435" fmla="*/ 6858000 h 6858000"/>
              <a:gd name="connsiteX436" fmla="*/ 1926261 w 7467600"/>
              <a:gd name="connsiteY436" fmla="*/ 6784064 h 6858000"/>
              <a:gd name="connsiteX437" fmla="*/ 1922724 w 7467600"/>
              <a:gd name="connsiteY437" fmla="*/ 6765577 h 6858000"/>
              <a:gd name="connsiteX438" fmla="*/ 1904650 w 7467600"/>
              <a:gd name="connsiteY438" fmla="*/ 6639616 h 6858000"/>
              <a:gd name="connsiteX439" fmla="*/ 1885273 w 7467600"/>
              <a:gd name="connsiteY439" fmla="*/ 6858000 h 6858000"/>
              <a:gd name="connsiteX440" fmla="*/ 1854363 w 7467600"/>
              <a:gd name="connsiteY440" fmla="*/ 6858000 h 6858000"/>
              <a:gd name="connsiteX441" fmla="*/ 1880391 w 7467600"/>
              <a:gd name="connsiteY441" fmla="*/ 6603796 h 6858000"/>
              <a:gd name="connsiteX442" fmla="*/ 1818273 w 7467600"/>
              <a:gd name="connsiteY442" fmla="*/ 6715729 h 6858000"/>
              <a:gd name="connsiteX443" fmla="*/ 1794691 w 7467600"/>
              <a:gd name="connsiteY443" fmla="*/ 6843239 h 6858000"/>
              <a:gd name="connsiteX444" fmla="*/ 1794914 w 7467600"/>
              <a:gd name="connsiteY444" fmla="*/ 6858000 h 6858000"/>
              <a:gd name="connsiteX445" fmla="*/ 1746128 w 7467600"/>
              <a:gd name="connsiteY445" fmla="*/ 6858000 h 6858000"/>
              <a:gd name="connsiteX446" fmla="*/ 1753934 w 7467600"/>
              <a:gd name="connsiteY446" fmla="*/ 6724796 h 6858000"/>
              <a:gd name="connsiteX447" fmla="*/ 1792053 w 7467600"/>
              <a:gd name="connsiteY447" fmla="*/ 6572396 h 6858000"/>
              <a:gd name="connsiteX448" fmla="*/ 1862248 w 7467600"/>
              <a:gd name="connsiteY448" fmla="*/ 6266397 h 6858000"/>
              <a:gd name="connsiteX449" fmla="*/ 1862250 w 7467600"/>
              <a:gd name="connsiteY449" fmla="*/ 6033531 h 6858000"/>
              <a:gd name="connsiteX450" fmla="*/ 1211999 w 7467600"/>
              <a:gd name="connsiteY450" fmla="*/ 6683610 h 6858000"/>
              <a:gd name="connsiteX451" fmla="*/ 1213266 w 7467600"/>
              <a:gd name="connsiteY451" fmla="*/ 6691947 h 6858000"/>
              <a:gd name="connsiteX452" fmla="*/ 1203370 w 7467600"/>
              <a:gd name="connsiteY452" fmla="*/ 6850676 h 6858000"/>
              <a:gd name="connsiteX453" fmla="*/ 1203671 w 7467600"/>
              <a:gd name="connsiteY453" fmla="*/ 6858000 h 6858000"/>
              <a:gd name="connsiteX454" fmla="*/ 1143180 w 7467600"/>
              <a:gd name="connsiteY454" fmla="*/ 6858000 h 6858000"/>
              <a:gd name="connsiteX455" fmla="*/ 1142176 w 7467600"/>
              <a:gd name="connsiteY455" fmla="*/ 6766045 h 6858000"/>
              <a:gd name="connsiteX456" fmla="*/ 1067484 w 7467600"/>
              <a:gd name="connsiteY456" fmla="*/ 6858000 h 6858000"/>
              <a:gd name="connsiteX457" fmla="*/ 953928 w 7467600"/>
              <a:gd name="connsiteY457" fmla="*/ 6858000 h 6858000"/>
              <a:gd name="connsiteX458" fmla="*/ 959715 w 7467600"/>
              <a:gd name="connsiteY458" fmla="*/ 6850185 h 6858000"/>
              <a:gd name="connsiteX459" fmla="*/ 1483788 w 7467600"/>
              <a:gd name="connsiteY459" fmla="*/ 6259174 h 6858000"/>
              <a:gd name="connsiteX460" fmla="*/ 1100671 w 7467600"/>
              <a:gd name="connsiteY460" fmla="*/ 6252137 h 6858000"/>
              <a:gd name="connsiteX461" fmla="*/ 1090144 w 7467600"/>
              <a:gd name="connsiteY461" fmla="*/ 6256748 h 6858000"/>
              <a:gd name="connsiteX462" fmla="*/ 1095872 w 7467600"/>
              <a:gd name="connsiteY462" fmla="*/ 6271892 h 6858000"/>
              <a:gd name="connsiteX463" fmla="*/ 262785 w 7467600"/>
              <a:gd name="connsiteY463" fmla="*/ 6845450 h 6858000"/>
              <a:gd name="connsiteX464" fmla="*/ 209968 w 7467600"/>
              <a:gd name="connsiteY464" fmla="*/ 6770713 h 6858000"/>
              <a:gd name="connsiteX465" fmla="*/ 873460 w 7467600"/>
              <a:gd name="connsiteY465" fmla="*/ 6253768 h 6858000"/>
              <a:gd name="connsiteX466" fmla="*/ 192686 w 7467600"/>
              <a:gd name="connsiteY466" fmla="*/ 5849257 h 6858000"/>
              <a:gd name="connsiteX467" fmla="*/ 4696 w 7467600"/>
              <a:gd name="connsiteY467" fmla="*/ 5697668 h 6858000"/>
              <a:gd name="connsiteX468" fmla="*/ 0 w 7467600"/>
              <a:gd name="connsiteY468" fmla="*/ 5689984 h 6858000"/>
              <a:gd name="connsiteX469" fmla="*/ 0 w 7467600"/>
              <a:gd name="connsiteY469" fmla="*/ 5513472 h 6858000"/>
              <a:gd name="connsiteX470" fmla="*/ 174101 w 7467600"/>
              <a:gd name="connsiteY470" fmla="*/ 5620277 h 6858000"/>
              <a:gd name="connsiteX471" fmla="*/ 891800 w 7467600"/>
              <a:gd name="connsiteY471" fmla="*/ 6036935 h 6858000"/>
              <a:gd name="connsiteX472" fmla="*/ 1072219 w 7467600"/>
              <a:gd name="connsiteY472" fmla="*/ 6169443 h 6858000"/>
              <a:gd name="connsiteX473" fmla="*/ 1074117 w 7467600"/>
              <a:gd name="connsiteY473" fmla="*/ 6170301 h 6858000"/>
              <a:gd name="connsiteX474" fmla="*/ 1083114 w 7467600"/>
              <a:gd name="connsiteY474" fmla="*/ 6174131 h 6858000"/>
              <a:gd name="connsiteX475" fmla="*/ 1543010 w 7467600"/>
              <a:gd name="connsiteY475" fmla="*/ 6191140 h 6858000"/>
              <a:gd name="connsiteX476" fmla="*/ 1551080 w 7467600"/>
              <a:gd name="connsiteY476" fmla="*/ 6195006 h 6858000"/>
              <a:gd name="connsiteX477" fmla="*/ 2345443 w 7467600"/>
              <a:gd name="connsiteY477" fmla="*/ 5549882 h 6858000"/>
              <a:gd name="connsiteX478" fmla="*/ 1721499 w 7467600"/>
              <a:gd name="connsiteY478" fmla="*/ 5599969 h 6858000"/>
              <a:gd name="connsiteX479" fmla="*/ 767716 w 7467600"/>
              <a:gd name="connsiteY479" fmla="*/ 5472768 h 6858000"/>
              <a:gd name="connsiteX480" fmla="*/ 722147 w 7467600"/>
              <a:gd name="connsiteY480" fmla="*/ 5393091 h 6858000"/>
              <a:gd name="connsiteX481" fmla="*/ 1485552 w 7467600"/>
              <a:gd name="connsiteY481" fmla="*/ 5313202 h 6858000"/>
              <a:gd name="connsiteX482" fmla="*/ 2143004 w 7467600"/>
              <a:gd name="connsiteY482" fmla="*/ 5402420 h 6858000"/>
              <a:gd name="connsiteX483" fmla="*/ 1933391 w 7467600"/>
              <a:gd name="connsiteY483" fmla="*/ 5156971 h 6858000"/>
              <a:gd name="connsiteX484" fmla="*/ 1827118 w 7467600"/>
              <a:gd name="connsiteY484" fmla="*/ 4968410 h 6858000"/>
              <a:gd name="connsiteX485" fmla="*/ 1837349 w 7467600"/>
              <a:gd name="connsiteY485" fmla="*/ 4956357 h 6858000"/>
              <a:gd name="connsiteX486" fmla="*/ 2162835 w 7467600"/>
              <a:gd name="connsiteY486" fmla="*/ 5187853 h 6858000"/>
              <a:gd name="connsiteX487" fmla="*/ 2257167 w 7467600"/>
              <a:gd name="connsiteY487" fmla="*/ 5462123 h 6858000"/>
              <a:gd name="connsiteX488" fmla="*/ 2261598 w 7467600"/>
              <a:gd name="connsiteY488" fmla="*/ 5467998 h 6858000"/>
              <a:gd name="connsiteX489" fmla="*/ 2437177 w 7467600"/>
              <a:gd name="connsiteY489" fmla="*/ 5479608 h 6858000"/>
              <a:gd name="connsiteX490" fmla="*/ 2445247 w 7467600"/>
              <a:gd name="connsiteY490" fmla="*/ 5483476 h 6858000"/>
              <a:gd name="connsiteX491" fmla="*/ 2743626 w 7467600"/>
              <a:gd name="connsiteY491" fmla="*/ 5304819 h 6858000"/>
              <a:gd name="connsiteX492" fmla="*/ 3048102 w 7467600"/>
              <a:gd name="connsiteY492" fmla="*/ 5150595 h 6858000"/>
              <a:gd name="connsiteX493" fmla="*/ 1799414 w 7467600"/>
              <a:gd name="connsiteY493" fmla="*/ 4694732 h 6858000"/>
              <a:gd name="connsiteX494" fmla="*/ 1771735 w 7467600"/>
              <a:gd name="connsiteY494" fmla="*/ 4619929 h 6858000"/>
              <a:gd name="connsiteX495" fmla="*/ 3104273 w 7467600"/>
              <a:gd name="connsiteY495" fmla="*/ 5076159 h 6858000"/>
              <a:gd name="connsiteX496" fmla="*/ 3113245 w 7467600"/>
              <a:gd name="connsiteY496" fmla="*/ 5090705 h 6858000"/>
              <a:gd name="connsiteX497" fmla="*/ 3126294 w 7467600"/>
              <a:gd name="connsiteY497" fmla="*/ 5114400 h 6858000"/>
              <a:gd name="connsiteX498" fmla="*/ 3937433 w 7467600"/>
              <a:gd name="connsiteY498" fmla="*/ 4830473 h 6858000"/>
              <a:gd name="connsiteX499" fmla="*/ 3590475 w 7467600"/>
              <a:gd name="connsiteY499" fmla="*/ 4597974 h 6858000"/>
              <a:gd name="connsiteX500" fmla="*/ 3100264 w 7467600"/>
              <a:gd name="connsiteY500" fmla="*/ 4579845 h 6858000"/>
              <a:gd name="connsiteX501" fmla="*/ 2183576 w 7467600"/>
              <a:gd name="connsiteY501" fmla="*/ 4227150 h 6858000"/>
              <a:gd name="connsiteX502" fmla="*/ 2151029 w 7467600"/>
              <a:gd name="connsiteY502" fmla="*/ 4146947 h 6858000"/>
              <a:gd name="connsiteX503" fmla="*/ 3563434 w 7467600"/>
              <a:gd name="connsiteY503" fmla="*/ 4469115 h 6858000"/>
              <a:gd name="connsiteX504" fmla="*/ 3177952 w 7467600"/>
              <a:gd name="connsiteY504" fmla="*/ 3657386 h 6858000"/>
              <a:gd name="connsiteX505" fmla="*/ 3189263 w 7467600"/>
              <a:gd name="connsiteY505" fmla="*/ 3625726 h 6858000"/>
              <a:gd name="connsiteX506" fmla="*/ 3560912 w 7467600"/>
              <a:gd name="connsiteY506" fmla="*/ 4079863 h 6858000"/>
              <a:gd name="connsiteX507" fmla="*/ 3626636 w 7467600"/>
              <a:gd name="connsiteY507" fmla="*/ 4512230 h 6858000"/>
              <a:gd name="connsiteX508" fmla="*/ 3653088 w 7467600"/>
              <a:gd name="connsiteY508" fmla="*/ 4521417 h 6858000"/>
              <a:gd name="connsiteX509" fmla="*/ 3988128 w 7467600"/>
              <a:gd name="connsiteY509" fmla="*/ 4817267 h 6858000"/>
              <a:gd name="connsiteX510" fmla="*/ 4830582 w 7467600"/>
              <a:gd name="connsiteY510" fmla="*/ 4676000 h 6858000"/>
              <a:gd name="connsiteX511" fmla="*/ 4830100 w 7467600"/>
              <a:gd name="connsiteY511" fmla="*/ 4675554 h 6858000"/>
              <a:gd name="connsiteX512" fmla="*/ 4036318 w 7467600"/>
              <a:gd name="connsiteY512" fmla="*/ 4147013 h 6858000"/>
              <a:gd name="connsiteX513" fmla="*/ 3432098 w 7467600"/>
              <a:gd name="connsiteY513" fmla="*/ 3537312 h 6858000"/>
              <a:gd name="connsiteX514" fmla="*/ 3446761 w 7467600"/>
              <a:gd name="connsiteY514" fmla="*/ 3461278 h 6858000"/>
              <a:gd name="connsiteX515" fmla="*/ 4419733 w 7467600"/>
              <a:gd name="connsiteY515" fmla="*/ 3963555 h 6858000"/>
              <a:gd name="connsiteX516" fmla="*/ 4781371 w 7467600"/>
              <a:gd name="connsiteY516" fmla="*/ 4458604 h 6858000"/>
              <a:gd name="connsiteX517" fmla="*/ 4780440 w 7467600"/>
              <a:gd name="connsiteY517" fmla="*/ 4470290 h 6858000"/>
              <a:gd name="connsiteX518" fmla="*/ 4898954 w 7467600"/>
              <a:gd name="connsiteY518" fmla="*/ 4662092 h 6858000"/>
              <a:gd name="connsiteX519" fmla="*/ 4900699 w 7467600"/>
              <a:gd name="connsiteY519" fmla="*/ 4670867 h 6858000"/>
              <a:gd name="connsiteX520" fmla="*/ 5714511 w 7467600"/>
              <a:gd name="connsiteY520" fmla="*/ 4663483 h 6858000"/>
              <a:gd name="connsiteX521" fmla="*/ 5464793 w 7467600"/>
              <a:gd name="connsiteY521" fmla="*/ 4393556 h 6858000"/>
              <a:gd name="connsiteX522" fmla="*/ 5461897 w 7467600"/>
              <a:gd name="connsiteY522" fmla="*/ 4390879 h 6858000"/>
              <a:gd name="connsiteX523" fmla="*/ 4294126 w 7467600"/>
              <a:gd name="connsiteY523" fmla="*/ 3303048 h 6858000"/>
              <a:gd name="connsiteX524" fmla="*/ 4305321 w 7467600"/>
              <a:gd name="connsiteY524" fmla="*/ 3256953 h 6858000"/>
              <a:gd name="connsiteX525" fmla="*/ 4949299 w 7467600"/>
              <a:gd name="connsiteY525" fmla="*/ 3766336 h 6858000"/>
              <a:gd name="connsiteX526" fmla="*/ 5291452 w 7467600"/>
              <a:gd name="connsiteY526" fmla="*/ 4076801 h 6858000"/>
              <a:gd name="connsiteX527" fmla="*/ 5434998 w 7467600"/>
              <a:gd name="connsiteY527" fmla="*/ 4254100 h 6858000"/>
              <a:gd name="connsiteX528" fmla="*/ 5351015 w 7467600"/>
              <a:gd name="connsiteY528" fmla="*/ 3760989 h 6858000"/>
              <a:gd name="connsiteX529" fmla="*/ 5413780 w 7467600"/>
              <a:gd name="connsiteY529" fmla="*/ 2966265 h 6858000"/>
              <a:gd name="connsiteX530" fmla="*/ 5425627 w 7467600"/>
              <a:gd name="connsiteY530" fmla="*/ 2954192 h 6858000"/>
              <a:gd name="connsiteX531" fmla="*/ 6604735 w 7467600"/>
              <a:gd name="connsiteY531" fmla="*/ 2041381 h 6858000"/>
              <a:gd name="connsiteX532" fmla="*/ 7204487 w 7467600"/>
              <a:gd name="connsiteY532" fmla="*/ 2742112 h 6858000"/>
              <a:gd name="connsiteX533" fmla="*/ 7131592 w 7467600"/>
              <a:gd name="connsiteY533" fmla="*/ 2672096 h 6858000"/>
              <a:gd name="connsiteX534" fmla="*/ 6996344 w 7467600"/>
              <a:gd name="connsiteY534" fmla="*/ 2518310 h 6858000"/>
              <a:gd name="connsiteX535" fmla="*/ 6735495 w 7467600"/>
              <a:gd name="connsiteY535" fmla="*/ 2196890 h 6858000"/>
              <a:gd name="connsiteX536" fmla="*/ 6721901 w 7467600"/>
              <a:gd name="connsiteY536" fmla="*/ 2179274 h 6858000"/>
              <a:gd name="connsiteX537" fmla="*/ 6604735 w 7467600"/>
              <a:gd name="connsiteY537" fmla="*/ 2041381 h 6858000"/>
              <a:gd name="connsiteX538" fmla="*/ 6591670 w 7467600"/>
              <a:gd name="connsiteY538" fmla="*/ 1988277 h 6858000"/>
              <a:gd name="connsiteX539" fmla="*/ 6747349 w 7467600"/>
              <a:gd name="connsiteY539" fmla="*/ 2160069 h 6858000"/>
              <a:gd name="connsiteX540" fmla="*/ 6760943 w 7467600"/>
              <a:gd name="connsiteY540" fmla="*/ 2177686 h 6858000"/>
              <a:gd name="connsiteX541" fmla="*/ 7021065 w 7467600"/>
              <a:gd name="connsiteY541" fmla="*/ 2498102 h 6858000"/>
              <a:gd name="connsiteX542" fmla="*/ 7155223 w 7467600"/>
              <a:gd name="connsiteY542" fmla="*/ 2650386 h 6858000"/>
              <a:gd name="connsiteX543" fmla="*/ 7203167 w 7467600"/>
              <a:gd name="connsiteY543" fmla="*/ 2697288 h 6858000"/>
              <a:gd name="connsiteX544" fmla="*/ 6937703 w 7467600"/>
              <a:gd name="connsiteY544" fmla="*/ 2321981 h 6858000"/>
              <a:gd name="connsiteX545" fmla="*/ 6591670 w 7467600"/>
              <a:gd name="connsiteY545" fmla="*/ 1988277 h 6858000"/>
              <a:gd name="connsiteX546" fmla="*/ 5798671 w 7467600"/>
              <a:gd name="connsiteY546" fmla="*/ 1981601 h 6858000"/>
              <a:gd name="connsiteX547" fmla="*/ 5754709 w 7467600"/>
              <a:gd name="connsiteY547" fmla="*/ 2071454 h 6858000"/>
              <a:gd name="connsiteX548" fmla="*/ 5763044 w 7467600"/>
              <a:gd name="connsiteY548" fmla="*/ 2842206 h 6858000"/>
              <a:gd name="connsiteX549" fmla="*/ 5764974 w 7467600"/>
              <a:gd name="connsiteY549" fmla="*/ 2799609 h 6858000"/>
              <a:gd name="connsiteX550" fmla="*/ 5767665 w 7467600"/>
              <a:gd name="connsiteY550" fmla="*/ 2666409 h 6858000"/>
              <a:gd name="connsiteX551" fmla="*/ 5763055 w 7467600"/>
              <a:gd name="connsiteY551" fmla="*/ 2579705 h 6858000"/>
              <a:gd name="connsiteX552" fmla="*/ 5758079 w 7467600"/>
              <a:gd name="connsiteY552" fmla="*/ 2492508 h 6858000"/>
              <a:gd name="connsiteX553" fmla="*/ 5779325 w 7467600"/>
              <a:gd name="connsiteY553" fmla="*/ 2197069 h 6858000"/>
              <a:gd name="connsiteX554" fmla="*/ 5798671 w 7467600"/>
              <a:gd name="connsiteY554" fmla="*/ 1981601 h 6858000"/>
              <a:gd name="connsiteX555" fmla="*/ 5829202 w 7467600"/>
              <a:gd name="connsiteY555" fmla="*/ 1971679 h 6858000"/>
              <a:gd name="connsiteX556" fmla="*/ 5809558 w 7467600"/>
              <a:gd name="connsiteY556" fmla="*/ 2198043 h 6858000"/>
              <a:gd name="connsiteX557" fmla="*/ 5788653 w 7467600"/>
              <a:gd name="connsiteY557" fmla="*/ 2489430 h 6858000"/>
              <a:gd name="connsiteX558" fmla="*/ 5793439 w 7467600"/>
              <a:gd name="connsiteY558" fmla="*/ 2575235 h 6858000"/>
              <a:gd name="connsiteX559" fmla="*/ 5796837 w 7467600"/>
              <a:gd name="connsiteY559" fmla="*/ 2637633 h 6858000"/>
              <a:gd name="connsiteX560" fmla="*/ 5818614 w 7467600"/>
              <a:gd name="connsiteY560" fmla="*/ 2473055 h 6858000"/>
              <a:gd name="connsiteX561" fmla="*/ 5829202 w 7467600"/>
              <a:gd name="connsiteY561" fmla="*/ 1971679 h 6858000"/>
              <a:gd name="connsiteX562" fmla="*/ 5911389 w 7467600"/>
              <a:gd name="connsiteY562" fmla="*/ 1898371 h 6858000"/>
              <a:gd name="connsiteX563" fmla="*/ 6237627 w 7467600"/>
              <a:gd name="connsiteY563" fmla="*/ 2231921 h 6858000"/>
              <a:gd name="connsiteX564" fmla="*/ 5911389 w 7467600"/>
              <a:gd name="connsiteY564" fmla="*/ 1898371 h 6858000"/>
              <a:gd name="connsiteX565" fmla="*/ 6944437 w 7467600"/>
              <a:gd name="connsiteY565" fmla="*/ 1575402 h 6858000"/>
              <a:gd name="connsiteX566" fmla="*/ 6304730 w 7467600"/>
              <a:gd name="connsiteY566" fmla="*/ 1766654 h 6858000"/>
              <a:gd name="connsiteX567" fmla="*/ 6944437 w 7467600"/>
              <a:gd name="connsiteY567" fmla="*/ 1575402 h 6858000"/>
              <a:gd name="connsiteX568" fmla="*/ 7019523 w 7467600"/>
              <a:gd name="connsiteY568" fmla="*/ 1519450 h 6858000"/>
              <a:gd name="connsiteX569" fmla="*/ 6298091 w 7467600"/>
              <a:gd name="connsiteY569" fmla="*/ 1737122 h 6858000"/>
              <a:gd name="connsiteX570" fmla="*/ 7019523 w 7467600"/>
              <a:gd name="connsiteY570" fmla="*/ 1519450 h 6858000"/>
              <a:gd name="connsiteX571" fmla="*/ 2399523 w 7467600"/>
              <a:gd name="connsiteY571" fmla="*/ 1428234 h 6858000"/>
              <a:gd name="connsiteX572" fmla="*/ 2224982 w 7467600"/>
              <a:gd name="connsiteY572" fmla="*/ 1826201 h 6858000"/>
              <a:gd name="connsiteX573" fmla="*/ 2096099 w 7467600"/>
              <a:gd name="connsiteY573" fmla="*/ 2345900 h 6858000"/>
              <a:gd name="connsiteX574" fmla="*/ 2283317 w 7467600"/>
              <a:gd name="connsiteY574" fmla="*/ 1796925 h 6858000"/>
              <a:gd name="connsiteX575" fmla="*/ 2399523 w 7467600"/>
              <a:gd name="connsiteY575" fmla="*/ 1428234 h 6858000"/>
              <a:gd name="connsiteX576" fmla="*/ 2448558 w 7467600"/>
              <a:gd name="connsiteY576" fmla="*/ 1373435 h 6858000"/>
              <a:gd name="connsiteX577" fmla="*/ 2312521 w 7467600"/>
              <a:gd name="connsiteY577" fmla="*/ 1806140 h 6858000"/>
              <a:gd name="connsiteX578" fmla="*/ 2127533 w 7467600"/>
              <a:gd name="connsiteY578" fmla="*/ 2348380 h 6858000"/>
              <a:gd name="connsiteX579" fmla="*/ 2358080 w 7467600"/>
              <a:gd name="connsiteY579" fmla="*/ 1866134 h 6858000"/>
              <a:gd name="connsiteX580" fmla="*/ 2407436 w 7467600"/>
              <a:gd name="connsiteY580" fmla="*/ 1651070 h 6858000"/>
              <a:gd name="connsiteX581" fmla="*/ 2448558 w 7467600"/>
              <a:gd name="connsiteY581" fmla="*/ 1373435 h 6858000"/>
              <a:gd name="connsiteX582" fmla="*/ 278707 w 7467600"/>
              <a:gd name="connsiteY582" fmla="*/ 1352270 h 6858000"/>
              <a:gd name="connsiteX583" fmla="*/ 321570 w 7467600"/>
              <a:gd name="connsiteY583" fmla="*/ 1861610 h 6858000"/>
              <a:gd name="connsiteX584" fmla="*/ 294281 w 7467600"/>
              <a:gd name="connsiteY584" fmla="*/ 1440658 h 6858000"/>
              <a:gd name="connsiteX585" fmla="*/ 278707 w 7467600"/>
              <a:gd name="connsiteY585" fmla="*/ 1352270 h 6858000"/>
              <a:gd name="connsiteX586" fmla="*/ 1423821 w 7467600"/>
              <a:gd name="connsiteY586" fmla="*/ 1351958 h 6858000"/>
              <a:gd name="connsiteX587" fmla="*/ 1638521 w 7467600"/>
              <a:gd name="connsiteY587" fmla="*/ 1908470 h 6858000"/>
              <a:gd name="connsiteX588" fmla="*/ 1754199 w 7467600"/>
              <a:gd name="connsiteY588" fmla="*/ 2149284 h 6858000"/>
              <a:gd name="connsiteX589" fmla="*/ 1908359 w 7467600"/>
              <a:gd name="connsiteY589" fmla="*/ 2364988 h 6858000"/>
              <a:gd name="connsiteX590" fmla="*/ 1647661 w 7467600"/>
              <a:gd name="connsiteY590" fmla="*/ 1825945 h 6858000"/>
              <a:gd name="connsiteX591" fmla="*/ 1423821 w 7467600"/>
              <a:gd name="connsiteY591" fmla="*/ 1351958 h 6858000"/>
              <a:gd name="connsiteX592" fmla="*/ 1431890 w 7467600"/>
              <a:gd name="connsiteY592" fmla="*/ 1306475 h 6858000"/>
              <a:gd name="connsiteX593" fmla="*/ 1507597 w 7467600"/>
              <a:gd name="connsiteY593" fmla="*/ 1446132 h 6858000"/>
              <a:gd name="connsiteX594" fmla="*/ 1674586 w 7467600"/>
              <a:gd name="connsiteY594" fmla="*/ 1813832 h 6858000"/>
              <a:gd name="connsiteX595" fmla="*/ 1815950 w 7467600"/>
              <a:gd name="connsiteY595" fmla="*/ 2128564 h 6858000"/>
              <a:gd name="connsiteX596" fmla="*/ 1984242 w 7467600"/>
              <a:gd name="connsiteY596" fmla="*/ 2430829 h 6858000"/>
              <a:gd name="connsiteX597" fmla="*/ 2014023 w 7467600"/>
              <a:gd name="connsiteY597" fmla="*/ 2450995 h 6858000"/>
              <a:gd name="connsiteX598" fmla="*/ 1747337 w 7467600"/>
              <a:gd name="connsiteY598" fmla="*/ 1855264 h 6858000"/>
              <a:gd name="connsiteX599" fmla="*/ 1533749 w 7467600"/>
              <a:gd name="connsiteY599" fmla="*/ 1478656 h 6858000"/>
              <a:gd name="connsiteX600" fmla="*/ 1431890 w 7467600"/>
              <a:gd name="connsiteY600" fmla="*/ 1306475 h 6858000"/>
              <a:gd name="connsiteX601" fmla="*/ 5052692 w 7467600"/>
              <a:gd name="connsiteY601" fmla="*/ 1292994 h 6858000"/>
              <a:gd name="connsiteX602" fmla="*/ 5200661 w 7467600"/>
              <a:gd name="connsiteY602" fmla="*/ 1635186 h 6858000"/>
              <a:gd name="connsiteX603" fmla="*/ 5297138 w 7467600"/>
              <a:gd name="connsiteY603" fmla="*/ 1906351 h 6858000"/>
              <a:gd name="connsiteX604" fmla="*/ 5052692 w 7467600"/>
              <a:gd name="connsiteY604" fmla="*/ 1292994 h 6858000"/>
              <a:gd name="connsiteX605" fmla="*/ 5009948 w 7467600"/>
              <a:gd name="connsiteY605" fmla="*/ 1273619 h 6858000"/>
              <a:gd name="connsiteX606" fmla="*/ 5121777 w 7467600"/>
              <a:gd name="connsiteY606" fmla="*/ 1654213 h 6858000"/>
              <a:gd name="connsiteX607" fmla="*/ 5293545 w 7467600"/>
              <a:gd name="connsiteY607" fmla="*/ 2072247 h 6858000"/>
              <a:gd name="connsiteX608" fmla="*/ 5294042 w 7467600"/>
              <a:gd name="connsiteY608" fmla="*/ 2065019 h 6858000"/>
              <a:gd name="connsiteX609" fmla="*/ 5171936 w 7467600"/>
              <a:gd name="connsiteY609" fmla="*/ 1647613 h 6858000"/>
              <a:gd name="connsiteX610" fmla="*/ 5009948 w 7467600"/>
              <a:gd name="connsiteY610" fmla="*/ 1273619 h 6858000"/>
              <a:gd name="connsiteX611" fmla="*/ 655236 w 7467600"/>
              <a:gd name="connsiteY611" fmla="*/ 1268632 h 6858000"/>
              <a:gd name="connsiteX612" fmla="*/ 839521 w 7467600"/>
              <a:gd name="connsiteY612" fmla="*/ 1685315 h 6858000"/>
              <a:gd name="connsiteX613" fmla="*/ 1109416 w 7467600"/>
              <a:gd name="connsiteY613" fmla="*/ 2061663 h 6858000"/>
              <a:gd name="connsiteX614" fmla="*/ 1298300 w 7467600"/>
              <a:gd name="connsiteY614" fmla="*/ 2247742 h 6858000"/>
              <a:gd name="connsiteX615" fmla="*/ 1125871 w 7467600"/>
              <a:gd name="connsiteY615" fmla="*/ 1989513 h 6858000"/>
              <a:gd name="connsiteX616" fmla="*/ 981574 w 7467600"/>
              <a:gd name="connsiteY616" fmla="*/ 1783157 h 6858000"/>
              <a:gd name="connsiteX617" fmla="*/ 922198 w 7467600"/>
              <a:gd name="connsiteY617" fmla="*/ 1677437 h 6858000"/>
              <a:gd name="connsiteX618" fmla="*/ 869293 w 7467600"/>
              <a:gd name="connsiteY618" fmla="*/ 1583214 h 6858000"/>
              <a:gd name="connsiteX619" fmla="*/ 751431 w 7467600"/>
              <a:gd name="connsiteY619" fmla="*/ 1405731 h 6858000"/>
              <a:gd name="connsiteX620" fmla="*/ 655236 w 7467600"/>
              <a:gd name="connsiteY620" fmla="*/ 1268632 h 6858000"/>
              <a:gd name="connsiteX621" fmla="*/ 6516292 w 7467600"/>
              <a:gd name="connsiteY621" fmla="*/ 1263064 h 6858000"/>
              <a:gd name="connsiteX622" fmla="*/ 5736320 w 7467600"/>
              <a:gd name="connsiteY622" fmla="*/ 1501803 h 6858000"/>
              <a:gd name="connsiteX623" fmla="*/ 6516292 w 7467600"/>
              <a:gd name="connsiteY623" fmla="*/ 1263064 h 6858000"/>
              <a:gd name="connsiteX624" fmla="*/ 291466 w 7467600"/>
              <a:gd name="connsiteY624" fmla="*/ 1250369 h 6858000"/>
              <a:gd name="connsiteX625" fmla="*/ 323180 w 7467600"/>
              <a:gd name="connsiteY625" fmla="*/ 1435283 h 6858000"/>
              <a:gd name="connsiteX626" fmla="*/ 349381 w 7467600"/>
              <a:gd name="connsiteY626" fmla="*/ 1875041 h 6858000"/>
              <a:gd name="connsiteX627" fmla="*/ 374363 w 7467600"/>
              <a:gd name="connsiteY627" fmla="*/ 1506494 h 6858000"/>
              <a:gd name="connsiteX628" fmla="*/ 302168 w 7467600"/>
              <a:gd name="connsiteY628" fmla="*/ 1274495 h 6858000"/>
              <a:gd name="connsiteX629" fmla="*/ 291466 w 7467600"/>
              <a:gd name="connsiteY629" fmla="*/ 1250369 h 6858000"/>
              <a:gd name="connsiteX630" fmla="*/ 678222 w 7467600"/>
              <a:gd name="connsiteY630" fmla="*/ 1248670 h 6858000"/>
              <a:gd name="connsiteX631" fmla="*/ 775536 w 7467600"/>
              <a:gd name="connsiteY631" fmla="*/ 1388015 h 6858000"/>
              <a:gd name="connsiteX632" fmla="*/ 894529 w 7467600"/>
              <a:gd name="connsiteY632" fmla="*/ 1567739 h 6858000"/>
              <a:gd name="connsiteX633" fmla="*/ 948000 w 7467600"/>
              <a:gd name="connsiteY633" fmla="*/ 1663088 h 6858000"/>
              <a:gd name="connsiteX634" fmla="*/ 1006812 w 7467600"/>
              <a:gd name="connsiteY634" fmla="*/ 1767683 h 6858000"/>
              <a:gd name="connsiteX635" fmla="*/ 1149133 w 7467600"/>
              <a:gd name="connsiteY635" fmla="*/ 1971513 h 6858000"/>
              <a:gd name="connsiteX636" fmla="*/ 1333952 w 7467600"/>
              <a:gd name="connsiteY636" fmla="*/ 2251620 h 6858000"/>
              <a:gd name="connsiteX637" fmla="*/ 1337329 w 7467600"/>
              <a:gd name="connsiteY637" fmla="*/ 2258350 h 6858000"/>
              <a:gd name="connsiteX638" fmla="*/ 1014726 w 7467600"/>
              <a:gd name="connsiteY638" fmla="*/ 1615556 h 6858000"/>
              <a:gd name="connsiteX639" fmla="*/ 678222 w 7467600"/>
              <a:gd name="connsiteY639" fmla="*/ 1248670 h 6858000"/>
              <a:gd name="connsiteX640" fmla="*/ 6691602 w 7467600"/>
              <a:gd name="connsiteY640" fmla="*/ 1140573 h 6858000"/>
              <a:gd name="connsiteX641" fmla="*/ 6571100 w 7467600"/>
              <a:gd name="connsiteY641" fmla="*/ 1183662 h 6858000"/>
              <a:gd name="connsiteX642" fmla="*/ 6241687 w 7467600"/>
              <a:gd name="connsiteY642" fmla="*/ 1257600 h 6858000"/>
              <a:gd name="connsiteX643" fmla="*/ 5693009 w 7467600"/>
              <a:gd name="connsiteY643" fmla="*/ 1478256 h 6858000"/>
              <a:gd name="connsiteX644" fmla="*/ 6548420 w 7467600"/>
              <a:gd name="connsiteY644" fmla="*/ 1214599 h 6858000"/>
              <a:gd name="connsiteX645" fmla="*/ 6605473 w 7467600"/>
              <a:gd name="connsiteY645" fmla="*/ 1184686 h 6858000"/>
              <a:gd name="connsiteX646" fmla="*/ 6691602 w 7467600"/>
              <a:gd name="connsiteY646" fmla="*/ 1140573 h 6858000"/>
              <a:gd name="connsiteX647" fmla="*/ 4002475 w 7467600"/>
              <a:gd name="connsiteY647" fmla="*/ 1037802 h 6858000"/>
              <a:gd name="connsiteX648" fmla="*/ 4000324 w 7467600"/>
              <a:gd name="connsiteY648" fmla="*/ 1039362 h 6858000"/>
              <a:gd name="connsiteX649" fmla="*/ 4002862 w 7467600"/>
              <a:gd name="connsiteY649" fmla="*/ 1042866 h 6858000"/>
              <a:gd name="connsiteX650" fmla="*/ 4002475 w 7467600"/>
              <a:gd name="connsiteY650" fmla="*/ 1037802 h 6858000"/>
              <a:gd name="connsiteX651" fmla="*/ 506322 w 7467600"/>
              <a:gd name="connsiteY651" fmla="*/ 1020997 h 6858000"/>
              <a:gd name="connsiteX652" fmla="*/ 533068 w 7467600"/>
              <a:gd name="connsiteY652" fmla="*/ 1029409 h 6858000"/>
              <a:gd name="connsiteX653" fmla="*/ 1232525 w 7467600"/>
              <a:gd name="connsiteY653" fmla="*/ 1804675 h 6858000"/>
              <a:gd name="connsiteX654" fmla="*/ 1388858 w 7467600"/>
              <a:gd name="connsiteY654" fmla="*/ 2368011 h 6858000"/>
              <a:gd name="connsiteX655" fmla="*/ 1384098 w 7467600"/>
              <a:gd name="connsiteY655" fmla="*/ 2378125 h 6858000"/>
              <a:gd name="connsiteX656" fmla="*/ 1425393 w 7467600"/>
              <a:gd name="connsiteY656" fmla="*/ 2589124 h 6858000"/>
              <a:gd name="connsiteX657" fmla="*/ 1424001 w 7467600"/>
              <a:gd name="connsiteY657" fmla="*/ 2597541 h 6858000"/>
              <a:gd name="connsiteX658" fmla="*/ 2152729 w 7467600"/>
              <a:gd name="connsiteY658" fmla="*/ 2864487 h 6858000"/>
              <a:gd name="connsiteX659" fmla="*/ 2020609 w 7467600"/>
              <a:gd name="connsiteY659" fmla="*/ 2539671 h 6858000"/>
              <a:gd name="connsiteX660" fmla="*/ 2018920 w 7467600"/>
              <a:gd name="connsiteY660" fmla="*/ 2536309 h 6858000"/>
              <a:gd name="connsiteX661" fmla="*/ 1342441 w 7467600"/>
              <a:gd name="connsiteY661" fmla="*/ 1173017 h 6858000"/>
              <a:gd name="connsiteX662" fmla="*/ 1367925 w 7467600"/>
              <a:gd name="connsiteY662" fmla="*/ 1135648 h 6858000"/>
              <a:gd name="connsiteX663" fmla="*/ 1771401 w 7467600"/>
              <a:gd name="connsiteY663" fmla="*/ 1806673 h 6858000"/>
              <a:gd name="connsiteX664" fmla="*/ 1972385 w 7467600"/>
              <a:gd name="connsiteY664" fmla="*/ 2198735 h 6858000"/>
              <a:gd name="connsiteX665" fmla="*/ 2040892 w 7467600"/>
              <a:gd name="connsiteY665" fmla="*/ 2405205 h 6858000"/>
              <a:gd name="connsiteX666" fmla="*/ 2131689 w 7467600"/>
              <a:gd name="connsiteY666" fmla="*/ 1936926 h 6858000"/>
              <a:gd name="connsiteX667" fmla="*/ 2454820 w 7467600"/>
              <a:gd name="connsiteY667" fmla="*/ 1248808 h 6858000"/>
              <a:gd name="connsiteX668" fmla="*/ 2492512 w 7467600"/>
              <a:gd name="connsiteY668" fmla="*/ 1302920 h 6858000"/>
              <a:gd name="connsiteX669" fmla="*/ 2081216 w 7467600"/>
              <a:gd name="connsiteY669" fmla="*/ 2527513 h 6858000"/>
              <a:gd name="connsiteX670" fmla="*/ 2081211 w 7467600"/>
              <a:gd name="connsiteY670" fmla="*/ 2528916 h 6858000"/>
              <a:gd name="connsiteX671" fmla="*/ 2199067 w 7467600"/>
              <a:gd name="connsiteY671" fmla="*/ 2884061 h 6858000"/>
              <a:gd name="connsiteX672" fmla="*/ 3192586 w 7467600"/>
              <a:gd name="connsiteY672" fmla="*/ 3411496 h 6858000"/>
              <a:gd name="connsiteX673" fmla="*/ 3182620 w 7467600"/>
              <a:gd name="connsiteY673" fmla="*/ 3483279 h 6858000"/>
              <a:gd name="connsiteX674" fmla="*/ 2435119 w 7467600"/>
              <a:gd name="connsiteY674" fmla="*/ 3080173 h 6858000"/>
              <a:gd name="connsiteX675" fmla="*/ 2410152 w 7467600"/>
              <a:gd name="connsiteY675" fmla="*/ 3063751 h 6858000"/>
              <a:gd name="connsiteX676" fmla="*/ 2408099 w 7467600"/>
              <a:gd name="connsiteY676" fmla="*/ 3064403 h 6858000"/>
              <a:gd name="connsiteX677" fmla="*/ 2407218 w 7467600"/>
              <a:gd name="connsiteY677" fmla="*/ 3070324 h 6858000"/>
              <a:gd name="connsiteX678" fmla="*/ 2380138 w 7467600"/>
              <a:gd name="connsiteY678" fmla="*/ 3099341 h 6858000"/>
              <a:gd name="connsiteX679" fmla="*/ 1765923 w 7467600"/>
              <a:gd name="connsiteY679" fmla="*/ 3581043 h 6858000"/>
              <a:gd name="connsiteX680" fmla="*/ 1702258 w 7467600"/>
              <a:gd name="connsiteY680" fmla="*/ 3612286 h 6858000"/>
              <a:gd name="connsiteX681" fmla="*/ 1538370 w 7467600"/>
              <a:gd name="connsiteY681" fmla="*/ 3811804 h 6858000"/>
              <a:gd name="connsiteX682" fmla="*/ 542867 w 7467600"/>
              <a:gd name="connsiteY682" fmla="*/ 4944092 h 6858000"/>
              <a:gd name="connsiteX683" fmla="*/ 515800 w 7467600"/>
              <a:gd name="connsiteY683" fmla="*/ 4862180 h 6858000"/>
              <a:gd name="connsiteX684" fmla="*/ 909145 w 7467600"/>
              <a:gd name="connsiteY684" fmla="*/ 4199225 h 6858000"/>
              <a:gd name="connsiteX685" fmla="*/ 1214067 w 7467600"/>
              <a:gd name="connsiteY685" fmla="*/ 3908561 h 6858000"/>
              <a:gd name="connsiteX686" fmla="*/ 640967 w 7467600"/>
              <a:gd name="connsiteY686" fmla="*/ 4105601 h 6858000"/>
              <a:gd name="connsiteX687" fmla="*/ 112563 w 7467600"/>
              <a:gd name="connsiteY687" fmla="*/ 4396952 h 6858000"/>
              <a:gd name="connsiteX688" fmla="*/ 0 w 7467600"/>
              <a:gd name="connsiteY688" fmla="*/ 4466006 h 6858000"/>
              <a:gd name="connsiteX689" fmla="*/ 0 w 7467600"/>
              <a:gd name="connsiteY689" fmla="*/ 4233763 h 6858000"/>
              <a:gd name="connsiteX690" fmla="*/ 36881 w 7467600"/>
              <a:gd name="connsiteY690" fmla="*/ 4200118 h 6858000"/>
              <a:gd name="connsiteX691" fmla="*/ 910534 w 7467600"/>
              <a:gd name="connsiteY691" fmla="*/ 3629753 h 6858000"/>
              <a:gd name="connsiteX692" fmla="*/ 1578717 w 7467600"/>
              <a:gd name="connsiteY692" fmla="*/ 3575982 h 6858000"/>
              <a:gd name="connsiteX693" fmla="*/ 2338780 w 7467600"/>
              <a:gd name="connsiteY693" fmla="*/ 3033725 h 6858000"/>
              <a:gd name="connsiteX694" fmla="*/ 1807991 w 7467600"/>
              <a:gd name="connsiteY694" fmla="*/ 2807184 h 6858000"/>
              <a:gd name="connsiteX695" fmla="*/ 1416358 w 7467600"/>
              <a:gd name="connsiteY695" fmla="*/ 3112571 h 6858000"/>
              <a:gd name="connsiteX696" fmla="*/ 939066 w 7467600"/>
              <a:gd name="connsiteY696" fmla="*/ 3378798 h 6858000"/>
              <a:gd name="connsiteX697" fmla="*/ 115099 w 7467600"/>
              <a:gd name="connsiteY697" fmla="*/ 3607650 h 6858000"/>
              <a:gd name="connsiteX698" fmla="*/ 97284 w 7467600"/>
              <a:gd name="connsiteY698" fmla="*/ 3520393 h 6858000"/>
              <a:gd name="connsiteX699" fmla="*/ 922050 w 7467600"/>
              <a:gd name="connsiteY699" fmla="*/ 3074867 h 6858000"/>
              <a:gd name="connsiteX700" fmla="*/ 1405265 w 7467600"/>
              <a:gd name="connsiteY700" fmla="*/ 3016319 h 6858000"/>
              <a:gd name="connsiteX701" fmla="*/ 1407512 w 7467600"/>
              <a:gd name="connsiteY701" fmla="*/ 3018001 h 6858000"/>
              <a:gd name="connsiteX702" fmla="*/ 1726266 w 7467600"/>
              <a:gd name="connsiteY702" fmla="*/ 2777274 h 6858000"/>
              <a:gd name="connsiteX703" fmla="*/ 625390 w 7467600"/>
              <a:gd name="connsiteY703" fmla="*/ 2514541 h 6858000"/>
              <a:gd name="connsiteX704" fmla="*/ 619799 w 7467600"/>
              <a:gd name="connsiteY704" fmla="*/ 2527180 h 6858000"/>
              <a:gd name="connsiteX705" fmla="*/ 310030 w 7467600"/>
              <a:gd name="connsiteY705" fmla="*/ 2771818 h 6858000"/>
              <a:gd name="connsiteX706" fmla="*/ 173877 w 7467600"/>
              <a:gd name="connsiteY706" fmla="*/ 2937056 h 6858000"/>
              <a:gd name="connsiteX707" fmla="*/ 77889 w 7467600"/>
              <a:gd name="connsiteY707" fmla="*/ 3138440 h 6858000"/>
              <a:gd name="connsiteX708" fmla="*/ 0 w 7467600"/>
              <a:gd name="connsiteY708" fmla="*/ 3271395 h 6858000"/>
              <a:gd name="connsiteX709" fmla="*/ 0 w 7467600"/>
              <a:gd name="connsiteY709" fmla="*/ 3153002 h 6858000"/>
              <a:gd name="connsiteX710" fmla="*/ 2386 w 7467600"/>
              <a:gd name="connsiteY710" fmla="*/ 3149203 h 6858000"/>
              <a:gd name="connsiteX711" fmla="*/ 89753 w 7467600"/>
              <a:gd name="connsiteY711" fmla="*/ 2987702 h 6858000"/>
              <a:gd name="connsiteX712" fmla="*/ 76869 w 7467600"/>
              <a:gd name="connsiteY712" fmla="*/ 3005404 h 6858000"/>
              <a:gd name="connsiteX713" fmla="*/ 32049 w 7467600"/>
              <a:gd name="connsiteY713" fmla="*/ 3065814 h 6858000"/>
              <a:gd name="connsiteX714" fmla="*/ 0 w 7467600"/>
              <a:gd name="connsiteY714" fmla="*/ 3108744 h 6858000"/>
              <a:gd name="connsiteX715" fmla="*/ 0 w 7467600"/>
              <a:gd name="connsiteY715" fmla="*/ 3058059 h 6858000"/>
              <a:gd name="connsiteX716" fmla="*/ 7610 w 7467600"/>
              <a:gd name="connsiteY716" fmla="*/ 3047889 h 6858000"/>
              <a:gd name="connsiteX717" fmla="*/ 52419 w 7467600"/>
              <a:gd name="connsiteY717" fmla="*/ 2987479 h 6858000"/>
              <a:gd name="connsiteX718" fmla="*/ 59142 w 7467600"/>
              <a:gd name="connsiteY718" fmla="*/ 2978488 h 6858000"/>
              <a:gd name="connsiteX719" fmla="*/ 0 w 7467600"/>
              <a:gd name="connsiteY719" fmla="*/ 3015334 h 6858000"/>
              <a:gd name="connsiteX720" fmla="*/ 0 w 7467600"/>
              <a:gd name="connsiteY720" fmla="*/ 2914286 h 6858000"/>
              <a:gd name="connsiteX721" fmla="*/ 36383 w 7467600"/>
              <a:gd name="connsiteY721" fmla="*/ 2901128 h 6858000"/>
              <a:gd name="connsiteX722" fmla="*/ 156329 w 7467600"/>
              <a:gd name="connsiteY722" fmla="*/ 2840533 h 6858000"/>
              <a:gd name="connsiteX723" fmla="*/ 358355 w 7467600"/>
              <a:gd name="connsiteY723" fmla="*/ 2620471 h 6858000"/>
              <a:gd name="connsiteX724" fmla="*/ 510577 w 7467600"/>
              <a:gd name="connsiteY724" fmla="*/ 2501244 h 6858000"/>
              <a:gd name="connsiteX725" fmla="*/ 211967 w 7467600"/>
              <a:gd name="connsiteY725" fmla="*/ 2479171 h 6858000"/>
              <a:gd name="connsiteX726" fmla="*/ 0 w 7467600"/>
              <a:gd name="connsiteY726" fmla="*/ 2476398 h 6858000"/>
              <a:gd name="connsiteX727" fmla="*/ 0 w 7467600"/>
              <a:gd name="connsiteY727" fmla="*/ 2389189 h 6858000"/>
              <a:gd name="connsiteX728" fmla="*/ 103062 w 7467600"/>
              <a:gd name="connsiteY728" fmla="*/ 2389518 h 6858000"/>
              <a:gd name="connsiteX729" fmla="*/ 510734 w 7467600"/>
              <a:gd name="connsiteY729" fmla="*/ 2416201 h 6858000"/>
              <a:gd name="connsiteX730" fmla="*/ 279257 w 7467600"/>
              <a:gd name="connsiteY730" fmla="*/ 2092102 h 6858000"/>
              <a:gd name="connsiteX731" fmla="*/ 65265 w 7467600"/>
              <a:gd name="connsiteY731" fmla="*/ 2006049 h 6858000"/>
              <a:gd name="connsiteX732" fmla="*/ 0 w 7467600"/>
              <a:gd name="connsiteY732" fmla="*/ 1982532 h 6858000"/>
              <a:gd name="connsiteX733" fmla="*/ 0 w 7467600"/>
              <a:gd name="connsiteY733" fmla="*/ 1912789 h 6858000"/>
              <a:gd name="connsiteX734" fmla="*/ 97460 w 7467600"/>
              <a:gd name="connsiteY734" fmla="*/ 1953725 h 6858000"/>
              <a:gd name="connsiteX735" fmla="*/ 221272 w 7467600"/>
              <a:gd name="connsiteY735" fmla="*/ 1980766 h 6858000"/>
              <a:gd name="connsiteX736" fmla="*/ 116765 w 7467600"/>
              <a:gd name="connsiteY736" fmla="*/ 1911033 h 6858000"/>
              <a:gd name="connsiteX737" fmla="*/ 16405 w 7467600"/>
              <a:gd name="connsiteY737" fmla="*/ 1803412 h 6858000"/>
              <a:gd name="connsiteX738" fmla="*/ 0 w 7467600"/>
              <a:gd name="connsiteY738" fmla="*/ 1784777 h 6858000"/>
              <a:gd name="connsiteX739" fmla="*/ 0 w 7467600"/>
              <a:gd name="connsiteY739" fmla="*/ 1740082 h 6858000"/>
              <a:gd name="connsiteX740" fmla="*/ 39394 w 7467600"/>
              <a:gd name="connsiteY740" fmla="*/ 1784856 h 6858000"/>
              <a:gd name="connsiteX741" fmla="*/ 135813 w 7467600"/>
              <a:gd name="connsiteY741" fmla="*/ 1888838 h 6858000"/>
              <a:gd name="connsiteX742" fmla="*/ 242575 w 7467600"/>
              <a:gd name="connsiteY742" fmla="*/ 1958841 h 6858000"/>
              <a:gd name="connsiteX743" fmla="*/ 82197 w 7467600"/>
              <a:gd name="connsiteY743" fmla="*/ 1754826 h 6858000"/>
              <a:gd name="connsiteX744" fmla="*/ 0 w 7467600"/>
              <a:gd name="connsiteY744" fmla="*/ 1679650 h 6858000"/>
              <a:gd name="connsiteX745" fmla="*/ 0 w 7467600"/>
              <a:gd name="connsiteY745" fmla="*/ 1602463 h 6858000"/>
              <a:gd name="connsiteX746" fmla="*/ 84689 w 7467600"/>
              <a:gd name="connsiteY746" fmla="*/ 1677442 h 6858000"/>
              <a:gd name="connsiteX747" fmla="*/ 298437 w 7467600"/>
              <a:gd name="connsiteY747" fmla="*/ 1968019 h 6858000"/>
              <a:gd name="connsiteX748" fmla="*/ 227269 w 7467600"/>
              <a:gd name="connsiteY748" fmla="*/ 1114064 h 6858000"/>
              <a:gd name="connsiteX749" fmla="*/ 248003 w 7467600"/>
              <a:gd name="connsiteY749" fmla="*/ 1089613 h 6858000"/>
              <a:gd name="connsiteX750" fmla="*/ 427020 w 7467600"/>
              <a:gd name="connsiteY750" fmla="*/ 1619803 h 6858000"/>
              <a:gd name="connsiteX751" fmla="*/ 340345 w 7467600"/>
              <a:gd name="connsiteY751" fmla="*/ 2027739 h 6858000"/>
              <a:gd name="connsiteX752" fmla="*/ 360865 w 7467600"/>
              <a:gd name="connsiteY752" fmla="*/ 2044827 h 6858000"/>
              <a:gd name="connsiteX753" fmla="*/ 560414 w 7467600"/>
              <a:gd name="connsiteY753" fmla="*/ 2421457 h 6858000"/>
              <a:gd name="connsiteX754" fmla="*/ 1359703 w 7467600"/>
              <a:gd name="connsiteY754" fmla="*/ 2578554 h 6858000"/>
              <a:gd name="connsiteX755" fmla="*/ 1359422 w 7467600"/>
              <a:gd name="connsiteY755" fmla="*/ 2577994 h 6858000"/>
              <a:gd name="connsiteX756" fmla="*/ 828701 w 7467600"/>
              <a:gd name="connsiteY756" fmla="*/ 1839520 h 6858000"/>
              <a:gd name="connsiteX757" fmla="*/ 494427 w 7467600"/>
              <a:gd name="connsiteY757" fmla="*/ 1092333 h 6858000"/>
              <a:gd name="connsiteX758" fmla="*/ 506322 w 7467600"/>
              <a:gd name="connsiteY758" fmla="*/ 1020997 h 6858000"/>
              <a:gd name="connsiteX759" fmla="*/ 4570198 w 7467600"/>
              <a:gd name="connsiteY759" fmla="*/ 978081 h 6858000"/>
              <a:gd name="connsiteX760" fmla="*/ 4523691 w 7467600"/>
              <a:gd name="connsiteY760" fmla="*/ 1127776 h 6858000"/>
              <a:gd name="connsiteX761" fmla="*/ 4509875 w 7467600"/>
              <a:gd name="connsiteY761" fmla="*/ 1167552 h 6858000"/>
              <a:gd name="connsiteX762" fmla="*/ 4478168 w 7467600"/>
              <a:gd name="connsiteY762" fmla="*/ 1260735 h 6858000"/>
              <a:gd name="connsiteX763" fmla="*/ 4409309 w 7467600"/>
              <a:gd name="connsiteY763" fmla="*/ 1666996 h 6858000"/>
              <a:gd name="connsiteX764" fmla="*/ 4370031 w 7467600"/>
              <a:gd name="connsiteY764" fmla="*/ 1955666 h 6858000"/>
              <a:gd name="connsiteX765" fmla="*/ 4570198 w 7467600"/>
              <a:gd name="connsiteY765" fmla="*/ 978081 h 6858000"/>
              <a:gd name="connsiteX766" fmla="*/ 4557898 w 7467600"/>
              <a:gd name="connsiteY766" fmla="*/ 900011 h 6858000"/>
              <a:gd name="connsiteX767" fmla="*/ 4344840 w 7467600"/>
              <a:gd name="connsiteY767" fmla="*/ 1922038 h 6858000"/>
              <a:gd name="connsiteX768" fmla="*/ 4378710 w 7467600"/>
              <a:gd name="connsiteY768" fmla="*/ 1665516 h 6858000"/>
              <a:gd name="connsiteX769" fmla="*/ 4448798 w 7467600"/>
              <a:gd name="connsiteY769" fmla="*/ 1253024 h 6858000"/>
              <a:gd name="connsiteX770" fmla="*/ 4480315 w 7467600"/>
              <a:gd name="connsiteY770" fmla="*/ 1158454 h 6858000"/>
              <a:gd name="connsiteX771" fmla="*/ 4494133 w 7467600"/>
              <a:gd name="connsiteY771" fmla="*/ 1118676 h 6858000"/>
              <a:gd name="connsiteX772" fmla="*/ 4557898 w 7467600"/>
              <a:gd name="connsiteY772" fmla="*/ 900011 h 6858000"/>
              <a:gd name="connsiteX773" fmla="*/ 5870151 w 7467600"/>
              <a:gd name="connsiteY773" fmla="*/ 898890 h 6858000"/>
              <a:gd name="connsiteX774" fmla="*/ 5861335 w 7467600"/>
              <a:gd name="connsiteY774" fmla="*/ 899177 h 6858000"/>
              <a:gd name="connsiteX775" fmla="*/ 5843702 w 7467600"/>
              <a:gd name="connsiteY775" fmla="*/ 899748 h 6858000"/>
              <a:gd name="connsiteX776" fmla="*/ 5651107 w 7467600"/>
              <a:gd name="connsiteY776" fmla="*/ 920306 h 6858000"/>
              <a:gd name="connsiteX777" fmla="*/ 5459407 w 7467600"/>
              <a:gd name="connsiteY777" fmla="*/ 940975 h 6858000"/>
              <a:gd name="connsiteX778" fmla="*/ 5374846 w 7467600"/>
              <a:gd name="connsiteY778" fmla="*/ 941988 h 6858000"/>
              <a:gd name="connsiteX779" fmla="*/ 5256105 w 7467600"/>
              <a:gd name="connsiteY779" fmla="*/ 945632 h 6858000"/>
              <a:gd name="connsiteX780" fmla="*/ 5107071 w 7467600"/>
              <a:gd name="connsiteY780" fmla="*/ 969720 h 6858000"/>
              <a:gd name="connsiteX781" fmla="*/ 4998681 w 7467600"/>
              <a:gd name="connsiteY781" fmla="*/ 988771 h 6858000"/>
              <a:gd name="connsiteX782" fmla="*/ 5870151 w 7467600"/>
              <a:gd name="connsiteY782" fmla="*/ 898890 h 6858000"/>
              <a:gd name="connsiteX783" fmla="*/ 5504425 w 7467600"/>
              <a:gd name="connsiteY783" fmla="*/ 848067 h 6858000"/>
              <a:gd name="connsiteX784" fmla="*/ 4968849 w 7467600"/>
              <a:gd name="connsiteY784" fmla="*/ 962318 h 6858000"/>
              <a:gd name="connsiteX785" fmla="*/ 5104039 w 7467600"/>
              <a:gd name="connsiteY785" fmla="*/ 940634 h 6858000"/>
              <a:gd name="connsiteX786" fmla="*/ 5256311 w 7467600"/>
              <a:gd name="connsiteY786" fmla="*/ 916490 h 6858000"/>
              <a:gd name="connsiteX787" fmla="*/ 5377381 w 7467600"/>
              <a:gd name="connsiteY787" fmla="*/ 912671 h 6858000"/>
              <a:gd name="connsiteX788" fmla="*/ 5460148 w 7467600"/>
              <a:gd name="connsiteY788" fmla="*/ 911442 h 6858000"/>
              <a:gd name="connsiteX789" fmla="*/ 5648971 w 7467600"/>
              <a:gd name="connsiteY789" fmla="*/ 891331 h 6858000"/>
              <a:gd name="connsiteX790" fmla="*/ 5844807 w 7467600"/>
              <a:gd name="connsiteY790" fmla="*/ 870718 h 6858000"/>
              <a:gd name="connsiteX791" fmla="*/ 5862975 w 7467600"/>
              <a:gd name="connsiteY791" fmla="*/ 869756 h 6858000"/>
              <a:gd name="connsiteX792" fmla="*/ 5920887 w 7467600"/>
              <a:gd name="connsiteY792" fmla="*/ 865929 h 6858000"/>
              <a:gd name="connsiteX793" fmla="*/ 5504425 w 7467600"/>
              <a:gd name="connsiteY793" fmla="*/ 848067 h 6858000"/>
              <a:gd name="connsiteX794" fmla="*/ 3607114 w 7467600"/>
              <a:gd name="connsiteY794" fmla="*/ 467441 h 6858000"/>
              <a:gd name="connsiteX795" fmla="*/ 3296242 w 7467600"/>
              <a:gd name="connsiteY795" fmla="*/ 807991 h 6858000"/>
              <a:gd name="connsiteX796" fmla="*/ 3174674 w 7467600"/>
              <a:gd name="connsiteY796" fmla="*/ 919759 h 6858000"/>
              <a:gd name="connsiteX797" fmla="*/ 3042978 w 7467600"/>
              <a:gd name="connsiteY797" fmla="*/ 1054894 h 6858000"/>
              <a:gd name="connsiteX798" fmla="*/ 2968914 w 7467600"/>
              <a:gd name="connsiteY798" fmla="*/ 1133756 h 6858000"/>
              <a:gd name="connsiteX799" fmla="*/ 3103823 w 7467600"/>
              <a:gd name="connsiteY799" fmla="*/ 1026814 h 6858000"/>
              <a:gd name="connsiteX800" fmla="*/ 3607114 w 7467600"/>
              <a:gd name="connsiteY800" fmla="*/ 467441 h 6858000"/>
              <a:gd name="connsiteX801" fmla="*/ 3744487 w 7467600"/>
              <a:gd name="connsiteY801" fmla="*/ 383136 h 6858000"/>
              <a:gd name="connsiteX802" fmla="*/ 3970213 w 7467600"/>
              <a:gd name="connsiteY802" fmla="*/ 995559 h 6858000"/>
              <a:gd name="connsiteX803" fmla="*/ 3744487 w 7467600"/>
              <a:gd name="connsiteY803" fmla="*/ 383136 h 6858000"/>
              <a:gd name="connsiteX804" fmla="*/ 3624562 w 7467600"/>
              <a:gd name="connsiteY804" fmla="*/ 367041 h 6858000"/>
              <a:gd name="connsiteX805" fmla="*/ 3489712 w 7467600"/>
              <a:gd name="connsiteY805" fmla="*/ 485386 h 6858000"/>
              <a:gd name="connsiteX806" fmla="*/ 3182994 w 7467600"/>
              <a:gd name="connsiteY806" fmla="*/ 828265 h 6858000"/>
              <a:gd name="connsiteX807" fmla="*/ 2892114 w 7467600"/>
              <a:gd name="connsiteY807" fmla="*/ 1172635 h 6858000"/>
              <a:gd name="connsiteX808" fmla="*/ 3021459 w 7467600"/>
              <a:gd name="connsiteY808" fmla="*/ 1035385 h 6858000"/>
              <a:gd name="connsiteX809" fmla="*/ 3153873 w 7467600"/>
              <a:gd name="connsiteY809" fmla="*/ 898971 h 6858000"/>
              <a:gd name="connsiteX810" fmla="*/ 3276511 w 7467600"/>
              <a:gd name="connsiteY810" fmla="*/ 786423 h 6858000"/>
              <a:gd name="connsiteX811" fmla="*/ 3584154 w 7467600"/>
              <a:gd name="connsiteY811" fmla="*/ 448218 h 6858000"/>
              <a:gd name="connsiteX812" fmla="*/ 3624562 w 7467600"/>
              <a:gd name="connsiteY812" fmla="*/ 367041 h 6858000"/>
              <a:gd name="connsiteX813" fmla="*/ 3766672 w 7467600"/>
              <a:gd name="connsiteY813" fmla="*/ 359429 h 6858000"/>
              <a:gd name="connsiteX814" fmla="*/ 3996338 w 7467600"/>
              <a:gd name="connsiteY814" fmla="*/ 968237 h 6858000"/>
              <a:gd name="connsiteX815" fmla="*/ 3766672 w 7467600"/>
              <a:gd name="connsiteY815" fmla="*/ 359429 h 6858000"/>
              <a:gd name="connsiteX816" fmla="*/ 5805386 w 7467600"/>
              <a:gd name="connsiteY816" fmla="*/ 239240 h 6858000"/>
              <a:gd name="connsiteX817" fmla="*/ 5736947 w 7467600"/>
              <a:gd name="connsiteY817" fmla="*/ 261367 h 6858000"/>
              <a:gd name="connsiteX818" fmla="*/ 5427012 w 7467600"/>
              <a:gd name="connsiteY818" fmla="*/ 311272 h 6858000"/>
              <a:gd name="connsiteX819" fmla="*/ 5147818 w 7467600"/>
              <a:gd name="connsiteY819" fmla="*/ 322112 h 6858000"/>
              <a:gd name="connsiteX820" fmla="*/ 5060854 w 7467600"/>
              <a:gd name="connsiteY820" fmla="*/ 311882 h 6858000"/>
              <a:gd name="connsiteX821" fmla="*/ 4945989 w 7467600"/>
              <a:gd name="connsiteY821" fmla="*/ 300516 h 6858000"/>
              <a:gd name="connsiteX822" fmla="*/ 5410479 w 7467600"/>
              <a:gd name="connsiteY822" fmla="*/ 348434 h 6858000"/>
              <a:gd name="connsiteX823" fmla="*/ 5805386 w 7467600"/>
              <a:gd name="connsiteY823" fmla="*/ 239240 h 6858000"/>
              <a:gd name="connsiteX824" fmla="*/ 5905192 w 7467600"/>
              <a:gd name="connsiteY824" fmla="*/ 163079 h 6858000"/>
              <a:gd name="connsiteX825" fmla="*/ 5865655 w 7467600"/>
              <a:gd name="connsiteY825" fmla="*/ 171901 h 6858000"/>
              <a:gd name="connsiteX826" fmla="*/ 5259740 w 7467600"/>
              <a:gd name="connsiteY826" fmla="*/ 257013 h 6858000"/>
              <a:gd name="connsiteX827" fmla="*/ 5208466 w 7467600"/>
              <a:gd name="connsiteY827" fmla="*/ 257550 h 6858000"/>
              <a:gd name="connsiteX828" fmla="*/ 4980204 w 7467600"/>
              <a:gd name="connsiteY828" fmla="*/ 271903 h 6858000"/>
              <a:gd name="connsiteX829" fmla="*/ 5068068 w 7467600"/>
              <a:gd name="connsiteY829" fmla="*/ 282244 h 6858000"/>
              <a:gd name="connsiteX830" fmla="*/ 5153231 w 7467600"/>
              <a:gd name="connsiteY830" fmla="*/ 292240 h 6858000"/>
              <a:gd name="connsiteX831" fmla="*/ 5426491 w 7467600"/>
              <a:gd name="connsiteY831" fmla="*/ 281128 h 6858000"/>
              <a:gd name="connsiteX832" fmla="*/ 5731212 w 7467600"/>
              <a:gd name="connsiteY832" fmla="*/ 231951 h 6858000"/>
              <a:gd name="connsiteX833" fmla="*/ 5905192 w 7467600"/>
              <a:gd name="connsiteY833" fmla="*/ 163079 h 6858000"/>
              <a:gd name="connsiteX834" fmla="*/ 5944437 w 7467600"/>
              <a:gd name="connsiteY834" fmla="*/ 113829 h 6858000"/>
              <a:gd name="connsiteX835" fmla="*/ 5825032 w 7467600"/>
              <a:gd name="connsiteY835" fmla="*/ 146405 h 6858000"/>
              <a:gd name="connsiteX836" fmla="*/ 4955599 w 7467600"/>
              <a:gd name="connsiteY836" fmla="*/ 247008 h 6858000"/>
              <a:gd name="connsiteX837" fmla="*/ 5210104 w 7467600"/>
              <a:gd name="connsiteY837" fmla="*/ 228123 h 6858000"/>
              <a:gd name="connsiteX838" fmla="*/ 5261015 w 7467600"/>
              <a:gd name="connsiteY838" fmla="*/ 227087 h 6858000"/>
              <a:gd name="connsiteX839" fmla="*/ 5861181 w 7467600"/>
              <a:gd name="connsiteY839" fmla="*/ 143093 h 6858000"/>
              <a:gd name="connsiteX840" fmla="*/ 5961252 w 7467600"/>
              <a:gd name="connsiteY840" fmla="*/ 114820 h 6858000"/>
              <a:gd name="connsiteX841" fmla="*/ 5944437 w 7467600"/>
              <a:gd name="connsiteY841" fmla="*/ 113829 h 6858000"/>
              <a:gd name="connsiteX842" fmla="*/ 3882765 w 7467600"/>
              <a:gd name="connsiteY842" fmla="*/ 0 h 6858000"/>
              <a:gd name="connsiteX843" fmla="*/ 3995099 w 7467600"/>
              <a:gd name="connsiteY843" fmla="*/ 0 h 6858000"/>
              <a:gd name="connsiteX844" fmla="*/ 4163818 w 7467600"/>
              <a:gd name="connsiteY844" fmla="*/ 234104 h 6858000"/>
              <a:gd name="connsiteX845" fmla="*/ 4172099 w 7467600"/>
              <a:gd name="connsiteY845" fmla="*/ 234207 h 6858000"/>
              <a:gd name="connsiteX846" fmla="*/ 4784282 w 7467600"/>
              <a:gd name="connsiteY846" fmla="*/ 276561 h 6858000"/>
              <a:gd name="connsiteX847" fmla="*/ 4801687 w 7467600"/>
              <a:gd name="connsiteY847" fmla="*/ 267764 h 6858000"/>
              <a:gd name="connsiteX848" fmla="*/ 6082788 w 7467600"/>
              <a:gd name="connsiteY848" fmla="*/ 64119 h 6858000"/>
              <a:gd name="connsiteX849" fmla="*/ 6099442 w 7467600"/>
              <a:gd name="connsiteY849" fmla="*/ 82568 h 6858000"/>
              <a:gd name="connsiteX850" fmla="*/ 4804137 w 7467600"/>
              <a:gd name="connsiteY850" fmla="*/ 320931 h 6858000"/>
              <a:gd name="connsiteX851" fmla="*/ 4227047 w 7467600"/>
              <a:gd name="connsiteY851" fmla="*/ 313415 h 6858000"/>
              <a:gd name="connsiteX852" fmla="*/ 4346041 w 7467600"/>
              <a:gd name="connsiteY852" fmla="*/ 456086 h 6858000"/>
              <a:gd name="connsiteX853" fmla="*/ 4870967 w 7467600"/>
              <a:gd name="connsiteY853" fmla="*/ 963061 h 6858000"/>
              <a:gd name="connsiteX854" fmla="*/ 4889647 w 7467600"/>
              <a:gd name="connsiteY854" fmla="*/ 957147 h 6858000"/>
              <a:gd name="connsiteX855" fmla="*/ 5422504 w 7467600"/>
              <a:gd name="connsiteY855" fmla="*/ 805191 h 6858000"/>
              <a:gd name="connsiteX856" fmla="*/ 6087656 w 7467600"/>
              <a:gd name="connsiteY856" fmla="*/ 826703 h 6858000"/>
              <a:gd name="connsiteX857" fmla="*/ 6058717 w 7467600"/>
              <a:gd name="connsiteY857" fmla="*/ 865992 h 6858000"/>
              <a:gd name="connsiteX858" fmla="*/ 4974153 w 7467600"/>
              <a:gd name="connsiteY858" fmla="*/ 1045456 h 6858000"/>
              <a:gd name="connsiteX859" fmla="*/ 5627835 w 7467600"/>
              <a:gd name="connsiteY859" fmla="*/ 1472077 h 6858000"/>
              <a:gd name="connsiteX860" fmla="*/ 5629817 w 7467600"/>
              <a:gd name="connsiteY860" fmla="*/ 1471412 h 6858000"/>
              <a:gd name="connsiteX861" fmla="*/ 5634124 w 7467600"/>
              <a:gd name="connsiteY861" fmla="*/ 1470572 h 6858000"/>
              <a:gd name="connsiteX862" fmla="*/ 5755832 w 7467600"/>
              <a:gd name="connsiteY862" fmla="*/ 1383886 h 6858000"/>
              <a:gd name="connsiteX863" fmla="*/ 6014186 w 7467600"/>
              <a:gd name="connsiteY863" fmla="*/ 1279799 h 6858000"/>
              <a:gd name="connsiteX864" fmla="*/ 6901619 w 7467600"/>
              <a:gd name="connsiteY864" fmla="*/ 1047874 h 6858000"/>
              <a:gd name="connsiteX865" fmla="*/ 6931566 w 7467600"/>
              <a:gd name="connsiteY865" fmla="*/ 1062034 h 6858000"/>
              <a:gd name="connsiteX866" fmla="*/ 5790982 w 7467600"/>
              <a:gd name="connsiteY866" fmla="*/ 1561380 h 6858000"/>
              <a:gd name="connsiteX867" fmla="*/ 6188971 w 7467600"/>
              <a:gd name="connsiteY867" fmla="*/ 1755168 h 6858000"/>
              <a:gd name="connsiteX868" fmla="*/ 6202446 w 7467600"/>
              <a:gd name="connsiteY868" fmla="*/ 1752268 h 6858000"/>
              <a:gd name="connsiteX869" fmla="*/ 7179560 w 7467600"/>
              <a:gd name="connsiteY869" fmla="*/ 1467551 h 6858000"/>
              <a:gd name="connsiteX870" fmla="*/ 7158730 w 7467600"/>
              <a:gd name="connsiteY870" fmla="*/ 1507835 h 6858000"/>
              <a:gd name="connsiteX871" fmla="*/ 6326959 w 7467600"/>
              <a:gd name="connsiteY871" fmla="*/ 1817686 h 6858000"/>
              <a:gd name="connsiteX872" fmla="*/ 6537433 w 7467600"/>
              <a:gd name="connsiteY872" fmla="*/ 1907790 h 6858000"/>
              <a:gd name="connsiteX873" fmla="*/ 6550221 w 7467600"/>
              <a:gd name="connsiteY873" fmla="*/ 1910729 h 6858000"/>
              <a:gd name="connsiteX874" fmla="*/ 6964438 w 7467600"/>
              <a:gd name="connsiteY874" fmla="*/ 2209505 h 6858000"/>
              <a:gd name="connsiteX875" fmla="*/ 7367862 w 7467600"/>
              <a:gd name="connsiteY875" fmla="*/ 2806833 h 6858000"/>
              <a:gd name="connsiteX876" fmla="*/ 7364329 w 7467600"/>
              <a:gd name="connsiteY876" fmla="*/ 2826907 h 6858000"/>
              <a:gd name="connsiteX877" fmla="*/ 7290545 w 7467600"/>
              <a:gd name="connsiteY877" fmla="*/ 2850663 h 6858000"/>
              <a:gd name="connsiteX878" fmla="*/ 6472036 w 7467600"/>
              <a:gd name="connsiteY878" fmla="*/ 1959003 h 6858000"/>
              <a:gd name="connsiteX879" fmla="*/ 5792897 w 7467600"/>
              <a:gd name="connsiteY879" fmla="*/ 1647747 h 6858000"/>
              <a:gd name="connsiteX880" fmla="*/ 5842751 w 7467600"/>
              <a:gd name="connsiteY880" fmla="*/ 1816112 h 6858000"/>
              <a:gd name="connsiteX881" fmla="*/ 5847424 w 7467600"/>
              <a:gd name="connsiteY881" fmla="*/ 1815776 h 6858000"/>
              <a:gd name="connsiteX882" fmla="*/ 6399821 w 7467600"/>
              <a:gd name="connsiteY882" fmla="*/ 2344799 h 6858000"/>
              <a:gd name="connsiteX883" fmla="*/ 6323232 w 7467600"/>
              <a:gd name="connsiteY883" fmla="*/ 2389634 h 6858000"/>
              <a:gd name="connsiteX884" fmla="*/ 5942958 w 7467600"/>
              <a:gd name="connsiteY884" fmla="*/ 2077708 h 6858000"/>
              <a:gd name="connsiteX885" fmla="*/ 5921559 w 7467600"/>
              <a:gd name="connsiteY885" fmla="*/ 2378596 h 6858000"/>
              <a:gd name="connsiteX886" fmla="*/ 5817651 w 7467600"/>
              <a:gd name="connsiteY886" fmla="*/ 3023919 h 6858000"/>
              <a:gd name="connsiteX887" fmla="*/ 5729634 w 7467600"/>
              <a:gd name="connsiteY887" fmla="*/ 3051849 h 6858000"/>
              <a:gd name="connsiteX888" fmla="*/ 5611018 w 7467600"/>
              <a:gd name="connsiteY888" fmla="*/ 2316769 h 6858000"/>
              <a:gd name="connsiteX889" fmla="*/ 5687608 w 7467600"/>
              <a:gd name="connsiteY889" fmla="*/ 2039972 h 6858000"/>
              <a:gd name="connsiteX890" fmla="*/ 5657554 w 7467600"/>
              <a:gd name="connsiteY890" fmla="*/ 1576445 h 6858000"/>
              <a:gd name="connsiteX891" fmla="*/ 5150475 w 7467600"/>
              <a:gd name="connsiteY891" fmla="*/ 1274012 h 6858000"/>
              <a:gd name="connsiteX892" fmla="*/ 5349142 w 7467600"/>
              <a:gd name="connsiteY892" fmla="*/ 2204405 h 6858000"/>
              <a:gd name="connsiteX893" fmla="*/ 5262214 w 7467600"/>
              <a:gd name="connsiteY893" fmla="*/ 2233836 h 6858000"/>
              <a:gd name="connsiteX894" fmla="*/ 4981539 w 7467600"/>
              <a:gd name="connsiteY894" fmla="*/ 1542201 h 6858000"/>
              <a:gd name="connsiteX895" fmla="*/ 4958461 w 7467600"/>
              <a:gd name="connsiteY895" fmla="*/ 1136957 h 6858000"/>
              <a:gd name="connsiteX896" fmla="*/ 4655015 w 7467600"/>
              <a:gd name="connsiteY896" fmla="*/ 891426 h 6858000"/>
              <a:gd name="connsiteX897" fmla="*/ 4348002 w 7467600"/>
              <a:gd name="connsiteY897" fmla="*/ 2205895 h 6858000"/>
              <a:gd name="connsiteX898" fmla="*/ 4262250 w 7467600"/>
              <a:gd name="connsiteY898" fmla="*/ 2219972 h 6858000"/>
              <a:gd name="connsiteX899" fmla="*/ 4550611 w 7467600"/>
              <a:gd name="connsiteY899" fmla="*/ 817540 h 6858000"/>
              <a:gd name="connsiteX900" fmla="*/ 4564418 w 7467600"/>
              <a:gd name="connsiteY900" fmla="*/ 808293 h 6858000"/>
              <a:gd name="connsiteX901" fmla="*/ 4266388 w 7467600"/>
              <a:gd name="connsiteY901" fmla="*/ 500083 h 6858000"/>
              <a:gd name="connsiteX902" fmla="*/ 4032842 w 7467600"/>
              <a:gd name="connsiteY902" fmla="*/ 211809 h 6858000"/>
              <a:gd name="connsiteX903" fmla="*/ 3882765 w 7467600"/>
              <a:gd name="connsiteY903" fmla="*/ 0 h 6858000"/>
              <a:gd name="connsiteX904" fmla="*/ 3721337 w 7467600"/>
              <a:gd name="connsiteY904" fmla="*/ 0 h 6858000"/>
              <a:gd name="connsiteX905" fmla="*/ 3797544 w 7467600"/>
              <a:gd name="connsiteY905" fmla="*/ 0 h 6858000"/>
              <a:gd name="connsiteX906" fmla="*/ 3775734 w 7467600"/>
              <a:gd name="connsiteY906" fmla="*/ 95131 h 6858000"/>
              <a:gd name="connsiteX907" fmla="*/ 3724807 w 7467600"/>
              <a:gd name="connsiteY907" fmla="*/ 272257 h 6858000"/>
              <a:gd name="connsiteX908" fmla="*/ 3726844 w 7467600"/>
              <a:gd name="connsiteY908" fmla="*/ 282988 h 6858000"/>
              <a:gd name="connsiteX909" fmla="*/ 3742664 w 7467600"/>
              <a:gd name="connsiteY909" fmla="*/ 279918 h 6858000"/>
              <a:gd name="connsiteX910" fmla="*/ 4103910 w 7467600"/>
              <a:gd name="connsiteY910" fmla="*/ 1161917 h 6858000"/>
              <a:gd name="connsiteX911" fmla="*/ 4020269 w 7467600"/>
              <a:gd name="connsiteY911" fmla="*/ 1200406 h 6858000"/>
              <a:gd name="connsiteX912" fmla="*/ 3674882 w 7467600"/>
              <a:gd name="connsiteY912" fmla="*/ 488524 h 6858000"/>
              <a:gd name="connsiteX913" fmla="*/ 3132682 w 7467600"/>
              <a:gd name="connsiteY913" fmla="*/ 1072284 h 6858000"/>
              <a:gd name="connsiteX914" fmla="*/ 2716346 w 7467600"/>
              <a:gd name="connsiteY914" fmla="*/ 1276376 h 6858000"/>
              <a:gd name="connsiteX915" fmla="*/ 2716772 w 7467600"/>
              <a:gd name="connsiteY915" fmla="*/ 1255462 h 6858000"/>
              <a:gd name="connsiteX916" fmla="*/ 3471096 w 7467600"/>
              <a:gd name="connsiteY916" fmla="*/ 437072 h 6858000"/>
              <a:gd name="connsiteX917" fmla="*/ 3639057 w 7467600"/>
              <a:gd name="connsiteY917" fmla="*/ 286334 h 6858000"/>
              <a:gd name="connsiteX918" fmla="*/ 3640309 w 7467600"/>
              <a:gd name="connsiteY918" fmla="*/ 284664 h 6858000"/>
              <a:gd name="connsiteX919" fmla="*/ 3646022 w 7467600"/>
              <a:gd name="connsiteY919" fmla="*/ 276711 h 6858000"/>
              <a:gd name="connsiteX920" fmla="*/ 3707943 w 7467600"/>
              <a:gd name="connsiteY920" fmla="*/ 65958 h 6858000"/>
              <a:gd name="connsiteX921" fmla="*/ 3721337 w 7467600"/>
              <a:gd name="connsiteY921" fmla="*/ 0 h 6858000"/>
              <a:gd name="connsiteX922" fmla="*/ 2867960 w 7467600"/>
              <a:gd name="connsiteY922" fmla="*/ 0 h 6858000"/>
              <a:gd name="connsiteX923" fmla="*/ 2926351 w 7467600"/>
              <a:gd name="connsiteY923" fmla="*/ 0 h 6858000"/>
              <a:gd name="connsiteX924" fmla="*/ 2902823 w 7467600"/>
              <a:gd name="connsiteY924" fmla="*/ 262929 h 6858000"/>
              <a:gd name="connsiteX925" fmla="*/ 2940663 w 7467600"/>
              <a:gd name="connsiteY925" fmla="*/ 140884 h 6858000"/>
              <a:gd name="connsiteX926" fmla="*/ 2947039 w 7467600"/>
              <a:gd name="connsiteY926" fmla="*/ 122524 h 6858000"/>
              <a:gd name="connsiteX927" fmla="*/ 2984316 w 7467600"/>
              <a:gd name="connsiteY927" fmla="*/ 0 h 6858000"/>
              <a:gd name="connsiteX928" fmla="*/ 3016114 w 7467600"/>
              <a:gd name="connsiteY928" fmla="*/ 0 h 6858000"/>
              <a:gd name="connsiteX929" fmla="*/ 2979949 w 7467600"/>
              <a:gd name="connsiteY929" fmla="*/ 119274 h 6858000"/>
              <a:gd name="connsiteX930" fmla="*/ 3023879 w 7467600"/>
              <a:gd name="connsiteY930" fmla="*/ 0 h 6858000"/>
              <a:gd name="connsiteX931" fmla="*/ 3105400 w 7467600"/>
              <a:gd name="connsiteY931" fmla="*/ 0 h 6858000"/>
              <a:gd name="connsiteX932" fmla="*/ 3094669 w 7467600"/>
              <a:gd name="connsiteY932" fmla="*/ 30308 h 6858000"/>
              <a:gd name="connsiteX933" fmla="*/ 2901945 w 7467600"/>
              <a:gd name="connsiteY933" fmla="*/ 466538 h 6858000"/>
              <a:gd name="connsiteX934" fmla="*/ 2815209 w 7467600"/>
              <a:gd name="connsiteY934" fmla="*/ 497361 h 6858000"/>
              <a:gd name="connsiteX935" fmla="*/ 2844845 w 7467600"/>
              <a:gd name="connsiteY935" fmla="*/ 127638 h 6858000"/>
              <a:gd name="connsiteX936" fmla="*/ 2867960 w 7467600"/>
              <a:gd name="connsiteY936" fmla="*/ 0 h 6858000"/>
              <a:gd name="connsiteX937" fmla="*/ 1057230 w 7467600"/>
              <a:gd name="connsiteY937" fmla="*/ 0 h 6858000"/>
              <a:gd name="connsiteX938" fmla="*/ 1111003 w 7467600"/>
              <a:gd name="connsiteY938" fmla="*/ 0 h 6858000"/>
              <a:gd name="connsiteX939" fmla="*/ 1125553 w 7467600"/>
              <a:gd name="connsiteY939" fmla="*/ 52588 h 6858000"/>
              <a:gd name="connsiteX940" fmla="*/ 1304276 w 7467600"/>
              <a:gd name="connsiteY940" fmla="*/ 476275 h 6858000"/>
              <a:gd name="connsiteX941" fmla="*/ 1492066 w 7467600"/>
              <a:gd name="connsiteY941" fmla="*/ 886333 h 6858000"/>
              <a:gd name="connsiteX942" fmla="*/ 1423698 w 7467600"/>
              <a:gd name="connsiteY942" fmla="*/ 710817 h 6858000"/>
              <a:gd name="connsiteX943" fmla="*/ 1357609 w 7467600"/>
              <a:gd name="connsiteY943" fmla="*/ 532892 h 6858000"/>
              <a:gd name="connsiteX944" fmla="*/ 1309550 w 7467600"/>
              <a:gd name="connsiteY944" fmla="*/ 374031 h 6858000"/>
              <a:gd name="connsiteX945" fmla="*/ 1193673 w 7467600"/>
              <a:gd name="connsiteY945" fmla="*/ 49533 h 6858000"/>
              <a:gd name="connsiteX946" fmla="*/ 1164391 w 7467600"/>
              <a:gd name="connsiteY946" fmla="*/ 0 h 6858000"/>
              <a:gd name="connsiteX947" fmla="*/ 1200666 w 7467600"/>
              <a:gd name="connsiteY947" fmla="*/ 0 h 6858000"/>
              <a:gd name="connsiteX948" fmla="*/ 1223408 w 7467600"/>
              <a:gd name="connsiteY948" fmla="*/ 38996 h 6858000"/>
              <a:gd name="connsiteX949" fmla="*/ 1339635 w 7467600"/>
              <a:gd name="connsiteY949" fmla="*/ 365517 h 6858000"/>
              <a:gd name="connsiteX950" fmla="*/ 1387469 w 7467600"/>
              <a:gd name="connsiteY950" fmla="*/ 523079 h 6858000"/>
              <a:gd name="connsiteX951" fmla="*/ 1452685 w 7467600"/>
              <a:gd name="connsiteY951" fmla="*/ 699806 h 6858000"/>
              <a:gd name="connsiteX952" fmla="*/ 1492092 w 7467600"/>
              <a:gd name="connsiteY952" fmla="*/ 800424 h 6858000"/>
              <a:gd name="connsiteX953" fmla="*/ 1455302 w 7467600"/>
              <a:gd name="connsiteY953" fmla="*/ 632913 h 6858000"/>
              <a:gd name="connsiteX954" fmla="*/ 1222336 w 7467600"/>
              <a:gd name="connsiteY954" fmla="*/ 9480 h 6858000"/>
              <a:gd name="connsiteX955" fmla="*/ 1214634 w 7467600"/>
              <a:gd name="connsiteY955" fmla="*/ 0 h 6858000"/>
              <a:gd name="connsiteX956" fmla="*/ 1289827 w 7467600"/>
              <a:gd name="connsiteY956" fmla="*/ 0 h 6858000"/>
              <a:gd name="connsiteX957" fmla="*/ 1321076 w 7467600"/>
              <a:gd name="connsiteY957" fmla="*/ 59722 h 6858000"/>
              <a:gd name="connsiteX958" fmla="*/ 1512579 w 7467600"/>
              <a:gd name="connsiteY958" fmla="*/ 626441 h 6858000"/>
              <a:gd name="connsiteX959" fmla="*/ 1506076 w 7467600"/>
              <a:gd name="connsiteY959" fmla="*/ 1089289 h 6858000"/>
              <a:gd name="connsiteX960" fmla="*/ 1486346 w 7467600"/>
              <a:gd name="connsiteY960" fmla="*/ 1079919 h 6858000"/>
              <a:gd name="connsiteX961" fmla="*/ 1070511 w 7467600"/>
              <a:gd name="connsiteY961" fmla="*/ 48609 h 6858000"/>
              <a:gd name="connsiteX962" fmla="*/ 1057230 w 7467600"/>
              <a:gd name="connsiteY962" fmla="*/ 0 h 6858000"/>
              <a:gd name="connsiteX963" fmla="*/ 43151 w 7467600"/>
              <a:gd name="connsiteY963" fmla="*/ 0 h 6858000"/>
              <a:gd name="connsiteX964" fmla="*/ 95283 w 7467600"/>
              <a:gd name="connsiteY964" fmla="*/ 0 h 6858000"/>
              <a:gd name="connsiteX965" fmla="*/ 300708 w 7467600"/>
              <a:gd name="connsiteY965" fmla="*/ 154571 h 6858000"/>
              <a:gd name="connsiteX966" fmla="*/ 530414 w 7467600"/>
              <a:gd name="connsiteY966" fmla="*/ 354673 h 6858000"/>
              <a:gd name="connsiteX967" fmla="*/ 333785 w 7467600"/>
              <a:gd name="connsiteY967" fmla="*/ 161564 h 6858000"/>
              <a:gd name="connsiteX968" fmla="*/ 147005 w 7467600"/>
              <a:gd name="connsiteY968" fmla="*/ 0 h 6858000"/>
              <a:gd name="connsiteX969" fmla="*/ 272509 w 7467600"/>
              <a:gd name="connsiteY969" fmla="*/ 0 h 6858000"/>
              <a:gd name="connsiteX970" fmla="*/ 326276 w 7467600"/>
              <a:gd name="connsiteY970" fmla="*/ 45847 h 6858000"/>
              <a:gd name="connsiteX971" fmla="*/ 823759 w 7467600"/>
              <a:gd name="connsiteY971" fmla="*/ 574145 h 6858000"/>
              <a:gd name="connsiteX972" fmla="*/ 811254 w 7467600"/>
              <a:gd name="connsiteY972" fmla="*/ 665546 h 6858000"/>
              <a:gd name="connsiteX973" fmla="*/ 154042 w 7467600"/>
              <a:gd name="connsiteY973" fmla="*/ 261522 h 6858000"/>
              <a:gd name="connsiteX974" fmla="*/ 13550 w 7467600"/>
              <a:gd name="connsiteY974" fmla="*/ 158423 h 6858000"/>
              <a:gd name="connsiteX975" fmla="*/ 0 w 7467600"/>
              <a:gd name="connsiteY975" fmla="*/ 146618 h 6858000"/>
              <a:gd name="connsiteX976" fmla="*/ 0 w 7467600"/>
              <a:gd name="connsiteY976" fmla="*/ 59161 h 6858000"/>
              <a:gd name="connsiteX977" fmla="*/ 45427 w 7467600"/>
              <a:gd name="connsiteY977" fmla="*/ 101078 h 6858000"/>
              <a:gd name="connsiteX978" fmla="*/ 630103 w 7467600"/>
              <a:gd name="connsiteY978" fmla="*/ 485885 h 6858000"/>
              <a:gd name="connsiteX979" fmla="*/ 532040 w 7467600"/>
              <a:gd name="connsiteY979" fmla="*/ 399359 h 6858000"/>
              <a:gd name="connsiteX980" fmla="*/ 517618 w 7467600"/>
              <a:gd name="connsiteY980" fmla="*/ 385726 h 6858000"/>
              <a:gd name="connsiteX981" fmla="*/ 285074 w 7467600"/>
              <a:gd name="connsiteY981" fmla="*/ 182755 h 6858000"/>
              <a:gd name="connsiteX982" fmla="*/ 43151 w 7467600"/>
              <a:gd name="connsiteY98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1456157 w 7467600"/>
              <a:gd name="connsiteY103" fmla="*/ 5371404 h 6858000"/>
              <a:gd name="connsiteX104" fmla="*/ 1244432 w 7467600"/>
              <a:gd name="connsiteY104" fmla="*/ 5385601 h 6858000"/>
              <a:gd name="connsiteX105" fmla="*/ 973990 w 7467600"/>
              <a:gd name="connsiteY105" fmla="*/ 5424940 h 6858000"/>
              <a:gd name="connsiteX106" fmla="*/ 1103809 w 7467600"/>
              <a:gd name="connsiteY106" fmla="*/ 5433720 h 6858000"/>
              <a:gd name="connsiteX107" fmla="*/ 1123454 w 7467600"/>
              <a:gd name="connsiteY107" fmla="*/ 5435727 h 6858000"/>
              <a:gd name="connsiteX108" fmla="*/ 1737017 w 7467600"/>
              <a:gd name="connsiteY108" fmla="*/ 5452183 h 6858000"/>
              <a:gd name="connsiteX109" fmla="*/ 1824397 w 7467600"/>
              <a:gd name="connsiteY109" fmla="*/ 5447757 h 6858000"/>
              <a:gd name="connsiteX110" fmla="*/ 2070059 w 7467600"/>
              <a:gd name="connsiteY110" fmla="*/ 5441660 h 6858000"/>
              <a:gd name="connsiteX111" fmla="*/ 1456157 w 7467600"/>
              <a:gd name="connsiteY111" fmla="*/ 5371404 h 6858000"/>
              <a:gd name="connsiteX112" fmla="*/ 4988186 w 7467600"/>
              <a:gd name="connsiteY112" fmla="*/ 5216467 h 6858000"/>
              <a:gd name="connsiteX113" fmla="*/ 4777334 w 7467600"/>
              <a:gd name="connsiteY113" fmla="*/ 5406072 h 6858000"/>
              <a:gd name="connsiteX114" fmla="*/ 4718341 w 7467600"/>
              <a:gd name="connsiteY114" fmla="*/ 5468043 h 6858000"/>
              <a:gd name="connsiteX115" fmla="*/ 4604655 w 7467600"/>
              <a:gd name="connsiteY115" fmla="*/ 5583434 h 6858000"/>
              <a:gd name="connsiteX116" fmla="*/ 4565074 w 7467600"/>
              <a:gd name="connsiteY116" fmla="*/ 5618550 h 6858000"/>
              <a:gd name="connsiteX117" fmla="*/ 4988186 w 7467600"/>
              <a:gd name="connsiteY117" fmla="*/ 5216467 h 6858000"/>
              <a:gd name="connsiteX118" fmla="*/ 4978032 w 7467600"/>
              <a:gd name="connsiteY118" fmla="*/ 5183809 h 6858000"/>
              <a:gd name="connsiteX119" fmla="*/ 4463413 w 7467600"/>
              <a:gd name="connsiteY119" fmla="*/ 5615162 h 6858000"/>
              <a:gd name="connsiteX120" fmla="*/ 4358134 w 7467600"/>
              <a:gd name="connsiteY120" fmla="*/ 5742791 h 6858000"/>
              <a:gd name="connsiteX121" fmla="*/ 4376219 w 7467600"/>
              <a:gd name="connsiteY121" fmla="*/ 5729027 h 6858000"/>
              <a:gd name="connsiteX122" fmla="*/ 4582340 w 7467600"/>
              <a:gd name="connsiteY122" fmla="*/ 5561037 h 6858000"/>
              <a:gd name="connsiteX123" fmla="*/ 4694684 w 7467600"/>
              <a:gd name="connsiteY123" fmla="*/ 5447098 h 6858000"/>
              <a:gd name="connsiteX124" fmla="*/ 4754123 w 7467600"/>
              <a:gd name="connsiteY124" fmla="*/ 5384643 h 6858000"/>
              <a:gd name="connsiteX125" fmla="*/ 4978032 w 7467600"/>
              <a:gd name="connsiteY125" fmla="*/ 5183809 h 6858000"/>
              <a:gd name="connsiteX126" fmla="*/ 1903353 w 7467600"/>
              <a:gd name="connsiteY126" fmla="*/ 5044827 h 6858000"/>
              <a:gd name="connsiteX127" fmla="*/ 1936931 w 7467600"/>
              <a:gd name="connsiteY127" fmla="*/ 5093954 h 6858000"/>
              <a:gd name="connsiteX128" fmla="*/ 2195868 w 7467600"/>
              <a:gd name="connsiteY128" fmla="*/ 5396574 h 6858000"/>
              <a:gd name="connsiteX129" fmla="*/ 2088852 w 7467600"/>
              <a:gd name="connsiteY129" fmla="*/ 5166123 h 6858000"/>
              <a:gd name="connsiteX130" fmla="*/ 1958241 w 7467600"/>
              <a:gd name="connsiteY130" fmla="*/ 5067955 h 6858000"/>
              <a:gd name="connsiteX131" fmla="*/ 1903353 w 7467600"/>
              <a:gd name="connsiteY131" fmla="*/ 5044827 h 6858000"/>
              <a:gd name="connsiteX132" fmla="*/ 1979378 w 7467600"/>
              <a:gd name="connsiteY132" fmla="*/ 4769504 h 6858000"/>
              <a:gd name="connsiteX133" fmla="*/ 2882120 w 7467600"/>
              <a:gd name="connsiteY133" fmla="*/ 5064547 h 6858000"/>
              <a:gd name="connsiteX134" fmla="*/ 2793103 w 7467600"/>
              <a:gd name="connsiteY134" fmla="*/ 5039699 h 6858000"/>
              <a:gd name="connsiteX135" fmla="*/ 2770041 w 7467600"/>
              <a:gd name="connsiteY135" fmla="*/ 5033634 h 6858000"/>
              <a:gd name="connsiteX136" fmla="*/ 1979378 w 7467600"/>
              <a:gd name="connsiteY136" fmla="*/ 4769504 h 6858000"/>
              <a:gd name="connsiteX137" fmla="*/ 1927410 w 7467600"/>
              <a:gd name="connsiteY137" fmla="*/ 4716164 h 6858000"/>
              <a:gd name="connsiteX138" fmla="*/ 1959587 w 7467600"/>
              <a:gd name="connsiteY138" fmla="*/ 4728849 h 6858000"/>
              <a:gd name="connsiteX139" fmla="*/ 2777707 w 7467600"/>
              <a:gd name="connsiteY139" fmla="*/ 5003991 h 6858000"/>
              <a:gd name="connsiteX140" fmla="*/ 2800768 w 7467600"/>
              <a:gd name="connsiteY140" fmla="*/ 5010056 h 6858000"/>
              <a:gd name="connsiteX141" fmla="*/ 2879408 w 7467600"/>
              <a:gd name="connsiteY141" fmla="*/ 5031590 h 6858000"/>
              <a:gd name="connsiteX142" fmla="*/ 2862295 w 7467600"/>
              <a:gd name="connsiteY142" fmla="*/ 5022958 h 6858000"/>
              <a:gd name="connsiteX143" fmla="*/ 2813343 w 7467600"/>
              <a:gd name="connsiteY143" fmla="*/ 4998369 h 6858000"/>
              <a:gd name="connsiteX144" fmla="*/ 2646245 w 7467600"/>
              <a:gd name="connsiteY144" fmla="*/ 4930999 h 6858000"/>
              <a:gd name="connsiteX145" fmla="*/ 1999243 w 7467600"/>
              <a:gd name="connsiteY145" fmla="*/ 4730524 h 6858000"/>
              <a:gd name="connsiteX146" fmla="*/ 1979527 w 7467600"/>
              <a:gd name="connsiteY146" fmla="*/ 4726651 h 6858000"/>
              <a:gd name="connsiteX147" fmla="*/ 1927410 w 7467600"/>
              <a:gd name="connsiteY147" fmla="*/ 4716164 h 6858000"/>
              <a:gd name="connsiteX148" fmla="*/ 1997014 w 7467600"/>
              <a:gd name="connsiteY148" fmla="*/ 4698007 h 6858000"/>
              <a:gd name="connsiteX149" fmla="*/ 2005458 w 7467600"/>
              <a:gd name="connsiteY149" fmla="*/ 4699540 h 6858000"/>
              <a:gd name="connsiteX150" fmla="*/ 2657186 w 7467600"/>
              <a:gd name="connsiteY150" fmla="*/ 4901687 h 6858000"/>
              <a:gd name="connsiteX151" fmla="*/ 2826662 w 7467600"/>
              <a:gd name="connsiteY151" fmla="*/ 4970362 h 6858000"/>
              <a:gd name="connsiteX152" fmla="*/ 2876100 w 7467600"/>
              <a:gd name="connsiteY152" fmla="*/ 4995397 h 6858000"/>
              <a:gd name="connsiteX153" fmla="*/ 3042600 w 7467600"/>
              <a:gd name="connsiteY153" fmla="*/ 5059532 h 6858000"/>
              <a:gd name="connsiteX154" fmla="*/ 1997014 w 7467600"/>
              <a:gd name="connsiteY154" fmla="*/ 4698007 h 6858000"/>
              <a:gd name="connsiteX155" fmla="*/ 2305292 w 7467600"/>
              <a:gd name="connsiteY155" fmla="*/ 4219492 h 6858000"/>
              <a:gd name="connsiteX156" fmla="*/ 3360922 w 7467600"/>
              <a:gd name="connsiteY156" fmla="*/ 4529373 h 6858000"/>
              <a:gd name="connsiteX157" fmla="*/ 3492420 w 7467600"/>
              <a:gd name="connsiteY157" fmla="*/ 4510145 h 6858000"/>
              <a:gd name="connsiteX158" fmla="*/ 3364086 w 7467600"/>
              <a:gd name="connsiteY158" fmla="*/ 4480340 h 6858000"/>
              <a:gd name="connsiteX159" fmla="*/ 3225818 w 7467600"/>
              <a:gd name="connsiteY159" fmla="*/ 4411822 h 6858000"/>
              <a:gd name="connsiteX160" fmla="*/ 3129696 w 7467600"/>
              <a:gd name="connsiteY160" fmla="*/ 4360704 h 6858000"/>
              <a:gd name="connsiteX161" fmla="*/ 2814545 w 7467600"/>
              <a:gd name="connsiteY161" fmla="*/ 4282955 h 6858000"/>
              <a:gd name="connsiteX162" fmla="*/ 2305292 w 7467600"/>
              <a:gd name="connsiteY162" fmla="*/ 4219492 h 6858000"/>
              <a:gd name="connsiteX163" fmla="*/ 2626982 w 7467600"/>
              <a:gd name="connsiteY163" fmla="*/ 4206450 h 6858000"/>
              <a:gd name="connsiteX164" fmla="*/ 2490617 w 7467600"/>
              <a:gd name="connsiteY164" fmla="*/ 4206951 h 6858000"/>
              <a:gd name="connsiteX165" fmla="*/ 2819869 w 7467600"/>
              <a:gd name="connsiteY165" fmla="*/ 4252936 h 6858000"/>
              <a:gd name="connsiteX166" fmla="*/ 3143018 w 7467600"/>
              <a:gd name="connsiteY166" fmla="*/ 4332698 h 6858000"/>
              <a:gd name="connsiteX167" fmla="*/ 3241520 w 7467600"/>
              <a:gd name="connsiteY167" fmla="*/ 4385112 h 6858000"/>
              <a:gd name="connsiteX168" fmla="*/ 3374575 w 7467600"/>
              <a:gd name="connsiteY168" fmla="*/ 4451517 h 6858000"/>
              <a:gd name="connsiteX169" fmla="*/ 3505221 w 7467600"/>
              <a:gd name="connsiteY169" fmla="*/ 4480757 h 6858000"/>
              <a:gd name="connsiteX170" fmla="*/ 2626982 w 7467600"/>
              <a:gd name="connsiteY170" fmla="*/ 4206450 h 6858000"/>
              <a:gd name="connsiteX171" fmla="*/ 1310106 w 7467600"/>
              <a:gd name="connsiteY171" fmla="*/ 3943217 h 6858000"/>
              <a:gd name="connsiteX172" fmla="*/ 854994 w 7467600"/>
              <a:gd name="connsiteY172" fmla="*/ 4399136 h 6858000"/>
              <a:gd name="connsiteX173" fmla="*/ 742462 w 7467600"/>
              <a:gd name="connsiteY173" fmla="*/ 4594648 h 6858000"/>
              <a:gd name="connsiteX174" fmla="*/ 820602 w 7467600"/>
              <a:gd name="connsiteY174" fmla="*/ 4485915 h 6858000"/>
              <a:gd name="connsiteX175" fmla="*/ 878295 w 7467600"/>
              <a:gd name="connsiteY175" fmla="*/ 4403594 h 6858000"/>
              <a:gd name="connsiteX176" fmla="*/ 1240607 w 7467600"/>
              <a:gd name="connsiteY176" fmla="*/ 4010401 h 6858000"/>
              <a:gd name="connsiteX177" fmla="*/ 1310106 w 7467600"/>
              <a:gd name="connsiteY177" fmla="*/ 3943217 h 6858000"/>
              <a:gd name="connsiteX178" fmla="*/ 1423113 w 7467600"/>
              <a:gd name="connsiteY178" fmla="*/ 3874565 h 6858000"/>
              <a:gd name="connsiteX179" fmla="*/ 1260565 w 7467600"/>
              <a:gd name="connsiteY179" fmla="*/ 4031982 h 6858000"/>
              <a:gd name="connsiteX180" fmla="*/ 901900 w 7467600"/>
              <a:gd name="connsiteY180" fmla="*/ 4421236 h 6858000"/>
              <a:gd name="connsiteX181" fmla="*/ 845044 w 7467600"/>
              <a:gd name="connsiteY181" fmla="*/ 4502436 h 6858000"/>
              <a:gd name="connsiteX182" fmla="*/ 685926 w 7467600"/>
              <a:gd name="connsiteY182" fmla="*/ 4703069 h 6858000"/>
              <a:gd name="connsiteX183" fmla="*/ 684248 w 7467600"/>
              <a:gd name="connsiteY183" fmla="*/ 4706721 h 6858000"/>
              <a:gd name="connsiteX184" fmla="*/ 1423113 w 7467600"/>
              <a:gd name="connsiteY184" fmla="*/ 3874565 h 6858000"/>
              <a:gd name="connsiteX185" fmla="*/ 3316479 w 7467600"/>
              <a:gd name="connsiteY185" fmla="*/ 3872136 h 6858000"/>
              <a:gd name="connsiteX186" fmla="*/ 3546806 w 7467600"/>
              <a:gd name="connsiteY186" fmla="*/ 4356139 h 6858000"/>
              <a:gd name="connsiteX187" fmla="*/ 3364433 w 7467600"/>
              <a:gd name="connsiteY187" fmla="*/ 3953121 h 6858000"/>
              <a:gd name="connsiteX188" fmla="*/ 3316479 w 7467600"/>
              <a:gd name="connsiteY188" fmla="*/ 3872136 h 6858000"/>
              <a:gd name="connsiteX189" fmla="*/ 3291335 w 7467600"/>
              <a:gd name="connsiteY189" fmla="*/ 3767420 h 6858000"/>
              <a:gd name="connsiteX190" fmla="*/ 3390805 w 7467600"/>
              <a:gd name="connsiteY190" fmla="*/ 3937163 h 6858000"/>
              <a:gd name="connsiteX191" fmla="*/ 3579062 w 7467600"/>
              <a:gd name="connsiteY191" fmla="*/ 4359040 h 6858000"/>
              <a:gd name="connsiteX192" fmla="*/ 3467355 w 7467600"/>
              <a:gd name="connsiteY192" fmla="*/ 3988130 h 6858000"/>
              <a:gd name="connsiteX193" fmla="*/ 3310753 w 7467600"/>
              <a:gd name="connsiteY193" fmla="*/ 3787140 h 6858000"/>
              <a:gd name="connsiteX194" fmla="*/ 3291335 w 7467600"/>
              <a:gd name="connsiteY194" fmla="*/ 3767420 h 6858000"/>
              <a:gd name="connsiteX195" fmla="*/ 1635889 w 7467600"/>
              <a:gd name="connsiteY195" fmla="*/ 3709494 h 6858000"/>
              <a:gd name="connsiteX196" fmla="*/ 1634800 w 7467600"/>
              <a:gd name="connsiteY196" fmla="*/ 3731111 h 6858000"/>
              <a:gd name="connsiteX197" fmla="*/ 1635889 w 7467600"/>
              <a:gd name="connsiteY197" fmla="*/ 3709494 h 6858000"/>
              <a:gd name="connsiteX198" fmla="*/ 1510397 w 7467600"/>
              <a:gd name="connsiteY198" fmla="*/ 3684705 h 6858000"/>
              <a:gd name="connsiteX199" fmla="*/ 1146550 w 7467600"/>
              <a:gd name="connsiteY199" fmla="*/ 3802012 h 6858000"/>
              <a:gd name="connsiteX200" fmla="*/ 698834 w 7467600"/>
              <a:gd name="connsiteY200" fmla="*/ 3952272 h 6858000"/>
              <a:gd name="connsiteX201" fmla="*/ 34256 w 7467600"/>
              <a:gd name="connsiteY201" fmla="*/ 4347603 h 6858000"/>
              <a:gd name="connsiteX202" fmla="*/ 527241 w 7467600"/>
              <a:gd name="connsiteY202" fmla="*/ 4065078 h 6858000"/>
              <a:gd name="connsiteX203" fmla="*/ 1510397 w 7467600"/>
              <a:gd name="connsiteY203" fmla="*/ 3684705 h 6858000"/>
              <a:gd name="connsiteX204" fmla="*/ 1313114 w 7467600"/>
              <a:gd name="connsiteY204" fmla="*/ 3655216 h 6858000"/>
              <a:gd name="connsiteX205" fmla="*/ 1109304 w 7467600"/>
              <a:gd name="connsiteY205" fmla="*/ 3669030 h 6858000"/>
              <a:gd name="connsiteX206" fmla="*/ 8129 w 7467600"/>
              <a:gd name="connsiteY206" fmla="*/ 4330519 h 6858000"/>
              <a:gd name="connsiteX207" fmla="*/ 687572 w 7467600"/>
              <a:gd name="connsiteY207" fmla="*/ 3925629 h 6858000"/>
              <a:gd name="connsiteX208" fmla="*/ 1138365 w 7467600"/>
              <a:gd name="connsiteY208" fmla="*/ 3774515 h 6858000"/>
              <a:gd name="connsiteX209" fmla="*/ 1505579 w 7467600"/>
              <a:gd name="connsiteY209" fmla="*/ 3655526 h 6858000"/>
              <a:gd name="connsiteX210" fmla="*/ 1313114 w 7467600"/>
              <a:gd name="connsiteY210" fmla="*/ 3655216 h 6858000"/>
              <a:gd name="connsiteX211" fmla="*/ 3655073 w 7467600"/>
              <a:gd name="connsiteY211" fmla="*/ 3650884 h 6858000"/>
              <a:gd name="connsiteX212" fmla="*/ 3989938 w 7467600"/>
              <a:gd name="connsiteY212" fmla="*/ 3991685 h 6858000"/>
              <a:gd name="connsiteX213" fmla="*/ 4393907 w 7467600"/>
              <a:gd name="connsiteY213" fmla="*/ 4261258 h 6858000"/>
              <a:gd name="connsiteX214" fmla="*/ 4648051 w 7467600"/>
              <a:gd name="connsiteY214" fmla="*/ 4374051 h 6858000"/>
              <a:gd name="connsiteX215" fmla="*/ 4383389 w 7467600"/>
              <a:gd name="connsiteY215" fmla="*/ 4184369 h 6858000"/>
              <a:gd name="connsiteX216" fmla="*/ 4165508 w 7467600"/>
              <a:gd name="connsiteY216" fmla="*/ 4035196 h 6858000"/>
              <a:gd name="connsiteX217" fmla="*/ 4068162 w 7467600"/>
              <a:gd name="connsiteY217" fmla="*/ 3953394 h 6858000"/>
              <a:gd name="connsiteX218" fmla="*/ 3981416 w 7467600"/>
              <a:gd name="connsiteY218" fmla="*/ 3880482 h 6858000"/>
              <a:gd name="connsiteX219" fmla="*/ 3800147 w 7467600"/>
              <a:gd name="connsiteY219" fmla="*/ 3749872 h 6858000"/>
              <a:gd name="connsiteX220" fmla="*/ 3655073 w 7467600"/>
              <a:gd name="connsiteY220" fmla="*/ 3650884 h 6858000"/>
              <a:gd name="connsiteX221" fmla="*/ 3670252 w 7467600"/>
              <a:gd name="connsiteY221" fmla="*/ 3622798 h 6858000"/>
              <a:gd name="connsiteX222" fmla="*/ 3817258 w 7467600"/>
              <a:gd name="connsiteY222" fmla="*/ 3723577 h 6858000"/>
              <a:gd name="connsiteX223" fmla="*/ 4000461 w 7467600"/>
              <a:gd name="connsiteY223" fmla="*/ 3855966 h 6858000"/>
              <a:gd name="connsiteX224" fmla="*/ 4088180 w 7467600"/>
              <a:gd name="connsiteY224" fmla="*/ 3929774 h 6858000"/>
              <a:gd name="connsiteX225" fmla="*/ 4184555 w 7467600"/>
              <a:gd name="connsiteY225" fmla="*/ 4010683 h 6858000"/>
              <a:gd name="connsiteX226" fmla="*/ 4399563 w 7467600"/>
              <a:gd name="connsiteY226" fmla="*/ 4158106 h 6858000"/>
              <a:gd name="connsiteX227" fmla="*/ 4684469 w 7467600"/>
              <a:gd name="connsiteY227" fmla="*/ 4364680 h 6858000"/>
              <a:gd name="connsiteX228" fmla="*/ 4690271 w 7467600"/>
              <a:gd name="connsiteY228" fmla="*/ 4370034 h 6858000"/>
              <a:gd name="connsiteX229" fmla="*/ 4136093 w 7467600"/>
              <a:gd name="connsiteY229" fmla="*/ 3858466 h 6858000"/>
              <a:gd name="connsiteX230" fmla="*/ 3670252 w 7467600"/>
              <a:gd name="connsiteY230" fmla="*/ 3622798 h 6858000"/>
              <a:gd name="connsiteX231" fmla="*/ 4440129 w 7467600"/>
              <a:gd name="connsiteY231" fmla="*/ 3448571 h 6858000"/>
              <a:gd name="connsiteX232" fmla="*/ 4856525 w 7467600"/>
              <a:gd name="connsiteY232" fmla="*/ 3915351 h 6858000"/>
              <a:gd name="connsiteX233" fmla="*/ 5059055 w 7467600"/>
              <a:gd name="connsiteY233" fmla="*/ 4108918 h 6858000"/>
              <a:gd name="connsiteX234" fmla="*/ 5290070 w 7467600"/>
              <a:gd name="connsiteY234" fmla="*/ 4263619 h 6858000"/>
              <a:gd name="connsiteX235" fmla="*/ 4834991 w 7467600"/>
              <a:gd name="connsiteY235" fmla="*/ 3830985 h 6858000"/>
              <a:gd name="connsiteX236" fmla="*/ 4440129 w 7467600"/>
              <a:gd name="connsiteY236" fmla="*/ 3448571 h 6858000"/>
              <a:gd name="connsiteX237" fmla="*/ 4441737 w 7467600"/>
              <a:gd name="connsiteY237" fmla="*/ 3399734 h 6858000"/>
              <a:gd name="connsiteX238" fmla="*/ 4431236 w 7467600"/>
              <a:gd name="connsiteY238" fmla="*/ 3400954 h 6858000"/>
              <a:gd name="connsiteX239" fmla="*/ 4557150 w 7467600"/>
              <a:gd name="connsiteY239" fmla="*/ 3510023 h 6858000"/>
              <a:gd name="connsiteX240" fmla="*/ 4856936 w 7467600"/>
              <a:gd name="connsiteY240" fmla="*/ 3809146 h 6858000"/>
              <a:gd name="connsiteX241" fmla="*/ 5111996 w 7467600"/>
              <a:gd name="connsiteY241" fmla="*/ 4065759 h 6858000"/>
              <a:gd name="connsiteX242" fmla="*/ 5388878 w 7467600"/>
              <a:gd name="connsiteY242" fmla="*/ 4300185 h 6858000"/>
              <a:gd name="connsiteX243" fmla="*/ 5425556 w 7467600"/>
              <a:gd name="connsiteY243" fmla="*/ 4308967 h 6858000"/>
              <a:gd name="connsiteX244" fmla="*/ 4943646 w 7467600"/>
              <a:gd name="connsiteY244" fmla="*/ 3822916 h 6858000"/>
              <a:gd name="connsiteX245" fmla="*/ 4594837 w 7467600"/>
              <a:gd name="connsiteY245" fmla="*/ 3532274 h 6858000"/>
              <a:gd name="connsiteX246" fmla="*/ 4441737 w 7467600"/>
              <a:gd name="connsiteY246" fmla="*/ 3399734 h 6858000"/>
              <a:gd name="connsiteX247" fmla="*/ 5425834 w 7467600"/>
              <a:gd name="connsiteY247" fmla="*/ 3162785 h 6858000"/>
              <a:gd name="connsiteX248" fmla="*/ 5401644 w 7467600"/>
              <a:gd name="connsiteY248" fmla="*/ 3617847 h 6858000"/>
              <a:gd name="connsiteX249" fmla="*/ 5467256 w 7467600"/>
              <a:gd name="connsiteY249" fmla="*/ 4175494 h 6858000"/>
              <a:gd name="connsiteX250" fmla="*/ 5448069 w 7467600"/>
              <a:gd name="connsiteY250" fmla="*/ 3567554 h 6858000"/>
              <a:gd name="connsiteX251" fmla="*/ 5425834 w 7467600"/>
              <a:gd name="connsiteY251" fmla="*/ 3162785 h 6858000"/>
              <a:gd name="connsiteX252" fmla="*/ 1318687 w 7467600"/>
              <a:gd name="connsiteY252" fmla="*/ 3113840 h 6858000"/>
              <a:gd name="connsiteX253" fmla="*/ 1066793 w 7467600"/>
              <a:gd name="connsiteY253" fmla="*/ 3212171 h 6858000"/>
              <a:gd name="connsiteX254" fmla="*/ 993319 w 7467600"/>
              <a:gd name="connsiteY254" fmla="*/ 3247648 h 6858000"/>
              <a:gd name="connsiteX255" fmla="*/ 853081 w 7467600"/>
              <a:gd name="connsiteY255" fmla="*/ 3312410 h 6858000"/>
              <a:gd name="connsiteX256" fmla="*/ 805957 w 7467600"/>
              <a:gd name="connsiteY256" fmla="*/ 3330443 h 6858000"/>
              <a:gd name="connsiteX257" fmla="*/ 1318687 w 7467600"/>
              <a:gd name="connsiteY257" fmla="*/ 3113840 h 6858000"/>
              <a:gd name="connsiteX258" fmla="*/ 5453702 w 7467600"/>
              <a:gd name="connsiteY258" fmla="*/ 3090882 h 6858000"/>
              <a:gd name="connsiteX259" fmla="*/ 5480135 w 7467600"/>
              <a:gd name="connsiteY259" fmla="*/ 3565802 h 6858000"/>
              <a:gd name="connsiteX260" fmla="*/ 5499023 w 7467600"/>
              <a:gd name="connsiteY260" fmla="*/ 4166310 h 6858000"/>
              <a:gd name="connsiteX261" fmla="*/ 5547022 w 7467600"/>
              <a:gd name="connsiteY261" fmla="*/ 3607838 h 6858000"/>
              <a:gd name="connsiteX262" fmla="*/ 5515964 w 7467600"/>
              <a:gd name="connsiteY262" fmla="*/ 3378541 h 6858000"/>
              <a:gd name="connsiteX263" fmla="*/ 5453702 w 7467600"/>
              <a:gd name="connsiteY263" fmla="*/ 3090882 h 6858000"/>
              <a:gd name="connsiteX264" fmla="*/ 1238695 w 7467600"/>
              <a:gd name="connsiteY264" fmla="*/ 3076820 h 6858000"/>
              <a:gd name="connsiteX265" fmla="*/ 716371 w 7467600"/>
              <a:gd name="connsiteY265" fmla="*/ 3293249 h 6858000"/>
              <a:gd name="connsiteX266" fmla="*/ 579522 w 7467600"/>
              <a:gd name="connsiteY266" fmla="*/ 3371759 h 6858000"/>
              <a:gd name="connsiteX267" fmla="*/ 600288 w 7467600"/>
              <a:gd name="connsiteY267" fmla="*/ 3365555 h 6858000"/>
              <a:gd name="connsiteX268" fmla="*/ 840692 w 7467600"/>
              <a:gd name="connsiteY268" fmla="*/ 3284921 h 6858000"/>
              <a:gd name="connsiteX269" fmla="*/ 979248 w 7467600"/>
              <a:gd name="connsiteY269" fmla="*/ 3221003 h 6858000"/>
              <a:gd name="connsiteX270" fmla="*/ 1053282 w 7467600"/>
              <a:gd name="connsiteY270" fmla="*/ 3185247 h 6858000"/>
              <a:gd name="connsiteX271" fmla="*/ 1320603 w 7467600"/>
              <a:gd name="connsiteY271" fmla="*/ 3081281 h 6858000"/>
              <a:gd name="connsiteX272" fmla="*/ 1238695 w 7467600"/>
              <a:gd name="connsiteY272" fmla="*/ 3076820 h 6858000"/>
              <a:gd name="connsiteX273" fmla="*/ 5425627 w 7467600"/>
              <a:gd name="connsiteY273" fmla="*/ 2954192 h 6858000"/>
              <a:gd name="connsiteX274" fmla="*/ 5470770 w 7467600"/>
              <a:gd name="connsiteY274" fmla="*/ 3005435 h 6858000"/>
              <a:gd name="connsiteX275" fmla="*/ 5519779 w 7467600"/>
              <a:gd name="connsiteY275" fmla="*/ 4359223 h 6858000"/>
              <a:gd name="connsiteX276" fmla="*/ 5520293 w 7467600"/>
              <a:gd name="connsiteY276" fmla="*/ 4360602 h 6858000"/>
              <a:gd name="connsiteX277" fmla="*/ 5767221 w 7467600"/>
              <a:gd name="connsiteY277" fmla="*/ 4665564 h 6858000"/>
              <a:gd name="connsiteX278" fmla="*/ 6937169 w 7467600"/>
              <a:gd name="connsiteY278" fmla="*/ 4815941 h 6858000"/>
              <a:gd name="connsiteX279" fmla="*/ 6953922 w 7467600"/>
              <a:gd name="connsiteY279" fmla="*/ 4890068 h 6858000"/>
              <a:gd name="connsiteX280" fmla="*/ 6071359 w 7467600"/>
              <a:gd name="connsiteY280" fmla="*/ 4770770 h 6858000"/>
              <a:gd name="connsiteX281" fmla="*/ 6038839 w 7467600"/>
              <a:gd name="connsiteY281" fmla="*/ 4764474 h 6858000"/>
              <a:gd name="connsiteX282" fmla="*/ 6038706 w 7467600"/>
              <a:gd name="connsiteY282" fmla="*/ 4763847 h 6858000"/>
              <a:gd name="connsiteX283" fmla="*/ 6037784 w 7467600"/>
              <a:gd name="connsiteY283" fmla="*/ 4764270 h 6858000"/>
              <a:gd name="connsiteX284" fmla="*/ 6038839 w 7467600"/>
              <a:gd name="connsiteY284" fmla="*/ 4764474 h 6858000"/>
              <a:gd name="connsiteX285" fmla="*/ 6040338 w 7467600"/>
              <a:gd name="connsiteY285" fmla="*/ 4771418 h 6858000"/>
              <a:gd name="connsiteX286" fmla="*/ 6024488 w 7467600"/>
              <a:gd name="connsiteY286" fmla="*/ 4809903 h 6858000"/>
              <a:gd name="connsiteX287" fmla="*/ 5599771 w 7467600"/>
              <a:gd name="connsiteY287" fmla="*/ 5509652 h 6858000"/>
              <a:gd name="connsiteX288" fmla="*/ 5548843 w 7467600"/>
              <a:gd name="connsiteY288" fmla="*/ 5563845 h 6858000"/>
              <a:gd name="connsiteX289" fmla="*/ 5940952 w 7467600"/>
              <a:gd name="connsiteY289" fmla="*/ 6250028 h 6858000"/>
              <a:gd name="connsiteX290" fmla="*/ 6043441 w 7467600"/>
              <a:gd name="connsiteY290" fmla="*/ 6665847 h 6858000"/>
              <a:gd name="connsiteX291" fmla="*/ 6093432 w 7467600"/>
              <a:gd name="connsiteY291" fmla="*/ 6858000 h 6858000"/>
              <a:gd name="connsiteX292" fmla="*/ 6034344 w 7467600"/>
              <a:gd name="connsiteY292" fmla="*/ 6858000 h 6858000"/>
              <a:gd name="connsiteX293" fmla="*/ 6026679 w 7467600"/>
              <a:gd name="connsiteY293" fmla="*/ 6836959 h 6858000"/>
              <a:gd name="connsiteX294" fmla="*/ 5800441 w 7467600"/>
              <a:gd name="connsiteY294" fmla="*/ 6335286 h 6858000"/>
              <a:gd name="connsiteX295" fmla="*/ 5526562 w 7467600"/>
              <a:gd name="connsiteY295" fmla="*/ 5705388 h 6858000"/>
              <a:gd name="connsiteX296" fmla="*/ 5519640 w 7467600"/>
              <a:gd name="connsiteY296" fmla="*/ 5683774 h 6858000"/>
              <a:gd name="connsiteX297" fmla="*/ 5844559 w 7467600"/>
              <a:gd name="connsiteY297" fmla="*/ 6553349 h 6858000"/>
              <a:gd name="connsiteX298" fmla="*/ 5975994 w 7467600"/>
              <a:gd name="connsiteY298" fmla="*/ 6858000 h 6858000"/>
              <a:gd name="connsiteX299" fmla="*/ 5898547 w 7467600"/>
              <a:gd name="connsiteY299" fmla="*/ 6858000 h 6858000"/>
              <a:gd name="connsiteX300" fmla="*/ 5682041 w 7467600"/>
              <a:gd name="connsiteY300" fmla="*/ 6355860 h 6858000"/>
              <a:gd name="connsiteX301" fmla="*/ 5461758 w 7467600"/>
              <a:gd name="connsiteY301" fmla="*/ 5820220 h 6858000"/>
              <a:gd name="connsiteX302" fmla="*/ 5237282 w 7467600"/>
              <a:gd name="connsiteY302" fmla="*/ 6579086 h 6858000"/>
              <a:gd name="connsiteX303" fmla="*/ 5115009 w 7467600"/>
              <a:gd name="connsiteY303" fmla="*/ 6858000 h 6858000"/>
              <a:gd name="connsiteX304" fmla="*/ 5028074 w 7467600"/>
              <a:gd name="connsiteY304" fmla="*/ 6858000 h 6858000"/>
              <a:gd name="connsiteX305" fmla="*/ 5079508 w 7467600"/>
              <a:gd name="connsiteY305" fmla="*/ 6749074 h 6858000"/>
              <a:gd name="connsiteX306" fmla="*/ 5371846 w 7467600"/>
              <a:gd name="connsiteY306" fmla="*/ 5924413 h 6858000"/>
              <a:gd name="connsiteX307" fmla="*/ 5270512 w 7467600"/>
              <a:gd name="connsiteY307" fmla="*/ 6138975 h 6858000"/>
              <a:gd name="connsiteX308" fmla="*/ 5062409 w 7467600"/>
              <a:gd name="connsiteY308" fmla="*/ 6653544 h 6858000"/>
              <a:gd name="connsiteX309" fmla="*/ 5036628 w 7467600"/>
              <a:gd name="connsiteY309" fmla="*/ 6754247 h 6858000"/>
              <a:gd name="connsiteX310" fmla="*/ 5009112 w 7467600"/>
              <a:gd name="connsiteY310" fmla="*/ 6858000 h 6858000"/>
              <a:gd name="connsiteX311" fmla="*/ 4976679 w 7467600"/>
              <a:gd name="connsiteY311" fmla="*/ 6858000 h 6858000"/>
              <a:gd name="connsiteX312" fmla="*/ 5006537 w 7467600"/>
              <a:gd name="connsiteY312" fmla="*/ 6747068 h 6858000"/>
              <a:gd name="connsiteX313" fmla="*/ 5032723 w 7467600"/>
              <a:gd name="connsiteY313" fmla="*/ 6644957 h 6858000"/>
              <a:gd name="connsiteX314" fmla="*/ 5242949 w 7467600"/>
              <a:gd name="connsiteY314" fmla="*/ 6125175 h 6858000"/>
              <a:gd name="connsiteX315" fmla="*/ 5286321 w 7467600"/>
              <a:gd name="connsiteY315" fmla="*/ 6033555 h 6858000"/>
              <a:gd name="connsiteX316" fmla="*/ 5008210 w 7467600"/>
              <a:gd name="connsiteY316" fmla="*/ 6649194 h 6858000"/>
              <a:gd name="connsiteX317" fmla="*/ 4986321 w 7467600"/>
              <a:gd name="connsiteY317" fmla="*/ 6765687 h 6858000"/>
              <a:gd name="connsiteX318" fmla="*/ 4973474 w 7467600"/>
              <a:gd name="connsiteY318" fmla="*/ 6858000 h 6858000"/>
              <a:gd name="connsiteX319" fmla="*/ 4907178 w 7467600"/>
              <a:gd name="connsiteY319" fmla="*/ 6858000 h 6858000"/>
              <a:gd name="connsiteX320" fmla="*/ 4910810 w 7467600"/>
              <a:gd name="connsiteY320" fmla="*/ 6829660 h 6858000"/>
              <a:gd name="connsiteX321" fmla="*/ 4987461 w 7467600"/>
              <a:gd name="connsiteY321" fmla="*/ 6432994 h 6858000"/>
              <a:gd name="connsiteX322" fmla="*/ 5179262 w 7467600"/>
              <a:gd name="connsiteY322" fmla="*/ 6035044 h 6858000"/>
              <a:gd name="connsiteX323" fmla="*/ 4689678 w 7467600"/>
              <a:gd name="connsiteY323" fmla="*/ 6440241 h 6858000"/>
              <a:gd name="connsiteX324" fmla="*/ 4477543 w 7467600"/>
              <a:gd name="connsiteY324" fmla="*/ 6674836 h 6858000"/>
              <a:gd name="connsiteX325" fmla="*/ 4329957 w 7467600"/>
              <a:gd name="connsiteY325" fmla="*/ 6858000 h 6858000"/>
              <a:gd name="connsiteX326" fmla="*/ 4218595 w 7467600"/>
              <a:gd name="connsiteY326" fmla="*/ 6858000 h 6858000"/>
              <a:gd name="connsiteX327" fmla="*/ 4368888 w 7467600"/>
              <a:gd name="connsiteY327" fmla="*/ 6668412 h 6858000"/>
              <a:gd name="connsiteX328" fmla="*/ 4563091 w 7467600"/>
              <a:gd name="connsiteY328" fmla="*/ 6442508 h 6858000"/>
              <a:gd name="connsiteX329" fmla="*/ 5387324 w 7467600"/>
              <a:gd name="connsiteY329" fmla="*/ 5705830 h 6858000"/>
              <a:gd name="connsiteX330" fmla="*/ 5073620 w 7467600"/>
              <a:gd name="connsiteY330" fmla="*/ 5955437 h 6858000"/>
              <a:gd name="connsiteX331" fmla="*/ 4689789 w 7467600"/>
              <a:gd name="connsiteY331" fmla="*/ 6268382 h 6858000"/>
              <a:gd name="connsiteX332" fmla="*/ 4418722 w 7467600"/>
              <a:gd name="connsiteY332" fmla="*/ 6570886 h 6858000"/>
              <a:gd name="connsiteX333" fmla="*/ 4214944 w 7467600"/>
              <a:gd name="connsiteY333" fmla="*/ 6858000 h 6858000"/>
              <a:gd name="connsiteX334" fmla="*/ 4177898 w 7467600"/>
              <a:gd name="connsiteY334" fmla="*/ 6858000 h 6858000"/>
              <a:gd name="connsiteX335" fmla="*/ 4391597 w 7467600"/>
              <a:gd name="connsiteY335" fmla="*/ 6556370 h 6858000"/>
              <a:gd name="connsiteX336" fmla="*/ 4668889 w 7467600"/>
              <a:gd name="connsiteY336" fmla="*/ 6246399 h 6858000"/>
              <a:gd name="connsiteX337" fmla="*/ 5055427 w 7467600"/>
              <a:gd name="connsiteY337" fmla="*/ 5931476 h 6858000"/>
              <a:gd name="connsiteX338" fmla="*/ 5371814 w 7467600"/>
              <a:gd name="connsiteY338" fmla="*/ 5678975 h 6858000"/>
              <a:gd name="connsiteX339" fmla="*/ 4987918 w 7467600"/>
              <a:gd name="connsiteY339" fmla="*/ 5838701 h 6858000"/>
              <a:gd name="connsiteX340" fmla="*/ 4317146 w 7467600"/>
              <a:gd name="connsiteY340" fmla="*/ 6587716 h 6858000"/>
              <a:gd name="connsiteX341" fmla="*/ 4171627 w 7467600"/>
              <a:gd name="connsiteY341" fmla="*/ 6858000 h 6858000"/>
              <a:gd name="connsiteX342" fmla="*/ 4081585 w 7467600"/>
              <a:gd name="connsiteY342" fmla="*/ 6858000 h 6858000"/>
              <a:gd name="connsiteX343" fmla="*/ 4238603 w 7467600"/>
              <a:gd name="connsiteY343" fmla="*/ 6559341 h 6858000"/>
              <a:gd name="connsiteX344" fmla="*/ 4778333 w 7467600"/>
              <a:gd name="connsiteY344" fmla="*/ 5873626 h 6858000"/>
              <a:gd name="connsiteX345" fmla="*/ 5414185 w 7467600"/>
              <a:gd name="connsiteY345" fmla="*/ 5573882 h 6858000"/>
              <a:gd name="connsiteX346" fmla="*/ 5959648 w 7467600"/>
              <a:gd name="connsiteY346" fmla="*/ 4760797 h 6858000"/>
              <a:gd name="connsiteX347" fmla="*/ 5355019 w 7467600"/>
              <a:gd name="connsiteY347" fmla="*/ 4734672 h 6858000"/>
              <a:gd name="connsiteX348" fmla="*/ 5083565 w 7467600"/>
              <a:gd name="connsiteY348" fmla="*/ 5179121 h 6858000"/>
              <a:gd name="connsiteX349" fmla="*/ 4713577 w 7467600"/>
              <a:gd name="connsiteY349" fmla="*/ 5616803 h 6858000"/>
              <a:gd name="connsiteX350" fmla="*/ 3989559 w 7467600"/>
              <a:gd name="connsiteY350" fmla="*/ 6145945 h 6858000"/>
              <a:gd name="connsiteX351" fmla="*/ 3939824 w 7467600"/>
              <a:gd name="connsiteY351" fmla="*/ 6066900 h 6858000"/>
              <a:gd name="connsiteX352" fmla="*/ 4584537 w 7467600"/>
              <a:gd name="connsiteY352" fmla="*/ 5324826 h 6858000"/>
              <a:gd name="connsiteX353" fmla="*/ 5037105 w 7467600"/>
              <a:gd name="connsiteY353" fmla="*/ 5088765 h 6858000"/>
              <a:gd name="connsiteX354" fmla="*/ 5039930 w 7467600"/>
              <a:gd name="connsiteY354" fmla="*/ 5089585 h 6858000"/>
              <a:gd name="connsiteX355" fmla="*/ 5263764 w 7467600"/>
              <a:gd name="connsiteY355" fmla="*/ 4735525 h 6858000"/>
              <a:gd name="connsiteX356" fmla="*/ 4086300 w 7467600"/>
              <a:gd name="connsiteY356" fmla="*/ 4884599 h 6858000"/>
              <a:gd name="connsiteX357" fmla="*/ 4085485 w 7467600"/>
              <a:gd name="connsiteY357" fmla="*/ 4899070 h 6858000"/>
              <a:gd name="connsiteX358" fmla="*/ 3871915 w 7467600"/>
              <a:gd name="connsiteY358" fmla="*/ 5253645 h 6858000"/>
              <a:gd name="connsiteX359" fmla="*/ 3799374 w 7467600"/>
              <a:gd name="connsiteY359" fmla="*/ 5466127 h 6858000"/>
              <a:gd name="connsiteX360" fmla="*/ 3498850 w 7467600"/>
              <a:gd name="connsiteY360" fmla="*/ 6661888 h 6858000"/>
              <a:gd name="connsiteX361" fmla="*/ 3399216 w 7467600"/>
              <a:gd name="connsiteY361" fmla="*/ 6858000 h 6858000"/>
              <a:gd name="connsiteX362" fmla="*/ 3303688 w 7467600"/>
              <a:gd name="connsiteY362" fmla="*/ 6858000 h 6858000"/>
              <a:gd name="connsiteX363" fmla="*/ 3391774 w 7467600"/>
              <a:gd name="connsiteY363" fmla="*/ 6697181 h 6858000"/>
              <a:gd name="connsiteX364" fmla="*/ 3735540 w 7467600"/>
              <a:gd name="connsiteY364" fmla="*/ 5546923 h 6858000"/>
              <a:gd name="connsiteX365" fmla="*/ 3729438 w 7467600"/>
              <a:gd name="connsiteY365" fmla="*/ 5569058 h 6858000"/>
              <a:gd name="connsiteX366" fmla="*/ 3707782 w 7467600"/>
              <a:gd name="connsiteY366" fmla="*/ 5644908 h 6858000"/>
              <a:gd name="connsiteX367" fmla="*/ 3583827 w 7467600"/>
              <a:gd name="connsiteY367" fmla="*/ 6039215 h 6858000"/>
              <a:gd name="connsiteX368" fmla="*/ 3547861 w 7467600"/>
              <a:gd name="connsiteY368" fmla="*/ 6129609 h 6858000"/>
              <a:gd name="connsiteX369" fmla="*/ 3490905 w 7467600"/>
              <a:gd name="connsiteY369" fmla="*/ 6277660 h 6858000"/>
              <a:gd name="connsiteX370" fmla="*/ 3455859 w 7467600"/>
              <a:gd name="connsiteY370" fmla="*/ 6391301 h 6858000"/>
              <a:gd name="connsiteX371" fmla="*/ 3429112 w 7467600"/>
              <a:gd name="connsiteY371" fmla="*/ 6479469 h 6858000"/>
              <a:gd name="connsiteX372" fmla="*/ 3304862 w 7467600"/>
              <a:gd name="connsiteY372" fmla="*/ 6796476 h 6858000"/>
              <a:gd name="connsiteX373" fmla="*/ 3276071 w 7467600"/>
              <a:gd name="connsiteY373" fmla="*/ 6858000 h 6858000"/>
              <a:gd name="connsiteX374" fmla="*/ 3240805 w 7467600"/>
              <a:gd name="connsiteY374" fmla="*/ 6858000 h 6858000"/>
              <a:gd name="connsiteX375" fmla="*/ 3275917 w 7467600"/>
              <a:gd name="connsiteY375" fmla="*/ 6783192 h 6858000"/>
              <a:gd name="connsiteX376" fmla="*/ 3399358 w 7467600"/>
              <a:gd name="connsiteY376" fmla="*/ 6469011 h 6858000"/>
              <a:gd name="connsiteX377" fmla="*/ 3425650 w 7467600"/>
              <a:gd name="connsiteY377" fmla="*/ 6381333 h 6858000"/>
              <a:gd name="connsiteX378" fmla="*/ 3460661 w 7467600"/>
              <a:gd name="connsiteY378" fmla="*/ 6266763 h 6858000"/>
              <a:gd name="connsiteX379" fmla="*/ 3518021 w 7467600"/>
              <a:gd name="connsiteY379" fmla="*/ 6117298 h 6858000"/>
              <a:gd name="connsiteX380" fmla="*/ 3554035 w 7467600"/>
              <a:gd name="connsiteY380" fmla="*/ 6027832 h 6858000"/>
              <a:gd name="connsiteX381" fmla="*/ 3677174 w 7467600"/>
              <a:gd name="connsiteY381" fmla="*/ 5636351 h 6858000"/>
              <a:gd name="connsiteX382" fmla="*/ 3698819 w 7467600"/>
              <a:gd name="connsiteY382" fmla="*/ 5560503 h 6858000"/>
              <a:gd name="connsiteX383" fmla="*/ 3702094 w 7467600"/>
              <a:gd name="connsiteY383" fmla="*/ 5549194 h 6858000"/>
              <a:gd name="connsiteX384" fmla="*/ 3398355 w 7467600"/>
              <a:gd name="connsiteY384" fmla="*/ 6094603 h 6858000"/>
              <a:gd name="connsiteX385" fmla="*/ 3193941 w 7467600"/>
              <a:gd name="connsiteY385" fmla="*/ 6798775 h 6858000"/>
              <a:gd name="connsiteX386" fmla="*/ 3184140 w 7467600"/>
              <a:gd name="connsiteY386" fmla="*/ 6858000 h 6858000"/>
              <a:gd name="connsiteX387" fmla="*/ 3099978 w 7467600"/>
              <a:gd name="connsiteY387" fmla="*/ 6858000 h 6858000"/>
              <a:gd name="connsiteX388" fmla="*/ 3101556 w 7467600"/>
              <a:gd name="connsiteY388" fmla="*/ 6843337 h 6858000"/>
              <a:gd name="connsiteX389" fmla="*/ 3370162 w 7467600"/>
              <a:gd name="connsiteY389" fmla="*/ 5785550 h 6858000"/>
              <a:gd name="connsiteX390" fmla="*/ 3746477 w 7467600"/>
              <a:gd name="connsiteY390" fmla="*/ 5377889 h 6858000"/>
              <a:gd name="connsiteX391" fmla="*/ 3863399 w 7467600"/>
              <a:gd name="connsiteY391" fmla="*/ 5087257 h 6858000"/>
              <a:gd name="connsiteX392" fmla="*/ 3968712 w 7467600"/>
              <a:gd name="connsiteY392" fmla="*/ 4913989 h 6858000"/>
              <a:gd name="connsiteX393" fmla="*/ 2792390 w 7467600"/>
              <a:gd name="connsiteY393" fmla="*/ 5382974 h 6858000"/>
              <a:gd name="connsiteX394" fmla="*/ 2714982 w 7467600"/>
              <a:gd name="connsiteY394" fmla="*/ 5427051 h 6858000"/>
              <a:gd name="connsiteX395" fmla="*/ 2813361 w 7467600"/>
              <a:gd name="connsiteY395" fmla="*/ 6023912 h 6858000"/>
              <a:gd name="connsiteX396" fmla="*/ 2688430 w 7467600"/>
              <a:gd name="connsiteY396" fmla="*/ 6801564 h 6858000"/>
              <a:gd name="connsiteX397" fmla="*/ 2629626 w 7467600"/>
              <a:gd name="connsiteY397" fmla="*/ 6763394 h 6858000"/>
              <a:gd name="connsiteX398" fmla="*/ 2565328 w 7467600"/>
              <a:gd name="connsiteY398" fmla="*/ 5516399 h 6858000"/>
              <a:gd name="connsiteX399" fmla="*/ 1922999 w 7467600"/>
              <a:gd name="connsiteY399" fmla="*/ 5980343 h 6858000"/>
              <a:gd name="connsiteX400" fmla="*/ 1950261 w 7467600"/>
              <a:gd name="connsiteY400" fmla="*/ 6405858 h 6858000"/>
              <a:gd name="connsiteX401" fmla="*/ 2365554 w 7467600"/>
              <a:gd name="connsiteY401" fmla="*/ 6759107 h 6858000"/>
              <a:gd name="connsiteX402" fmla="*/ 2424142 w 7467600"/>
              <a:gd name="connsiteY402" fmla="*/ 6858000 h 6858000"/>
              <a:gd name="connsiteX403" fmla="*/ 2395994 w 7467600"/>
              <a:gd name="connsiteY403" fmla="*/ 6858000 h 6858000"/>
              <a:gd name="connsiteX404" fmla="*/ 2392863 w 7467600"/>
              <a:gd name="connsiteY404" fmla="*/ 6852964 h 6858000"/>
              <a:gd name="connsiteX405" fmla="*/ 2017589 w 7467600"/>
              <a:gd name="connsiteY405" fmla="*/ 6493982 h 6858000"/>
              <a:gd name="connsiteX406" fmla="*/ 2147336 w 7467600"/>
              <a:gd name="connsiteY406" fmla="*/ 6594052 h 6858000"/>
              <a:gd name="connsiteX407" fmla="*/ 2207047 w 7467600"/>
              <a:gd name="connsiteY407" fmla="*/ 6654540 h 6858000"/>
              <a:gd name="connsiteX408" fmla="*/ 2299106 w 7467600"/>
              <a:gd name="connsiteY408" fmla="*/ 6778931 h 6858000"/>
              <a:gd name="connsiteX409" fmla="*/ 2314430 w 7467600"/>
              <a:gd name="connsiteY409" fmla="*/ 6801144 h 6858000"/>
              <a:gd name="connsiteX410" fmla="*/ 2352406 w 7467600"/>
              <a:gd name="connsiteY410" fmla="*/ 6858000 h 6858000"/>
              <a:gd name="connsiteX411" fmla="*/ 2314492 w 7467600"/>
              <a:gd name="connsiteY411" fmla="*/ 6858000 h 6858000"/>
              <a:gd name="connsiteX412" fmla="*/ 2288095 w 7467600"/>
              <a:gd name="connsiteY412" fmla="*/ 6818030 h 6858000"/>
              <a:gd name="connsiteX413" fmla="*/ 2272768 w 7467600"/>
              <a:gd name="connsiteY413" fmla="*/ 6795822 h 6858000"/>
              <a:gd name="connsiteX414" fmla="*/ 2182715 w 7467600"/>
              <a:gd name="connsiteY414" fmla="*/ 6675071 h 6858000"/>
              <a:gd name="connsiteX415" fmla="*/ 2032061 w 7467600"/>
              <a:gd name="connsiteY415" fmla="*/ 6541380 h 6858000"/>
              <a:gd name="connsiteX416" fmla="*/ 2257220 w 7467600"/>
              <a:gd name="connsiteY416" fmla="*/ 6826257 h 6858000"/>
              <a:gd name="connsiteX417" fmla="*/ 2281324 w 7467600"/>
              <a:gd name="connsiteY417" fmla="*/ 6858000 h 6858000"/>
              <a:gd name="connsiteX418" fmla="*/ 2242860 w 7467600"/>
              <a:gd name="connsiteY418" fmla="*/ 6858000 h 6858000"/>
              <a:gd name="connsiteX419" fmla="*/ 2232818 w 7467600"/>
              <a:gd name="connsiteY419" fmla="*/ 6844926 h 6858000"/>
              <a:gd name="connsiteX420" fmla="*/ 1990172 w 7467600"/>
              <a:gd name="connsiteY420" fmla="*/ 6542121 h 6858000"/>
              <a:gd name="connsiteX421" fmla="*/ 2124090 w 7467600"/>
              <a:gd name="connsiteY421" fmla="*/ 6761017 h 6858000"/>
              <a:gd name="connsiteX422" fmla="*/ 2200380 w 7467600"/>
              <a:gd name="connsiteY422" fmla="*/ 6858000 h 6858000"/>
              <a:gd name="connsiteX423" fmla="*/ 2147507 w 7467600"/>
              <a:gd name="connsiteY423" fmla="*/ 6858000 h 6858000"/>
              <a:gd name="connsiteX424" fmla="*/ 2070668 w 7467600"/>
              <a:gd name="connsiteY424" fmla="*/ 6761520 h 6858000"/>
              <a:gd name="connsiteX425" fmla="*/ 1975142 w 7467600"/>
              <a:gd name="connsiteY425" fmla="*/ 6585570 h 6858000"/>
              <a:gd name="connsiteX426" fmla="*/ 2050035 w 7467600"/>
              <a:gd name="connsiteY426" fmla="*/ 6813345 h 6858000"/>
              <a:gd name="connsiteX427" fmla="*/ 2063025 w 7467600"/>
              <a:gd name="connsiteY427" fmla="*/ 6858000 h 6858000"/>
              <a:gd name="connsiteX428" fmla="*/ 2021675 w 7467600"/>
              <a:gd name="connsiteY428" fmla="*/ 6858000 h 6858000"/>
              <a:gd name="connsiteX429" fmla="*/ 2019308 w 7467600"/>
              <a:gd name="connsiteY429" fmla="*/ 6847118 h 6858000"/>
              <a:gd name="connsiteX430" fmla="*/ 1938835 w 7467600"/>
              <a:gd name="connsiteY430" fmla="*/ 6551160 h 6858000"/>
              <a:gd name="connsiteX431" fmla="*/ 1953230 w 7467600"/>
              <a:gd name="connsiteY431" fmla="*/ 6759699 h 6858000"/>
              <a:gd name="connsiteX432" fmla="*/ 1956763 w 7467600"/>
              <a:gd name="connsiteY432" fmla="*/ 6778191 h 6858000"/>
              <a:gd name="connsiteX433" fmla="*/ 1967925 w 7467600"/>
              <a:gd name="connsiteY433" fmla="*/ 6858000 h 6858000"/>
              <a:gd name="connsiteX434" fmla="*/ 1936622 w 7467600"/>
              <a:gd name="connsiteY434" fmla="*/ 6858000 h 6858000"/>
              <a:gd name="connsiteX435" fmla="*/ 1926261 w 7467600"/>
              <a:gd name="connsiteY435" fmla="*/ 6784064 h 6858000"/>
              <a:gd name="connsiteX436" fmla="*/ 1922724 w 7467600"/>
              <a:gd name="connsiteY436" fmla="*/ 6765577 h 6858000"/>
              <a:gd name="connsiteX437" fmla="*/ 1904650 w 7467600"/>
              <a:gd name="connsiteY437" fmla="*/ 6639616 h 6858000"/>
              <a:gd name="connsiteX438" fmla="*/ 1885273 w 7467600"/>
              <a:gd name="connsiteY438" fmla="*/ 6858000 h 6858000"/>
              <a:gd name="connsiteX439" fmla="*/ 1854363 w 7467600"/>
              <a:gd name="connsiteY439" fmla="*/ 6858000 h 6858000"/>
              <a:gd name="connsiteX440" fmla="*/ 1880391 w 7467600"/>
              <a:gd name="connsiteY440" fmla="*/ 6603796 h 6858000"/>
              <a:gd name="connsiteX441" fmla="*/ 1818273 w 7467600"/>
              <a:gd name="connsiteY441" fmla="*/ 6715729 h 6858000"/>
              <a:gd name="connsiteX442" fmla="*/ 1794691 w 7467600"/>
              <a:gd name="connsiteY442" fmla="*/ 6843239 h 6858000"/>
              <a:gd name="connsiteX443" fmla="*/ 1794914 w 7467600"/>
              <a:gd name="connsiteY443" fmla="*/ 6858000 h 6858000"/>
              <a:gd name="connsiteX444" fmla="*/ 1746128 w 7467600"/>
              <a:gd name="connsiteY444" fmla="*/ 6858000 h 6858000"/>
              <a:gd name="connsiteX445" fmla="*/ 1753934 w 7467600"/>
              <a:gd name="connsiteY445" fmla="*/ 6724796 h 6858000"/>
              <a:gd name="connsiteX446" fmla="*/ 1792053 w 7467600"/>
              <a:gd name="connsiteY446" fmla="*/ 6572396 h 6858000"/>
              <a:gd name="connsiteX447" fmla="*/ 1862248 w 7467600"/>
              <a:gd name="connsiteY447" fmla="*/ 6266397 h 6858000"/>
              <a:gd name="connsiteX448" fmla="*/ 1862250 w 7467600"/>
              <a:gd name="connsiteY448" fmla="*/ 6033531 h 6858000"/>
              <a:gd name="connsiteX449" fmla="*/ 1211999 w 7467600"/>
              <a:gd name="connsiteY449" fmla="*/ 6683610 h 6858000"/>
              <a:gd name="connsiteX450" fmla="*/ 1213266 w 7467600"/>
              <a:gd name="connsiteY450" fmla="*/ 6691947 h 6858000"/>
              <a:gd name="connsiteX451" fmla="*/ 1203370 w 7467600"/>
              <a:gd name="connsiteY451" fmla="*/ 6850676 h 6858000"/>
              <a:gd name="connsiteX452" fmla="*/ 1203671 w 7467600"/>
              <a:gd name="connsiteY452" fmla="*/ 6858000 h 6858000"/>
              <a:gd name="connsiteX453" fmla="*/ 1143180 w 7467600"/>
              <a:gd name="connsiteY453" fmla="*/ 6858000 h 6858000"/>
              <a:gd name="connsiteX454" fmla="*/ 1142176 w 7467600"/>
              <a:gd name="connsiteY454" fmla="*/ 6766045 h 6858000"/>
              <a:gd name="connsiteX455" fmla="*/ 1067484 w 7467600"/>
              <a:gd name="connsiteY455" fmla="*/ 6858000 h 6858000"/>
              <a:gd name="connsiteX456" fmla="*/ 953928 w 7467600"/>
              <a:gd name="connsiteY456" fmla="*/ 6858000 h 6858000"/>
              <a:gd name="connsiteX457" fmla="*/ 959715 w 7467600"/>
              <a:gd name="connsiteY457" fmla="*/ 6850185 h 6858000"/>
              <a:gd name="connsiteX458" fmla="*/ 1483788 w 7467600"/>
              <a:gd name="connsiteY458" fmla="*/ 6259174 h 6858000"/>
              <a:gd name="connsiteX459" fmla="*/ 1100671 w 7467600"/>
              <a:gd name="connsiteY459" fmla="*/ 6252137 h 6858000"/>
              <a:gd name="connsiteX460" fmla="*/ 1090144 w 7467600"/>
              <a:gd name="connsiteY460" fmla="*/ 6256748 h 6858000"/>
              <a:gd name="connsiteX461" fmla="*/ 1095872 w 7467600"/>
              <a:gd name="connsiteY461" fmla="*/ 6271892 h 6858000"/>
              <a:gd name="connsiteX462" fmla="*/ 262785 w 7467600"/>
              <a:gd name="connsiteY462" fmla="*/ 6845450 h 6858000"/>
              <a:gd name="connsiteX463" fmla="*/ 209968 w 7467600"/>
              <a:gd name="connsiteY463" fmla="*/ 6770713 h 6858000"/>
              <a:gd name="connsiteX464" fmla="*/ 873460 w 7467600"/>
              <a:gd name="connsiteY464" fmla="*/ 6253768 h 6858000"/>
              <a:gd name="connsiteX465" fmla="*/ 192686 w 7467600"/>
              <a:gd name="connsiteY465" fmla="*/ 5849257 h 6858000"/>
              <a:gd name="connsiteX466" fmla="*/ 4696 w 7467600"/>
              <a:gd name="connsiteY466" fmla="*/ 5697668 h 6858000"/>
              <a:gd name="connsiteX467" fmla="*/ 0 w 7467600"/>
              <a:gd name="connsiteY467" fmla="*/ 5689984 h 6858000"/>
              <a:gd name="connsiteX468" fmla="*/ 0 w 7467600"/>
              <a:gd name="connsiteY468" fmla="*/ 5513472 h 6858000"/>
              <a:gd name="connsiteX469" fmla="*/ 174101 w 7467600"/>
              <a:gd name="connsiteY469" fmla="*/ 5620277 h 6858000"/>
              <a:gd name="connsiteX470" fmla="*/ 891800 w 7467600"/>
              <a:gd name="connsiteY470" fmla="*/ 6036935 h 6858000"/>
              <a:gd name="connsiteX471" fmla="*/ 1072219 w 7467600"/>
              <a:gd name="connsiteY471" fmla="*/ 6169443 h 6858000"/>
              <a:gd name="connsiteX472" fmla="*/ 1074117 w 7467600"/>
              <a:gd name="connsiteY472" fmla="*/ 6170301 h 6858000"/>
              <a:gd name="connsiteX473" fmla="*/ 1083114 w 7467600"/>
              <a:gd name="connsiteY473" fmla="*/ 6174131 h 6858000"/>
              <a:gd name="connsiteX474" fmla="*/ 1543010 w 7467600"/>
              <a:gd name="connsiteY474" fmla="*/ 6191140 h 6858000"/>
              <a:gd name="connsiteX475" fmla="*/ 1551080 w 7467600"/>
              <a:gd name="connsiteY475" fmla="*/ 6195006 h 6858000"/>
              <a:gd name="connsiteX476" fmla="*/ 2345443 w 7467600"/>
              <a:gd name="connsiteY476" fmla="*/ 5549882 h 6858000"/>
              <a:gd name="connsiteX477" fmla="*/ 1721499 w 7467600"/>
              <a:gd name="connsiteY477" fmla="*/ 5599969 h 6858000"/>
              <a:gd name="connsiteX478" fmla="*/ 767716 w 7467600"/>
              <a:gd name="connsiteY478" fmla="*/ 5472768 h 6858000"/>
              <a:gd name="connsiteX479" fmla="*/ 722147 w 7467600"/>
              <a:gd name="connsiteY479" fmla="*/ 5393091 h 6858000"/>
              <a:gd name="connsiteX480" fmla="*/ 1485552 w 7467600"/>
              <a:gd name="connsiteY480" fmla="*/ 5313202 h 6858000"/>
              <a:gd name="connsiteX481" fmla="*/ 2143004 w 7467600"/>
              <a:gd name="connsiteY481" fmla="*/ 5402420 h 6858000"/>
              <a:gd name="connsiteX482" fmla="*/ 1933391 w 7467600"/>
              <a:gd name="connsiteY482" fmla="*/ 5156971 h 6858000"/>
              <a:gd name="connsiteX483" fmla="*/ 1827118 w 7467600"/>
              <a:gd name="connsiteY483" fmla="*/ 4968410 h 6858000"/>
              <a:gd name="connsiteX484" fmla="*/ 1837349 w 7467600"/>
              <a:gd name="connsiteY484" fmla="*/ 4956357 h 6858000"/>
              <a:gd name="connsiteX485" fmla="*/ 2162835 w 7467600"/>
              <a:gd name="connsiteY485" fmla="*/ 5187853 h 6858000"/>
              <a:gd name="connsiteX486" fmla="*/ 2257167 w 7467600"/>
              <a:gd name="connsiteY486" fmla="*/ 5462123 h 6858000"/>
              <a:gd name="connsiteX487" fmla="*/ 2261598 w 7467600"/>
              <a:gd name="connsiteY487" fmla="*/ 5467998 h 6858000"/>
              <a:gd name="connsiteX488" fmla="*/ 2437177 w 7467600"/>
              <a:gd name="connsiteY488" fmla="*/ 5479608 h 6858000"/>
              <a:gd name="connsiteX489" fmla="*/ 2445247 w 7467600"/>
              <a:gd name="connsiteY489" fmla="*/ 5483476 h 6858000"/>
              <a:gd name="connsiteX490" fmla="*/ 2743626 w 7467600"/>
              <a:gd name="connsiteY490" fmla="*/ 5304819 h 6858000"/>
              <a:gd name="connsiteX491" fmla="*/ 3048102 w 7467600"/>
              <a:gd name="connsiteY491" fmla="*/ 5150595 h 6858000"/>
              <a:gd name="connsiteX492" fmla="*/ 1799414 w 7467600"/>
              <a:gd name="connsiteY492" fmla="*/ 4694732 h 6858000"/>
              <a:gd name="connsiteX493" fmla="*/ 1771735 w 7467600"/>
              <a:gd name="connsiteY493" fmla="*/ 4619929 h 6858000"/>
              <a:gd name="connsiteX494" fmla="*/ 3104273 w 7467600"/>
              <a:gd name="connsiteY494" fmla="*/ 5076159 h 6858000"/>
              <a:gd name="connsiteX495" fmla="*/ 3113245 w 7467600"/>
              <a:gd name="connsiteY495" fmla="*/ 5090705 h 6858000"/>
              <a:gd name="connsiteX496" fmla="*/ 3126294 w 7467600"/>
              <a:gd name="connsiteY496" fmla="*/ 5114400 h 6858000"/>
              <a:gd name="connsiteX497" fmla="*/ 3937433 w 7467600"/>
              <a:gd name="connsiteY497" fmla="*/ 4830473 h 6858000"/>
              <a:gd name="connsiteX498" fmla="*/ 3590475 w 7467600"/>
              <a:gd name="connsiteY498" fmla="*/ 4597974 h 6858000"/>
              <a:gd name="connsiteX499" fmla="*/ 3100264 w 7467600"/>
              <a:gd name="connsiteY499" fmla="*/ 4579845 h 6858000"/>
              <a:gd name="connsiteX500" fmla="*/ 2183576 w 7467600"/>
              <a:gd name="connsiteY500" fmla="*/ 4227150 h 6858000"/>
              <a:gd name="connsiteX501" fmla="*/ 2151029 w 7467600"/>
              <a:gd name="connsiteY501" fmla="*/ 4146947 h 6858000"/>
              <a:gd name="connsiteX502" fmla="*/ 3563434 w 7467600"/>
              <a:gd name="connsiteY502" fmla="*/ 4469115 h 6858000"/>
              <a:gd name="connsiteX503" fmla="*/ 3177952 w 7467600"/>
              <a:gd name="connsiteY503" fmla="*/ 3657386 h 6858000"/>
              <a:gd name="connsiteX504" fmla="*/ 3189263 w 7467600"/>
              <a:gd name="connsiteY504" fmla="*/ 3625726 h 6858000"/>
              <a:gd name="connsiteX505" fmla="*/ 3560912 w 7467600"/>
              <a:gd name="connsiteY505" fmla="*/ 4079863 h 6858000"/>
              <a:gd name="connsiteX506" fmla="*/ 3626636 w 7467600"/>
              <a:gd name="connsiteY506" fmla="*/ 4512230 h 6858000"/>
              <a:gd name="connsiteX507" fmla="*/ 3653088 w 7467600"/>
              <a:gd name="connsiteY507" fmla="*/ 4521417 h 6858000"/>
              <a:gd name="connsiteX508" fmla="*/ 3988128 w 7467600"/>
              <a:gd name="connsiteY508" fmla="*/ 4817267 h 6858000"/>
              <a:gd name="connsiteX509" fmla="*/ 4830582 w 7467600"/>
              <a:gd name="connsiteY509" fmla="*/ 4676000 h 6858000"/>
              <a:gd name="connsiteX510" fmla="*/ 4830100 w 7467600"/>
              <a:gd name="connsiteY510" fmla="*/ 4675554 h 6858000"/>
              <a:gd name="connsiteX511" fmla="*/ 4036318 w 7467600"/>
              <a:gd name="connsiteY511" fmla="*/ 4147013 h 6858000"/>
              <a:gd name="connsiteX512" fmla="*/ 3432098 w 7467600"/>
              <a:gd name="connsiteY512" fmla="*/ 3537312 h 6858000"/>
              <a:gd name="connsiteX513" fmla="*/ 3446761 w 7467600"/>
              <a:gd name="connsiteY513" fmla="*/ 3461278 h 6858000"/>
              <a:gd name="connsiteX514" fmla="*/ 4419733 w 7467600"/>
              <a:gd name="connsiteY514" fmla="*/ 3963555 h 6858000"/>
              <a:gd name="connsiteX515" fmla="*/ 4781371 w 7467600"/>
              <a:gd name="connsiteY515" fmla="*/ 4458604 h 6858000"/>
              <a:gd name="connsiteX516" fmla="*/ 4780440 w 7467600"/>
              <a:gd name="connsiteY516" fmla="*/ 4470290 h 6858000"/>
              <a:gd name="connsiteX517" fmla="*/ 4898954 w 7467600"/>
              <a:gd name="connsiteY517" fmla="*/ 4662092 h 6858000"/>
              <a:gd name="connsiteX518" fmla="*/ 4900699 w 7467600"/>
              <a:gd name="connsiteY518" fmla="*/ 4670867 h 6858000"/>
              <a:gd name="connsiteX519" fmla="*/ 5714511 w 7467600"/>
              <a:gd name="connsiteY519" fmla="*/ 4663483 h 6858000"/>
              <a:gd name="connsiteX520" fmla="*/ 5464793 w 7467600"/>
              <a:gd name="connsiteY520" fmla="*/ 4393556 h 6858000"/>
              <a:gd name="connsiteX521" fmla="*/ 5461897 w 7467600"/>
              <a:gd name="connsiteY521" fmla="*/ 4390879 h 6858000"/>
              <a:gd name="connsiteX522" fmla="*/ 4294126 w 7467600"/>
              <a:gd name="connsiteY522" fmla="*/ 3303048 h 6858000"/>
              <a:gd name="connsiteX523" fmla="*/ 4305321 w 7467600"/>
              <a:gd name="connsiteY523" fmla="*/ 3256953 h 6858000"/>
              <a:gd name="connsiteX524" fmla="*/ 4949299 w 7467600"/>
              <a:gd name="connsiteY524" fmla="*/ 3766336 h 6858000"/>
              <a:gd name="connsiteX525" fmla="*/ 5291452 w 7467600"/>
              <a:gd name="connsiteY525" fmla="*/ 4076801 h 6858000"/>
              <a:gd name="connsiteX526" fmla="*/ 5434998 w 7467600"/>
              <a:gd name="connsiteY526" fmla="*/ 4254100 h 6858000"/>
              <a:gd name="connsiteX527" fmla="*/ 5351015 w 7467600"/>
              <a:gd name="connsiteY527" fmla="*/ 3760989 h 6858000"/>
              <a:gd name="connsiteX528" fmla="*/ 5413780 w 7467600"/>
              <a:gd name="connsiteY528" fmla="*/ 2966265 h 6858000"/>
              <a:gd name="connsiteX529" fmla="*/ 5425627 w 7467600"/>
              <a:gd name="connsiteY529" fmla="*/ 2954192 h 6858000"/>
              <a:gd name="connsiteX530" fmla="*/ 6604735 w 7467600"/>
              <a:gd name="connsiteY530" fmla="*/ 2041381 h 6858000"/>
              <a:gd name="connsiteX531" fmla="*/ 7204487 w 7467600"/>
              <a:gd name="connsiteY531" fmla="*/ 2742112 h 6858000"/>
              <a:gd name="connsiteX532" fmla="*/ 7131592 w 7467600"/>
              <a:gd name="connsiteY532" fmla="*/ 2672096 h 6858000"/>
              <a:gd name="connsiteX533" fmla="*/ 6996344 w 7467600"/>
              <a:gd name="connsiteY533" fmla="*/ 2518310 h 6858000"/>
              <a:gd name="connsiteX534" fmla="*/ 6735495 w 7467600"/>
              <a:gd name="connsiteY534" fmla="*/ 2196890 h 6858000"/>
              <a:gd name="connsiteX535" fmla="*/ 6721901 w 7467600"/>
              <a:gd name="connsiteY535" fmla="*/ 2179274 h 6858000"/>
              <a:gd name="connsiteX536" fmla="*/ 6604735 w 7467600"/>
              <a:gd name="connsiteY536" fmla="*/ 2041381 h 6858000"/>
              <a:gd name="connsiteX537" fmla="*/ 6591670 w 7467600"/>
              <a:gd name="connsiteY537" fmla="*/ 1988277 h 6858000"/>
              <a:gd name="connsiteX538" fmla="*/ 6747349 w 7467600"/>
              <a:gd name="connsiteY538" fmla="*/ 2160069 h 6858000"/>
              <a:gd name="connsiteX539" fmla="*/ 6760943 w 7467600"/>
              <a:gd name="connsiteY539" fmla="*/ 2177686 h 6858000"/>
              <a:gd name="connsiteX540" fmla="*/ 7021065 w 7467600"/>
              <a:gd name="connsiteY540" fmla="*/ 2498102 h 6858000"/>
              <a:gd name="connsiteX541" fmla="*/ 7155223 w 7467600"/>
              <a:gd name="connsiteY541" fmla="*/ 2650386 h 6858000"/>
              <a:gd name="connsiteX542" fmla="*/ 7203167 w 7467600"/>
              <a:gd name="connsiteY542" fmla="*/ 2697288 h 6858000"/>
              <a:gd name="connsiteX543" fmla="*/ 6937703 w 7467600"/>
              <a:gd name="connsiteY543" fmla="*/ 2321981 h 6858000"/>
              <a:gd name="connsiteX544" fmla="*/ 6591670 w 7467600"/>
              <a:gd name="connsiteY544" fmla="*/ 1988277 h 6858000"/>
              <a:gd name="connsiteX545" fmla="*/ 5798671 w 7467600"/>
              <a:gd name="connsiteY545" fmla="*/ 1981601 h 6858000"/>
              <a:gd name="connsiteX546" fmla="*/ 5754709 w 7467600"/>
              <a:gd name="connsiteY546" fmla="*/ 2071454 h 6858000"/>
              <a:gd name="connsiteX547" fmla="*/ 5763044 w 7467600"/>
              <a:gd name="connsiteY547" fmla="*/ 2842206 h 6858000"/>
              <a:gd name="connsiteX548" fmla="*/ 5764974 w 7467600"/>
              <a:gd name="connsiteY548" fmla="*/ 2799609 h 6858000"/>
              <a:gd name="connsiteX549" fmla="*/ 5767665 w 7467600"/>
              <a:gd name="connsiteY549" fmla="*/ 2666409 h 6858000"/>
              <a:gd name="connsiteX550" fmla="*/ 5763055 w 7467600"/>
              <a:gd name="connsiteY550" fmla="*/ 2579705 h 6858000"/>
              <a:gd name="connsiteX551" fmla="*/ 5758079 w 7467600"/>
              <a:gd name="connsiteY551" fmla="*/ 2492508 h 6858000"/>
              <a:gd name="connsiteX552" fmla="*/ 5779325 w 7467600"/>
              <a:gd name="connsiteY552" fmla="*/ 2197069 h 6858000"/>
              <a:gd name="connsiteX553" fmla="*/ 5798671 w 7467600"/>
              <a:gd name="connsiteY553" fmla="*/ 1981601 h 6858000"/>
              <a:gd name="connsiteX554" fmla="*/ 5829202 w 7467600"/>
              <a:gd name="connsiteY554" fmla="*/ 1971679 h 6858000"/>
              <a:gd name="connsiteX555" fmla="*/ 5809558 w 7467600"/>
              <a:gd name="connsiteY555" fmla="*/ 2198043 h 6858000"/>
              <a:gd name="connsiteX556" fmla="*/ 5788653 w 7467600"/>
              <a:gd name="connsiteY556" fmla="*/ 2489430 h 6858000"/>
              <a:gd name="connsiteX557" fmla="*/ 5793439 w 7467600"/>
              <a:gd name="connsiteY557" fmla="*/ 2575235 h 6858000"/>
              <a:gd name="connsiteX558" fmla="*/ 5796837 w 7467600"/>
              <a:gd name="connsiteY558" fmla="*/ 2637633 h 6858000"/>
              <a:gd name="connsiteX559" fmla="*/ 5818614 w 7467600"/>
              <a:gd name="connsiteY559" fmla="*/ 2473055 h 6858000"/>
              <a:gd name="connsiteX560" fmla="*/ 5829202 w 7467600"/>
              <a:gd name="connsiteY560" fmla="*/ 1971679 h 6858000"/>
              <a:gd name="connsiteX561" fmla="*/ 5911389 w 7467600"/>
              <a:gd name="connsiteY561" fmla="*/ 1898371 h 6858000"/>
              <a:gd name="connsiteX562" fmla="*/ 6237627 w 7467600"/>
              <a:gd name="connsiteY562" fmla="*/ 2231921 h 6858000"/>
              <a:gd name="connsiteX563" fmla="*/ 5911389 w 7467600"/>
              <a:gd name="connsiteY563" fmla="*/ 1898371 h 6858000"/>
              <a:gd name="connsiteX564" fmla="*/ 6944437 w 7467600"/>
              <a:gd name="connsiteY564" fmla="*/ 1575402 h 6858000"/>
              <a:gd name="connsiteX565" fmla="*/ 6304730 w 7467600"/>
              <a:gd name="connsiteY565" fmla="*/ 1766654 h 6858000"/>
              <a:gd name="connsiteX566" fmla="*/ 6944437 w 7467600"/>
              <a:gd name="connsiteY566" fmla="*/ 1575402 h 6858000"/>
              <a:gd name="connsiteX567" fmla="*/ 7019523 w 7467600"/>
              <a:gd name="connsiteY567" fmla="*/ 1519450 h 6858000"/>
              <a:gd name="connsiteX568" fmla="*/ 6298091 w 7467600"/>
              <a:gd name="connsiteY568" fmla="*/ 1737122 h 6858000"/>
              <a:gd name="connsiteX569" fmla="*/ 7019523 w 7467600"/>
              <a:gd name="connsiteY569" fmla="*/ 1519450 h 6858000"/>
              <a:gd name="connsiteX570" fmla="*/ 2399523 w 7467600"/>
              <a:gd name="connsiteY570" fmla="*/ 1428234 h 6858000"/>
              <a:gd name="connsiteX571" fmla="*/ 2224982 w 7467600"/>
              <a:gd name="connsiteY571" fmla="*/ 1826201 h 6858000"/>
              <a:gd name="connsiteX572" fmla="*/ 2096099 w 7467600"/>
              <a:gd name="connsiteY572" fmla="*/ 2345900 h 6858000"/>
              <a:gd name="connsiteX573" fmla="*/ 2283317 w 7467600"/>
              <a:gd name="connsiteY573" fmla="*/ 1796925 h 6858000"/>
              <a:gd name="connsiteX574" fmla="*/ 2399523 w 7467600"/>
              <a:gd name="connsiteY574" fmla="*/ 1428234 h 6858000"/>
              <a:gd name="connsiteX575" fmla="*/ 2448558 w 7467600"/>
              <a:gd name="connsiteY575" fmla="*/ 1373435 h 6858000"/>
              <a:gd name="connsiteX576" fmla="*/ 2312521 w 7467600"/>
              <a:gd name="connsiteY576" fmla="*/ 1806140 h 6858000"/>
              <a:gd name="connsiteX577" fmla="*/ 2127533 w 7467600"/>
              <a:gd name="connsiteY577" fmla="*/ 2348380 h 6858000"/>
              <a:gd name="connsiteX578" fmla="*/ 2358080 w 7467600"/>
              <a:gd name="connsiteY578" fmla="*/ 1866134 h 6858000"/>
              <a:gd name="connsiteX579" fmla="*/ 2407436 w 7467600"/>
              <a:gd name="connsiteY579" fmla="*/ 1651070 h 6858000"/>
              <a:gd name="connsiteX580" fmla="*/ 2448558 w 7467600"/>
              <a:gd name="connsiteY580" fmla="*/ 1373435 h 6858000"/>
              <a:gd name="connsiteX581" fmla="*/ 278707 w 7467600"/>
              <a:gd name="connsiteY581" fmla="*/ 1352270 h 6858000"/>
              <a:gd name="connsiteX582" fmla="*/ 321570 w 7467600"/>
              <a:gd name="connsiteY582" fmla="*/ 1861610 h 6858000"/>
              <a:gd name="connsiteX583" fmla="*/ 294281 w 7467600"/>
              <a:gd name="connsiteY583" fmla="*/ 1440658 h 6858000"/>
              <a:gd name="connsiteX584" fmla="*/ 278707 w 7467600"/>
              <a:gd name="connsiteY584" fmla="*/ 1352270 h 6858000"/>
              <a:gd name="connsiteX585" fmla="*/ 1423821 w 7467600"/>
              <a:gd name="connsiteY585" fmla="*/ 1351958 h 6858000"/>
              <a:gd name="connsiteX586" fmla="*/ 1638521 w 7467600"/>
              <a:gd name="connsiteY586" fmla="*/ 1908470 h 6858000"/>
              <a:gd name="connsiteX587" fmla="*/ 1754199 w 7467600"/>
              <a:gd name="connsiteY587" fmla="*/ 2149284 h 6858000"/>
              <a:gd name="connsiteX588" fmla="*/ 1908359 w 7467600"/>
              <a:gd name="connsiteY588" fmla="*/ 2364988 h 6858000"/>
              <a:gd name="connsiteX589" fmla="*/ 1647661 w 7467600"/>
              <a:gd name="connsiteY589" fmla="*/ 1825945 h 6858000"/>
              <a:gd name="connsiteX590" fmla="*/ 1423821 w 7467600"/>
              <a:gd name="connsiteY590" fmla="*/ 1351958 h 6858000"/>
              <a:gd name="connsiteX591" fmla="*/ 1431890 w 7467600"/>
              <a:gd name="connsiteY591" fmla="*/ 1306475 h 6858000"/>
              <a:gd name="connsiteX592" fmla="*/ 1507597 w 7467600"/>
              <a:gd name="connsiteY592" fmla="*/ 1446132 h 6858000"/>
              <a:gd name="connsiteX593" fmla="*/ 1674586 w 7467600"/>
              <a:gd name="connsiteY593" fmla="*/ 1813832 h 6858000"/>
              <a:gd name="connsiteX594" fmla="*/ 1815950 w 7467600"/>
              <a:gd name="connsiteY594" fmla="*/ 2128564 h 6858000"/>
              <a:gd name="connsiteX595" fmla="*/ 1984242 w 7467600"/>
              <a:gd name="connsiteY595" fmla="*/ 2430829 h 6858000"/>
              <a:gd name="connsiteX596" fmla="*/ 2014023 w 7467600"/>
              <a:gd name="connsiteY596" fmla="*/ 2450995 h 6858000"/>
              <a:gd name="connsiteX597" fmla="*/ 1747337 w 7467600"/>
              <a:gd name="connsiteY597" fmla="*/ 1855264 h 6858000"/>
              <a:gd name="connsiteX598" fmla="*/ 1533749 w 7467600"/>
              <a:gd name="connsiteY598" fmla="*/ 1478656 h 6858000"/>
              <a:gd name="connsiteX599" fmla="*/ 1431890 w 7467600"/>
              <a:gd name="connsiteY599" fmla="*/ 1306475 h 6858000"/>
              <a:gd name="connsiteX600" fmla="*/ 5052692 w 7467600"/>
              <a:gd name="connsiteY600" fmla="*/ 1292994 h 6858000"/>
              <a:gd name="connsiteX601" fmla="*/ 5200661 w 7467600"/>
              <a:gd name="connsiteY601" fmla="*/ 1635186 h 6858000"/>
              <a:gd name="connsiteX602" fmla="*/ 5297138 w 7467600"/>
              <a:gd name="connsiteY602" fmla="*/ 1906351 h 6858000"/>
              <a:gd name="connsiteX603" fmla="*/ 5052692 w 7467600"/>
              <a:gd name="connsiteY603" fmla="*/ 1292994 h 6858000"/>
              <a:gd name="connsiteX604" fmla="*/ 5009948 w 7467600"/>
              <a:gd name="connsiteY604" fmla="*/ 1273619 h 6858000"/>
              <a:gd name="connsiteX605" fmla="*/ 5121777 w 7467600"/>
              <a:gd name="connsiteY605" fmla="*/ 1654213 h 6858000"/>
              <a:gd name="connsiteX606" fmla="*/ 5293545 w 7467600"/>
              <a:gd name="connsiteY606" fmla="*/ 2072247 h 6858000"/>
              <a:gd name="connsiteX607" fmla="*/ 5294042 w 7467600"/>
              <a:gd name="connsiteY607" fmla="*/ 2065019 h 6858000"/>
              <a:gd name="connsiteX608" fmla="*/ 5171936 w 7467600"/>
              <a:gd name="connsiteY608" fmla="*/ 1647613 h 6858000"/>
              <a:gd name="connsiteX609" fmla="*/ 5009948 w 7467600"/>
              <a:gd name="connsiteY609" fmla="*/ 1273619 h 6858000"/>
              <a:gd name="connsiteX610" fmla="*/ 655236 w 7467600"/>
              <a:gd name="connsiteY610" fmla="*/ 1268632 h 6858000"/>
              <a:gd name="connsiteX611" fmla="*/ 839521 w 7467600"/>
              <a:gd name="connsiteY611" fmla="*/ 1685315 h 6858000"/>
              <a:gd name="connsiteX612" fmla="*/ 1109416 w 7467600"/>
              <a:gd name="connsiteY612" fmla="*/ 2061663 h 6858000"/>
              <a:gd name="connsiteX613" fmla="*/ 1298300 w 7467600"/>
              <a:gd name="connsiteY613" fmla="*/ 2247742 h 6858000"/>
              <a:gd name="connsiteX614" fmla="*/ 1125871 w 7467600"/>
              <a:gd name="connsiteY614" fmla="*/ 1989513 h 6858000"/>
              <a:gd name="connsiteX615" fmla="*/ 981574 w 7467600"/>
              <a:gd name="connsiteY615" fmla="*/ 1783157 h 6858000"/>
              <a:gd name="connsiteX616" fmla="*/ 922198 w 7467600"/>
              <a:gd name="connsiteY616" fmla="*/ 1677437 h 6858000"/>
              <a:gd name="connsiteX617" fmla="*/ 869293 w 7467600"/>
              <a:gd name="connsiteY617" fmla="*/ 1583214 h 6858000"/>
              <a:gd name="connsiteX618" fmla="*/ 751431 w 7467600"/>
              <a:gd name="connsiteY618" fmla="*/ 1405731 h 6858000"/>
              <a:gd name="connsiteX619" fmla="*/ 655236 w 7467600"/>
              <a:gd name="connsiteY619" fmla="*/ 1268632 h 6858000"/>
              <a:gd name="connsiteX620" fmla="*/ 6516292 w 7467600"/>
              <a:gd name="connsiteY620" fmla="*/ 1263064 h 6858000"/>
              <a:gd name="connsiteX621" fmla="*/ 5736320 w 7467600"/>
              <a:gd name="connsiteY621" fmla="*/ 1501803 h 6858000"/>
              <a:gd name="connsiteX622" fmla="*/ 6516292 w 7467600"/>
              <a:gd name="connsiteY622" fmla="*/ 1263064 h 6858000"/>
              <a:gd name="connsiteX623" fmla="*/ 291466 w 7467600"/>
              <a:gd name="connsiteY623" fmla="*/ 1250369 h 6858000"/>
              <a:gd name="connsiteX624" fmla="*/ 323180 w 7467600"/>
              <a:gd name="connsiteY624" fmla="*/ 1435283 h 6858000"/>
              <a:gd name="connsiteX625" fmla="*/ 349381 w 7467600"/>
              <a:gd name="connsiteY625" fmla="*/ 1875041 h 6858000"/>
              <a:gd name="connsiteX626" fmla="*/ 374363 w 7467600"/>
              <a:gd name="connsiteY626" fmla="*/ 1506494 h 6858000"/>
              <a:gd name="connsiteX627" fmla="*/ 302168 w 7467600"/>
              <a:gd name="connsiteY627" fmla="*/ 1274495 h 6858000"/>
              <a:gd name="connsiteX628" fmla="*/ 291466 w 7467600"/>
              <a:gd name="connsiteY628" fmla="*/ 1250369 h 6858000"/>
              <a:gd name="connsiteX629" fmla="*/ 678222 w 7467600"/>
              <a:gd name="connsiteY629" fmla="*/ 1248670 h 6858000"/>
              <a:gd name="connsiteX630" fmla="*/ 775536 w 7467600"/>
              <a:gd name="connsiteY630" fmla="*/ 1388015 h 6858000"/>
              <a:gd name="connsiteX631" fmla="*/ 894529 w 7467600"/>
              <a:gd name="connsiteY631" fmla="*/ 1567739 h 6858000"/>
              <a:gd name="connsiteX632" fmla="*/ 948000 w 7467600"/>
              <a:gd name="connsiteY632" fmla="*/ 1663088 h 6858000"/>
              <a:gd name="connsiteX633" fmla="*/ 1006812 w 7467600"/>
              <a:gd name="connsiteY633" fmla="*/ 1767683 h 6858000"/>
              <a:gd name="connsiteX634" fmla="*/ 1149133 w 7467600"/>
              <a:gd name="connsiteY634" fmla="*/ 1971513 h 6858000"/>
              <a:gd name="connsiteX635" fmla="*/ 1333952 w 7467600"/>
              <a:gd name="connsiteY635" fmla="*/ 2251620 h 6858000"/>
              <a:gd name="connsiteX636" fmla="*/ 1337329 w 7467600"/>
              <a:gd name="connsiteY636" fmla="*/ 2258350 h 6858000"/>
              <a:gd name="connsiteX637" fmla="*/ 1014726 w 7467600"/>
              <a:gd name="connsiteY637" fmla="*/ 1615556 h 6858000"/>
              <a:gd name="connsiteX638" fmla="*/ 678222 w 7467600"/>
              <a:gd name="connsiteY638" fmla="*/ 1248670 h 6858000"/>
              <a:gd name="connsiteX639" fmla="*/ 6691602 w 7467600"/>
              <a:gd name="connsiteY639" fmla="*/ 1140573 h 6858000"/>
              <a:gd name="connsiteX640" fmla="*/ 6571100 w 7467600"/>
              <a:gd name="connsiteY640" fmla="*/ 1183662 h 6858000"/>
              <a:gd name="connsiteX641" fmla="*/ 6241687 w 7467600"/>
              <a:gd name="connsiteY641" fmla="*/ 1257600 h 6858000"/>
              <a:gd name="connsiteX642" fmla="*/ 5693009 w 7467600"/>
              <a:gd name="connsiteY642" fmla="*/ 1478256 h 6858000"/>
              <a:gd name="connsiteX643" fmla="*/ 6548420 w 7467600"/>
              <a:gd name="connsiteY643" fmla="*/ 1214599 h 6858000"/>
              <a:gd name="connsiteX644" fmla="*/ 6605473 w 7467600"/>
              <a:gd name="connsiteY644" fmla="*/ 1184686 h 6858000"/>
              <a:gd name="connsiteX645" fmla="*/ 6691602 w 7467600"/>
              <a:gd name="connsiteY645" fmla="*/ 1140573 h 6858000"/>
              <a:gd name="connsiteX646" fmla="*/ 4002475 w 7467600"/>
              <a:gd name="connsiteY646" fmla="*/ 1037802 h 6858000"/>
              <a:gd name="connsiteX647" fmla="*/ 4000324 w 7467600"/>
              <a:gd name="connsiteY647" fmla="*/ 1039362 h 6858000"/>
              <a:gd name="connsiteX648" fmla="*/ 4002862 w 7467600"/>
              <a:gd name="connsiteY648" fmla="*/ 1042866 h 6858000"/>
              <a:gd name="connsiteX649" fmla="*/ 4002475 w 7467600"/>
              <a:gd name="connsiteY649" fmla="*/ 1037802 h 6858000"/>
              <a:gd name="connsiteX650" fmla="*/ 506322 w 7467600"/>
              <a:gd name="connsiteY650" fmla="*/ 1020997 h 6858000"/>
              <a:gd name="connsiteX651" fmla="*/ 533068 w 7467600"/>
              <a:gd name="connsiteY651" fmla="*/ 1029409 h 6858000"/>
              <a:gd name="connsiteX652" fmla="*/ 1232525 w 7467600"/>
              <a:gd name="connsiteY652" fmla="*/ 1804675 h 6858000"/>
              <a:gd name="connsiteX653" fmla="*/ 1388858 w 7467600"/>
              <a:gd name="connsiteY653" fmla="*/ 2368011 h 6858000"/>
              <a:gd name="connsiteX654" fmla="*/ 1384098 w 7467600"/>
              <a:gd name="connsiteY654" fmla="*/ 2378125 h 6858000"/>
              <a:gd name="connsiteX655" fmla="*/ 1425393 w 7467600"/>
              <a:gd name="connsiteY655" fmla="*/ 2589124 h 6858000"/>
              <a:gd name="connsiteX656" fmla="*/ 1424001 w 7467600"/>
              <a:gd name="connsiteY656" fmla="*/ 2597541 h 6858000"/>
              <a:gd name="connsiteX657" fmla="*/ 2152729 w 7467600"/>
              <a:gd name="connsiteY657" fmla="*/ 2864487 h 6858000"/>
              <a:gd name="connsiteX658" fmla="*/ 2020609 w 7467600"/>
              <a:gd name="connsiteY658" fmla="*/ 2539671 h 6858000"/>
              <a:gd name="connsiteX659" fmla="*/ 2018920 w 7467600"/>
              <a:gd name="connsiteY659" fmla="*/ 2536309 h 6858000"/>
              <a:gd name="connsiteX660" fmla="*/ 1342441 w 7467600"/>
              <a:gd name="connsiteY660" fmla="*/ 1173017 h 6858000"/>
              <a:gd name="connsiteX661" fmla="*/ 1367925 w 7467600"/>
              <a:gd name="connsiteY661" fmla="*/ 1135648 h 6858000"/>
              <a:gd name="connsiteX662" fmla="*/ 1771401 w 7467600"/>
              <a:gd name="connsiteY662" fmla="*/ 1806673 h 6858000"/>
              <a:gd name="connsiteX663" fmla="*/ 1972385 w 7467600"/>
              <a:gd name="connsiteY663" fmla="*/ 2198735 h 6858000"/>
              <a:gd name="connsiteX664" fmla="*/ 2040892 w 7467600"/>
              <a:gd name="connsiteY664" fmla="*/ 2405205 h 6858000"/>
              <a:gd name="connsiteX665" fmla="*/ 2131689 w 7467600"/>
              <a:gd name="connsiteY665" fmla="*/ 1936926 h 6858000"/>
              <a:gd name="connsiteX666" fmla="*/ 2454820 w 7467600"/>
              <a:gd name="connsiteY666" fmla="*/ 1248808 h 6858000"/>
              <a:gd name="connsiteX667" fmla="*/ 2492512 w 7467600"/>
              <a:gd name="connsiteY667" fmla="*/ 1302920 h 6858000"/>
              <a:gd name="connsiteX668" fmla="*/ 2081216 w 7467600"/>
              <a:gd name="connsiteY668" fmla="*/ 2527513 h 6858000"/>
              <a:gd name="connsiteX669" fmla="*/ 2081211 w 7467600"/>
              <a:gd name="connsiteY669" fmla="*/ 2528916 h 6858000"/>
              <a:gd name="connsiteX670" fmla="*/ 2199067 w 7467600"/>
              <a:gd name="connsiteY670" fmla="*/ 2884061 h 6858000"/>
              <a:gd name="connsiteX671" fmla="*/ 3192586 w 7467600"/>
              <a:gd name="connsiteY671" fmla="*/ 3411496 h 6858000"/>
              <a:gd name="connsiteX672" fmla="*/ 3182620 w 7467600"/>
              <a:gd name="connsiteY672" fmla="*/ 3483279 h 6858000"/>
              <a:gd name="connsiteX673" fmla="*/ 2435119 w 7467600"/>
              <a:gd name="connsiteY673" fmla="*/ 3080173 h 6858000"/>
              <a:gd name="connsiteX674" fmla="*/ 2410152 w 7467600"/>
              <a:gd name="connsiteY674" fmla="*/ 3063751 h 6858000"/>
              <a:gd name="connsiteX675" fmla="*/ 2408099 w 7467600"/>
              <a:gd name="connsiteY675" fmla="*/ 3064403 h 6858000"/>
              <a:gd name="connsiteX676" fmla="*/ 2407218 w 7467600"/>
              <a:gd name="connsiteY676" fmla="*/ 3070324 h 6858000"/>
              <a:gd name="connsiteX677" fmla="*/ 2380138 w 7467600"/>
              <a:gd name="connsiteY677" fmla="*/ 3099341 h 6858000"/>
              <a:gd name="connsiteX678" fmla="*/ 1765923 w 7467600"/>
              <a:gd name="connsiteY678" fmla="*/ 3581043 h 6858000"/>
              <a:gd name="connsiteX679" fmla="*/ 1702258 w 7467600"/>
              <a:gd name="connsiteY679" fmla="*/ 3612286 h 6858000"/>
              <a:gd name="connsiteX680" fmla="*/ 1538370 w 7467600"/>
              <a:gd name="connsiteY680" fmla="*/ 3811804 h 6858000"/>
              <a:gd name="connsiteX681" fmla="*/ 542867 w 7467600"/>
              <a:gd name="connsiteY681" fmla="*/ 4944092 h 6858000"/>
              <a:gd name="connsiteX682" fmla="*/ 515800 w 7467600"/>
              <a:gd name="connsiteY682" fmla="*/ 4862180 h 6858000"/>
              <a:gd name="connsiteX683" fmla="*/ 909145 w 7467600"/>
              <a:gd name="connsiteY683" fmla="*/ 4199225 h 6858000"/>
              <a:gd name="connsiteX684" fmla="*/ 1214067 w 7467600"/>
              <a:gd name="connsiteY684" fmla="*/ 3908561 h 6858000"/>
              <a:gd name="connsiteX685" fmla="*/ 640967 w 7467600"/>
              <a:gd name="connsiteY685" fmla="*/ 4105601 h 6858000"/>
              <a:gd name="connsiteX686" fmla="*/ 112563 w 7467600"/>
              <a:gd name="connsiteY686" fmla="*/ 4396952 h 6858000"/>
              <a:gd name="connsiteX687" fmla="*/ 0 w 7467600"/>
              <a:gd name="connsiteY687" fmla="*/ 4466006 h 6858000"/>
              <a:gd name="connsiteX688" fmla="*/ 0 w 7467600"/>
              <a:gd name="connsiteY688" fmla="*/ 4233763 h 6858000"/>
              <a:gd name="connsiteX689" fmla="*/ 36881 w 7467600"/>
              <a:gd name="connsiteY689" fmla="*/ 4200118 h 6858000"/>
              <a:gd name="connsiteX690" fmla="*/ 910534 w 7467600"/>
              <a:gd name="connsiteY690" fmla="*/ 3629753 h 6858000"/>
              <a:gd name="connsiteX691" fmla="*/ 1578717 w 7467600"/>
              <a:gd name="connsiteY691" fmla="*/ 3575982 h 6858000"/>
              <a:gd name="connsiteX692" fmla="*/ 2338780 w 7467600"/>
              <a:gd name="connsiteY692" fmla="*/ 3033725 h 6858000"/>
              <a:gd name="connsiteX693" fmla="*/ 1807991 w 7467600"/>
              <a:gd name="connsiteY693" fmla="*/ 2807184 h 6858000"/>
              <a:gd name="connsiteX694" fmla="*/ 1416358 w 7467600"/>
              <a:gd name="connsiteY694" fmla="*/ 3112571 h 6858000"/>
              <a:gd name="connsiteX695" fmla="*/ 939066 w 7467600"/>
              <a:gd name="connsiteY695" fmla="*/ 3378798 h 6858000"/>
              <a:gd name="connsiteX696" fmla="*/ 115099 w 7467600"/>
              <a:gd name="connsiteY696" fmla="*/ 3607650 h 6858000"/>
              <a:gd name="connsiteX697" fmla="*/ 97284 w 7467600"/>
              <a:gd name="connsiteY697" fmla="*/ 3520393 h 6858000"/>
              <a:gd name="connsiteX698" fmla="*/ 922050 w 7467600"/>
              <a:gd name="connsiteY698" fmla="*/ 3074867 h 6858000"/>
              <a:gd name="connsiteX699" fmla="*/ 1405265 w 7467600"/>
              <a:gd name="connsiteY699" fmla="*/ 3016319 h 6858000"/>
              <a:gd name="connsiteX700" fmla="*/ 1407512 w 7467600"/>
              <a:gd name="connsiteY700" fmla="*/ 3018001 h 6858000"/>
              <a:gd name="connsiteX701" fmla="*/ 1726266 w 7467600"/>
              <a:gd name="connsiteY701" fmla="*/ 2777274 h 6858000"/>
              <a:gd name="connsiteX702" fmla="*/ 625390 w 7467600"/>
              <a:gd name="connsiteY702" fmla="*/ 2514541 h 6858000"/>
              <a:gd name="connsiteX703" fmla="*/ 619799 w 7467600"/>
              <a:gd name="connsiteY703" fmla="*/ 2527180 h 6858000"/>
              <a:gd name="connsiteX704" fmla="*/ 310030 w 7467600"/>
              <a:gd name="connsiteY704" fmla="*/ 2771818 h 6858000"/>
              <a:gd name="connsiteX705" fmla="*/ 173877 w 7467600"/>
              <a:gd name="connsiteY705" fmla="*/ 2937056 h 6858000"/>
              <a:gd name="connsiteX706" fmla="*/ 77889 w 7467600"/>
              <a:gd name="connsiteY706" fmla="*/ 3138440 h 6858000"/>
              <a:gd name="connsiteX707" fmla="*/ 0 w 7467600"/>
              <a:gd name="connsiteY707" fmla="*/ 3271395 h 6858000"/>
              <a:gd name="connsiteX708" fmla="*/ 0 w 7467600"/>
              <a:gd name="connsiteY708" fmla="*/ 3153002 h 6858000"/>
              <a:gd name="connsiteX709" fmla="*/ 2386 w 7467600"/>
              <a:gd name="connsiteY709" fmla="*/ 3149203 h 6858000"/>
              <a:gd name="connsiteX710" fmla="*/ 89753 w 7467600"/>
              <a:gd name="connsiteY710" fmla="*/ 2987702 h 6858000"/>
              <a:gd name="connsiteX711" fmla="*/ 76869 w 7467600"/>
              <a:gd name="connsiteY711" fmla="*/ 3005404 h 6858000"/>
              <a:gd name="connsiteX712" fmla="*/ 32049 w 7467600"/>
              <a:gd name="connsiteY712" fmla="*/ 3065814 h 6858000"/>
              <a:gd name="connsiteX713" fmla="*/ 0 w 7467600"/>
              <a:gd name="connsiteY713" fmla="*/ 3108744 h 6858000"/>
              <a:gd name="connsiteX714" fmla="*/ 0 w 7467600"/>
              <a:gd name="connsiteY714" fmla="*/ 3058059 h 6858000"/>
              <a:gd name="connsiteX715" fmla="*/ 7610 w 7467600"/>
              <a:gd name="connsiteY715" fmla="*/ 3047889 h 6858000"/>
              <a:gd name="connsiteX716" fmla="*/ 52419 w 7467600"/>
              <a:gd name="connsiteY716" fmla="*/ 2987479 h 6858000"/>
              <a:gd name="connsiteX717" fmla="*/ 59142 w 7467600"/>
              <a:gd name="connsiteY717" fmla="*/ 2978488 h 6858000"/>
              <a:gd name="connsiteX718" fmla="*/ 0 w 7467600"/>
              <a:gd name="connsiteY718" fmla="*/ 3015334 h 6858000"/>
              <a:gd name="connsiteX719" fmla="*/ 0 w 7467600"/>
              <a:gd name="connsiteY719" fmla="*/ 2914286 h 6858000"/>
              <a:gd name="connsiteX720" fmla="*/ 36383 w 7467600"/>
              <a:gd name="connsiteY720" fmla="*/ 2901128 h 6858000"/>
              <a:gd name="connsiteX721" fmla="*/ 156329 w 7467600"/>
              <a:gd name="connsiteY721" fmla="*/ 2840533 h 6858000"/>
              <a:gd name="connsiteX722" fmla="*/ 358355 w 7467600"/>
              <a:gd name="connsiteY722" fmla="*/ 2620471 h 6858000"/>
              <a:gd name="connsiteX723" fmla="*/ 510577 w 7467600"/>
              <a:gd name="connsiteY723" fmla="*/ 2501244 h 6858000"/>
              <a:gd name="connsiteX724" fmla="*/ 211967 w 7467600"/>
              <a:gd name="connsiteY724" fmla="*/ 2479171 h 6858000"/>
              <a:gd name="connsiteX725" fmla="*/ 0 w 7467600"/>
              <a:gd name="connsiteY725" fmla="*/ 2476398 h 6858000"/>
              <a:gd name="connsiteX726" fmla="*/ 0 w 7467600"/>
              <a:gd name="connsiteY726" fmla="*/ 2389189 h 6858000"/>
              <a:gd name="connsiteX727" fmla="*/ 103062 w 7467600"/>
              <a:gd name="connsiteY727" fmla="*/ 2389518 h 6858000"/>
              <a:gd name="connsiteX728" fmla="*/ 510734 w 7467600"/>
              <a:gd name="connsiteY728" fmla="*/ 2416201 h 6858000"/>
              <a:gd name="connsiteX729" fmla="*/ 279257 w 7467600"/>
              <a:gd name="connsiteY729" fmla="*/ 2092102 h 6858000"/>
              <a:gd name="connsiteX730" fmla="*/ 65265 w 7467600"/>
              <a:gd name="connsiteY730" fmla="*/ 2006049 h 6858000"/>
              <a:gd name="connsiteX731" fmla="*/ 0 w 7467600"/>
              <a:gd name="connsiteY731" fmla="*/ 1982532 h 6858000"/>
              <a:gd name="connsiteX732" fmla="*/ 0 w 7467600"/>
              <a:gd name="connsiteY732" fmla="*/ 1912789 h 6858000"/>
              <a:gd name="connsiteX733" fmla="*/ 97460 w 7467600"/>
              <a:gd name="connsiteY733" fmla="*/ 1953725 h 6858000"/>
              <a:gd name="connsiteX734" fmla="*/ 221272 w 7467600"/>
              <a:gd name="connsiteY734" fmla="*/ 1980766 h 6858000"/>
              <a:gd name="connsiteX735" fmla="*/ 116765 w 7467600"/>
              <a:gd name="connsiteY735" fmla="*/ 1911033 h 6858000"/>
              <a:gd name="connsiteX736" fmla="*/ 16405 w 7467600"/>
              <a:gd name="connsiteY736" fmla="*/ 1803412 h 6858000"/>
              <a:gd name="connsiteX737" fmla="*/ 0 w 7467600"/>
              <a:gd name="connsiteY737" fmla="*/ 1784777 h 6858000"/>
              <a:gd name="connsiteX738" fmla="*/ 0 w 7467600"/>
              <a:gd name="connsiteY738" fmla="*/ 1740082 h 6858000"/>
              <a:gd name="connsiteX739" fmla="*/ 39394 w 7467600"/>
              <a:gd name="connsiteY739" fmla="*/ 1784856 h 6858000"/>
              <a:gd name="connsiteX740" fmla="*/ 135813 w 7467600"/>
              <a:gd name="connsiteY740" fmla="*/ 1888838 h 6858000"/>
              <a:gd name="connsiteX741" fmla="*/ 242575 w 7467600"/>
              <a:gd name="connsiteY741" fmla="*/ 1958841 h 6858000"/>
              <a:gd name="connsiteX742" fmla="*/ 82197 w 7467600"/>
              <a:gd name="connsiteY742" fmla="*/ 1754826 h 6858000"/>
              <a:gd name="connsiteX743" fmla="*/ 0 w 7467600"/>
              <a:gd name="connsiteY743" fmla="*/ 1679650 h 6858000"/>
              <a:gd name="connsiteX744" fmla="*/ 0 w 7467600"/>
              <a:gd name="connsiteY744" fmla="*/ 1602463 h 6858000"/>
              <a:gd name="connsiteX745" fmla="*/ 84689 w 7467600"/>
              <a:gd name="connsiteY745" fmla="*/ 1677442 h 6858000"/>
              <a:gd name="connsiteX746" fmla="*/ 298437 w 7467600"/>
              <a:gd name="connsiteY746" fmla="*/ 1968019 h 6858000"/>
              <a:gd name="connsiteX747" fmla="*/ 227269 w 7467600"/>
              <a:gd name="connsiteY747" fmla="*/ 1114064 h 6858000"/>
              <a:gd name="connsiteX748" fmla="*/ 248003 w 7467600"/>
              <a:gd name="connsiteY748" fmla="*/ 1089613 h 6858000"/>
              <a:gd name="connsiteX749" fmla="*/ 427020 w 7467600"/>
              <a:gd name="connsiteY749" fmla="*/ 1619803 h 6858000"/>
              <a:gd name="connsiteX750" fmla="*/ 340345 w 7467600"/>
              <a:gd name="connsiteY750" fmla="*/ 2027739 h 6858000"/>
              <a:gd name="connsiteX751" fmla="*/ 360865 w 7467600"/>
              <a:gd name="connsiteY751" fmla="*/ 2044827 h 6858000"/>
              <a:gd name="connsiteX752" fmla="*/ 560414 w 7467600"/>
              <a:gd name="connsiteY752" fmla="*/ 2421457 h 6858000"/>
              <a:gd name="connsiteX753" fmla="*/ 1359703 w 7467600"/>
              <a:gd name="connsiteY753" fmla="*/ 2578554 h 6858000"/>
              <a:gd name="connsiteX754" fmla="*/ 1359422 w 7467600"/>
              <a:gd name="connsiteY754" fmla="*/ 2577994 h 6858000"/>
              <a:gd name="connsiteX755" fmla="*/ 828701 w 7467600"/>
              <a:gd name="connsiteY755" fmla="*/ 1839520 h 6858000"/>
              <a:gd name="connsiteX756" fmla="*/ 494427 w 7467600"/>
              <a:gd name="connsiteY756" fmla="*/ 1092333 h 6858000"/>
              <a:gd name="connsiteX757" fmla="*/ 506322 w 7467600"/>
              <a:gd name="connsiteY757" fmla="*/ 1020997 h 6858000"/>
              <a:gd name="connsiteX758" fmla="*/ 4570198 w 7467600"/>
              <a:gd name="connsiteY758" fmla="*/ 978081 h 6858000"/>
              <a:gd name="connsiteX759" fmla="*/ 4523691 w 7467600"/>
              <a:gd name="connsiteY759" fmla="*/ 1127776 h 6858000"/>
              <a:gd name="connsiteX760" fmla="*/ 4509875 w 7467600"/>
              <a:gd name="connsiteY760" fmla="*/ 1167552 h 6858000"/>
              <a:gd name="connsiteX761" fmla="*/ 4478168 w 7467600"/>
              <a:gd name="connsiteY761" fmla="*/ 1260735 h 6858000"/>
              <a:gd name="connsiteX762" fmla="*/ 4409309 w 7467600"/>
              <a:gd name="connsiteY762" fmla="*/ 1666996 h 6858000"/>
              <a:gd name="connsiteX763" fmla="*/ 4370031 w 7467600"/>
              <a:gd name="connsiteY763" fmla="*/ 1955666 h 6858000"/>
              <a:gd name="connsiteX764" fmla="*/ 4570198 w 7467600"/>
              <a:gd name="connsiteY764" fmla="*/ 978081 h 6858000"/>
              <a:gd name="connsiteX765" fmla="*/ 4557898 w 7467600"/>
              <a:gd name="connsiteY765" fmla="*/ 900011 h 6858000"/>
              <a:gd name="connsiteX766" fmla="*/ 4344840 w 7467600"/>
              <a:gd name="connsiteY766" fmla="*/ 1922038 h 6858000"/>
              <a:gd name="connsiteX767" fmla="*/ 4378710 w 7467600"/>
              <a:gd name="connsiteY767" fmla="*/ 1665516 h 6858000"/>
              <a:gd name="connsiteX768" fmla="*/ 4448798 w 7467600"/>
              <a:gd name="connsiteY768" fmla="*/ 1253024 h 6858000"/>
              <a:gd name="connsiteX769" fmla="*/ 4480315 w 7467600"/>
              <a:gd name="connsiteY769" fmla="*/ 1158454 h 6858000"/>
              <a:gd name="connsiteX770" fmla="*/ 4494133 w 7467600"/>
              <a:gd name="connsiteY770" fmla="*/ 1118676 h 6858000"/>
              <a:gd name="connsiteX771" fmla="*/ 4557898 w 7467600"/>
              <a:gd name="connsiteY771" fmla="*/ 900011 h 6858000"/>
              <a:gd name="connsiteX772" fmla="*/ 5870151 w 7467600"/>
              <a:gd name="connsiteY772" fmla="*/ 898890 h 6858000"/>
              <a:gd name="connsiteX773" fmla="*/ 5861335 w 7467600"/>
              <a:gd name="connsiteY773" fmla="*/ 899177 h 6858000"/>
              <a:gd name="connsiteX774" fmla="*/ 5843702 w 7467600"/>
              <a:gd name="connsiteY774" fmla="*/ 899748 h 6858000"/>
              <a:gd name="connsiteX775" fmla="*/ 5651107 w 7467600"/>
              <a:gd name="connsiteY775" fmla="*/ 920306 h 6858000"/>
              <a:gd name="connsiteX776" fmla="*/ 5459407 w 7467600"/>
              <a:gd name="connsiteY776" fmla="*/ 940975 h 6858000"/>
              <a:gd name="connsiteX777" fmla="*/ 5374846 w 7467600"/>
              <a:gd name="connsiteY777" fmla="*/ 941988 h 6858000"/>
              <a:gd name="connsiteX778" fmla="*/ 5256105 w 7467600"/>
              <a:gd name="connsiteY778" fmla="*/ 945632 h 6858000"/>
              <a:gd name="connsiteX779" fmla="*/ 5107071 w 7467600"/>
              <a:gd name="connsiteY779" fmla="*/ 969720 h 6858000"/>
              <a:gd name="connsiteX780" fmla="*/ 4998681 w 7467600"/>
              <a:gd name="connsiteY780" fmla="*/ 988771 h 6858000"/>
              <a:gd name="connsiteX781" fmla="*/ 5870151 w 7467600"/>
              <a:gd name="connsiteY781" fmla="*/ 898890 h 6858000"/>
              <a:gd name="connsiteX782" fmla="*/ 5504425 w 7467600"/>
              <a:gd name="connsiteY782" fmla="*/ 848067 h 6858000"/>
              <a:gd name="connsiteX783" fmla="*/ 4968849 w 7467600"/>
              <a:gd name="connsiteY783" fmla="*/ 962318 h 6858000"/>
              <a:gd name="connsiteX784" fmla="*/ 5104039 w 7467600"/>
              <a:gd name="connsiteY784" fmla="*/ 940634 h 6858000"/>
              <a:gd name="connsiteX785" fmla="*/ 5256311 w 7467600"/>
              <a:gd name="connsiteY785" fmla="*/ 916490 h 6858000"/>
              <a:gd name="connsiteX786" fmla="*/ 5377381 w 7467600"/>
              <a:gd name="connsiteY786" fmla="*/ 912671 h 6858000"/>
              <a:gd name="connsiteX787" fmla="*/ 5460148 w 7467600"/>
              <a:gd name="connsiteY787" fmla="*/ 911442 h 6858000"/>
              <a:gd name="connsiteX788" fmla="*/ 5648971 w 7467600"/>
              <a:gd name="connsiteY788" fmla="*/ 891331 h 6858000"/>
              <a:gd name="connsiteX789" fmla="*/ 5844807 w 7467600"/>
              <a:gd name="connsiteY789" fmla="*/ 870718 h 6858000"/>
              <a:gd name="connsiteX790" fmla="*/ 5862975 w 7467600"/>
              <a:gd name="connsiteY790" fmla="*/ 869756 h 6858000"/>
              <a:gd name="connsiteX791" fmla="*/ 5920887 w 7467600"/>
              <a:gd name="connsiteY791" fmla="*/ 865929 h 6858000"/>
              <a:gd name="connsiteX792" fmla="*/ 5504425 w 7467600"/>
              <a:gd name="connsiteY792" fmla="*/ 848067 h 6858000"/>
              <a:gd name="connsiteX793" fmla="*/ 3607114 w 7467600"/>
              <a:gd name="connsiteY793" fmla="*/ 467441 h 6858000"/>
              <a:gd name="connsiteX794" fmla="*/ 3296242 w 7467600"/>
              <a:gd name="connsiteY794" fmla="*/ 807991 h 6858000"/>
              <a:gd name="connsiteX795" fmla="*/ 3174674 w 7467600"/>
              <a:gd name="connsiteY795" fmla="*/ 919759 h 6858000"/>
              <a:gd name="connsiteX796" fmla="*/ 3042978 w 7467600"/>
              <a:gd name="connsiteY796" fmla="*/ 1054894 h 6858000"/>
              <a:gd name="connsiteX797" fmla="*/ 2968914 w 7467600"/>
              <a:gd name="connsiteY797" fmla="*/ 1133756 h 6858000"/>
              <a:gd name="connsiteX798" fmla="*/ 3103823 w 7467600"/>
              <a:gd name="connsiteY798" fmla="*/ 1026814 h 6858000"/>
              <a:gd name="connsiteX799" fmla="*/ 3607114 w 7467600"/>
              <a:gd name="connsiteY799" fmla="*/ 467441 h 6858000"/>
              <a:gd name="connsiteX800" fmla="*/ 3744487 w 7467600"/>
              <a:gd name="connsiteY800" fmla="*/ 383136 h 6858000"/>
              <a:gd name="connsiteX801" fmla="*/ 3970213 w 7467600"/>
              <a:gd name="connsiteY801" fmla="*/ 995559 h 6858000"/>
              <a:gd name="connsiteX802" fmla="*/ 3744487 w 7467600"/>
              <a:gd name="connsiteY802" fmla="*/ 383136 h 6858000"/>
              <a:gd name="connsiteX803" fmla="*/ 3624562 w 7467600"/>
              <a:gd name="connsiteY803" fmla="*/ 367041 h 6858000"/>
              <a:gd name="connsiteX804" fmla="*/ 3489712 w 7467600"/>
              <a:gd name="connsiteY804" fmla="*/ 485386 h 6858000"/>
              <a:gd name="connsiteX805" fmla="*/ 3182994 w 7467600"/>
              <a:gd name="connsiteY805" fmla="*/ 828265 h 6858000"/>
              <a:gd name="connsiteX806" fmla="*/ 2892114 w 7467600"/>
              <a:gd name="connsiteY806" fmla="*/ 1172635 h 6858000"/>
              <a:gd name="connsiteX807" fmla="*/ 3021459 w 7467600"/>
              <a:gd name="connsiteY807" fmla="*/ 1035385 h 6858000"/>
              <a:gd name="connsiteX808" fmla="*/ 3153873 w 7467600"/>
              <a:gd name="connsiteY808" fmla="*/ 898971 h 6858000"/>
              <a:gd name="connsiteX809" fmla="*/ 3276511 w 7467600"/>
              <a:gd name="connsiteY809" fmla="*/ 786423 h 6858000"/>
              <a:gd name="connsiteX810" fmla="*/ 3584154 w 7467600"/>
              <a:gd name="connsiteY810" fmla="*/ 448218 h 6858000"/>
              <a:gd name="connsiteX811" fmla="*/ 3624562 w 7467600"/>
              <a:gd name="connsiteY811" fmla="*/ 367041 h 6858000"/>
              <a:gd name="connsiteX812" fmla="*/ 3766672 w 7467600"/>
              <a:gd name="connsiteY812" fmla="*/ 359429 h 6858000"/>
              <a:gd name="connsiteX813" fmla="*/ 3996338 w 7467600"/>
              <a:gd name="connsiteY813" fmla="*/ 968237 h 6858000"/>
              <a:gd name="connsiteX814" fmla="*/ 3766672 w 7467600"/>
              <a:gd name="connsiteY814" fmla="*/ 359429 h 6858000"/>
              <a:gd name="connsiteX815" fmla="*/ 5805386 w 7467600"/>
              <a:gd name="connsiteY815" fmla="*/ 239240 h 6858000"/>
              <a:gd name="connsiteX816" fmla="*/ 5736947 w 7467600"/>
              <a:gd name="connsiteY816" fmla="*/ 261367 h 6858000"/>
              <a:gd name="connsiteX817" fmla="*/ 5427012 w 7467600"/>
              <a:gd name="connsiteY817" fmla="*/ 311272 h 6858000"/>
              <a:gd name="connsiteX818" fmla="*/ 5147818 w 7467600"/>
              <a:gd name="connsiteY818" fmla="*/ 322112 h 6858000"/>
              <a:gd name="connsiteX819" fmla="*/ 5060854 w 7467600"/>
              <a:gd name="connsiteY819" fmla="*/ 311882 h 6858000"/>
              <a:gd name="connsiteX820" fmla="*/ 4945989 w 7467600"/>
              <a:gd name="connsiteY820" fmla="*/ 300516 h 6858000"/>
              <a:gd name="connsiteX821" fmla="*/ 5410479 w 7467600"/>
              <a:gd name="connsiteY821" fmla="*/ 348434 h 6858000"/>
              <a:gd name="connsiteX822" fmla="*/ 5805386 w 7467600"/>
              <a:gd name="connsiteY822" fmla="*/ 239240 h 6858000"/>
              <a:gd name="connsiteX823" fmla="*/ 5905192 w 7467600"/>
              <a:gd name="connsiteY823" fmla="*/ 163079 h 6858000"/>
              <a:gd name="connsiteX824" fmla="*/ 5865655 w 7467600"/>
              <a:gd name="connsiteY824" fmla="*/ 171901 h 6858000"/>
              <a:gd name="connsiteX825" fmla="*/ 5259740 w 7467600"/>
              <a:gd name="connsiteY825" fmla="*/ 257013 h 6858000"/>
              <a:gd name="connsiteX826" fmla="*/ 5208466 w 7467600"/>
              <a:gd name="connsiteY826" fmla="*/ 257550 h 6858000"/>
              <a:gd name="connsiteX827" fmla="*/ 4980204 w 7467600"/>
              <a:gd name="connsiteY827" fmla="*/ 271903 h 6858000"/>
              <a:gd name="connsiteX828" fmla="*/ 5068068 w 7467600"/>
              <a:gd name="connsiteY828" fmla="*/ 282244 h 6858000"/>
              <a:gd name="connsiteX829" fmla="*/ 5153231 w 7467600"/>
              <a:gd name="connsiteY829" fmla="*/ 292240 h 6858000"/>
              <a:gd name="connsiteX830" fmla="*/ 5426491 w 7467600"/>
              <a:gd name="connsiteY830" fmla="*/ 281128 h 6858000"/>
              <a:gd name="connsiteX831" fmla="*/ 5731212 w 7467600"/>
              <a:gd name="connsiteY831" fmla="*/ 231951 h 6858000"/>
              <a:gd name="connsiteX832" fmla="*/ 5905192 w 7467600"/>
              <a:gd name="connsiteY832" fmla="*/ 163079 h 6858000"/>
              <a:gd name="connsiteX833" fmla="*/ 5944437 w 7467600"/>
              <a:gd name="connsiteY833" fmla="*/ 113829 h 6858000"/>
              <a:gd name="connsiteX834" fmla="*/ 5825032 w 7467600"/>
              <a:gd name="connsiteY834" fmla="*/ 146405 h 6858000"/>
              <a:gd name="connsiteX835" fmla="*/ 4955599 w 7467600"/>
              <a:gd name="connsiteY835" fmla="*/ 247008 h 6858000"/>
              <a:gd name="connsiteX836" fmla="*/ 5210104 w 7467600"/>
              <a:gd name="connsiteY836" fmla="*/ 228123 h 6858000"/>
              <a:gd name="connsiteX837" fmla="*/ 5261015 w 7467600"/>
              <a:gd name="connsiteY837" fmla="*/ 227087 h 6858000"/>
              <a:gd name="connsiteX838" fmla="*/ 5861181 w 7467600"/>
              <a:gd name="connsiteY838" fmla="*/ 143093 h 6858000"/>
              <a:gd name="connsiteX839" fmla="*/ 5961252 w 7467600"/>
              <a:gd name="connsiteY839" fmla="*/ 114820 h 6858000"/>
              <a:gd name="connsiteX840" fmla="*/ 5944437 w 7467600"/>
              <a:gd name="connsiteY840" fmla="*/ 113829 h 6858000"/>
              <a:gd name="connsiteX841" fmla="*/ 3882765 w 7467600"/>
              <a:gd name="connsiteY841" fmla="*/ 0 h 6858000"/>
              <a:gd name="connsiteX842" fmla="*/ 3995099 w 7467600"/>
              <a:gd name="connsiteY842" fmla="*/ 0 h 6858000"/>
              <a:gd name="connsiteX843" fmla="*/ 4163818 w 7467600"/>
              <a:gd name="connsiteY843" fmla="*/ 234104 h 6858000"/>
              <a:gd name="connsiteX844" fmla="*/ 4172099 w 7467600"/>
              <a:gd name="connsiteY844" fmla="*/ 234207 h 6858000"/>
              <a:gd name="connsiteX845" fmla="*/ 4784282 w 7467600"/>
              <a:gd name="connsiteY845" fmla="*/ 276561 h 6858000"/>
              <a:gd name="connsiteX846" fmla="*/ 4801687 w 7467600"/>
              <a:gd name="connsiteY846" fmla="*/ 267764 h 6858000"/>
              <a:gd name="connsiteX847" fmla="*/ 6082788 w 7467600"/>
              <a:gd name="connsiteY847" fmla="*/ 64119 h 6858000"/>
              <a:gd name="connsiteX848" fmla="*/ 6099442 w 7467600"/>
              <a:gd name="connsiteY848" fmla="*/ 82568 h 6858000"/>
              <a:gd name="connsiteX849" fmla="*/ 4804137 w 7467600"/>
              <a:gd name="connsiteY849" fmla="*/ 320931 h 6858000"/>
              <a:gd name="connsiteX850" fmla="*/ 4227047 w 7467600"/>
              <a:gd name="connsiteY850" fmla="*/ 313415 h 6858000"/>
              <a:gd name="connsiteX851" fmla="*/ 4346041 w 7467600"/>
              <a:gd name="connsiteY851" fmla="*/ 456086 h 6858000"/>
              <a:gd name="connsiteX852" fmla="*/ 4870967 w 7467600"/>
              <a:gd name="connsiteY852" fmla="*/ 963061 h 6858000"/>
              <a:gd name="connsiteX853" fmla="*/ 4889647 w 7467600"/>
              <a:gd name="connsiteY853" fmla="*/ 957147 h 6858000"/>
              <a:gd name="connsiteX854" fmla="*/ 5422504 w 7467600"/>
              <a:gd name="connsiteY854" fmla="*/ 805191 h 6858000"/>
              <a:gd name="connsiteX855" fmla="*/ 6087656 w 7467600"/>
              <a:gd name="connsiteY855" fmla="*/ 826703 h 6858000"/>
              <a:gd name="connsiteX856" fmla="*/ 6058717 w 7467600"/>
              <a:gd name="connsiteY856" fmla="*/ 865992 h 6858000"/>
              <a:gd name="connsiteX857" fmla="*/ 4974153 w 7467600"/>
              <a:gd name="connsiteY857" fmla="*/ 1045456 h 6858000"/>
              <a:gd name="connsiteX858" fmla="*/ 5627835 w 7467600"/>
              <a:gd name="connsiteY858" fmla="*/ 1472077 h 6858000"/>
              <a:gd name="connsiteX859" fmla="*/ 5629817 w 7467600"/>
              <a:gd name="connsiteY859" fmla="*/ 1471412 h 6858000"/>
              <a:gd name="connsiteX860" fmla="*/ 5634124 w 7467600"/>
              <a:gd name="connsiteY860" fmla="*/ 1470572 h 6858000"/>
              <a:gd name="connsiteX861" fmla="*/ 5755832 w 7467600"/>
              <a:gd name="connsiteY861" fmla="*/ 1383886 h 6858000"/>
              <a:gd name="connsiteX862" fmla="*/ 6014186 w 7467600"/>
              <a:gd name="connsiteY862" fmla="*/ 1279799 h 6858000"/>
              <a:gd name="connsiteX863" fmla="*/ 6901619 w 7467600"/>
              <a:gd name="connsiteY863" fmla="*/ 1047874 h 6858000"/>
              <a:gd name="connsiteX864" fmla="*/ 6931566 w 7467600"/>
              <a:gd name="connsiteY864" fmla="*/ 1062034 h 6858000"/>
              <a:gd name="connsiteX865" fmla="*/ 5790982 w 7467600"/>
              <a:gd name="connsiteY865" fmla="*/ 1561380 h 6858000"/>
              <a:gd name="connsiteX866" fmla="*/ 6188971 w 7467600"/>
              <a:gd name="connsiteY866" fmla="*/ 1755168 h 6858000"/>
              <a:gd name="connsiteX867" fmla="*/ 6202446 w 7467600"/>
              <a:gd name="connsiteY867" fmla="*/ 1752268 h 6858000"/>
              <a:gd name="connsiteX868" fmla="*/ 7179560 w 7467600"/>
              <a:gd name="connsiteY868" fmla="*/ 1467551 h 6858000"/>
              <a:gd name="connsiteX869" fmla="*/ 7158730 w 7467600"/>
              <a:gd name="connsiteY869" fmla="*/ 1507835 h 6858000"/>
              <a:gd name="connsiteX870" fmla="*/ 6326959 w 7467600"/>
              <a:gd name="connsiteY870" fmla="*/ 1817686 h 6858000"/>
              <a:gd name="connsiteX871" fmla="*/ 6537433 w 7467600"/>
              <a:gd name="connsiteY871" fmla="*/ 1907790 h 6858000"/>
              <a:gd name="connsiteX872" fmla="*/ 6550221 w 7467600"/>
              <a:gd name="connsiteY872" fmla="*/ 1910729 h 6858000"/>
              <a:gd name="connsiteX873" fmla="*/ 6964438 w 7467600"/>
              <a:gd name="connsiteY873" fmla="*/ 2209505 h 6858000"/>
              <a:gd name="connsiteX874" fmla="*/ 7367862 w 7467600"/>
              <a:gd name="connsiteY874" fmla="*/ 2806833 h 6858000"/>
              <a:gd name="connsiteX875" fmla="*/ 7364329 w 7467600"/>
              <a:gd name="connsiteY875" fmla="*/ 2826907 h 6858000"/>
              <a:gd name="connsiteX876" fmla="*/ 7290545 w 7467600"/>
              <a:gd name="connsiteY876" fmla="*/ 2850663 h 6858000"/>
              <a:gd name="connsiteX877" fmla="*/ 6472036 w 7467600"/>
              <a:gd name="connsiteY877" fmla="*/ 1959003 h 6858000"/>
              <a:gd name="connsiteX878" fmla="*/ 5792897 w 7467600"/>
              <a:gd name="connsiteY878" fmla="*/ 1647747 h 6858000"/>
              <a:gd name="connsiteX879" fmla="*/ 5842751 w 7467600"/>
              <a:gd name="connsiteY879" fmla="*/ 1816112 h 6858000"/>
              <a:gd name="connsiteX880" fmla="*/ 5847424 w 7467600"/>
              <a:gd name="connsiteY880" fmla="*/ 1815776 h 6858000"/>
              <a:gd name="connsiteX881" fmla="*/ 6399821 w 7467600"/>
              <a:gd name="connsiteY881" fmla="*/ 2344799 h 6858000"/>
              <a:gd name="connsiteX882" fmla="*/ 6323232 w 7467600"/>
              <a:gd name="connsiteY882" fmla="*/ 2389634 h 6858000"/>
              <a:gd name="connsiteX883" fmla="*/ 5942958 w 7467600"/>
              <a:gd name="connsiteY883" fmla="*/ 2077708 h 6858000"/>
              <a:gd name="connsiteX884" fmla="*/ 5921559 w 7467600"/>
              <a:gd name="connsiteY884" fmla="*/ 2378596 h 6858000"/>
              <a:gd name="connsiteX885" fmla="*/ 5817651 w 7467600"/>
              <a:gd name="connsiteY885" fmla="*/ 3023919 h 6858000"/>
              <a:gd name="connsiteX886" fmla="*/ 5729634 w 7467600"/>
              <a:gd name="connsiteY886" fmla="*/ 3051849 h 6858000"/>
              <a:gd name="connsiteX887" fmla="*/ 5611018 w 7467600"/>
              <a:gd name="connsiteY887" fmla="*/ 2316769 h 6858000"/>
              <a:gd name="connsiteX888" fmla="*/ 5687608 w 7467600"/>
              <a:gd name="connsiteY888" fmla="*/ 2039972 h 6858000"/>
              <a:gd name="connsiteX889" fmla="*/ 5657554 w 7467600"/>
              <a:gd name="connsiteY889" fmla="*/ 1576445 h 6858000"/>
              <a:gd name="connsiteX890" fmla="*/ 5150475 w 7467600"/>
              <a:gd name="connsiteY890" fmla="*/ 1274012 h 6858000"/>
              <a:gd name="connsiteX891" fmla="*/ 5349142 w 7467600"/>
              <a:gd name="connsiteY891" fmla="*/ 2204405 h 6858000"/>
              <a:gd name="connsiteX892" fmla="*/ 5262214 w 7467600"/>
              <a:gd name="connsiteY892" fmla="*/ 2233836 h 6858000"/>
              <a:gd name="connsiteX893" fmla="*/ 4981539 w 7467600"/>
              <a:gd name="connsiteY893" fmla="*/ 1542201 h 6858000"/>
              <a:gd name="connsiteX894" fmla="*/ 4958461 w 7467600"/>
              <a:gd name="connsiteY894" fmla="*/ 1136957 h 6858000"/>
              <a:gd name="connsiteX895" fmla="*/ 4655015 w 7467600"/>
              <a:gd name="connsiteY895" fmla="*/ 891426 h 6858000"/>
              <a:gd name="connsiteX896" fmla="*/ 4348002 w 7467600"/>
              <a:gd name="connsiteY896" fmla="*/ 2205895 h 6858000"/>
              <a:gd name="connsiteX897" fmla="*/ 4262250 w 7467600"/>
              <a:gd name="connsiteY897" fmla="*/ 2219972 h 6858000"/>
              <a:gd name="connsiteX898" fmla="*/ 4550611 w 7467600"/>
              <a:gd name="connsiteY898" fmla="*/ 817540 h 6858000"/>
              <a:gd name="connsiteX899" fmla="*/ 4564418 w 7467600"/>
              <a:gd name="connsiteY899" fmla="*/ 808293 h 6858000"/>
              <a:gd name="connsiteX900" fmla="*/ 4266388 w 7467600"/>
              <a:gd name="connsiteY900" fmla="*/ 500083 h 6858000"/>
              <a:gd name="connsiteX901" fmla="*/ 4032842 w 7467600"/>
              <a:gd name="connsiteY901" fmla="*/ 211809 h 6858000"/>
              <a:gd name="connsiteX902" fmla="*/ 3882765 w 7467600"/>
              <a:gd name="connsiteY902" fmla="*/ 0 h 6858000"/>
              <a:gd name="connsiteX903" fmla="*/ 3721337 w 7467600"/>
              <a:gd name="connsiteY903" fmla="*/ 0 h 6858000"/>
              <a:gd name="connsiteX904" fmla="*/ 3797544 w 7467600"/>
              <a:gd name="connsiteY904" fmla="*/ 0 h 6858000"/>
              <a:gd name="connsiteX905" fmla="*/ 3775734 w 7467600"/>
              <a:gd name="connsiteY905" fmla="*/ 95131 h 6858000"/>
              <a:gd name="connsiteX906" fmla="*/ 3724807 w 7467600"/>
              <a:gd name="connsiteY906" fmla="*/ 272257 h 6858000"/>
              <a:gd name="connsiteX907" fmla="*/ 3726844 w 7467600"/>
              <a:gd name="connsiteY907" fmla="*/ 282988 h 6858000"/>
              <a:gd name="connsiteX908" fmla="*/ 3742664 w 7467600"/>
              <a:gd name="connsiteY908" fmla="*/ 279918 h 6858000"/>
              <a:gd name="connsiteX909" fmla="*/ 4103910 w 7467600"/>
              <a:gd name="connsiteY909" fmla="*/ 1161917 h 6858000"/>
              <a:gd name="connsiteX910" fmla="*/ 4020269 w 7467600"/>
              <a:gd name="connsiteY910" fmla="*/ 1200406 h 6858000"/>
              <a:gd name="connsiteX911" fmla="*/ 3674882 w 7467600"/>
              <a:gd name="connsiteY911" fmla="*/ 488524 h 6858000"/>
              <a:gd name="connsiteX912" fmla="*/ 3132682 w 7467600"/>
              <a:gd name="connsiteY912" fmla="*/ 1072284 h 6858000"/>
              <a:gd name="connsiteX913" fmla="*/ 2716346 w 7467600"/>
              <a:gd name="connsiteY913" fmla="*/ 1276376 h 6858000"/>
              <a:gd name="connsiteX914" fmla="*/ 2716772 w 7467600"/>
              <a:gd name="connsiteY914" fmla="*/ 1255462 h 6858000"/>
              <a:gd name="connsiteX915" fmla="*/ 3471096 w 7467600"/>
              <a:gd name="connsiteY915" fmla="*/ 437072 h 6858000"/>
              <a:gd name="connsiteX916" fmla="*/ 3639057 w 7467600"/>
              <a:gd name="connsiteY916" fmla="*/ 286334 h 6858000"/>
              <a:gd name="connsiteX917" fmla="*/ 3640309 w 7467600"/>
              <a:gd name="connsiteY917" fmla="*/ 284664 h 6858000"/>
              <a:gd name="connsiteX918" fmla="*/ 3646022 w 7467600"/>
              <a:gd name="connsiteY918" fmla="*/ 276711 h 6858000"/>
              <a:gd name="connsiteX919" fmla="*/ 3707943 w 7467600"/>
              <a:gd name="connsiteY919" fmla="*/ 65958 h 6858000"/>
              <a:gd name="connsiteX920" fmla="*/ 3721337 w 7467600"/>
              <a:gd name="connsiteY920" fmla="*/ 0 h 6858000"/>
              <a:gd name="connsiteX921" fmla="*/ 2867960 w 7467600"/>
              <a:gd name="connsiteY921" fmla="*/ 0 h 6858000"/>
              <a:gd name="connsiteX922" fmla="*/ 2926351 w 7467600"/>
              <a:gd name="connsiteY922" fmla="*/ 0 h 6858000"/>
              <a:gd name="connsiteX923" fmla="*/ 2902823 w 7467600"/>
              <a:gd name="connsiteY923" fmla="*/ 262929 h 6858000"/>
              <a:gd name="connsiteX924" fmla="*/ 2940663 w 7467600"/>
              <a:gd name="connsiteY924" fmla="*/ 140884 h 6858000"/>
              <a:gd name="connsiteX925" fmla="*/ 2947039 w 7467600"/>
              <a:gd name="connsiteY925" fmla="*/ 122524 h 6858000"/>
              <a:gd name="connsiteX926" fmla="*/ 2984316 w 7467600"/>
              <a:gd name="connsiteY926" fmla="*/ 0 h 6858000"/>
              <a:gd name="connsiteX927" fmla="*/ 3016114 w 7467600"/>
              <a:gd name="connsiteY927" fmla="*/ 0 h 6858000"/>
              <a:gd name="connsiteX928" fmla="*/ 2979949 w 7467600"/>
              <a:gd name="connsiteY928" fmla="*/ 119274 h 6858000"/>
              <a:gd name="connsiteX929" fmla="*/ 3023879 w 7467600"/>
              <a:gd name="connsiteY929" fmla="*/ 0 h 6858000"/>
              <a:gd name="connsiteX930" fmla="*/ 3105400 w 7467600"/>
              <a:gd name="connsiteY930" fmla="*/ 0 h 6858000"/>
              <a:gd name="connsiteX931" fmla="*/ 3094669 w 7467600"/>
              <a:gd name="connsiteY931" fmla="*/ 30308 h 6858000"/>
              <a:gd name="connsiteX932" fmla="*/ 2901945 w 7467600"/>
              <a:gd name="connsiteY932" fmla="*/ 466538 h 6858000"/>
              <a:gd name="connsiteX933" fmla="*/ 2815209 w 7467600"/>
              <a:gd name="connsiteY933" fmla="*/ 497361 h 6858000"/>
              <a:gd name="connsiteX934" fmla="*/ 2844845 w 7467600"/>
              <a:gd name="connsiteY934" fmla="*/ 127638 h 6858000"/>
              <a:gd name="connsiteX935" fmla="*/ 2867960 w 7467600"/>
              <a:gd name="connsiteY935" fmla="*/ 0 h 6858000"/>
              <a:gd name="connsiteX936" fmla="*/ 1057230 w 7467600"/>
              <a:gd name="connsiteY936" fmla="*/ 0 h 6858000"/>
              <a:gd name="connsiteX937" fmla="*/ 1111003 w 7467600"/>
              <a:gd name="connsiteY937" fmla="*/ 0 h 6858000"/>
              <a:gd name="connsiteX938" fmla="*/ 1125553 w 7467600"/>
              <a:gd name="connsiteY938" fmla="*/ 52588 h 6858000"/>
              <a:gd name="connsiteX939" fmla="*/ 1304276 w 7467600"/>
              <a:gd name="connsiteY939" fmla="*/ 476275 h 6858000"/>
              <a:gd name="connsiteX940" fmla="*/ 1492066 w 7467600"/>
              <a:gd name="connsiteY940" fmla="*/ 886333 h 6858000"/>
              <a:gd name="connsiteX941" fmla="*/ 1423698 w 7467600"/>
              <a:gd name="connsiteY941" fmla="*/ 710817 h 6858000"/>
              <a:gd name="connsiteX942" fmla="*/ 1357609 w 7467600"/>
              <a:gd name="connsiteY942" fmla="*/ 532892 h 6858000"/>
              <a:gd name="connsiteX943" fmla="*/ 1309550 w 7467600"/>
              <a:gd name="connsiteY943" fmla="*/ 374031 h 6858000"/>
              <a:gd name="connsiteX944" fmla="*/ 1193673 w 7467600"/>
              <a:gd name="connsiteY944" fmla="*/ 49533 h 6858000"/>
              <a:gd name="connsiteX945" fmla="*/ 1164391 w 7467600"/>
              <a:gd name="connsiteY945" fmla="*/ 0 h 6858000"/>
              <a:gd name="connsiteX946" fmla="*/ 1200666 w 7467600"/>
              <a:gd name="connsiteY946" fmla="*/ 0 h 6858000"/>
              <a:gd name="connsiteX947" fmla="*/ 1223408 w 7467600"/>
              <a:gd name="connsiteY947" fmla="*/ 38996 h 6858000"/>
              <a:gd name="connsiteX948" fmla="*/ 1339635 w 7467600"/>
              <a:gd name="connsiteY948" fmla="*/ 365517 h 6858000"/>
              <a:gd name="connsiteX949" fmla="*/ 1387469 w 7467600"/>
              <a:gd name="connsiteY949" fmla="*/ 523079 h 6858000"/>
              <a:gd name="connsiteX950" fmla="*/ 1452685 w 7467600"/>
              <a:gd name="connsiteY950" fmla="*/ 699806 h 6858000"/>
              <a:gd name="connsiteX951" fmla="*/ 1492092 w 7467600"/>
              <a:gd name="connsiteY951" fmla="*/ 800424 h 6858000"/>
              <a:gd name="connsiteX952" fmla="*/ 1455302 w 7467600"/>
              <a:gd name="connsiteY952" fmla="*/ 632913 h 6858000"/>
              <a:gd name="connsiteX953" fmla="*/ 1222336 w 7467600"/>
              <a:gd name="connsiteY953" fmla="*/ 9480 h 6858000"/>
              <a:gd name="connsiteX954" fmla="*/ 1214634 w 7467600"/>
              <a:gd name="connsiteY954" fmla="*/ 0 h 6858000"/>
              <a:gd name="connsiteX955" fmla="*/ 1289827 w 7467600"/>
              <a:gd name="connsiteY955" fmla="*/ 0 h 6858000"/>
              <a:gd name="connsiteX956" fmla="*/ 1321076 w 7467600"/>
              <a:gd name="connsiteY956" fmla="*/ 59722 h 6858000"/>
              <a:gd name="connsiteX957" fmla="*/ 1512579 w 7467600"/>
              <a:gd name="connsiteY957" fmla="*/ 626441 h 6858000"/>
              <a:gd name="connsiteX958" fmla="*/ 1506076 w 7467600"/>
              <a:gd name="connsiteY958" fmla="*/ 1089289 h 6858000"/>
              <a:gd name="connsiteX959" fmla="*/ 1486346 w 7467600"/>
              <a:gd name="connsiteY959" fmla="*/ 1079919 h 6858000"/>
              <a:gd name="connsiteX960" fmla="*/ 1070511 w 7467600"/>
              <a:gd name="connsiteY960" fmla="*/ 48609 h 6858000"/>
              <a:gd name="connsiteX961" fmla="*/ 1057230 w 7467600"/>
              <a:gd name="connsiteY961" fmla="*/ 0 h 6858000"/>
              <a:gd name="connsiteX962" fmla="*/ 43151 w 7467600"/>
              <a:gd name="connsiteY962" fmla="*/ 0 h 6858000"/>
              <a:gd name="connsiteX963" fmla="*/ 95283 w 7467600"/>
              <a:gd name="connsiteY963" fmla="*/ 0 h 6858000"/>
              <a:gd name="connsiteX964" fmla="*/ 300708 w 7467600"/>
              <a:gd name="connsiteY964" fmla="*/ 154571 h 6858000"/>
              <a:gd name="connsiteX965" fmla="*/ 530414 w 7467600"/>
              <a:gd name="connsiteY965" fmla="*/ 354673 h 6858000"/>
              <a:gd name="connsiteX966" fmla="*/ 333785 w 7467600"/>
              <a:gd name="connsiteY966" fmla="*/ 161564 h 6858000"/>
              <a:gd name="connsiteX967" fmla="*/ 147005 w 7467600"/>
              <a:gd name="connsiteY967" fmla="*/ 0 h 6858000"/>
              <a:gd name="connsiteX968" fmla="*/ 272509 w 7467600"/>
              <a:gd name="connsiteY968" fmla="*/ 0 h 6858000"/>
              <a:gd name="connsiteX969" fmla="*/ 326276 w 7467600"/>
              <a:gd name="connsiteY969" fmla="*/ 45847 h 6858000"/>
              <a:gd name="connsiteX970" fmla="*/ 823759 w 7467600"/>
              <a:gd name="connsiteY970" fmla="*/ 574145 h 6858000"/>
              <a:gd name="connsiteX971" fmla="*/ 811254 w 7467600"/>
              <a:gd name="connsiteY971" fmla="*/ 665546 h 6858000"/>
              <a:gd name="connsiteX972" fmla="*/ 154042 w 7467600"/>
              <a:gd name="connsiteY972" fmla="*/ 261522 h 6858000"/>
              <a:gd name="connsiteX973" fmla="*/ 13550 w 7467600"/>
              <a:gd name="connsiteY973" fmla="*/ 158423 h 6858000"/>
              <a:gd name="connsiteX974" fmla="*/ 0 w 7467600"/>
              <a:gd name="connsiteY974" fmla="*/ 146618 h 6858000"/>
              <a:gd name="connsiteX975" fmla="*/ 0 w 7467600"/>
              <a:gd name="connsiteY975" fmla="*/ 59161 h 6858000"/>
              <a:gd name="connsiteX976" fmla="*/ 45427 w 7467600"/>
              <a:gd name="connsiteY976" fmla="*/ 101078 h 6858000"/>
              <a:gd name="connsiteX977" fmla="*/ 630103 w 7467600"/>
              <a:gd name="connsiteY977" fmla="*/ 485885 h 6858000"/>
              <a:gd name="connsiteX978" fmla="*/ 532040 w 7467600"/>
              <a:gd name="connsiteY978" fmla="*/ 399359 h 6858000"/>
              <a:gd name="connsiteX979" fmla="*/ 517618 w 7467600"/>
              <a:gd name="connsiteY979" fmla="*/ 385726 h 6858000"/>
              <a:gd name="connsiteX980" fmla="*/ 285074 w 7467600"/>
              <a:gd name="connsiteY980" fmla="*/ 182755 h 6858000"/>
              <a:gd name="connsiteX981" fmla="*/ 43151 w 7467600"/>
              <a:gd name="connsiteY98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356878 w 7467600"/>
              <a:gd name="connsiteY90" fmla="*/ 5981332 h 6858000"/>
              <a:gd name="connsiteX91" fmla="*/ 7467600 w 7467600"/>
              <a:gd name="connsiteY91" fmla="*/ 6117703 h 6858000"/>
              <a:gd name="connsiteX92" fmla="*/ 7467600 w 7467600"/>
              <a:gd name="connsiteY92" fmla="*/ 6163634 h 6858000"/>
              <a:gd name="connsiteX93" fmla="*/ 7403637 w 7467600"/>
              <a:gd name="connsiteY93" fmla="*/ 6083957 h 6858000"/>
              <a:gd name="connsiteX94" fmla="*/ 7254615 w 7467600"/>
              <a:gd name="connsiteY94" fmla="*/ 5911918 h 6858000"/>
              <a:gd name="connsiteX95" fmla="*/ 7312589 w 7467600"/>
              <a:gd name="connsiteY95" fmla="*/ 5982309 h 6858000"/>
              <a:gd name="connsiteX96" fmla="*/ 7448321 w 7467600"/>
              <a:gd name="connsiteY96" fmla="*/ 6190991 h 6858000"/>
              <a:gd name="connsiteX97" fmla="*/ 7467600 w 7467600"/>
              <a:gd name="connsiteY97" fmla="*/ 6221686 h 6858000"/>
              <a:gd name="connsiteX98" fmla="*/ 7467600 w 7467600"/>
              <a:gd name="connsiteY98" fmla="*/ 6334256 h 6858000"/>
              <a:gd name="connsiteX99" fmla="*/ 7454976 w 7467600"/>
              <a:gd name="connsiteY99" fmla="*/ 6318297 h 6858000"/>
              <a:gd name="connsiteX100" fmla="*/ 7042773 w 7467600"/>
              <a:gd name="connsiteY100" fmla="*/ 5734011 h 6858000"/>
              <a:gd name="connsiteX101" fmla="*/ 6844835 w 7467600"/>
              <a:gd name="connsiteY101" fmla="*/ 5424988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1903353 w 7467600"/>
              <a:gd name="connsiteY125" fmla="*/ 5044827 h 6858000"/>
              <a:gd name="connsiteX126" fmla="*/ 1936931 w 7467600"/>
              <a:gd name="connsiteY126" fmla="*/ 5093954 h 6858000"/>
              <a:gd name="connsiteX127" fmla="*/ 2195868 w 7467600"/>
              <a:gd name="connsiteY127" fmla="*/ 5396574 h 6858000"/>
              <a:gd name="connsiteX128" fmla="*/ 2088852 w 7467600"/>
              <a:gd name="connsiteY128" fmla="*/ 5166123 h 6858000"/>
              <a:gd name="connsiteX129" fmla="*/ 1958241 w 7467600"/>
              <a:gd name="connsiteY129" fmla="*/ 5067955 h 6858000"/>
              <a:gd name="connsiteX130" fmla="*/ 1903353 w 7467600"/>
              <a:gd name="connsiteY130" fmla="*/ 5044827 h 6858000"/>
              <a:gd name="connsiteX131" fmla="*/ 1979378 w 7467600"/>
              <a:gd name="connsiteY131" fmla="*/ 4769504 h 6858000"/>
              <a:gd name="connsiteX132" fmla="*/ 2882120 w 7467600"/>
              <a:gd name="connsiteY132" fmla="*/ 5064547 h 6858000"/>
              <a:gd name="connsiteX133" fmla="*/ 2793103 w 7467600"/>
              <a:gd name="connsiteY133" fmla="*/ 5039699 h 6858000"/>
              <a:gd name="connsiteX134" fmla="*/ 2770041 w 7467600"/>
              <a:gd name="connsiteY134" fmla="*/ 5033634 h 6858000"/>
              <a:gd name="connsiteX135" fmla="*/ 1979378 w 7467600"/>
              <a:gd name="connsiteY135" fmla="*/ 4769504 h 6858000"/>
              <a:gd name="connsiteX136" fmla="*/ 1927410 w 7467600"/>
              <a:gd name="connsiteY136" fmla="*/ 4716164 h 6858000"/>
              <a:gd name="connsiteX137" fmla="*/ 1959587 w 7467600"/>
              <a:gd name="connsiteY137" fmla="*/ 4728849 h 6858000"/>
              <a:gd name="connsiteX138" fmla="*/ 2777707 w 7467600"/>
              <a:gd name="connsiteY138" fmla="*/ 5003991 h 6858000"/>
              <a:gd name="connsiteX139" fmla="*/ 2800768 w 7467600"/>
              <a:gd name="connsiteY139" fmla="*/ 5010056 h 6858000"/>
              <a:gd name="connsiteX140" fmla="*/ 2879408 w 7467600"/>
              <a:gd name="connsiteY140" fmla="*/ 5031590 h 6858000"/>
              <a:gd name="connsiteX141" fmla="*/ 2862295 w 7467600"/>
              <a:gd name="connsiteY141" fmla="*/ 5022958 h 6858000"/>
              <a:gd name="connsiteX142" fmla="*/ 2813343 w 7467600"/>
              <a:gd name="connsiteY142" fmla="*/ 4998369 h 6858000"/>
              <a:gd name="connsiteX143" fmla="*/ 2646245 w 7467600"/>
              <a:gd name="connsiteY143" fmla="*/ 4930999 h 6858000"/>
              <a:gd name="connsiteX144" fmla="*/ 1999243 w 7467600"/>
              <a:gd name="connsiteY144" fmla="*/ 4730524 h 6858000"/>
              <a:gd name="connsiteX145" fmla="*/ 1979527 w 7467600"/>
              <a:gd name="connsiteY145" fmla="*/ 4726651 h 6858000"/>
              <a:gd name="connsiteX146" fmla="*/ 1927410 w 7467600"/>
              <a:gd name="connsiteY146" fmla="*/ 4716164 h 6858000"/>
              <a:gd name="connsiteX147" fmla="*/ 1997014 w 7467600"/>
              <a:gd name="connsiteY147" fmla="*/ 4698007 h 6858000"/>
              <a:gd name="connsiteX148" fmla="*/ 2005458 w 7467600"/>
              <a:gd name="connsiteY148" fmla="*/ 4699540 h 6858000"/>
              <a:gd name="connsiteX149" fmla="*/ 2657186 w 7467600"/>
              <a:gd name="connsiteY149" fmla="*/ 4901687 h 6858000"/>
              <a:gd name="connsiteX150" fmla="*/ 2826662 w 7467600"/>
              <a:gd name="connsiteY150" fmla="*/ 4970362 h 6858000"/>
              <a:gd name="connsiteX151" fmla="*/ 2876100 w 7467600"/>
              <a:gd name="connsiteY151" fmla="*/ 4995397 h 6858000"/>
              <a:gd name="connsiteX152" fmla="*/ 3042600 w 7467600"/>
              <a:gd name="connsiteY152" fmla="*/ 5059532 h 6858000"/>
              <a:gd name="connsiteX153" fmla="*/ 1997014 w 7467600"/>
              <a:gd name="connsiteY153" fmla="*/ 4698007 h 6858000"/>
              <a:gd name="connsiteX154" fmla="*/ 2305292 w 7467600"/>
              <a:gd name="connsiteY154" fmla="*/ 4219492 h 6858000"/>
              <a:gd name="connsiteX155" fmla="*/ 3360922 w 7467600"/>
              <a:gd name="connsiteY155" fmla="*/ 4529373 h 6858000"/>
              <a:gd name="connsiteX156" fmla="*/ 3492420 w 7467600"/>
              <a:gd name="connsiteY156" fmla="*/ 4510145 h 6858000"/>
              <a:gd name="connsiteX157" fmla="*/ 3364086 w 7467600"/>
              <a:gd name="connsiteY157" fmla="*/ 4480340 h 6858000"/>
              <a:gd name="connsiteX158" fmla="*/ 3225818 w 7467600"/>
              <a:gd name="connsiteY158" fmla="*/ 4411822 h 6858000"/>
              <a:gd name="connsiteX159" fmla="*/ 3129696 w 7467600"/>
              <a:gd name="connsiteY159" fmla="*/ 4360704 h 6858000"/>
              <a:gd name="connsiteX160" fmla="*/ 2814545 w 7467600"/>
              <a:gd name="connsiteY160" fmla="*/ 4282955 h 6858000"/>
              <a:gd name="connsiteX161" fmla="*/ 2305292 w 7467600"/>
              <a:gd name="connsiteY161" fmla="*/ 4219492 h 6858000"/>
              <a:gd name="connsiteX162" fmla="*/ 2626982 w 7467600"/>
              <a:gd name="connsiteY162" fmla="*/ 4206450 h 6858000"/>
              <a:gd name="connsiteX163" fmla="*/ 2490617 w 7467600"/>
              <a:gd name="connsiteY163" fmla="*/ 4206951 h 6858000"/>
              <a:gd name="connsiteX164" fmla="*/ 2819869 w 7467600"/>
              <a:gd name="connsiteY164" fmla="*/ 4252936 h 6858000"/>
              <a:gd name="connsiteX165" fmla="*/ 3143018 w 7467600"/>
              <a:gd name="connsiteY165" fmla="*/ 4332698 h 6858000"/>
              <a:gd name="connsiteX166" fmla="*/ 3241520 w 7467600"/>
              <a:gd name="connsiteY166" fmla="*/ 4385112 h 6858000"/>
              <a:gd name="connsiteX167" fmla="*/ 3374575 w 7467600"/>
              <a:gd name="connsiteY167" fmla="*/ 4451517 h 6858000"/>
              <a:gd name="connsiteX168" fmla="*/ 3505221 w 7467600"/>
              <a:gd name="connsiteY168" fmla="*/ 4480757 h 6858000"/>
              <a:gd name="connsiteX169" fmla="*/ 2626982 w 7467600"/>
              <a:gd name="connsiteY169" fmla="*/ 4206450 h 6858000"/>
              <a:gd name="connsiteX170" fmla="*/ 1310106 w 7467600"/>
              <a:gd name="connsiteY170" fmla="*/ 3943217 h 6858000"/>
              <a:gd name="connsiteX171" fmla="*/ 854994 w 7467600"/>
              <a:gd name="connsiteY171" fmla="*/ 4399136 h 6858000"/>
              <a:gd name="connsiteX172" fmla="*/ 742462 w 7467600"/>
              <a:gd name="connsiteY172" fmla="*/ 4594648 h 6858000"/>
              <a:gd name="connsiteX173" fmla="*/ 820602 w 7467600"/>
              <a:gd name="connsiteY173" fmla="*/ 4485915 h 6858000"/>
              <a:gd name="connsiteX174" fmla="*/ 878295 w 7467600"/>
              <a:gd name="connsiteY174" fmla="*/ 4403594 h 6858000"/>
              <a:gd name="connsiteX175" fmla="*/ 1240607 w 7467600"/>
              <a:gd name="connsiteY175" fmla="*/ 4010401 h 6858000"/>
              <a:gd name="connsiteX176" fmla="*/ 1310106 w 7467600"/>
              <a:gd name="connsiteY176" fmla="*/ 3943217 h 6858000"/>
              <a:gd name="connsiteX177" fmla="*/ 1423113 w 7467600"/>
              <a:gd name="connsiteY177" fmla="*/ 3874565 h 6858000"/>
              <a:gd name="connsiteX178" fmla="*/ 1260565 w 7467600"/>
              <a:gd name="connsiteY178" fmla="*/ 4031982 h 6858000"/>
              <a:gd name="connsiteX179" fmla="*/ 901900 w 7467600"/>
              <a:gd name="connsiteY179" fmla="*/ 4421236 h 6858000"/>
              <a:gd name="connsiteX180" fmla="*/ 845044 w 7467600"/>
              <a:gd name="connsiteY180" fmla="*/ 4502436 h 6858000"/>
              <a:gd name="connsiteX181" fmla="*/ 685926 w 7467600"/>
              <a:gd name="connsiteY181" fmla="*/ 4703069 h 6858000"/>
              <a:gd name="connsiteX182" fmla="*/ 684248 w 7467600"/>
              <a:gd name="connsiteY182" fmla="*/ 4706721 h 6858000"/>
              <a:gd name="connsiteX183" fmla="*/ 1423113 w 7467600"/>
              <a:gd name="connsiteY183" fmla="*/ 3874565 h 6858000"/>
              <a:gd name="connsiteX184" fmla="*/ 3316479 w 7467600"/>
              <a:gd name="connsiteY184" fmla="*/ 3872136 h 6858000"/>
              <a:gd name="connsiteX185" fmla="*/ 3546806 w 7467600"/>
              <a:gd name="connsiteY185" fmla="*/ 4356139 h 6858000"/>
              <a:gd name="connsiteX186" fmla="*/ 3364433 w 7467600"/>
              <a:gd name="connsiteY186" fmla="*/ 3953121 h 6858000"/>
              <a:gd name="connsiteX187" fmla="*/ 3316479 w 7467600"/>
              <a:gd name="connsiteY187" fmla="*/ 3872136 h 6858000"/>
              <a:gd name="connsiteX188" fmla="*/ 3291335 w 7467600"/>
              <a:gd name="connsiteY188" fmla="*/ 3767420 h 6858000"/>
              <a:gd name="connsiteX189" fmla="*/ 3390805 w 7467600"/>
              <a:gd name="connsiteY189" fmla="*/ 3937163 h 6858000"/>
              <a:gd name="connsiteX190" fmla="*/ 3579062 w 7467600"/>
              <a:gd name="connsiteY190" fmla="*/ 4359040 h 6858000"/>
              <a:gd name="connsiteX191" fmla="*/ 3467355 w 7467600"/>
              <a:gd name="connsiteY191" fmla="*/ 3988130 h 6858000"/>
              <a:gd name="connsiteX192" fmla="*/ 3310753 w 7467600"/>
              <a:gd name="connsiteY192" fmla="*/ 3787140 h 6858000"/>
              <a:gd name="connsiteX193" fmla="*/ 3291335 w 7467600"/>
              <a:gd name="connsiteY193" fmla="*/ 3767420 h 6858000"/>
              <a:gd name="connsiteX194" fmla="*/ 1635889 w 7467600"/>
              <a:gd name="connsiteY194" fmla="*/ 3709494 h 6858000"/>
              <a:gd name="connsiteX195" fmla="*/ 1634800 w 7467600"/>
              <a:gd name="connsiteY195" fmla="*/ 3731111 h 6858000"/>
              <a:gd name="connsiteX196" fmla="*/ 1635889 w 7467600"/>
              <a:gd name="connsiteY196" fmla="*/ 3709494 h 6858000"/>
              <a:gd name="connsiteX197" fmla="*/ 1510397 w 7467600"/>
              <a:gd name="connsiteY197" fmla="*/ 3684705 h 6858000"/>
              <a:gd name="connsiteX198" fmla="*/ 1146550 w 7467600"/>
              <a:gd name="connsiteY198" fmla="*/ 3802012 h 6858000"/>
              <a:gd name="connsiteX199" fmla="*/ 698834 w 7467600"/>
              <a:gd name="connsiteY199" fmla="*/ 3952272 h 6858000"/>
              <a:gd name="connsiteX200" fmla="*/ 34256 w 7467600"/>
              <a:gd name="connsiteY200" fmla="*/ 4347603 h 6858000"/>
              <a:gd name="connsiteX201" fmla="*/ 527241 w 7467600"/>
              <a:gd name="connsiteY201" fmla="*/ 4065078 h 6858000"/>
              <a:gd name="connsiteX202" fmla="*/ 1510397 w 7467600"/>
              <a:gd name="connsiteY202" fmla="*/ 3684705 h 6858000"/>
              <a:gd name="connsiteX203" fmla="*/ 1313114 w 7467600"/>
              <a:gd name="connsiteY203" fmla="*/ 3655216 h 6858000"/>
              <a:gd name="connsiteX204" fmla="*/ 1109304 w 7467600"/>
              <a:gd name="connsiteY204" fmla="*/ 3669030 h 6858000"/>
              <a:gd name="connsiteX205" fmla="*/ 8129 w 7467600"/>
              <a:gd name="connsiteY205" fmla="*/ 4330519 h 6858000"/>
              <a:gd name="connsiteX206" fmla="*/ 687572 w 7467600"/>
              <a:gd name="connsiteY206" fmla="*/ 3925629 h 6858000"/>
              <a:gd name="connsiteX207" fmla="*/ 1138365 w 7467600"/>
              <a:gd name="connsiteY207" fmla="*/ 3774515 h 6858000"/>
              <a:gd name="connsiteX208" fmla="*/ 1505579 w 7467600"/>
              <a:gd name="connsiteY208" fmla="*/ 3655526 h 6858000"/>
              <a:gd name="connsiteX209" fmla="*/ 1313114 w 7467600"/>
              <a:gd name="connsiteY209" fmla="*/ 3655216 h 6858000"/>
              <a:gd name="connsiteX210" fmla="*/ 3655073 w 7467600"/>
              <a:gd name="connsiteY210" fmla="*/ 3650884 h 6858000"/>
              <a:gd name="connsiteX211" fmla="*/ 3989938 w 7467600"/>
              <a:gd name="connsiteY211" fmla="*/ 3991685 h 6858000"/>
              <a:gd name="connsiteX212" fmla="*/ 4393907 w 7467600"/>
              <a:gd name="connsiteY212" fmla="*/ 4261258 h 6858000"/>
              <a:gd name="connsiteX213" fmla="*/ 4648051 w 7467600"/>
              <a:gd name="connsiteY213" fmla="*/ 4374051 h 6858000"/>
              <a:gd name="connsiteX214" fmla="*/ 4383389 w 7467600"/>
              <a:gd name="connsiteY214" fmla="*/ 4184369 h 6858000"/>
              <a:gd name="connsiteX215" fmla="*/ 4165508 w 7467600"/>
              <a:gd name="connsiteY215" fmla="*/ 4035196 h 6858000"/>
              <a:gd name="connsiteX216" fmla="*/ 4068162 w 7467600"/>
              <a:gd name="connsiteY216" fmla="*/ 3953394 h 6858000"/>
              <a:gd name="connsiteX217" fmla="*/ 3981416 w 7467600"/>
              <a:gd name="connsiteY217" fmla="*/ 3880482 h 6858000"/>
              <a:gd name="connsiteX218" fmla="*/ 3800147 w 7467600"/>
              <a:gd name="connsiteY218" fmla="*/ 3749872 h 6858000"/>
              <a:gd name="connsiteX219" fmla="*/ 3655073 w 7467600"/>
              <a:gd name="connsiteY219" fmla="*/ 3650884 h 6858000"/>
              <a:gd name="connsiteX220" fmla="*/ 3670252 w 7467600"/>
              <a:gd name="connsiteY220" fmla="*/ 3622798 h 6858000"/>
              <a:gd name="connsiteX221" fmla="*/ 3817258 w 7467600"/>
              <a:gd name="connsiteY221" fmla="*/ 3723577 h 6858000"/>
              <a:gd name="connsiteX222" fmla="*/ 4000461 w 7467600"/>
              <a:gd name="connsiteY222" fmla="*/ 3855966 h 6858000"/>
              <a:gd name="connsiteX223" fmla="*/ 4088180 w 7467600"/>
              <a:gd name="connsiteY223" fmla="*/ 3929774 h 6858000"/>
              <a:gd name="connsiteX224" fmla="*/ 4184555 w 7467600"/>
              <a:gd name="connsiteY224" fmla="*/ 4010683 h 6858000"/>
              <a:gd name="connsiteX225" fmla="*/ 4399563 w 7467600"/>
              <a:gd name="connsiteY225" fmla="*/ 4158106 h 6858000"/>
              <a:gd name="connsiteX226" fmla="*/ 4684469 w 7467600"/>
              <a:gd name="connsiteY226" fmla="*/ 4364680 h 6858000"/>
              <a:gd name="connsiteX227" fmla="*/ 4690271 w 7467600"/>
              <a:gd name="connsiteY227" fmla="*/ 4370034 h 6858000"/>
              <a:gd name="connsiteX228" fmla="*/ 4136093 w 7467600"/>
              <a:gd name="connsiteY228" fmla="*/ 3858466 h 6858000"/>
              <a:gd name="connsiteX229" fmla="*/ 3670252 w 7467600"/>
              <a:gd name="connsiteY229" fmla="*/ 3622798 h 6858000"/>
              <a:gd name="connsiteX230" fmla="*/ 4440129 w 7467600"/>
              <a:gd name="connsiteY230" fmla="*/ 3448571 h 6858000"/>
              <a:gd name="connsiteX231" fmla="*/ 4856525 w 7467600"/>
              <a:gd name="connsiteY231" fmla="*/ 3915351 h 6858000"/>
              <a:gd name="connsiteX232" fmla="*/ 5059055 w 7467600"/>
              <a:gd name="connsiteY232" fmla="*/ 4108918 h 6858000"/>
              <a:gd name="connsiteX233" fmla="*/ 5290070 w 7467600"/>
              <a:gd name="connsiteY233" fmla="*/ 4263619 h 6858000"/>
              <a:gd name="connsiteX234" fmla="*/ 4834991 w 7467600"/>
              <a:gd name="connsiteY234" fmla="*/ 3830985 h 6858000"/>
              <a:gd name="connsiteX235" fmla="*/ 4440129 w 7467600"/>
              <a:gd name="connsiteY235" fmla="*/ 3448571 h 6858000"/>
              <a:gd name="connsiteX236" fmla="*/ 4441737 w 7467600"/>
              <a:gd name="connsiteY236" fmla="*/ 3399734 h 6858000"/>
              <a:gd name="connsiteX237" fmla="*/ 4431236 w 7467600"/>
              <a:gd name="connsiteY237" fmla="*/ 3400954 h 6858000"/>
              <a:gd name="connsiteX238" fmla="*/ 4557150 w 7467600"/>
              <a:gd name="connsiteY238" fmla="*/ 3510023 h 6858000"/>
              <a:gd name="connsiteX239" fmla="*/ 4856936 w 7467600"/>
              <a:gd name="connsiteY239" fmla="*/ 3809146 h 6858000"/>
              <a:gd name="connsiteX240" fmla="*/ 5111996 w 7467600"/>
              <a:gd name="connsiteY240" fmla="*/ 4065759 h 6858000"/>
              <a:gd name="connsiteX241" fmla="*/ 5388878 w 7467600"/>
              <a:gd name="connsiteY241" fmla="*/ 4300185 h 6858000"/>
              <a:gd name="connsiteX242" fmla="*/ 5425556 w 7467600"/>
              <a:gd name="connsiteY242" fmla="*/ 4308967 h 6858000"/>
              <a:gd name="connsiteX243" fmla="*/ 4943646 w 7467600"/>
              <a:gd name="connsiteY243" fmla="*/ 3822916 h 6858000"/>
              <a:gd name="connsiteX244" fmla="*/ 4594837 w 7467600"/>
              <a:gd name="connsiteY244" fmla="*/ 3532274 h 6858000"/>
              <a:gd name="connsiteX245" fmla="*/ 4441737 w 7467600"/>
              <a:gd name="connsiteY245" fmla="*/ 3399734 h 6858000"/>
              <a:gd name="connsiteX246" fmla="*/ 5425834 w 7467600"/>
              <a:gd name="connsiteY246" fmla="*/ 3162785 h 6858000"/>
              <a:gd name="connsiteX247" fmla="*/ 5401644 w 7467600"/>
              <a:gd name="connsiteY247" fmla="*/ 3617847 h 6858000"/>
              <a:gd name="connsiteX248" fmla="*/ 5467256 w 7467600"/>
              <a:gd name="connsiteY248" fmla="*/ 4175494 h 6858000"/>
              <a:gd name="connsiteX249" fmla="*/ 5448069 w 7467600"/>
              <a:gd name="connsiteY249" fmla="*/ 3567554 h 6858000"/>
              <a:gd name="connsiteX250" fmla="*/ 5425834 w 7467600"/>
              <a:gd name="connsiteY250" fmla="*/ 3162785 h 6858000"/>
              <a:gd name="connsiteX251" fmla="*/ 1318687 w 7467600"/>
              <a:gd name="connsiteY251" fmla="*/ 3113840 h 6858000"/>
              <a:gd name="connsiteX252" fmla="*/ 1066793 w 7467600"/>
              <a:gd name="connsiteY252" fmla="*/ 3212171 h 6858000"/>
              <a:gd name="connsiteX253" fmla="*/ 993319 w 7467600"/>
              <a:gd name="connsiteY253" fmla="*/ 3247648 h 6858000"/>
              <a:gd name="connsiteX254" fmla="*/ 853081 w 7467600"/>
              <a:gd name="connsiteY254" fmla="*/ 3312410 h 6858000"/>
              <a:gd name="connsiteX255" fmla="*/ 805957 w 7467600"/>
              <a:gd name="connsiteY255" fmla="*/ 3330443 h 6858000"/>
              <a:gd name="connsiteX256" fmla="*/ 1318687 w 7467600"/>
              <a:gd name="connsiteY256" fmla="*/ 3113840 h 6858000"/>
              <a:gd name="connsiteX257" fmla="*/ 5453702 w 7467600"/>
              <a:gd name="connsiteY257" fmla="*/ 3090882 h 6858000"/>
              <a:gd name="connsiteX258" fmla="*/ 5480135 w 7467600"/>
              <a:gd name="connsiteY258" fmla="*/ 3565802 h 6858000"/>
              <a:gd name="connsiteX259" fmla="*/ 5499023 w 7467600"/>
              <a:gd name="connsiteY259" fmla="*/ 4166310 h 6858000"/>
              <a:gd name="connsiteX260" fmla="*/ 5547022 w 7467600"/>
              <a:gd name="connsiteY260" fmla="*/ 3607838 h 6858000"/>
              <a:gd name="connsiteX261" fmla="*/ 5515964 w 7467600"/>
              <a:gd name="connsiteY261" fmla="*/ 3378541 h 6858000"/>
              <a:gd name="connsiteX262" fmla="*/ 5453702 w 7467600"/>
              <a:gd name="connsiteY262" fmla="*/ 3090882 h 6858000"/>
              <a:gd name="connsiteX263" fmla="*/ 1238695 w 7467600"/>
              <a:gd name="connsiteY263" fmla="*/ 3076820 h 6858000"/>
              <a:gd name="connsiteX264" fmla="*/ 716371 w 7467600"/>
              <a:gd name="connsiteY264" fmla="*/ 3293249 h 6858000"/>
              <a:gd name="connsiteX265" fmla="*/ 579522 w 7467600"/>
              <a:gd name="connsiteY265" fmla="*/ 3371759 h 6858000"/>
              <a:gd name="connsiteX266" fmla="*/ 600288 w 7467600"/>
              <a:gd name="connsiteY266" fmla="*/ 3365555 h 6858000"/>
              <a:gd name="connsiteX267" fmla="*/ 840692 w 7467600"/>
              <a:gd name="connsiteY267" fmla="*/ 3284921 h 6858000"/>
              <a:gd name="connsiteX268" fmla="*/ 979248 w 7467600"/>
              <a:gd name="connsiteY268" fmla="*/ 3221003 h 6858000"/>
              <a:gd name="connsiteX269" fmla="*/ 1053282 w 7467600"/>
              <a:gd name="connsiteY269" fmla="*/ 3185247 h 6858000"/>
              <a:gd name="connsiteX270" fmla="*/ 1320603 w 7467600"/>
              <a:gd name="connsiteY270" fmla="*/ 3081281 h 6858000"/>
              <a:gd name="connsiteX271" fmla="*/ 1238695 w 7467600"/>
              <a:gd name="connsiteY271" fmla="*/ 3076820 h 6858000"/>
              <a:gd name="connsiteX272" fmla="*/ 5425627 w 7467600"/>
              <a:gd name="connsiteY272" fmla="*/ 2954192 h 6858000"/>
              <a:gd name="connsiteX273" fmla="*/ 5470770 w 7467600"/>
              <a:gd name="connsiteY273" fmla="*/ 3005435 h 6858000"/>
              <a:gd name="connsiteX274" fmla="*/ 5519779 w 7467600"/>
              <a:gd name="connsiteY274" fmla="*/ 4359223 h 6858000"/>
              <a:gd name="connsiteX275" fmla="*/ 5520293 w 7467600"/>
              <a:gd name="connsiteY275" fmla="*/ 4360602 h 6858000"/>
              <a:gd name="connsiteX276" fmla="*/ 5767221 w 7467600"/>
              <a:gd name="connsiteY276" fmla="*/ 4665564 h 6858000"/>
              <a:gd name="connsiteX277" fmla="*/ 6937169 w 7467600"/>
              <a:gd name="connsiteY277" fmla="*/ 4815941 h 6858000"/>
              <a:gd name="connsiteX278" fmla="*/ 6953922 w 7467600"/>
              <a:gd name="connsiteY278" fmla="*/ 4890068 h 6858000"/>
              <a:gd name="connsiteX279" fmla="*/ 6071359 w 7467600"/>
              <a:gd name="connsiteY279" fmla="*/ 4770770 h 6858000"/>
              <a:gd name="connsiteX280" fmla="*/ 6038839 w 7467600"/>
              <a:gd name="connsiteY280" fmla="*/ 4764474 h 6858000"/>
              <a:gd name="connsiteX281" fmla="*/ 6038706 w 7467600"/>
              <a:gd name="connsiteY281" fmla="*/ 4763847 h 6858000"/>
              <a:gd name="connsiteX282" fmla="*/ 6037784 w 7467600"/>
              <a:gd name="connsiteY282" fmla="*/ 4764270 h 6858000"/>
              <a:gd name="connsiteX283" fmla="*/ 6038839 w 7467600"/>
              <a:gd name="connsiteY283" fmla="*/ 4764474 h 6858000"/>
              <a:gd name="connsiteX284" fmla="*/ 6040338 w 7467600"/>
              <a:gd name="connsiteY284" fmla="*/ 4771418 h 6858000"/>
              <a:gd name="connsiteX285" fmla="*/ 6024488 w 7467600"/>
              <a:gd name="connsiteY285" fmla="*/ 4809903 h 6858000"/>
              <a:gd name="connsiteX286" fmla="*/ 5599771 w 7467600"/>
              <a:gd name="connsiteY286" fmla="*/ 5509652 h 6858000"/>
              <a:gd name="connsiteX287" fmla="*/ 5548843 w 7467600"/>
              <a:gd name="connsiteY287" fmla="*/ 5563845 h 6858000"/>
              <a:gd name="connsiteX288" fmla="*/ 5940952 w 7467600"/>
              <a:gd name="connsiteY288" fmla="*/ 6250028 h 6858000"/>
              <a:gd name="connsiteX289" fmla="*/ 6043441 w 7467600"/>
              <a:gd name="connsiteY289" fmla="*/ 6665847 h 6858000"/>
              <a:gd name="connsiteX290" fmla="*/ 6093432 w 7467600"/>
              <a:gd name="connsiteY290" fmla="*/ 6858000 h 6858000"/>
              <a:gd name="connsiteX291" fmla="*/ 6034344 w 7467600"/>
              <a:gd name="connsiteY291" fmla="*/ 6858000 h 6858000"/>
              <a:gd name="connsiteX292" fmla="*/ 6026679 w 7467600"/>
              <a:gd name="connsiteY292" fmla="*/ 6836959 h 6858000"/>
              <a:gd name="connsiteX293" fmla="*/ 5800441 w 7467600"/>
              <a:gd name="connsiteY293" fmla="*/ 6335286 h 6858000"/>
              <a:gd name="connsiteX294" fmla="*/ 5526562 w 7467600"/>
              <a:gd name="connsiteY294" fmla="*/ 5705388 h 6858000"/>
              <a:gd name="connsiteX295" fmla="*/ 5519640 w 7467600"/>
              <a:gd name="connsiteY295" fmla="*/ 5683774 h 6858000"/>
              <a:gd name="connsiteX296" fmla="*/ 5844559 w 7467600"/>
              <a:gd name="connsiteY296" fmla="*/ 6553349 h 6858000"/>
              <a:gd name="connsiteX297" fmla="*/ 5975994 w 7467600"/>
              <a:gd name="connsiteY297" fmla="*/ 6858000 h 6858000"/>
              <a:gd name="connsiteX298" fmla="*/ 5898547 w 7467600"/>
              <a:gd name="connsiteY298" fmla="*/ 6858000 h 6858000"/>
              <a:gd name="connsiteX299" fmla="*/ 5682041 w 7467600"/>
              <a:gd name="connsiteY299" fmla="*/ 6355860 h 6858000"/>
              <a:gd name="connsiteX300" fmla="*/ 5461758 w 7467600"/>
              <a:gd name="connsiteY300" fmla="*/ 5820220 h 6858000"/>
              <a:gd name="connsiteX301" fmla="*/ 5237282 w 7467600"/>
              <a:gd name="connsiteY301" fmla="*/ 6579086 h 6858000"/>
              <a:gd name="connsiteX302" fmla="*/ 5115009 w 7467600"/>
              <a:gd name="connsiteY302" fmla="*/ 6858000 h 6858000"/>
              <a:gd name="connsiteX303" fmla="*/ 5028074 w 7467600"/>
              <a:gd name="connsiteY303" fmla="*/ 6858000 h 6858000"/>
              <a:gd name="connsiteX304" fmla="*/ 5079508 w 7467600"/>
              <a:gd name="connsiteY304" fmla="*/ 6749074 h 6858000"/>
              <a:gd name="connsiteX305" fmla="*/ 5371846 w 7467600"/>
              <a:gd name="connsiteY305" fmla="*/ 5924413 h 6858000"/>
              <a:gd name="connsiteX306" fmla="*/ 5270512 w 7467600"/>
              <a:gd name="connsiteY306" fmla="*/ 6138975 h 6858000"/>
              <a:gd name="connsiteX307" fmla="*/ 5062409 w 7467600"/>
              <a:gd name="connsiteY307" fmla="*/ 6653544 h 6858000"/>
              <a:gd name="connsiteX308" fmla="*/ 5036628 w 7467600"/>
              <a:gd name="connsiteY308" fmla="*/ 6754247 h 6858000"/>
              <a:gd name="connsiteX309" fmla="*/ 5009112 w 7467600"/>
              <a:gd name="connsiteY309" fmla="*/ 6858000 h 6858000"/>
              <a:gd name="connsiteX310" fmla="*/ 4976679 w 7467600"/>
              <a:gd name="connsiteY310" fmla="*/ 6858000 h 6858000"/>
              <a:gd name="connsiteX311" fmla="*/ 5006537 w 7467600"/>
              <a:gd name="connsiteY311" fmla="*/ 6747068 h 6858000"/>
              <a:gd name="connsiteX312" fmla="*/ 5032723 w 7467600"/>
              <a:gd name="connsiteY312" fmla="*/ 6644957 h 6858000"/>
              <a:gd name="connsiteX313" fmla="*/ 5242949 w 7467600"/>
              <a:gd name="connsiteY313" fmla="*/ 6125175 h 6858000"/>
              <a:gd name="connsiteX314" fmla="*/ 5286321 w 7467600"/>
              <a:gd name="connsiteY314" fmla="*/ 6033555 h 6858000"/>
              <a:gd name="connsiteX315" fmla="*/ 5008210 w 7467600"/>
              <a:gd name="connsiteY315" fmla="*/ 6649194 h 6858000"/>
              <a:gd name="connsiteX316" fmla="*/ 4986321 w 7467600"/>
              <a:gd name="connsiteY316" fmla="*/ 6765687 h 6858000"/>
              <a:gd name="connsiteX317" fmla="*/ 4973474 w 7467600"/>
              <a:gd name="connsiteY317" fmla="*/ 6858000 h 6858000"/>
              <a:gd name="connsiteX318" fmla="*/ 4907178 w 7467600"/>
              <a:gd name="connsiteY318" fmla="*/ 6858000 h 6858000"/>
              <a:gd name="connsiteX319" fmla="*/ 4910810 w 7467600"/>
              <a:gd name="connsiteY319" fmla="*/ 6829660 h 6858000"/>
              <a:gd name="connsiteX320" fmla="*/ 4987461 w 7467600"/>
              <a:gd name="connsiteY320" fmla="*/ 6432994 h 6858000"/>
              <a:gd name="connsiteX321" fmla="*/ 5179262 w 7467600"/>
              <a:gd name="connsiteY321" fmla="*/ 6035044 h 6858000"/>
              <a:gd name="connsiteX322" fmla="*/ 4689678 w 7467600"/>
              <a:gd name="connsiteY322" fmla="*/ 6440241 h 6858000"/>
              <a:gd name="connsiteX323" fmla="*/ 4477543 w 7467600"/>
              <a:gd name="connsiteY323" fmla="*/ 6674836 h 6858000"/>
              <a:gd name="connsiteX324" fmla="*/ 4329957 w 7467600"/>
              <a:gd name="connsiteY324" fmla="*/ 6858000 h 6858000"/>
              <a:gd name="connsiteX325" fmla="*/ 4218595 w 7467600"/>
              <a:gd name="connsiteY325" fmla="*/ 6858000 h 6858000"/>
              <a:gd name="connsiteX326" fmla="*/ 4368888 w 7467600"/>
              <a:gd name="connsiteY326" fmla="*/ 6668412 h 6858000"/>
              <a:gd name="connsiteX327" fmla="*/ 4563091 w 7467600"/>
              <a:gd name="connsiteY327" fmla="*/ 6442508 h 6858000"/>
              <a:gd name="connsiteX328" fmla="*/ 5387324 w 7467600"/>
              <a:gd name="connsiteY328" fmla="*/ 5705830 h 6858000"/>
              <a:gd name="connsiteX329" fmla="*/ 5073620 w 7467600"/>
              <a:gd name="connsiteY329" fmla="*/ 5955437 h 6858000"/>
              <a:gd name="connsiteX330" fmla="*/ 4689789 w 7467600"/>
              <a:gd name="connsiteY330" fmla="*/ 6268382 h 6858000"/>
              <a:gd name="connsiteX331" fmla="*/ 4418722 w 7467600"/>
              <a:gd name="connsiteY331" fmla="*/ 6570886 h 6858000"/>
              <a:gd name="connsiteX332" fmla="*/ 4214944 w 7467600"/>
              <a:gd name="connsiteY332" fmla="*/ 6858000 h 6858000"/>
              <a:gd name="connsiteX333" fmla="*/ 4177898 w 7467600"/>
              <a:gd name="connsiteY333" fmla="*/ 6858000 h 6858000"/>
              <a:gd name="connsiteX334" fmla="*/ 4391597 w 7467600"/>
              <a:gd name="connsiteY334" fmla="*/ 6556370 h 6858000"/>
              <a:gd name="connsiteX335" fmla="*/ 4668889 w 7467600"/>
              <a:gd name="connsiteY335" fmla="*/ 6246399 h 6858000"/>
              <a:gd name="connsiteX336" fmla="*/ 5055427 w 7467600"/>
              <a:gd name="connsiteY336" fmla="*/ 5931476 h 6858000"/>
              <a:gd name="connsiteX337" fmla="*/ 5371814 w 7467600"/>
              <a:gd name="connsiteY337" fmla="*/ 5678975 h 6858000"/>
              <a:gd name="connsiteX338" fmla="*/ 4987918 w 7467600"/>
              <a:gd name="connsiteY338" fmla="*/ 5838701 h 6858000"/>
              <a:gd name="connsiteX339" fmla="*/ 4317146 w 7467600"/>
              <a:gd name="connsiteY339" fmla="*/ 6587716 h 6858000"/>
              <a:gd name="connsiteX340" fmla="*/ 4171627 w 7467600"/>
              <a:gd name="connsiteY340" fmla="*/ 6858000 h 6858000"/>
              <a:gd name="connsiteX341" fmla="*/ 4081585 w 7467600"/>
              <a:gd name="connsiteY341" fmla="*/ 6858000 h 6858000"/>
              <a:gd name="connsiteX342" fmla="*/ 4238603 w 7467600"/>
              <a:gd name="connsiteY342" fmla="*/ 6559341 h 6858000"/>
              <a:gd name="connsiteX343" fmla="*/ 4778333 w 7467600"/>
              <a:gd name="connsiteY343" fmla="*/ 5873626 h 6858000"/>
              <a:gd name="connsiteX344" fmla="*/ 5414185 w 7467600"/>
              <a:gd name="connsiteY344" fmla="*/ 5573882 h 6858000"/>
              <a:gd name="connsiteX345" fmla="*/ 5959648 w 7467600"/>
              <a:gd name="connsiteY345" fmla="*/ 4760797 h 6858000"/>
              <a:gd name="connsiteX346" fmla="*/ 5355019 w 7467600"/>
              <a:gd name="connsiteY346" fmla="*/ 4734672 h 6858000"/>
              <a:gd name="connsiteX347" fmla="*/ 5083565 w 7467600"/>
              <a:gd name="connsiteY347" fmla="*/ 5179121 h 6858000"/>
              <a:gd name="connsiteX348" fmla="*/ 4713577 w 7467600"/>
              <a:gd name="connsiteY348" fmla="*/ 5616803 h 6858000"/>
              <a:gd name="connsiteX349" fmla="*/ 3989559 w 7467600"/>
              <a:gd name="connsiteY349" fmla="*/ 6145945 h 6858000"/>
              <a:gd name="connsiteX350" fmla="*/ 3939824 w 7467600"/>
              <a:gd name="connsiteY350" fmla="*/ 6066900 h 6858000"/>
              <a:gd name="connsiteX351" fmla="*/ 4584537 w 7467600"/>
              <a:gd name="connsiteY351" fmla="*/ 5324826 h 6858000"/>
              <a:gd name="connsiteX352" fmla="*/ 5037105 w 7467600"/>
              <a:gd name="connsiteY352" fmla="*/ 5088765 h 6858000"/>
              <a:gd name="connsiteX353" fmla="*/ 5039930 w 7467600"/>
              <a:gd name="connsiteY353" fmla="*/ 5089585 h 6858000"/>
              <a:gd name="connsiteX354" fmla="*/ 5263764 w 7467600"/>
              <a:gd name="connsiteY354" fmla="*/ 4735525 h 6858000"/>
              <a:gd name="connsiteX355" fmla="*/ 4086300 w 7467600"/>
              <a:gd name="connsiteY355" fmla="*/ 4884599 h 6858000"/>
              <a:gd name="connsiteX356" fmla="*/ 4085485 w 7467600"/>
              <a:gd name="connsiteY356" fmla="*/ 4899070 h 6858000"/>
              <a:gd name="connsiteX357" fmla="*/ 3871915 w 7467600"/>
              <a:gd name="connsiteY357" fmla="*/ 5253645 h 6858000"/>
              <a:gd name="connsiteX358" fmla="*/ 3799374 w 7467600"/>
              <a:gd name="connsiteY358" fmla="*/ 5466127 h 6858000"/>
              <a:gd name="connsiteX359" fmla="*/ 3498850 w 7467600"/>
              <a:gd name="connsiteY359" fmla="*/ 6661888 h 6858000"/>
              <a:gd name="connsiteX360" fmla="*/ 3399216 w 7467600"/>
              <a:gd name="connsiteY360" fmla="*/ 6858000 h 6858000"/>
              <a:gd name="connsiteX361" fmla="*/ 3303688 w 7467600"/>
              <a:gd name="connsiteY361" fmla="*/ 6858000 h 6858000"/>
              <a:gd name="connsiteX362" fmla="*/ 3391774 w 7467600"/>
              <a:gd name="connsiteY362" fmla="*/ 6697181 h 6858000"/>
              <a:gd name="connsiteX363" fmla="*/ 3735540 w 7467600"/>
              <a:gd name="connsiteY363" fmla="*/ 5546923 h 6858000"/>
              <a:gd name="connsiteX364" fmla="*/ 3729438 w 7467600"/>
              <a:gd name="connsiteY364" fmla="*/ 5569058 h 6858000"/>
              <a:gd name="connsiteX365" fmla="*/ 3707782 w 7467600"/>
              <a:gd name="connsiteY365" fmla="*/ 5644908 h 6858000"/>
              <a:gd name="connsiteX366" fmla="*/ 3583827 w 7467600"/>
              <a:gd name="connsiteY366" fmla="*/ 6039215 h 6858000"/>
              <a:gd name="connsiteX367" fmla="*/ 3547861 w 7467600"/>
              <a:gd name="connsiteY367" fmla="*/ 6129609 h 6858000"/>
              <a:gd name="connsiteX368" fmla="*/ 3490905 w 7467600"/>
              <a:gd name="connsiteY368" fmla="*/ 6277660 h 6858000"/>
              <a:gd name="connsiteX369" fmla="*/ 3455859 w 7467600"/>
              <a:gd name="connsiteY369" fmla="*/ 6391301 h 6858000"/>
              <a:gd name="connsiteX370" fmla="*/ 3429112 w 7467600"/>
              <a:gd name="connsiteY370" fmla="*/ 6479469 h 6858000"/>
              <a:gd name="connsiteX371" fmla="*/ 3304862 w 7467600"/>
              <a:gd name="connsiteY371" fmla="*/ 6796476 h 6858000"/>
              <a:gd name="connsiteX372" fmla="*/ 3276071 w 7467600"/>
              <a:gd name="connsiteY372" fmla="*/ 6858000 h 6858000"/>
              <a:gd name="connsiteX373" fmla="*/ 3240805 w 7467600"/>
              <a:gd name="connsiteY373" fmla="*/ 6858000 h 6858000"/>
              <a:gd name="connsiteX374" fmla="*/ 3275917 w 7467600"/>
              <a:gd name="connsiteY374" fmla="*/ 6783192 h 6858000"/>
              <a:gd name="connsiteX375" fmla="*/ 3399358 w 7467600"/>
              <a:gd name="connsiteY375" fmla="*/ 6469011 h 6858000"/>
              <a:gd name="connsiteX376" fmla="*/ 3425650 w 7467600"/>
              <a:gd name="connsiteY376" fmla="*/ 6381333 h 6858000"/>
              <a:gd name="connsiteX377" fmla="*/ 3460661 w 7467600"/>
              <a:gd name="connsiteY377" fmla="*/ 6266763 h 6858000"/>
              <a:gd name="connsiteX378" fmla="*/ 3518021 w 7467600"/>
              <a:gd name="connsiteY378" fmla="*/ 6117298 h 6858000"/>
              <a:gd name="connsiteX379" fmla="*/ 3554035 w 7467600"/>
              <a:gd name="connsiteY379" fmla="*/ 6027832 h 6858000"/>
              <a:gd name="connsiteX380" fmla="*/ 3677174 w 7467600"/>
              <a:gd name="connsiteY380" fmla="*/ 5636351 h 6858000"/>
              <a:gd name="connsiteX381" fmla="*/ 3698819 w 7467600"/>
              <a:gd name="connsiteY381" fmla="*/ 5560503 h 6858000"/>
              <a:gd name="connsiteX382" fmla="*/ 3702094 w 7467600"/>
              <a:gd name="connsiteY382" fmla="*/ 5549194 h 6858000"/>
              <a:gd name="connsiteX383" fmla="*/ 3398355 w 7467600"/>
              <a:gd name="connsiteY383" fmla="*/ 6094603 h 6858000"/>
              <a:gd name="connsiteX384" fmla="*/ 3193941 w 7467600"/>
              <a:gd name="connsiteY384" fmla="*/ 6798775 h 6858000"/>
              <a:gd name="connsiteX385" fmla="*/ 3184140 w 7467600"/>
              <a:gd name="connsiteY385" fmla="*/ 6858000 h 6858000"/>
              <a:gd name="connsiteX386" fmla="*/ 3099978 w 7467600"/>
              <a:gd name="connsiteY386" fmla="*/ 6858000 h 6858000"/>
              <a:gd name="connsiteX387" fmla="*/ 3101556 w 7467600"/>
              <a:gd name="connsiteY387" fmla="*/ 6843337 h 6858000"/>
              <a:gd name="connsiteX388" fmla="*/ 3370162 w 7467600"/>
              <a:gd name="connsiteY388" fmla="*/ 5785550 h 6858000"/>
              <a:gd name="connsiteX389" fmla="*/ 3746477 w 7467600"/>
              <a:gd name="connsiteY389" fmla="*/ 5377889 h 6858000"/>
              <a:gd name="connsiteX390" fmla="*/ 3863399 w 7467600"/>
              <a:gd name="connsiteY390" fmla="*/ 5087257 h 6858000"/>
              <a:gd name="connsiteX391" fmla="*/ 3968712 w 7467600"/>
              <a:gd name="connsiteY391" fmla="*/ 4913989 h 6858000"/>
              <a:gd name="connsiteX392" fmla="*/ 2792390 w 7467600"/>
              <a:gd name="connsiteY392" fmla="*/ 5382974 h 6858000"/>
              <a:gd name="connsiteX393" fmla="*/ 2714982 w 7467600"/>
              <a:gd name="connsiteY393" fmla="*/ 5427051 h 6858000"/>
              <a:gd name="connsiteX394" fmla="*/ 2813361 w 7467600"/>
              <a:gd name="connsiteY394" fmla="*/ 6023912 h 6858000"/>
              <a:gd name="connsiteX395" fmla="*/ 2688430 w 7467600"/>
              <a:gd name="connsiteY395" fmla="*/ 6801564 h 6858000"/>
              <a:gd name="connsiteX396" fmla="*/ 2629626 w 7467600"/>
              <a:gd name="connsiteY396" fmla="*/ 6763394 h 6858000"/>
              <a:gd name="connsiteX397" fmla="*/ 2565328 w 7467600"/>
              <a:gd name="connsiteY397" fmla="*/ 5516399 h 6858000"/>
              <a:gd name="connsiteX398" fmla="*/ 1922999 w 7467600"/>
              <a:gd name="connsiteY398" fmla="*/ 5980343 h 6858000"/>
              <a:gd name="connsiteX399" fmla="*/ 1950261 w 7467600"/>
              <a:gd name="connsiteY399" fmla="*/ 6405858 h 6858000"/>
              <a:gd name="connsiteX400" fmla="*/ 2365554 w 7467600"/>
              <a:gd name="connsiteY400" fmla="*/ 6759107 h 6858000"/>
              <a:gd name="connsiteX401" fmla="*/ 2424142 w 7467600"/>
              <a:gd name="connsiteY401" fmla="*/ 6858000 h 6858000"/>
              <a:gd name="connsiteX402" fmla="*/ 2395994 w 7467600"/>
              <a:gd name="connsiteY402" fmla="*/ 6858000 h 6858000"/>
              <a:gd name="connsiteX403" fmla="*/ 2392863 w 7467600"/>
              <a:gd name="connsiteY403" fmla="*/ 6852964 h 6858000"/>
              <a:gd name="connsiteX404" fmla="*/ 2017589 w 7467600"/>
              <a:gd name="connsiteY404" fmla="*/ 6493982 h 6858000"/>
              <a:gd name="connsiteX405" fmla="*/ 2147336 w 7467600"/>
              <a:gd name="connsiteY405" fmla="*/ 6594052 h 6858000"/>
              <a:gd name="connsiteX406" fmla="*/ 2207047 w 7467600"/>
              <a:gd name="connsiteY406" fmla="*/ 6654540 h 6858000"/>
              <a:gd name="connsiteX407" fmla="*/ 2299106 w 7467600"/>
              <a:gd name="connsiteY407" fmla="*/ 6778931 h 6858000"/>
              <a:gd name="connsiteX408" fmla="*/ 2314430 w 7467600"/>
              <a:gd name="connsiteY408" fmla="*/ 6801144 h 6858000"/>
              <a:gd name="connsiteX409" fmla="*/ 2352406 w 7467600"/>
              <a:gd name="connsiteY409" fmla="*/ 6858000 h 6858000"/>
              <a:gd name="connsiteX410" fmla="*/ 2314492 w 7467600"/>
              <a:gd name="connsiteY410" fmla="*/ 6858000 h 6858000"/>
              <a:gd name="connsiteX411" fmla="*/ 2288095 w 7467600"/>
              <a:gd name="connsiteY411" fmla="*/ 6818030 h 6858000"/>
              <a:gd name="connsiteX412" fmla="*/ 2272768 w 7467600"/>
              <a:gd name="connsiteY412" fmla="*/ 6795822 h 6858000"/>
              <a:gd name="connsiteX413" fmla="*/ 2182715 w 7467600"/>
              <a:gd name="connsiteY413" fmla="*/ 6675071 h 6858000"/>
              <a:gd name="connsiteX414" fmla="*/ 2032061 w 7467600"/>
              <a:gd name="connsiteY414" fmla="*/ 6541380 h 6858000"/>
              <a:gd name="connsiteX415" fmla="*/ 2257220 w 7467600"/>
              <a:gd name="connsiteY415" fmla="*/ 6826257 h 6858000"/>
              <a:gd name="connsiteX416" fmla="*/ 2281324 w 7467600"/>
              <a:gd name="connsiteY416" fmla="*/ 6858000 h 6858000"/>
              <a:gd name="connsiteX417" fmla="*/ 2242860 w 7467600"/>
              <a:gd name="connsiteY417" fmla="*/ 6858000 h 6858000"/>
              <a:gd name="connsiteX418" fmla="*/ 2232818 w 7467600"/>
              <a:gd name="connsiteY418" fmla="*/ 6844926 h 6858000"/>
              <a:gd name="connsiteX419" fmla="*/ 1990172 w 7467600"/>
              <a:gd name="connsiteY419" fmla="*/ 6542121 h 6858000"/>
              <a:gd name="connsiteX420" fmla="*/ 2124090 w 7467600"/>
              <a:gd name="connsiteY420" fmla="*/ 6761017 h 6858000"/>
              <a:gd name="connsiteX421" fmla="*/ 2200380 w 7467600"/>
              <a:gd name="connsiteY421" fmla="*/ 6858000 h 6858000"/>
              <a:gd name="connsiteX422" fmla="*/ 2147507 w 7467600"/>
              <a:gd name="connsiteY422" fmla="*/ 6858000 h 6858000"/>
              <a:gd name="connsiteX423" fmla="*/ 2070668 w 7467600"/>
              <a:gd name="connsiteY423" fmla="*/ 6761520 h 6858000"/>
              <a:gd name="connsiteX424" fmla="*/ 1975142 w 7467600"/>
              <a:gd name="connsiteY424" fmla="*/ 6585570 h 6858000"/>
              <a:gd name="connsiteX425" fmla="*/ 2050035 w 7467600"/>
              <a:gd name="connsiteY425" fmla="*/ 6813345 h 6858000"/>
              <a:gd name="connsiteX426" fmla="*/ 2063025 w 7467600"/>
              <a:gd name="connsiteY426" fmla="*/ 6858000 h 6858000"/>
              <a:gd name="connsiteX427" fmla="*/ 2021675 w 7467600"/>
              <a:gd name="connsiteY427" fmla="*/ 6858000 h 6858000"/>
              <a:gd name="connsiteX428" fmla="*/ 2019308 w 7467600"/>
              <a:gd name="connsiteY428" fmla="*/ 6847118 h 6858000"/>
              <a:gd name="connsiteX429" fmla="*/ 1938835 w 7467600"/>
              <a:gd name="connsiteY429" fmla="*/ 6551160 h 6858000"/>
              <a:gd name="connsiteX430" fmla="*/ 1953230 w 7467600"/>
              <a:gd name="connsiteY430" fmla="*/ 6759699 h 6858000"/>
              <a:gd name="connsiteX431" fmla="*/ 1956763 w 7467600"/>
              <a:gd name="connsiteY431" fmla="*/ 6778191 h 6858000"/>
              <a:gd name="connsiteX432" fmla="*/ 1967925 w 7467600"/>
              <a:gd name="connsiteY432" fmla="*/ 6858000 h 6858000"/>
              <a:gd name="connsiteX433" fmla="*/ 1936622 w 7467600"/>
              <a:gd name="connsiteY433" fmla="*/ 6858000 h 6858000"/>
              <a:gd name="connsiteX434" fmla="*/ 1926261 w 7467600"/>
              <a:gd name="connsiteY434" fmla="*/ 6784064 h 6858000"/>
              <a:gd name="connsiteX435" fmla="*/ 1922724 w 7467600"/>
              <a:gd name="connsiteY435" fmla="*/ 6765577 h 6858000"/>
              <a:gd name="connsiteX436" fmla="*/ 1904650 w 7467600"/>
              <a:gd name="connsiteY436" fmla="*/ 6639616 h 6858000"/>
              <a:gd name="connsiteX437" fmla="*/ 1885273 w 7467600"/>
              <a:gd name="connsiteY437" fmla="*/ 6858000 h 6858000"/>
              <a:gd name="connsiteX438" fmla="*/ 1854363 w 7467600"/>
              <a:gd name="connsiteY438" fmla="*/ 6858000 h 6858000"/>
              <a:gd name="connsiteX439" fmla="*/ 1880391 w 7467600"/>
              <a:gd name="connsiteY439" fmla="*/ 6603796 h 6858000"/>
              <a:gd name="connsiteX440" fmla="*/ 1818273 w 7467600"/>
              <a:gd name="connsiteY440" fmla="*/ 6715729 h 6858000"/>
              <a:gd name="connsiteX441" fmla="*/ 1794691 w 7467600"/>
              <a:gd name="connsiteY441" fmla="*/ 6843239 h 6858000"/>
              <a:gd name="connsiteX442" fmla="*/ 1794914 w 7467600"/>
              <a:gd name="connsiteY442" fmla="*/ 6858000 h 6858000"/>
              <a:gd name="connsiteX443" fmla="*/ 1746128 w 7467600"/>
              <a:gd name="connsiteY443" fmla="*/ 6858000 h 6858000"/>
              <a:gd name="connsiteX444" fmla="*/ 1753934 w 7467600"/>
              <a:gd name="connsiteY444" fmla="*/ 6724796 h 6858000"/>
              <a:gd name="connsiteX445" fmla="*/ 1792053 w 7467600"/>
              <a:gd name="connsiteY445" fmla="*/ 6572396 h 6858000"/>
              <a:gd name="connsiteX446" fmla="*/ 1862248 w 7467600"/>
              <a:gd name="connsiteY446" fmla="*/ 6266397 h 6858000"/>
              <a:gd name="connsiteX447" fmla="*/ 1862250 w 7467600"/>
              <a:gd name="connsiteY447" fmla="*/ 6033531 h 6858000"/>
              <a:gd name="connsiteX448" fmla="*/ 1211999 w 7467600"/>
              <a:gd name="connsiteY448" fmla="*/ 6683610 h 6858000"/>
              <a:gd name="connsiteX449" fmla="*/ 1213266 w 7467600"/>
              <a:gd name="connsiteY449" fmla="*/ 6691947 h 6858000"/>
              <a:gd name="connsiteX450" fmla="*/ 1203370 w 7467600"/>
              <a:gd name="connsiteY450" fmla="*/ 6850676 h 6858000"/>
              <a:gd name="connsiteX451" fmla="*/ 1203671 w 7467600"/>
              <a:gd name="connsiteY451" fmla="*/ 6858000 h 6858000"/>
              <a:gd name="connsiteX452" fmla="*/ 1143180 w 7467600"/>
              <a:gd name="connsiteY452" fmla="*/ 6858000 h 6858000"/>
              <a:gd name="connsiteX453" fmla="*/ 1142176 w 7467600"/>
              <a:gd name="connsiteY453" fmla="*/ 6766045 h 6858000"/>
              <a:gd name="connsiteX454" fmla="*/ 1067484 w 7467600"/>
              <a:gd name="connsiteY454" fmla="*/ 6858000 h 6858000"/>
              <a:gd name="connsiteX455" fmla="*/ 953928 w 7467600"/>
              <a:gd name="connsiteY455" fmla="*/ 6858000 h 6858000"/>
              <a:gd name="connsiteX456" fmla="*/ 959715 w 7467600"/>
              <a:gd name="connsiteY456" fmla="*/ 6850185 h 6858000"/>
              <a:gd name="connsiteX457" fmla="*/ 1483788 w 7467600"/>
              <a:gd name="connsiteY457" fmla="*/ 6259174 h 6858000"/>
              <a:gd name="connsiteX458" fmla="*/ 1100671 w 7467600"/>
              <a:gd name="connsiteY458" fmla="*/ 6252137 h 6858000"/>
              <a:gd name="connsiteX459" fmla="*/ 1090144 w 7467600"/>
              <a:gd name="connsiteY459" fmla="*/ 6256748 h 6858000"/>
              <a:gd name="connsiteX460" fmla="*/ 1095872 w 7467600"/>
              <a:gd name="connsiteY460" fmla="*/ 6271892 h 6858000"/>
              <a:gd name="connsiteX461" fmla="*/ 262785 w 7467600"/>
              <a:gd name="connsiteY461" fmla="*/ 6845450 h 6858000"/>
              <a:gd name="connsiteX462" fmla="*/ 209968 w 7467600"/>
              <a:gd name="connsiteY462" fmla="*/ 6770713 h 6858000"/>
              <a:gd name="connsiteX463" fmla="*/ 873460 w 7467600"/>
              <a:gd name="connsiteY463" fmla="*/ 6253768 h 6858000"/>
              <a:gd name="connsiteX464" fmla="*/ 192686 w 7467600"/>
              <a:gd name="connsiteY464" fmla="*/ 5849257 h 6858000"/>
              <a:gd name="connsiteX465" fmla="*/ 4696 w 7467600"/>
              <a:gd name="connsiteY465" fmla="*/ 5697668 h 6858000"/>
              <a:gd name="connsiteX466" fmla="*/ 0 w 7467600"/>
              <a:gd name="connsiteY466" fmla="*/ 5689984 h 6858000"/>
              <a:gd name="connsiteX467" fmla="*/ 0 w 7467600"/>
              <a:gd name="connsiteY467" fmla="*/ 5513472 h 6858000"/>
              <a:gd name="connsiteX468" fmla="*/ 174101 w 7467600"/>
              <a:gd name="connsiteY468" fmla="*/ 5620277 h 6858000"/>
              <a:gd name="connsiteX469" fmla="*/ 891800 w 7467600"/>
              <a:gd name="connsiteY469" fmla="*/ 6036935 h 6858000"/>
              <a:gd name="connsiteX470" fmla="*/ 1072219 w 7467600"/>
              <a:gd name="connsiteY470" fmla="*/ 6169443 h 6858000"/>
              <a:gd name="connsiteX471" fmla="*/ 1074117 w 7467600"/>
              <a:gd name="connsiteY471" fmla="*/ 6170301 h 6858000"/>
              <a:gd name="connsiteX472" fmla="*/ 1083114 w 7467600"/>
              <a:gd name="connsiteY472" fmla="*/ 6174131 h 6858000"/>
              <a:gd name="connsiteX473" fmla="*/ 1543010 w 7467600"/>
              <a:gd name="connsiteY473" fmla="*/ 6191140 h 6858000"/>
              <a:gd name="connsiteX474" fmla="*/ 1551080 w 7467600"/>
              <a:gd name="connsiteY474" fmla="*/ 6195006 h 6858000"/>
              <a:gd name="connsiteX475" fmla="*/ 2345443 w 7467600"/>
              <a:gd name="connsiteY475" fmla="*/ 5549882 h 6858000"/>
              <a:gd name="connsiteX476" fmla="*/ 1721499 w 7467600"/>
              <a:gd name="connsiteY476" fmla="*/ 5599969 h 6858000"/>
              <a:gd name="connsiteX477" fmla="*/ 767716 w 7467600"/>
              <a:gd name="connsiteY477" fmla="*/ 5472768 h 6858000"/>
              <a:gd name="connsiteX478" fmla="*/ 722147 w 7467600"/>
              <a:gd name="connsiteY478" fmla="*/ 5393091 h 6858000"/>
              <a:gd name="connsiteX479" fmla="*/ 1485552 w 7467600"/>
              <a:gd name="connsiteY479" fmla="*/ 5313202 h 6858000"/>
              <a:gd name="connsiteX480" fmla="*/ 2143004 w 7467600"/>
              <a:gd name="connsiteY480" fmla="*/ 5402420 h 6858000"/>
              <a:gd name="connsiteX481" fmla="*/ 1933391 w 7467600"/>
              <a:gd name="connsiteY481" fmla="*/ 5156971 h 6858000"/>
              <a:gd name="connsiteX482" fmla="*/ 1827118 w 7467600"/>
              <a:gd name="connsiteY482" fmla="*/ 4968410 h 6858000"/>
              <a:gd name="connsiteX483" fmla="*/ 1837349 w 7467600"/>
              <a:gd name="connsiteY483" fmla="*/ 4956357 h 6858000"/>
              <a:gd name="connsiteX484" fmla="*/ 2162835 w 7467600"/>
              <a:gd name="connsiteY484" fmla="*/ 5187853 h 6858000"/>
              <a:gd name="connsiteX485" fmla="*/ 2257167 w 7467600"/>
              <a:gd name="connsiteY485" fmla="*/ 5462123 h 6858000"/>
              <a:gd name="connsiteX486" fmla="*/ 2261598 w 7467600"/>
              <a:gd name="connsiteY486" fmla="*/ 5467998 h 6858000"/>
              <a:gd name="connsiteX487" fmla="*/ 2437177 w 7467600"/>
              <a:gd name="connsiteY487" fmla="*/ 5479608 h 6858000"/>
              <a:gd name="connsiteX488" fmla="*/ 2445247 w 7467600"/>
              <a:gd name="connsiteY488" fmla="*/ 5483476 h 6858000"/>
              <a:gd name="connsiteX489" fmla="*/ 2743626 w 7467600"/>
              <a:gd name="connsiteY489" fmla="*/ 5304819 h 6858000"/>
              <a:gd name="connsiteX490" fmla="*/ 3048102 w 7467600"/>
              <a:gd name="connsiteY490" fmla="*/ 5150595 h 6858000"/>
              <a:gd name="connsiteX491" fmla="*/ 1799414 w 7467600"/>
              <a:gd name="connsiteY491" fmla="*/ 4694732 h 6858000"/>
              <a:gd name="connsiteX492" fmla="*/ 1771735 w 7467600"/>
              <a:gd name="connsiteY492" fmla="*/ 4619929 h 6858000"/>
              <a:gd name="connsiteX493" fmla="*/ 3104273 w 7467600"/>
              <a:gd name="connsiteY493" fmla="*/ 5076159 h 6858000"/>
              <a:gd name="connsiteX494" fmla="*/ 3113245 w 7467600"/>
              <a:gd name="connsiteY494" fmla="*/ 5090705 h 6858000"/>
              <a:gd name="connsiteX495" fmla="*/ 3126294 w 7467600"/>
              <a:gd name="connsiteY495" fmla="*/ 5114400 h 6858000"/>
              <a:gd name="connsiteX496" fmla="*/ 3937433 w 7467600"/>
              <a:gd name="connsiteY496" fmla="*/ 4830473 h 6858000"/>
              <a:gd name="connsiteX497" fmla="*/ 3590475 w 7467600"/>
              <a:gd name="connsiteY497" fmla="*/ 4597974 h 6858000"/>
              <a:gd name="connsiteX498" fmla="*/ 3100264 w 7467600"/>
              <a:gd name="connsiteY498" fmla="*/ 4579845 h 6858000"/>
              <a:gd name="connsiteX499" fmla="*/ 2183576 w 7467600"/>
              <a:gd name="connsiteY499" fmla="*/ 4227150 h 6858000"/>
              <a:gd name="connsiteX500" fmla="*/ 2151029 w 7467600"/>
              <a:gd name="connsiteY500" fmla="*/ 4146947 h 6858000"/>
              <a:gd name="connsiteX501" fmla="*/ 3563434 w 7467600"/>
              <a:gd name="connsiteY501" fmla="*/ 4469115 h 6858000"/>
              <a:gd name="connsiteX502" fmla="*/ 3177952 w 7467600"/>
              <a:gd name="connsiteY502" fmla="*/ 3657386 h 6858000"/>
              <a:gd name="connsiteX503" fmla="*/ 3189263 w 7467600"/>
              <a:gd name="connsiteY503" fmla="*/ 3625726 h 6858000"/>
              <a:gd name="connsiteX504" fmla="*/ 3560912 w 7467600"/>
              <a:gd name="connsiteY504" fmla="*/ 4079863 h 6858000"/>
              <a:gd name="connsiteX505" fmla="*/ 3626636 w 7467600"/>
              <a:gd name="connsiteY505" fmla="*/ 4512230 h 6858000"/>
              <a:gd name="connsiteX506" fmla="*/ 3653088 w 7467600"/>
              <a:gd name="connsiteY506" fmla="*/ 4521417 h 6858000"/>
              <a:gd name="connsiteX507" fmla="*/ 3988128 w 7467600"/>
              <a:gd name="connsiteY507" fmla="*/ 4817267 h 6858000"/>
              <a:gd name="connsiteX508" fmla="*/ 4830582 w 7467600"/>
              <a:gd name="connsiteY508" fmla="*/ 4676000 h 6858000"/>
              <a:gd name="connsiteX509" fmla="*/ 4830100 w 7467600"/>
              <a:gd name="connsiteY509" fmla="*/ 4675554 h 6858000"/>
              <a:gd name="connsiteX510" fmla="*/ 4036318 w 7467600"/>
              <a:gd name="connsiteY510" fmla="*/ 4147013 h 6858000"/>
              <a:gd name="connsiteX511" fmla="*/ 3432098 w 7467600"/>
              <a:gd name="connsiteY511" fmla="*/ 3537312 h 6858000"/>
              <a:gd name="connsiteX512" fmla="*/ 3446761 w 7467600"/>
              <a:gd name="connsiteY512" fmla="*/ 3461278 h 6858000"/>
              <a:gd name="connsiteX513" fmla="*/ 4419733 w 7467600"/>
              <a:gd name="connsiteY513" fmla="*/ 3963555 h 6858000"/>
              <a:gd name="connsiteX514" fmla="*/ 4781371 w 7467600"/>
              <a:gd name="connsiteY514" fmla="*/ 4458604 h 6858000"/>
              <a:gd name="connsiteX515" fmla="*/ 4780440 w 7467600"/>
              <a:gd name="connsiteY515" fmla="*/ 4470290 h 6858000"/>
              <a:gd name="connsiteX516" fmla="*/ 4898954 w 7467600"/>
              <a:gd name="connsiteY516" fmla="*/ 4662092 h 6858000"/>
              <a:gd name="connsiteX517" fmla="*/ 4900699 w 7467600"/>
              <a:gd name="connsiteY517" fmla="*/ 4670867 h 6858000"/>
              <a:gd name="connsiteX518" fmla="*/ 5714511 w 7467600"/>
              <a:gd name="connsiteY518" fmla="*/ 4663483 h 6858000"/>
              <a:gd name="connsiteX519" fmla="*/ 5464793 w 7467600"/>
              <a:gd name="connsiteY519" fmla="*/ 4393556 h 6858000"/>
              <a:gd name="connsiteX520" fmla="*/ 5461897 w 7467600"/>
              <a:gd name="connsiteY520" fmla="*/ 4390879 h 6858000"/>
              <a:gd name="connsiteX521" fmla="*/ 4294126 w 7467600"/>
              <a:gd name="connsiteY521" fmla="*/ 3303048 h 6858000"/>
              <a:gd name="connsiteX522" fmla="*/ 4305321 w 7467600"/>
              <a:gd name="connsiteY522" fmla="*/ 3256953 h 6858000"/>
              <a:gd name="connsiteX523" fmla="*/ 4949299 w 7467600"/>
              <a:gd name="connsiteY523" fmla="*/ 3766336 h 6858000"/>
              <a:gd name="connsiteX524" fmla="*/ 5291452 w 7467600"/>
              <a:gd name="connsiteY524" fmla="*/ 4076801 h 6858000"/>
              <a:gd name="connsiteX525" fmla="*/ 5434998 w 7467600"/>
              <a:gd name="connsiteY525" fmla="*/ 4254100 h 6858000"/>
              <a:gd name="connsiteX526" fmla="*/ 5351015 w 7467600"/>
              <a:gd name="connsiteY526" fmla="*/ 3760989 h 6858000"/>
              <a:gd name="connsiteX527" fmla="*/ 5413780 w 7467600"/>
              <a:gd name="connsiteY527" fmla="*/ 2966265 h 6858000"/>
              <a:gd name="connsiteX528" fmla="*/ 5425627 w 7467600"/>
              <a:gd name="connsiteY528" fmla="*/ 2954192 h 6858000"/>
              <a:gd name="connsiteX529" fmla="*/ 6604735 w 7467600"/>
              <a:gd name="connsiteY529" fmla="*/ 2041381 h 6858000"/>
              <a:gd name="connsiteX530" fmla="*/ 7204487 w 7467600"/>
              <a:gd name="connsiteY530" fmla="*/ 2742112 h 6858000"/>
              <a:gd name="connsiteX531" fmla="*/ 7131592 w 7467600"/>
              <a:gd name="connsiteY531" fmla="*/ 2672096 h 6858000"/>
              <a:gd name="connsiteX532" fmla="*/ 6996344 w 7467600"/>
              <a:gd name="connsiteY532" fmla="*/ 2518310 h 6858000"/>
              <a:gd name="connsiteX533" fmla="*/ 6735495 w 7467600"/>
              <a:gd name="connsiteY533" fmla="*/ 2196890 h 6858000"/>
              <a:gd name="connsiteX534" fmla="*/ 6721901 w 7467600"/>
              <a:gd name="connsiteY534" fmla="*/ 2179274 h 6858000"/>
              <a:gd name="connsiteX535" fmla="*/ 6604735 w 7467600"/>
              <a:gd name="connsiteY535" fmla="*/ 2041381 h 6858000"/>
              <a:gd name="connsiteX536" fmla="*/ 6591670 w 7467600"/>
              <a:gd name="connsiteY536" fmla="*/ 1988277 h 6858000"/>
              <a:gd name="connsiteX537" fmla="*/ 6747349 w 7467600"/>
              <a:gd name="connsiteY537" fmla="*/ 2160069 h 6858000"/>
              <a:gd name="connsiteX538" fmla="*/ 6760943 w 7467600"/>
              <a:gd name="connsiteY538" fmla="*/ 2177686 h 6858000"/>
              <a:gd name="connsiteX539" fmla="*/ 7021065 w 7467600"/>
              <a:gd name="connsiteY539" fmla="*/ 2498102 h 6858000"/>
              <a:gd name="connsiteX540" fmla="*/ 7155223 w 7467600"/>
              <a:gd name="connsiteY540" fmla="*/ 2650386 h 6858000"/>
              <a:gd name="connsiteX541" fmla="*/ 7203167 w 7467600"/>
              <a:gd name="connsiteY541" fmla="*/ 2697288 h 6858000"/>
              <a:gd name="connsiteX542" fmla="*/ 6937703 w 7467600"/>
              <a:gd name="connsiteY542" fmla="*/ 2321981 h 6858000"/>
              <a:gd name="connsiteX543" fmla="*/ 6591670 w 7467600"/>
              <a:gd name="connsiteY543" fmla="*/ 1988277 h 6858000"/>
              <a:gd name="connsiteX544" fmla="*/ 5798671 w 7467600"/>
              <a:gd name="connsiteY544" fmla="*/ 1981601 h 6858000"/>
              <a:gd name="connsiteX545" fmla="*/ 5754709 w 7467600"/>
              <a:gd name="connsiteY545" fmla="*/ 2071454 h 6858000"/>
              <a:gd name="connsiteX546" fmla="*/ 5763044 w 7467600"/>
              <a:gd name="connsiteY546" fmla="*/ 2842206 h 6858000"/>
              <a:gd name="connsiteX547" fmla="*/ 5764974 w 7467600"/>
              <a:gd name="connsiteY547" fmla="*/ 2799609 h 6858000"/>
              <a:gd name="connsiteX548" fmla="*/ 5767665 w 7467600"/>
              <a:gd name="connsiteY548" fmla="*/ 2666409 h 6858000"/>
              <a:gd name="connsiteX549" fmla="*/ 5763055 w 7467600"/>
              <a:gd name="connsiteY549" fmla="*/ 2579705 h 6858000"/>
              <a:gd name="connsiteX550" fmla="*/ 5758079 w 7467600"/>
              <a:gd name="connsiteY550" fmla="*/ 2492508 h 6858000"/>
              <a:gd name="connsiteX551" fmla="*/ 5779325 w 7467600"/>
              <a:gd name="connsiteY551" fmla="*/ 2197069 h 6858000"/>
              <a:gd name="connsiteX552" fmla="*/ 5798671 w 7467600"/>
              <a:gd name="connsiteY552" fmla="*/ 1981601 h 6858000"/>
              <a:gd name="connsiteX553" fmla="*/ 5829202 w 7467600"/>
              <a:gd name="connsiteY553" fmla="*/ 1971679 h 6858000"/>
              <a:gd name="connsiteX554" fmla="*/ 5809558 w 7467600"/>
              <a:gd name="connsiteY554" fmla="*/ 2198043 h 6858000"/>
              <a:gd name="connsiteX555" fmla="*/ 5788653 w 7467600"/>
              <a:gd name="connsiteY555" fmla="*/ 2489430 h 6858000"/>
              <a:gd name="connsiteX556" fmla="*/ 5793439 w 7467600"/>
              <a:gd name="connsiteY556" fmla="*/ 2575235 h 6858000"/>
              <a:gd name="connsiteX557" fmla="*/ 5796837 w 7467600"/>
              <a:gd name="connsiteY557" fmla="*/ 2637633 h 6858000"/>
              <a:gd name="connsiteX558" fmla="*/ 5818614 w 7467600"/>
              <a:gd name="connsiteY558" fmla="*/ 2473055 h 6858000"/>
              <a:gd name="connsiteX559" fmla="*/ 5829202 w 7467600"/>
              <a:gd name="connsiteY559" fmla="*/ 1971679 h 6858000"/>
              <a:gd name="connsiteX560" fmla="*/ 5911389 w 7467600"/>
              <a:gd name="connsiteY560" fmla="*/ 1898371 h 6858000"/>
              <a:gd name="connsiteX561" fmla="*/ 6237627 w 7467600"/>
              <a:gd name="connsiteY561" fmla="*/ 2231921 h 6858000"/>
              <a:gd name="connsiteX562" fmla="*/ 5911389 w 7467600"/>
              <a:gd name="connsiteY562" fmla="*/ 1898371 h 6858000"/>
              <a:gd name="connsiteX563" fmla="*/ 6944437 w 7467600"/>
              <a:gd name="connsiteY563" fmla="*/ 1575402 h 6858000"/>
              <a:gd name="connsiteX564" fmla="*/ 6304730 w 7467600"/>
              <a:gd name="connsiteY564" fmla="*/ 1766654 h 6858000"/>
              <a:gd name="connsiteX565" fmla="*/ 6944437 w 7467600"/>
              <a:gd name="connsiteY565" fmla="*/ 1575402 h 6858000"/>
              <a:gd name="connsiteX566" fmla="*/ 7019523 w 7467600"/>
              <a:gd name="connsiteY566" fmla="*/ 1519450 h 6858000"/>
              <a:gd name="connsiteX567" fmla="*/ 6298091 w 7467600"/>
              <a:gd name="connsiteY567" fmla="*/ 1737122 h 6858000"/>
              <a:gd name="connsiteX568" fmla="*/ 7019523 w 7467600"/>
              <a:gd name="connsiteY568" fmla="*/ 1519450 h 6858000"/>
              <a:gd name="connsiteX569" fmla="*/ 2399523 w 7467600"/>
              <a:gd name="connsiteY569" fmla="*/ 1428234 h 6858000"/>
              <a:gd name="connsiteX570" fmla="*/ 2224982 w 7467600"/>
              <a:gd name="connsiteY570" fmla="*/ 1826201 h 6858000"/>
              <a:gd name="connsiteX571" fmla="*/ 2096099 w 7467600"/>
              <a:gd name="connsiteY571" fmla="*/ 2345900 h 6858000"/>
              <a:gd name="connsiteX572" fmla="*/ 2283317 w 7467600"/>
              <a:gd name="connsiteY572" fmla="*/ 1796925 h 6858000"/>
              <a:gd name="connsiteX573" fmla="*/ 2399523 w 7467600"/>
              <a:gd name="connsiteY573" fmla="*/ 1428234 h 6858000"/>
              <a:gd name="connsiteX574" fmla="*/ 2448558 w 7467600"/>
              <a:gd name="connsiteY574" fmla="*/ 1373435 h 6858000"/>
              <a:gd name="connsiteX575" fmla="*/ 2312521 w 7467600"/>
              <a:gd name="connsiteY575" fmla="*/ 1806140 h 6858000"/>
              <a:gd name="connsiteX576" fmla="*/ 2127533 w 7467600"/>
              <a:gd name="connsiteY576" fmla="*/ 2348380 h 6858000"/>
              <a:gd name="connsiteX577" fmla="*/ 2358080 w 7467600"/>
              <a:gd name="connsiteY577" fmla="*/ 1866134 h 6858000"/>
              <a:gd name="connsiteX578" fmla="*/ 2407436 w 7467600"/>
              <a:gd name="connsiteY578" fmla="*/ 1651070 h 6858000"/>
              <a:gd name="connsiteX579" fmla="*/ 2448558 w 7467600"/>
              <a:gd name="connsiteY579" fmla="*/ 1373435 h 6858000"/>
              <a:gd name="connsiteX580" fmla="*/ 278707 w 7467600"/>
              <a:gd name="connsiteY580" fmla="*/ 1352270 h 6858000"/>
              <a:gd name="connsiteX581" fmla="*/ 321570 w 7467600"/>
              <a:gd name="connsiteY581" fmla="*/ 1861610 h 6858000"/>
              <a:gd name="connsiteX582" fmla="*/ 294281 w 7467600"/>
              <a:gd name="connsiteY582" fmla="*/ 1440658 h 6858000"/>
              <a:gd name="connsiteX583" fmla="*/ 278707 w 7467600"/>
              <a:gd name="connsiteY583" fmla="*/ 1352270 h 6858000"/>
              <a:gd name="connsiteX584" fmla="*/ 1423821 w 7467600"/>
              <a:gd name="connsiteY584" fmla="*/ 1351958 h 6858000"/>
              <a:gd name="connsiteX585" fmla="*/ 1638521 w 7467600"/>
              <a:gd name="connsiteY585" fmla="*/ 1908470 h 6858000"/>
              <a:gd name="connsiteX586" fmla="*/ 1754199 w 7467600"/>
              <a:gd name="connsiteY586" fmla="*/ 2149284 h 6858000"/>
              <a:gd name="connsiteX587" fmla="*/ 1908359 w 7467600"/>
              <a:gd name="connsiteY587" fmla="*/ 2364988 h 6858000"/>
              <a:gd name="connsiteX588" fmla="*/ 1647661 w 7467600"/>
              <a:gd name="connsiteY588" fmla="*/ 1825945 h 6858000"/>
              <a:gd name="connsiteX589" fmla="*/ 1423821 w 7467600"/>
              <a:gd name="connsiteY589" fmla="*/ 1351958 h 6858000"/>
              <a:gd name="connsiteX590" fmla="*/ 1431890 w 7467600"/>
              <a:gd name="connsiteY590" fmla="*/ 1306475 h 6858000"/>
              <a:gd name="connsiteX591" fmla="*/ 1507597 w 7467600"/>
              <a:gd name="connsiteY591" fmla="*/ 1446132 h 6858000"/>
              <a:gd name="connsiteX592" fmla="*/ 1674586 w 7467600"/>
              <a:gd name="connsiteY592" fmla="*/ 1813832 h 6858000"/>
              <a:gd name="connsiteX593" fmla="*/ 1815950 w 7467600"/>
              <a:gd name="connsiteY593" fmla="*/ 2128564 h 6858000"/>
              <a:gd name="connsiteX594" fmla="*/ 1984242 w 7467600"/>
              <a:gd name="connsiteY594" fmla="*/ 2430829 h 6858000"/>
              <a:gd name="connsiteX595" fmla="*/ 2014023 w 7467600"/>
              <a:gd name="connsiteY595" fmla="*/ 2450995 h 6858000"/>
              <a:gd name="connsiteX596" fmla="*/ 1747337 w 7467600"/>
              <a:gd name="connsiteY596" fmla="*/ 1855264 h 6858000"/>
              <a:gd name="connsiteX597" fmla="*/ 1533749 w 7467600"/>
              <a:gd name="connsiteY597" fmla="*/ 1478656 h 6858000"/>
              <a:gd name="connsiteX598" fmla="*/ 1431890 w 7467600"/>
              <a:gd name="connsiteY598" fmla="*/ 1306475 h 6858000"/>
              <a:gd name="connsiteX599" fmla="*/ 5052692 w 7467600"/>
              <a:gd name="connsiteY599" fmla="*/ 1292994 h 6858000"/>
              <a:gd name="connsiteX600" fmla="*/ 5200661 w 7467600"/>
              <a:gd name="connsiteY600" fmla="*/ 1635186 h 6858000"/>
              <a:gd name="connsiteX601" fmla="*/ 5297138 w 7467600"/>
              <a:gd name="connsiteY601" fmla="*/ 1906351 h 6858000"/>
              <a:gd name="connsiteX602" fmla="*/ 5052692 w 7467600"/>
              <a:gd name="connsiteY602" fmla="*/ 1292994 h 6858000"/>
              <a:gd name="connsiteX603" fmla="*/ 5009948 w 7467600"/>
              <a:gd name="connsiteY603" fmla="*/ 1273619 h 6858000"/>
              <a:gd name="connsiteX604" fmla="*/ 5121777 w 7467600"/>
              <a:gd name="connsiteY604" fmla="*/ 1654213 h 6858000"/>
              <a:gd name="connsiteX605" fmla="*/ 5293545 w 7467600"/>
              <a:gd name="connsiteY605" fmla="*/ 2072247 h 6858000"/>
              <a:gd name="connsiteX606" fmla="*/ 5294042 w 7467600"/>
              <a:gd name="connsiteY606" fmla="*/ 2065019 h 6858000"/>
              <a:gd name="connsiteX607" fmla="*/ 5171936 w 7467600"/>
              <a:gd name="connsiteY607" fmla="*/ 1647613 h 6858000"/>
              <a:gd name="connsiteX608" fmla="*/ 5009948 w 7467600"/>
              <a:gd name="connsiteY608" fmla="*/ 1273619 h 6858000"/>
              <a:gd name="connsiteX609" fmla="*/ 655236 w 7467600"/>
              <a:gd name="connsiteY609" fmla="*/ 1268632 h 6858000"/>
              <a:gd name="connsiteX610" fmla="*/ 839521 w 7467600"/>
              <a:gd name="connsiteY610" fmla="*/ 1685315 h 6858000"/>
              <a:gd name="connsiteX611" fmla="*/ 1109416 w 7467600"/>
              <a:gd name="connsiteY611" fmla="*/ 2061663 h 6858000"/>
              <a:gd name="connsiteX612" fmla="*/ 1298300 w 7467600"/>
              <a:gd name="connsiteY612" fmla="*/ 2247742 h 6858000"/>
              <a:gd name="connsiteX613" fmla="*/ 1125871 w 7467600"/>
              <a:gd name="connsiteY613" fmla="*/ 1989513 h 6858000"/>
              <a:gd name="connsiteX614" fmla="*/ 981574 w 7467600"/>
              <a:gd name="connsiteY614" fmla="*/ 1783157 h 6858000"/>
              <a:gd name="connsiteX615" fmla="*/ 922198 w 7467600"/>
              <a:gd name="connsiteY615" fmla="*/ 1677437 h 6858000"/>
              <a:gd name="connsiteX616" fmla="*/ 869293 w 7467600"/>
              <a:gd name="connsiteY616" fmla="*/ 1583214 h 6858000"/>
              <a:gd name="connsiteX617" fmla="*/ 751431 w 7467600"/>
              <a:gd name="connsiteY617" fmla="*/ 1405731 h 6858000"/>
              <a:gd name="connsiteX618" fmla="*/ 655236 w 7467600"/>
              <a:gd name="connsiteY618" fmla="*/ 1268632 h 6858000"/>
              <a:gd name="connsiteX619" fmla="*/ 6516292 w 7467600"/>
              <a:gd name="connsiteY619" fmla="*/ 1263064 h 6858000"/>
              <a:gd name="connsiteX620" fmla="*/ 5736320 w 7467600"/>
              <a:gd name="connsiteY620" fmla="*/ 1501803 h 6858000"/>
              <a:gd name="connsiteX621" fmla="*/ 6516292 w 7467600"/>
              <a:gd name="connsiteY621" fmla="*/ 1263064 h 6858000"/>
              <a:gd name="connsiteX622" fmla="*/ 291466 w 7467600"/>
              <a:gd name="connsiteY622" fmla="*/ 1250369 h 6858000"/>
              <a:gd name="connsiteX623" fmla="*/ 323180 w 7467600"/>
              <a:gd name="connsiteY623" fmla="*/ 1435283 h 6858000"/>
              <a:gd name="connsiteX624" fmla="*/ 349381 w 7467600"/>
              <a:gd name="connsiteY624" fmla="*/ 1875041 h 6858000"/>
              <a:gd name="connsiteX625" fmla="*/ 374363 w 7467600"/>
              <a:gd name="connsiteY625" fmla="*/ 1506494 h 6858000"/>
              <a:gd name="connsiteX626" fmla="*/ 302168 w 7467600"/>
              <a:gd name="connsiteY626" fmla="*/ 1274495 h 6858000"/>
              <a:gd name="connsiteX627" fmla="*/ 291466 w 7467600"/>
              <a:gd name="connsiteY627" fmla="*/ 1250369 h 6858000"/>
              <a:gd name="connsiteX628" fmla="*/ 678222 w 7467600"/>
              <a:gd name="connsiteY628" fmla="*/ 1248670 h 6858000"/>
              <a:gd name="connsiteX629" fmla="*/ 775536 w 7467600"/>
              <a:gd name="connsiteY629" fmla="*/ 1388015 h 6858000"/>
              <a:gd name="connsiteX630" fmla="*/ 894529 w 7467600"/>
              <a:gd name="connsiteY630" fmla="*/ 1567739 h 6858000"/>
              <a:gd name="connsiteX631" fmla="*/ 948000 w 7467600"/>
              <a:gd name="connsiteY631" fmla="*/ 1663088 h 6858000"/>
              <a:gd name="connsiteX632" fmla="*/ 1006812 w 7467600"/>
              <a:gd name="connsiteY632" fmla="*/ 1767683 h 6858000"/>
              <a:gd name="connsiteX633" fmla="*/ 1149133 w 7467600"/>
              <a:gd name="connsiteY633" fmla="*/ 1971513 h 6858000"/>
              <a:gd name="connsiteX634" fmla="*/ 1333952 w 7467600"/>
              <a:gd name="connsiteY634" fmla="*/ 2251620 h 6858000"/>
              <a:gd name="connsiteX635" fmla="*/ 1337329 w 7467600"/>
              <a:gd name="connsiteY635" fmla="*/ 2258350 h 6858000"/>
              <a:gd name="connsiteX636" fmla="*/ 1014726 w 7467600"/>
              <a:gd name="connsiteY636" fmla="*/ 1615556 h 6858000"/>
              <a:gd name="connsiteX637" fmla="*/ 678222 w 7467600"/>
              <a:gd name="connsiteY637" fmla="*/ 1248670 h 6858000"/>
              <a:gd name="connsiteX638" fmla="*/ 6691602 w 7467600"/>
              <a:gd name="connsiteY638" fmla="*/ 1140573 h 6858000"/>
              <a:gd name="connsiteX639" fmla="*/ 6571100 w 7467600"/>
              <a:gd name="connsiteY639" fmla="*/ 1183662 h 6858000"/>
              <a:gd name="connsiteX640" fmla="*/ 6241687 w 7467600"/>
              <a:gd name="connsiteY640" fmla="*/ 1257600 h 6858000"/>
              <a:gd name="connsiteX641" fmla="*/ 5693009 w 7467600"/>
              <a:gd name="connsiteY641" fmla="*/ 1478256 h 6858000"/>
              <a:gd name="connsiteX642" fmla="*/ 6548420 w 7467600"/>
              <a:gd name="connsiteY642" fmla="*/ 1214599 h 6858000"/>
              <a:gd name="connsiteX643" fmla="*/ 6605473 w 7467600"/>
              <a:gd name="connsiteY643" fmla="*/ 1184686 h 6858000"/>
              <a:gd name="connsiteX644" fmla="*/ 6691602 w 7467600"/>
              <a:gd name="connsiteY644" fmla="*/ 1140573 h 6858000"/>
              <a:gd name="connsiteX645" fmla="*/ 4002475 w 7467600"/>
              <a:gd name="connsiteY645" fmla="*/ 1037802 h 6858000"/>
              <a:gd name="connsiteX646" fmla="*/ 4000324 w 7467600"/>
              <a:gd name="connsiteY646" fmla="*/ 1039362 h 6858000"/>
              <a:gd name="connsiteX647" fmla="*/ 4002862 w 7467600"/>
              <a:gd name="connsiteY647" fmla="*/ 1042866 h 6858000"/>
              <a:gd name="connsiteX648" fmla="*/ 4002475 w 7467600"/>
              <a:gd name="connsiteY648" fmla="*/ 1037802 h 6858000"/>
              <a:gd name="connsiteX649" fmla="*/ 506322 w 7467600"/>
              <a:gd name="connsiteY649" fmla="*/ 1020997 h 6858000"/>
              <a:gd name="connsiteX650" fmla="*/ 533068 w 7467600"/>
              <a:gd name="connsiteY650" fmla="*/ 1029409 h 6858000"/>
              <a:gd name="connsiteX651" fmla="*/ 1232525 w 7467600"/>
              <a:gd name="connsiteY651" fmla="*/ 1804675 h 6858000"/>
              <a:gd name="connsiteX652" fmla="*/ 1388858 w 7467600"/>
              <a:gd name="connsiteY652" fmla="*/ 2368011 h 6858000"/>
              <a:gd name="connsiteX653" fmla="*/ 1384098 w 7467600"/>
              <a:gd name="connsiteY653" fmla="*/ 2378125 h 6858000"/>
              <a:gd name="connsiteX654" fmla="*/ 1425393 w 7467600"/>
              <a:gd name="connsiteY654" fmla="*/ 2589124 h 6858000"/>
              <a:gd name="connsiteX655" fmla="*/ 1424001 w 7467600"/>
              <a:gd name="connsiteY655" fmla="*/ 2597541 h 6858000"/>
              <a:gd name="connsiteX656" fmla="*/ 2152729 w 7467600"/>
              <a:gd name="connsiteY656" fmla="*/ 2864487 h 6858000"/>
              <a:gd name="connsiteX657" fmla="*/ 2020609 w 7467600"/>
              <a:gd name="connsiteY657" fmla="*/ 2539671 h 6858000"/>
              <a:gd name="connsiteX658" fmla="*/ 2018920 w 7467600"/>
              <a:gd name="connsiteY658" fmla="*/ 2536309 h 6858000"/>
              <a:gd name="connsiteX659" fmla="*/ 1342441 w 7467600"/>
              <a:gd name="connsiteY659" fmla="*/ 1173017 h 6858000"/>
              <a:gd name="connsiteX660" fmla="*/ 1367925 w 7467600"/>
              <a:gd name="connsiteY660" fmla="*/ 1135648 h 6858000"/>
              <a:gd name="connsiteX661" fmla="*/ 1771401 w 7467600"/>
              <a:gd name="connsiteY661" fmla="*/ 1806673 h 6858000"/>
              <a:gd name="connsiteX662" fmla="*/ 1972385 w 7467600"/>
              <a:gd name="connsiteY662" fmla="*/ 2198735 h 6858000"/>
              <a:gd name="connsiteX663" fmla="*/ 2040892 w 7467600"/>
              <a:gd name="connsiteY663" fmla="*/ 2405205 h 6858000"/>
              <a:gd name="connsiteX664" fmla="*/ 2131689 w 7467600"/>
              <a:gd name="connsiteY664" fmla="*/ 1936926 h 6858000"/>
              <a:gd name="connsiteX665" fmla="*/ 2454820 w 7467600"/>
              <a:gd name="connsiteY665" fmla="*/ 1248808 h 6858000"/>
              <a:gd name="connsiteX666" fmla="*/ 2492512 w 7467600"/>
              <a:gd name="connsiteY666" fmla="*/ 1302920 h 6858000"/>
              <a:gd name="connsiteX667" fmla="*/ 2081216 w 7467600"/>
              <a:gd name="connsiteY667" fmla="*/ 2527513 h 6858000"/>
              <a:gd name="connsiteX668" fmla="*/ 2081211 w 7467600"/>
              <a:gd name="connsiteY668" fmla="*/ 2528916 h 6858000"/>
              <a:gd name="connsiteX669" fmla="*/ 2199067 w 7467600"/>
              <a:gd name="connsiteY669" fmla="*/ 2884061 h 6858000"/>
              <a:gd name="connsiteX670" fmla="*/ 3192586 w 7467600"/>
              <a:gd name="connsiteY670" fmla="*/ 3411496 h 6858000"/>
              <a:gd name="connsiteX671" fmla="*/ 3182620 w 7467600"/>
              <a:gd name="connsiteY671" fmla="*/ 3483279 h 6858000"/>
              <a:gd name="connsiteX672" fmla="*/ 2435119 w 7467600"/>
              <a:gd name="connsiteY672" fmla="*/ 3080173 h 6858000"/>
              <a:gd name="connsiteX673" fmla="*/ 2410152 w 7467600"/>
              <a:gd name="connsiteY673" fmla="*/ 3063751 h 6858000"/>
              <a:gd name="connsiteX674" fmla="*/ 2408099 w 7467600"/>
              <a:gd name="connsiteY674" fmla="*/ 3064403 h 6858000"/>
              <a:gd name="connsiteX675" fmla="*/ 2407218 w 7467600"/>
              <a:gd name="connsiteY675" fmla="*/ 3070324 h 6858000"/>
              <a:gd name="connsiteX676" fmla="*/ 2380138 w 7467600"/>
              <a:gd name="connsiteY676" fmla="*/ 3099341 h 6858000"/>
              <a:gd name="connsiteX677" fmla="*/ 1765923 w 7467600"/>
              <a:gd name="connsiteY677" fmla="*/ 3581043 h 6858000"/>
              <a:gd name="connsiteX678" fmla="*/ 1702258 w 7467600"/>
              <a:gd name="connsiteY678" fmla="*/ 3612286 h 6858000"/>
              <a:gd name="connsiteX679" fmla="*/ 1538370 w 7467600"/>
              <a:gd name="connsiteY679" fmla="*/ 3811804 h 6858000"/>
              <a:gd name="connsiteX680" fmla="*/ 542867 w 7467600"/>
              <a:gd name="connsiteY680" fmla="*/ 4944092 h 6858000"/>
              <a:gd name="connsiteX681" fmla="*/ 515800 w 7467600"/>
              <a:gd name="connsiteY681" fmla="*/ 4862180 h 6858000"/>
              <a:gd name="connsiteX682" fmla="*/ 909145 w 7467600"/>
              <a:gd name="connsiteY682" fmla="*/ 4199225 h 6858000"/>
              <a:gd name="connsiteX683" fmla="*/ 1214067 w 7467600"/>
              <a:gd name="connsiteY683" fmla="*/ 3908561 h 6858000"/>
              <a:gd name="connsiteX684" fmla="*/ 640967 w 7467600"/>
              <a:gd name="connsiteY684" fmla="*/ 4105601 h 6858000"/>
              <a:gd name="connsiteX685" fmla="*/ 112563 w 7467600"/>
              <a:gd name="connsiteY685" fmla="*/ 4396952 h 6858000"/>
              <a:gd name="connsiteX686" fmla="*/ 0 w 7467600"/>
              <a:gd name="connsiteY686" fmla="*/ 4466006 h 6858000"/>
              <a:gd name="connsiteX687" fmla="*/ 0 w 7467600"/>
              <a:gd name="connsiteY687" fmla="*/ 4233763 h 6858000"/>
              <a:gd name="connsiteX688" fmla="*/ 36881 w 7467600"/>
              <a:gd name="connsiteY688" fmla="*/ 4200118 h 6858000"/>
              <a:gd name="connsiteX689" fmla="*/ 910534 w 7467600"/>
              <a:gd name="connsiteY689" fmla="*/ 3629753 h 6858000"/>
              <a:gd name="connsiteX690" fmla="*/ 1578717 w 7467600"/>
              <a:gd name="connsiteY690" fmla="*/ 3575982 h 6858000"/>
              <a:gd name="connsiteX691" fmla="*/ 2338780 w 7467600"/>
              <a:gd name="connsiteY691" fmla="*/ 3033725 h 6858000"/>
              <a:gd name="connsiteX692" fmla="*/ 1807991 w 7467600"/>
              <a:gd name="connsiteY692" fmla="*/ 2807184 h 6858000"/>
              <a:gd name="connsiteX693" fmla="*/ 1416358 w 7467600"/>
              <a:gd name="connsiteY693" fmla="*/ 3112571 h 6858000"/>
              <a:gd name="connsiteX694" fmla="*/ 939066 w 7467600"/>
              <a:gd name="connsiteY694" fmla="*/ 3378798 h 6858000"/>
              <a:gd name="connsiteX695" fmla="*/ 115099 w 7467600"/>
              <a:gd name="connsiteY695" fmla="*/ 3607650 h 6858000"/>
              <a:gd name="connsiteX696" fmla="*/ 97284 w 7467600"/>
              <a:gd name="connsiteY696" fmla="*/ 3520393 h 6858000"/>
              <a:gd name="connsiteX697" fmla="*/ 922050 w 7467600"/>
              <a:gd name="connsiteY697" fmla="*/ 3074867 h 6858000"/>
              <a:gd name="connsiteX698" fmla="*/ 1405265 w 7467600"/>
              <a:gd name="connsiteY698" fmla="*/ 3016319 h 6858000"/>
              <a:gd name="connsiteX699" fmla="*/ 1407512 w 7467600"/>
              <a:gd name="connsiteY699" fmla="*/ 3018001 h 6858000"/>
              <a:gd name="connsiteX700" fmla="*/ 1726266 w 7467600"/>
              <a:gd name="connsiteY700" fmla="*/ 2777274 h 6858000"/>
              <a:gd name="connsiteX701" fmla="*/ 625390 w 7467600"/>
              <a:gd name="connsiteY701" fmla="*/ 2514541 h 6858000"/>
              <a:gd name="connsiteX702" fmla="*/ 619799 w 7467600"/>
              <a:gd name="connsiteY702" fmla="*/ 2527180 h 6858000"/>
              <a:gd name="connsiteX703" fmla="*/ 310030 w 7467600"/>
              <a:gd name="connsiteY703" fmla="*/ 2771818 h 6858000"/>
              <a:gd name="connsiteX704" fmla="*/ 173877 w 7467600"/>
              <a:gd name="connsiteY704" fmla="*/ 2937056 h 6858000"/>
              <a:gd name="connsiteX705" fmla="*/ 77889 w 7467600"/>
              <a:gd name="connsiteY705" fmla="*/ 3138440 h 6858000"/>
              <a:gd name="connsiteX706" fmla="*/ 0 w 7467600"/>
              <a:gd name="connsiteY706" fmla="*/ 3271395 h 6858000"/>
              <a:gd name="connsiteX707" fmla="*/ 0 w 7467600"/>
              <a:gd name="connsiteY707" fmla="*/ 3153002 h 6858000"/>
              <a:gd name="connsiteX708" fmla="*/ 2386 w 7467600"/>
              <a:gd name="connsiteY708" fmla="*/ 3149203 h 6858000"/>
              <a:gd name="connsiteX709" fmla="*/ 89753 w 7467600"/>
              <a:gd name="connsiteY709" fmla="*/ 2987702 h 6858000"/>
              <a:gd name="connsiteX710" fmla="*/ 76869 w 7467600"/>
              <a:gd name="connsiteY710" fmla="*/ 3005404 h 6858000"/>
              <a:gd name="connsiteX711" fmla="*/ 32049 w 7467600"/>
              <a:gd name="connsiteY711" fmla="*/ 3065814 h 6858000"/>
              <a:gd name="connsiteX712" fmla="*/ 0 w 7467600"/>
              <a:gd name="connsiteY712" fmla="*/ 3108744 h 6858000"/>
              <a:gd name="connsiteX713" fmla="*/ 0 w 7467600"/>
              <a:gd name="connsiteY713" fmla="*/ 3058059 h 6858000"/>
              <a:gd name="connsiteX714" fmla="*/ 7610 w 7467600"/>
              <a:gd name="connsiteY714" fmla="*/ 3047889 h 6858000"/>
              <a:gd name="connsiteX715" fmla="*/ 52419 w 7467600"/>
              <a:gd name="connsiteY715" fmla="*/ 2987479 h 6858000"/>
              <a:gd name="connsiteX716" fmla="*/ 59142 w 7467600"/>
              <a:gd name="connsiteY716" fmla="*/ 2978488 h 6858000"/>
              <a:gd name="connsiteX717" fmla="*/ 0 w 7467600"/>
              <a:gd name="connsiteY717" fmla="*/ 3015334 h 6858000"/>
              <a:gd name="connsiteX718" fmla="*/ 0 w 7467600"/>
              <a:gd name="connsiteY718" fmla="*/ 2914286 h 6858000"/>
              <a:gd name="connsiteX719" fmla="*/ 36383 w 7467600"/>
              <a:gd name="connsiteY719" fmla="*/ 2901128 h 6858000"/>
              <a:gd name="connsiteX720" fmla="*/ 156329 w 7467600"/>
              <a:gd name="connsiteY720" fmla="*/ 2840533 h 6858000"/>
              <a:gd name="connsiteX721" fmla="*/ 358355 w 7467600"/>
              <a:gd name="connsiteY721" fmla="*/ 2620471 h 6858000"/>
              <a:gd name="connsiteX722" fmla="*/ 510577 w 7467600"/>
              <a:gd name="connsiteY722" fmla="*/ 2501244 h 6858000"/>
              <a:gd name="connsiteX723" fmla="*/ 211967 w 7467600"/>
              <a:gd name="connsiteY723" fmla="*/ 2479171 h 6858000"/>
              <a:gd name="connsiteX724" fmla="*/ 0 w 7467600"/>
              <a:gd name="connsiteY724" fmla="*/ 2476398 h 6858000"/>
              <a:gd name="connsiteX725" fmla="*/ 0 w 7467600"/>
              <a:gd name="connsiteY725" fmla="*/ 2389189 h 6858000"/>
              <a:gd name="connsiteX726" fmla="*/ 103062 w 7467600"/>
              <a:gd name="connsiteY726" fmla="*/ 2389518 h 6858000"/>
              <a:gd name="connsiteX727" fmla="*/ 510734 w 7467600"/>
              <a:gd name="connsiteY727" fmla="*/ 2416201 h 6858000"/>
              <a:gd name="connsiteX728" fmla="*/ 279257 w 7467600"/>
              <a:gd name="connsiteY728" fmla="*/ 2092102 h 6858000"/>
              <a:gd name="connsiteX729" fmla="*/ 65265 w 7467600"/>
              <a:gd name="connsiteY729" fmla="*/ 2006049 h 6858000"/>
              <a:gd name="connsiteX730" fmla="*/ 0 w 7467600"/>
              <a:gd name="connsiteY730" fmla="*/ 1982532 h 6858000"/>
              <a:gd name="connsiteX731" fmla="*/ 0 w 7467600"/>
              <a:gd name="connsiteY731" fmla="*/ 1912789 h 6858000"/>
              <a:gd name="connsiteX732" fmla="*/ 97460 w 7467600"/>
              <a:gd name="connsiteY732" fmla="*/ 1953725 h 6858000"/>
              <a:gd name="connsiteX733" fmla="*/ 221272 w 7467600"/>
              <a:gd name="connsiteY733" fmla="*/ 1980766 h 6858000"/>
              <a:gd name="connsiteX734" fmla="*/ 116765 w 7467600"/>
              <a:gd name="connsiteY734" fmla="*/ 1911033 h 6858000"/>
              <a:gd name="connsiteX735" fmla="*/ 16405 w 7467600"/>
              <a:gd name="connsiteY735" fmla="*/ 1803412 h 6858000"/>
              <a:gd name="connsiteX736" fmla="*/ 0 w 7467600"/>
              <a:gd name="connsiteY736" fmla="*/ 1784777 h 6858000"/>
              <a:gd name="connsiteX737" fmla="*/ 0 w 7467600"/>
              <a:gd name="connsiteY737" fmla="*/ 1740082 h 6858000"/>
              <a:gd name="connsiteX738" fmla="*/ 39394 w 7467600"/>
              <a:gd name="connsiteY738" fmla="*/ 1784856 h 6858000"/>
              <a:gd name="connsiteX739" fmla="*/ 135813 w 7467600"/>
              <a:gd name="connsiteY739" fmla="*/ 1888838 h 6858000"/>
              <a:gd name="connsiteX740" fmla="*/ 242575 w 7467600"/>
              <a:gd name="connsiteY740" fmla="*/ 1958841 h 6858000"/>
              <a:gd name="connsiteX741" fmla="*/ 82197 w 7467600"/>
              <a:gd name="connsiteY741" fmla="*/ 1754826 h 6858000"/>
              <a:gd name="connsiteX742" fmla="*/ 0 w 7467600"/>
              <a:gd name="connsiteY742" fmla="*/ 1679650 h 6858000"/>
              <a:gd name="connsiteX743" fmla="*/ 0 w 7467600"/>
              <a:gd name="connsiteY743" fmla="*/ 1602463 h 6858000"/>
              <a:gd name="connsiteX744" fmla="*/ 84689 w 7467600"/>
              <a:gd name="connsiteY744" fmla="*/ 1677442 h 6858000"/>
              <a:gd name="connsiteX745" fmla="*/ 298437 w 7467600"/>
              <a:gd name="connsiteY745" fmla="*/ 1968019 h 6858000"/>
              <a:gd name="connsiteX746" fmla="*/ 227269 w 7467600"/>
              <a:gd name="connsiteY746" fmla="*/ 1114064 h 6858000"/>
              <a:gd name="connsiteX747" fmla="*/ 248003 w 7467600"/>
              <a:gd name="connsiteY747" fmla="*/ 1089613 h 6858000"/>
              <a:gd name="connsiteX748" fmla="*/ 427020 w 7467600"/>
              <a:gd name="connsiteY748" fmla="*/ 1619803 h 6858000"/>
              <a:gd name="connsiteX749" fmla="*/ 340345 w 7467600"/>
              <a:gd name="connsiteY749" fmla="*/ 2027739 h 6858000"/>
              <a:gd name="connsiteX750" fmla="*/ 360865 w 7467600"/>
              <a:gd name="connsiteY750" fmla="*/ 2044827 h 6858000"/>
              <a:gd name="connsiteX751" fmla="*/ 560414 w 7467600"/>
              <a:gd name="connsiteY751" fmla="*/ 2421457 h 6858000"/>
              <a:gd name="connsiteX752" fmla="*/ 1359703 w 7467600"/>
              <a:gd name="connsiteY752" fmla="*/ 2578554 h 6858000"/>
              <a:gd name="connsiteX753" fmla="*/ 1359422 w 7467600"/>
              <a:gd name="connsiteY753" fmla="*/ 2577994 h 6858000"/>
              <a:gd name="connsiteX754" fmla="*/ 828701 w 7467600"/>
              <a:gd name="connsiteY754" fmla="*/ 1839520 h 6858000"/>
              <a:gd name="connsiteX755" fmla="*/ 494427 w 7467600"/>
              <a:gd name="connsiteY755" fmla="*/ 1092333 h 6858000"/>
              <a:gd name="connsiteX756" fmla="*/ 506322 w 7467600"/>
              <a:gd name="connsiteY756" fmla="*/ 1020997 h 6858000"/>
              <a:gd name="connsiteX757" fmla="*/ 4570198 w 7467600"/>
              <a:gd name="connsiteY757" fmla="*/ 978081 h 6858000"/>
              <a:gd name="connsiteX758" fmla="*/ 4523691 w 7467600"/>
              <a:gd name="connsiteY758" fmla="*/ 1127776 h 6858000"/>
              <a:gd name="connsiteX759" fmla="*/ 4509875 w 7467600"/>
              <a:gd name="connsiteY759" fmla="*/ 1167552 h 6858000"/>
              <a:gd name="connsiteX760" fmla="*/ 4478168 w 7467600"/>
              <a:gd name="connsiteY760" fmla="*/ 1260735 h 6858000"/>
              <a:gd name="connsiteX761" fmla="*/ 4409309 w 7467600"/>
              <a:gd name="connsiteY761" fmla="*/ 1666996 h 6858000"/>
              <a:gd name="connsiteX762" fmla="*/ 4370031 w 7467600"/>
              <a:gd name="connsiteY762" fmla="*/ 1955666 h 6858000"/>
              <a:gd name="connsiteX763" fmla="*/ 4570198 w 7467600"/>
              <a:gd name="connsiteY763" fmla="*/ 978081 h 6858000"/>
              <a:gd name="connsiteX764" fmla="*/ 4557898 w 7467600"/>
              <a:gd name="connsiteY764" fmla="*/ 900011 h 6858000"/>
              <a:gd name="connsiteX765" fmla="*/ 4344840 w 7467600"/>
              <a:gd name="connsiteY765" fmla="*/ 1922038 h 6858000"/>
              <a:gd name="connsiteX766" fmla="*/ 4378710 w 7467600"/>
              <a:gd name="connsiteY766" fmla="*/ 1665516 h 6858000"/>
              <a:gd name="connsiteX767" fmla="*/ 4448798 w 7467600"/>
              <a:gd name="connsiteY767" fmla="*/ 1253024 h 6858000"/>
              <a:gd name="connsiteX768" fmla="*/ 4480315 w 7467600"/>
              <a:gd name="connsiteY768" fmla="*/ 1158454 h 6858000"/>
              <a:gd name="connsiteX769" fmla="*/ 4494133 w 7467600"/>
              <a:gd name="connsiteY769" fmla="*/ 1118676 h 6858000"/>
              <a:gd name="connsiteX770" fmla="*/ 4557898 w 7467600"/>
              <a:gd name="connsiteY770" fmla="*/ 900011 h 6858000"/>
              <a:gd name="connsiteX771" fmla="*/ 5870151 w 7467600"/>
              <a:gd name="connsiteY771" fmla="*/ 898890 h 6858000"/>
              <a:gd name="connsiteX772" fmla="*/ 5861335 w 7467600"/>
              <a:gd name="connsiteY772" fmla="*/ 899177 h 6858000"/>
              <a:gd name="connsiteX773" fmla="*/ 5843702 w 7467600"/>
              <a:gd name="connsiteY773" fmla="*/ 899748 h 6858000"/>
              <a:gd name="connsiteX774" fmla="*/ 5651107 w 7467600"/>
              <a:gd name="connsiteY774" fmla="*/ 920306 h 6858000"/>
              <a:gd name="connsiteX775" fmla="*/ 5459407 w 7467600"/>
              <a:gd name="connsiteY775" fmla="*/ 940975 h 6858000"/>
              <a:gd name="connsiteX776" fmla="*/ 5374846 w 7467600"/>
              <a:gd name="connsiteY776" fmla="*/ 941988 h 6858000"/>
              <a:gd name="connsiteX777" fmla="*/ 5256105 w 7467600"/>
              <a:gd name="connsiteY777" fmla="*/ 945632 h 6858000"/>
              <a:gd name="connsiteX778" fmla="*/ 5107071 w 7467600"/>
              <a:gd name="connsiteY778" fmla="*/ 969720 h 6858000"/>
              <a:gd name="connsiteX779" fmla="*/ 4998681 w 7467600"/>
              <a:gd name="connsiteY779" fmla="*/ 988771 h 6858000"/>
              <a:gd name="connsiteX780" fmla="*/ 5870151 w 7467600"/>
              <a:gd name="connsiteY780" fmla="*/ 898890 h 6858000"/>
              <a:gd name="connsiteX781" fmla="*/ 5504425 w 7467600"/>
              <a:gd name="connsiteY781" fmla="*/ 848067 h 6858000"/>
              <a:gd name="connsiteX782" fmla="*/ 4968849 w 7467600"/>
              <a:gd name="connsiteY782" fmla="*/ 962318 h 6858000"/>
              <a:gd name="connsiteX783" fmla="*/ 5104039 w 7467600"/>
              <a:gd name="connsiteY783" fmla="*/ 940634 h 6858000"/>
              <a:gd name="connsiteX784" fmla="*/ 5256311 w 7467600"/>
              <a:gd name="connsiteY784" fmla="*/ 916490 h 6858000"/>
              <a:gd name="connsiteX785" fmla="*/ 5377381 w 7467600"/>
              <a:gd name="connsiteY785" fmla="*/ 912671 h 6858000"/>
              <a:gd name="connsiteX786" fmla="*/ 5460148 w 7467600"/>
              <a:gd name="connsiteY786" fmla="*/ 911442 h 6858000"/>
              <a:gd name="connsiteX787" fmla="*/ 5648971 w 7467600"/>
              <a:gd name="connsiteY787" fmla="*/ 891331 h 6858000"/>
              <a:gd name="connsiteX788" fmla="*/ 5844807 w 7467600"/>
              <a:gd name="connsiteY788" fmla="*/ 870718 h 6858000"/>
              <a:gd name="connsiteX789" fmla="*/ 5862975 w 7467600"/>
              <a:gd name="connsiteY789" fmla="*/ 869756 h 6858000"/>
              <a:gd name="connsiteX790" fmla="*/ 5920887 w 7467600"/>
              <a:gd name="connsiteY790" fmla="*/ 865929 h 6858000"/>
              <a:gd name="connsiteX791" fmla="*/ 5504425 w 7467600"/>
              <a:gd name="connsiteY791" fmla="*/ 848067 h 6858000"/>
              <a:gd name="connsiteX792" fmla="*/ 3607114 w 7467600"/>
              <a:gd name="connsiteY792" fmla="*/ 467441 h 6858000"/>
              <a:gd name="connsiteX793" fmla="*/ 3296242 w 7467600"/>
              <a:gd name="connsiteY793" fmla="*/ 807991 h 6858000"/>
              <a:gd name="connsiteX794" fmla="*/ 3174674 w 7467600"/>
              <a:gd name="connsiteY794" fmla="*/ 919759 h 6858000"/>
              <a:gd name="connsiteX795" fmla="*/ 3042978 w 7467600"/>
              <a:gd name="connsiteY795" fmla="*/ 1054894 h 6858000"/>
              <a:gd name="connsiteX796" fmla="*/ 2968914 w 7467600"/>
              <a:gd name="connsiteY796" fmla="*/ 1133756 h 6858000"/>
              <a:gd name="connsiteX797" fmla="*/ 3103823 w 7467600"/>
              <a:gd name="connsiteY797" fmla="*/ 1026814 h 6858000"/>
              <a:gd name="connsiteX798" fmla="*/ 3607114 w 7467600"/>
              <a:gd name="connsiteY798" fmla="*/ 467441 h 6858000"/>
              <a:gd name="connsiteX799" fmla="*/ 3744487 w 7467600"/>
              <a:gd name="connsiteY799" fmla="*/ 383136 h 6858000"/>
              <a:gd name="connsiteX800" fmla="*/ 3970213 w 7467600"/>
              <a:gd name="connsiteY800" fmla="*/ 995559 h 6858000"/>
              <a:gd name="connsiteX801" fmla="*/ 3744487 w 7467600"/>
              <a:gd name="connsiteY801" fmla="*/ 383136 h 6858000"/>
              <a:gd name="connsiteX802" fmla="*/ 3624562 w 7467600"/>
              <a:gd name="connsiteY802" fmla="*/ 367041 h 6858000"/>
              <a:gd name="connsiteX803" fmla="*/ 3489712 w 7467600"/>
              <a:gd name="connsiteY803" fmla="*/ 485386 h 6858000"/>
              <a:gd name="connsiteX804" fmla="*/ 3182994 w 7467600"/>
              <a:gd name="connsiteY804" fmla="*/ 828265 h 6858000"/>
              <a:gd name="connsiteX805" fmla="*/ 2892114 w 7467600"/>
              <a:gd name="connsiteY805" fmla="*/ 1172635 h 6858000"/>
              <a:gd name="connsiteX806" fmla="*/ 3021459 w 7467600"/>
              <a:gd name="connsiteY806" fmla="*/ 1035385 h 6858000"/>
              <a:gd name="connsiteX807" fmla="*/ 3153873 w 7467600"/>
              <a:gd name="connsiteY807" fmla="*/ 898971 h 6858000"/>
              <a:gd name="connsiteX808" fmla="*/ 3276511 w 7467600"/>
              <a:gd name="connsiteY808" fmla="*/ 786423 h 6858000"/>
              <a:gd name="connsiteX809" fmla="*/ 3584154 w 7467600"/>
              <a:gd name="connsiteY809" fmla="*/ 448218 h 6858000"/>
              <a:gd name="connsiteX810" fmla="*/ 3624562 w 7467600"/>
              <a:gd name="connsiteY810" fmla="*/ 367041 h 6858000"/>
              <a:gd name="connsiteX811" fmla="*/ 3766672 w 7467600"/>
              <a:gd name="connsiteY811" fmla="*/ 359429 h 6858000"/>
              <a:gd name="connsiteX812" fmla="*/ 3996338 w 7467600"/>
              <a:gd name="connsiteY812" fmla="*/ 968237 h 6858000"/>
              <a:gd name="connsiteX813" fmla="*/ 3766672 w 7467600"/>
              <a:gd name="connsiteY813" fmla="*/ 359429 h 6858000"/>
              <a:gd name="connsiteX814" fmla="*/ 5805386 w 7467600"/>
              <a:gd name="connsiteY814" fmla="*/ 239240 h 6858000"/>
              <a:gd name="connsiteX815" fmla="*/ 5736947 w 7467600"/>
              <a:gd name="connsiteY815" fmla="*/ 261367 h 6858000"/>
              <a:gd name="connsiteX816" fmla="*/ 5427012 w 7467600"/>
              <a:gd name="connsiteY816" fmla="*/ 311272 h 6858000"/>
              <a:gd name="connsiteX817" fmla="*/ 5147818 w 7467600"/>
              <a:gd name="connsiteY817" fmla="*/ 322112 h 6858000"/>
              <a:gd name="connsiteX818" fmla="*/ 5060854 w 7467600"/>
              <a:gd name="connsiteY818" fmla="*/ 311882 h 6858000"/>
              <a:gd name="connsiteX819" fmla="*/ 4945989 w 7467600"/>
              <a:gd name="connsiteY819" fmla="*/ 300516 h 6858000"/>
              <a:gd name="connsiteX820" fmla="*/ 5410479 w 7467600"/>
              <a:gd name="connsiteY820" fmla="*/ 348434 h 6858000"/>
              <a:gd name="connsiteX821" fmla="*/ 5805386 w 7467600"/>
              <a:gd name="connsiteY821" fmla="*/ 239240 h 6858000"/>
              <a:gd name="connsiteX822" fmla="*/ 5905192 w 7467600"/>
              <a:gd name="connsiteY822" fmla="*/ 163079 h 6858000"/>
              <a:gd name="connsiteX823" fmla="*/ 5865655 w 7467600"/>
              <a:gd name="connsiteY823" fmla="*/ 171901 h 6858000"/>
              <a:gd name="connsiteX824" fmla="*/ 5259740 w 7467600"/>
              <a:gd name="connsiteY824" fmla="*/ 257013 h 6858000"/>
              <a:gd name="connsiteX825" fmla="*/ 5208466 w 7467600"/>
              <a:gd name="connsiteY825" fmla="*/ 257550 h 6858000"/>
              <a:gd name="connsiteX826" fmla="*/ 4980204 w 7467600"/>
              <a:gd name="connsiteY826" fmla="*/ 271903 h 6858000"/>
              <a:gd name="connsiteX827" fmla="*/ 5068068 w 7467600"/>
              <a:gd name="connsiteY827" fmla="*/ 282244 h 6858000"/>
              <a:gd name="connsiteX828" fmla="*/ 5153231 w 7467600"/>
              <a:gd name="connsiteY828" fmla="*/ 292240 h 6858000"/>
              <a:gd name="connsiteX829" fmla="*/ 5426491 w 7467600"/>
              <a:gd name="connsiteY829" fmla="*/ 281128 h 6858000"/>
              <a:gd name="connsiteX830" fmla="*/ 5731212 w 7467600"/>
              <a:gd name="connsiteY830" fmla="*/ 231951 h 6858000"/>
              <a:gd name="connsiteX831" fmla="*/ 5905192 w 7467600"/>
              <a:gd name="connsiteY831" fmla="*/ 163079 h 6858000"/>
              <a:gd name="connsiteX832" fmla="*/ 5944437 w 7467600"/>
              <a:gd name="connsiteY832" fmla="*/ 113829 h 6858000"/>
              <a:gd name="connsiteX833" fmla="*/ 5825032 w 7467600"/>
              <a:gd name="connsiteY833" fmla="*/ 146405 h 6858000"/>
              <a:gd name="connsiteX834" fmla="*/ 4955599 w 7467600"/>
              <a:gd name="connsiteY834" fmla="*/ 247008 h 6858000"/>
              <a:gd name="connsiteX835" fmla="*/ 5210104 w 7467600"/>
              <a:gd name="connsiteY835" fmla="*/ 228123 h 6858000"/>
              <a:gd name="connsiteX836" fmla="*/ 5261015 w 7467600"/>
              <a:gd name="connsiteY836" fmla="*/ 227087 h 6858000"/>
              <a:gd name="connsiteX837" fmla="*/ 5861181 w 7467600"/>
              <a:gd name="connsiteY837" fmla="*/ 143093 h 6858000"/>
              <a:gd name="connsiteX838" fmla="*/ 5961252 w 7467600"/>
              <a:gd name="connsiteY838" fmla="*/ 114820 h 6858000"/>
              <a:gd name="connsiteX839" fmla="*/ 5944437 w 7467600"/>
              <a:gd name="connsiteY839" fmla="*/ 113829 h 6858000"/>
              <a:gd name="connsiteX840" fmla="*/ 3882765 w 7467600"/>
              <a:gd name="connsiteY840" fmla="*/ 0 h 6858000"/>
              <a:gd name="connsiteX841" fmla="*/ 3995099 w 7467600"/>
              <a:gd name="connsiteY841" fmla="*/ 0 h 6858000"/>
              <a:gd name="connsiteX842" fmla="*/ 4163818 w 7467600"/>
              <a:gd name="connsiteY842" fmla="*/ 234104 h 6858000"/>
              <a:gd name="connsiteX843" fmla="*/ 4172099 w 7467600"/>
              <a:gd name="connsiteY843" fmla="*/ 234207 h 6858000"/>
              <a:gd name="connsiteX844" fmla="*/ 4784282 w 7467600"/>
              <a:gd name="connsiteY844" fmla="*/ 276561 h 6858000"/>
              <a:gd name="connsiteX845" fmla="*/ 4801687 w 7467600"/>
              <a:gd name="connsiteY845" fmla="*/ 267764 h 6858000"/>
              <a:gd name="connsiteX846" fmla="*/ 6082788 w 7467600"/>
              <a:gd name="connsiteY846" fmla="*/ 64119 h 6858000"/>
              <a:gd name="connsiteX847" fmla="*/ 6099442 w 7467600"/>
              <a:gd name="connsiteY847" fmla="*/ 82568 h 6858000"/>
              <a:gd name="connsiteX848" fmla="*/ 4804137 w 7467600"/>
              <a:gd name="connsiteY848" fmla="*/ 320931 h 6858000"/>
              <a:gd name="connsiteX849" fmla="*/ 4227047 w 7467600"/>
              <a:gd name="connsiteY849" fmla="*/ 313415 h 6858000"/>
              <a:gd name="connsiteX850" fmla="*/ 4346041 w 7467600"/>
              <a:gd name="connsiteY850" fmla="*/ 456086 h 6858000"/>
              <a:gd name="connsiteX851" fmla="*/ 4870967 w 7467600"/>
              <a:gd name="connsiteY851" fmla="*/ 963061 h 6858000"/>
              <a:gd name="connsiteX852" fmla="*/ 4889647 w 7467600"/>
              <a:gd name="connsiteY852" fmla="*/ 957147 h 6858000"/>
              <a:gd name="connsiteX853" fmla="*/ 5422504 w 7467600"/>
              <a:gd name="connsiteY853" fmla="*/ 805191 h 6858000"/>
              <a:gd name="connsiteX854" fmla="*/ 6087656 w 7467600"/>
              <a:gd name="connsiteY854" fmla="*/ 826703 h 6858000"/>
              <a:gd name="connsiteX855" fmla="*/ 6058717 w 7467600"/>
              <a:gd name="connsiteY855" fmla="*/ 865992 h 6858000"/>
              <a:gd name="connsiteX856" fmla="*/ 4974153 w 7467600"/>
              <a:gd name="connsiteY856" fmla="*/ 1045456 h 6858000"/>
              <a:gd name="connsiteX857" fmla="*/ 5627835 w 7467600"/>
              <a:gd name="connsiteY857" fmla="*/ 1472077 h 6858000"/>
              <a:gd name="connsiteX858" fmla="*/ 5629817 w 7467600"/>
              <a:gd name="connsiteY858" fmla="*/ 1471412 h 6858000"/>
              <a:gd name="connsiteX859" fmla="*/ 5634124 w 7467600"/>
              <a:gd name="connsiteY859" fmla="*/ 1470572 h 6858000"/>
              <a:gd name="connsiteX860" fmla="*/ 5755832 w 7467600"/>
              <a:gd name="connsiteY860" fmla="*/ 1383886 h 6858000"/>
              <a:gd name="connsiteX861" fmla="*/ 6014186 w 7467600"/>
              <a:gd name="connsiteY861" fmla="*/ 1279799 h 6858000"/>
              <a:gd name="connsiteX862" fmla="*/ 6901619 w 7467600"/>
              <a:gd name="connsiteY862" fmla="*/ 1047874 h 6858000"/>
              <a:gd name="connsiteX863" fmla="*/ 6931566 w 7467600"/>
              <a:gd name="connsiteY863" fmla="*/ 1062034 h 6858000"/>
              <a:gd name="connsiteX864" fmla="*/ 5790982 w 7467600"/>
              <a:gd name="connsiteY864" fmla="*/ 1561380 h 6858000"/>
              <a:gd name="connsiteX865" fmla="*/ 6188971 w 7467600"/>
              <a:gd name="connsiteY865" fmla="*/ 1755168 h 6858000"/>
              <a:gd name="connsiteX866" fmla="*/ 6202446 w 7467600"/>
              <a:gd name="connsiteY866" fmla="*/ 1752268 h 6858000"/>
              <a:gd name="connsiteX867" fmla="*/ 7179560 w 7467600"/>
              <a:gd name="connsiteY867" fmla="*/ 1467551 h 6858000"/>
              <a:gd name="connsiteX868" fmla="*/ 7158730 w 7467600"/>
              <a:gd name="connsiteY868" fmla="*/ 1507835 h 6858000"/>
              <a:gd name="connsiteX869" fmla="*/ 6326959 w 7467600"/>
              <a:gd name="connsiteY869" fmla="*/ 1817686 h 6858000"/>
              <a:gd name="connsiteX870" fmla="*/ 6537433 w 7467600"/>
              <a:gd name="connsiteY870" fmla="*/ 1907790 h 6858000"/>
              <a:gd name="connsiteX871" fmla="*/ 6550221 w 7467600"/>
              <a:gd name="connsiteY871" fmla="*/ 1910729 h 6858000"/>
              <a:gd name="connsiteX872" fmla="*/ 6964438 w 7467600"/>
              <a:gd name="connsiteY872" fmla="*/ 2209505 h 6858000"/>
              <a:gd name="connsiteX873" fmla="*/ 7367862 w 7467600"/>
              <a:gd name="connsiteY873" fmla="*/ 2806833 h 6858000"/>
              <a:gd name="connsiteX874" fmla="*/ 7364329 w 7467600"/>
              <a:gd name="connsiteY874" fmla="*/ 2826907 h 6858000"/>
              <a:gd name="connsiteX875" fmla="*/ 7290545 w 7467600"/>
              <a:gd name="connsiteY875" fmla="*/ 2850663 h 6858000"/>
              <a:gd name="connsiteX876" fmla="*/ 6472036 w 7467600"/>
              <a:gd name="connsiteY876" fmla="*/ 1959003 h 6858000"/>
              <a:gd name="connsiteX877" fmla="*/ 5792897 w 7467600"/>
              <a:gd name="connsiteY877" fmla="*/ 1647747 h 6858000"/>
              <a:gd name="connsiteX878" fmla="*/ 5842751 w 7467600"/>
              <a:gd name="connsiteY878" fmla="*/ 1816112 h 6858000"/>
              <a:gd name="connsiteX879" fmla="*/ 5847424 w 7467600"/>
              <a:gd name="connsiteY879" fmla="*/ 1815776 h 6858000"/>
              <a:gd name="connsiteX880" fmla="*/ 6399821 w 7467600"/>
              <a:gd name="connsiteY880" fmla="*/ 2344799 h 6858000"/>
              <a:gd name="connsiteX881" fmla="*/ 6323232 w 7467600"/>
              <a:gd name="connsiteY881" fmla="*/ 2389634 h 6858000"/>
              <a:gd name="connsiteX882" fmla="*/ 5942958 w 7467600"/>
              <a:gd name="connsiteY882" fmla="*/ 2077708 h 6858000"/>
              <a:gd name="connsiteX883" fmla="*/ 5921559 w 7467600"/>
              <a:gd name="connsiteY883" fmla="*/ 2378596 h 6858000"/>
              <a:gd name="connsiteX884" fmla="*/ 5817651 w 7467600"/>
              <a:gd name="connsiteY884" fmla="*/ 3023919 h 6858000"/>
              <a:gd name="connsiteX885" fmla="*/ 5729634 w 7467600"/>
              <a:gd name="connsiteY885" fmla="*/ 3051849 h 6858000"/>
              <a:gd name="connsiteX886" fmla="*/ 5611018 w 7467600"/>
              <a:gd name="connsiteY886" fmla="*/ 2316769 h 6858000"/>
              <a:gd name="connsiteX887" fmla="*/ 5687608 w 7467600"/>
              <a:gd name="connsiteY887" fmla="*/ 2039972 h 6858000"/>
              <a:gd name="connsiteX888" fmla="*/ 5657554 w 7467600"/>
              <a:gd name="connsiteY888" fmla="*/ 1576445 h 6858000"/>
              <a:gd name="connsiteX889" fmla="*/ 5150475 w 7467600"/>
              <a:gd name="connsiteY889" fmla="*/ 1274012 h 6858000"/>
              <a:gd name="connsiteX890" fmla="*/ 5349142 w 7467600"/>
              <a:gd name="connsiteY890" fmla="*/ 2204405 h 6858000"/>
              <a:gd name="connsiteX891" fmla="*/ 5262214 w 7467600"/>
              <a:gd name="connsiteY891" fmla="*/ 2233836 h 6858000"/>
              <a:gd name="connsiteX892" fmla="*/ 4981539 w 7467600"/>
              <a:gd name="connsiteY892" fmla="*/ 1542201 h 6858000"/>
              <a:gd name="connsiteX893" fmla="*/ 4958461 w 7467600"/>
              <a:gd name="connsiteY893" fmla="*/ 1136957 h 6858000"/>
              <a:gd name="connsiteX894" fmla="*/ 4655015 w 7467600"/>
              <a:gd name="connsiteY894" fmla="*/ 891426 h 6858000"/>
              <a:gd name="connsiteX895" fmla="*/ 4348002 w 7467600"/>
              <a:gd name="connsiteY895" fmla="*/ 2205895 h 6858000"/>
              <a:gd name="connsiteX896" fmla="*/ 4262250 w 7467600"/>
              <a:gd name="connsiteY896" fmla="*/ 2219972 h 6858000"/>
              <a:gd name="connsiteX897" fmla="*/ 4550611 w 7467600"/>
              <a:gd name="connsiteY897" fmla="*/ 817540 h 6858000"/>
              <a:gd name="connsiteX898" fmla="*/ 4564418 w 7467600"/>
              <a:gd name="connsiteY898" fmla="*/ 808293 h 6858000"/>
              <a:gd name="connsiteX899" fmla="*/ 4266388 w 7467600"/>
              <a:gd name="connsiteY899" fmla="*/ 500083 h 6858000"/>
              <a:gd name="connsiteX900" fmla="*/ 4032842 w 7467600"/>
              <a:gd name="connsiteY900" fmla="*/ 211809 h 6858000"/>
              <a:gd name="connsiteX901" fmla="*/ 3882765 w 7467600"/>
              <a:gd name="connsiteY901" fmla="*/ 0 h 6858000"/>
              <a:gd name="connsiteX902" fmla="*/ 3721337 w 7467600"/>
              <a:gd name="connsiteY902" fmla="*/ 0 h 6858000"/>
              <a:gd name="connsiteX903" fmla="*/ 3797544 w 7467600"/>
              <a:gd name="connsiteY903" fmla="*/ 0 h 6858000"/>
              <a:gd name="connsiteX904" fmla="*/ 3775734 w 7467600"/>
              <a:gd name="connsiteY904" fmla="*/ 95131 h 6858000"/>
              <a:gd name="connsiteX905" fmla="*/ 3724807 w 7467600"/>
              <a:gd name="connsiteY905" fmla="*/ 272257 h 6858000"/>
              <a:gd name="connsiteX906" fmla="*/ 3726844 w 7467600"/>
              <a:gd name="connsiteY906" fmla="*/ 282988 h 6858000"/>
              <a:gd name="connsiteX907" fmla="*/ 3742664 w 7467600"/>
              <a:gd name="connsiteY907" fmla="*/ 279918 h 6858000"/>
              <a:gd name="connsiteX908" fmla="*/ 4103910 w 7467600"/>
              <a:gd name="connsiteY908" fmla="*/ 1161917 h 6858000"/>
              <a:gd name="connsiteX909" fmla="*/ 4020269 w 7467600"/>
              <a:gd name="connsiteY909" fmla="*/ 1200406 h 6858000"/>
              <a:gd name="connsiteX910" fmla="*/ 3674882 w 7467600"/>
              <a:gd name="connsiteY910" fmla="*/ 488524 h 6858000"/>
              <a:gd name="connsiteX911" fmla="*/ 3132682 w 7467600"/>
              <a:gd name="connsiteY911" fmla="*/ 1072284 h 6858000"/>
              <a:gd name="connsiteX912" fmla="*/ 2716346 w 7467600"/>
              <a:gd name="connsiteY912" fmla="*/ 1276376 h 6858000"/>
              <a:gd name="connsiteX913" fmla="*/ 2716772 w 7467600"/>
              <a:gd name="connsiteY913" fmla="*/ 1255462 h 6858000"/>
              <a:gd name="connsiteX914" fmla="*/ 3471096 w 7467600"/>
              <a:gd name="connsiteY914" fmla="*/ 437072 h 6858000"/>
              <a:gd name="connsiteX915" fmla="*/ 3639057 w 7467600"/>
              <a:gd name="connsiteY915" fmla="*/ 286334 h 6858000"/>
              <a:gd name="connsiteX916" fmla="*/ 3640309 w 7467600"/>
              <a:gd name="connsiteY916" fmla="*/ 284664 h 6858000"/>
              <a:gd name="connsiteX917" fmla="*/ 3646022 w 7467600"/>
              <a:gd name="connsiteY917" fmla="*/ 276711 h 6858000"/>
              <a:gd name="connsiteX918" fmla="*/ 3707943 w 7467600"/>
              <a:gd name="connsiteY918" fmla="*/ 65958 h 6858000"/>
              <a:gd name="connsiteX919" fmla="*/ 3721337 w 7467600"/>
              <a:gd name="connsiteY919" fmla="*/ 0 h 6858000"/>
              <a:gd name="connsiteX920" fmla="*/ 2867960 w 7467600"/>
              <a:gd name="connsiteY920" fmla="*/ 0 h 6858000"/>
              <a:gd name="connsiteX921" fmla="*/ 2926351 w 7467600"/>
              <a:gd name="connsiteY921" fmla="*/ 0 h 6858000"/>
              <a:gd name="connsiteX922" fmla="*/ 2902823 w 7467600"/>
              <a:gd name="connsiteY922" fmla="*/ 262929 h 6858000"/>
              <a:gd name="connsiteX923" fmla="*/ 2940663 w 7467600"/>
              <a:gd name="connsiteY923" fmla="*/ 140884 h 6858000"/>
              <a:gd name="connsiteX924" fmla="*/ 2947039 w 7467600"/>
              <a:gd name="connsiteY924" fmla="*/ 122524 h 6858000"/>
              <a:gd name="connsiteX925" fmla="*/ 2984316 w 7467600"/>
              <a:gd name="connsiteY925" fmla="*/ 0 h 6858000"/>
              <a:gd name="connsiteX926" fmla="*/ 3016114 w 7467600"/>
              <a:gd name="connsiteY926" fmla="*/ 0 h 6858000"/>
              <a:gd name="connsiteX927" fmla="*/ 2979949 w 7467600"/>
              <a:gd name="connsiteY927" fmla="*/ 119274 h 6858000"/>
              <a:gd name="connsiteX928" fmla="*/ 3023879 w 7467600"/>
              <a:gd name="connsiteY928" fmla="*/ 0 h 6858000"/>
              <a:gd name="connsiteX929" fmla="*/ 3105400 w 7467600"/>
              <a:gd name="connsiteY929" fmla="*/ 0 h 6858000"/>
              <a:gd name="connsiteX930" fmla="*/ 3094669 w 7467600"/>
              <a:gd name="connsiteY930" fmla="*/ 30308 h 6858000"/>
              <a:gd name="connsiteX931" fmla="*/ 2901945 w 7467600"/>
              <a:gd name="connsiteY931" fmla="*/ 466538 h 6858000"/>
              <a:gd name="connsiteX932" fmla="*/ 2815209 w 7467600"/>
              <a:gd name="connsiteY932" fmla="*/ 497361 h 6858000"/>
              <a:gd name="connsiteX933" fmla="*/ 2844845 w 7467600"/>
              <a:gd name="connsiteY933" fmla="*/ 127638 h 6858000"/>
              <a:gd name="connsiteX934" fmla="*/ 2867960 w 7467600"/>
              <a:gd name="connsiteY934" fmla="*/ 0 h 6858000"/>
              <a:gd name="connsiteX935" fmla="*/ 1057230 w 7467600"/>
              <a:gd name="connsiteY935" fmla="*/ 0 h 6858000"/>
              <a:gd name="connsiteX936" fmla="*/ 1111003 w 7467600"/>
              <a:gd name="connsiteY936" fmla="*/ 0 h 6858000"/>
              <a:gd name="connsiteX937" fmla="*/ 1125553 w 7467600"/>
              <a:gd name="connsiteY937" fmla="*/ 52588 h 6858000"/>
              <a:gd name="connsiteX938" fmla="*/ 1304276 w 7467600"/>
              <a:gd name="connsiteY938" fmla="*/ 476275 h 6858000"/>
              <a:gd name="connsiteX939" fmla="*/ 1492066 w 7467600"/>
              <a:gd name="connsiteY939" fmla="*/ 886333 h 6858000"/>
              <a:gd name="connsiteX940" fmla="*/ 1423698 w 7467600"/>
              <a:gd name="connsiteY940" fmla="*/ 710817 h 6858000"/>
              <a:gd name="connsiteX941" fmla="*/ 1357609 w 7467600"/>
              <a:gd name="connsiteY941" fmla="*/ 532892 h 6858000"/>
              <a:gd name="connsiteX942" fmla="*/ 1309550 w 7467600"/>
              <a:gd name="connsiteY942" fmla="*/ 374031 h 6858000"/>
              <a:gd name="connsiteX943" fmla="*/ 1193673 w 7467600"/>
              <a:gd name="connsiteY943" fmla="*/ 49533 h 6858000"/>
              <a:gd name="connsiteX944" fmla="*/ 1164391 w 7467600"/>
              <a:gd name="connsiteY944" fmla="*/ 0 h 6858000"/>
              <a:gd name="connsiteX945" fmla="*/ 1200666 w 7467600"/>
              <a:gd name="connsiteY945" fmla="*/ 0 h 6858000"/>
              <a:gd name="connsiteX946" fmla="*/ 1223408 w 7467600"/>
              <a:gd name="connsiteY946" fmla="*/ 38996 h 6858000"/>
              <a:gd name="connsiteX947" fmla="*/ 1339635 w 7467600"/>
              <a:gd name="connsiteY947" fmla="*/ 365517 h 6858000"/>
              <a:gd name="connsiteX948" fmla="*/ 1387469 w 7467600"/>
              <a:gd name="connsiteY948" fmla="*/ 523079 h 6858000"/>
              <a:gd name="connsiteX949" fmla="*/ 1452685 w 7467600"/>
              <a:gd name="connsiteY949" fmla="*/ 699806 h 6858000"/>
              <a:gd name="connsiteX950" fmla="*/ 1492092 w 7467600"/>
              <a:gd name="connsiteY950" fmla="*/ 800424 h 6858000"/>
              <a:gd name="connsiteX951" fmla="*/ 1455302 w 7467600"/>
              <a:gd name="connsiteY951" fmla="*/ 632913 h 6858000"/>
              <a:gd name="connsiteX952" fmla="*/ 1222336 w 7467600"/>
              <a:gd name="connsiteY952" fmla="*/ 9480 h 6858000"/>
              <a:gd name="connsiteX953" fmla="*/ 1214634 w 7467600"/>
              <a:gd name="connsiteY953" fmla="*/ 0 h 6858000"/>
              <a:gd name="connsiteX954" fmla="*/ 1289827 w 7467600"/>
              <a:gd name="connsiteY954" fmla="*/ 0 h 6858000"/>
              <a:gd name="connsiteX955" fmla="*/ 1321076 w 7467600"/>
              <a:gd name="connsiteY955" fmla="*/ 59722 h 6858000"/>
              <a:gd name="connsiteX956" fmla="*/ 1512579 w 7467600"/>
              <a:gd name="connsiteY956" fmla="*/ 626441 h 6858000"/>
              <a:gd name="connsiteX957" fmla="*/ 1506076 w 7467600"/>
              <a:gd name="connsiteY957" fmla="*/ 1089289 h 6858000"/>
              <a:gd name="connsiteX958" fmla="*/ 1486346 w 7467600"/>
              <a:gd name="connsiteY958" fmla="*/ 1079919 h 6858000"/>
              <a:gd name="connsiteX959" fmla="*/ 1070511 w 7467600"/>
              <a:gd name="connsiteY959" fmla="*/ 48609 h 6858000"/>
              <a:gd name="connsiteX960" fmla="*/ 1057230 w 7467600"/>
              <a:gd name="connsiteY960" fmla="*/ 0 h 6858000"/>
              <a:gd name="connsiteX961" fmla="*/ 43151 w 7467600"/>
              <a:gd name="connsiteY961" fmla="*/ 0 h 6858000"/>
              <a:gd name="connsiteX962" fmla="*/ 95283 w 7467600"/>
              <a:gd name="connsiteY962" fmla="*/ 0 h 6858000"/>
              <a:gd name="connsiteX963" fmla="*/ 300708 w 7467600"/>
              <a:gd name="connsiteY963" fmla="*/ 154571 h 6858000"/>
              <a:gd name="connsiteX964" fmla="*/ 530414 w 7467600"/>
              <a:gd name="connsiteY964" fmla="*/ 354673 h 6858000"/>
              <a:gd name="connsiteX965" fmla="*/ 333785 w 7467600"/>
              <a:gd name="connsiteY965" fmla="*/ 161564 h 6858000"/>
              <a:gd name="connsiteX966" fmla="*/ 147005 w 7467600"/>
              <a:gd name="connsiteY966" fmla="*/ 0 h 6858000"/>
              <a:gd name="connsiteX967" fmla="*/ 272509 w 7467600"/>
              <a:gd name="connsiteY967" fmla="*/ 0 h 6858000"/>
              <a:gd name="connsiteX968" fmla="*/ 326276 w 7467600"/>
              <a:gd name="connsiteY968" fmla="*/ 45847 h 6858000"/>
              <a:gd name="connsiteX969" fmla="*/ 823759 w 7467600"/>
              <a:gd name="connsiteY969" fmla="*/ 574145 h 6858000"/>
              <a:gd name="connsiteX970" fmla="*/ 811254 w 7467600"/>
              <a:gd name="connsiteY970" fmla="*/ 665546 h 6858000"/>
              <a:gd name="connsiteX971" fmla="*/ 154042 w 7467600"/>
              <a:gd name="connsiteY971" fmla="*/ 261522 h 6858000"/>
              <a:gd name="connsiteX972" fmla="*/ 13550 w 7467600"/>
              <a:gd name="connsiteY972" fmla="*/ 158423 h 6858000"/>
              <a:gd name="connsiteX973" fmla="*/ 0 w 7467600"/>
              <a:gd name="connsiteY973" fmla="*/ 146618 h 6858000"/>
              <a:gd name="connsiteX974" fmla="*/ 0 w 7467600"/>
              <a:gd name="connsiteY974" fmla="*/ 59161 h 6858000"/>
              <a:gd name="connsiteX975" fmla="*/ 45427 w 7467600"/>
              <a:gd name="connsiteY975" fmla="*/ 101078 h 6858000"/>
              <a:gd name="connsiteX976" fmla="*/ 630103 w 7467600"/>
              <a:gd name="connsiteY976" fmla="*/ 485885 h 6858000"/>
              <a:gd name="connsiteX977" fmla="*/ 532040 w 7467600"/>
              <a:gd name="connsiteY977" fmla="*/ 399359 h 6858000"/>
              <a:gd name="connsiteX978" fmla="*/ 517618 w 7467600"/>
              <a:gd name="connsiteY978" fmla="*/ 385726 h 6858000"/>
              <a:gd name="connsiteX979" fmla="*/ 285074 w 7467600"/>
              <a:gd name="connsiteY979" fmla="*/ 182755 h 6858000"/>
              <a:gd name="connsiteX980" fmla="*/ 43151 w 7467600"/>
              <a:gd name="connsiteY98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103333 w 7467600"/>
              <a:gd name="connsiteY34" fmla="*/ 5699602 h 6858000"/>
              <a:gd name="connsiteX35" fmla="*/ 5539432 w 7467600"/>
              <a:gd name="connsiteY35" fmla="*/ 5642928 h 6858000"/>
              <a:gd name="connsiteX36" fmla="*/ 5555462 w 7467600"/>
              <a:gd name="connsiteY36" fmla="*/ 5694454 h 6858000"/>
              <a:gd name="connsiteX37" fmla="*/ 5828270 w 7467600"/>
              <a:gd name="connsiteY37" fmla="*/ 6320663 h 6858000"/>
              <a:gd name="connsiteX38" fmla="*/ 5947416 w 7467600"/>
              <a:gd name="connsiteY38" fmla="*/ 6574846 h 6858000"/>
              <a:gd name="connsiteX39" fmla="*/ 5539432 w 7467600"/>
              <a:gd name="connsiteY39" fmla="*/ 5642928 h 6858000"/>
              <a:gd name="connsiteX40" fmla="*/ 51253 w 7467600"/>
              <a:gd name="connsiteY40" fmla="*/ 5631825 h 6858000"/>
              <a:gd name="connsiteX41" fmla="*/ 211622 w 7467600"/>
              <a:gd name="connsiteY41" fmla="*/ 5728803 h 6858000"/>
              <a:gd name="connsiteX42" fmla="*/ 371652 w 7467600"/>
              <a:gd name="connsiteY42" fmla="*/ 5829062 h 6858000"/>
              <a:gd name="connsiteX43" fmla="*/ 505903 w 7467600"/>
              <a:gd name="connsiteY43" fmla="*/ 5925221 h 6858000"/>
              <a:gd name="connsiteX44" fmla="*/ 899240 w 7467600"/>
              <a:gd name="connsiteY44" fmla="*/ 6153068 h 6858000"/>
              <a:gd name="connsiteX45" fmla="*/ 988114 w 7467600"/>
              <a:gd name="connsiteY45" fmla="*/ 6174204 h 6858000"/>
              <a:gd name="connsiteX46" fmla="*/ 845971 w 7467600"/>
              <a:gd name="connsiteY46" fmla="*/ 6067177 h 6858000"/>
              <a:gd name="connsiteX47" fmla="*/ 448057 w 7467600"/>
              <a:gd name="connsiteY47" fmla="*/ 5841376 h 6858000"/>
              <a:gd name="connsiteX48" fmla="*/ 51253 w 7467600"/>
              <a:gd name="connsiteY48" fmla="*/ 5631825 h 6858000"/>
              <a:gd name="connsiteX49" fmla="*/ 2606687 w 7467600"/>
              <a:gd name="connsiteY49" fmla="*/ 5630718 h 6858000"/>
              <a:gd name="connsiteX50" fmla="*/ 2645658 w 7467600"/>
              <a:gd name="connsiteY50" fmla="*/ 6640259 h 6858000"/>
              <a:gd name="connsiteX51" fmla="*/ 2606687 w 7467600"/>
              <a:gd name="connsiteY51" fmla="*/ 5630718 h 6858000"/>
              <a:gd name="connsiteX52" fmla="*/ 3642057 w 7467600"/>
              <a:gd name="connsiteY52" fmla="*/ 5573487 h 6858000"/>
              <a:gd name="connsiteX53" fmla="*/ 3632981 w 7467600"/>
              <a:gd name="connsiteY53" fmla="*/ 5579437 h 6858000"/>
              <a:gd name="connsiteX54" fmla="*/ 3382436 w 7467600"/>
              <a:gd name="connsiteY54" fmla="*/ 5952726 h 6858000"/>
              <a:gd name="connsiteX55" fmla="*/ 3191929 w 7467600"/>
              <a:gd name="connsiteY55" fmla="*/ 6662669 h 6858000"/>
              <a:gd name="connsiteX56" fmla="*/ 3369898 w 7467600"/>
              <a:gd name="connsiteY56" fmla="*/ 6081771 h 6858000"/>
              <a:gd name="connsiteX57" fmla="*/ 3642057 w 7467600"/>
              <a:gd name="connsiteY57" fmla="*/ 5573487 h 6858000"/>
              <a:gd name="connsiteX58" fmla="*/ 2650666 w 7467600"/>
              <a:gd name="connsiteY58" fmla="*/ 5530686 h 6858000"/>
              <a:gd name="connsiteX59" fmla="*/ 2650249 w 7467600"/>
              <a:gd name="connsiteY59" fmla="*/ 5532101 h 6858000"/>
              <a:gd name="connsiteX60" fmla="*/ 2663808 w 7467600"/>
              <a:gd name="connsiteY60" fmla="*/ 6535215 h 6858000"/>
              <a:gd name="connsiteX61" fmla="*/ 2665418 w 7467600"/>
              <a:gd name="connsiteY61" fmla="*/ 6132756 h 6858000"/>
              <a:gd name="connsiteX62" fmla="*/ 2650666 w 7467600"/>
              <a:gd name="connsiteY62" fmla="*/ 5530686 h 6858000"/>
              <a:gd name="connsiteX63" fmla="*/ 2680277 w 7467600"/>
              <a:gd name="connsiteY63" fmla="*/ 5479204 h 6858000"/>
              <a:gd name="connsiteX64" fmla="*/ 2678972 w 7467600"/>
              <a:gd name="connsiteY64" fmla="*/ 5481582 h 6858000"/>
              <a:gd name="connsiteX65" fmla="*/ 2696666 w 7467600"/>
              <a:gd name="connsiteY65" fmla="*/ 6133836 h 6858000"/>
              <a:gd name="connsiteX66" fmla="*/ 2695769 w 7467600"/>
              <a:gd name="connsiteY66" fmla="*/ 6390955 h 6858000"/>
              <a:gd name="connsiteX67" fmla="*/ 2739893 w 7467600"/>
              <a:gd name="connsiteY67" fmla="*/ 6108357 h 6858000"/>
              <a:gd name="connsiteX68" fmla="*/ 2680277 w 7467600"/>
              <a:gd name="connsiteY68" fmla="*/ 5479204 h 6858000"/>
              <a:gd name="connsiteX69" fmla="*/ 1132195 w 7467600"/>
              <a:gd name="connsiteY69" fmla="*/ 5467980 h 6858000"/>
              <a:gd name="connsiteX70" fmla="*/ 1679056 w 7467600"/>
              <a:gd name="connsiteY70" fmla="*/ 5516907 h 6858000"/>
              <a:gd name="connsiteX71" fmla="*/ 2128648 w 7467600"/>
              <a:gd name="connsiteY71" fmla="*/ 5474249 h 6858000"/>
              <a:gd name="connsiteX72" fmla="*/ 1825619 w 7467600"/>
              <a:gd name="connsiteY72" fmla="*/ 5478447 h 6858000"/>
              <a:gd name="connsiteX73" fmla="*/ 1737798 w 7467600"/>
              <a:gd name="connsiteY73" fmla="*/ 5483353 h 6858000"/>
              <a:gd name="connsiteX74" fmla="*/ 1132195 w 7467600"/>
              <a:gd name="connsiteY74" fmla="*/ 5467980 h 6858000"/>
              <a:gd name="connsiteX75" fmla="*/ 6844835 w 7467600"/>
              <a:gd name="connsiteY75" fmla="*/ 5424988 h 6858000"/>
              <a:gd name="connsiteX76" fmla="*/ 6879594 w 7467600"/>
              <a:gd name="connsiteY76" fmla="*/ 5424547 h 6858000"/>
              <a:gd name="connsiteX77" fmla="*/ 7379510 w 7467600"/>
              <a:gd name="connsiteY77" fmla="*/ 5755454 h 6858000"/>
              <a:gd name="connsiteX78" fmla="*/ 7467600 w 7467600"/>
              <a:gd name="connsiteY78" fmla="*/ 5845526 h 6858000"/>
              <a:gd name="connsiteX79" fmla="*/ 7467600 w 7467600"/>
              <a:gd name="connsiteY79" fmla="*/ 5925131 h 6858000"/>
              <a:gd name="connsiteX80" fmla="*/ 7271900 w 7467600"/>
              <a:gd name="connsiteY80" fmla="*/ 5734551 h 6858000"/>
              <a:gd name="connsiteX81" fmla="*/ 7015907 w 7467600"/>
              <a:gd name="connsiteY81" fmla="*/ 5541548 h 6858000"/>
              <a:gd name="connsiteX82" fmla="*/ 7259646 w 7467600"/>
              <a:gd name="connsiteY82" fmla="*/ 5765985 h 6858000"/>
              <a:gd name="connsiteX83" fmla="*/ 7467600 w 7467600"/>
              <a:gd name="connsiteY83" fmla="*/ 5971257 h 6858000"/>
              <a:gd name="connsiteX84" fmla="*/ 7467600 w 7467600"/>
              <a:gd name="connsiteY84" fmla="*/ 6012219 h 6858000"/>
              <a:gd name="connsiteX85" fmla="*/ 7240170 w 7467600"/>
              <a:gd name="connsiteY85" fmla="*/ 5787985 h 6858000"/>
              <a:gd name="connsiteX86" fmla="*/ 6946849 w 7467600"/>
              <a:gd name="connsiteY86" fmla="*/ 5523271 h 6858000"/>
              <a:gd name="connsiteX87" fmla="*/ 6946972 w 7467600"/>
              <a:gd name="connsiteY87" fmla="*/ 5526491 h 6858000"/>
              <a:gd name="connsiteX88" fmla="*/ 7105827 w 7467600"/>
              <a:gd name="connsiteY88" fmla="*/ 5718700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1456157 w 7467600"/>
              <a:gd name="connsiteY101" fmla="*/ 5371404 h 6858000"/>
              <a:gd name="connsiteX102" fmla="*/ 1244432 w 7467600"/>
              <a:gd name="connsiteY102" fmla="*/ 5385601 h 6858000"/>
              <a:gd name="connsiteX103" fmla="*/ 973990 w 7467600"/>
              <a:gd name="connsiteY103" fmla="*/ 5424940 h 6858000"/>
              <a:gd name="connsiteX104" fmla="*/ 1103809 w 7467600"/>
              <a:gd name="connsiteY104" fmla="*/ 5433720 h 6858000"/>
              <a:gd name="connsiteX105" fmla="*/ 1123454 w 7467600"/>
              <a:gd name="connsiteY105" fmla="*/ 5435727 h 6858000"/>
              <a:gd name="connsiteX106" fmla="*/ 1737017 w 7467600"/>
              <a:gd name="connsiteY106" fmla="*/ 5452183 h 6858000"/>
              <a:gd name="connsiteX107" fmla="*/ 1824397 w 7467600"/>
              <a:gd name="connsiteY107" fmla="*/ 5447757 h 6858000"/>
              <a:gd name="connsiteX108" fmla="*/ 2070059 w 7467600"/>
              <a:gd name="connsiteY108" fmla="*/ 5441660 h 6858000"/>
              <a:gd name="connsiteX109" fmla="*/ 1456157 w 7467600"/>
              <a:gd name="connsiteY109" fmla="*/ 5371404 h 6858000"/>
              <a:gd name="connsiteX110" fmla="*/ 4988186 w 7467600"/>
              <a:gd name="connsiteY110" fmla="*/ 5216467 h 6858000"/>
              <a:gd name="connsiteX111" fmla="*/ 4777334 w 7467600"/>
              <a:gd name="connsiteY111" fmla="*/ 5406072 h 6858000"/>
              <a:gd name="connsiteX112" fmla="*/ 4718341 w 7467600"/>
              <a:gd name="connsiteY112" fmla="*/ 5468043 h 6858000"/>
              <a:gd name="connsiteX113" fmla="*/ 4604655 w 7467600"/>
              <a:gd name="connsiteY113" fmla="*/ 5583434 h 6858000"/>
              <a:gd name="connsiteX114" fmla="*/ 4565074 w 7467600"/>
              <a:gd name="connsiteY114" fmla="*/ 5618550 h 6858000"/>
              <a:gd name="connsiteX115" fmla="*/ 4988186 w 7467600"/>
              <a:gd name="connsiteY115" fmla="*/ 5216467 h 6858000"/>
              <a:gd name="connsiteX116" fmla="*/ 4978032 w 7467600"/>
              <a:gd name="connsiteY116" fmla="*/ 5183809 h 6858000"/>
              <a:gd name="connsiteX117" fmla="*/ 4463413 w 7467600"/>
              <a:gd name="connsiteY117" fmla="*/ 5615162 h 6858000"/>
              <a:gd name="connsiteX118" fmla="*/ 4358134 w 7467600"/>
              <a:gd name="connsiteY118" fmla="*/ 5742791 h 6858000"/>
              <a:gd name="connsiteX119" fmla="*/ 4376219 w 7467600"/>
              <a:gd name="connsiteY119" fmla="*/ 5729027 h 6858000"/>
              <a:gd name="connsiteX120" fmla="*/ 4582340 w 7467600"/>
              <a:gd name="connsiteY120" fmla="*/ 5561037 h 6858000"/>
              <a:gd name="connsiteX121" fmla="*/ 4694684 w 7467600"/>
              <a:gd name="connsiteY121" fmla="*/ 5447098 h 6858000"/>
              <a:gd name="connsiteX122" fmla="*/ 4754123 w 7467600"/>
              <a:gd name="connsiteY122" fmla="*/ 5384643 h 6858000"/>
              <a:gd name="connsiteX123" fmla="*/ 4978032 w 7467600"/>
              <a:gd name="connsiteY123" fmla="*/ 5183809 h 6858000"/>
              <a:gd name="connsiteX124" fmla="*/ 1903353 w 7467600"/>
              <a:gd name="connsiteY124" fmla="*/ 5044827 h 6858000"/>
              <a:gd name="connsiteX125" fmla="*/ 1936931 w 7467600"/>
              <a:gd name="connsiteY125" fmla="*/ 5093954 h 6858000"/>
              <a:gd name="connsiteX126" fmla="*/ 2195868 w 7467600"/>
              <a:gd name="connsiteY126" fmla="*/ 5396574 h 6858000"/>
              <a:gd name="connsiteX127" fmla="*/ 2088852 w 7467600"/>
              <a:gd name="connsiteY127" fmla="*/ 5166123 h 6858000"/>
              <a:gd name="connsiteX128" fmla="*/ 1958241 w 7467600"/>
              <a:gd name="connsiteY128" fmla="*/ 5067955 h 6858000"/>
              <a:gd name="connsiteX129" fmla="*/ 1903353 w 7467600"/>
              <a:gd name="connsiteY129" fmla="*/ 5044827 h 6858000"/>
              <a:gd name="connsiteX130" fmla="*/ 1979378 w 7467600"/>
              <a:gd name="connsiteY130" fmla="*/ 4769504 h 6858000"/>
              <a:gd name="connsiteX131" fmla="*/ 2882120 w 7467600"/>
              <a:gd name="connsiteY131" fmla="*/ 5064547 h 6858000"/>
              <a:gd name="connsiteX132" fmla="*/ 2793103 w 7467600"/>
              <a:gd name="connsiteY132" fmla="*/ 5039699 h 6858000"/>
              <a:gd name="connsiteX133" fmla="*/ 2770041 w 7467600"/>
              <a:gd name="connsiteY133" fmla="*/ 5033634 h 6858000"/>
              <a:gd name="connsiteX134" fmla="*/ 1979378 w 7467600"/>
              <a:gd name="connsiteY134" fmla="*/ 4769504 h 6858000"/>
              <a:gd name="connsiteX135" fmla="*/ 1927410 w 7467600"/>
              <a:gd name="connsiteY135" fmla="*/ 4716164 h 6858000"/>
              <a:gd name="connsiteX136" fmla="*/ 1959587 w 7467600"/>
              <a:gd name="connsiteY136" fmla="*/ 4728849 h 6858000"/>
              <a:gd name="connsiteX137" fmla="*/ 2777707 w 7467600"/>
              <a:gd name="connsiteY137" fmla="*/ 5003991 h 6858000"/>
              <a:gd name="connsiteX138" fmla="*/ 2800768 w 7467600"/>
              <a:gd name="connsiteY138" fmla="*/ 5010056 h 6858000"/>
              <a:gd name="connsiteX139" fmla="*/ 2879408 w 7467600"/>
              <a:gd name="connsiteY139" fmla="*/ 5031590 h 6858000"/>
              <a:gd name="connsiteX140" fmla="*/ 2862295 w 7467600"/>
              <a:gd name="connsiteY140" fmla="*/ 5022958 h 6858000"/>
              <a:gd name="connsiteX141" fmla="*/ 2813343 w 7467600"/>
              <a:gd name="connsiteY141" fmla="*/ 4998369 h 6858000"/>
              <a:gd name="connsiteX142" fmla="*/ 2646245 w 7467600"/>
              <a:gd name="connsiteY142" fmla="*/ 4930999 h 6858000"/>
              <a:gd name="connsiteX143" fmla="*/ 1999243 w 7467600"/>
              <a:gd name="connsiteY143" fmla="*/ 4730524 h 6858000"/>
              <a:gd name="connsiteX144" fmla="*/ 1979527 w 7467600"/>
              <a:gd name="connsiteY144" fmla="*/ 4726651 h 6858000"/>
              <a:gd name="connsiteX145" fmla="*/ 1927410 w 7467600"/>
              <a:gd name="connsiteY145" fmla="*/ 4716164 h 6858000"/>
              <a:gd name="connsiteX146" fmla="*/ 1997014 w 7467600"/>
              <a:gd name="connsiteY146" fmla="*/ 4698007 h 6858000"/>
              <a:gd name="connsiteX147" fmla="*/ 2005458 w 7467600"/>
              <a:gd name="connsiteY147" fmla="*/ 4699540 h 6858000"/>
              <a:gd name="connsiteX148" fmla="*/ 2657186 w 7467600"/>
              <a:gd name="connsiteY148" fmla="*/ 4901687 h 6858000"/>
              <a:gd name="connsiteX149" fmla="*/ 2826662 w 7467600"/>
              <a:gd name="connsiteY149" fmla="*/ 4970362 h 6858000"/>
              <a:gd name="connsiteX150" fmla="*/ 2876100 w 7467600"/>
              <a:gd name="connsiteY150" fmla="*/ 4995397 h 6858000"/>
              <a:gd name="connsiteX151" fmla="*/ 3042600 w 7467600"/>
              <a:gd name="connsiteY151" fmla="*/ 5059532 h 6858000"/>
              <a:gd name="connsiteX152" fmla="*/ 1997014 w 7467600"/>
              <a:gd name="connsiteY152" fmla="*/ 4698007 h 6858000"/>
              <a:gd name="connsiteX153" fmla="*/ 2305292 w 7467600"/>
              <a:gd name="connsiteY153" fmla="*/ 4219492 h 6858000"/>
              <a:gd name="connsiteX154" fmla="*/ 3360922 w 7467600"/>
              <a:gd name="connsiteY154" fmla="*/ 4529373 h 6858000"/>
              <a:gd name="connsiteX155" fmla="*/ 3492420 w 7467600"/>
              <a:gd name="connsiteY155" fmla="*/ 4510145 h 6858000"/>
              <a:gd name="connsiteX156" fmla="*/ 3364086 w 7467600"/>
              <a:gd name="connsiteY156" fmla="*/ 4480340 h 6858000"/>
              <a:gd name="connsiteX157" fmla="*/ 3225818 w 7467600"/>
              <a:gd name="connsiteY157" fmla="*/ 4411822 h 6858000"/>
              <a:gd name="connsiteX158" fmla="*/ 3129696 w 7467600"/>
              <a:gd name="connsiteY158" fmla="*/ 4360704 h 6858000"/>
              <a:gd name="connsiteX159" fmla="*/ 2814545 w 7467600"/>
              <a:gd name="connsiteY159" fmla="*/ 4282955 h 6858000"/>
              <a:gd name="connsiteX160" fmla="*/ 2305292 w 7467600"/>
              <a:gd name="connsiteY160" fmla="*/ 4219492 h 6858000"/>
              <a:gd name="connsiteX161" fmla="*/ 2626982 w 7467600"/>
              <a:gd name="connsiteY161" fmla="*/ 4206450 h 6858000"/>
              <a:gd name="connsiteX162" fmla="*/ 2490617 w 7467600"/>
              <a:gd name="connsiteY162" fmla="*/ 4206951 h 6858000"/>
              <a:gd name="connsiteX163" fmla="*/ 2819869 w 7467600"/>
              <a:gd name="connsiteY163" fmla="*/ 4252936 h 6858000"/>
              <a:gd name="connsiteX164" fmla="*/ 3143018 w 7467600"/>
              <a:gd name="connsiteY164" fmla="*/ 4332698 h 6858000"/>
              <a:gd name="connsiteX165" fmla="*/ 3241520 w 7467600"/>
              <a:gd name="connsiteY165" fmla="*/ 4385112 h 6858000"/>
              <a:gd name="connsiteX166" fmla="*/ 3374575 w 7467600"/>
              <a:gd name="connsiteY166" fmla="*/ 4451517 h 6858000"/>
              <a:gd name="connsiteX167" fmla="*/ 3505221 w 7467600"/>
              <a:gd name="connsiteY167" fmla="*/ 4480757 h 6858000"/>
              <a:gd name="connsiteX168" fmla="*/ 2626982 w 7467600"/>
              <a:gd name="connsiteY168" fmla="*/ 4206450 h 6858000"/>
              <a:gd name="connsiteX169" fmla="*/ 1310106 w 7467600"/>
              <a:gd name="connsiteY169" fmla="*/ 3943217 h 6858000"/>
              <a:gd name="connsiteX170" fmla="*/ 854994 w 7467600"/>
              <a:gd name="connsiteY170" fmla="*/ 4399136 h 6858000"/>
              <a:gd name="connsiteX171" fmla="*/ 742462 w 7467600"/>
              <a:gd name="connsiteY171" fmla="*/ 4594648 h 6858000"/>
              <a:gd name="connsiteX172" fmla="*/ 820602 w 7467600"/>
              <a:gd name="connsiteY172" fmla="*/ 4485915 h 6858000"/>
              <a:gd name="connsiteX173" fmla="*/ 878295 w 7467600"/>
              <a:gd name="connsiteY173" fmla="*/ 4403594 h 6858000"/>
              <a:gd name="connsiteX174" fmla="*/ 1240607 w 7467600"/>
              <a:gd name="connsiteY174" fmla="*/ 4010401 h 6858000"/>
              <a:gd name="connsiteX175" fmla="*/ 1310106 w 7467600"/>
              <a:gd name="connsiteY175" fmla="*/ 3943217 h 6858000"/>
              <a:gd name="connsiteX176" fmla="*/ 1423113 w 7467600"/>
              <a:gd name="connsiteY176" fmla="*/ 3874565 h 6858000"/>
              <a:gd name="connsiteX177" fmla="*/ 1260565 w 7467600"/>
              <a:gd name="connsiteY177" fmla="*/ 4031982 h 6858000"/>
              <a:gd name="connsiteX178" fmla="*/ 901900 w 7467600"/>
              <a:gd name="connsiteY178" fmla="*/ 4421236 h 6858000"/>
              <a:gd name="connsiteX179" fmla="*/ 845044 w 7467600"/>
              <a:gd name="connsiteY179" fmla="*/ 4502436 h 6858000"/>
              <a:gd name="connsiteX180" fmla="*/ 685926 w 7467600"/>
              <a:gd name="connsiteY180" fmla="*/ 4703069 h 6858000"/>
              <a:gd name="connsiteX181" fmla="*/ 684248 w 7467600"/>
              <a:gd name="connsiteY181" fmla="*/ 4706721 h 6858000"/>
              <a:gd name="connsiteX182" fmla="*/ 1423113 w 7467600"/>
              <a:gd name="connsiteY182" fmla="*/ 3874565 h 6858000"/>
              <a:gd name="connsiteX183" fmla="*/ 3316479 w 7467600"/>
              <a:gd name="connsiteY183" fmla="*/ 3872136 h 6858000"/>
              <a:gd name="connsiteX184" fmla="*/ 3546806 w 7467600"/>
              <a:gd name="connsiteY184" fmla="*/ 4356139 h 6858000"/>
              <a:gd name="connsiteX185" fmla="*/ 3364433 w 7467600"/>
              <a:gd name="connsiteY185" fmla="*/ 3953121 h 6858000"/>
              <a:gd name="connsiteX186" fmla="*/ 3316479 w 7467600"/>
              <a:gd name="connsiteY186" fmla="*/ 3872136 h 6858000"/>
              <a:gd name="connsiteX187" fmla="*/ 3291335 w 7467600"/>
              <a:gd name="connsiteY187" fmla="*/ 3767420 h 6858000"/>
              <a:gd name="connsiteX188" fmla="*/ 3390805 w 7467600"/>
              <a:gd name="connsiteY188" fmla="*/ 3937163 h 6858000"/>
              <a:gd name="connsiteX189" fmla="*/ 3579062 w 7467600"/>
              <a:gd name="connsiteY189" fmla="*/ 4359040 h 6858000"/>
              <a:gd name="connsiteX190" fmla="*/ 3467355 w 7467600"/>
              <a:gd name="connsiteY190" fmla="*/ 3988130 h 6858000"/>
              <a:gd name="connsiteX191" fmla="*/ 3310753 w 7467600"/>
              <a:gd name="connsiteY191" fmla="*/ 3787140 h 6858000"/>
              <a:gd name="connsiteX192" fmla="*/ 3291335 w 7467600"/>
              <a:gd name="connsiteY192" fmla="*/ 3767420 h 6858000"/>
              <a:gd name="connsiteX193" fmla="*/ 1635889 w 7467600"/>
              <a:gd name="connsiteY193" fmla="*/ 3709494 h 6858000"/>
              <a:gd name="connsiteX194" fmla="*/ 1634800 w 7467600"/>
              <a:gd name="connsiteY194" fmla="*/ 3731111 h 6858000"/>
              <a:gd name="connsiteX195" fmla="*/ 1635889 w 7467600"/>
              <a:gd name="connsiteY195" fmla="*/ 3709494 h 6858000"/>
              <a:gd name="connsiteX196" fmla="*/ 1510397 w 7467600"/>
              <a:gd name="connsiteY196" fmla="*/ 3684705 h 6858000"/>
              <a:gd name="connsiteX197" fmla="*/ 1146550 w 7467600"/>
              <a:gd name="connsiteY197" fmla="*/ 3802012 h 6858000"/>
              <a:gd name="connsiteX198" fmla="*/ 698834 w 7467600"/>
              <a:gd name="connsiteY198" fmla="*/ 3952272 h 6858000"/>
              <a:gd name="connsiteX199" fmla="*/ 34256 w 7467600"/>
              <a:gd name="connsiteY199" fmla="*/ 4347603 h 6858000"/>
              <a:gd name="connsiteX200" fmla="*/ 527241 w 7467600"/>
              <a:gd name="connsiteY200" fmla="*/ 4065078 h 6858000"/>
              <a:gd name="connsiteX201" fmla="*/ 1510397 w 7467600"/>
              <a:gd name="connsiteY201" fmla="*/ 3684705 h 6858000"/>
              <a:gd name="connsiteX202" fmla="*/ 1313114 w 7467600"/>
              <a:gd name="connsiteY202" fmla="*/ 3655216 h 6858000"/>
              <a:gd name="connsiteX203" fmla="*/ 1109304 w 7467600"/>
              <a:gd name="connsiteY203" fmla="*/ 3669030 h 6858000"/>
              <a:gd name="connsiteX204" fmla="*/ 8129 w 7467600"/>
              <a:gd name="connsiteY204" fmla="*/ 4330519 h 6858000"/>
              <a:gd name="connsiteX205" fmla="*/ 687572 w 7467600"/>
              <a:gd name="connsiteY205" fmla="*/ 3925629 h 6858000"/>
              <a:gd name="connsiteX206" fmla="*/ 1138365 w 7467600"/>
              <a:gd name="connsiteY206" fmla="*/ 3774515 h 6858000"/>
              <a:gd name="connsiteX207" fmla="*/ 1505579 w 7467600"/>
              <a:gd name="connsiteY207" fmla="*/ 3655526 h 6858000"/>
              <a:gd name="connsiteX208" fmla="*/ 1313114 w 7467600"/>
              <a:gd name="connsiteY208" fmla="*/ 3655216 h 6858000"/>
              <a:gd name="connsiteX209" fmla="*/ 3655073 w 7467600"/>
              <a:gd name="connsiteY209" fmla="*/ 3650884 h 6858000"/>
              <a:gd name="connsiteX210" fmla="*/ 3989938 w 7467600"/>
              <a:gd name="connsiteY210" fmla="*/ 3991685 h 6858000"/>
              <a:gd name="connsiteX211" fmla="*/ 4393907 w 7467600"/>
              <a:gd name="connsiteY211" fmla="*/ 4261258 h 6858000"/>
              <a:gd name="connsiteX212" fmla="*/ 4648051 w 7467600"/>
              <a:gd name="connsiteY212" fmla="*/ 4374051 h 6858000"/>
              <a:gd name="connsiteX213" fmla="*/ 4383389 w 7467600"/>
              <a:gd name="connsiteY213" fmla="*/ 4184369 h 6858000"/>
              <a:gd name="connsiteX214" fmla="*/ 4165508 w 7467600"/>
              <a:gd name="connsiteY214" fmla="*/ 4035196 h 6858000"/>
              <a:gd name="connsiteX215" fmla="*/ 4068162 w 7467600"/>
              <a:gd name="connsiteY215" fmla="*/ 3953394 h 6858000"/>
              <a:gd name="connsiteX216" fmla="*/ 3981416 w 7467600"/>
              <a:gd name="connsiteY216" fmla="*/ 3880482 h 6858000"/>
              <a:gd name="connsiteX217" fmla="*/ 3800147 w 7467600"/>
              <a:gd name="connsiteY217" fmla="*/ 3749872 h 6858000"/>
              <a:gd name="connsiteX218" fmla="*/ 3655073 w 7467600"/>
              <a:gd name="connsiteY218" fmla="*/ 3650884 h 6858000"/>
              <a:gd name="connsiteX219" fmla="*/ 3670252 w 7467600"/>
              <a:gd name="connsiteY219" fmla="*/ 3622798 h 6858000"/>
              <a:gd name="connsiteX220" fmla="*/ 3817258 w 7467600"/>
              <a:gd name="connsiteY220" fmla="*/ 3723577 h 6858000"/>
              <a:gd name="connsiteX221" fmla="*/ 4000461 w 7467600"/>
              <a:gd name="connsiteY221" fmla="*/ 3855966 h 6858000"/>
              <a:gd name="connsiteX222" fmla="*/ 4088180 w 7467600"/>
              <a:gd name="connsiteY222" fmla="*/ 3929774 h 6858000"/>
              <a:gd name="connsiteX223" fmla="*/ 4184555 w 7467600"/>
              <a:gd name="connsiteY223" fmla="*/ 4010683 h 6858000"/>
              <a:gd name="connsiteX224" fmla="*/ 4399563 w 7467600"/>
              <a:gd name="connsiteY224" fmla="*/ 4158106 h 6858000"/>
              <a:gd name="connsiteX225" fmla="*/ 4684469 w 7467600"/>
              <a:gd name="connsiteY225" fmla="*/ 4364680 h 6858000"/>
              <a:gd name="connsiteX226" fmla="*/ 4690271 w 7467600"/>
              <a:gd name="connsiteY226" fmla="*/ 4370034 h 6858000"/>
              <a:gd name="connsiteX227" fmla="*/ 4136093 w 7467600"/>
              <a:gd name="connsiteY227" fmla="*/ 3858466 h 6858000"/>
              <a:gd name="connsiteX228" fmla="*/ 3670252 w 7467600"/>
              <a:gd name="connsiteY228" fmla="*/ 3622798 h 6858000"/>
              <a:gd name="connsiteX229" fmla="*/ 4440129 w 7467600"/>
              <a:gd name="connsiteY229" fmla="*/ 3448571 h 6858000"/>
              <a:gd name="connsiteX230" fmla="*/ 4856525 w 7467600"/>
              <a:gd name="connsiteY230" fmla="*/ 3915351 h 6858000"/>
              <a:gd name="connsiteX231" fmla="*/ 5059055 w 7467600"/>
              <a:gd name="connsiteY231" fmla="*/ 4108918 h 6858000"/>
              <a:gd name="connsiteX232" fmla="*/ 5290070 w 7467600"/>
              <a:gd name="connsiteY232" fmla="*/ 4263619 h 6858000"/>
              <a:gd name="connsiteX233" fmla="*/ 4834991 w 7467600"/>
              <a:gd name="connsiteY233" fmla="*/ 3830985 h 6858000"/>
              <a:gd name="connsiteX234" fmla="*/ 4440129 w 7467600"/>
              <a:gd name="connsiteY234" fmla="*/ 3448571 h 6858000"/>
              <a:gd name="connsiteX235" fmla="*/ 4441737 w 7467600"/>
              <a:gd name="connsiteY235" fmla="*/ 3399734 h 6858000"/>
              <a:gd name="connsiteX236" fmla="*/ 4431236 w 7467600"/>
              <a:gd name="connsiteY236" fmla="*/ 3400954 h 6858000"/>
              <a:gd name="connsiteX237" fmla="*/ 4557150 w 7467600"/>
              <a:gd name="connsiteY237" fmla="*/ 3510023 h 6858000"/>
              <a:gd name="connsiteX238" fmla="*/ 4856936 w 7467600"/>
              <a:gd name="connsiteY238" fmla="*/ 3809146 h 6858000"/>
              <a:gd name="connsiteX239" fmla="*/ 5111996 w 7467600"/>
              <a:gd name="connsiteY239" fmla="*/ 4065759 h 6858000"/>
              <a:gd name="connsiteX240" fmla="*/ 5388878 w 7467600"/>
              <a:gd name="connsiteY240" fmla="*/ 4300185 h 6858000"/>
              <a:gd name="connsiteX241" fmla="*/ 5425556 w 7467600"/>
              <a:gd name="connsiteY241" fmla="*/ 4308967 h 6858000"/>
              <a:gd name="connsiteX242" fmla="*/ 4943646 w 7467600"/>
              <a:gd name="connsiteY242" fmla="*/ 3822916 h 6858000"/>
              <a:gd name="connsiteX243" fmla="*/ 4594837 w 7467600"/>
              <a:gd name="connsiteY243" fmla="*/ 3532274 h 6858000"/>
              <a:gd name="connsiteX244" fmla="*/ 4441737 w 7467600"/>
              <a:gd name="connsiteY244" fmla="*/ 3399734 h 6858000"/>
              <a:gd name="connsiteX245" fmla="*/ 5425834 w 7467600"/>
              <a:gd name="connsiteY245" fmla="*/ 3162785 h 6858000"/>
              <a:gd name="connsiteX246" fmla="*/ 5401644 w 7467600"/>
              <a:gd name="connsiteY246" fmla="*/ 3617847 h 6858000"/>
              <a:gd name="connsiteX247" fmla="*/ 5467256 w 7467600"/>
              <a:gd name="connsiteY247" fmla="*/ 4175494 h 6858000"/>
              <a:gd name="connsiteX248" fmla="*/ 5448069 w 7467600"/>
              <a:gd name="connsiteY248" fmla="*/ 3567554 h 6858000"/>
              <a:gd name="connsiteX249" fmla="*/ 5425834 w 7467600"/>
              <a:gd name="connsiteY249" fmla="*/ 3162785 h 6858000"/>
              <a:gd name="connsiteX250" fmla="*/ 1318687 w 7467600"/>
              <a:gd name="connsiteY250" fmla="*/ 3113840 h 6858000"/>
              <a:gd name="connsiteX251" fmla="*/ 1066793 w 7467600"/>
              <a:gd name="connsiteY251" fmla="*/ 3212171 h 6858000"/>
              <a:gd name="connsiteX252" fmla="*/ 993319 w 7467600"/>
              <a:gd name="connsiteY252" fmla="*/ 3247648 h 6858000"/>
              <a:gd name="connsiteX253" fmla="*/ 853081 w 7467600"/>
              <a:gd name="connsiteY253" fmla="*/ 3312410 h 6858000"/>
              <a:gd name="connsiteX254" fmla="*/ 805957 w 7467600"/>
              <a:gd name="connsiteY254" fmla="*/ 3330443 h 6858000"/>
              <a:gd name="connsiteX255" fmla="*/ 1318687 w 7467600"/>
              <a:gd name="connsiteY255" fmla="*/ 3113840 h 6858000"/>
              <a:gd name="connsiteX256" fmla="*/ 5453702 w 7467600"/>
              <a:gd name="connsiteY256" fmla="*/ 3090882 h 6858000"/>
              <a:gd name="connsiteX257" fmla="*/ 5480135 w 7467600"/>
              <a:gd name="connsiteY257" fmla="*/ 3565802 h 6858000"/>
              <a:gd name="connsiteX258" fmla="*/ 5499023 w 7467600"/>
              <a:gd name="connsiteY258" fmla="*/ 4166310 h 6858000"/>
              <a:gd name="connsiteX259" fmla="*/ 5547022 w 7467600"/>
              <a:gd name="connsiteY259" fmla="*/ 3607838 h 6858000"/>
              <a:gd name="connsiteX260" fmla="*/ 5515964 w 7467600"/>
              <a:gd name="connsiteY260" fmla="*/ 3378541 h 6858000"/>
              <a:gd name="connsiteX261" fmla="*/ 5453702 w 7467600"/>
              <a:gd name="connsiteY261" fmla="*/ 3090882 h 6858000"/>
              <a:gd name="connsiteX262" fmla="*/ 1238695 w 7467600"/>
              <a:gd name="connsiteY262" fmla="*/ 3076820 h 6858000"/>
              <a:gd name="connsiteX263" fmla="*/ 716371 w 7467600"/>
              <a:gd name="connsiteY263" fmla="*/ 3293249 h 6858000"/>
              <a:gd name="connsiteX264" fmla="*/ 579522 w 7467600"/>
              <a:gd name="connsiteY264" fmla="*/ 3371759 h 6858000"/>
              <a:gd name="connsiteX265" fmla="*/ 600288 w 7467600"/>
              <a:gd name="connsiteY265" fmla="*/ 3365555 h 6858000"/>
              <a:gd name="connsiteX266" fmla="*/ 840692 w 7467600"/>
              <a:gd name="connsiteY266" fmla="*/ 3284921 h 6858000"/>
              <a:gd name="connsiteX267" fmla="*/ 979248 w 7467600"/>
              <a:gd name="connsiteY267" fmla="*/ 3221003 h 6858000"/>
              <a:gd name="connsiteX268" fmla="*/ 1053282 w 7467600"/>
              <a:gd name="connsiteY268" fmla="*/ 3185247 h 6858000"/>
              <a:gd name="connsiteX269" fmla="*/ 1320603 w 7467600"/>
              <a:gd name="connsiteY269" fmla="*/ 3081281 h 6858000"/>
              <a:gd name="connsiteX270" fmla="*/ 1238695 w 7467600"/>
              <a:gd name="connsiteY270" fmla="*/ 3076820 h 6858000"/>
              <a:gd name="connsiteX271" fmla="*/ 5425627 w 7467600"/>
              <a:gd name="connsiteY271" fmla="*/ 2954192 h 6858000"/>
              <a:gd name="connsiteX272" fmla="*/ 5470770 w 7467600"/>
              <a:gd name="connsiteY272" fmla="*/ 3005435 h 6858000"/>
              <a:gd name="connsiteX273" fmla="*/ 5519779 w 7467600"/>
              <a:gd name="connsiteY273" fmla="*/ 4359223 h 6858000"/>
              <a:gd name="connsiteX274" fmla="*/ 5520293 w 7467600"/>
              <a:gd name="connsiteY274" fmla="*/ 4360602 h 6858000"/>
              <a:gd name="connsiteX275" fmla="*/ 5767221 w 7467600"/>
              <a:gd name="connsiteY275" fmla="*/ 4665564 h 6858000"/>
              <a:gd name="connsiteX276" fmla="*/ 6937169 w 7467600"/>
              <a:gd name="connsiteY276" fmla="*/ 4815941 h 6858000"/>
              <a:gd name="connsiteX277" fmla="*/ 6953922 w 7467600"/>
              <a:gd name="connsiteY277" fmla="*/ 4890068 h 6858000"/>
              <a:gd name="connsiteX278" fmla="*/ 6071359 w 7467600"/>
              <a:gd name="connsiteY278" fmla="*/ 4770770 h 6858000"/>
              <a:gd name="connsiteX279" fmla="*/ 6038839 w 7467600"/>
              <a:gd name="connsiteY279" fmla="*/ 4764474 h 6858000"/>
              <a:gd name="connsiteX280" fmla="*/ 6038706 w 7467600"/>
              <a:gd name="connsiteY280" fmla="*/ 4763847 h 6858000"/>
              <a:gd name="connsiteX281" fmla="*/ 6037784 w 7467600"/>
              <a:gd name="connsiteY281" fmla="*/ 4764270 h 6858000"/>
              <a:gd name="connsiteX282" fmla="*/ 6038839 w 7467600"/>
              <a:gd name="connsiteY282" fmla="*/ 4764474 h 6858000"/>
              <a:gd name="connsiteX283" fmla="*/ 6040338 w 7467600"/>
              <a:gd name="connsiteY283" fmla="*/ 4771418 h 6858000"/>
              <a:gd name="connsiteX284" fmla="*/ 6024488 w 7467600"/>
              <a:gd name="connsiteY284" fmla="*/ 4809903 h 6858000"/>
              <a:gd name="connsiteX285" fmla="*/ 5599771 w 7467600"/>
              <a:gd name="connsiteY285" fmla="*/ 5509652 h 6858000"/>
              <a:gd name="connsiteX286" fmla="*/ 5548843 w 7467600"/>
              <a:gd name="connsiteY286" fmla="*/ 5563845 h 6858000"/>
              <a:gd name="connsiteX287" fmla="*/ 5940952 w 7467600"/>
              <a:gd name="connsiteY287" fmla="*/ 6250028 h 6858000"/>
              <a:gd name="connsiteX288" fmla="*/ 6043441 w 7467600"/>
              <a:gd name="connsiteY288" fmla="*/ 6665847 h 6858000"/>
              <a:gd name="connsiteX289" fmla="*/ 6093432 w 7467600"/>
              <a:gd name="connsiteY289" fmla="*/ 6858000 h 6858000"/>
              <a:gd name="connsiteX290" fmla="*/ 6034344 w 7467600"/>
              <a:gd name="connsiteY290" fmla="*/ 6858000 h 6858000"/>
              <a:gd name="connsiteX291" fmla="*/ 6026679 w 7467600"/>
              <a:gd name="connsiteY291" fmla="*/ 6836959 h 6858000"/>
              <a:gd name="connsiteX292" fmla="*/ 5800441 w 7467600"/>
              <a:gd name="connsiteY292" fmla="*/ 6335286 h 6858000"/>
              <a:gd name="connsiteX293" fmla="*/ 5526562 w 7467600"/>
              <a:gd name="connsiteY293" fmla="*/ 5705388 h 6858000"/>
              <a:gd name="connsiteX294" fmla="*/ 5519640 w 7467600"/>
              <a:gd name="connsiteY294" fmla="*/ 5683774 h 6858000"/>
              <a:gd name="connsiteX295" fmla="*/ 5844559 w 7467600"/>
              <a:gd name="connsiteY295" fmla="*/ 6553349 h 6858000"/>
              <a:gd name="connsiteX296" fmla="*/ 5975994 w 7467600"/>
              <a:gd name="connsiteY296" fmla="*/ 6858000 h 6858000"/>
              <a:gd name="connsiteX297" fmla="*/ 5898547 w 7467600"/>
              <a:gd name="connsiteY297" fmla="*/ 6858000 h 6858000"/>
              <a:gd name="connsiteX298" fmla="*/ 5682041 w 7467600"/>
              <a:gd name="connsiteY298" fmla="*/ 6355860 h 6858000"/>
              <a:gd name="connsiteX299" fmla="*/ 5461758 w 7467600"/>
              <a:gd name="connsiteY299" fmla="*/ 5820220 h 6858000"/>
              <a:gd name="connsiteX300" fmla="*/ 5237282 w 7467600"/>
              <a:gd name="connsiteY300" fmla="*/ 6579086 h 6858000"/>
              <a:gd name="connsiteX301" fmla="*/ 5115009 w 7467600"/>
              <a:gd name="connsiteY301" fmla="*/ 6858000 h 6858000"/>
              <a:gd name="connsiteX302" fmla="*/ 5028074 w 7467600"/>
              <a:gd name="connsiteY302" fmla="*/ 6858000 h 6858000"/>
              <a:gd name="connsiteX303" fmla="*/ 5079508 w 7467600"/>
              <a:gd name="connsiteY303" fmla="*/ 6749074 h 6858000"/>
              <a:gd name="connsiteX304" fmla="*/ 5371846 w 7467600"/>
              <a:gd name="connsiteY304" fmla="*/ 5924413 h 6858000"/>
              <a:gd name="connsiteX305" fmla="*/ 5270512 w 7467600"/>
              <a:gd name="connsiteY305" fmla="*/ 6138975 h 6858000"/>
              <a:gd name="connsiteX306" fmla="*/ 5062409 w 7467600"/>
              <a:gd name="connsiteY306" fmla="*/ 6653544 h 6858000"/>
              <a:gd name="connsiteX307" fmla="*/ 5036628 w 7467600"/>
              <a:gd name="connsiteY307" fmla="*/ 6754247 h 6858000"/>
              <a:gd name="connsiteX308" fmla="*/ 5009112 w 7467600"/>
              <a:gd name="connsiteY308" fmla="*/ 6858000 h 6858000"/>
              <a:gd name="connsiteX309" fmla="*/ 4976679 w 7467600"/>
              <a:gd name="connsiteY309" fmla="*/ 6858000 h 6858000"/>
              <a:gd name="connsiteX310" fmla="*/ 5006537 w 7467600"/>
              <a:gd name="connsiteY310" fmla="*/ 6747068 h 6858000"/>
              <a:gd name="connsiteX311" fmla="*/ 5032723 w 7467600"/>
              <a:gd name="connsiteY311" fmla="*/ 6644957 h 6858000"/>
              <a:gd name="connsiteX312" fmla="*/ 5242949 w 7467600"/>
              <a:gd name="connsiteY312" fmla="*/ 6125175 h 6858000"/>
              <a:gd name="connsiteX313" fmla="*/ 5286321 w 7467600"/>
              <a:gd name="connsiteY313" fmla="*/ 6033555 h 6858000"/>
              <a:gd name="connsiteX314" fmla="*/ 5008210 w 7467600"/>
              <a:gd name="connsiteY314" fmla="*/ 6649194 h 6858000"/>
              <a:gd name="connsiteX315" fmla="*/ 4986321 w 7467600"/>
              <a:gd name="connsiteY315" fmla="*/ 6765687 h 6858000"/>
              <a:gd name="connsiteX316" fmla="*/ 4973474 w 7467600"/>
              <a:gd name="connsiteY316" fmla="*/ 6858000 h 6858000"/>
              <a:gd name="connsiteX317" fmla="*/ 4907178 w 7467600"/>
              <a:gd name="connsiteY317" fmla="*/ 6858000 h 6858000"/>
              <a:gd name="connsiteX318" fmla="*/ 4910810 w 7467600"/>
              <a:gd name="connsiteY318" fmla="*/ 6829660 h 6858000"/>
              <a:gd name="connsiteX319" fmla="*/ 4987461 w 7467600"/>
              <a:gd name="connsiteY319" fmla="*/ 6432994 h 6858000"/>
              <a:gd name="connsiteX320" fmla="*/ 5179262 w 7467600"/>
              <a:gd name="connsiteY320" fmla="*/ 6035044 h 6858000"/>
              <a:gd name="connsiteX321" fmla="*/ 4689678 w 7467600"/>
              <a:gd name="connsiteY321" fmla="*/ 6440241 h 6858000"/>
              <a:gd name="connsiteX322" fmla="*/ 4477543 w 7467600"/>
              <a:gd name="connsiteY322" fmla="*/ 6674836 h 6858000"/>
              <a:gd name="connsiteX323" fmla="*/ 4329957 w 7467600"/>
              <a:gd name="connsiteY323" fmla="*/ 6858000 h 6858000"/>
              <a:gd name="connsiteX324" fmla="*/ 4218595 w 7467600"/>
              <a:gd name="connsiteY324" fmla="*/ 6858000 h 6858000"/>
              <a:gd name="connsiteX325" fmla="*/ 4368888 w 7467600"/>
              <a:gd name="connsiteY325" fmla="*/ 6668412 h 6858000"/>
              <a:gd name="connsiteX326" fmla="*/ 4563091 w 7467600"/>
              <a:gd name="connsiteY326" fmla="*/ 6442508 h 6858000"/>
              <a:gd name="connsiteX327" fmla="*/ 5387324 w 7467600"/>
              <a:gd name="connsiteY327" fmla="*/ 5705830 h 6858000"/>
              <a:gd name="connsiteX328" fmla="*/ 5073620 w 7467600"/>
              <a:gd name="connsiteY328" fmla="*/ 5955437 h 6858000"/>
              <a:gd name="connsiteX329" fmla="*/ 4689789 w 7467600"/>
              <a:gd name="connsiteY329" fmla="*/ 6268382 h 6858000"/>
              <a:gd name="connsiteX330" fmla="*/ 4418722 w 7467600"/>
              <a:gd name="connsiteY330" fmla="*/ 6570886 h 6858000"/>
              <a:gd name="connsiteX331" fmla="*/ 4214944 w 7467600"/>
              <a:gd name="connsiteY331" fmla="*/ 6858000 h 6858000"/>
              <a:gd name="connsiteX332" fmla="*/ 4177898 w 7467600"/>
              <a:gd name="connsiteY332" fmla="*/ 6858000 h 6858000"/>
              <a:gd name="connsiteX333" fmla="*/ 4391597 w 7467600"/>
              <a:gd name="connsiteY333" fmla="*/ 6556370 h 6858000"/>
              <a:gd name="connsiteX334" fmla="*/ 4668889 w 7467600"/>
              <a:gd name="connsiteY334" fmla="*/ 6246399 h 6858000"/>
              <a:gd name="connsiteX335" fmla="*/ 5055427 w 7467600"/>
              <a:gd name="connsiteY335" fmla="*/ 5931476 h 6858000"/>
              <a:gd name="connsiteX336" fmla="*/ 5371814 w 7467600"/>
              <a:gd name="connsiteY336" fmla="*/ 5678975 h 6858000"/>
              <a:gd name="connsiteX337" fmla="*/ 4987918 w 7467600"/>
              <a:gd name="connsiteY337" fmla="*/ 5838701 h 6858000"/>
              <a:gd name="connsiteX338" fmla="*/ 4317146 w 7467600"/>
              <a:gd name="connsiteY338" fmla="*/ 6587716 h 6858000"/>
              <a:gd name="connsiteX339" fmla="*/ 4171627 w 7467600"/>
              <a:gd name="connsiteY339" fmla="*/ 6858000 h 6858000"/>
              <a:gd name="connsiteX340" fmla="*/ 4081585 w 7467600"/>
              <a:gd name="connsiteY340" fmla="*/ 6858000 h 6858000"/>
              <a:gd name="connsiteX341" fmla="*/ 4238603 w 7467600"/>
              <a:gd name="connsiteY341" fmla="*/ 6559341 h 6858000"/>
              <a:gd name="connsiteX342" fmla="*/ 4778333 w 7467600"/>
              <a:gd name="connsiteY342" fmla="*/ 5873626 h 6858000"/>
              <a:gd name="connsiteX343" fmla="*/ 5414185 w 7467600"/>
              <a:gd name="connsiteY343" fmla="*/ 5573882 h 6858000"/>
              <a:gd name="connsiteX344" fmla="*/ 5959648 w 7467600"/>
              <a:gd name="connsiteY344" fmla="*/ 4760797 h 6858000"/>
              <a:gd name="connsiteX345" fmla="*/ 5355019 w 7467600"/>
              <a:gd name="connsiteY345" fmla="*/ 4734672 h 6858000"/>
              <a:gd name="connsiteX346" fmla="*/ 5083565 w 7467600"/>
              <a:gd name="connsiteY346" fmla="*/ 5179121 h 6858000"/>
              <a:gd name="connsiteX347" fmla="*/ 4713577 w 7467600"/>
              <a:gd name="connsiteY347" fmla="*/ 5616803 h 6858000"/>
              <a:gd name="connsiteX348" fmla="*/ 3989559 w 7467600"/>
              <a:gd name="connsiteY348" fmla="*/ 6145945 h 6858000"/>
              <a:gd name="connsiteX349" fmla="*/ 3939824 w 7467600"/>
              <a:gd name="connsiteY349" fmla="*/ 6066900 h 6858000"/>
              <a:gd name="connsiteX350" fmla="*/ 4584537 w 7467600"/>
              <a:gd name="connsiteY350" fmla="*/ 5324826 h 6858000"/>
              <a:gd name="connsiteX351" fmla="*/ 5037105 w 7467600"/>
              <a:gd name="connsiteY351" fmla="*/ 5088765 h 6858000"/>
              <a:gd name="connsiteX352" fmla="*/ 5039930 w 7467600"/>
              <a:gd name="connsiteY352" fmla="*/ 5089585 h 6858000"/>
              <a:gd name="connsiteX353" fmla="*/ 5263764 w 7467600"/>
              <a:gd name="connsiteY353" fmla="*/ 4735525 h 6858000"/>
              <a:gd name="connsiteX354" fmla="*/ 4086300 w 7467600"/>
              <a:gd name="connsiteY354" fmla="*/ 4884599 h 6858000"/>
              <a:gd name="connsiteX355" fmla="*/ 4085485 w 7467600"/>
              <a:gd name="connsiteY355" fmla="*/ 4899070 h 6858000"/>
              <a:gd name="connsiteX356" fmla="*/ 3871915 w 7467600"/>
              <a:gd name="connsiteY356" fmla="*/ 5253645 h 6858000"/>
              <a:gd name="connsiteX357" fmla="*/ 3799374 w 7467600"/>
              <a:gd name="connsiteY357" fmla="*/ 5466127 h 6858000"/>
              <a:gd name="connsiteX358" fmla="*/ 3498850 w 7467600"/>
              <a:gd name="connsiteY358" fmla="*/ 6661888 h 6858000"/>
              <a:gd name="connsiteX359" fmla="*/ 3399216 w 7467600"/>
              <a:gd name="connsiteY359" fmla="*/ 6858000 h 6858000"/>
              <a:gd name="connsiteX360" fmla="*/ 3303688 w 7467600"/>
              <a:gd name="connsiteY360" fmla="*/ 6858000 h 6858000"/>
              <a:gd name="connsiteX361" fmla="*/ 3391774 w 7467600"/>
              <a:gd name="connsiteY361" fmla="*/ 6697181 h 6858000"/>
              <a:gd name="connsiteX362" fmla="*/ 3735540 w 7467600"/>
              <a:gd name="connsiteY362" fmla="*/ 5546923 h 6858000"/>
              <a:gd name="connsiteX363" fmla="*/ 3729438 w 7467600"/>
              <a:gd name="connsiteY363" fmla="*/ 5569058 h 6858000"/>
              <a:gd name="connsiteX364" fmla="*/ 3707782 w 7467600"/>
              <a:gd name="connsiteY364" fmla="*/ 5644908 h 6858000"/>
              <a:gd name="connsiteX365" fmla="*/ 3583827 w 7467600"/>
              <a:gd name="connsiteY365" fmla="*/ 6039215 h 6858000"/>
              <a:gd name="connsiteX366" fmla="*/ 3547861 w 7467600"/>
              <a:gd name="connsiteY366" fmla="*/ 6129609 h 6858000"/>
              <a:gd name="connsiteX367" fmla="*/ 3490905 w 7467600"/>
              <a:gd name="connsiteY367" fmla="*/ 6277660 h 6858000"/>
              <a:gd name="connsiteX368" fmla="*/ 3455859 w 7467600"/>
              <a:gd name="connsiteY368" fmla="*/ 6391301 h 6858000"/>
              <a:gd name="connsiteX369" fmla="*/ 3429112 w 7467600"/>
              <a:gd name="connsiteY369" fmla="*/ 6479469 h 6858000"/>
              <a:gd name="connsiteX370" fmla="*/ 3304862 w 7467600"/>
              <a:gd name="connsiteY370" fmla="*/ 6796476 h 6858000"/>
              <a:gd name="connsiteX371" fmla="*/ 3276071 w 7467600"/>
              <a:gd name="connsiteY371" fmla="*/ 6858000 h 6858000"/>
              <a:gd name="connsiteX372" fmla="*/ 3240805 w 7467600"/>
              <a:gd name="connsiteY372" fmla="*/ 6858000 h 6858000"/>
              <a:gd name="connsiteX373" fmla="*/ 3275917 w 7467600"/>
              <a:gd name="connsiteY373" fmla="*/ 6783192 h 6858000"/>
              <a:gd name="connsiteX374" fmla="*/ 3399358 w 7467600"/>
              <a:gd name="connsiteY374" fmla="*/ 6469011 h 6858000"/>
              <a:gd name="connsiteX375" fmla="*/ 3425650 w 7467600"/>
              <a:gd name="connsiteY375" fmla="*/ 6381333 h 6858000"/>
              <a:gd name="connsiteX376" fmla="*/ 3460661 w 7467600"/>
              <a:gd name="connsiteY376" fmla="*/ 6266763 h 6858000"/>
              <a:gd name="connsiteX377" fmla="*/ 3518021 w 7467600"/>
              <a:gd name="connsiteY377" fmla="*/ 6117298 h 6858000"/>
              <a:gd name="connsiteX378" fmla="*/ 3554035 w 7467600"/>
              <a:gd name="connsiteY378" fmla="*/ 6027832 h 6858000"/>
              <a:gd name="connsiteX379" fmla="*/ 3677174 w 7467600"/>
              <a:gd name="connsiteY379" fmla="*/ 5636351 h 6858000"/>
              <a:gd name="connsiteX380" fmla="*/ 3698819 w 7467600"/>
              <a:gd name="connsiteY380" fmla="*/ 5560503 h 6858000"/>
              <a:gd name="connsiteX381" fmla="*/ 3702094 w 7467600"/>
              <a:gd name="connsiteY381" fmla="*/ 5549194 h 6858000"/>
              <a:gd name="connsiteX382" fmla="*/ 3398355 w 7467600"/>
              <a:gd name="connsiteY382" fmla="*/ 6094603 h 6858000"/>
              <a:gd name="connsiteX383" fmla="*/ 3193941 w 7467600"/>
              <a:gd name="connsiteY383" fmla="*/ 6798775 h 6858000"/>
              <a:gd name="connsiteX384" fmla="*/ 3184140 w 7467600"/>
              <a:gd name="connsiteY384" fmla="*/ 6858000 h 6858000"/>
              <a:gd name="connsiteX385" fmla="*/ 3099978 w 7467600"/>
              <a:gd name="connsiteY385" fmla="*/ 6858000 h 6858000"/>
              <a:gd name="connsiteX386" fmla="*/ 3101556 w 7467600"/>
              <a:gd name="connsiteY386" fmla="*/ 6843337 h 6858000"/>
              <a:gd name="connsiteX387" fmla="*/ 3370162 w 7467600"/>
              <a:gd name="connsiteY387" fmla="*/ 5785550 h 6858000"/>
              <a:gd name="connsiteX388" fmla="*/ 3746477 w 7467600"/>
              <a:gd name="connsiteY388" fmla="*/ 5377889 h 6858000"/>
              <a:gd name="connsiteX389" fmla="*/ 3863399 w 7467600"/>
              <a:gd name="connsiteY389" fmla="*/ 5087257 h 6858000"/>
              <a:gd name="connsiteX390" fmla="*/ 3968712 w 7467600"/>
              <a:gd name="connsiteY390" fmla="*/ 4913989 h 6858000"/>
              <a:gd name="connsiteX391" fmla="*/ 2792390 w 7467600"/>
              <a:gd name="connsiteY391" fmla="*/ 5382974 h 6858000"/>
              <a:gd name="connsiteX392" fmla="*/ 2714982 w 7467600"/>
              <a:gd name="connsiteY392" fmla="*/ 5427051 h 6858000"/>
              <a:gd name="connsiteX393" fmla="*/ 2813361 w 7467600"/>
              <a:gd name="connsiteY393" fmla="*/ 6023912 h 6858000"/>
              <a:gd name="connsiteX394" fmla="*/ 2688430 w 7467600"/>
              <a:gd name="connsiteY394" fmla="*/ 6801564 h 6858000"/>
              <a:gd name="connsiteX395" fmla="*/ 2629626 w 7467600"/>
              <a:gd name="connsiteY395" fmla="*/ 6763394 h 6858000"/>
              <a:gd name="connsiteX396" fmla="*/ 2565328 w 7467600"/>
              <a:gd name="connsiteY396" fmla="*/ 5516399 h 6858000"/>
              <a:gd name="connsiteX397" fmla="*/ 1922999 w 7467600"/>
              <a:gd name="connsiteY397" fmla="*/ 5980343 h 6858000"/>
              <a:gd name="connsiteX398" fmla="*/ 1950261 w 7467600"/>
              <a:gd name="connsiteY398" fmla="*/ 6405858 h 6858000"/>
              <a:gd name="connsiteX399" fmla="*/ 2365554 w 7467600"/>
              <a:gd name="connsiteY399" fmla="*/ 6759107 h 6858000"/>
              <a:gd name="connsiteX400" fmla="*/ 2424142 w 7467600"/>
              <a:gd name="connsiteY400" fmla="*/ 6858000 h 6858000"/>
              <a:gd name="connsiteX401" fmla="*/ 2395994 w 7467600"/>
              <a:gd name="connsiteY401" fmla="*/ 6858000 h 6858000"/>
              <a:gd name="connsiteX402" fmla="*/ 2392863 w 7467600"/>
              <a:gd name="connsiteY402" fmla="*/ 6852964 h 6858000"/>
              <a:gd name="connsiteX403" fmla="*/ 2017589 w 7467600"/>
              <a:gd name="connsiteY403" fmla="*/ 6493982 h 6858000"/>
              <a:gd name="connsiteX404" fmla="*/ 2147336 w 7467600"/>
              <a:gd name="connsiteY404" fmla="*/ 6594052 h 6858000"/>
              <a:gd name="connsiteX405" fmla="*/ 2207047 w 7467600"/>
              <a:gd name="connsiteY405" fmla="*/ 6654540 h 6858000"/>
              <a:gd name="connsiteX406" fmla="*/ 2299106 w 7467600"/>
              <a:gd name="connsiteY406" fmla="*/ 6778931 h 6858000"/>
              <a:gd name="connsiteX407" fmla="*/ 2314430 w 7467600"/>
              <a:gd name="connsiteY407" fmla="*/ 6801144 h 6858000"/>
              <a:gd name="connsiteX408" fmla="*/ 2352406 w 7467600"/>
              <a:gd name="connsiteY408" fmla="*/ 6858000 h 6858000"/>
              <a:gd name="connsiteX409" fmla="*/ 2314492 w 7467600"/>
              <a:gd name="connsiteY409" fmla="*/ 6858000 h 6858000"/>
              <a:gd name="connsiteX410" fmla="*/ 2288095 w 7467600"/>
              <a:gd name="connsiteY410" fmla="*/ 6818030 h 6858000"/>
              <a:gd name="connsiteX411" fmla="*/ 2272768 w 7467600"/>
              <a:gd name="connsiteY411" fmla="*/ 6795822 h 6858000"/>
              <a:gd name="connsiteX412" fmla="*/ 2182715 w 7467600"/>
              <a:gd name="connsiteY412" fmla="*/ 6675071 h 6858000"/>
              <a:gd name="connsiteX413" fmla="*/ 2032061 w 7467600"/>
              <a:gd name="connsiteY413" fmla="*/ 6541380 h 6858000"/>
              <a:gd name="connsiteX414" fmla="*/ 2257220 w 7467600"/>
              <a:gd name="connsiteY414" fmla="*/ 6826257 h 6858000"/>
              <a:gd name="connsiteX415" fmla="*/ 2281324 w 7467600"/>
              <a:gd name="connsiteY415" fmla="*/ 6858000 h 6858000"/>
              <a:gd name="connsiteX416" fmla="*/ 2242860 w 7467600"/>
              <a:gd name="connsiteY416" fmla="*/ 6858000 h 6858000"/>
              <a:gd name="connsiteX417" fmla="*/ 2232818 w 7467600"/>
              <a:gd name="connsiteY417" fmla="*/ 6844926 h 6858000"/>
              <a:gd name="connsiteX418" fmla="*/ 1990172 w 7467600"/>
              <a:gd name="connsiteY418" fmla="*/ 6542121 h 6858000"/>
              <a:gd name="connsiteX419" fmla="*/ 2124090 w 7467600"/>
              <a:gd name="connsiteY419" fmla="*/ 6761017 h 6858000"/>
              <a:gd name="connsiteX420" fmla="*/ 2200380 w 7467600"/>
              <a:gd name="connsiteY420" fmla="*/ 6858000 h 6858000"/>
              <a:gd name="connsiteX421" fmla="*/ 2147507 w 7467600"/>
              <a:gd name="connsiteY421" fmla="*/ 6858000 h 6858000"/>
              <a:gd name="connsiteX422" fmla="*/ 2070668 w 7467600"/>
              <a:gd name="connsiteY422" fmla="*/ 6761520 h 6858000"/>
              <a:gd name="connsiteX423" fmla="*/ 1975142 w 7467600"/>
              <a:gd name="connsiteY423" fmla="*/ 6585570 h 6858000"/>
              <a:gd name="connsiteX424" fmla="*/ 2050035 w 7467600"/>
              <a:gd name="connsiteY424" fmla="*/ 6813345 h 6858000"/>
              <a:gd name="connsiteX425" fmla="*/ 2063025 w 7467600"/>
              <a:gd name="connsiteY425" fmla="*/ 6858000 h 6858000"/>
              <a:gd name="connsiteX426" fmla="*/ 2021675 w 7467600"/>
              <a:gd name="connsiteY426" fmla="*/ 6858000 h 6858000"/>
              <a:gd name="connsiteX427" fmla="*/ 2019308 w 7467600"/>
              <a:gd name="connsiteY427" fmla="*/ 6847118 h 6858000"/>
              <a:gd name="connsiteX428" fmla="*/ 1938835 w 7467600"/>
              <a:gd name="connsiteY428" fmla="*/ 6551160 h 6858000"/>
              <a:gd name="connsiteX429" fmla="*/ 1953230 w 7467600"/>
              <a:gd name="connsiteY429" fmla="*/ 6759699 h 6858000"/>
              <a:gd name="connsiteX430" fmla="*/ 1956763 w 7467600"/>
              <a:gd name="connsiteY430" fmla="*/ 6778191 h 6858000"/>
              <a:gd name="connsiteX431" fmla="*/ 1967925 w 7467600"/>
              <a:gd name="connsiteY431" fmla="*/ 6858000 h 6858000"/>
              <a:gd name="connsiteX432" fmla="*/ 1936622 w 7467600"/>
              <a:gd name="connsiteY432" fmla="*/ 6858000 h 6858000"/>
              <a:gd name="connsiteX433" fmla="*/ 1926261 w 7467600"/>
              <a:gd name="connsiteY433" fmla="*/ 6784064 h 6858000"/>
              <a:gd name="connsiteX434" fmla="*/ 1922724 w 7467600"/>
              <a:gd name="connsiteY434" fmla="*/ 6765577 h 6858000"/>
              <a:gd name="connsiteX435" fmla="*/ 1904650 w 7467600"/>
              <a:gd name="connsiteY435" fmla="*/ 6639616 h 6858000"/>
              <a:gd name="connsiteX436" fmla="*/ 1885273 w 7467600"/>
              <a:gd name="connsiteY436" fmla="*/ 6858000 h 6858000"/>
              <a:gd name="connsiteX437" fmla="*/ 1854363 w 7467600"/>
              <a:gd name="connsiteY437" fmla="*/ 6858000 h 6858000"/>
              <a:gd name="connsiteX438" fmla="*/ 1880391 w 7467600"/>
              <a:gd name="connsiteY438" fmla="*/ 6603796 h 6858000"/>
              <a:gd name="connsiteX439" fmla="*/ 1818273 w 7467600"/>
              <a:gd name="connsiteY439" fmla="*/ 6715729 h 6858000"/>
              <a:gd name="connsiteX440" fmla="*/ 1794691 w 7467600"/>
              <a:gd name="connsiteY440" fmla="*/ 6843239 h 6858000"/>
              <a:gd name="connsiteX441" fmla="*/ 1794914 w 7467600"/>
              <a:gd name="connsiteY441" fmla="*/ 6858000 h 6858000"/>
              <a:gd name="connsiteX442" fmla="*/ 1746128 w 7467600"/>
              <a:gd name="connsiteY442" fmla="*/ 6858000 h 6858000"/>
              <a:gd name="connsiteX443" fmla="*/ 1753934 w 7467600"/>
              <a:gd name="connsiteY443" fmla="*/ 6724796 h 6858000"/>
              <a:gd name="connsiteX444" fmla="*/ 1792053 w 7467600"/>
              <a:gd name="connsiteY444" fmla="*/ 6572396 h 6858000"/>
              <a:gd name="connsiteX445" fmla="*/ 1862248 w 7467600"/>
              <a:gd name="connsiteY445" fmla="*/ 6266397 h 6858000"/>
              <a:gd name="connsiteX446" fmla="*/ 1862250 w 7467600"/>
              <a:gd name="connsiteY446" fmla="*/ 6033531 h 6858000"/>
              <a:gd name="connsiteX447" fmla="*/ 1211999 w 7467600"/>
              <a:gd name="connsiteY447" fmla="*/ 6683610 h 6858000"/>
              <a:gd name="connsiteX448" fmla="*/ 1213266 w 7467600"/>
              <a:gd name="connsiteY448" fmla="*/ 6691947 h 6858000"/>
              <a:gd name="connsiteX449" fmla="*/ 1203370 w 7467600"/>
              <a:gd name="connsiteY449" fmla="*/ 6850676 h 6858000"/>
              <a:gd name="connsiteX450" fmla="*/ 1203671 w 7467600"/>
              <a:gd name="connsiteY450" fmla="*/ 6858000 h 6858000"/>
              <a:gd name="connsiteX451" fmla="*/ 1143180 w 7467600"/>
              <a:gd name="connsiteY451" fmla="*/ 6858000 h 6858000"/>
              <a:gd name="connsiteX452" fmla="*/ 1142176 w 7467600"/>
              <a:gd name="connsiteY452" fmla="*/ 6766045 h 6858000"/>
              <a:gd name="connsiteX453" fmla="*/ 1067484 w 7467600"/>
              <a:gd name="connsiteY453" fmla="*/ 6858000 h 6858000"/>
              <a:gd name="connsiteX454" fmla="*/ 953928 w 7467600"/>
              <a:gd name="connsiteY454" fmla="*/ 6858000 h 6858000"/>
              <a:gd name="connsiteX455" fmla="*/ 959715 w 7467600"/>
              <a:gd name="connsiteY455" fmla="*/ 6850185 h 6858000"/>
              <a:gd name="connsiteX456" fmla="*/ 1483788 w 7467600"/>
              <a:gd name="connsiteY456" fmla="*/ 6259174 h 6858000"/>
              <a:gd name="connsiteX457" fmla="*/ 1100671 w 7467600"/>
              <a:gd name="connsiteY457" fmla="*/ 6252137 h 6858000"/>
              <a:gd name="connsiteX458" fmla="*/ 1090144 w 7467600"/>
              <a:gd name="connsiteY458" fmla="*/ 6256748 h 6858000"/>
              <a:gd name="connsiteX459" fmla="*/ 1095872 w 7467600"/>
              <a:gd name="connsiteY459" fmla="*/ 6271892 h 6858000"/>
              <a:gd name="connsiteX460" fmla="*/ 262785 w 7467600"/>
              <a:gd name="connsiteY460" fmla="*/ 6845450 h 6858000"/>
              <a:gd name="connsiteX461" fmla="*/ 209968 w 7467600"/>
              <a:gd name="connsiteY461" fmla="*/ 6770713 h 6858000"/>
              <a:gd name="connsiteX462" fmla="*/ 873460 w 7467600"/>
              <a:gd name="connsiteY462" fmla="*/ 6253768 h 6858000"/>
              <a:gd name="connsiteX463" fmla="*/ 192686 w 7467600"/>
              <a:gd name="connsiteY463" fmla="*/ 5849257 h 6858000"/>
              <a:gd name="connsiteX464" fmla="*/ 4696 w 7467600"/>
              <a:gd name="connsiteY464" fmla="*/ 5697668 h 6858000"/>
              <a:gd name="connsiteX465" fmla="*/ 0 w 7467600"/>
              <a:gd name="connsiteY465" fmla="*/ 5689984 h 6858000"/>
              <a:gd name="connsiteX466" fmla="*/ 0 w 7467600"/>
              <a:gd name="connsiteY466" fmla="*/ 5513472 h 6858000"/>
              <a:gd name="connsiteX467" fmla="*/ 174101 w 7467600"/>
              <a:gd name="connsiteY467" fmla="*/ 5620277 h 6858000"/>
              <a:gd name="connsiteX468" fmla="*/ 891800 w 7467600"/>
              <a:gd name="connsiteY468" fmla="*/ 6036935 h 6858000"/>
              <a:gd name="connsiteX469" fmla="*/ 1072219 w 7467600"/>
              <a:gd name="connsiteY469" fmla="*/ 6169443 h 6858000"/>
              <a:gd name="connsiteX470" fmla="*/ 1074117 w 7467600"/>
              <a:gd name="connsiteY470" fmla="*/ 6170301 h 6858000"/>
              <a:gd name="connsiteX471" fmla="*/ 1083114 w 7467600"/>
              <a:gd name="connsiteY471" fmla="*/ 6174131 h 6858000"/>
              <a:gd name="connsiteX472" fmla="*/ 1543010 w 7467600"/>
              <a:gd name="connsiteY472" fmla="*/ 6191140 h 6858000"/>
              <a:gd name="connsiteX473" fmla="*/ 1551080 w 7467600"/>
              <a:gd name="connsiteY473" fmla="*/ 6195006 h 6858000"/>
              <a:gd name="connsiteX474" fmla="*/ 2345443 w 7467600"/>
              <a:gd name="connsiteY474" fmla="*/ 5549882 h 6858000"/>
              <a:gd name="connsiteX475" fmla="*/ 1721499 w 7467600"/>
              <a:gd name="connsiteY475" fmla="*/ 5599969 h 6858000"/>
              <a:gd name="connsiteX476" fmla="*/ 767716 w 7467600"/>
              <a:gd name="connsiteY476" fmla="*/ 5472768 h 6858000"/>
              <a:gd name="connsiteX477" fmla="*/ 722147 w 7467600"/>
              <a:gd name="connsiteY477" fmla="*/ 5393091 h 6858000"/>
              <a:gd name="connsiteX478" fmla="*/ 1485552 w 7467600"/>
              <a:gd name="connsiteY478" fmla="*/ 5313202 h 6858000"/>
              <a:gd name="connsiteX479" fmla="*/ 2143004 w 7467600"/>
              <a:gd name="connsiteY479" fmla="*/ 5402420 h 6858000"/>
              <a:gd name="connsiteX480" fmla="*/ 1933391 w 7467600"/>
              <a:gd name="connsiteY480" fmla="*/ 5156971 h 6858000"/>
              <a:gd name="connsiteX481" fmla="*/ 1827118 w 7467600"/>
              <a:gd name="connsiteY481" fmla="*/ 4968410 h 6858000"/>
              <a:gd name="connsiteX482" fmla="*/ 1837349 w 7467600"/>
              <a:gd name="connsiteY482" fmla="*/ 4956357 h 6858000"/>
              <a:gd name="connsiteX483" fmla="*/ 2162835 w 7467600"/>
              <a:gd name="connsiteY483" fmla="*/ 5187853 h 6858000"/>
              <a:gd name="connsiteX484" fmla="*/ 2257167 w 7467600"/>
              <a:gd name="connsiteY484" fmla="*/ 5462123 h 6858000"/>
              <a:gd name="connsiteX485" fmla="*/ 2261598 w 7467600"/>
              <a:gd name="connsiteY485" fmla="*/ 5467998 h 6858000"/>
              <a:gd name="connsiteX486" fmla="*/ 2437177 w 7467600"/>
              <a:gd name="connsiteY486" fmla="*/ 5479608 h 6858000"/>
              <a:gd name="connsiteX487" fmla="*/ 2445247 w 7467600"/>
              <a:gd name="connsiteY487" fmla="*/ 5483476 h 6858000"/>
              <a:gd name="connsiteX488" fmla="*/ 2743626 w 7467600"/>
              <a:gd name="connsiteY488" fmla="*/ 5304819 h 6858000"/>
              <a:gd name="connsiteX489" fmla="*/ 3048102 w 7467600"/>
              <a:gd name="connsiteY489" fmla="*/ 5150595 h 6858000"/>
              <a:gd name="connsiteX490" fmla="*/ 1799414 w 7467600"/>
              <a:gd name="connsiteY490" fmla="*/ 4694732 h 6858000"/>
              <a:gd name="connsiteX491" fmla="*/ 1771735 w 7467600"/>
              <a:gd name="connsiteY491" fmla="*/ 4619929 h 6858000"/>
              <a:gd name="connsiteX492" fmla="*/ 3104273 w 7467600"/>
              <a:gd name="connsiteY492" fmla="*/ 5076159 h 6858000"/>
              <a:gd name="connsiteX493" fmla="*/ 3113245 w 7467600"/>
              <a:gd name="connsiteY493" fmla="*/ 5090705 h 6858000"/>
              <a:gd name="connsiteX494" fmla="*/ 3126294 w 7467600"/>
              <a:gd name="connsiteY494" fmla="*/ 5114400 h 6858000"/>
              <a:gd name="connsiteX495" fmla="*/ 3937433 w 7467600"/>
              <a:gd name="connsiteY495" fmla="*/ 4830473 h 6858000"/>
              <a:gd name="connsiteX496" fmla="*/ 3590475 w 7467600"/>
              <a:gd name="connsiteY496" fmla="*/ 4597974 h 6858000"/>
              <a:gd name="connsiteX497" fmla="*/ 3100264 w 7467600"/>
              <a:gd name="connsiteY497" fmla="*/ 4579845 h 6858000"/>
              <a:gd name="connsiteX498" fmla="*/ 2183576 w 7467600"/>
              <a:gd name="connsiteY498" fmla="*/ 4227150 h 6858000"/>
              <a:gd name="connsiteX499" fmla="*/ 2151029 w 7467600"/>
              <a:gd name="connsiteY499" fmla="*/ 4146947 h 6858000"/>
              <a:gd name="connsiteX500" fmla="*/ 3563434 w 7467600"/>
              <a:gd name="connsiteY500" fmla="*/ 4469115 h 6858000"/>
              <a:gd name="connsiteX501" fmla="*/ 3177952 w 7467600"/>
              <a:gd name="connsiteY501" fmla="*/ 3657386 h 6858000"/>
              <a:gd name="connsiteX502" fmla="*/ 3189263 w 7467600"/>
              <a:gd name="connsiteY502" fmla="*/ 3625726 h 6858000"/>
              <a:gd name="connsiteX503" fmla="*/ 3560912 w 7467600"/>
              <a:gd name="connsiteY503" fmla="*/ 4079863 h 6858000"/>
              <a:gd name="connsiteX504" fmla="*/ 3626636 w 7467600"/>
              <a:gd name="connsiteY504" fmla="*/ 4512230 h 6858000"/>
              <a:gd name="connsiteX505" fmla="*/ 3653088 w 7467600"/>
              <a:gd name="connsiteY505" fmla="*/ 4521417 h 6858000"/>
              <a:gd name="connsiteX506" fmla="*/ 3988128 w 7467600"/>
              <a:gd name="connsiteY506" fmla="*/ 4817267 h 6858000"/>
              <a:gd name="connsiteX507" fmla="*/ 4830582 w 7467600"/>
              <a:gd name="connsiteY507" fmla="*/ 4676000 h 6858000"/>
              <a:gd name="connsiteX508" fmla="*/ 4830100 w 7467600"/>
              <a:gd name="connsiteY508" fmla="*/ 4675554 h 6858000"/>
              <a:gd name="connsiteX509" fmla="*/ 4036318 w 7467600"/>
              <a:gd name="connsiteY509" fmla="*/ 4147013 h 6858000"/>
              <a:gd name="connsiteX510" fmla="*/ 3432098 w 7467600"/>
              <a:gd name="connsiteY510" fmla="*/ 3537312 h 6858000"/>
              <a:gd name="connsiteX511" fmla="*/ 3446761 w 7467600"/>
              <a:gd name="connsiteY511" fmla="*/ 3461278 h 6858000"/>
              <a:gd name="connsiteX512" fmla="*/ 4419733 w 7467600"/>
              <a:gd name="connsiteY512" fmla="*/ 3963555 h 6858000"/>
              <a:gd name="connsiteX513" fmla="*/ 4781371 w 7467600"/>
              <a:gd name="connsiteY513" fmla="*/ 4458604 h 6858000"/>
              <a:gd name="connsiteX514" fmla="*/ 4780440 w 7467600"/>
              <a:gd name="connsiteY514" fmla="*/ 4470290 h 6858000"/>
              <a:gd name="connsiteX515" fmla="*/ 4898954 w 7467600"/>
              <a:gd name="connsiteY515" fmla="*/ 4662092 h 6858000"/>
              <a:gd name="connsiteX516" fmla="*/ 4900699 w 7467600"/>
              <a:gd name="connsiteY516" fmla="*/ 4670867 h 6858000"/>
              <a:gd name="connsiteX517" fmla="*/ 5714511 w 7467600"/>
              <a:gd name="connsiteY517" fmla="*/ 4663483 h 6858000"/>
              <a:gd name="connsiteX518" fmla="*/ 5464793 w 7467600"/>
              <a:gd name="connsiteY518" fmla="*/ 4393556 h 6858000"/>
              <a:gd name="connsiteX519" fmla="*/ 5461897 w 7467600"/>
              <a:gd name="connsiteY519" fmla="*/ 4390879 h 6858000"/>
              <a:gd name="connsiteX520" fmla="*/ 4294126 w 7467600"/>
              <a:gd name="connsiteY520" fmla="*/ 3303048 h 6858000"/>
              <a:gd name="connsiteX521" fmla="*/ 4305321 w 7467600"/>
              <a:gd name="connsiteY521" fmla="*/ 3256953 h 6858000"/>
              <a:gd name="connsiteX522" fmla="*/ 4949299 w 7467600"/>
              <a:gd name="connsiteY522" fmla="*/ 3766336 h 6858000"/>
              <a:gd name="connsiteX523" fmla="*/ 5291452 w 7467600"/>
              <a:gd name="connsiteY523" fmla="*/ 4076801 h 6858000"/>
              <a:gd name="connsiteX524" fmla="*/ 5434998 w 7467600"/>
              <a:gd name="connsiteY524" fmla="*/ 4254100 h 6858000"/>
              <a:gd name="connsiteX525" fmla="*/ 5351015 w 7467600"/>
              <a:gd name="connsiteY525" fmla="*/ 3760989 h 6858000"/>
              <a:gd name="connsiteX526" fmla="*/ 5413780 w 7467600"/>
              <a:gd name="connsiteY526" fmla="*/ 2966265 h 6858000"/>
              <a:gd name="connsiteX527" fmla="*/ 5425627 w 7467600"/>
              <a:gd name="connsiteY527" fmla="*/ 2954192 h 6858000"/>
              <a:gd name="connsiteX528" fmla="*/ 6604735 w 7467600"/>
              <a:gd name="connsiteY528" fmla="*/ 2041381 h 6858000"/>
              <a:gd name="connsiteX529" fmla="*/ 7204487 w 7467600"/>
              <a:gd name="connsiteY529" fmla="*/ 2742112 h 6858000"/>
              <a:gd name="connsiteX530" fmla="*/ 7131592 w 7467600"/>
              <a:gd name="connsiteY530" fmla="*/ 2672096 h 6858000"/>
              <a:gd name="connsiteX531" fmla="*/ 6996344 w 7467600"/>
              <a:gd name="connsiteY531" fmla="*/ 2518310 h 6858000"/>
              <a:gd name="connsiteX532" fmla="*/ 6735495 w 7467600"/>
              <a:gd name="connsiteY532" fmla="*/ 2196890 h 6858000"/>
              <a:gd name="connsiteX533" fmla="*/ 6721901 w 7467600"/>
              <a:gd name="connsiteY533" fmla="*/ 2179274 h 6858000"/>
              <a:gd name="connsiteX534" fmla="*/ 6604735 w 7467600"/>
              <a:gd name="connsiteY534" fmla="*/ 2041381 h 6858000"/>
              <a:gd name="connsiteX535" fmla="*/ 6591670 w 7467600"/>
              <a:gd name="connsiteY535" fmla="*/ 1988277 h 6858000"/>
              <a:gd name="connsiteX536" fmla="*/ 6747349 w 7467600"/>
              <a:gd name="connsiteY536" fmla="*/ 2160069 h 6858000"/>
              <a:gd name="connsiteX537" fmla="*/ 6760943 w 7467600"/>
              <a:gd name="connsiteY537" fmla="*/ 2177686 h 6858000"/>
              <a:gd name="connsiteX538" fmla="*/ 7021065 w 7467600"/>
              <a:gd name="connsiteY538" fmla="*/ 2498102 h 6858000"/>
              <a:gd name="connsiteX539" fmla="*/ 7155223 w 7467600"/>
              <a:gd name="connsiteY539" fmla="*/ 2650386 h 6858000"/>
              <a:gd name="connsiteX540" fmla="*/ 7203167 w 7467600"/>
              <a:gd name="connsiteY540" fmla="*/ 2697288 h 6858000"/>
              <a:gd name="connsiteX541" fmla="*/ 6937703 w 7467600"/>
              <a:gd name="connsiteY541" fmla="*/ 2321981 h 6858000"/>
              <a:gd name="connsiteX542" fmla="*/ 6591670 w 7467600"/>
              <a:gd name="connsiteY542" fmla="*/ 1988277 h 6858000"/>
              <a:gd name="connsiteX543" fmla="*/ 5798671 w 7467600"/>
              <a:gd name="connsiteY543" fmla="*/ 1981601 h 6858000"/>
              <a:gd name="connsiteX544" fmla="*/ 5754709 w 7467600"/>
              <a:gd name="connsiteY544" fmla="*/ 2071454 h 6858000"/>
              <a:gd name="connsiteX545" fmla="*/ 5763044 w 7467600"/>
              <a:gd name="connsiteY545" fmla="*/ 2842206 h 6858000"/>
              <a:gd name="connsiteX546" fmla="*/ 5764974 w 7467600"/>
              <a:gd name="connsiteY546" fmla="*/ 2799609 h 6858000"/>
              <a:gd name="connsiteX547" fmla="*/ 5767665 w 7467600"/>
              <a:gd name="connsiteY547" fmla="*/ 2666409 h 6858000"/>
              <a:gd name="connsiteX548" fmla="*/ 5763055 w 7467600"/>
              <a:gd name="connsiteY548" fmla="*/ 2579705 h 6858000"/>
              <a:gd name="connsiteX549" fmla="*/ 5758079 w 7467600"/>
              <a:gd name="connsiteY549" fmla="*/ 2492508 h 6858000"/>
              <a:gd name="connsiteX550" fmla="*/ 5779325 w 7467600"/>
              <a:gd name="connsiteY550" fmla="*/ 2197069 h 6858000"/>
              <a:gd name="connsiteX551" fmla="*/ 5798671 w 7467600"/>
              <a:gd name="connsiteY551" fmla="*/ 1981601 h 6858000"/>
              <a:gd name="connsiteX552" fmla="*/ 5829202 w 7467600"/>
              <a:gd name="connsiteY552" fmla="*/ 1971679 h 6858000"/>
              <a:gd name="connsiteX553" fmla="*/ 5809558 w 7467600"/>
              <a:gd name="connsiteY553" fmla="*/ 2198043 h 6858000"/>
              <a:gd name="connsiteX554" fmla="*/ 5788653 w 7467600"/>
              <a:gd name="connsiteY554" fmla="*/ 2489430 h 6858000"/>
              <a:gd name="connsiteX555" fmla="*/ 5793439 w 7467600"/>
              <a:gd name="connsiteY555" fmla="*/ 2575235 h 6858000"/>
              <a:gd name="connsiteX556" fmla="*/ 5796837 w 7467600"/>
              <a:gd name="connsiteY556" fmla="*/ 2637633 h 6858000"/>
              <a:gd name="connsiteX557" fmla="*/ 5818614 w 7467600"/>
              <a:gd name="connsiteY557" fmla="*/ 2473055 h 6858000"/>
              <a:gd name="connsiteX558" fmla="*/ 5829202 w 7467600"/>
              <a:gd name="connsiteY558" fmla="*/ 1971679 h 6858000"/>
              <a:gd name="connsiteX559" fmla="*/ 5911389 w 7467600"/>
              <a:gd name="connsiteY559" fmla="*/ 1898371 h 6858000"/>
              <a:gd name="connsiteX560" fmla="*/ 6237627 w 7467600"/>
              <a:gd name="connsiteY560" fmla="*/ 2231921 h 6858000"/>
              <a:gd name="connsiteX561" fmla="*/ 5911389 w 7467600"/>
              <a:gd name="connsiteY561" fmla="*/ 1898371 h 6858000"/>
              <a:gd name="connsiteX562" fmla="*/ 6944437 w 7467600"/>
              <a:gd name="connsiteY562" fmla="*/ 1575402 h 6858000"/>
              <a:gd name="connsiteX563" fmla="*/ 6304730 w 7467600"/>
              <a:gd name="connsiteY563" fmla="*/ 1766654 h 6858000"/>
              <a:gd name="connsiteX564" fmla="*/ 6944437 w 7467600"/>
              <a:gd name="connsiteY564" fmla="*/ 1575402 h 6858000"/>
              <a:gd name="connsiteX565" fmla="*/ 7019523 w 7467600"/>
              <a:gd name="connsiteY565" fmla="*/ 1519450 h 6858000"/>
              <a:gd name="connsiteX566" fmla="*/ 6298091 w 7467600"/>
              <a:gd name="connsiteY566" fmla="*/ 1737122 h 6858000"/>
              <a:gd name="connsiteX567" fmla="*/ 7019523 w 7467600"/>
              <a:gd name="connsiteY567" fmla="*/ 1519450 h 6858000"/>
              <a:gd name="connsiteX568" fmla="*/ 2399523 w 7467600"/>
              <a:gd name="connsiteY568" fmla="*/ 1428234 h 6858000"/>
              <a:gd name="connsiteX569" fmla="*/ 2224982 w 7467600"/>
              <a:gd name="connsiteY569" fmla="*/ 1826201 h 6858000"/>
              <a:gd name="connsiteX570" fmla="*/ 2096099 w 7467600"/>
              <a:gd name="connsiteY570" fmla="*/ 2345900 h 6858000"/>
              <a:gd name="connsiteX571" fmla="*/ 2283317 w 7467600"/>
              <a:gd name="connsiteY571" fmla="*/ 1796925 h 6858000"/>
              <a:gd name="connsiteX572" fmla="*/ 2399523 w 7467600"/>
              <a:gd name="connsiteY572" fmla="*/ 1428234 h 6858000"/>
              <a:gd name="connsiteX573" fmla="*/ 2448558 w 7467600"/>
              <a:gd name="connsiteY573" fmla="*/ 1373435 h 6858000"/>
              <a:gd name="connsiteX574" fmla="*/ 2312521 w 7467600"/>
              <a:gd name="connsiteY574" fmla="*/ 1806140 h 6858000"/>
              <a:gd name="connsiteX575" fmla="*/ 2127533 w 7467600"/>
              <a:gd name="connsiteY575" fmla="*/ 2348380 h 6858000"/>
              <a:gd name="connsiteX576" fmla="*/ 2358080 w 7467600"/>
              <a:gd name="connsiteY576" fmla="*/ 1866134 h 6858000"/>
              <a:gd name="connsiteX577" fmla="*/ 2407436 w 7467600"/>
              <a:gd name="connsiteY577" fmla="*/ 1651070 h 6858000"/>
              <a:gd name="connsiteX578" fmla="*/ 2448558 w 7467600"/>
              <a:gd name="connsiteY578" fmla="*/ 1373435 h 6858000"/>
              <a:gd name="connsiteX579" fmla="*/ 278707 w 7467600"/>
              <a:gd name="connsiteY579" fmla="*/ 1352270 h 6858000"/>
              <a:gd name="connsiteX580" fmla="*/ 321570 w 7467600"/>
              <a:gd name="connsiteY580" fmla="*/ 1861610 h 6858000"/>
              <a:gd name="connsiteX581" fmla="*/ 294281 w 7467600"/>
              <a:gd name="connsiteY581" fmla="*/ 1440658 h 6858000"/>
              <a:gd name="connsiteX582" fmla="*/ 278707 w 7467600"/>
              <a:gd name="connsiteY582" fmla="*/ 1352270 h 6858000"/>
              <a:gd name="connsiteX583" fmla="*/ 1423821 w 7467600"/>
              <a:gd name="connsiteY583" fmla="*/ 1351958 h 6858000"/>
              <a:gd name="connsiteX584" fmla="*/ 1638521 w 7467600"/>
              <a:gd name="connsiteY584" fmla="*/ 1908470 h 6858000"/>
              <a:gd name="connsiteX585" fmla="*/ 1754199 w 7467600"/>
              <a:gd name="connsiteY585" fmla="*/ 2149284 h 6858000"/>
              <a:gd name="connsiteX586" fmla="*/ 1908359 w 7467600"/>
              <a:gd name="connsiteY586" fmla="*/ 2364988 h 6858000"/>
              <a:gd name="connsiteX587" fmla="*/ 1647661 w 7467600"/>
              <a:gd name="connsiteY587" fmla="*/ 1825945 h 6858000"/>
              <a:gd name="connsiteX588" fmla="*/ 1423821 w 7467600"/>
              <a:gd name="connsiteY588" fmla="*/ 1351958 h 6858000"/>
              <a:gd name="connsiteX589" fmla="*/ 1431890 w 7467600"/>
              <a:gd name="connsiteY589" fmla="*/ 1306475 h 6858000"/>
              <a:gd name="connsiteX590" fmla="*/ 1507597 w 7467600"/>
              <a:gd name="connsiteY590" fmla="*/ 1446132 h 6858000"/>
              <a:gd name="connsiteX591" fmla="*/ 1674586 w 7467600"/>
              <a:gd name="connsiteY591" fmla="*/ 1813832 h 6858000"/>
              <a:gd name="connsiteX592" fmla="*/ 1815950 w 7467600"/>
              <a:gd name="connsiteY592" fmla="*/ 2128564 h 6858000"/>
              <a:gd name="connsiteX593" fmla="*/ 1984242 w 7467600"/>
              <a:gd name="connsiteY593" fmla="*/ 2430829 h 6858000"/>
              <a:gd name="connsiteX594" fmla="*/ 2014023 w 7467600"/>
              <a:gd name="connsiteY594" fmla="*/ 2450995 h 6858000"/>
              <a:gd name="connsiteX595" fmla="*/ 1747337 w 7467600"/>
              <a:gd name="connsiteY595" fmla="*/ 1855264 h 6858000"/>
              <a:gd name="connsiteX596" fmla="*/ 1533749 w 7467600"/>
              <a:gd name="connsiteY596" fmla="*/ 1478656 h 6858000"/>
              <a:gd name="connsiteX597" fmla="*/ 1431890 w 7467600"/>
              <a:gd name="connsiteY597" fmla="*/ 1306475 h 6858000"/>
              <a:gd name="connsiteX598" fmla="*/ 5052692 w 7467600"/>
              <a:gd name="connsiteY598" fmla="*/ 1292994 h 6858000"/>
              <a:gd name="connsiteX599" fmla="*/ 5200661 w 7467600"/>
              <a:gd name="connsiteY599" fmla="*/ 1635186 h 6858000"/>
              <a:gd name="connsiteX600" fmla="*/ 5297138 w 7467600"/>
              <a:gd name="connsiteY600" fmla="*/ 1906351 h 6858000"/>
              <a:gd name="connsiteX601" fmla="*/ 5052692 w 7467600"/>
              <a:gd name="connsiteY601" fmla="*/ 1292994 h 6858000"/>
              <a:gd name="connsiteX602" fmla="*/ 5009948 w 7467600"/>
              <a:gd name="connsiteY602" fmla="*/ 1273619 h 6858000"/>
              <a:gd name="connsiteX603" fmla="*/ 5121777 w 7467600"/>
              <a:gd name="connsiteY603" fmla="*/ 1654213 h 6858000"/>
              <a:gd name="connsiteX604" fmla="*/ 5293545 w 7467600"/>
              <a:gd name="connsiteY604" fmla="*/ 2072247 h 6858000"/>
              <a:gd name="connsiteX605" fmla="*/ 5294042 w 7467600"/>
              <a:gd name="connsiteY605" fmla="*/ 2065019 h 6858000"/>
              <a:gd name="connsiteX606" fmla="*/ 5171936 w 7467600"/>
              <a:gd name="connsiteY606" fmla="*/ 1647613 h 6858000"/>
              <a:gd name="connsiteX607" fmla="*/ 5009948 w 7467600"/>
              <a:gd name="connsiteY607" fmla="*/ 1273619 h 6858000"/>
              <a:gd name="connsiteX608" fmla="*/ 655236 w 7467600"/>
              <a:gd name="connsiteY608" fmla="*/ 1268632 h 6858000"/>
              <a:gd name="connsiteX609" fmla="*/ 839521 w 7467600"/>
              <a:gd name="connsiteY609" fmla="*/ 1685315 h 6858000"/>
              <a:gd name="connsiteX610" fmla="*/ 1109416 w 7467600"/>
              <a:gd name="connsiteY610" fmla="*/ 2061663 h 6858000"/>
              <a:gd name="connsiteX611" fmla="*/ 1298300 w 7467600"/>
              <a:gd name="connsiteY611" fmla="*/ 2247742 h 6858000"/>
              <a:gd name="connsiteX612" fmla="*/ 1125871 w 7467600"/>
              <a:gd name="connsiteY612" fmla="*/ 1989513 h 6858000"/>
              <a:gd name="connsiteX613" fmla="*/ 981574 w 7467600"/>
              <a:gd name="connsiteY613" fmla="*/ 1783157 h 6858000"/>
              <a:gd name="connsiteX614" fmla="*/ 922198 w 7467600"/>
              <a:gd name="connsiteY614" fmla="*/ 1677437 h 6858000"/>
              <a:gd name="connsiteX615" fmla="*/ 869293 w 7467600"/>
              <a:gd name="connsiteY615" fmla="*/ 1583214 h 6858000"/>
              <a:gd name="connsiteX616" fmla="*/ 751431 w 7467600"/>
              <a:gd name="connsiteY616" fmla="*/ 1405731 h 6858000"/>
              <a:gd name="connsiteX617" fmla="*/ 655236 w 7467600"/>
              <a:gd name="connsiteY617" fmla="*/ 1268632 h 6858000"/>
              <a:gd name="connsiteX618" fmla="*/ 6516292 w 7467600"/>
              <a:gd name="connsiteY618" fmla="*/ 1263064 h 6858000"/>
              <a:gd name="connsiteX619" fmla="*/ 5736320 w 7467600"/>
              <a:gd name="connsiteY619" fmla="*/ 1501803 h 6858000"/>
              <a:gd name="connsiteX620" fmla="*/ 6516292 w 7467600"/>
              <a:gd name="connsiteY620" fmla="*/ 1263064 h 6858000"/>
              <a:gd name="connsiteX621" fmla="*/ 291466 w 7467600"/>
              <a:gd name="connsiteY621" fmla="*/ 1250369 h 6858000"/>
              <a:gd name="connsiteX622" fmla="*/ 323180 w 7467600"/>
              <a:gd name="connsiteY622" fmla="*/ 1435283 h 6858000"/>
              <a:gd name="connsiteX623" fmla="*/ 349381 w 7467600"/>
              <a:gd name="connsiteY623" fmla="*/ 1875041 h 6858000"/>
              <a:gd name="connsiteX624" fmla="*/ 374363 w 7467600"/>
              <a:gd name="connsiteY624" fmla="*/ 1506494 h 6858000"/>
              <a:gd name="connsiteX625" fmla="*/ 302168 w 7467600"/>
              <a:gd name="connsiteY625" fmla="*/ 1274495 h 6858000"/>
              <a:gd name="connsiteX626" fmla="*/ 291466 w 7467600"/>
              <a:gd name="connsiteY626" fmla="*/ 1250369 h 6858000"/>
              <a:gd name="connsiteX627" fmla="*/ 678222 w 7467600"/>
              <a:gd name="connsiteY627" fmla="*/ 1248670 h 6858000"/>
              <a:gd name="connsiteX628" fmla="*/ 775536 w 7467600"/>
              <a:gd name="connsiteY628" fmla="*/ 1388015 h 6858000"/>
              <a:gd name="connsiteX629" fmla="*/ 894529 w 7467600"/>
              <a:gd name="connsiteY629" fmla="*/ 1567739 h 6858000"/>
              <a:gd name="connsiteX630" fmla="*/ 948000 w 7467600"/>
              <a:gd name="connsiteY630" fmla="*/ 1663088 h 6858000"/>
              <a:gd name="connsiteX631" fmla="*/ 1006812 w 7467600"/>
              <a:gd name="connsiteY631" fmla="*/ 1767683 h 6858000"/>
              <a:gd name="connsiteX632" fmla="*/ 1149133 w 7467600"/>
              <a:gd name="connsiteY632" fmla="*/ 1971513 h 6858000"/>
              <a:gd name="connsiteX633" fmla="*/ 1333952 w 7467600"/>
              <a:gd name="connsiteY633" fmla="*/ 2251620 h 6858000"/>
              <a:gd name="connsiteX634" fmla="*/ 1337329 w 7467600"/>
              <a:gd name="connsiteY634" fmla="*/ 2258350 h 6858000"/>
              <a:gd name="connsiteX635" fmla="*/ 1014726 w 7467600"/>
              <a:gd name="connsiteY635" fmla="*/ 1615556 h 6858000"/>
              <a:gd name="connsiteX636" fmla="*/ 678222 w 7467600"/>
              <a:gd name="connsiteY636" fmla="*/ 1248670 h 6858000"/>
              <a:gd name="connsiteX637" fmla="*/ 6691602 w 7467600"/>
              <a:gd name="connsiteY637" fmla="*/ 1140573 h 6858000"/>
              <a:gd name="connsiteX638" fmla="*/ 6571100 w 7467600"/>
              <a:gd name="connsiteY638" fmla="*/ 1183662 h 6858000"/>
              <a:gd name="connsiteX639" fmla="*/ 6241687 w 7467600"/>
              <a:gd name="connsiteY639" fmla="*/ 1257600 h 6858000"/>
              <a:gd name="connsiteX640" fmla="*/ 5693009 w 7467600"/>
              <a:gd name="connsiteY640" fmla="*/ 1478256 h 6858000"/>
              <a:gd name="connsiteX641" fmla="*/ 6548420 w 7467600"/>
              <a:gd name="connsiteY641" fmla="*/ 1214599 h 6858000"/>
              <a:gd name="connsiteX642" fmla="*/ 6605473 w 7467600"/>
              <a:gd name="connsiteY642" fmla="*/ 1184686 h 6858000"/>
              <a:gd name="connsiteX643" fmla="*/ 6691602 w 7467600"/>
              <a:gd name="connsiteY643" fmla="*/ 1140573 h 6858000"/>
              <a:gd name="connsiteX644" fmla="*/ 4002475 w 7467600"/>
              <a:gd name="connsiteY644" fmla="*/ 1037802 h 6858000"/>
              <a:gd name="connsiteX645" fmla="*/ 4000324 w 7467600"/>
              <a:gd name="connsiteY645" fmla="*/ 1039362 h 6858000"/>
              <a:gd name="connsiteX646" fmla="*/ 4002862 w 7467600"/>
              <a:gd name="connsiteY646" fmla="*/ 1042866 h 6858000"/>
              <a:gd name="connsiteX647" fmla="*/ 4002475 w 7467600"/>
              <a:gd name="connsiteY647" fmla="*/ 1037802 h 6858000"/>
              <a:gd name="connsiteX648" fmla="*/ 506322 w 7467600"/>
              <a:gd name="connsiteY648" fmla="*/ 1020997 h 6858000"/>
              <a:gd name="connsiteX649" fmla="*/ 533068 w 7467600"/>
              <a:gd name="connsiteY649" fmla="*/ 1029409 h 6858000"/>
              <a:gd name="connsiteX650" fmla="*/ 1232525 w 7467600"/>
              <a:gd name="connsiteY650" fmla="*/ 1804675 h 6858000"/>
              <a:gd name="connsiteX651" fmla="*/ 1388858 w 7467600"/>
              <a:gd name="connsiteY651" fmla="*/ 2368011 h 6858000"/>
              <a:gd name="connsiteX652" fmla="*/ 1384098 w 7467600"/>
              <a:gd name="connsiteY652" fmla="*/ 2378125 h 6858000"/>
              <a:gd name="connsiteX653" fmla="*/ 1425393 w 7467600"/>
              <a:gd name="connsiteY653" fmla="*/ 2589124 h 6858000"/>
              <a:gd name="connsiteX654" fmla="*/ 1424001 w 7467600"/>
              <a:gd name="connsiteY654" fmla="*/ 2597541 h 6858000"/>
              <a:gd name="connsiteX655" fmla="*/ 2152729 w 7467600"/>
              <a:gd name="connsiteY655" fmla="*/ 2864487 h 6858000"/>
              <a:gd name="connsiteX656" fmla="*/ 2020609 w 7467600"/>
              <a:gd name="connsiteY656" fmla="*/ 2539671 h 6858000"/>
              <a:gd name="connsiteX657" fmla="*/ 2018920 w 7467600"/>
              <a:gd name="connsiteY657" fmla="*/ 2536309 h 6858000"/>
              <a:gd name="connsiteX658" fmla="*/ 1342441 w 7467600"/>
              <a:gd name="connsiteY658" fmla="*/ 1173017 h 6858000"/>
              <a:gd name="connsiteX659" fmla="*/ 1367925 w 7467600"/>
              <a:gd name="connsiteY659" fmla="*/ 1135648 h 6858000"/>
              <a:gd name="connsiteX660" fmla="*/ 1771401 w 7467600"/>
              <a:gd name="connsiteY660" fmla="*/ 1806673 h 6858000"/>
              <a:gd name="connsiteX661" fmla="*/ 1972385 w 7467600"/>
              <a:gd name="connsiteY661" fmla="*/ 2198735 h 6858000"/>
              <a:gd name="connsiteX662" fmla="*/ 2040892 w 7467600"/>
              <a:gd name="connsiteY662" fmla="*/ 2405205 h 6858000"/>
              <a:gd name="connsiteX663" fmla="*/ 2131689 w 7467600"/>
              <a:gd name="connsiteY663" fmla="*/ 1936926 h 6858000"/>
              <a:gd name="connsiteX664" fmla="*/ 2454820 w 7467600"/>
              <a:gd name="connsiteY664" fmla="*/ 1248808 h 6858000"/>
              <a:gd name="connsiteX665" fmla="*/ 2492512 w 7467600"/>
              <a:gd name="connsiteY665" fmla="*/ 1302920 h 6858000"/>
              <a:gd name="connsiteX666" fmla="*/ 2081216 w 7467600"/>
              <a:gd name="connsiteY666" fmla="*/ 2527513 h 6858000"/>
              <a:gd name="connsiteX667" fmla="*/ 2081211 w 7467600"/>
              <a:gd name="connsiteY667" fmla="*/ 2528916 h 6858000"/>
              <a:gd name="connsiteX668" fmla="*/ 2199067 w 7467600"/>
              <a:gd name="connsiteY668" fmla="*/ 2884061 h 6858000"/>
              <a:gd name="connsiteX669" fmla="*/ 3192586 w 7467600"/>
              <a:gd name="connsiteY669" fmla="*/ 3411496 h 6858000"/>
              <a:gd name="connsiteX670" fmla="*/ 3182620 w 7467600"/>
              <a:gd name="connsiteY670" fmla="*/ 3483279 h 6858000"/>
              <a:gd name="connsiteX671" fmla="*/ 2435119 w 7467600"/>
              <a:gd name="connsiteY671" fmla="*/ 3080173 h 6858000"/>
              <a:gd name="connsiteX672" fmla="*/ 2410152 w 7467600"/>
              <a:gd name="connsiteY672" fmla="*/ 3063751 h 6858000"/>
              <a:gd name="connsiteX673" fmla="*/ 2408099 w 7467600"/>
              <a:gd name="connsiteY673" fmla="*/ 3064403 h 6858000"/>
              <a:gd name="connsiteX674" fmla="*/ 2407218 w 7467600"/>
              <a:gd name="connsiteY674" fmla="*/ 3070324 h 6858000"/>
              <a:gd name="connsiteX675" fmla="*/ 2380138 w 7467600"/>
              <a:gd name="connsiteY675" fmla="*/ 3099341 h 6858000"/>
              <a:gd name="connsiteX676" fmla="*/ 1765923 w 7467600"/>
              <a:gd name="connsiteY676" fmla="*/ 3581043 h 6858000"/>
              <a:gd name="connsiteX677" fmla="*/ 1702258 w 7467600"/>
              <a:gd name="connsiteY677" fmla="*/ 3612286 h 6858000"/>
              <a:gd name="connsiteX678" fmla="*/ 1538370 w 7467600"/>
              <a:gd name="connsiteY678" fmla="*/ 3811804 h 6858000"/>
              <a:gd name="connsiteX679" fmla="*/ 542867 w 7467600"/>
              <a:gd name="connsiteY679" fmla="*/ 4944092 h 6858000"/>
              <a:gd name="connsiteX680" fmla="*/ 515800 w 7467600"/>
              <a:gd name="connsiteY680" fmla="*/ 4862180 h 6858000"/>
              <a:gd name="connsiteX681" fmla="*/ 909145 w 7467600"/>
              <a:gd name="connsiteY681" fmla="*/ 4199225 h 6858000"/>
              <a:gd name="connsiteX682" fmla="*/ 1214067 w 7467600"/>
              <a:gd name="connsiteY682" fmla="*/ 3908561 h 6858000"/>
              <a:gd name="connsiteX683" fmla="*/ 640967 w 7467600"/>
              <a:gd name="connsiteY683" fmla="*/ 4105601 h 6858000"/>
              <a:gd name="connsiteX684" fmla="*/ 112563 w 7467600"/>
              <a:gd name="connsiteY684" fmla="*/ 4396952 h 6858000"/>
              <a:gd name="connsiteX685" fmla="*/ 0 w 7467600"/>
              <a:gd name="connsiteY685" fmla="*/ 4466006 h 6858000"/>
              <a:gd name="connsiteX686" fmla="*/ 0 w 7467600"/>
              <a:gd name="connsiteY686" fmla="*/ 4233763 h 6858000"/>
              <a:gd name="connsiteX687" fmla="*/ 36881 w 7467600"/>
              <a:gd name="connsiteY687" fmla="*/ 4200118 h 6858000"/>
              <a:gd name="connsiteX688" fmla="*/ 910534 w 7467600"/>
              <a:gd name="connsiteY688" fmla="*/ 3629753 h 6858000"/>
              <a:gd name="connsiteX689" fmla="*/ 1578717 w 7467600"/>
              <a:gd name="connsiteY689" fmla="*/ 3575982 h 6858000"/>
              <a:gd name="connsiteX690" fmla="*/ 2338780 w 7467600"/>
              <a:gd name="connsiteY690" fmla="*/ 3033725 h 6858000"/>
              <a:gd name="connsiteX691" fmla="*/ 1807991 w 7467600"/>
              <a:gd name="connsiteY691" fmla="*/ 2807184 h 6858000"/>
              <a:gd name="connsiteX692" fmla="*/ 1416358 w 7467600"/>
              <a:gd name="connsiteY692" fmla="*/ 3112571 h 6858000"/>
              <a:gd name="connsiteX693" fmla="*/ 939066 w 7467600"/>
              <a:gd name="connsiteY693" fmla="*/ 3378798 h 6858000"/>
              <a:gd name="connsiteX694" fmla="*/ 115099 w 7467600"/>
              <a:gd name="connsiteY694" fmla="*/ 3607650 h 6858000"/>
              <a:gd name="connsiteX695" fmla="*/ 97284 w 7467600"/>
              <a:gd name="connsiteY695" fmla="*/ 3520393 h 6858000"/>
              <a:gd name="connsiteX696" fmla="*/ 922050 w 7467600"/>
              <a:gd name="connsiteY696" fmla="*/ 3074867 h 6858000"/>
              <a:gd name="connsiteX697" fmla="*/ 1405265 w 7467600"/>
              <a:gd name="connsiteY697" fmla="*/ 3016319 h 6858000"/>
              <a:gd name="connsiteX698" fmla="*/ 1407512 w 7467600"/>
              <a:gd name="connsiteY698" fmla="*/ 3018001 h 6858000"/>
              <a:gd name="connsiteX699" fmla="*/ 1726266 w 7467600"/>
              <a:gd name="connsiteY699" fmla="*/ 2777274 h 6858000"/>
              <a:gd name="connsiteX700" fmla="*/ 625390 w 7467600"/>
              <a:gd name="connsiteY700" fmla="*/ 2514541 h 6858000"/>
              <a:gd name="connsiteX701" fmla="*/ 619799 w 7467600"/>
              <a:gd name="connsiteY701" fmla="*/ 2527180 h 6858000"/>
              <a:gd name="connsiteX702" fmla="*/ 310030 w 7467600"/>
              <a:gd name="connsiteY702" fmla="*/ 2771818 h 6858000"/>
              <a:gd name="connsiteX703" fmla="*/ 173877 w 7467600"/>
              <a:gd name="connsiteY703" fmla="*/ 2937056 h 6858000"/>
              <a:gd name="connsiteX704" fmla="*/ 77889 w 7467600"/>
              <a:gd name="connsiteY704" fmla="*/ 3138440 h 6858000"/>
              <a:gd name="connsiteX705" fmla="*/ 0 w 7467600"/>
              <a:gd name="connsiteY705" fmla="*/ 3271395 h 6858000"/>
              <a:gd name="connsiteX706" fmla="*/ 0 w 7467600"/>
              <a:gd name="connsiteY706" fmla="*/ 3153002 h 6858000"/>
              <a:gd name="connsiteX707" fmla="*/ 2386 w 7467600"/>
              <a:gd name="connsiteY707" fmla="*/ 3149203 h 6858000"/>
              <a:gd name="connsiteX708" fmla="*/ 89753 w 7467600"/>
              <a:gd name="connsiteY708" fmla="*/ 2987702 h 6858000"/>
              <a:gd name="connsiteX709" fmla="*/ 76869 w 7467600"/>
              <a:gd name="connsiteY709" fmla="*/ 3005404 h 6858000"/>
              <a:gd name="connsiteX710" fmla="*/ 32049 w 7467600"/>
              <a:gd name="connsiteY710" fmla="*/ 3065814 h 6858000"/>
              <a:gd name="connsiteX711" fmla="*/ 0 w 7467600"/>
              <a:gd name="connsiteY711" fmla="*/ 3108744 h 6858000"/>
              <a:gd name="connsiteX712" fmla="*/ 0 w 7467600"/>
              <a:gd name="connsiteY712" fmla="*/ 3058059 h 6858000"/>
              <a:gd name="connsiteX713" fmla="*/ 7610 w 7467600"/>
              <a:gd name="connsiteY713" fmla="*/ 3047889 h 6858000"/>
              <a:gd name="connsiteX714" fmla="*/ 52419 w 7467600"/>
              <a:gd name="connsiteY714" fmla="*/ 2987479 h 6858000"/>
              <a:gd name="connsiteX715" fmla="*/ 59142 w 7467600"/>
              <a:gd name="connsiteY715" fmla="*/ 2978488 h 6858000"/>
              <a:gd name="connsiteX716" fmla="*/ 0 w 7467600"/>
              <a:gd name="connsiteY716" fmla="*/ 3015334 h 6858000"/>
              <a:gd name="connsiteX717" fmla="*/ 0 w 7467600"/>
              <a:gd name="connsiteY717" fmla="*/ 2914286 h 6858000"/>
              <a:gd name="connsiteX718" fmla="*/ 36383 w 7467600"/>
              <a:gd name="connsiteY718" fmla="*/ 2901128 h 6858000"/>
              <a:gd name="connsiteX719" fmla="*/ 156329 w 7467600"/>
              <a:gd name="connsiteY719" fmla="*/ 2840533 h 6858000"/>
              <a:gd name="connsiteX720" fmla="*/ 358355 w 7467600"/>
              <a:gd name="connsiteY720" fmla="*/ 2620471 h 6858000"/>
              <a:gd name="connsiteX721" fmla="*/ 510577 w 7467600"/>
              <a:gd name="connsiteY721" fmla="*/ 2501244 h 6858000"/>
              <a:gd name="connsiteX722" fmla="*/ 211967 w 7467600"/>
              <a:gd name="connsiteY722" fmla="*/ 2479171 h 6858000"/>
              <a:gd name="connsiteX723" fmla="*/ 0 w 7467600"/>
              <a:gd name="connsiteY723" fmla="*/ 2476398 h 6858000"/>
              <a:gd name="connsiteX724" fmla="*/ 0 w 7467600"/>
              <a:gd name="connsiteY724" fmla="*/ 2389189 h 6858000"/>
              <a:gd name="connsiteX725" fmla="*/ 103062 w 7467600"/>
              <a:gd name="connsiteY725" fmla="*/ 2389518 h 6858000"/>
              <a:gd name="connsiteX726" fmla="*/ 510734 w 7467600"/>
              <a:gd name="connsiteY726" fmla="*/ 2416201 h 6858000"/>
              <a:gd name="connsiteX727" fmla="*/ 279257 w 7467600"/>
              <a:gd name="connsiteY727" fmla="*/ 2092102 h 6858000"/>
              <a:gd name="connsiteX728" fmla="*/ 65265 w 7467600"/>
              <a:gd name="connsiteY728" fmla="*/ 2006049 h 6858000"/>
              <a:gd name="connsiteX729" fmla="*/ 0 w 7467600"/>
              <a:gd name="connsiteY729" fmla="*/ 1982532 h 6858000"/>
              <a:gd name="connsiteX730" fmla="*/ 0 w 7467600"/>
              <a:gd name="connsiteY730" fmla="*/ 1912789 h 6858000"/>
              <a:gd name="connsiteX731" fmla="*/ 97460 w 7467600"/>
              <a:gd name="connsiteY731" fmla="*/ 1953725 h 6858000"/>
              <a:gd name="connsiteX732" fmla="*/ 221272 w 7467600"/>
              <a:gd name="connsiteY732" fmla="*/ 1980766 h 6858000"/>
              <a:gd name="connsiteX733" fmla="*/ 116765 w 7467600"/>
              <a:gd name="connsiteY733" fmla="*/ 1911033 h 6858000"/>
              <a:gd name="connsiteX734" fmla="*/ 16405 w 7467600"/>
              <a:gd name="connsiteY734" fmla="*/ 1803412 h 6858000"/>
              <a:gd name="connsiteX735" fmla="*/ 0 w 7467600"/>
              <a:gd name="connsiteY735" fmla="*/ 1784777 h 6858000"/>
              <a:gd name="connsiteX736" fmla="*/ 0 w 7467600"/>
              <a:gd name="connsiteY736" fmla="*/ 1740082 h 6858000"/>
              <a:gd name="connsiteX737" fmla="*/ 39394 w 7467600"/>
              <a:gd name="connsiteY737" fmla="*/ 1784856 h 6858000"/>
              <a:gd name="connsiteX738" fmla="*/ 135813 w 7467600"/>
              <a:gd name="connsiteY738" fmla="*/ 1888838 h 6858000"/>
              <a:gd name="connsiteX739" fmla="*/ 242575 w 7467600"/>
              <a:gd name="connsiteY739" fmla="*/ 1958841 h 6858000"/>
              <a:gd name="connsiteX740" fmla="*/ 82197 w 7467600"/>
              <a:gd name="connsiteY740" fmla="*/ 1754826 h 6858000"/>
              <a:gd name="connsiteX741" fmla="*/ 0 w 7467600"/>
              <a:gd name="connsiteY741" fmla="*/ 1679650 h 6858000"/>
              <a:gd name="connsiteX742" fmla="*/ 0 w 7467600"/>
              <a:gd name="connsiteY742" fmla="*/ 1602463 h 6858000"/>
              <a:gd name="connsiteX743" fmla="*/ 84689 w 7467600"/>
              <a:gd name="connsiteY743" fmla="*/ 1677442 h 6858000"/>
              <a:gd name="connsiteX744" fmla="*/ 298437 w 7467600"/>
              <a:gd name="connsiteY744" fmla="*/ 1968019 h 6858000"/>
              <a:gd name="connsiteX745" fmla="*/ 227269 w 7467600"/>
              <a:gd name="connsiteY745" fmla="*/ 1114064 h 6858000"/>
              <a:gd name="connsiteX746" fmla="*/ 248003 w 7467600"/>
              <a:gd name="connsiteY746" fmla="*/ 1089613 h 6858000"/>
              <a:gd name="connsiteX747" fmla="*/ 427020 w 7467600"/>
              <a:gd name="connsiteY747" fmla="*/ 1619803 h 6858000"/>
              <a:gd name="connsiteX748" fmla="*/ 340345 w 7467600"/>
              <a:gd name="connsiteY748" fmla="*/ 2027739 h 6858000"/>
              <a:gd name="connsiteX749" fmla="*/ 360865 w 7467600"/>
              <a:gd name="connsiteY749" fmla="*/ 2044827 h 6858000"/>
              <a:gd name="connsiteX750" fmla="*/ 560414 w 7467600"/>
              <a:gd name="connsiteY750" fmla="*/ 2421457 h 6858000"/>
              <a:gd name="connsiteX751" fmla="*/ 1359703 w 7467600"/>
              <a:gd name="connsiteY751" fmla="*/ 2578554 h 6858000"/>
              <a:gd name="connsiteX752" fmla="*/ 1359422 w 7467600"/>
              <a:gd name="connsiteY752" fmla="*/ 2577994 h 6858000"/>
              <a:gd name="connsiteX753" fmla="*/ 828701 w 7467600"/>
              <a:gd name="connsiteY753" fmla="*/ 1839520 h 6858000"/>
              <a:gd name="connsiteX754" fmla="*/ 494427 w 7467600"/>
              <a:gd name="connsiteY754" fmla="*/ 1092333 h 6858000"/>
              <a:gd name="connsiteX755" fmla="*/ 506322 w 7467600"/>
              <a:gd name="connsiteY755" fmla="*/ 1020997 h 6858000"/>
              <a:gd name="connsiteX756" fmla="*/ 4570198 w 7467600"/>
              <a:gd name="connsiteY756" fmla="*/ 978081 h 6858000"/>
              <a:gd name="connsiteX757" fmla="*/ 4523691 w 7467600"/>
              <a:gd name="connsiteY757" fmla="*/ 1127776 h 6858000"/>
              <a:gd name="connsiteX758" fmla="*/ 4509875 w 7467600"/>
              <a:gd name="connsiteY758" fmla="*/ 1167552 h 6858000"/>
              <a:gd name="connsiteX759" fmla="*/ 4478168 w 7467600"/>
              <a:gd name="connsiteY759" fmla="*/ 1260735 h 6858000"/>
              <a:gd name="connsiteX760" fmla="*/ 4409309 w 7467600"/>
              <a:gd name="connsiteY760" fmla="*/ 1666996 h 6858000"/>
              <a:gd name="connsiteX761" fmla="*/ 4370031 w 7467600"/>
              <a:gd name="connsiteY761" fmla="*/ 1955666 h 6858000"/>
              <a:gd name="connsiteX762" fmla="*/ 4570198 w 7467600"/>
              <a:gd name="connsiteY762" fmla="*/ 978081 h 6858000"/>
              <a:gd name="connsiteX763" fmla="*/ 4557898 w 7467600"/>
              <a:gd name="connsiteY763" fmla="*/ 900011 h 6858000"/>
              <a:gd name="connsiteX764" fmla="*/ 4344840 w 7467600"/>
              <a:gd name="connsiteY764" fmla="*/ 1922038 h 6858000"/>
              <a:gd name="connsiteX765" fmla="*/ 4378710 w 7467600"/>
              <a:gd name="connsiteY765" fmla="*/ 1665516 h 6858000"/>
              <a:gd name="connsiteX766" fmla="*/ 4448798 w 7467600"/>
              <a:gd name="connsiteY766" fmla="*/ 1253024 h 6858000"/>
              <a:gd name="connsiteX767" fmla="*/ 4480315 w 7467600"/>
              <a:gd name="connsiteY767" fmla="*/ 1158454 h 6858000"/>
              <a:gd name="connsiteX768" fmla="*/ 4494133 w 7467600"/>
              <a:gd name="connsiteY768" fmla="*/ 1118676 h 6858000"/>
              <a:gd name="connsiteX769" fmla="*/ 4557898 w 7467600"/>
              <a:gd name="connsiteY769" fmla="*/ 900011 h 6858000"/>
              <a:gd name="connsiteX770" fmla="*/ 5870151 w 7467600"/>
              <a:gd name="connsiteY770" fmla="*/ 898890 h 6858000"/>
              <a:gd name="connsiteX771" fmla="*/ 5861335 w 7467600"/>
              <a:gd name="connsiteY771" fmla="*/ 899177 h 6858000"/>
              <a:gd name="connsiteX772" fmla="*/ 5843702 w 7467600"/>
              <a:gd name="connsiteY772" fmla="*/ 899748 h 6858000"/>
              <a:gd name="connsiteX773" fmla="*/ 5651107 w 7467600"/>
              <a:gd name="connsiteY773" fmla="*/ 920306 h 6858000"/>
              <a:gd name="connsiteX774" fmla="*/ 5459407 w 7467600"/>
              <a:gd name="connsiteY774" fmla="*/ 940975 h 6858000"/>
              <a:gd name="connsiteX775" fmla="*/ 5374846 w 7467600"/>
              <a:gd name="connsiteY775" fmla="*/ 941988 h 6858000"/>
              <a:gd name="connsiteX776" fmla="*/ 5256105 w 7467600"/>
              <a:gd name="connsiteY776" fmla="*/ 945632 h 6858000"/>
              <a:gd name="connsiteX777" fmla="*/ 5107071 w 7467600"/>
              <a:gd name="connsiteY777" fmla="*/ 969720 h 6858000"/>
              <a:gd name="connsiteX778" fmla="*/ 4998681 w 7467600"/>
              <a:gd name="connsiteY778" fmla="*/ 988771 h 6858000"/>
              <a:gd name="connsiteX779" fmla="*/ 5870151 w 7467600"/>
              <a:gd name="connsiteY779" fmla="*/ 898890 h 6858000"/>
              <a:gd name="connsiteX780" fmla="*/ 5504425 w 7467600"/>
              <a:gd name="connsiteY780" fmla="*/ 848067 h 6858000"/>
              <a:gd name="connsiteX781" fmla="*/ 4968849 w 7467600"/>
              <a:gd name="connsiteY781" fmla="*/ 962318 h 6858000"/>
              <a:gd name="connsiteX782" fmla="*/ 5104039 w 7467600"/>
              <a:gd name="connsiteY782" fmla="*/ 940634 h 6858000"/>
              <a:gd name="connsiteX783" fmla="*/ 5256311 w 7467600"/>
              <a:gd name="connsiteY783" fmla="*/ 916490 h 6858000"/>
              <a:gd name="connsiteX784" fmla="*/ 5377381 w 7467600"/>
              <a:gd name="connsiteY784" fmla="*/ 912671 h 6858000"/>
              <a:gd name="connsiteX785" fmla="*/ 5460148 w 7467600"/>
              <a:gd name="connsiteY785" fmla="*/ 911442 h 6858000"/>
              <a:gd name="connsiteX786" fmla="*/ 5648971 w 7467600"/>
              <a:gd name="connsiteY786" fmla="*/ 891331 h 6858000"/>
              <a:gd name="connsiteX787" fmla="*/ 5844807 w 7467600"/>
              <a:gd name="connsiteY787" fmla="*/ 870718 h 6858000"/>
              <a:gd name="connsiteX788" fmla="*/ 5862975 w 7467600"/>
              <a:gd name="connsiteY788" fmla="*/ 869756 h 6858000"/>
              <a:gd name="connsiteX789" fmla="*/ 5920887 w 7467600"/>
              <a:gd name="connsiteY789" fmla="*/ 865929 h 6858000"/>
              <a:gd name="connsiteX790" fmla="*/ 5504425 w 7467600"/>
              <a:gd name="connsiteY790" fmla="*/ 848067 h 6858000"/>
              <a:gd name="connsiteX791" fmla="*/ 3607114 w 7467600"/>
              <a:gd name="connsiteY791" fmla="*/ 467441 h 6858000"/>
              <a:gd name="connsiteX792" fmla="*/ 3296242 w 7467600"/>
              <a:gd name="connsiteY792" fmla="*/ 807991 h 6858000"/>
              <a:gd name="connsiteX793" fmla="*/ 3174674 w 7467600"/>
              <a:gd name="connsiteY793" fmla="*/ 919759 h 6858000"/>
              <a:gd name="connsiteX794" fmla="*/ 3042978 w 7467600"/>
              <a:gd name="connsiteY794" fmla="*/ 1054894 h 6858000"/>
              <a:gd name="connsiteX795" fmla="*/ 2968914 w 7467600"/>
              <a:gd name="connsiteY795" fmla="*/ 1133756 h 6858000"/>
              <a:gd name="connsiteX796" fmla="*/ 3103823 w 7467600"/>
              <a:gd name="connsiteY796" fmla="*/ 1026814 h 6858000"/>
              <a:gd name="connsiteX797" fmla="*/ 3607114 w 7467600"/>
              <a:gd name="connsiteY797" fmla="*/ 467441 h 6858000"/>
              <a:gd name="connsiteX798" fmla="*/ 3744487 w 7467600"/>
              <a:gd name="connsiteY798" fmla="*/ 383136 h 6858000"/>
              <a:gd name="connsiteX799" fmla="*/ 3970213 w 7467600"/>
              <a:gd name="connsiteY799" fmla="*/ 995559 h 6858000"/>
              <a:gd name="connsiteX800" fmla="*/ 3744487 w 7467600"/>
              <a:gd name="connsiteY800" fmla="*/ 383136 h 6858000"/>
              <a:gd name="connsiteX801" fmla="*/ 3624562 w 7467600"/>
              <a:gd name="connsiteY801" fmla="*/ 367041 h 6858000"/>
              <a:gd name="connsiteX802" fmla="*/ 3489712 w 7467600"/>
              <a:gd name="connsiteY802" fmla="*/ 485386 h 6858000"/>
              <a:gd name="connsiteX803" fmla="*/ 3182994 w 7467600"/>
              <a:gd name="connsiteY803" fmla="*/ 828265 h 6858000"/>
              <a:gd name="connsiteX804" fmla="*/ 2892114 w 7467600"/>
              <a:gd name="connsiteY804" fmla="*/ 1172635 h 6858000"/>
              <a:gd name="connsiteX805" fmla="*/ 3021459 w 7467600"/>
              <a:gd name="connsiteY805" fmla="*/ 1035385 h 6858000"/>
              <a:gd name="connsiteX806" fmla="*/ 3153873 w 7467600"/>
              <a:gd name="connsiteY806" fmla="*/ 898971 h 6858000"/>
              <a:gd name="connsiteX807" fmla="*/ 3276511 w 7467600"/>
              <a:gd name="connsiteY807" fmla="*/ 786423 h 6858000"/>
              <a:gd name="connsiteX808" fmla="*/ 3584154 w 7467600"/>
              <a:gd name="connsiteY808" fmla="*/ 448218 h 6858000"/>
              <a:gd name="connsiteX809" fmla="*/ 3624562 w 7467600"/>
              <a:gd name="connsiteY809" fmla="*/ 367041 h 6858000"/>
              <a:gd name="connsiteX810" fmla="*/ 3766672 w 7467600"/>
              <a:gd name="connsiteY810" fmla="*/ 359429 h 6858000"/>
              <a:gd name="connsiteX811" fmla="*/ 3996338 w 7467600"/>
              <a:gd name="connsiteY811" fmla="*/ 968237 h 6858000"/>
              <a:gd name="connsiteX812" fmla="*/ 3766672 w 7467600"/>
              <a:gd name="connsiteY812" fmla="*/ 359429 h 6858000"/>
              <a:gd name="connsiteX813" fmla="*/ 5805386 w 7467600"/>
              <a:gd name="connsiteY813" fmla="*/ 239240 h 6858000"/>
              <a:gd name="connsiteX814" fmla="*/ 5736947 w 7467600"/>
              <a:gd name="connsiteY814" fmla="*/ 261367 h 6858000"/>
              <a:gd name="connsiteX815" fmla="*/ 5427012 w 7467600"/>
              <a:gd name="connsiteY815" fmla="*/ 311272 h 6858000"/>
              <a:gd name="connsiteX816" fmla="*/ 5147818 w 7467600"/>
              <a:gd name="connsiteY816" fmla="*/ 322112 h 6858000"/>
              <a:gd name="connsiteX817" fmla="*/ 5060854 w 7467600"/>
              <a:gd name="connsiteY817" fmla="*/ 311882 h 6858000"/>
              <a:gd name="connsiteX818" fmla="*/ 4945989 w 7467600"/>
              <a:gd name="connsiteY818" fmla="*/ 300516 h 6858000"/>
              <a:gd name="connsiteX819" fmla="*/ 5410479 w 7467600"/>
              <a:gd name="connsiteY819" fmla="*/ 348434 h 6858000"/>
              <a:gd name="connsiteX820" fmla="*/ 5805386 w 7467600"/>
              <a:gd name="connsiteY820" fmla="*/ 239240 h 6858000"/>
              <a:gd name="connsiteX821" fmla="*/ 5905192 w 7467600"/>
              <a:gd name="connsiteY821" fmla="*/ 163079 h 6858000"/>
              <a:gd name="connsiteX822" fmla="*/ 5865655 w 7467600"/>
              <a:gd name="connsiteY822" fmla="*/ 171901 h 6858000"/>
              <a:gd name="connsiteX823" fmla="*/ 5259740 w 7467600"/>
              <a:gd name="connsiteY823" fmla="*/ 257013 h 6858000"/>
              <a:gd name="connsiteX824" fmla="*/ 5208466 w 7467600"/>
              <a:gd name="connsiteY824" fmla="*/ 257550 h 6858000"/>
              <a:gd name="connsiteX825" fmla="*/ 4980204 w 7467600"/>
              <a:gd name="connsiteY825" fmla="*/ 271903 h 6858000"/>
              <a:gd name="connsiteX826" fmla="*/ 5068068 w 7467600"/>
              <a:gd name="connsiteY826" fmla="*/ 282244 h 6858000"/>
              <a:gd name="connsiteX827" fmla="*/ 5153231 w 7467600"/>
              <a:gd name="connsiteY827" fmla="*/ 292240 h 6858000"/>
              <a:gd name="connsiteX828" fmla="*/ 5426491 w 7467600"/>
              <a:gd name="connsiteY828" fmla="*/ 281128 h 6858000"/>
              <a:gd name="connsiteX829" fmla="*/ 5731212 w 7467600"/>
              <a:gd name="connsiteY829" fmla="*/ 231951 h 6858000"/>
              <a:gd name="connsiteX830" fmla="*/ 5905192 w 7467600"/>
              <a:gd name="connsiteY830" fmla="*/ 163079 h 6858000"/>
              <a:gd name="connsiteX831" fmla="*/ 5944437 w 7467600"/>
              <a:gd name="connsiteY831" fmla="*/ 113829 h 6858000"/>
              <a:gd name="connsiteX832" fmla="*/ 5825032 w 7467600"/>
              <a:gd name="connsiteY832" fmla="*/ 146405 h 6858000"/>
              <a:gd name="connsiteX833" fmla="*/ 4955599 w 7467600"/>
              <a:gd name="connsiteY833" fmla="*/ 247008 h 6858000"/>
              <a:gd name="connsiteX834" fmla="*/ 5210104 w 7467600"/>
              <a:gd name="connsiteY834" fmla="*/ 228123 h 6858000"/>
              <a:gd name="connsiteX835" fmla="*/ 5261015 w 7467600"/>
              <a:gd name="connsiteY835" fmla="*/ 227087 h 6858000"/>
              <a:gd name="connsiteX836" fmla="*/ 5861181 w 7467600"/>
              <a:gd name="connsiteY836" fmla="*/ 143093 h 6858000"/>
              <a:gd name="connsiteX837" fmla="*/ 5961252 w 7467600"/>
              <a:gd name="connsiteY837" fmla="*/ 114820 h 6858000"/>
              <a:gd name="connsiteX838" fmla="*/ 5944437 w 7467600"/>
              <a:gd name="connsiteY838" fmla="*/ 113829 h 6858000"/>
              <a:gd name="connsiteX839" fmla="*/ 3882765 w 7467600"/>
              <a:gd name="connsiteY839" fmla="*/ 0 h 6858000"/>
              <a:gd name="connsiteX840" fmla="*/ 3995099 w 7467600"/>
              <a:gd name="connsiteY840" fmla="*/ 0 h 6858000"/>
              <a:gd name="connsiteX841" fmla="*/ 4163818 w 7467600"/>
              <a:gd name="connsiteY841" fmla="*/ 234104 h 6858000"/>
              <a:gd name="connsiteX842" fmla="*/ 4172099 w 7467600"/>
              <a:gd name="connsiteY842" fmla="*/ 234207 h 6858000"/>
              <a:gd name="connsiteX843" fmla="*/ 4784282 w 7467600"/>
              <a:gd name="connsiteY843" fmla="*/ 276561 h 6858000"/>
              <a:gd name="connsiteX844" fmla="*/ 4801687 w 7467600"/>
              <a:gd name="connsiteY844" fmla="*/ 267764 h 6858000"/>
              <a:gd name="connsiteX845" fmla="*/ 6082788 w 7467600"/>
              <a:gd name="connsiteY845" fmla="*/ 64119 h 6858000"/>
              <a:gd name="connsiteX846" fmla="*/ 6099442 w 7467600"/>
              <a:gd name="connsiteY846" fmla="*/ 82568 h 6858000"/>
              <a:gd name="connsiteX847" fmla="*/ 4804137 w 7467600"/>
              <a:gd name="connsiteY847" fmla="*/ 320931 h 6858000"/>
              <a:gd name="connsiteX848" fmla="*/ 4227047 w 7467600"/>
              <a:gd name="connsiteY848" fmla="*/ 313415 h 6858000"/>
              <a:gd name="connsiteX849" fmla="*/ 4346041 w 7467600"/>
              <a:gd name="connsiteY849" fmla="*/ 456086 h 6858000"/>
              <a:gd name="connsiteX850" fmla="*/ 4870967 w 7467600"/>
              <a:gd name="connsiteY850" fmla="*/ 963061 h 6858000"/>
              <a:gd name="connsiteX851" fmla="*/ 4889647 w 7467600"/>
              <a:gd name="connsiteY851" fmla="*/ 957147 h 6858000"/>
              <a:gd name="connsiteX852" fmla="*/ 5422504 w 7467600"/>
              <a:gd name="connsiteY852" fmla="*/ 805191 h 6858000"/>
              <a:gd name="connsiteX853" fmla="*/ 6087656 w 7467600"/>
              <a:gd name="connsiteY853" fmla="*/ 826703 h 6858000"/>
              <a:gd name="connsiteX854" fmla="*/ 6058717 w 7467600"/>
              <a:gd name="connsiteY854" fmla="*/ 865992 h 6858000"/>
              <a:gd name="connsiteX855" fmla="*/ 4974153 w 7467600"/>
              <a:gd name="connsiteY855" fmla="*/ 1045456 h 6858000"/>
              <a:gd name="connsiteX856" fmla="*/ 5627835 w 7467600"/>
              <a:gd name="connsiteY856" fmla="*/ 1472077 h 6858000"/>
              <a:gd name="connsiteX857" fmla="*/ 5629817 w 7467600"/>
              <a:gd name="connsiteY857" fmla="*/ 1471412 h 6858000"/>
              <a:gd name="connsiteX858" fmla="*/ 5634124 w 7467600"/>
              <a:gd name="connsiteY858" fmla="*/ 1470572 h 6858000"/>
              <a:gd name="connsiteX859" fmla="*/ 5755832 w 7467600"/>
              <a:gd name="connsiteY859" fmla="*/ 1383886 h 6858000"/>
              <a:gd name="connsiteX860" fmla="*/ 6014186 w 7467600"/>
              <a:gd name="connsiteY860" fmla="*/ 1279799 h 6858000"/>
              <a:gd name="connsiteX861" fmla="*/ 6901619 w 7467600"/>
              <a:gd name="connsiteY861" fmla="*/ 1047874 h 6858000"/>
              <a:gd name="connsiteX862" fmla="*/ 6931566 w 7467600"/>
              <a:gd name="connsiteY862" fmla="*/ 1062034 h 6858000"/>
              <a:gd name="connsiteX863" fmla="*/ 5790982 w 7467600"/>
              <a:gd name="connsiteY863" fmla="*/ 1561380 h 6858000"/>
              <a:gd name="connsiteX864" fmla="*/ 6188971 w 7467600"/>
              <a:gd name="connsiteY864" fmla="*/ 1755168 h 6858000"/>
              <a:gd name="connsiteX865" fmla="*/ 6202446 w 7467600"/>
              <a:gd name="connsiteY865" fmla="*/ 1752268 h 6858000"/>
              <a:gd name="connsiteX866" fmla="*/ 7179560 w 7467600"/>
              <a:gd name="connsiteY866" fmla="*/ 1467551 h 6858000"/>
              <a:gd name="connsiteX867" fmla="*/ 7158730 w 7467600"/>
              <a:gd name="connsiteY867" fmla="*/ 1507835 h 6858000"/>
              <a:gd name="connsiteX868" fmla="*/ 6326959 w 7467600"/>
              <a:gd name="connsiteY868" fmla="*/ 1817686 h 6858000"/>
              <a:gd name="connsiteX869" fmla="*/ 6537433 w 7467600"/>
              <a:gd name="connsiteY869" fmla="*/ 1907790 h 6858000"/>
              <a:gd name="connsiteX870" fmla="*/ 6550221 w 7467600"/>
              <a:gd name="connsiteY870" fmla="*/ 1910729 h 6858000"/>
              <a:gd name="connsiteX871" fmla="*/ 6964438 w 7467600"/>
              <a:gd name="connsiteY871" fmla="*/ 2209505 h 6858000"/>
              <a:gd name="connsiteX872" fmla="*/ 7367862 w 7467600"/>
              <a:gd name="connsiteY872" fmla="*/ 2806833 h 6858000"/>
              <a:gd name="connsiteX873" fmla="*/ 7364329 w 7467600"/>
              <a:gd name="connsiteY873" fmla="*/ 2826907 h 6858000"/>
              <a:gd name="connsiteX874" fmla="*/ 7290545 w 7467600"/>
              <a:gd name="connsiteY874" fmla="*/ 2850663 h 6858000"/>
              <a:gd name="connsiteX875" fmla="*/ 6472036 w 7467600"/>
              <a:gd name="connsiteY875" fmla="*/ 1959003 h 6858000"/>
              <a:gd name="connsiteX876" fmla="*/ 5792897 w 7467600"/>
              <a:gd name="connsiteY876" fmla="*/ 1647747 h 6858000"/>
              <a:gd name="connsiteX877" fmla="*/ 5842751 w 7467600"/>
              <a:gd name="connsiteY877" fmla="*/ 1816112 h 6858000"/>
              <a:gd name="connsiteX878" fmla="*/ 5847424 w 7467600"/>
              <a:gd name="connsiteY878" fmla="*/ 1815776 h 6858000"/>
              <a:gd name="connsiteX879" fmla="*/ 6399821 w 7467600"/>
              <a:gd name="connsiteY879" fmla="*/ 2344799 h 6858000"/>
              <a:gd name="connsiteX880" fmla="*/ 6323232 w 7467600"/>
              <a:gd name="connsiteY880" fmla="*/ 2389634 h 6858000"/>
              <a:gd name="connsiteX881" fmla="*/ 5942958 w 7467600"/>
              <a:gd name="connsiteY881" fmla="*/ 2077708 h 6858000"/>
              <a:gd name="connsiteX882" fmla="*/ 5921559 w 7467600"/>
              <a:gd name="connsiteY882" fmla="*/ 2378596 h 6858000"/>
              <a:gd name="connsiteX883" fmla="*/ 5817651 w 7467600"/>
              <a:gd name="connsiteY883" fmla="*/ 3023919 h 6858000"/>
              <a:gd name="connsiteX884" fmla="*/ 5729634 w 7467600"/>
              <a:gd name="connsiteY884" fmla="*/ 3051849 h 6858000"/>
              <a:gd name="connsiteX885" fmla="*/ 5611018 w 7467600"/>
              <a:gd name="connsiteY885" fmla="*/ 2316769 h 6858000"/>
              <a:gd name="connsiteX886" fmla="*/ 5687608 w 7467600"/>
              <a:gd name="connsiteY886" fmla="*/ 2039972 h 6858000"/>
              <a:gd name="connsiteX887" fmla="*/ 5657554 w 7467600"/>
              <a:gd name="connsiteY887" fmla="*/ 1576445 h 6858000"/>
              <a:gd name="connsiteX888" fmla="*/ 5150475 w 7467600"/>
              <a:gd name="connsiteY888" fmla="*/ 1274012 h 6858000"/>
              <a:gd name="connsiteX889" fmla="*/ 5349142 w 7467600"/>
              <a:gd name="connsiteY889" fmla="*/ 2204405 h 6858000"/>
              <a:gd name="connsiteX890" fmla="*/ 5262214 w 7467600"/>
              <a:gd name="connsiteY890" fmla="*/ 2233836 h 6858000"/>
              <a:gd name="connsiteX891" fmla="*/ 4981539 w 7467600"/>
              <a:gd name="connsiteY891" fmla="*/ 1542201 h 6858000"/>
              <a:gd name="connsiteX892" fmla="*/ 4958461 w 7467600"/>
              <a:gd name="connsiteY892" fmla="*/ 1136957 h 6858000"/>
              <a:gd name="connsiteX893" fmla="*/ 4655015 w 7467600"/>
              <a:gd name="connsiteY893" fmla="*/ 891426 h 6858000"/>
              <a:gd name="connsiteX894" fmla="*/ 4348002 w 7467600"/>
              <a:gd name="connsiteY894" fmla="*/ 2205895 h 6858000"/>
              <a:gd name="connsiteX895" fmla="*/ 4262250 w 7467600"/>
              <a:gd name="connsiteY895" fmla="*/ 2219972 h 6858000"/>
              <a:gd name="connsiteX896" fmla="*/ 4550611 w 7467600"/>
              <a:gd name="connsiteY896" fmla="*/ 817540 h 6858000"/>
              <a:gd name="connsiteX897" fmla="*/ 4564418 w 7467600"/>
              <a:gd name="connsiteY897" fmla="*/ 808293 h 6858000"/>
              <a:gd name="connsiteX898" fmla="*/ 4266388 w 7467600"/>
              <a:gd name="connsiteY898" fmla="*/ 500083 h 6858000"/>
              <a:gd name="connsiteX899" fmla="*/ 4032842 w 7467600"/>
              <a:gd name="connsiteY899" fmla="*/ 211809 h 6858000"/>
              <a:gd name="connsiteX900" fmla="*/ 3882765 w 7467600"/>
              <a:gd name="connsiteY900" fmla="*/ 0 h 6858000"/>
              <a:gd name="connsiteX901" fmla="*/ 3721337 w 7467600"/>
              <a:gd name="connsiteY901" fmla="*/ 0 h 6858000"/>
              <a:gd name="connsiteX902" fmla="*/ 3797544 w 7467600"/>
              <a:gd name="connsiteY902" fmla="*/ 0 h 6858000"/>
              <a:gd name="connsiteX903" fmla="*/ 3775734 w 7467600"/>
              <a:gd name="connsiteY903" fmla="*/ 95131 h 6858000"/>
              <a:gd name="connsiteX904" fmla="*/ 3724807 w 7467600"/>
              <a:gd name="connsiteY904" fmla="*/ 272257 h 6858000"/>
              <a:gd name="connsiteX905" fmla="*/ 3726844 w 7467600"/>
              <a:gd name="connsiteY905" fmla="*/ 282988 h 6858000"/>
              <a:gd name="connsiteX906" fmla="*/ 3742664 w 7467600"/>
              <a:gd name="connsiteY906" fmla="*/ 279918 h 6858000"/>
              <a:gd name="connsiteX907" fmla="*/ 4103910 w 7467600"/>
              <a:gd name="connsiteY907" fmla="*/ 1161917 h 6858000"/>
              <a:gd name="connsiteX908" fmla="*/ 4020269 w 7467600"/>
              <a:gd name="connsiteY908" fmla="*/ 1200406 h 6858000"/>
              <a:gd name="connsiteX909" fmla="*/ 3674882 w 7467600"/>
              <a:gd name="connsiteY909" fmla="*/ 488524 h 6858000"/>
              <a:gd name="connsiteX910" fmla="*/ 3132682 w 7467600"/>
              <a:gd name="connsiteY910" fmla="*/ 1072284 h 6858000"/>
              <a:gd name="connsiteX911" fmla="*/ 2716346 w 7467600"/>
              <a:gd name="connsiteY911" fmla="*/ 1276376 h 6858000"/>
              <a:gd name="connsiteX912" fmla="*/ 2716772 w 7467600"/>
              <a:gd name="connsiteY912" fmla="*/ 1255462 h 6858000"/>
              <a:gd name="connsiteX913" fmla="*/ 3471096 w 7467600"/>
              <a:gd name="connsiteY913" fmla="*/ 437072 h 6858000"/>
              <a:gd name="connsiteX914" fmla="*/ 3639057 w 7467600"/>
              <a:gd name="connsiteY914" fmla="*/ 286334 h 6858000"/>
              <a:gd name="connsiteX915" fmla="*/ 3640309 w 7467600"/>
              <a:gd name="connsiteY915" fmla="*/ 284664 h 6858000"/>
              <a:gd name="connsiteX916" fmla="*/ 3646022 w 7467600"/>
              <a:gd name="connsiteY916" fmla="*/ 276711 h 6858000"/>
              <a:gd name="connsiteX917" fmla="*/ 3707943 w 7467600"/>
              <a:gd name="connsiteY917" fmla="*/ 65958 h 6858000"/>
              <a:gd name="connsiteX918" fmla="*/ 3721337 w 7467600"/>
              <a:gd name="connsiteY918" fmla="*/ 0 h 6858000"/>
              <a:gd name="connsiteX919" fmla="*/ 2867960 w 7467600"/>
              <a:gd name="connsiteY919" fmla="*/ 0 h 6858000"/>
              <a:gd name="connsiteX920" fmla="*/ 2926351 w 7467600"/>
              <a:gd name="connsiteY920" fmla="*/ 0 h 6858000"/>
              <a:gd name="connsiteX921" fmla="*/ 2902823 w 7467600"/>
              <a:gd name="connsiteY921" fmla="*/ 262929 h 6858000"/>
              <a:gd name="connsiteX922" fmla="*/ 2940663 w 7467600"/>
              <a:gd name="connsiteY922" fmla="*/ 140884 h 6858000"/>
              <a:gd name="connsiteX923" fmla="*/ 2947039 w 7467600"/>
              <a:gd name="connsiteY923" fmla="*/ 122524 h 6858000"/>
              <a:gd name="connsiteX924" fmla="*/ 2984316 w 7467600"/>
              <a:gd name="connsiteY924" fmla="*/ 0 h 6858000"/>
              <a:gd name="connsiteX925" fmla="*/ 3016114 w 7467600"/>
              <a:gd name="connsiteY925" fmla="*/ 0 h 6858000"/>
              <a:gd name="connsiteX926" fmla="*/ 2979949 w 7467600"/>
              <a:gd name="connsiteY926" fmla="*/ 119274 h 6858000"/>
              <a:gd name="connsiteX927" fmla="*/ 3023879 w 7467600"/>
              <a:gd name="connsiteY927" fmla="*/ 0 h 6858000"/>
              <a:gd name="connsiteX928" fmla="*/ 3105400 w 7467600"/>
              <a:gd name="connsiteY928" fmla="*/ 0 h 6858000"/>
              <a:gd name="connsiteX929" fmla="*/ 3094669 w 7467600"/>
              <a:gd name="connsiteY929" fmla="*/ 30308 h 6858000"/>
              <a:gd name="connsiteX930" fmla="*/ 2901945 w 7467600"/>
              <a:gd name="connsiteY930" fmla="*/ 466538 h 6858000"/>
              <a:gd name="connsiteX931" fmla="*/ 2815209 w 7467600"/>
              <a:gd name="connsiteY931" fmla="*/ 497361 h 6858000"/>
              <a:gd name="connsiteX932" fmla="*/ 2844845 w 7467600"/>
              <a:gd name="connsiteY932" fmla="*/ 127638 h 6858000"/>
              <a:gd name="connsiteX933" fmla="*/ 2867960 w 7467600"/>
              <a:gd name="connsiteY933" fmla="*/ 0 h 6858000"/>
              <a:gd name="connsiteX934" fmla="*/ 1057230 w 7467600"/>
              <a:gd name="connsiteY934" fmla="*/ 0 h 6858000"/>
              <a:gd name="connsiteX935" fmla="*/ 1111003 w 7467600"/>
              <a:gd name="connsiteY935" fmla="*/ 0 h 6858000"/>
              <a:gd name="connsiteX936" fmla="*/ 1125553 w 7467600"/>
              <a:gd name="connsiteY936" fmla="*/ 52588 h 6858000"/>
              <a:gd name="connsiteX937" fmla="*/ 1304276 w 7467600"/>
              <a:gd name="connsiteY937" fmla="*/ 476275 h 6858000"/>
              <a:gd name="connsiteX938" fmla="*/ 1492066 w 7467600"/>
              <a:gd name="connsiteY938" fmla="*/ 886333 h 6858000"/>
              <a:gd name="connsiteX939" fmla="*/ 1423698 w 7467600"/>
              <a:gd name="connsiteY939" fmla="*/ 710817 h 6858000"/>
              <a:gd name="connsiteX940" fmla="*/ 1357609 w 7467600"/>
              <a:gd name="connsiteY940" fmla="*/ 532892 h 6858000"/>
              <a:gd name="connsiteX941" fmla="*/ 1309550 w 7467600"/>
              <a:gd name="connsiteY941" fmla="*/ 374031 h 6858000"/>
              <a:gd name="connsiteX942" fmla="*/ 1193673 w 7467600"/>
              <a:gd name="connsiteY942" fmla="*/ 49533 h 6858000"/>
              <a:gd name="connsiteX943" fmla="*/ 1164391 w 7467600"/>
              <a:gd name="connsiteY943" fmla="*/ 0 h 6858000"/>
              <a:gd name="connsiteX944" fmla="*/ 1200666 w 7467600"/>
              <a:gd name="connsiteY944" fmla="*/ 0 h 6858000"/>
              <a:gd name="connsiteX945" fmla="*/ 1223408 w 7467600"/>
              <a:gd name="connsiteY945" fmla="*/ 38996 h 6858000"/>
              <a:gd name="connsiteX946" fmla="*/ 1339635 w 7467600"/>
              <a:gd name="connsiteY946" fmla="*/ 365517 h 6858000"/>
              <a:gd name="connsiteX947" fmla="*/ 1387469 w 7467600"/>
              <a:gd name="connsiteY947" fmla="*/ 523079 h 6858000"/>
              <a:gd name="connsiteX948" fmla="*/ 1452685 w 7467600"/>
              <a:gd name="connsiteY948" fmla="*/ 699806 h 6858000"/>
              <a:gd name="connsiteX949" fmla="*/ 1492092 w 7467600"/>
              <a:gd name="connsiteY949" fmla="*/ 800424 h 6858000"/>
              <a:gd name="connsiteX950" fmla="*/ 1455302 w 7467600"/>
              <a:gd name="connsiteY950" fmla="*/ 632913 h 6858000"/>
              <a:gd name="connsiteX951" fmla="*/ 1222336 w 7467600"/>
              <a:gd name="connsiteY951" fmla="*/ 9480 h 6858000"/>
              <a:gd name="connsiteX952" fmla="*/ 1214634 w 7467600"/>
              <a:gd name="connsiteY952" fmla="*/ 0 h 6858000"/>
              <a:gd name="connsiteX953" fmla="*/ 1289827 w 7467600"/>
              <a:gd name="connsiteY953" fmla="*/ 0 h 6858000"/>
              <a:gd name="connsiteX954" fmla="*/ 1321076 w 7467600"/>
              <a:gd name="connsiteY954" fmla="*/ 59722 h 6858000"/>
              <a:gd name="connsiteX955" fmla="*/ 1512579 w 7467600"/>
              <a:gd name="connsiteY955" fmla="*/ 626441 h 6858000"/>
              <a:gd name="connsiteX956" fmla="*/ 1506076 w 7467600"/>
              <a:gd name="connsiteY956" fmla="*/ 1089289 h 6858000"/>
              <a:gd name="connsiteX957" fmla="*/ 1486346 w 7467600"/>
              <a:gd name="connsiteY957" fmla="*/ 1079919 h 6858000"/>
              <a:gd name="connsiteX958" fmla="*/ 1070511 w 7467600"/>
              <a:gd name="connsiteY958" fmla="*/ 48609 h 6858000"/>
              <a:gd name="connsiteX959" fmla="*/ 1057230 w 7467600"/>
              <a:gd name="connsiteY959" fmla="*/ 0 h 6858000"/>
              <a:gd name="connsiteX960" fmla="*/ 43151 w 7467600"/>
              <a:gd name="connsiteY960" fmla="*/ 0 h 6858000"/>
              <a:gd name="connsiteX961" fmla="*/ 95283 w 7467600"/>
              <a:gd name="connsiteY961" fmla="*/ 0 h 6858000"/>
              <a:gd name="connsiteX962" fmla="*/ 300708 w 7467600"/>
              <a:gd name="connsiteY962" fmla="*/ 154571 h 6858000"/>
              <a:gd name="connsiteX963" fmla="*/ 530414 w 7467600"/>
              <a:gd name="connsiteY963" fmla="*/ 354673 h 6858000"/>
              <a:gd name="connsiteX964" fmla="*/ 333785 w 7467600"/>
              <a:gd name="connsiteY964" fmla="*/ 161564 h 6858000"/>
              <a:gd name="connsiteX965" fmla="*/ 147005 w 7467600"/>
              <a:gd name="connsiteY965" fmla="*/ 0 h 6858000"/>
              <a:gd name="connsiteX966" fmla="*/ 272509 w 7467600"/>
              <a:gd name="connsiteY966" fmla="*/ 0 h 6858000"/>
              <a:gd name="connsiteX967" fmla="*/ 326276 w 7467600"/>
              <a:gd name="connsiteY967" fmla="*/ 45847 h 6858000"/>
              <a:gd name="connsiteX968" fmla="*/ 823759 w 7467600"/>
              <a:gd name="connsiteY968" fmla="*/ 574145 h 6858000"/>
              <a:gd name="connsiteX969" fmla="*/ 811254 w 7467600"/>
              <a:gd name="connsiteY969" fmla="*/ 665546 h 6858000"/>
              <a:gd name="connsiteX970" fmla="*/ 154042 w 7467600"/>
              <a:gd name="connsiteY970" fmla="*/ 261522 h 6858000"/>
              <a:gd name="connsiteX971" fmla="*/ 13550 w 7467600"/>
              <a:gd name="connsiteY971" fmla="*/ 158423 h 6858000"/>
              <a:gd name="connsiteX972" fmla="*/ 0 w 7467600"/>
              <a:gd name="connsiteY972" fmla="*/ 146618 h 6858000"/>
              <a:gd name="connsiteX973" fmla="*/ 0 w 7467600"/>
              <a:gd name="connsiteY973" fmla="*/ 59161 h 6858000"/>
              <a:gd name="connsiteX974" fmla="*/ 45427 w 7467600"/>
              <a:gd name="connsiteY974" fmla="*/ 101078 h 6858000"/>
              <a:gd name="connsiteX975" fmla="*/ 630103 w 7467600"/>
              <a:gd name="connsiteY975" fmla="*/ 485885 h 6858000"/>
              <a:gd name="connsiteX976" fmla="*/ 532040 w 7467600"/>
              <a:gd name="connsiteY976" fmla="*/ 399359 h 6858000"/>
              <a:gd name="connsiteX977" fmla="*/ 517618 w 7467600"/>
              <a:gd name="connsiteY977" fmla="*/ 385726 h 6858000"/>
              <a:gd name="connsiteX978" fmla="*/ 285074 w 7467600"/>
              <a:gd name="connsiteY978" fmla="*/ 182755 h 6858000"/>
              <a:gd name="connsiteX979" fmla="*/ 43151 w 7467600"/>
              <a:gd name="connsiteY97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356878 w 7467600"/>
              <a:gd name="connsiteY88" fmla="*/ 5981332 h 6858000"/>
              <a:gd name="connsiteX89" fmla="*/ 7467600 w 7467600"/>
              <a:gd name="connsiteY89" fmla="*/ 6117703 h 6858000"/>
              <a:gd name="connsiteX90" fmla="*/ 7467600 w 7467600"/>
              <a:gd name="connsiteY90" fmla="*/ 6163634 h 6858000"/>
              <a:gd name="connsiteX91" fmla="*/ 7403637 w 7467600"/>
              <a:gd name="connsiteY91" fmla="*/ 6083957 h 6858000"/>
              <a:gd name="connsiteX92" fmla="*/ 7254615 w 7467600"/>
              <a:gd name="connsiteY92" fmla="*/ 5911918 h 6858000"/>
              <a:gd name="connsiteX93" fmla="*/ 7312589 w 7467600"/>
              <a:gd name="connsiteY93" fmla="*/ 5982309 h 6858000"/>
              <a:gd name="connsiteX94" fmla="*/ 7448321 w 7467600"/>
              <a:gd name="connsiteY94" fmla="*/ 6190991 h 6858000"/>
              <a:gd name="connsiteX95" fmla="*/ 7467600 w 7467600"/>
              <a:gd name="connsiteY95" fmla="*/ 6221686 h 6858000"/>
              <a:gd name="connsiteX96" fmla="*/ 7467600 w 7467600"/>
              <a:gd name="connsiteY96" fmla="*/ 6334256 h 6858000"/>
              <a:gd name="connsiteX97" fmla="*/ 7454976 w 7467600"/>
              <a:gd name="connsiteY97" fmla="*/ 6318297 h 6858000"/>
              <a:gd name="connsiteX98" fmla="*/ 7042773 w 7467600"/>
              <a:gd name="connsiteY98" fmla="*/ 5734011 h 6858000"/>
              <a:gd name="connsiteX99" fmla="*/ 6844835 w 7467600"/>
              <a:gd name="connsiteY99" fmla="*/ 5424988 h 6858000"/>
              <a:gd name="connsiteX100" fmla="*/ 1456157 w 7467600"/>
              <a:gd name="connsiteY100" fmla="*/ 5371404 h 6858000"/>
              <a:gd name="connsiteX101" fmla="*/ 1244432 w 7467600"/>
              <a:gd name="connsiteY101" fmla="*/ 5385601 h 6858000"/>
              <a:gd name="connsiteX102" fmla="*/ 973990 w 7467600"/>
              <a:gd name="connsiteY102" fmla="*/ 5424940 h 6858000"/>
              <a:gd name="connsiteX103" fmla="*/ 1103809 w 7467600"/>
              <a:gd name="connsiteY103" fmla="*/ 5433720 h 6858000"/>
              <a:gd name="connsiteX104" fmla="*/ 1123454 w 7467600"/>
              <a:gd name="connsiteY104" fmla="*/ 5435727 h 6858000"/>
              <a:gd name="connsiteX105" fmla="*/ 1737017 w 7467600"/>
              <a:gd name="connsiteY105" fmla="*/ 5452183 h 6858000"/>
              <a:gd name="connsiteX106" fmla="*/ 1824397 w 7467600"/>
              <a:gd name="connsiteY106" fmla="*/ 5447757 h 6858000"/>
              <a:gd name="connsiteX107" fmla="*/ 2070059 w 7467600"/>
              <a:gd name="connsiteY107" fmla="*/ 5441660 h 6858000"/>
              <a:gd name="connsiteX108" fmla="*/ 1456157 w 7467600"/>
              <a:gd name="connsiteY108" fmla="*/ 5371404 h 6858000"/>
              <a:gd name="connsiteX109" fmla="*/ 4988186 w 7467600"/>
              <a:gd name="connsiteY109" fmla="*/ 5216467 h 6858000"/>
              <a:gd name="connsiteX110" fmla="*/ 4777334 w 7467600"/>
              <a:gd name="connsiteY110" fmla="*/ 5406072 h 6858000"/>
              <a:gd name="connsiteX111" fmla="*/ 4718341 w 7467600"/>
              <a:gd name="connsiteY111" fmla="*/ 5468043 h 6858000"/>
              <a:gd name="connsiteX112" fmla="*/ 4604655 w 7467600"/>
              <a:gd name="connsiteY112" fmla="*/ 5583434 h 6858000"/>
              <a:gd name="connsiteX113" fmla="*/ 4565074 w 7467600"/>
              <a:gd name="connsiteY113" fmla="*/ 5618550 h 6858000"/>
              <a:gd name="connsiteX114" fmla="*/ 4988186 w 7467600"/>
              <a:gd name="connsiteY114" fmla="*/ 5216467 h 6858000"/>
              <a:gd name="connsiteX115" fmla="*/ 4978032 w 7467600"/>
              <a:gd name="connsiteY115" fmla="*/ 5183809 h 6858000"/>
              <a:gd name="connsiteX116" fmla="*/ 4463413 w 7467600"/>
              <a:gd name="connsiteY116" fmla="*/ 5615162 h 6858000"/>
              <a:gd name="connsiteX117" fmla="*/ 4358134 w 7467600"/>
              <a:gd name="connsiteY117" fmla="*/ 5742791 h 6858000"/>
              <a:gd name="connsiteX118" fmla="*/ 4376219 w 7467600"/>
              <a:gd name="connsiteY118" fmla="*/ 5729027 h 6858000"/>
              <a:gd name="connsiteX119" fmla="*/ 4582340 w 7467600"/>
              <a:gd name="connsiteY119" fmla="*/ 5561037 h 6858000"/>
              <a:gd name="connsiteX120" fmla="*/ 4694684 w 7467600"/>
              <a:gd name="connsiteY120" fmla="*/ 5447098 h 6858000"/>
              <a:gd name="connsiteX121" fmla="*/ 4754123 w 7467600"/>
              <a:gd name="connsiteY121" fmla="*/ 5384643 h 6858000"/>
              <a:gd name="connsiteX122" fmla="*/ 4978032 w 7467600"/>
              <a:gd name="connsiteY122" fmla="*/ 5183809 h 6858000"/>
              <a:gd name="connsiteX123" fmla="*/ 1903353 w 7467600"/>
              <a:gd name="connsiteY123" fmla="*/ 5044827 h 6858000"/>
              <a:gd name="connsiteX124" fmla="*/ 1936931 w 7467600"/>
              <a:gd name="connsiteY124" fmla="*/ 5093954 h 6858000"/>
              <a:gd name="connsiteX125" fmla="*/ 2195868 w 7467600"/>
              <a:gd name="connsiteY125" fmla="*/ 5396574 h 6858000"/>
              <a:gd name="connsiteX126" fmla="*/ 2088852 w 7467600"/>
              <a:gd name="connsiteY126" fmla="*/ 5166123 h 6858000"/>
              <a:gd name="connsiteX127" fmla="*/ 1958241 w 7467600"/>
              <a:gd name="connsiteY127" fmla="*/ 5067955 h 6858000"/>
              <a:gd name="connsiteX128" fmla="*/ 1903353 w 7467600"/>
              <a:gd name="connsiteY128" fmla="*/ 5044827 h 6858000"/>
              <a:gd name="connsiteX129" fmla="*/ 1979378 w 7467600"/>
              <a:gd name="connsiteY129" fmla="*/ 4769504 h 6858000"/>
              <a:gd name="connsiteX130" fmla="*/ 2882120 w 7467600"/>
              <a:gd name="connsiteY130" fmla="*/ 5064547 h 6858000"/>
              <a:gd name="connsiteX131" fmla="*/ 2793103 w 7467600"/>
              <a:gd name="connsiteY131" fmla="*/ 5039699 h 6858000"/>
              <a:gd name="connsiteX132" fmla="*/ 2770041 w 7467600"/>
              <a:gd name="connsiteY132" fmla="*/ 5033634 h 6858000"/>
              <a:gd name="connsiteX133" fmla="*/ 1979378 w 7467600"/>
              <a:gd name="connsiteY133" fmla="*/ 4769504 h 6858000"/>
              <a:gd name="connsiteX134" fmla="*/ 1927410 w 7467600"/>
              <a:gd name="connsiteY134" fmla="*/ 4716164 h 6858000"/>
              <a:gd name="connsiteX135" fmla="*/ 1959587 w 7467600"/>
              <a:gd name="connsiteY135" fmla="*/ 4728849 h 6858000"/>
              <a:gd name="connsiteX136" fmla="*/ 2777707 w 7467600"/>
              <a:gd name="connsiteY136" fmla="*/ 5003991 h 6858000"/>
              <a:gd name="connsiteX137" fmla="*/ 2800768 w 7467600"/>
              <a:gd name="connsiteY137" fmla="*/ 5010056 h 6858000"/>
              <a:gd name="connsiteX138" fmla="*/ 2879408 w 7467600"/>
              <a:gd name="connsiteY138" fmla="*/ 5031590 h 6858000"/>
              <a:gd name="connsiteX139" fmla="*/ 2862295 w 7467600"/>
              <a:gd name="connsiteY139" fmla="*/ 5022958 h 6858000"/>
              <a:gd name="connsiteX140" fmla="*/ 2813343 w 7467600"/>
              <a:gd name="connsiteY140" fmla="*/ 4998369 h 6858000"/>
              <a:gd name="connsiteX141" fmla="*/ 2646245 w 7467600"/>
              <a:gd name="connsiteY141" fmla="*/ 4930999 h 6858000"/>
              <a:gd name="connsiteX142" fmla="*/ 1999243 w 7467600"/>
              <a:gd name="connsiteY142" fmla="*/ 4730524 h 6858000"/>
              <a:gd name="connsiteX143" fmla="*/ 1979527 w 7467600"/>
              <a:gd name="connsiteY143" fmla="*/ 4726651 h 6858000"/>
              <a:gd name="connsiteX144" fmla="*/ 1927410 w 7467600"/>
              <a:gd name="connsiteY144" fmla="*/ 4716164 h 6858000"/>
              <a:gd name="connsiteX145" fmla="*/ 1997014 w 7467600"/>
              <a:gd name="connsiteY145" fmla="*/ 4698007 h 6858000"/>
              <a:gd name="connsiteX146" fmla="*/ 2005458 w 7467600"/>
              <a:gd name="connsiteY146" fmla="*/ 4699540 h 6858000"/>
              <a:gd name="connsiteX147" fmla="*/ 2657186 w 7467600"/>
              <a:gd name="connsiteY147" fmla="*/ 4901687 h 6858000"/>
              <a:gd name="connsiteX148" fmla="*/ 2826662 w 7467600"/>
              <a:gd name="connsiteY148" fmla="*/ 4970362 h 6858000"/>
              <a:gd name="connsiteX149" fmla="*/ 2876100 w 7467600"/>
              <a:gd name="connsiteY149" fmla="*/ 4995397 h 6858000"/>
              <a:gd name="connsiteX150" fmla="*/ 3042600 w 7467600"/>
              <a:gd name="connsiteY150" fmla="*/ 5059532 h 6858000"/>
              <a:gd name="connsiteX151" fmla="*/ 1997014 w 7467600"/>
              <a:gd name="connsiteY151" fmla="*/ 4698007 h 6858000"/>
              <a:gd name="connsiteX152" fmla="*/ 2305292 w 7467600"/>
              <a:gd name="connsiteY152" fmla="*/ 4219492 h 6858000"/>
              <a:gd name="connsiteX153" fmla="*/ 3360922 w 7467600"/>
              <a:gd name="connsiteY153" fmla="*/ 4529373 h 6858000"/>
              <a:gd name="connsiteX154" fmla="*/ 3492420 w 7467600"/>
              <a:gd name="connsiteY154" fmla="*/ 4510145 h 6858000"/>
              <a:gd name="connsiteX155" fmla="*/ 3364086 w 7467600"/>
              <a:gd name="connsiteY155" fmla="*/ 4480340 h 6858000"/>
              <a:gd name="connsiteX156" fmla="*/ 3225818 w 7467600"/>
              <a:gd name="connsiteY156" fmla="*/ 4411822 h 6858000"/>
              <a:gd name="connsiteX157" fmla="*/ 3129696 w 7467600"/>
              <a:gd name="connsiteY157" fmla="*/ 4360704 h 6858000"/>
              <a:gd name="connsiteX158" fmla="*/ 2814545 w 7467600"/>
              <a:gd name="connsiteY158" fmla="*/ 4282955 h 6858000"/>
              <a:gd name="connsiteX159" fmla="*/ 2305292 w 7467600"/>
              <a:gd name="connsiteY159" fmla="*/ 4219492 h 6858000"/>
              <a:gd name="connsiteX160" fmla="*/ 2626982 w 7467600"/>
              <a:gd name="connsiteY160" fmla="*/ 4206450 h 6858000"/>
              <a:gd name="connsiteX161" fmla="*/ 2490617 w 7467600"/>
              <a:gd name="connsiteY161" fmla="*/ 4206951 h 6858000"/>
              <a:gd name="connsiteX162" fmla="*/ 2819869 w 7467600"/>
              <a:gd name="connsiteY162" fmla="*/ 4252936 h 6858000"/>
              <a:gd name="connsiteX163" fmla="*/ 3143018 w 7467600"/>
              <a:gd name="connsiteY163" fmla="*/ 4332698 h 6858000"/>
              <a:gd name="connsiteX164" fmla="*/ 3241520 w 7467600"/>
              <a:gd name="connsiteY164" fmla="*/ 4385112 h 6858000"/>
              <a:gd name="connsiteX165" fmla="*/ 3374575 w 7467600"/>
              <a:gd name="connsiteY165" fmla="*/ 4451517 h 6858000"/>
              <a:gd name="connsiteX166" fmla="*/ 3505221 w 7467600"/>
              <a:gd name="connsiteY166" fmla="*/ 4480757 h 6858000"/>
              <a:gd name="connsiteX167" fmla="*/ 2626982 w 7467600"/>
              <a:gd name="connsiteY167" fmla="*/ 4206450 h 6858000"/>
              <a:gd name="connsiteX168" fmla="*/ 1310106 w 7467600"/>
              <a:gd name="connsiteY168" fmla="*/ 3943217 h 6858000"/>
              <a:gd name="connsiteX169" fmla="*/ 854994 w 7467600"/>
              <a:gd name="connsiteY169" fmla="*/ 4399136 h 6858000"/>
              <a:gd name="connsiteX170" fmla="*/ 742462 w 7467600"/>
              <a:gd name="connsiteY170" fmla="*/ 4594648 h 6858000"/>
              <a:gd name="connsiteX171" fmla="*/ 820602 w 7467600"/>
              <a:gd name="connsiteY171" fmla="*/ 4485915 h 6858000"/>
              <a:gd name="connsiteX172" fmla="*/ 878295 w 7467600"/>
              <a:gd name="connsiteY172" fmla="*/ 4403594 h 6858000"/>
              <a:gd name="connsiteX173" fmla="*/ 1240607 w 7467600"/>
              <a:gd name="connsiteY173" fmla="*/ 4010401 h 6858000"/>
              <a:gd name="connsiteX174" fmla="*/ 1310106 w 7467600"/>
              <a:gd name="connsiteY174" fmla="*/ 3943217 h 6858000"/>
              <a:gd name="connsiteX175" fmla="*/ 1423113 w 7467600"/>
              <a:gd name="connsiteY175" fmla="*/ 3874565 h 6858000"/>
              <a:gd name="connsiteX176" fmla="*/ 1260565 w 7467600"/>
              <a:gd name="connsiteY176" fmla="*/ 4031982 h 6858000"/>
              <a:gd name="connsiteX177" fmla="*/ 901900 w 7467600"/>
              <a:gd name="connsiteY177" fmla="*/ 4421236 h 6858000"/>
              <a:gd name="connsiteX178" fmla="*/ 845044 w 7467600"/>
              <a:gd name="connsiteY178" fmla="*/ 4502436 h 6858000"/>
              <a:gd name="connsiteX179" fmla="*/ 685926 w 7467600"/>
              <a:gd name="connsiteY179" fmla="*/ 4703069 h 6858000"/>
              <a:gd name="connsiteX180" fmla="*/ 684248 w 7467600"/>
              <a:gd name="connsiteY180" fmla="*/ 4706721 h 6858000"/>
              <a:gd name="connsiteX181" fmla="*/ 1423113 w 7467600"/>
              <a:gd name="connsiteY181" fmla="*/ 3874565 h 6858000"/>
              <a:gd name="connsiteX182" fmla="*/ 3316479 w 7467600"/>
              <a:gd name="connsiteY182" fmla="*/ 3872136 h 6858000"/>
              <a:gd name="connsiteX183" fmla="*/ 3546806 w 7467600"/>
              <a:gd name="connsiteY183" fmla="*/ 4356139 h 6858000"/>
              <a:gd name="connsiteX184" fmla="*/ 3364433 w 7467600"/>
              <a:gd name="connsiteY184" fmla="*/ 3953121 h 6858000"/>
              <a:gd name="connsiteX185" fmla="*/ 3316479 w 7467600"/>
              <a:gd name="connsiteY185" fmla="*/ 3872136 h 6858000"/>
              <a:gd name="connsiteX186" fmla="*/ 3291335 w 7467600"/>
              <a:gd name="connsiteY186" fmla="*/ 3767420 h 6858000"/>
              <a:gd name="connsiteX187" fmla="*/ 3390805 w 7467600"/>
              <a:gd name="connsiteY187" fmla="*/ 3937163 h 6858000"/>
              <a:gd name="connsiteX188" fmla="*/ 3579062 w 7467600"/>
              <a:gd name="connsiteY188" fmla="*/ 4359040 h 6858000"/>
              <a:gd name="connsiteX189" fmla="*/ 3467355 w 7467600"/>
              <a:gd name="connsiteY189" fmla="*/ 3988130 h 6858000"/>
              <a:gd name="connsiteX190" fmla="*/ 3310753 w 7467600"/>
              <a:gd name="connsiteY190" fmla="*/ 3787140 h 6858000"/>
              <a:gd name="connsiteX191" fmla="*/ 3291335 w 7467600"/>
              <a:gd name="connsiteY191" fmla="*/ 3767420 h 6858000"/>
              <a:gd name="connsiteX192" fmla="*/ 1635889 w 7467600"/>
              <a:gd name="connsiteY192" fmla="*/ 3709494 h 6858000"/>
              <a:gd name="connsiteX193" fmla="*/ 1634800 w 7467600"/>
              <a:gd name="connsiteY193" fmla="*/ 3731111 h 6858000"/>
              <a:gd name="connsiteX194" fmla="*/ 1635889 w 7467600"/>
              <a:gd name="connsiteY194" fmla="*/ 3709494 h 6858000"/>
              <a:gd name="connsiteX195" fmla="*/ 1510397 w 7467600"/>
              <a:gd name="connsiteY195" fmla="*/ 3684705 h 6858000"/>
              <a:gd name="connsiteX196" fmla="*/ 1146550 w 7467600"/>
              <a:gd name="connsiteY196" fmla="*/ 3802012 h 6858000"/>
              <a:gd name="connsiteX197" fmla="*/ 698834 w 7467600"/>
              <a:gd name="connsiteY197" fmla="*/ 3952272 h 6858000"/>
              <a:gd name="connsiteX198" fmla="*/ 34256 w 7467600"/>
              <a:gd name="connsiteY198" fmla="*/ 4347603 h 6858000"/>
              <a:gd name="connsiteX199" fmla="*/ 527241 w 7467600"/>
              <a:gd name="connsiteY199" fmla="*/ 4065078 h 6858000"/>
              <a:gd name="connsiteX200" fmla="*/ 1510397 w 7467600"/>
              <a:gd name="connsiteY200" fmla="*/ 3684705 h 6858000"/>
              <a:gd name="connsiteX201" fmla="*/ 1313114 w 7467600"/>
              <a:gd name="connsiteY201" fmla="*/ 3655216 h 6858000"/>
              <a:gd name="connsiteX202" fmla="*/ 1109304 w 7467600"/>
              <a:gd name="connsiteY202" fmla="*/ 3669030 h 6858000"/>
              <a:gd name="connsiteX203" fmla="*/ 8129 w 7467600"/>
              <a:gd name="connsiteY203" fmla="*/ 4330519 h 6858000"/>
              <a:gd name="connsiteX204" fmla="*/ 687572 w 7467600"/>
              <a:gd name="connsiteY204" fmla="*/ 3925629 h 6858000"/>
              <a:gd name="connsiteX205" fmla="*/ 1138365 w 7467600"/>
              <a:gd name="connsiteY205" fmla="*/ 3774515 h 6858000"/>
              <a:gd name="connsiteX206" fmla="*/ 1505579 w 7467600"/>
              <a:gd name="connsiteY206" fmla="*/ 3655526 h 6858000"/>
              <a:gd name="connsiteX207" fmla="*/ 1313114 w 7467600"/>
              <a:gd name="connsiteY207" fmla="*/ 3655216 h 6858000"/>
              <a:gd name="connsiteX208" fmla="*/ 3655073 w 7467600"/>
              <a:gd name="connsiteY208" fmla="*/ 3650884 h 6858000"/>
              <a:gd name="connsiteX209" fmla="*/ 3989938 w 7467600"/>
              <a:gd name="connsiteY209" fmla="*/ 3991685 h 6858000"/>
              <a:gd name="connsiteX210" fmla="*/ 4393907 w 7467600"/>
              <a:gd name="connsiteY210" fmla="*/ 4261258 h 6858000"/>
              <a:gd name="connsiteX211" fmla="*/ 4648051 w 7467600"/>
              <a:gd name="connsiteY211" fmla="*/ 4374051 h 6858000"/>
              <a:gd name="connsiteX212" fmla="*/ 4383389 w 7467600"/>
              <a:gd name="connsiteY212" fmla="*/ 4184369 h 6858000"/>
              <a:gd name="connsiteX213" fmla="*/ 4165508 w 7467600"/>
              <a:gd name="connsiteY213" fmla="*/ 4035196 h 6858000"/>
              <a:gd name="connsiteX214" fmla="*/ 4068162 w 7467600"/>
              <a:gd name="connsiteY214" fmla="*/ 3953394 h 6858000"/>
              <a:gd name="connsiteX215" fmla="*/ 3981416 w 7467600"/>
              <a:gd name="connsiteY215" fmla="*/ 3880482 h 6858000"/>
              <a:gd name="connsiteX216" fmla="*/ 3800147 w 7467600"/>
              <a:gd name="connsiteY216" fmla="*/ 3749872 h 6858000"/>
              <a:gd name="connsiteX217" fmla="*/ 3655073 w 7467600"/>
              <a:gd name="connsiteY217" fmla="*/ 3650884 h 6858000"/>
              <a:gd name="connsiteX218" fmla="*/ 3670252 w 7467600"/>
              <a:gd name="connsiteY218" fmla="*/ 3622798 h 6858000"/>
              <a:gd name="connsiteX219" fmla="*/ 3817258 w 7467600"/>
              <a:gd name="connsiteY219" fmla="*/ 3723577 h 6858000"/>
              <a:gd name="connsiteX220" fmla="*/ 4000461 w 7467600"/>
              <a:gd name="connsiteY220" fmla="*/ 3855966 h 6858000"/>
              <a:gd name="connsiteX221" fmla="*/ 4088180 w 7467600"/>
              <a:gd name="connsiteY221" fmla="*/ 3929774 h 6858000"/>
              <a:gd name="connsiteX222" fmla="*/ 4184555 w 7467600"/>
              <a:gd name="connsiteY222" fmla="*/ 4010683 h 6858000"/>
              <a:gd name="connsiteX223" fmla="*/ 4399563 w 7467600"/>
              <a:gd name="connsiteY223" fmla="*/ 4158106 h 6858000"/>
              <a:gd name="connsiteX224" fmla="*/ 4684469 w 7467600"/>
              <a:gd name="connsiteY224" fmla="*/ 4364680 h 6858000"/>
              <a:gd name="connsiteX225" fmla="*/ 4690271 w 7467600"/>
              <a:gd name="connsiteY225" fmla="*/ 4370034 h 6858000"/>
              <a:gd name="connsiteX226" fmla="*/ 4136093 w 7467600"/>
              <a:gd name="connsiteY226" fmla="*/ 3858466 h 6858000"/>
              <a:gd name="connsiteX227" fmla="*/ 3670252 w 7467600"/>
              <a:gd name="connsiteY227" fmla="*/ 3622798 h 6858000"/>
              <a:gd name="connsiteX228" fmla="*/ 4440129 w 7467600"/>
              <a:gd name="connsiteY228" fmla="*/ 3448571 h 6858000"/>
              <a:gd name="connsiteX229" fmla="*/ 4856525 w 7467600"/>
              <a:gd name="connsiteY229" fmla="*/ 3915351 h 6858000"/>
              <a:gd name="connsiteX230" fmla="*/ 5059055 w 7467600"/>
              <a:gd name="connsiteY230" fmla="*/ 4108918 h 6858000"/>
              <a:gd name="connsiteX231" fmla="*/ 5290070 w 7467600"/>
              <a:gd name="connsiteY231" fmla="*/ 4263619 h 6858000"/>
              <a:gd name="connsiteX232" fmla="*/ 4834991 w 7467600"/>
              <a:gd name="connsiteY232" fmla="*/ 3830985 h 6858000"/>
              <a:gd name="connsiteX233" fmla="*/ 4440129 w 7467600"/>
              <a:gd name="connsiteY233" fmla="*/ 3448571 h 6858000"/>
              <a:gd name="connsiteX234" fmla="*/ 4441737 w 7467600"/>
              <a:gd name="connsiteY234" fmla="*/ 3399734 h 6858000"/>
              <a:gd name="connsiteX235" fmla="*/ 4431236 w 7467600"/>
              <a:gd name="connsiteY235" fmla="*/ 3400954 h 6858000"/>
              <a:gd name="connsiteX236" fmla="*/ 4557150 w 7467600"/>
              <a:gd name="connsiteY236" fmla="*/ 3510023 h 6858000"/>
              <a:gd name="connsiteX237" fmla="*/ 4856936 w 7467600"/>
              <a:gd name="connsiteY237" fmla="*/ 3809146 h 6858000"/>
              <a:gd name="connsiteX238" fmla="*/ 5111996 w 7467600"/>
              <a:gd name="connsiteY238" fmla="*/ 4065759 h 6858000"/>
              <a:gd name="connsiteX239" fmla="*/ 5388878 w 7467600"/>
              <a:gd name="connsiteY239" fmla="*/ 4300185 h 6858000"/>
              <a:gd name="connsiteX240" fmla="*/ 5425556 w 7467600"/>
              <a:gd name="connsiteY240" fmla="*/ 4308967 h 6858000"/>
              <a:gd name="connsiteX241" fmla="*/ 4943646 w 7467600"/>
              <a:gd name="connsiteY241" fmla="*/ 3822916 h 6858000"/>
              <a:gd name="connsiteX242" fmla="*/ 4594837 w 7467600"/>
              <a:gd name="connsiteY242" fmla="*/ 3532274 h 6858000"/>
              <a:gd name="connsiteX243" fmla="*/ 4441737 w 7467600"/>
              <a:gd name="connsiteY243" fmla="*/ 3399734 h 6858000"/>
              <a:gd name="connsiteX244" fmla="*/ 5425834 w 7467600"/>
              <a:gd name="connsiteY244" fmla="*/ 3162785 h 6858000"/>
              <a:gd name="connsiteX245" fmla="*/ 5401644 w 7467600"/>
              <a:gd name="connsiteY245" fmla="*/ 3617847 h 6858000"/>
              <a:gd name="connsiteX246" fmla="*/ 5467256 w 7467600"/>
              <a:gd name="connsiteY246" fmla="*/ 4175494 h 6858000"/>
              <a:gd name="connsiteX247" fmla="*/ 5448069 w 7467600"/>
              <a:gd name="connsiteY247" fmla="*/ 3567554 h 6858000"/>
              <a:gd name="connsiteX248" fmla="*/ 5425834 w 7467600"/>
              <a:gd name="connsiteY248" fmla="*/ 3162785 h 6858000"/>
              <a:gd name="connsiteX249" fmla="*/ 1318687 w 7467600"/>
              <a:gd name="connsiteY249" fmla="*/ 3113840 h 6858000"/>
              <a:gd name="connsiteX250" fmla="*/ 1066793 w 7467600"/>
              <a:gd name="connsiteY250" fmla="*/ 3212171 h 6858000"/>
              <a:gd name="connsiteX251" fmla="*/ 993319 w 7467600"/>
              <a:gd name="connsiteY251" fmla="*/ 3247648 h 6858000"/>
              <a:gd name="connsiteX252" fmla="*/ 853081 w 7467600"/>
              <a:gd name="connsiteY252" fmla="*/ 3312410 h 6858000"/>
              <a:gd name="connsiteX253" fmla="*/ 805957 w 7467600"/>
              <a:gd name="connsiteY253" fmla="*/ 3330443 h 6858000"/>
              <a:gd name="connsiteX254" fmla="*/ 1318687 w 7467600"/>
              <a:gd name="connsiteY254" fmla="*/ 3113840 h 6858000"/>
              <a:gd name="connsiteX255" fmla="*/ 5453702 w 7467600"/>
              <a:gd name="connsiteY255" fmla="*/ 3090882 h 6858000"/>
              <a:gd name="connsiteX256" fmla="*/ 5480135 w 7467600"/>
              <a:gd name="connsiteY256" fmla="*/ 3565802 h 6858000"/>
              <a:gd name="connsiteX257" fmla="*/ 5499023 w 7467600"/>
              <a:gd name="connsiteY257" fmla="*/ 4166310 h 6858000"/>
              <a:gd name="connsiteX258" fmla="*/ 5547022 w 7467600"/>
              <a:gd name="connsiteY258" fmla="*/ 3607838 h 6858000"/>
              <a:gd name="connsiteX259" fmla="*/ 5515964 w 7467600"/>
              <a:gd name="connsiteY259" fmla="*/ 3378541 h 6858000"/>
              <a:gd name="connsiteX260" fmla="*/ 5453702 w 7467600"/>
              <a:gd name="connsiteY260" fmla="*/ 3090882 h 6858000"/>
              <a:gd name="connsiteX261" fmla="*/ 1238695 w 7467600"/>
              <a:gd name="connsiteY261" fmla="*/ 3076820 h 6858000"/>
              <a:gd name="connsiteX262" fmla="*/ 716371 w 7467600"/>
              <a:gd name="connsiteY262" fmla="*/ 3293249 h 6858000"/>
              <a:gd name="connsiteX263" fmla="*/ 579522 w 7467600"/>
              <a:gd name="connsiteY263" fmla="*/ 3371759 h 6858000"/>
              <a:gd name="connsiteX264" fmla="*/ 600288 w 7467600"/>
              <a:gd name="connsiteY264" fmla="*/ 3365555 h 6858000"/>
              <a:gd name="connsiteX265" fmla="*/ 840692 w 7467600"/>
              <a:gd name="connsiteY265" fmla="*/ 3284921 h 6858000"/>
              <a:gd name="connsiteX266" fmla="*/ 979248 w 7467600"/>
              <a:gd name="connsiteY266" fmla="*/ 3221003 h 6858000"/>
              <a:gd name="connsiteX267" fmla="*/ 1053282 w 7467600"/>
              <a:gd name="connsiteY267" fmla="*/ 3185247 h 6858000"/>
              <a:gd name="connsiteX268" fmla="*/ 1320603 w 7467600"/>
              <a:gd name="connsiteY268" fmla="*/ 3081281 h 6858000"/>
              <a:gd name="connsiteX269" fmla="*/ 1238695 w 7467600"/>
              <a:gd name="connsiteY269" fmla="*/ 3076820 h 6858000"/>
              <a:gd name="connsiteX270" fmla="*/ 5425627 w 7467600"/>
              <a:gd name="connsiteY270" fmla="*/ 2954192 h 6858000"/>
              <a:gd name="connsiteX271" fmla="*/ 5470770 w 7467600"/>
              <a:gd name="connsiteY271" fmla="*/ 3005435 h 6858000"/>
              <a:gd name="connsiteX272" fmla="*/ 5519779 w 7467600"/>
              <a:gd name="connsiteY272" fmla="*/ 4359223 h 6858000"/>
              <a:gd name="connsiteX273" fmla="*/ 5520293 w 7467600"/>
              <a:gd name="connsiteY273" fmla="*/ 4360602 h 6858000"/>
              <a:gd name="connsiteX274" fmla="*/ 5767221 w 7467600"/>
              <a:gd name="connsiteY274" fmla="*/ 4665564 h 6858000"/>
              <a:gd name="connsiteX275" fmla="*/ 6937169 w 7467600"/>
              <a:gd name="connsiteY275" fmla="*/ 4815941 h 6858000"/>
              <a:gd name="connsiteX276" fmla="*/ 6953922 w 7467600"/>
              <a:gd name="connsiteY276" fmla="*/ 4890068 h 6858000"/>
              <a:gd name="connsiteX277" fmla="*/ 6071359 w 7467600"/>
              <a:gd name="connsiteY277" fmla="*/ 4770770 h 6858000"/>
              <a:gd name="connsiteX278" fmla="*/ 6038839 w 7467600"/>
              <a:gd name="connsiteY278" fmla="*/ 4764474 h 6858000"/>
              <a:gd name="connsiteX279" fmla="*/ 6038706 w 7467600"/>
              <a:gd name="connsiteY279" fmla="*/ 4763847 h 6858000"/>
              <a:gd name="connsiteX280" fmla="*/ 6037784 w 7467600"/>
              <a:gd name="connsiteY280" fmla="*/ 4764270 h 6858000"/>
              <a:gd name="connsiteX281" fmla="*/ 6038839 w 7467600"/>
              <a:gd name="connsiteY281" fmla="*/ 4764474 h 6858000"/>
              <a:gd name="connsiteX282" fmla="*/ 6040338 w 7467600"/>
              <a:gd name="connsiteY282" fmla="*/ 4771418 h 6858000"/>
              <a:gd name="connsiteX283" fmla="*/ 6024488 w 7467600"/>
              <a:gd name="connsiteY283" fmla="*/ 4809903 h 6858000"/>
              <a:gd name="connsiteX284" fmla="*/ 5599771 w 7467600"/>
              <a:gd name="connsiteY284" fmla="*/ 5509652 h 6858000"/>
              <a:gd name="connsiteX285" fmla="*/ 5548843 w 7467600"/>
              <a:gd name="connsiteY285" fmla="*/ 5563845 h 6858000"/>
              <a:gd name="connsiteX286" fmla="*/ 5940952 w 7467600"/>
              <a:gd name="connsiteY286" fmla="*/ 6250028 h 6858000"/>
              <a:gd name="connsiteX287" fmla="*/ 6043441 w 7467600"/>
              <a:gd name="connsiteY287" fmla="*/ 6665847 h 6858000"/>
              <a:gd name="connsiteX288" fmla="*/ 6093432 w 7467600"/>
              <a:gd name="connsiteY288" fmla="*/ 6858000 h 6858000"/>
              <a:gd name="connsiteX289" fmla="*/ 6034344 w 7467600"/>
              <a:gd name="connsiteY289" fmla="*/ 6858000 h 6858000"/>
              <a:gd name="connsiteX290" fmla="*/ 6026679 w 7467600"/>
              <a:gd name="connsiteY290" fmla="*/ 6836959 h 6858000"/>
              <a:gd name="connsiteX291" fmla="*/ 5800441 w 7467600"/>
              <a:gd name="connsiteY291" fmla="*/ 6335286 h 6858000"/>
              <a:gd name="connsiteX292" fmla="*/ 5526562 w 7467600"/>
              <a:gd name="connsiteY292" fmla="*/ 5705388 h 6858000"/>
              <a:gd name="connsiteX293" fmla="*/ 5519640 w 7467600"/>
              <a:gd name="connsiteY293" fmla="*/ 5683774 h 6858000"/>
              <a:gd name="connsiteX294" fmla="*/ 5844559 w 7467600"/>
              <a:gd name="connsiteY294" fmla="*/ 6553349 h 6858000"/>
              <a:gd name="connsiteX295" fmla="*/ 5975994 w 7467600"/>
              <a:gd name="connsiteY295" fmla="*/ 6858000 h 6858000"/>
              <a:gd name="connsiteX296" fmla="*/ 5898547 w 7467600"/>
              <a:gd name="connsiteY296" fmla="*/ 6858000 h 6858000"/>
              <a:gd name="connsiteX297" fmla="*/ 5682041 w 7467600"/>
              <a:gd name="connsiteY297" fmla="*/ 6355860 h 6858000"/>
              <a:gd name="connsiteX298" fmla="*/ 5461758 w 7467600"/>
              <a:gd name="connsiteY298" fmla="*/ 5820220 h 6858000"/>
              <a:gd name="connsiteX299" fmla="*/ 5237282 w 7467600"/>
              <a:gd name="connsiteY299" fmla="*/ 6579086 h 6858000"/>
              <a:gd name="connsiteX300" fmla="*/ 5115009 w 7467600"/>
              <a:gd name="connsiteY300" fmla="*/ 6858000 h 6858000"/>
              <a:gd name="connsiteX301" fmla="*/ 5028074 w 7467600"/>
              <a:gd name="connsiteY301" fmla="*/ 6858000 h 6858000"/>
              <a:gd name="connsiteX302" fmla="*/ 5079508 w 7467600"/>
              <a:gd name="connsiteY302" fmla="*/ 6749074 h 6858000"/>
              <a:gd name="connsiteX303" fmla="*/ 5371846 w 7467600"/>
              <a:gd name="connsiteY303" fmla="*/ 5924413 h 6858000"/>
              <a:gd name="connsiteX304" fmla="*/ 5270512 w 7467600"/>
              <a:gd name="connsiteY304" fmla="*/ 6138975 h 6858000"/>
              <a:gd name="connsiteX305" fmla="*/ 5062409 w 7467600"/>
              <a:gd name="connsiteY305" fmla="*/ 6653544 h 6858000"/>
              <a:gd name="connsiteX306" fmla="*/ 5036628 w 7467600"/>
              <a:gd name="connsiteY306" fmla="*/ 6754247 h 6858000"/>
              <a:gd name="connsiteX307" fmla="*/ 5009112 w 7467600"/>
              <a:gd name="connsiteY307" fmla="*/ 6858000 h 6858000"/>
              <a:gd name="connsiteX308" fmla="*/ 4976679 w 7467600"/>
              <a:gd name="connsiteY308" fmla="*/ 6858000 h 6858000"/>
              <a:gd name="connsiteX309" fmla="*/ 5006537 w 7467600"/>
              <a:gd name="connsiteY309" fmla="*/ 6747068 h 6858000"/>
              <a:gd name="connsiteX310" fmla="*/ 5032723 w 7467600"/>
              <a:gd name="connsiteY310" fmla="*/ 6644957 h 6858000"/>
              <a:gd name="connsiteX311" fmla="*/ 5242949 w 7467600"/>
              <a:gd name="connsiteY311" fmla="*/ 6125175 h 6858000"/>
              <a:gd name="connsiteX312" fmla="*/ 5286321 w 7467600"/>
              <a:gd name="connsiteY312" fmla="*/ 6033555 h 6858000"/>
              <a:gd name="connsiteX313" fmla="*/ 5008210 w 7467600"/>
              <a:gd name="connsiteY313" fmla="*/ 6649194 h 6858000"/>
              <a:gd name="connsiteX314" fmla="*/ 4986321 w 7467600"/>
              <a:gd name="connsiteY314" fmla="*/ 6765687 h 6858000"/>
              <a:gd name="connsiteX315" fmla="*/ 4973474 w 7467600"/>
              <a:gd name="connsiteY315" fmla="*/ 6858000 h 6858000"/>
              <a:gd name="connsiteX316" fmla="*/ 4907178 w 7467600"/>
              <a:gd name="connsiteY316" fmla="*/ 6858000 h 6858000"/>
              <a:gd name="connsiteX317" fmla="*/ 4910810 w 7467600"/>
              <a:gd name="connsiteY317" fmla="*/ 6829660 h 6858000"/>
              <a:gd name="connsiteX318" fmla="*/ 4987461 w 7467600"/>
              <a:gd name="connsiteY318" fmla="*/ 6432994 h 6858000"/>
              <a:gd name="connsiteX319" fmla="*/ 5179262 w 7467600"/>
              <a:gd name="connsiteY319" fmla="*/ 6035044 h 6858000"/>
              <a:gd name="connsiteX320" fmla="*/ 4689678 w 7467600"/>
              <a:gd name="connsiteY320" fmla="*/ 6440241 h 6858000"/>
              <a:gd name="connsiteX321" fmla="*/ 4477543 w 7467600"/>
              <a:gd name="connsiteY321" fmla="*/ 6674836 h 6858000"/>
              <a:gd name="connsiteX322" fmla="*/ 4329957 w 7467600"/>
              <a:gd name="connsiteY322" fmla="*/ 6858000 h 6858000"/>
              <a:gd name="connsiteX323" fmla="*/ 4218595 w 7467600"/>
              <a:gd name="connsiteY323" fmla="*/ 6858000 h 6858000"/>
              <a:gd name="connsiteX324" fmla="*/ 4368888 w 7467600"/>
              <a:gd name="connsiteY324" fmla="*/ 6668412 h 6858000"/>
              <a:gd name="connsiteX325" fmla="*/ 4563091 w 7467600"/>
              <a:gd name="connsiteY325" fmla="*/ 6442508 h 6858000"/>
              <a:gd name="connsiteX326" fmla="*/ 5387324 w 7467600"/>
              <a:gd name="connsiteY326" fmla="*/ 5705830 h 6858000"/>
              <a:gd name="connsiteX327" fmla="*/ 5073620 w 7467600"/>
              <a:gd name="connsiteY327" fmla="*/ 5955437 h 6858000"/>
              <a:gd name="connsiteX328" fmla="*/ 4689789 w 7467600"/>
              <a:gd name="connsiteY328" fmla="*/ 6268382 h 6858000"/>
              <a:gd name="connsiteX329" fmla="*/ 4418722 w 7467600"/>
              <a:gd name="connsiteY329" fmla="*/ 6570886 h 6858000"/>
              <a:gd name="connsiteX330" fmla="*/ 4214944 w 7467600"/>
              <a:gd name="connsiteY330" fmla="*/ 6858000 h 6858000"/>
              <a:gd name="connsiteX331" fmla="*/ 4177898 w 7467600"/>
              <a:gd name="connsiteY331" fmla="*/ 6858000 h 6858000"/>
              <a:gd name="connsiteX332" fmla="*/ 4391597 w 7467600"/>
              <a:gd name="connsiteY332" fmla="*/ 6556370 h 6858000"/>
              <a:gd name="connsiteX333" fmla="*/ 4668889 w 7467600"/>
              <a:gd name="connsiteY333" fmla="*/ 6246399 h 6858000"/>
              <a:gd name="connsiteX334" fmla="*/ 5055427 w 7467600"/>
              <a:gd name="connsiteY334" fmla="*/ 5931476 h 6858000"/>
              <a:gd name="connsiteX335" fmla="*/ 5371814 w 7467600"/>
              <a:gd name="connsiteY335" fmla="*/ 5678975 h 6858000"/>
              <a:gd name="connsiteX336" fmla="*/ 4987918 w 7467600"/>
              <a:gd name="connsiteY336" fmla="*/ 5838701 h 6858000"/>
              <a:gd name="connsiteX337" fmla="*/ 4317146 w 7467600"/>
              <a:gd name="connsiteY337" fmla="*/ 6587716 h 6858000"/>
              <a:gd name="connsiteX338" fmla="*/ 4171627 w 7467600"/>
              <a:gd name="connsiteY338" fmla="*/ 6858000 h 6858000"/>
              <a:gd name="connsiteX339" fmla="*/ 4081585 w 7467600"/>
              <a:gd name="connsiteY339" fmla="*/ 6858000 h 6858000"/>
              <a:gd name="connsiteX340" fmla="*/ 4238603 w 7467600"/>
              <a:gd name="connsiteY340" fmla="*/ 6559341 h 6858000"/>
              <a:gd name="connsiteX341" fmla="*/ 4778333 w 7467600"/>
              <a:gd name="connsiteY341" fmla="*/ 5873626 h 6858000"/>
              <a:gd name="connsiteX342" fmla="*/ 5414185 w 7467600"/>
              <a:gd name="connsiteY342" fmla="*/ 5573882 h 6858000"/>
              <a:gd name="connsiteX343" fmla="*/ 5959648 w 7467600"/>
              <a:gd name="connsiteY343" fmla="*/ 4760797 h 6858000"/>
              <a:gd name="connsiteX344" fmla="*/ 5355019 w 7467600"/>
              <a:gd name="connsiteY344" fmla="*/ 4734672 h 6858000"/>
              <a:gd name="connsiteX345" fmla="*/ 5083565 w 7467600"/>
              <a:gd name="connsiteY345" fmla="*/ 5179121 h 6858000"/>
              <a:gd name="connsiteX346" fmla="*/ 4713577 w 7467600"/>
              <a:gd name="connsiteY346" fmla="*/ 5616803 h 6858000"/>
              <a:gd name="connsiteX347" fmla="*/ 3989559 w 7467600"/>
              <a:gd name="connsiteY347" fmla="*/ 6145945 h 6858000"/>
              <a:gd name="connsiteX348" fmla="*/ 3939824 w 7467600"/>
              <a:gd name="connsiteY348" fmla="*/ 6066900 h 6858000"/>
              <a:gd name="connsiteX349" fmla="*/ 4584537 w 7467600"/>
              <a:gd name="connsiteY349" fmla="*/ 5324826 h 6858000"/>
              <a:gd name="connsiteX350" fmla="*/ 5037105 w 7467600"/>
              <a:gd name="connsiteY350" fmla="*/ 5088765 h 6858000"/>
              <a:gd name="connsiteX351" fmla="*/ 5039930 w 7467600"/>
              <a:gd name="connsiteY351" fmla="*/ 5089585 h 6858000"/>
              <a:gd name="connsiteX352" fmla="*/ 5263764 w 7467600"/>
              <a:gd name="connsiteY352" fmla="*/ 4735525 h 6858000"/>
              <a:gd name="connsiteX353" fmla="*/ 4086300 w 7467600"/>
              <a:gd name="connsiteY353" fmla="*/ 4884599 h 6858000"/>
              <a:gd name="connsiteX354" fmla="*/ 4085485 w 7467600"/>
              <a:gd name="connsiteY354" fmla="*/ 4899070 h 6858000"/>
              <a:gd name="connsiteX355" fmla="*/ 3871915 w 7467600"/>
              <a:gd name="connsiteY355" fmla="*/ 5253645 h 6858000"/>
              <a:gd name="connsiteX356" fmla="*/ 3799374 w 7467600"/>
              <a:gd name="connsiteY356" fmla="*/ 5466127 h 6858000"/>
              <a:gd name="connsiteX357" fmla="*/ 3498850 w 7467600"/>
              <a:gd name="connsiteY357" fmla="*/ 6661888 h 6858000"/>
              <a:gd name="connsiteX358" fmla="*/ 3399216 w 7467600"/>
              <a:gd name="connsiteY358" fmla="*/ 6858000 h 6858000"/>
              <a:gd name="connsiteX359" fmla="*/ 3303688 w 7467600"/>
              <a:gd name="connsiteY359" fmla="*/ 6858000 h 6858000"/>
              <a:gd name="connsiteX360" fmla="*/ 3391774 w 7467600"/>
              <a:gd name="connsiteY360" fmla="*/ 6697181 h 6858000"/>
              <a:gd name="connsiteX361" fmla="*/ 3735540 w 7467600"/>
              <a:gd name="connsiteY361" fmla="*/ 5546923 h 6858000"/>
              <a:gd name="connsiteX362" fmla="*/ 3729438 w 7467600"/>
              <a:gd name="connsiteY362" fmla="*/ 5569058 h 6858000"/>
              <a:gd name="connsiteX363" fmla="*/ 3707782 w 7467600"/>
              <a:gd name="connsiteY363" fmla="*/ 5644908 h 6858000"/>
              <a:gd name="connsiteX364" fmla="*/ 3583827 w 7467600"/>
              <a:gd name="connsiteY364" fmla="*/ 6039215 h 6858000"/>
              <a:gd name="connsiteX365" fmla="*/ 3547861 w 7467600"/>
              <a:gd name="connsiteY365" fmla="*/ 6129609 h 6858000"/>
              <a:gd name="connsiteX366" fmla="*/ 3490905 w 7467600"/>
              <a:gd name="connsiteY366" fmla="*/ 6277660 h 6858000"/>
              <a:gd name="connsiteX367" fmla="*/ 3455859 w 7467600"/>
              <a:gd name="connsiteY367" fmla="*/ 6391301 h 6858000"/>
              <a:gd name="connsiteX368" fmla="*/ 3429112 w 7467600"/>
              <a:gd name="connsiteY368" fmla="*/ 6479469 h 6858000"/>
              <a:gd name="connsiteX369" fmla="*/ 3304862 w 7467600"/>
              <a:gd name="connsiteY369" fmla="*/ 6796476 h 6858000"/>
              <a:gd name="connsiteX370" fmla="*/ 3276071 w 7467600"/>
              <a:gd name="connsiteY370" fmla="*/ 6858000 h 6858000"/>
              <a:gd name="connsiteX371" fmla="*/ 3240805 w 7467600"/>
              <a:gd name="connsiteY371" fmla="*/ 6858000 h 6858000"/>
              <a:gd name="connsiteX372" fmla="*/ 3275917 w 7467600"/>
              <a:gd name="connsiteY372" fmla="*/ 6783192 h 6858000"/>
              <a:gd name="connsiteX373" fmla="*/ 3399358 w 7467600"/>
              <a:gd name="connsiteY373" fmla="*/ 6469011 h 6858000"/>
              <a:gd name="connsiteX374" fmla="*/ 3425650 w 7467600"/>
              <a:gd name="connsiteY374" fmla="*/ 6381333 h 6858000"/>
              <a:gd name="connsiteX375" fmla="*/ 3460661 w 7467600"/>
              <a:gd name="connsiteY375" fmla="*/ 6266763 h 6858000"/>
              <a:gd name="connsiteX376" fmla="*/ 3518021 w 7467600"/>
              <a:gd name="connsiteY376" fmla="*/ 6117298 h 6858000"/>
              <a:gd name="connsiteX377" fmla="*/ 3554035 w 7467600"/>
              <a:gd name="connsiteY377" fmla="*/ 6027832 h 6858000"/>
              <a:gd name="connsiteX378" fmla="*/ 3677174 w 7467600"/>
              <a:gd name="connsiteY378" fmla="*/ 5636351 h 6858000"/>
              <a:gd name="connsiteX379" fmla="*/ 3698819 w 7467600"/>
              <a:gd name="connsiteY379" fmla="*/ 5560503 h 6858000"/>
              <a:gd name="connsiteX380" fmla="*/ 3702094 w 7467600"/>
              <a:gd name="connsiteY380" fmla="*/ 5549194 h 6858000"/>
              <a:gd name="connsiteX381" fmla="*/ 3398355 w 7467600"/>
              <a:gd name="connsiteY381" fmla="*/ 6094603 h 6858000"/>
              <a:gd name="connsiteX382" fmla="*/ 3193941 w 7467600"/>
              <a:gd name="connsiteY382" fmla="*/ 6798775 h 6858000"/>
              <a:gd name="connsiteX383" fmla="*/ 3184140 w 7467600"/>
              <a:gd name="connsiteY383" fmla="*/ 6858000 h 6858000"/>
              <a:gd name="connsiteX384" fmla="*/ 3099978 w 7467600"/>
              <a:gd name="connsiteY384" fmla="*/ 6858000 h 6858000"/>
              <a:gd name="connsiteX385" fmla="*/ 3101556 w 7467600"/>
              <a:gd name="connsiteY385" fmla="*/ 6843337 h 6858000"/>
              <a:gd name="connsiteX386" fmla="*/ 3370162 w 7467600"/>
              <a:gd name="connsiteY386" fmla="*/ 5785550 h 6858000"/>
              <a:gd name="connsiteX387" fmla="*/ 3746477 w 7467600"/>
              <a:gd name="connsiteY387" fmla="*/ 5377889 h 6858000"/>
              <a:gd name="connsiteX388" fmla="*/ 3863399 w 7467600"/>
              <a:gd name="connsiteY388" fmla="*/ 5087257 h 6858000"/>
              <a:gd name="connsiteX389" fmla="*/ 3968712 w 7467600"/>
              <a:gd name="connsiteY389" fmla="*/ 4913989 h 6858000"/>
              <a:gd name="connsiteX390" fmla="*/ 2792390 w 7467600"/>
              <a:gd name="connsiteY390" fmla="*/ 5382974 h 6858000"/>
              <a:gd name="connsiteX391" fmla="*/ 2714982 w 7467600"/>
              <a:gd name="connsiteY391" fmla="*/ 5427051 h 6858000"/>
              <a:gd name="connsiteX392" fmla="*/ 2813361 w 7467600"/>
              <a:gd name="connsiteY392" fmla="*/ 6023912 h 6858000"/>
              <a:gd name="connsiteX393" fmla="*/ 2688430 w 7467600"/>
              <a:gd name="connsiteY393" fmla="*/ 6801564 h 6858000"/>
              <a:gd name="connsiteX394" fmla="*/ 2629626 w 7467600"/>
              <a:gd name="connsiteY394" fmla="*/ 6763394 h 6858000"/>
              <a:gd name="connsiteX395" fmla="*/ 2565328 w 7467600"/>
              <a:gd name="connsiteY395" fmla="*/ 5516399 h 6858000"/>
              <a:gd name="connsiteX396" fmla="*/ 1922999 w 7467600"/>
              <a:gd name="connsiteY396" fmla="*/ 5980343 h 6858000"/>
              <a:gd name="connsiteX397" fmla="*/ 1950261 w 7467600"/>
              <a:gd name="connsiteY397" fmla="*/ 6405858 h 6858000"/>
              <a:gd name="connsiteX398" fmla="*/ 2365554 w 7467600"/>
              <a:gd name="connsiteY398" fmla="*/ 6759107 h 6858000"/>
              <a:gd name="connsiteX399" fmla="*/ 2424142 w 7467600"/>
              <a:gd name="connsiteY399" fmla="*/ 6858000 h 6858000"/>
              <a:gd name="connsiteX400" fmla="*/ 2395994 w 7467600"/>
              <a:gd name="connsiteY400" fmla="*/ 6858000 h 6858000"/>
              <a:gd name="connsiteX401" fmla="*/ 2392863 w 7467600"/>
              <a:gd name="connsiteY401" fmla="*/ 6852964 h 6858000"/>
              <a:gd name="connsiteX402" fmla="*/ 2017589 w 7467600"/>
              <a:gd name="connsiteY402" fmla="*/ 6493982 h 6858000"/>
              <a:gd name="connsiteX403" fmla="*/ 2147336 w 7467600"/>
              <a:gd name="connsiteY403" fmla="*/ 6594052 h 6858000"/>
              <a:gd name="connsiteX404" fmla="*/ 2207047 w 7467600"/>
              <a:gd name="connsiteY404" fmla="*/ 6654540 h 6858000"/>
              <a:gd name="connsiteX405" fmla="*/ 2299106 w 7467600"/>
              <a:gd name="connsiteY405" fmla="*/ 6778931 h 6858000"/>
              <a:gd name="connsiteX406" fmla="*/ 2314430 w 7467600"/>
              <a:gd name="connsiteY406" fmla="*/ 6801144 h 6858000"/>
              <a:gd name="connsiteX407" fmla="*/ 2352406 w 7467600"/>
              <a:gd name="connsiteY407" fmla="*/ 6858000 h 6858000"/>
              <a:gd name="connsiteX408" fmla="*/ 2314492 w 7467600"/>
              <a:gd name="connsiteY408" fmla="*/ 6858000 h 6858000"/>
              <a:gd name="connsiteX409" fmla="*/ 2288095 w 7467600"/>
              <a:gd name="connsiteY409" fmla="*/ 6818030 h 6858000"/>
              <a:gd name="connsiteX410" fmla="*/ 2272768 w 7467600"/>
              <a:gd name="connsiteY410" fmla="*/ 6795822 h 6858000"/>
              <a:gd name="connsiteX411" fmla="*/ 2182715 w 7467600"/>
              <a:gd name="connsiteY411" fmla="*/ 6675071 h 6858000"/>
              <a:gd name="connsiteX412" fmla="*/ 2032061 w 7467600"/>
              <a:gd name="connsiteY412" fmla="*/ 6541380 h 6858000"/>
              <a:gd name="connsiteX413" fmla="*/ 2257220 w 7467600"/>
              <a:gd name="connsiteY413" fmla="*/ 6826257 h 6858000"/>
              <a:gd name="connsiteX414" fmla="*/ 2281324 w 7467600"/>
              <a:gd name="connsiteY414" fmla="*/ 6858000 h 6858000"/>
              <a:gd name="connsiteX415" fmla="*/ 2242860 w 7467600"/>
              <a:gd name="connsiteY415" fmla="*/ 6858000 h 6858000"/>
              <a:gd name="connsiteX416" fmla="*/ 2232818 w 7467600"/>
              <a:gd name="connsiteY416" fmla="*/ 6844926 h 6858000"/>
              <a:gd name="connsiteX417" fmla="*/ 1990172 w 7467600"/>
              <a:gd name="connsiteY417" fmla="*/ 6542121 h 6858000"/>
              <a:gd name="connsiteX418" fmla="*/ 2124090 w 7467600"/>
              <a:gd name="connsiteY418" fmla="*/ 6761017 h 6858000"/>
              <a:gd name="connsiteX419" fmla="*/ 2200380 w 7467600"/>
              <a:gd name="connsiteY419" fmla="*/ 6858000 h 6858000"/>
              <a:gd name="connsiteX420" fmla="*/ 2147507 w 7467600"/>
              <a:gd name="connsiteY420" fmla="*/ 6858000 h 6858000"/>
              <a:gd name="connsiteX421" fmla="*/ 2070668 w 7467600"/>
              <a:gd name="connsiteY421" fmla="*/ 6761520 h 6858000"/>
              <a:gd name="connsiteX422" fmla="*/ 1975142 w 7467600"/>
              <a:gd name="connsiteY422" fmla="*/ 6585570 h 6858000"/>
              <a:gd name="connsiteX423" fmla="*/ 2050035 w 7467600"/>
              <a:gd name="connsiteY423" fmla="*/ 6813345 h 6858000"/>
              <a:gd name="connsiteX424" fmla="*/ 2063025 w 7467600"/>
              <a:gd name="connsiteY424" fmla="*/ 6858000 h 6858000"/>
              <a:gd name="connsiteX425" fmla="*/ 2021675 w 7467600"/>
              <a:gd name="connsiteY425" fmla="*/ 6858000 h 6858000"/>
              <a:gd name="connsiteX426" fmla="*/ 2019308 w 7467600"/>
              <a:gd name="connsiteY426" fmla="*/ 6847118 h 6858000"/>
              <a:gd name="connsiteX427" fmla="*/ 1938835 w 7467600"/>
              <a:gd name="connsiteY427" fmla="*/ 6551160 h 6858000"/>
              <a:gd name="connsiteX428" fmla="*/ 1953230 w 7467600"/>
              <a:gd name="connsiteY428" fmla="*/ 6759699 h 6858000"/>
              <a:gd name="connsiteX429" fmla="*/ 1956763 w 7467600"/>
              <a:gd name="connsiteY429" fmla="*/ 6778191 h 6858000"/>
              <a:gd name="connsiteX430" fmla="*/ 1967925 w 7467600"/>
              <a:gd name="connsiteY430" fmla="*/ 6858000 h 6858000"/>
              <a:gd name="connsiteX431" fmla="*/ 1936622 w 7467600"/>
              <a:gd name="connsiteY431" fmla="*/ 6858000 h 6858000"/>
              <a:gd name="connsiteX432" fmla="*/ 1926261 w 7467600"/>
              <a:gd name="connsiteY432" fmla="*/ 6784064 h 6858000"/>
              <a:gd name="connsiteX433" fmla="*/ 1922724 w 7467600"/>
              <a:gd name="connsiteY433" fmla="*/ 6765577 h 6858000"/>
              <a:gd name="connsiteX434" fmla="*/ 1904650 w 7467600"/>
              <a:gd name="connsiteY434" fmla="*/ 6639616 h 6858000"/>
              <a:gd name="connsiteX435" fmla="*/ 1885273 w 7467600"/>
              <a:gd name="connsiteY435" fmla="*/ 6858000 h 6858000"/>
              <a:gd name="connsiteX436" fmla="*/ 1854363 w 7467600"/>
              <a:gd name="connsiteY436" fmla="*/ 6858000 h 6858000"/>
              <a:gd name="connsiteX437" fmla="*/ 1880391 w 7467600"/>
              <a:gd name="connsiteY437" fmla="*/ 6603796 h 6858000"/>
              <a:gd name="connsiteX438" fmla="*/ 1818273 w 7467600"/>
              <a:gd name="connsiteY438" fmla="*/ 6715729 h 6858000"/>
              <a:gd name="connsiteX439" fmla="*/ 1794691 w 7467600"/>
              <a:gd name="connsiteY439" fmla="*/ 6843239 h 6858000"/>
              <a:gd name="connsiteX440" fmla="*/ 1794914 w 7467600"/>
              <a:gd name="connsiteY440" fmla="*/ 6858000 h 6858000"/>
              <a:gd name="connsiteX441" fmla="*/ 1746128 w 7467600"/>
              <a:gd name="connsiteY441" fmla="*/ 6858000 h 6858000"/>
              <a:gd name="connsiteX442" fmla="*/ 1753934 w 7467600"/>
              <a:gd name="connsiteY442" fmla="*/ 6724796 h 6858000"/>
              <a:gd name="connsiteX443" fmla="*/ 1792053 w 7467600"/>
              <a:gd name="connsiteY443" fmla="*/ 6572396 h 6858000"/>
              <a:gd name="connsiteX444" fmla="*/ 1862248 w 7467600"/>
              <a:gd name="connsiteY444" fmla="*/ 6266397 h 6858000"/>
              <a:gd name="connsiteX445" fmla="*/ 1862250 w 7467600"/>
              <a:gd name="connsiteY445" fmla="*/ 6033531 h 6858000"/>
              <a:gd name="connsiteX446" fmla="*/ 1211999 w 7467600"/>
              <a:gd name="connsiteY446" fmla="*/ 6683610 h 6858000"/>
              <a:gd name="connsiteX447" fmla="*/ 1213266 w 7467600"/>
              <a:gd name="connsiteY447" fmla="*/ 6691947 h 6858000"/>
              <a:gd name="connsiteX448" fmla="*/ 1203370 w 7467600"/>
              <a:gd name="connsiteY448" fmla="*/ 6850676 h 6858000"/>
              <a:gd name="connsiteX449" fmla="*/ 1203671 w 7467600"/>
              <a:gd name="connsiteY449" fmla="*/ 6858000 h 6858000"/>
              <a:gd name="connsiteX450" fmla="*/ 1143180 w 7467600"/>
              <a:gd name="connsiteY450" fmla="*/ 6858000 h 6858000"/>
              <a:gd name="connsiteX451" fmla="*/ 1142176 w 7467600"/>
              <a:gd name="connsiteY451" fmla="*/ 6766045 h 6858000"/>
              <a:gd name="connsiteX452" fmla="*/ 1067484 w 7467600"/>
              <a:gd name="connsiteY452" fmla="*/ 6858000 h 6858000"/>
              <a:gd name="connsiteX453" fmla="*/ 953928 w 7467600"/>
              <a:gd name="connsiteY453" fmla="*/ 6858000 h 6858000"/>
              <a:gd name="connsiteX454" fmla="*/ 959715 w 7467600"/>
              <a:gd name="connsiteY454" fmla="*/ 6850185 h 6858000"/>
              <a:gd name="connsiteX455" fmla="*/ 1483788 w 7467600"/>
              <a:gd name="connsiteY455" fmla="*/ 6259174 h 6858000"/>
              <a:gd name="connsiteX456" fmla="*/ 1100671 w 7467600"/>
              <a:gd name="connsiteY456" fmla="*/ 6252137 h 6858000"/>
              <a:gd name="connsiteX457" fmla="*/ 1090144 w 7467600"/>
              <a:gd name="connsiteY457" fmla="*/ 6256748 h 6858000"/>
              <a:gd name="connsiteX458" fmla="*/ 1095872 w 7467600"/>
              <a:gd name="connsiteY458" fmla="*/ 6271892 h 6858000"/>
              <a:gd name="connsiteX459" fmla="*/ 262785 w 7467600"/>
              <a:gd name="connsiteY459" fmla="*/ 6845450 h 6858000"/>
              <a:gd name="connsiteX460" fmla="*/ 209968 w 7467600"/>
              <a:gd name="connsiteY460" fmla="*/ 6770713 h 6858000"/>
              <a:gd name="connsiteX461" fmla="*/ 873460 w 7467600"/>
              <a:gd name="connsiteY461" fmla="*/ 6253768 h 6858000"/>
              <a:gd name="connsiteX462" fmla="*/ 192686 w 7467600"/>
              <a:gd name="connsiteY462" fmla="*/ 5849257 h 6858000"/>
              <a:gd name="connsiteX463" fmla="*/ 4696 w 7467600"/>
              <a:gd name="connsiteY463" fmla="*/ 5697668 h 6858000"/>
              <a:gd name="connsiteX464" fmla="*/ 0 w 7467600"/>
              <a:gd name="connsiteY464" fmla="*/ 5689984 h 6858000"/>
              <a:gd name="connsiteX465" fmla="*/ 0 w 7467600"/>
              <a:gd name="connsiteY465" fmla="*/ 5513472 h 6858000"/>
              <a:gd name="connsiteX466" fmla="*/ 174101 w 7467600"/>
              <a:gd name="connsiteY466" fmla="*/ 5620277 h 6858000"/>
              <a:gd name="connsiteX467" fmla="*/ 891800 w 7467600"/>
              <a:gd name="connsiteY467" fmla="*/ 6036935 h 6858000"/>
              <a:gd name="connsiteX468" fmla="*/ 1072219 w 7467600"/>
              <a:gd name="connsiteY468" fmla="*/ 6169443 h 6858000"/>
              <a:gd name="connsiteX469" fmla="*/ 1074117 w 7467600"/>
              <a:gd name="connsiteY469" fmla="*/ 6170301 h 6858000"/>
              <a:gd name="connsiteX470" fmla="*/ 1083114 w 7467600"/>
              <a:gd name="connsiteY470" fmla="*/ 6174131 h 6858000"/>
              <a:gd name="connsiteX471" fmla="*/ 1543010 w 7467600"/>
              <a:gd name="connsiteY471" fmla="*/ 6191140 h 6858000"/>
              <a:gd name="connsiteX472" fmla="*/ 1551080 w 7467600"/>
              <a:gd name="connsiteY472" fmla="*/ 6195006 h 6858000"/>
              <a:gd name="connsiteX473" fmla="*/ 2345443 w 7467600"/>
              <a:gd name="connsiteY473" fmla="*/ 5549882 h 6858000"/>
              <a:gd name="connsiteX474" fmla="*/ 1721499 w 7467600"/>
              <a:gd name="connsiteY474" fmla="*/ 5599969 h 6858000"/>
              <a:gd name="connsiteX475" fmla="*/ 767716 w 7467600"/>
              <a:gd name="connsiteY475" fmla="*/ 5472768 h 6858000"/>
              <a:gd name="connsiteX476" fmla="*/ 722147 w 7467600"/>
              <a:gd name="connsiteY476" fmla="*/ 5393091 h 6858000"/>
              <a:gd name="connsiteX477" fmla="*/ 1485552 w 7467600"/>
              <a:gd name="connsiteY477" fmla="*/ 5313202 h 6858000"/>
              <a:gd name="connsiteX478" fmla="*/ 2143004 w 7467600"/>
              <a:gd name="connsiteY478" fmla="*/ 5402420 h 6858000"/>
              <a:gd name="connsiteX479" fmla="*/ 1933391 w 7467600"/>
              <a:gd name="connsiteY479" fmla="*/ 5156971 h 6858000"/>
              <a:gd name="connsiteX480" fmla="*/ 1827118 w 7467600"/>
              <a:gd name="connsiteY480" fmla="*/ 4968410 h 6858000"/>
              <a:gd name="connsiteX481" fmla="*/ 1837349 w 7467600"/>
              <a:gd name="connsiteY481" fmla="*/ 4956357 h 6858000"/>
              <a:gd name="connsiteX482" fmla="*/ 2162835 w 7467600"/>
              <a:gd name="connsiteY482" fmla="*/ 5187853 h 6858000"/>
              <a:gd name="connsiteX483" fmla="*/ 2257167 w 7467600"/>
              <a:gd name="connsiteY483" fmla="*/ 5462123 h 6858000"/>
              <a:gd name="connsiteX484" fmla="*/ 2261598 w 7467600"/>
              <a:gd name="connsiteY484" fmla="*/ 5467998 h 6858000"/>
              <a:gd name="connsiteX485" fmla="*/ 2437177 w 7467600"/>
              <a:gd name="connsiteY485" fmla="*/ 5479608 h 6858000"/>
              <a:gd name="connsiteX486" fmla="*/ 2445247 w 7467600"/>
              <a:gd name="connsiteY486" fmla="*/ 5483476 h 6858000"/>
              <a:gd name="connsiteX487" fmla="*/ 2743626 w 7467600"/>
              <a:gd name="connsiteY487" fmla="*/ 5304819 h 6858000"/>
              <a:gd name="connsiteX488" fmla="*/ 3048102 w 7467600"/>
              <a:gd name="connsiteY488" fmla="*/ 5150595 h 6858000"/>
              <a:gd name="connsiteX489" fmla="*/ 1799414 w 7467600"/>
              <a:gd name="connsiteY489" fmla="*/ 4694732 h 6858000"/>
              <a:gd name="connsiteX490" fmla="*/ 1771735 w 7467600"/>
              <a:gd name="connsiteY490" fmla="*/ 4619929 h 6858000"/>
              <a:gd name="connsiteX491" fmla="*/ 3104273 w 7467600"/>
              <a:gd name="connsiteY491" fmla="*/ 5076159 h 6858000"/>
              <a:gd name="connsiteX492" fmla="*/ 3113245 w 7467600"/>
              <a:gd name="connsiteY492" fmla="*/ 5090705 h 6858000"/>
              <a:gd name="connsiteX493" fmla="*/ 3126294 w 7467600"/>
              <a:gd name="connsiteY493" fmla="*/ 5114400 h 6858000"/>
              <a:gd name="connsiteX494" fmla="*/ 3937433 w 7467600"/>
              <a:gd name="connsiteY494" fmla="*/ 4830473 h 6858000"/>
              <a:gd name="connsiteX495" fmla="*/ 3590475 w 7467600"/>
              <a:gd name="connsiteY495" fmla="*/ 4597974 h 6858000"/>
              <a:gd name="connsiteX496" fmla="*/ 3100264 w 7467600"/>
              <a:gd name="connsiteY496" fmla="*/ 4579845 h 6858000"/>
              <a:gd name="connsiteX497" fmla="*/ 2183576 w 7467600"/>
              <a:gd name="connsiteY497" fmla="*/ 4227150 h 6858000"/>
              <a:gd name="connsiteX498" fmla="*/ 2151029 w 7467600"/>
              <a:gd name="connsiteY498" fmla="*/ 4146947 h 6858000"/>
              <a:gd name="connsiteX499" fmla="*/ 3563434 w 7467600"/>
              <a:gd name="connsiteY499" fmla="*/ 4469115 h 6858000"/>
              <a:gd name="connsiteX500" fmla="*/ 3177952 w 7467600"/>
              <a:gd name="connsiteY500" fmla="*/ 3657386 h 6858000"/>
              <a:gd name="connsiteX501" fmla="*/ 3189263 w 7467600"/>
              <a:gd name="connsiteY501" fmla="*/ 3625726 h 6858000"/>
              <a:gd name="connsiteX502" fmla="*/ 3560912 w 7467600"/>
              <a:gd name="connsiteY502" fmla="*/ 4079863 h 6858000"/>
              <a:gd name="connsiteX503" fmla="*/ 3626636 w 7467600"/>
              <a:gd name="connsiteY503" fmla="*/ 4512230 h 6858000"/>
              <a:gd name="connsiteX504" fmla="*/ 3653088 w 7467600"/>
              <a:gd name="connsiteY504" fmla="*/ 4521417 h 6858000"/>
              <a:gd name="connsiteX505" fmla="*/ 3988128 w 7467600"/>
              <a:gd name="connsiteY505" fmla="*/ 4817267 h 6858000"/>
              <a:gd name="connsiteX506" fmla="*/ 4830582 w 7467600"/>
              <a:gd name="connsiteY506" fmla="*/ 4676000 h 6858000"/>
              <a:gd name="connsiteX507" fmla="*/ 4830100 w 7467600"/>
              <a:gd name="connsiteY507" fmla="*/ 4675554 h 6858000"/>
              <a:gd name="connsiteX508" fmla="*/ 4036318 w 7467600"/>
              <a:gd name="connsiteY508" fmla="*/ 4147013 h 6858000"/>
              <a:gd name="connsiteX509" fmla="*/ 3432098 w 7467600"/>
              <a:gd name="connsiteY509" fmla="*/ 3537312 h 6858000"/>
              <a:gd name="connsiteX510" fmla="*/ 3446761 w 7467600"/>
              <a:gd name="connsiteY510" fmla="*/ 3461278 h 6858000"/>
              <a:gd name="connsiteX511" fmla="*/ 4419733 w 7467600"/>
              <a:gd name="connsiteY511" fmla="*/ 3963555 h 6858000"/>
              <a:gd name="connsiteX512" fmla="*/ 4781371 w 7467600"/>
              <a:gd name="connsiteY512" fmla="*/ 4458604 h 6858000"/>
              <a:gd name="connsiteX513" fmla="*/ 4780440 w 7467600"/>
              <a:gd name="connsiteY513" fmla="*/ 4470290 h 6858000"/>
              <a:gd name="connsiteX514" fmla="*/ 4898954 w 7467600"/>
              <a:gd name="connsiteY514" fmla="*/ 4662092 h 6858000"/>
              <a:gd name="connsiteX515" fmla="*/ 4900699 w 7467600"/>
              <a:gd name="connsiteY515" fmla="*/ 4670867 h 6858000"/>
              <a:gd name="connsiteX516" fmla="*/ 5714511 w 7467600"/>
              <a:gd name="connsiteY516" fmla="*/ 4663483 h 6858000"/>
              <a:gd name="connsiteX517" fmla="*/ 5464793 w 7467600"/>
              <a:gd name="connsiteY517" fmla="*/ 4393556 h 6858000"/>
              <a:gd name="connsiteX518" fmla="*/ 5461897 w 7467600"/>
              <a:gd name="connsiteY518" fmla="*/ 4390879 h 6858000"/>
              <a:gd name="connsiteX519" fmla="*/ 4294126 w 7467600"/>
              <a:gd name="connsiteY519" fmla="*/ 3303048 h 6858000"/>
              <a:gd name="connsiteX520" fmla="*/ 4305321 w 7467600"/>
              <a:gd name="connsiteY520" fmla="*/ 3256953 h 6858000"/>
              <a:gd name="connsiteX521" fmla="*/ 4949299 w 7467600"/>
              <a:gd name="connsiteY521" fmla="*/ 3766336 h 6858000"/>
              <a:gd name="connsiteX522" fmla="*/ 5291452 w 7467600"/>
              <a:gd name="connsiteY522" fmla="*/ 4076801 h 6858000"/>
              <a:gd name="connsiteX523" fmla="*/ 5434998 w 7467600"/>
              <a:gd name="connsiteY523" fmla="*/ 4254100 h 6858000"/>
              <a:gd name="connsiteX524" fmla="*/ 5351015 w 7467600"/>
              <a:gd name="connsiteY524" fmla="*/ 3760989 h 6858000"/>
              <a:gd name="connsiteX525" fmla="*/ 5413780 w 7467600"/>
              <a:gd name="connsiteY525" fmla="*/ 2966265 h 6858000"/>
              <a:gd name="connsiteX526" fmla="*/ 5425627 w 7467600"/>
              <a:gd name="connsiteY526" fmla="*/ 2954192 h 6858000"/>
              <a:gd name="connsiteX527" fmla="*/ 6604735 w 7467600"/>
              <a:gd name="connsiteY527" fmla="*/ 2041381 h 6858000"/>
              <a:gd name="connsiteX528" fmla="*/ 7204487 w 7467600"/>
              <a:gd name="connsiteY528" fmla="*/ 2742112 h 6858000"/>
              <a:gd name="connsiteX529" fmla="*/ 7131592 w 7467600"/>
              <a:gd name="connsiteY529" fmla="*/ 2672096 h 6858000"/>
              <a:gd name="connsiteX530" fmla="*/ 6996344 w 7467600"/>
              <a:gd name="connsiteY530" fmla="*/ 2518310 h 6858000"/>
              <a:gd name="connsiteX531" fmla="*/ 6735495 w 7467600"/>
              <a:gd name="connsiteY531" fmla="*/ 2196890 h 6858000"/>
              <a:gd name="connsiteX532" fmla="*/ 6721901 w 7467600"/>
              <a:gd name="connsiteY532" fmla="*/ 2179274 h 6858000"/>
              <a:gd name="connsiteX533" fmla="*/ 6604735 w 7467600"/>
              <a:gd name="connsiteY533" fmla="*/ 2041381 h 6858000"/>
              <a:gd name="connsiteX534" fmla="*/ 6591670 w 7467600"/>
              <a:gd name="connsiteY534" fmla="*/ 1988277 h 6858000"/>
              <a:gd name="connsiteX535" fmla="*/ 6747349 w 7467600"/>
              <a:gd name="connsiteY535" fmla="*/ 2160069 h 6858000"/>
              <a:gd name="connsiteX536" fmla="*/ 6760943 w 7467600"/>
              <a:gd name="connsiteY536" fmla="*/ 2177686 h 6858000"/>
              <a:gd name="connsiteX537" fmla="*/ 7021065 w 7467600"/>
              <a:gd name="connsiteY537" fmla="*/ 2498102 h 6858000"/>
              <a:gd name="connsiteX538" fmla="*/ 7155223 w 7467600"/>
              <a:gd name="connsiteY538" fmla="*/ 2650386 h 6858000"/>
              <a:gd name="connsiteX539" fmla="*/ 7203167 w 7467600"/>
              <a:gd name="connsiteY539" fmla="*/ 2697288 h 6858000"/>
              <a:gd name="connsiteX540" fmla="*/ 6937703 w 7467600"/>
              <a:gd name="connsiteY540" fmla="*/ 2321981 h 6858000"/>
              <a:gd name="connsiteX541" fmla="*/ 6591670 w 7467600"/>
              <a:gd name="connsiteY541" fmla="*/ 1988277 h 6858000"/>
              <a:gd name="connsiteX542" fmla="*/ 5798671 w 7467600"/>
              <a:gd name="connsiteY542" fmla="*/ 1981601 h 6858000"/>
              <a:gd name="connsiteX543" fmla="*/ 5754709 w 7467600"/>
              <a:gd name="connsiteY543" fmla="*/ 2071454 h 6858000"/>
              <a:gd name="connsiteX544" fmla="*/ 5763044 w 7467600"/>
              <a:gd name="connsiteY544" fmla="*/ 2842206 h 6858000"/>
              <a:gd name="connsiteX545" fmla="*/ 5764974 w 7467600"/>
              <a:gd name="connsiteY545" fmla="*/ 2799609 h 6858000"/>
              <a:gd name="connsiteX546" fmla="*/ 5767665 w 7467600"/>
              <a:gd name="connsiteY546" fmla="*/ 2666409 h 6858000"/>
              <a:gd name="connsiteX547" fmla="*/ 5763055 w 7467600"/>
              <a:gd name="connsiteY547" fmla="*/ 2579705 h 6858000"/>
              <a:gd name="connsiteX548" fmla="*/ 5758079 w 7467600"/>
              <a:gd name="connsiteY548" fmla="*/ 2492508 h 6858000"/>
              <a:gd name="connsiteX549" fmla="*/ 5779325 w 7467600"/>
              <a:gd name="connsiteY549" fmla="*/ 2197069 h 6858000"/>
              <a:gd name="connsiteX550" fmla="*/ 5798671 w 7467600"/>
              <a:gd name="connsiteY550" fmla="*/ 1981601 h 6858000"/>
              <a:gd name="connsiteX551" fmla="*/ 5829202 w 7467600"/>
              <a:gd name="connsiteY551" fmla="*/ 1971679 h 6858000"/>
              <a:gd name="connsiteX552" fmla="*/ 5809558 w 7467600"/>
              <a:gd name="connsiteY552" fmla="*/ 2198043 h 6858000"/>
              <a:gd name="connsiteX553" fmla="*/ 5788653 w 7467600"/>
              <a:gd name="connsiteY553" fmla="*/ 2489430 h 6858000"/>
              <a:gd name="connsiteX554" fmla="*/ 5793439 w 7467600"/>
              <a:gd name="connsiteY554" fmla="*/ 2575235 h 6858000"/>
              <a:gd name="connsiteX555" fmla="*/ 5796837 w 7467600"/>
              <a:gd name="connsiteY555" fmla="*/ 2637633 h 6858000"/>
              <a:gd name="connsiteX556" fmla="*/ 5818614 w 7467600"/>
              <a:gd name="connsiteY556" fmla="*/ 2473055 h 6858000"/>
              <a:gd name="connsiteX557" fmla="*/ 5829202 w 7467600"/>
              <a:gd name="connsiteY557" fmla="*/ 1971679 h 6858000"/>
              <a:gd name="connsiteX558" fmla="*/ 5911389 w 7467600"/>
              <a:gd name="connsiteY558" fmla="*/ 1898371 h 6858000"/>
              <a:gd name="connsiteX559" fmla="*/ 6237627 w 7467600"/>
              <a:gd name="connsiteY559" fmla="*/ 2231921 h 6858000"/>
              <a:gd name="connsiteX560" fmla="*/ 5911389 w 7467600"/>
              <a:gd name="connsiteY560" fmla="*/ 1898371 h 6858000"/>
              <a:gd name="connsiteX561" fmla="*/ 6944437 w 7467600"/>
              <a:gd name="connsiteY561" fmla="*/ 1575402 h 6858000"/>
              <a:gd name="connsiteX562" fmla="*/ 6304730 w 7467600"/>
              <a:gd name="connsiteY562" fmla="*/ 1766654 h 6858000"/>
              <a:gd name="connsiteX563" fmla="*/ 6944437 w 7467600"/>
              <a:gd name="connsiteY563" fmla="*/ 1575402 h 6858000"/>
              <a:gd name="connsiteX564" fmla="*/ 7019523 w 7467600"/>
              <a:gd name="connsiteY564" fmla="*/ 1519450 h 6858000"/>
              <a:gd name="connsiteX565" fmla="*/ 6298091 w 7467600"/>
              <a:gd name="connsiteY565" fmla="*/ 1737122 h 6858000"/>
              <a:gd name="connsiteX566" fmla="*/ 7019523 w 7467600"/>
              <a:gd name="connsiteY566" fmla="*/ 1519450 h 6858000"/>
              <a:gd name="connsiteX567" fmla="*/ 2399523 w 7467600"/>
              <a:gd name="connsiteY567" fmla="*/ 1428234 h 6858000"/>
              <a:gd name="connsiteX568" fmla="*/ 2224982 w 7467600"/>
              <a:gd name="connsiteY568" fmla="*/ 1826201 h 6858000"/>
              <a:gd name="connsiteX569" fmla="*/ 2096099 w 7467600"/>
              <a:gd name="connsiteY569" fmla="*/ 2345900 h 6858000"/>
              <a:gd name="connsiteX570" fmla="*/ 2283317 w 7467600"/>
              <a:gd name="connsiteY570" fmla="*/ 1796925 h 6858000"/>
              <a:gd name="connsiteX571" fmla="*/ 2399523 w 7467600"/>
              <a:gd name="connsiteY571" fmla="*/ 1428234 h 6858000"/>
              <a:gd name="connsiteX572" fmla="*/ 2448558 w 7467600"/>
              <a:gd name="connsiteY572" fmla="*/ 1373435 h 6858000"/>
              <a:gd name="connsiteX573" fmla="*/ 2312521 w 7467600"/>
              <a:gd name="connsiteY573" fmla="*/ 1806140 h 6858000"/>
              <a:gd name="connsiteX574" fmla="*/ 2127533 w 7467600"/>
              <a:gd name="connsiteY574" fmla="*/ 2348380 h 6858000"/>
              <a:gd name="connsiteX575" fmla="*/ 2358080 w 7467600"/>
              <a:gd name="connsiteY575" fmla="*/ 1866134 h 6858000"/>
              <a:gd name="connsiteX576" fmla="*/ 2407436 w 7467600"/>
              <a:gd name="connsiteY576" fmla="*/ 1651070 h 6858000"/>
              <a:gd name="connsiteX577" fmla="*/ 2448558 w 7467600"/>
              <a:gd name="connsiteY577" fmla="*/ 1373435 h 6858000"/>
              <a:gd name="connsiteX578" fmla="*/ 278707 w 7467600"/>
              <a:gd name="connsiteY578" fmla="*/ 1352270 h 6858000"/>
              <a:gd name="connsiteX579" fmla="*/ 321570 w 7467600"/>
              <a:gd name="connsiteY579" fmla="*/ 1861610 h 6858000"/>
              <a:gd name="connsiteX580" fmla="*/ 294281 w 7467600"/>
              <a:gd name="connsiteY580" fmla="*/ 1440658 h 6858000"/>
              <a:gd name="connsiteX581" fmla="*/ 278707 w 7467600"/>
              <a:gd name="connsiteY581" fmla="*/ 1352270 h 6858000"/>
              <a:gd name="connsiteX582" fmla="*/ 1423821 w 7467600"/>
              <a:gd name="connsiteY582" fmla="*/ 1351958 h 6858000"/>
              <a:gd name="connsiteX583" fmla="*/ 1638521 w 7467600"/>
              <a:gd name="connsiteY583" fmla="*/ 1908470 h 6858000"/>
              <a:gd name="connsiteX584" fmla="*/ 1754199 w 7467600"/>
              <a:gd name="connsiteY584" fmla="*/ 2149284 h 6858000"/>
              <a:gd name="connsiteX585" fmla="*/ 1908359 w 7467600"/>
              <a:gd name="connsiteY585" fmla="*/ 2364988 h 6858000"/>
              <a:gd name="connsiteX586" fmla="*/ 1647661 w 7467600"/>
              <a:gd name="connsiteY586" fmla="*/ 1825945 h 6858000"/>
              <a:gd name="connsiteX587" fmla="*/ 1423821 w 7467600"/>
              <a:gd name="connsiteY587" fmla="*/ 1351958 h 6858000"/>
              <a:gd name="connsiteX588" fmla="*/ 1431890 w 7467600"/>
              <a:gd name="connsiteY588" fmla="*/ 1306475 h 6858000"/>
              <a:gd name="connsiteX589" fmla="*/ 1507597 w 7467600"/>
              <a:gd name="connsiteY589" fmla="*/ 1446132 h 6858000"/>
              <a:gd name="connsiteX590" fmla="*/ 1674586 w 7467600"/>
              <a:gd name="connsiteY590" fmla="*/ 1813832 h 6858000"/>
              <a:gd name="connsiteX591" fmla="*/ 1815950 w 7467600"/>
              <a:gd name="connsiteY591" fmla="*/ 2128564 h 6858000"/>
              <a:gd name="connsiteX592" fmla="*/ 1984242 w 7467600"/>
              <a:gd name="connsiteY592" fmla="*/ 2430829 h 6858000"/>
              <a:gd name="connsiteX593" fmla="*/ 2014023 w 7467600"/>
              <a:gd name="connsiteY593" fmla="*/ 2450995 h 6858000"/>
              <a:gd name="connsiteX594" fmla="*/ 1747337 w 7467600"/>
              <a:gd name="connsiteY594" fmla="*/ 1855264 h 6858000"/>
              <a:gd name="connsiteX595" fmla="*/ 1533749 w 7467600"/>
              <a:gd name="connsiteY595" fmla="*/ 1478656 h 6858000"/>
              <a:gd name="connsiteX596" fmla="*/ 1431890 w 7467600"/>
              <a:gd name="connsiteY596" fmla="*/ 1306475 h 6858000"/>
              <a:gd name="connsiteX597" fmla="*/ 5052692 w 7467600"/>
              <a:gd name="connsiteY597" fmla="*/ 1292994 h 6858000"/>
              <a:gd name="connsiteX598" fmla="*/ 5200661 w 7467600"/>
              <a:gd name="connsiteY598" fmla="*/ 1635186 h 6858000"/>
              <a:gd name="connsiteX599" fmla="*/ 5297138 w 7467600"/>
              <a:gd name="connsiteY599" fmla="*/ 1906351 h 6858000"/>
              <a:gd name="connsiteX600" fmla="*/ 5052692 w 7467600"/>
              <a:gd name="connsiteY600" fmla="*/ 1292994 h 6858000"/>
              <a:gd name="connsiteX601" fmla="*/ 5009948 w 7467600"/>
              <a:gd name="connsiteY601" fmla="*/ 1273619 h 6858000"/>
              <a:gd name="connsiteX602" fmla="*/ 5121777 w 7467600"/>
              <a:gd name="connsiteY602" fmla="*/ 1654213 h 6858000"/>
              <a:gd name="connsiteX603" fmla="*/ 5293545 w 7467600"/>
              <a:gd name="connsiteY603" fmla="*/ 2072247 h 6858000"/>
              <a:gd name="connsiteX604" fmla="*/ 5294042 w 7467600"/>
              <a:gd name="connsiteY604" fmla="*/ 2065019 h 6858000"/>
              <a:gd name="connsiteX605" fmla="*/ 5171936 w 7467600"/>
              <a:gd name="connsiteY605" fmla="*/ 1647613 h 6858000"/>
              <a:gd name="connsiteX606" fmla="*/ 5009948 w 7467600"/>
              <a:gd name="connsiteY606" fmla="*/ 1273619 h 6858000"/>
              <a:gd name="connsiteX607" fmla="*/ 655236 w 7467600"/>
              <a:gd name="connsiteY607" fmla="*/ 1268632 h 6858000"/>
              <a:gd name="connsiteX608" fmla="*/ 839521 w 7467600"/>
              <a:gd name="connsiteY608" fmla="*/ 1685315 h 6858000"/>
              <a:gd name="connsiteX609" fmla="*/ 1109416 w 7467600"/>
              <a:gd name="connsiteY609" fmla="*/ 2061663 h 6858000"/>
              <a:gd name="connsiteX610" fmla="*/ 1298300 w 7467600"/>
              <a:gd name="connsiteY610" fmla="*/ 2247742 h 6858000"/>
              <a:gd name="connsiteX611" fmla="*/ 1125871 w 7467600"/>
              <a:gd name="connsiteY611" fmla="*/ 1989513 h 6858000"/>
              <a:gd name="connsiteX612" fmla="*/ 981574 w 7467600"/>
              <a:gd name="connsiteY612" fmla="*/ 1783157 h 6858000"/>
              <a:gd name="connsiteX613" fmla="*/ 922198 w 7467600"/>
              <a:gd name="connsiteY613" fmla="*/ 1677437 h 6858000"/>
              <a:gd name="connsiteX614" fmla="*/ 869293 w 7467600"/>
              <a:gd name="connsiteY614" fmla="*/ 1583214 h 6858000"/>
              <a:gd name="connsiteX615" fmla="*/ 751431 w 7467600"/>
              <a:gd name="connsiteY615" fmla="*/ 1405731 h 6858000"/>
              <a:gd name="connsiteX616" fmla="*/ 655236 w 7467600"/>
              <a:gd name="connsiteY616" fmla="*/ 1268632 h 6858000"/>
              <a:gd name="connsiteX617" fmla="*/ 6516292 w 7467600"/>
              <a:gd name="connsiteY617" fmla="*/ 1263064 h 6858000"/>
              <a:gd name="connsiteX618" fmla="*/ 5736320 w 7467600"/>
              <a:gd name="connsiteY618" fmla="*/ 1501803 h 6858000"/>
              <a:gd name="connsiteX619" fmla="*/ 6516292 w 7467600"/>
              <a:gd name="connsiteY619" fmla="*/ 1263064 h 6858000"/>
              <a:gd name="connsiteX620" fmla="*/ 291466 w 7467600"/>
              <a:gd name="connsiteY620" fmla="*/ 1250369 h 6858000"/>
              <a:gd name="connsiteX621" fmla="*/ 323180 w 7467600"/>
              <a:gd name="connsiteY621" fmla="*/ 1435283 h 6858000"/>
              <a:gd name="connsiteX622" fmla="*/ 349381 w 7467600"/>
              <a:gd name="connsiteY622" fmla="*/ 1875041 h 6858000"/>
              <a:gd name="connsiteX623" fmla="*/ 374363 w 7467600"/>
              <a:gd name="connsiteY623" fmla="*/ 1506494 h 6858000"/>
              <a:gd name="connsiteX624" fmla="*/ 302168 w 7467600"/>
              <a:gd name="connsiteY624" fmla="*/ 1274495 h 6858000"/>
              <a:gd name="connsiteX625" fmla="*/ 291466 w 7467600"/>
              <a:gd name="connsiteY625" fmla="*/ 1250369 h 6858000"/>
              <a:gd name="connsiteX626" fmla="*/ 678222 w 7467600"/>
              <a:gd name="connsiteY626" fmla="*/ 1248670 h 6858000"/>
              <a:gd name="connsiteX627" fmla="*/ 775536 w 7467600"/>
              <a:gd name="connsiteY627" fmla="*/ 1388015 h 6858000"/>
              <a:gd name="connsiteX628" fmla="*/ 894529 w 7467600"/>
              <a:gd name="connsiteY628" fmla="*/ 1567739 h 6858000"/>
              <a:gd name="connsiteX629" fmla="*/ 948000 w 7467600"/>
              <a:gd name="connsiteY629" fmla="*/ 1663088 h 6858000"/>
              <a:gd name="connsiteX630" fmla="*/ 1006812 w 7467600"/>
              <a:gd name="connsiteY630" fmla="*/ 1767683 h 6858000"/>
              <a:gd name="connsiteX631" fmla="*/ 1149133 w 7467600"/>
              <a:gd name="connsiteY631" fmla="*/ 1971513 h 6858000"/>
              <a:gd name="connsiteX632" fmla="*/ 1333952 w 7467600"/>
              <a:gd name="connsiteY632" fmla="*/ 2251620 h 6858000"/>
              <a:gd name="connsiteX633" fmla="*/ 1337329 w 7467600"/>
              <a:gd name="connsiteY633" fmla="*/ 2258350 h 6858000"/>
              <a:gd name="connsiteX634" fmla="*/ 1014726 w 7467600"/>
              <a:gd name="connsiteY634" fmla="*/ 1615556 h 6858000"/>
              <a:gd name="connsiteX635" fmla="*/ 678222 w 7467600"/>
              <a:gd name="connsiteY635" fmla="*/ 1248670 h 6858000"/>
              <a:gd name="connsiteX636" fmla="*/ 6691602 w 7467600"/>
              <a:gd name="connsiteY636" fmla="*/ 1140573 h 6858000"/>
              <a:gd name="connsiteX637" fmla="*/ 6571100 w 7467600"/>
              <a:gd name="connsiteY637" fmla="*/ 1183662 h 6858000"/>
              <a:gd name="connsiteX638" fmla="*/ 6241687 w 7467600"/>
              <a:gd name="connsiteY638" fmla="*/ 1257600 h 6858000"/>
              <a:gd name="connsiteX639" fmla="*/ 5693009 w 7467600"/>
              <a:gd name="connsiteY639" fmla="*/ 1478256 h 6858000"/>
              <a:gd name="connsiteX640" fmla="*/ 6548420 w 7467600"/>
              <a:gd name="connsiteY640" fmla="*/ 1214599 h 6858000"/>
              <a:gd name="connsiteX641" fmla="*/ 6605473 w 7467600"/>
              <a:gd name="connsiteY641" fmla="*/ 1184686 h 6858000"/>
              <a:gd name="connsiteX642" fmla="*/ 6691602 w 7467600"/>
              <a:gd name="connsiteY642" fmla="*/ 1140573 h 6858000"/>
              <a:gd name="connsiteX643" fmla="*/ 4002475 w 7467600"/>
              <a:gd name="connsiteY643" fmla="*/ 1037802 h 6858000"/>
              <a:gd name="connsiteX644" fmla="*/ 4000324 w 7467600"/>
              <a:gd name="connsiteY644" fmla="*/ 1039362 h 6858000"/>
              <a:gd name="connsiteX645" fmla="*/ 4002862 w 7467600"/>
              <a:gd name="connsiteY645" fmla="*/ 1042866 h 6858000"/>
              <a:gd name="connsiteX646" fmla="*/ 4002475 w 7467600"/>
              <a:gd name="connsiteY646" fmla="*/ 1037802 h 6858000"/>
              <a:gd name="connsiteX647" fmla="*/ 506322 w 7467600"/>
              <a:gd name="connsiteY647" fmla="*/ 1020997 h 6858000"/>
              <a:gd name="connsiteX648" fmla="*/ 533068 w 7467600"/>
              <a:gd name="connsiteY648" fmla="*/ 1029409 h 6858000"/>
              <a:gd name="connsiteX649" fmla="*/ 1232525 w 7467600"/>
              <a:gd name="connsiteY649" fmla="*/ 1804675 h 6858000"/>
              <a:gd name="connsiteX650" fmla="*/ 1388858 w 7467600"/>
              <a:gd name="connsiteY650" fmla="*/ 2368011 h 6858000"/>
              <a:gd name="connsiteX651" fmla="*/ 1384098 w 7467600"/>
              <a:gd name="connsiteY651" fmla="*/ 2378125 h 6858000"/>
              <a:gd name="connsiteX652" fmla="*/ 1425393 w 7467600"/>
              <a:gd name="connsiteY652" fmla="*/ 2589124 h 6858000"/>
              <a:gd name="connsiteX653" fmla="*/ 1424001 w 7467600"/>
              <a:gd name="connsiteY653" fmla="*/ 2597541 h 6858000"/>
              <a:gd name="connsiteX654" fmla="*/ 2152729 w 7467600"/>
              <a:gd name="connsiteY654" fmla="*/ 2864487 h 6858000"/>
              <a:gd name="connsiteX655" fmla="*/ 2020609 w 7467600"/>
              <a:gd name="connsiteY655" fmla="*/ 2539671 h 6858000"/>
              <a:gd name="connsiteX656" fmla="*/ 2018920 w 7467600"/>
              <a:gd name="connsiteY656" fmla="*/ 2536309 h 6858000"/>
              <a:gd name="connsiteX657" fmla="*/ 1342441 w 7467600"/>
              <a:gd name="connsiteY657" fmla="*/ 1173017 h 6858000"/>
              <a:gd name="connsiteX658" fmla="*/ 1367925 w 7467600"/>
              <a:gd name="connsiteY658" fmla="*/ 1135648 h 6858000"/>
              <a:gd name="connsiteX659" fmla="*/ 1771401 w 7467600"/>
              <a:gd name="connsiteY659" fmla="*/ 1806673 h 6858000"/>
              <a:gd name="connsiteX660" fmla="*/ 1972385 w 7467600"/>
              <a:gd name="connsiteY660" fmla="*/ 2198735 h 6858000"/>
              <a:gd name="connsiteX661" fmla="*/ 2040892 w 7467600"/>
              <a:gd name="connsiteY661" fmla="*/ 2405205 h 6858000"/>
              <a:gd name="connsiteX662" fmla="*/ 2131689 w 7467600"/>
              <a:gd name="connsiteY662" fmla="*/ 1936926 h 6858000"/>
              <a:gd name="connsiteX663" fmla="*/ 2454820 w 7467600"/>
              <a:gd name="connsiteY663" fmla="*/ 1248808 h 6858000"/>
              <a:gd name="connsiteX664" fmla="*/ 2492512 w 7467600"/>
              <a:gd name="connsiteY664" fmla="*/ 1302920 h 6858000"/>
              <a:gd name="connsiteX665" fmla="*/ 2081216 w 7467600"/>
              <a:gd name="connsiteY665" fmla="*/ 2527513 h 6858000"/>
              <a:gd name="connsiteX666" fmla="*/ 2081211 w 7467600"/>
              <a:gd name="connsiteY666" fmla="*/ 2528916 h 6858000"/>
              <a:gd name="connsiteX667" fmla="*/ 2199067 w 7467600"/>
              <a:gd name="connsiteY667" fmla="*/ 2884061 h 6858000"/>
              <a:gd name="connsiteX668" fmla="*/ 3192586 w 7467600"/>
              <a:gd name="connsiteY668" fmla="*/ 3411496 h 6858000"/>
              <a:gd name="connsiteX669" fmla="*/ 3182620 w 7467600"/>
              <a:gd name="connsiteY669" fmla="*/ 3483279 h 6858000"/>
              <a:gd name="connsiteX670" fmla="*/ 2435119 w 7467600"/>
              <a:gd name="connsiteY670" fmla="*/ 3080173 h 6858000"/>
              <a:gd name="connsiteX671" fmla="*/ 2410152 w 7467600"/>
              <a:gd name="connsiteY671" fmla="*/ 3063751 h 6858000"/>
              <a:gd name="connsiteX672" fmla="*/ 2408099 w 7467600"/>
              <a:gd name="connsiteY672" fmla="*/ 3064403 h 6858000"/>
              <a:gd name="connsiteX673" fmla="*/ 2407218 w 7467600"/>
              <a:gd name="connsiteY673" fmla="*/ 3070324 h 6858000"/>
              <a:gd name="connsiteX674" fmla="*/ 2380138 w 7467600"/>
              <a:gd name="connsiteY674" fmla="*/ 3099341 h 6858000"/>
              <a:gd name="connsiteX675" fmla="*/ 1765923 w 7467600"/>
              <a:gd name="connsiteY675" fmla="*/ 3581043 h 6858000"/>
              <a:gd name="connsiteX676" fmla="*/ 1702258 w 7467600"/>
              <a:gd name="connsiteY676" fmla="*/ 3612286 h 6858000"/>
              <a:gd name="connsiteX677" fmla="*/ 1538370 w 7467600"/>
              <a:gd name="connsiteY677" fmla="*/ 3811804 h 6858000"/>
              <a:gd name="connsiteX678" fmla="*/ 542867 w 7467600"/>
              <a:gd name="connsiteY678" fmla="*/ 4944092 h 6858000"/>
              <a:gd name="connsiteX679" fmla="*/ 515800 w 7467600"/>
              <a:gd name="connsiteY679" fmla="*/ 4862180 h 6858000"/>
              <a:gd name="connsiteX680" fmla="*/ 909145 w 7467600"/>
              <a:gd name="connsiteY680" fmla="*/ 4199225 h 6858000"/>
              <a:gd name="connsiteX681" fmla="*/ 1214067 w 7467600"/>
              <a:gd name="connsiteY681" fmla="*/ 3908561 h 6858000"/>
              <a:gd name="connsiteX682" fmla="*/ 640967 w 7467600"/>
              <a:gd name="connsiteY682" fmla="*/ 4105601 h 6858000"/>
              <a:gd name="connsiteX683" fmla="*/ 112563 w 7467600"/>
              <a:gd name="connsiteY683" fmla="*/ 4396952 h 6858000"/>
              <a:gd name="connsiteX684" fmla="*/ 0 w 7467600"/>
              <a:gd name="connsiteY684" fmla="*/ 4466006 h 6858000"/>
              <a:gd name="connsiteX685" fmla="*/ 0 w 7467600"/>
              <a:gd name="connsiteY685" fmla="*/ 4233763 h 6858000"/>
              <a:gd name="connsiteX686" fmla="*/ 36881 w 7467600"/>
              <a:gd name="connsiteY686" fmla="*/ 4200118 h 6858000"/>
              <a:gd name="connsiteX687" fmla="*/ 910534 w 7467600"/>
              <a:gd name="connsiteY687" fmla="*/ 3629753 h 6858000"/>
              <a:gd name="connsiteX688" fmla="*/ 1578717 w 7467600"/>
              <a:gd name="connsiteY688" fmla="*/ 3575982 h 6858000"/>
              <a:gd name="connsiteX689" fmla="*/ 2338780 w 7467600"/>
              <a:gd name="connsiteY689" fmla="*/ 3033725 h 6858000"/>
              <a:gd name="connsiteX690" fmla="*/ 1807991 w 7467600"/>
              <a:gd name="connsiteY690" fmla="*/ 2807184 h 6858000"/>
              <a:gd name="connsiteX691" fmla="*/ 1416358 w 7467600"/>
              <a:gd name="connsiteY691" fmla="*/ 3112571 h 6858000"/>
              <a:gd name="connsiteX692" fmla="*/ 939066 w 7467600"/>
              <a:gd name="connsiteY692" fmla="*/ 3378798 h 6858000"/>
              <a:gd name="connsiteX693" fmla="*/ 115099 w 7467600"/>
              <a:gd name="connsiteY693" fmla="*/ 3607650 h 6858000"/>
              <a:gd name="connsiteX694" fmla="*/ 97284 w 7467600"/>
              <a:gd name="connsiteY694" fmla="*/ 3520393 h 6858000"/>
              <a:gd name="connsiteX695" fmla="*/ 922050 w 7467600"/>
              <a:gd name="connsiteY695" fmla="*/ 3074867 h 6858000"/>
              <a:gd name="connsiteX696" fmla="*/ 1405265 w 7467600"/>
              <a:gd name="connsiteY696" fmla="*/ 3016319 h 6858000"/>
              <a:gd name="connsiteX697" fmla="*/ 1407512 w 7467600"/>
              <a:gd name="connsiteY697" fmla="*/ 3018001 h 6858000"/>
              <a:gd name="connsiteX698" fmla="*/ 1726266 w 7467600"/>
              <a:gd name="connsiteY698" fmla="*/ 2777274 h 6858000"/>
              <a:gd name="connsiteX699" fmla="*/ 625390 w 7467600"/>
              <a:gd name="connsiteY699" fmla="*/ 2514541 h 6858000"/>
              <a:gd name="connsiteX700" fmla="*/ 619799 w 7467600"/>
              <a:gd name="connsiteY700" fmla="*/ 2527180 h 6858000"/>
              <a:gd name="connsiteX701" fmla="*/ 310030 w 7467600"/>
              <a:gd name="connsiteY701" fmla="*/ 2771818 h 6858000"/>
              <a:gd name="connsiteX702" fmla="*/ 173877 w 7467600"/>
              <a:gd name="connsiteY702" fmla="*/ 2937056 h 6858000"/>
              <a:gd name="connsiteX703" fmla="*/ 77889 w 7467600"/>
              <a:gd name="connsiteY703" fmla="*/ 3138440 h 6858000"/>
              <a:gd name="connsiteX704" fmla="*/ 0 w 7467600"/>
              <a:gd name="connsiteY704" fmla="*/ 3271395 h 6858000"/>
              <a:gd name="connsiteX705" fmla="*/ 0 w 7467600"/>
              <a:gd name="connsiteY705" fmla="*/ 3153002 h 6858000"/>
              <a:gd name="connsiteX706" fmla="*/ 2386 w 7467600"/>
              <a:gd name="connsiteY706" fmla="*/ 3149203 h 6858000"/>
              <a:gd name="connsiteX707" fmla="*/ 89753 w 7467600"/>
              <a:gd name="connsiteY707" fmla="*/ 2987702 h 6858000"/>
              <a:gd name="connsiteX708" fmla="*/ 76869 w 7467600"/>
              <a:gd name="connsiteY708" fmla="*/ 3005404 h 6858000"/>
              <a:gd name="connsiteX709" fmla="*/ 32049 w 7467600"/>
              <a:gd name="connsiteY709" fmla="*/ 3065814 h 6858000"/>
              <a:gd name="connsiteX710" fmla="*/ 0 w 7467600"/>
              <a:gd name="connsiteY710" fmla="*/ 3108744 h 6858000"/>
              <a:gd name="connsiteX711" fmla="*/ 0 w 7467600"/>
              <a:gd name="connsiteY711" fmla="*/ 3058059 h 6858000"/>
              <a:gd name="connsiteX712" fmla="*/ 7610 w 7467600"/>
              <a:gd name="connsiteY712" fmla="*/ 3047889 h 6858000"/>
              <a:gd name="connsiteX713" fmla="*/ 52419 w 7467600"/>
              <a:gd name="connsiteY713" fmla="*/ 2987479 h 6858000"/>
              <a:gd name="connsiteX714" fmla="*/ 59142 w 7467600"/>
              <a:gd name="connsiteY714" fmla="*/ 2978488 h 6858000"/>
              <a:gd name="connsiteX715" fmla="*/ 0 w 7467600"/>
              <a:gd name="connsiteY715" fmla="*/ 3015334 h 6858000"/>
              <a:gd name="connsiteX716" fmla="*/ 0 w 7467600"/>
              <a:gd name="connsiteY716" fmla="*/ 2914286 h 6858000"/>
              <a:gd name="connsiteX717" fmla="*/ 36383 w 7467600"/>
              <a:gd name="connsiteY717" fmla="*/ 2901128 h 6858000"/>
              <a:gd name="connsiteX718" fmla="*/ 156329 w 7467600"/>
              <a:gd name="connsiteY718" fmla="*/ 2840533 h 6858000"/>
              <a:gd name="connsiteX719" fmla="*/ 358355 w 7467600"/>
              <a:gd name="connsiteY719" fmla="*/ 2620471 h 6858000"/>
              <a:gd name="connsiteX720" fmla="*/ 510577 w 7467600"/>
              <a:gd name="connsiteY720" fmla="*/ 2501244 h 6858000"/>
              <a:gd name="connsiteX721" fmla="*/ 211967 w 7467600"/>
              <a:gd name="connsiteY721" fmla="*/ 2479171 h 6858000"/>
              <a:gd name="connsiteX722" fmla="*/ 0 w 7467600"/>
              <a:gd name="connsiteY722" fmla="*/ 2476398 h 6858000"/>
              <a:gd name="connsiteX723" fmla="*/ 0 w 7467600"/>
              <a:gd name="connsiteY723" fmla="*/ 2389189 h 6858000"/>
              <a:gd name="connsiteX724" fmla="*/ 103062 w 7467600"/>
              <a:gd name="connsiteY724" fmla="*/ 2389518 h 6858000"/>
              <a:gd name="connsiteX725" fmla="*/ 510734 w 7467600"/>
              <a:gd name="connsiteY725" fmla="*/ 2416201 h 6858000"/>
              <a:gd name="connsiteX726" fmla="*/ 279257 w 7467600"/>
              <a:gd name="connsiteY726" fmla="*/ 2092102 h 6858000"/>
              <a:gd name="connsiteX727" fmla="*/ 65265 w 7467600"/>
              <a:gd name="connsiteY727" fmla="*/ 2006049 h 6858000"/>
              <a:gd name="connsiteX728" fmla="*/ 0 w 7467600"/>
              <a:gd name="connsiteY728" fmla="*/ 1982532 h 6858000"/>
              <a:gd name="connsiteX729" fmla="*/ 0 w 7467600"/>
              <a:gd name="connsiteY729" fmla="*/ 1912789 h 6858000"/>
              <a:gd name="connsiteX730" fmla="*/ 97460 w 7467600"/>
              <a:gd name="connsiteY730" fmla="*/ 1953725 h 6858000"/>
              <a:gd name="connsiteX731" fmla="*/ 221272 w 7467600"/>
              <a:gd name="connsiteY731" fmla="*/ 1980766 h 6858000"/>
              <a:gd name="connsiteX732" fmla="*/ 116765 w 7467600"/>
              <a:gd name="connsiteY732" fmla="*/ 1911033 h 6858000"/>
              <a:gd name="connsiteX733" fmla="*/ 16405 w 7467600"/>
              <a:gd name="connsiteY733" fmla="*/ 1803412 h 6858000"/>
              <a:gd name="connsiteX734" fmla="*/ 0 w 7467600"/>
              <a:gd name="connsiteY734" fmla="*/ 1784777 h 6858000"/>
              <a:gd name="connsiteX735" fmla="*/ 0 w 7467600"/>
              <a:gd name="connsiteY735" fmla="*/ 1740082 h 6858000"/>
              <a:gd name="connsiteX736" fmla="*/ 39394 w 7467600"/>
              <a:gd name="connsiteY736" fmla="*/ 1784856 h 6858000"/>
              <a:gd name="connsiteX737" fmla="*/ 135813 w 7467600"/>
              <a:gd name="connsiteY737" fmla="*/ 1888838 h 6858000"/>
              <a:gd name="connsiteX738" fmla="*/ 242575 w 7467600"/>
              <a:gd name="connsiteY738" fmla="*/ 1958841 h 6858000"/>
              <a:gd name="connsiteX739" fmla="*/ 82197 w 7467600"/>
              <a:gd name="connsiteY739" fmla="*/ 1754826 h 6858000"/>
              <a:gd name="connsiteX740" fmla="*/ 0 w 7467600"/>
              <a:gd name="connsiteY740" fmla="*/ 1679650 h 6858000"/>
              <a:gd name="connsiteX741" fmla="*/ 0 w 7467600"/>
              <a:gd name="connsiteY741" fmla="*/ 1602463 h 6858000"/>
              <a:gd name="connsiteX742" fmla="*/ 84689 w 7467600"/>
              <a:gd name="connsiteY742" fmla="*/ 1677442 h 6858000"/>
              <a:gd name="connsiteX743" fmla="*/ 298437 w 7467600"/>
              <a:gd name="connsiteY743" fmla="*/ 1968019 h 6858000"/>
              <a:gd name="connsiteX744" fmla="*/ 227269 w 7467600"/>
              <a:gd name="connsiteY744" fmla="*/ 1114064 h 6858000"/>
              <a:gd name="connsiteX745" fmla="*/ 248003 w 7467600"/>
              <a:gd name="connsiteY745" fmla="*/ 1089613 h 6858000"/>
              <a:gd name="connsiteX746" fmla="*/ 427020 w 7467600"/>
              <a:gd name="connsiteY746" fmla="*/ 1619803 h 6858000"/>
              <a:gd name="connsiteX747" fmla="*/ 340345 w 7467600"/>
              <a:gd name="connsiteY747" fmla="*/ 2027739 h 6858000"/>
              <a:gd name="connsiteX748" fmla="*/ 360865 w 7467600"/>
              <a:gd name="connsiteY748" fmla="*/ 2044827 h 6858000"/>
              <a:gd name="connsiteX749" fmla="*/ 560414 w 7467600"/>
              <a:gd name="connsiteY749" fmla="*/ 2421457 h 6858000"/>
              <a:gd name="connsiteX750" fmla="*/ 1359703 w 7467600"/>
              <a:gd name="connsiteY750" fmla="*/ 2578554 h 6858000"/>
              <a:gd name="connsiteX751" fmla="*/ 1359422 w 7467600"/>
              <a:gd name="connsiteY751" fmla="*/ 2577994 h 6858000"/>
              <a:gd name="connsiteX752" fmla="*/ 828701 w 7467600"/>
              <a:gd name="connsiteY752" fmla="*/ 1839520 h 6858000"/>
              <a:gd name="connsiteX753" fmla="*/ 494427 w 7467600"/>
              <a:gd name="connsiteY753" fmla="*/ 1092333 h 6858000"/>
              <a:gd name="connsiteX754" fmla="*/ 506322 w 7467600"/>
              <a:gd name="connsiteY754" fmla="*/ 1020997 h 6858000"/>
              <a:gd name="connsiteX755" fmla="*/ 4570198 w 7467600"/>
              <a:gd name="connsiteY755" fmla="*/ 978081 h 6858000"/>
              <a:gd name="connsiteX756" fmla="*/ 4523691 w 7467600"/>
              <a:gd name="connsiteY756" fmla="*/ 1127776 h 6858000"/>
              <a:gd name="connsiteX757" fmla="*/ 4509875 w 7467600"/>
              <a:gd name="connsiteY757" fmla="*/ 1167552 h 6858000"/>
              <a:gd name="connsiteX758" fmla="*/ 4478168 w 7467600"/>
              <a:gd name="connsiteY758" fmla="*/ 1260735 h 6858000"/>
              <a:gd name="connsiteX759" fmla="*/ 4409309 w 7467600"/>
              <a:gd name="connsiteY759" fmla="*/ 1666996 h 6858000"/>
              <a:gd name="connsiteX760" fmla="*/ 4370031 w 7467600"/>
              <a:gd name="connsiteY760" fmla="*/ 1955666 h 6858000"/>
              <a:gd name="connsiteX761" fmla="*/ 4570198 w 7467600"/>
              <a:gd name="connsiteY761" fmla="*/ 978081 h 6858000"/>
              <a:gd name="connsiteX762" fmla="*/ 4557898 w 7467600"/>
              <a:gd name="connsiteY762" fmla="*/ 900011 h 6858000"/>
              <a:gd name="connsiteX763" fmla="*/ 4344840 w 7467600"/>
              <a:gd name="connsiteY763" fmla="*/ 1922038 h 6858000"/>
              <a:gd name="connsiteX764" fmla="*/ 4378710 w 7467600"/>
              <a:gd name="connsiteY764" fmla="*/ 1665516 h 6858000"/>
              <a:gd name="connsiteX765" fmla="*/ 4448798 w 7467600"/>
              <a:gd name="connsiteY765" fmla="*/ 1253024 h 6858000"/>
              <a:gd name="connsiteX766" fmla="*/ 4480315 w 7467600"/>
              <a:gd name="connsiteY766" fmla="*/ 1158454 h 6858000"/>
              <a:gd name="connsiteX767" fmla="*/ 4494133 w 7467600"/>
              <a:gd name="connsiteY767" fmla="*/ 1118676 h 6858000"/>
              <a:gd name="connsiteX768" fmla="*/ 4557898 w 7467600"/>
              <a:gd name="connsiteY768" fmla="*/ 900011 h 6858000"/>
              <a:gd name="connsiteX769" fmla="*/ 5870151 w 7467600"/>
              <a:gd name="connsiteY769" fmla="*/ 898890 h 6858000"/>
              <a:gd name="connsiteX770" fmla="*/ 5861335 w 7467600"/>
              <a:gd name="connsiteY770" fmla="*/ 899177 h 6858000"/>
              <a:gd name="connsiteX771" fmla="*/ 5843702 w 7467600"/>
              <a:gd name="connsiteY771" fmla="*/ 899748 h 6858000"/>
              <a:gd name="connsiteX772" fmla="*/ 5651107 w 7467600"/>
              <a:gd name="connsiteY772" fmla="*/ 920306 h 6858000"/>
              <a:gd name="connsiteX773" fmla="*/ 5459407 w 7467600"/>
              <a:gd name="connsiteY773" fmla="*/ 940975 h 6858000"/>
              <a:gd name="connsiteX774" fmla="*/ 5374846 w 7467600"/>
              <a:gd name="connsiteY774" fmla="*/ 941988 h 6858000"/>
              <a:gd name="connsiteX775" fmla="*/ 5256105 w 7467600"/>
              <a:gd name="connsiteY775" fmla="*/ 945632 h 6858000"/>
              <a:gd name="connsiteX776" fmla="*/ 5107071 w 7467600"/>
              <a:gd name="connsiteY776" fmla="*/ 969720 h 6858000"/>
              <a:gd name="connsiteX777" fmla="*/ 4998681 w 7467600"/>
              <a:gd name="connsiteY777" fmla="*/ 988771 h 6858000"/>
              <a:gd name="connsiteX778" fmla="*/ 5870151 w 7467600"/>
              <a:gd name="connsiteY778" fmla="*/ 898890 h 6858000"/>
              <a:gd name="connsiteX779" fmla="*/ 5504425 w 7467600"/>
              <a:gd name="connsiteY779" fmla="*/ 848067 h 6858000"/>
              <a:gd name="connsiteX780" fmla="*/ 4968849 w 7467600"/>
              <a:gd name="connsiteY780" fmla="*/ 962318 h 6858000"/>
              <a:gd name="connsiteX781" fmla="*/ 5104039 w 7467600"/>
              <a:gd name="connsiteY781" fmla="*/ 940634 h 6858000"/>
              <a:gd name="connsiteX782" fmla="*/ 5256311 w 7467600"/>
              <a:gd name="connsiteY782" fmla="*/ 916490 h 6858000"/>
              <a:gd name="connsiteX783" fmla="*/ 5377381 w 7467600"/>
              <a:gd name="connsiteY783" fmla="*/ 912671 h 6858000"/>
              <a:gd name="connsiteX784" fmla="*/ 5460148 w 7467600"/>
              <a:gd name="connsiteY784" fmla="*/ 911442 h 6858000"/>
              <a:gd name="connsiteX785" fmla="*/ 5648971 w 7467600"/>
              <a:gd name="connsiteY785" fmla="*/ 891331 h 6858000"/>
              <a:gd name="connsiteX786" fmla="*/ 5844807 w 7467600"/>
              <a:gd name="connsiteY786" fmla="*/ 870718 h 6858000"/>
              <a:gd name="connsiteX787" fmla="*/ 5862975 w 7467600"/>
              <a:gd name="connsiteY787" fmla="*/ 869756 h 6858000"/>
              <a:gd name="connsiteX788" fmla="*/ 5920887 w 7467600"/>
              <a:gd name="connsiteY788" fmla="*/ 865929 h 6858000"/>
              <a:gd name="connsiteX789" fmla="*/ 5504425 w 7467600"/>
              <a:gd name="connsiteY789" fmla="*/ 848067 h 6858000"/>
              <a:gd name="connsiteX790" fmla="*/ 3607114 w 7467600"/>
              <a:gd name="connsiteY790" fmla="*/ 467441 h 6858000"/>
              <a:gd name="connsiteX791" fmla="*/ 3296242 w 7467600"/>
              <a:gd name="connsiteY791" fmla="*/ 807991 h 6858000"/>
              <a:gd name="connsiteX792" fmla="*/ 3174674 w 7467600"/>
              <a:gd name="connsiteY792" fmla="*/ 919759 h 6858000"/>
              <a:gd name="connsiteX793" fmla="*/ 3042978 w 7467600"/>
              <a:gd name="connsiteY793" fmla="*/ 1054894 h 6858000"/>
              <a:gd name="connsiteX794" fmla="*/ 2968914 w 7467600"/>
              <a:gd name="connsiteY794" fmla="*/ 1133756 h 6858000"/>
              <a:gd name="connsiteX795" fmla="*/ 3103823 w 7467600"/>
              <a:gd name="connsiteY795" fmla="*/ 1026814 h 6858000"/>
              <a:gd name="connsiteX796" fmla="*/ 3607114 w 7467600"/>
              <a:gd name="connsiteY796" fmla="*/ 467441 h 6858000"/>
              <a:gd name="connsiteX797" fmla="*/ 3744487 w 7467600"/>
              <a:gd name="connsiteY797" fmla="*/ 383136 h 6858000"/>
              <a:gd name="connsiteX798" fmla="*/ 3970213 w 7467600"/>
              <a:gd name="connsiteY798" fmla="*/ 995559 h 6858000"/>
              <a:gd name="connsiteX799" fmla="*/ 3744487 w 7467600"/>
              <a:gd name="connsiteY799" fmla="*/ 383136 h 6858000"/>
              <a:gd name="connsiteX800" fmla="*/ 3624562 w 7467600"/>
              <a:gd name="connsiteY800" fmla="*/ 367041 h 6858000"/>
              <a:gd name="connsiteX801" fmla="*/ 3489712 w 7467600"/>
              <a:gd name="connsiteY801" fmla="*/ 485386 h 6858000"/>
              <a:gd name="connsiteX802" fmla="*/ 3182994 w 7467600"/>
              <a:gd name="connsiteY802" fmla="*/ 828265 h 6858000"/>
              <a:gd name="connsiteX803" fmla="*/ 2892114 w 7467600"/>
              <a:gd name="connsiteY803" fmla="*/ 1172635 h 6858000"/>
              <a:gd name="connsiteX804" fmla="*/ 3021459 w 7467600"/>
              <a:gd name="connsiteY804" fmla="*/ 1035385 h 6858000"/>
              <a:gd name="connsiteX805" fmla="*/ 3153873 w 7467600"/>
              <a:gd name="connsiteY805" fmla="*/ 898971 h 6858000"/>
              <a:gd name="connsiteX806" fmla="*/ 3276511 w 7467600"/>
              <a:gd name="connsiteY806" fmla="*/ 786423 h 6858000"/>
              <a:gd name="connsiteX807" fmla="*/ 3584154 w 7467600"/>
              <a:gd name="connsiteY807" fmla="*/ 448218 h 6858000"/>
              <a:gd name="connsiteX808" fmla="*/ 3624562 w 7467600"/>
              <a:gd name="connsiteY808" fmla="*/ 367041 h 6858000"/>
              <a:gd name="connsiteX809" fmla="*/ 3766672 w 7467600"/>
              <a:gd name="connsiteY809" fmla="*/ 359429 h 6858000"/>
              <a:gd name="connsiteX810" fmla="*/ 3996338 w 7467600"/>
              <a:gd name="connsiteY810" fmla="*/ 968237 h 6858000"/>
              <a:gd name="connsiteX811" fmla="*/ 3766672 w 7467600"/>
              <a:gd name="connsiteY811" fmla="*/ 359429 h 6858000"/>
              <a:gd name="connsiteX812" fmla="*/ 5805386 w 7467600"/>
              <a:gd name="connsiteY812" fmla="*/ 239240 h 6858000"/>
              <a:gd name="connsiteX813" fmla="*/ 5736947 w 7467600"/>
              <a:gd name="connsiteY813" fmla="*/ 261367 h 6858000"/>
              <a:gd name="connsiteX814" fmla="*/ 5427012 w 7467600"/>
              <a:gd name="connsiteY814" fmla="*/ 311272 h 6858000"/>
              <a:gd name="connsiteX815" fmla="*/ 5147818 w 7467600"/>
              <a:gd name="connsiteY815" fmla="*/ 322112 h 6858000"/>
              <a:gd name="connsiteX816" fmla="*/ 5060854 w 7467600"/>
              <a:gd name="connsiteY816" fmla="*/ 311882 h 6858000"/>
              <a:gd name="connsiteX817" fmla="*/ 4945989 w 7467600"/>
              <a:gd name="connsiteY817" fmla="*/ 300516 h 6858000"/>
              <a:gd name="connsiteX818" fmla="*/ 5410479 w 7467600"/>
              <a:gd name="connsiteY818" fmla="*/ 348434 h 6858000"/>
              <a:gd name="connsiteX819" fmla="*/ 5805386 w 7467600"/>
              <a:gd name="connsiteY819" fmla="*/ 239240 h 6858000"/>
              <a:gd name="connsiteX820" fmla="*/ 5905192 w 7467600"/>
              <a:gd name="connsiteY820" fmla="*/ 163079 h 6858000"/>
              <a:gd name="connsiteX821" fmla="*/ 5865655 w 7467600"/>
              <a:gd name="connsiteY821" fmla="*/ 171901 h 6858000"/>
              <a:gd name="connsiteX822" fmla="*/ 5259740 w 7467600"/>
              <a:gd name="connsiteY822" fmla="*/ 257013 h 6858000"/>
              <a:gd name="connsiteX823" fmla="*/ 5208466 w 7467600"/>
              <a:gd name="connsiteY823" fmla="*/ 257550 h 6858000"/>
              <a:gd name="connsiteX824" fmla="*/ 4980204 w 7467600"/>
              <a:gd name="connsiteY824" fmla="*/ 271903 h 6858000"/>
              <a:gd name="connsiteX825" fmla="*/ 5068068 w 7467600"/>
              <a:gd name="connsiteY825" fmla="*/ 282244 h 6858000"/>
              <a:gd name="connsiteX826" fmla="*/ 5153231 w 7467600"/>
              <a:gd name="connsiteY826" fmla="*/ 292240 h 6858000"/>
              <a:gd name="connsiteX827" fmla="*/ 5426491 w 7467600"/>
              <a:gd name="connsiteY827" fmla="*/ 281128 h 6858000"/>
              <a:gd name="connsiteX828" fmla="*/ 5731212 w 7467600"/>
              <a:gd name="connsiteY828" fmla="*/ 231951 h 6858000"/>
              <a:gd name="connsiteX829" fmla="*/ 5905192 w 7467600"/>
              <a:gd name="connsiteY829" fmla="*/ 163079 h 6858000"/>
              <a:gd name="connsiteX830" fmla="*/ 5944437 w 7467600"/>
              <a:gd name="connsiteY830" fmla="*/ 113829 h 6858000"/>
              <a:gd name="connsiteX831" fmla="*/ 5825032 w 7467600"/>
              <a:gd name="connsiteY831" fmla="*/ 146405 h 6858000"/>
              <a:gd name="connsiteX832" fmla="*/ 4955599 w 7467600"/>
              <a:gd name="connsiteY832" fmla="*/ 247008 h 6858000"/>
              <a:gd name="connsiteX833" fmla="*/ 5210104 w 7467600"/>
              <a:gd name="connsiteY833" fmla="*/ 228123 h 6858000"/>
              <a:gd name="connsiteX834" fmla="*/ 5261015 w 7467600"/>
              <a:gd name="connsiteY834" fmla="*/ 227087 h 6858000"/>
              <a:gd name="connsiteX835" fmla="*/ 5861181 w 7467600"/>
              <a:gd name="connsiteY835" fmla="*/ 143093 h 6858000"/>
              <a:gd name="connsiteX836" fmla="*/ 5961252 w 7467600"/>
              <a:gd name="connsiteY836" fmla="*/ 114820 h 6858000"/>
              <a:gd name="connsiteX837" fmla="*/ 5944437 w 7467600"/>
              <a:gd name="connsiteY837" fmla="*/ 113829 h 6858000"/>
              <a:gd name="connsiteX838" fmla="*/ 3882765 w 7467600"/>
              <a:gd name="connsiteY838" fmla="*/ 0 h 6858000"/>
              <a:gd name="connsiteX839" fmla="*/ 3995099 w 7467600"/>
              <a:gd name="connsiteY839" fmla="*/ 0 h 6858000"/>
              <a:gd name="connsiteX840" fmla="*/ 4163818 w 7467600"/>
              <a:gd name="connsiteY840" fmla="*/ 234104 h 6858000"/>
              <a:gd name="connsiteX841" fmla="*/ 4172099 w 7467600"/>
              <a:gd name="connsiteY841" fmla="*/ 234207 h 6858000"/>
              <a:gd name="connsiteX842" fmla="*/ 4784282 w 7467600"/>
              <a:gd name="connsiteY842" fmla="*/ 276561 h 6858000"/>
              <a:gd name="connsiteX843" fmla="*/ 4801687 w 7467600"/>
              <a:gd name="connsiteY843" fmla="*/ 267764 h 6858000"/>
              <a:gd name="connsiteX844" fmla="*/ 6082788 w 7467600"/>
              <a:gd name="connsiteY844" fmla="*/ 64119 h 6858000"/>
              <a:gd name="connsiteX845" fmla="*/ 6099442 w 7467600"/>
              <a:gd name="connsiteY845" fmla="*/ 82568 h 6858000"/>
              <a:gd name="connsiteX846" fmla="*/ 4804137 w 7467600"/>
              <a:gd name="connsiteY846" fmla="*/ 320931 h 6858000"/>
              <a:gd name="connsiteX847" fmla="*/ 4227047 w 7467600"/>
              <a:gd name="connsiteY847" fmla="*/ 313415 h 6858000"/>
              <a:gd name="connsiteX848" fmla="*/ 4346041 w 7467600"/>
              <a:gd name="connsiteY848" fmla="*/ 456086 h 6858000"/>
              <a:gd name="connsiteX849" fmla="*/ 4870967 w 7467600"/>
              <a:gd name="connsiteY849" fmla="*/ 963061 h 6858000"/>
              <a:gd name="connsiteX850" fmla="*/ 4889647 w 7467600"/>
              <a:gd name="connsiteY850" fmla="*/ 957147 h 6858000"/>
              <a:gd name="connsiteX851" fmla="*/ 5422504 w 7467600"/>
              <a:gd name="connsiteY851" fmla="*/ 805191 h 6858000"/>
              <a:gd name="connsiteX852" fmla="*/ 6087656 w 7467600"/>
              <a:gd name="connsiteY852" fmla="*/ 826703 h 6858000"/>
              <a:gd name="connsiteX853" fmla="*/ 6058717 w 7467600"/>
              <a:gd name="connsiteY853" fmla="*/ 865992 h 6858000"/>
              <a:gd name="connsiteX854" fmla="*/ 4974153 w 7467600"/>
              <a:gd name="connsiteY854" fmla="*/ 1045456 h 6858000"/>
              <a:gd name="connsiteX855" fmla="*/ 5627835 w 7467600"/>
              <a:gd name="connsiteY855" fmla="*/ 1472077 h 6858000"/>
              <a:gd name="connsiteX856" fmla="*/ 5629817 w 7467600"/>
              <a:gd name="connsiteY856" fmla="*/ 1471412 h 6858000"/>
              <a:gd name="connsiteX857" fmla="*/ 5634124 w 7467600"/>
              <a:gd name="connsiteY857" fmla="*/ 1470572 h 6858000"/>
              <a:gd name="connsiteX858" fmla="*/ 5755832 w 7467600"/>
              <a:gd name="connsiteY858" fmla="*/ 1383886 h 6858000"/>
              <a:gd name="connsiteX859" fmla="*/ 6014186 w 7467600"/>
              <a:gd name="connsiteY859" fmla="*/ 1279799 h 6858000"/>
              <a:gd name="connsiteX860" fmla="*/ 6901619 w 7467600"/>
              <a:gd name="connsiteY860" fmla="*/ 1047874 h 6858000"/>
              <a:gd name="connsiteX861" fmla="*/ 6931566 w 7467600"/>
              <a:gd name="connsiteY861" fmla="*/ 1062034 h 6858000"/>
              <a:gd name="connsiteX862" fmla="*/ 5790982 w 7467600"/>
              <a:gd name="connsiteY862" fmla="*/ 1561380 h 6858000"/>
              <a:gd name="connsiteX863" fmla="*/ 6188971 w 7467600"/>
              <a:gd name="connsiteY863" fmla="*/ 1755168 h 6858000"/>
              <a:gd name="connsiteX864" fmla="*/ 6202446 w 7467600"/>
              <a:gd name="connsiteY864" fmla="*/ 1752268 h 6858000"/>
              <a:gd name="connsiteX865" fmla="*/ 7179560 w 7467600"/>
              <a:gd name="connsiteY865" fmla="*/ 1467551 h 6858000"/>
              <a:gd name="connsiteX866" fmla="*/ 7158730 w 7467600"/>
              <a:gd name="connsiteY866" fmla="*/ 1507835 h 6858000"/>
              <a:gd name="connsiteX867" fmla="*/ 6326959 w 7467600"/>
              <a:gd name="connsiteY867" fmla="*/ 1817686 h 6858000"/>
              <a:gd name="connsiteX868" fmla="*/ 6537433 w 7467600"/>
              <a:gd name="connsiteY868" fmla="*/ 1907790 h 6858000"/>
              <a:gd name="connsiteX869" fmla="*/ 6550221 w 7467600"/>
              <a:gd name="connsiteY869" fmla="*/ 1910729 h 6858000"/>
              <a:gd name="connsiteX870" fmla="*/ 6964438 w 7467600"/>
              <a:gd name="connsiteY870" fmla="*/ 2209505 h 6858000"/>
              <a:gd name="connsiteX871" fmla="*/ 7367862 w 7467600"/>
              <a:gd name="connsiteY871" fmla="*/ 2806833 h 6858000"/>
              <a:gd name="connsiteX872" fmla="*/ 7364329 w 7467600"/>
              <a:gd name="connsiteY872" fmla="*/ 2826907 h 6858000"/>
              <a:gd name="connsiteX873" fmla="*/ 7290545 w 7467600"/>
              <a:gd name="connsiteY873" fmla="*/ 2850663 h 6858000"/>
              <a:gd name="connsiteX874" fmla="*/ 6472036 w 7467600"/>
              <a:gd name="connsiteY874" fmla="*/ 1959003 h 6858000"/>
              <a:gd name="connsiteX875" fmla="*/ 5792897 w 7467600"/>
              <a:gd name="connsiteY875" fmla="*/ 1647747 h 6858000"/>
              <a:gd name="connsiteX876" fmla="*/ 5842751 w 7467600"/>
              <a:gd name="connsiteY876" fmla="*/ 1816112 h 6858000"/>
              <a:gd name="connsiteX877" fmla="*/ 5847424 w 7467600"/>
              <a:gd name="connsiteY877" fmla="*/ 1815776 h 6858000"/>
              <a:gd name="connsiteX878" fmla="*/ 6399821 w 7467600"/>
              <a:gd name="connsiteY878" fmla="*/ 2344799 h 6858000"/>
              <a:gd name="connsiteX879" fmla="*/ 6323232 w 7467600"/>
              <a:gd name="connsiteY879" fmla="*/ 2389634 h 6858000"/>
              <a:gd name="connsiteX880" fmla="*/ 5942958 w 7467600"/>
              <a:gd name="connsiteY880" fmla="*/ 2077708 h 6858000"/>
              <a:gd name="connsiteX881" fmla="*/ 5921559 w 7467600"/>
              <a:gd name="connsiteY881" fmla="*/ 2378596 h 6858000"/>
              <a:gd name="connsiteX882" fmla="*/ 5817651 w 7467600"/>
              <a:gd name="connsiteY882" fmla="*/ 3023919 h 6858000"/>
              <a:gd name="connsiteX883" fmla="*/ 5729634 w 7467600"/>
              <a:gd name="connsiteY883" fmla="*/ 3051849 h 6858000"/>
              <a:gd name="connsiteX884" fmla="*/ 5611018 w 7467600"/>
              <a:gd name="connsiteY884" fmla="*/ 2316769 h 6858000"/>
              <a:gd name="connsiteX885" fmla="*/ 5687608 w 7467600"/>
              <a:gd name="connsiteY885" fmla="*/ 2039972 h 6858000"/>
              <a:gd name="connsiteX886" fmla="*/ 5657554 w 7467600"/>
              <a:gd name="connsiteY886" fmla="*/ 1576445 h 6858000"/>
              <a:gd name="connsiteX887" fmla="*/ 5150475 w 7467600"/>
              <a:gd name="connsiteY887" fmla="*/ 1274012 h 6858000"/>
              <a:gd name="connsiteX888" fmla="*/ 5349142 w 7467600"/>
              <a:gd name="connsiteY888" fmla="*/ 2204405 h 6858000"/>
              <a:gd name="connsiteX889" fmla="*/ 5262214 w 7467600"/>
              <a:gd name="connsiteY889" fmla="*/ 2233836 h 6858000"/>
              <a:gd name="connsiteX890" fmla="*/ 4981539 w 7467600"/>
              <a:gd name="connsiteY890" fmla="*/ 1542201 h 6858000"/>
              <a:gd name="connsiteX891" fmla="*/ 4958461 w 7467600"/>
              <a:gd name="connsiteY891" fmla="*/ 1136957 h 6858000"/>
              <a:gd name="connsiteX892" fmla="*/ 4655015 w 7467600"/>
              <a:gd name="connsiteY892" fmla="*/ 891426 h 6858000"/>
              <a:gd name="connsiteX893" fmla="*/ 4348002 w 7467600"/>
              <a:gd name="connsiteY893" fmla="*/ 2205895 h 6858000"/>
              <a:gd name="connsiteX894" fmla="*/ 4262250 w 7467600"/>
              <a:gd name="connsiteY894" fmla="*/ 2219972 h 6858000"/>
              <a:gd name="connsiteX895" fmla="*/ 4550611 w 7467600"/>
              <a:gd name="connsiteY895" fmla="*/ 817540 h 6858000"/>
              <a:gd name="connsiteX896" fmla="*/ 4564418 w 7467600"/>
              <a:gd name="connsiteY896" fmla="*/ 808293 h 6858000"/>
              <a:gd name="connsiteX897" fmla="*/ 4266388 w 7467600"/>
              <a:gd name="connsiteY897" fmla="*/ 500083 h 6858000"/>
              <a:gd name="connsiteX898" fmla="*/ 4032842 w 7467600"/>
              <a:gd name="connsiteY898" fmla="*/ 211809 h 6858000"/>
              <a:gd name="connsiteX899" fmla="*/ 3882765 w 7467600"/>
              <a:gd name="connsiteY899" fmla="*/ 0 h 6858000"/>
              <a:gd name="connsiteX900" fmla="*/ 3721337 w 7467600"/>
              <a:gd name="connsiteY900" fmla="*/ 0 h 6858000"/>
              <a:gd name="connsiteX901" fmla="*/ 3797544 w 7467600"/>
              <a:gd name="connsiteY901" fmla="*/ 0 h 6858000"/>
              <a:gd name="connsiteX902" fmla="*/ 3775734 w 7467600"/>
              <a:gd name="connsiteY902" fmla="*/ 95131 h 6858000"/>
              <a:gd name="connsiteX903" fmla="*/ 3724807 w 7467600"/>
              <a:gd name="connsiteY903" fmla="*/ 272257 h 6858000"/>
              <a:gd name="connsiteX904" fmla="*/ 3726844 w 7467600"/>
              <a:gd name="connsiteY904" fmla="*/ 282988 h 6858000"/>
              <a:gd name="connsiteX905" fmla="*/ 3742664 w 7467600"/>
              <a:gd name="connsiteY905" fmla="*/ 279918 h 6858000"/>
              <a:gd name="connsiteX906" fmla="*/ 4103910 w 7467600"/>
              <a:gd name="connsiteY906" fmla="*/ 1161917 h 6858000"/>
              <a:gd name="connsiteX907" fmla="*/ 4020269 w 7467600"/>
              <a:gd name="connsiteY907" fmla="*/ 1200406 h 6858000"/>
              <a:gd name="connsiteX908" fmla="*/ 3674882 w 7467600"/>
              <a:gd name="connsiteY908" fmla="*/ 488524 h 6858000"/>
              <a:gd name="connsiteX909" fmla="*/ 3132682 w 7467600"/>
              <a:gd name="connsiteY909" fmla="*/ 1072284 h 6858000"/>
              <a:gd name="connsiteX910" fmla="*/ 2716346 w 7467600"/>
              <a:gd name="connsiteY910" fmla="*/ 1276376 h 6858000"/>
              <a:gd name="connsiteX911" fmla="*/ 2716772 w 7467600"/>
              <a:gd name="connsiteY911" fmla="*/ 1255462 h 6858000"/>
              <a:gd name="connsiteX912" fmla="*/ 3471096 w 7467600"/>
              <a:gd name="connsiteY912" fmla="*/ 437072 h 6858000"/>
              <a:gd name="connsiteX913" fmla="*/ 3639057 w 7467600"/>
              <a:gd name="connsiteY913" fmla="*/ 286334 h 6858000"/>
              <a:gd name="connsiteX914" fmla="*/ 3640309 w 7467600"/>
              <a:gd name="connsiteY914" fmla="*/ 284664 h 6858000"/>
              <a:gd name="connsiteX915" fmla="*/ 3646022 w 7467600"/>
              <a:gd name="connsiteY915" fmla="*/ 276711 h 6858000"/>
              <a:gd name="connsiteX916" fmla="*/ 3707943 w 7467600"/>
              <a:gd name="connsiteY916" fmla="*/ 65958 h 6858000"/>
              <a:gd name="connsiteX917" fmla="*/ 3721337 w 7467600"/>
              <a:gd name="connsiteY917" fmla="*/ 0 h 6858000"/>
              <a:gd name="connsiteX918" fmla="*/ 2867960 w 7467600"/>
              <a:gd name="connsiteY918" fmla="*/ 0 h 6858000"/>
              <a:gd name="connsiteX919" fmla="*/ 2926351 w 7467600"/>
              <a:gd name="connsiteY919" fmla="*/ 0 h 6858000"/>
              <a:gd name="connsiteX920" fmla="*/ 2902823 w 7467600"/>
              <a:gd name="connsiteY920" fmla="*/ 262929 h 6858000"/>
              <a:gd name="connsiteX921" fmla="*/ 2940663 w 7467600"/>
              <a:gd name="connsiteY921" fmla="*/ 140884 h 6858000"/>
              <a:gd name="connsiteX922" fmla="*/ 2947039 w 7467600"/>
              <a:gd name="connsiteY922" fmla="*/ 122524 h 6858000"/>
              <a:gd name="connsiteX923" fmla="*/ 2984316 w 7467600"/>
              <a:gd name="connsiteY923" fmla="*/ 0 h 6858000"/>
              <a:gd name="connsiteX924" fmla="*/ 3016114 w 7467600"/>
              <a:gd name="connsiteY924" fmla="*/ 0 h 6858000"/>
              <a:gd name="connsiteX925" fmla="*/ 2979949 w 7467600"/>
              <a:gd name="connsiteY925" fmla="*/ 119274 h 6858000"/>
              <a:gd name="connsiteX926" fmla="*/ 3023879 w 7467600"/>
              <a:gd name="connsiteY926" fmla="*/ 0 h 6858000"/>
              <a:gd name="connsiteX927" fmla="*/ 3105400 w 7467600"/>
              <a:gd name="connsiteY927" fmla="*/ 0 h 6858000"/>
              <a:gd name="connsiteX928" fmla="*/ 3094669 w 7467600"/>
              <a:gd name="connsiteY928" fmla="*/ 30308 h 6858000"/>
              <a:gd name="connsiteX929" fmla="*/ 2901945 w 7467600"/>
              <a:gd name="connsiteY929" fmla="*/ 466538 h 6858000"/>
              <a:gd name="connsiteX930" fmla="*/ 2815209 w 7467600"/>
              <a:gd name="connsiteY930" fmla="*/ 497361 h 6858000"/>
              <a:gd name="connsiteX931" fmla="*/ 2844845 w 7467600"/>
              <a:gd name="connsiteY931" fmla="*/ 127638 h 6858000"/>
              <a:gd name="connsiteX932" fmla="*/ 2867960 w 7467600"/>
              <a:gd name="connsiteY932" fmla="*/ 0 h 6858000"/>
              <a:gd name="connsiteX933" fmla="*/ 1057230 w 7467600"/>
              <a:gd name="connsiteY933" fmla="*/ 0 h 6858000"/>
              <a:gd name="connsiteX934" fmla="*/ 1111003 w 7467600"/>
              <a:gd name="connsiteY934" fmla="*/ 0 h 6858000"/>
              <a:gd name="connsiteX935" fmla="*/ 1125553 w 7467600"/>
              <a:gd name="connsiteY935" fmla="*/ 52588 h 6858000"/>
              <a:gd name="connsiteX936" fmla="*/ 1304276 w 7467600"/>
              <a:gd name="connsiteY936" fmla="*/ 476275 h 6858000"/>
              <a:gd name="connsiteX937" fmla="*/ 1492066 w 7467600"/>
              <a:gd name="connsiteY937" fmla="*/ 886333 h 6858000"/>
              <a:gd name="connsiteX938" fmla="*/ 1423698 w 7467600"/>
              <a:gd name="connsiteY938" fmla="*/ 710817 h 6858000"/>
              <a:gd name="connsiteX939" fmla="*/ 1357609 w 7467600"/>
              <a:gd name="connsiteY939" fmla="*/ 532892 h 6858000"/>
              <a:gd name="connsiteX940" fmla="*/ 1309550 w 7467600"/>
              <a:gd name="connsiteY940" fmla="*/ 374031 h 6858000"/>
              <a:gd name="connsiteX941" fmla="*/ 1193673 w 7467600"/>
              <a:gd name="connsiteY941" fmla="*/ 49533 h 6858000"/>
              <a:gd name="connsiteX942" fmla="*/ 1164391 w 7467600"/>
              <a:gd name="connsiteY942" fmla="*/ 0 h 6858000"/>
              <a:gd name="connsiteX943" fmla="*/ 1200666 w 7467600"/>
              <a:gd name="connsiteY943" fmla="*/ 0 h 6858000"/>
              <a:gd name="connsiteX944" fmla="*/ 1223408 w 7467600"/>
              <a:gd name="connsiteY944" fmla="*/ 38996 h 6858000"/>
              <a:gd name="connsiteX945" fmla="*/ 1339635 w 7467600"/>
              <a:gd name="connsiteY945" fmla="*/ 365517 h 6858000"/>
              <a:gd name="connsiteX946" fmla="*/ 1387469 w 7467600"/>
              <a:gd name="connsiteY946" fmla="*/ 523079 h 6858000"/>
              <a:gd name="connsiteX947" fmla="*/ 1452685 w 7467600"/>
              <a:gd name="connsiteY947" fmla="*/ 699806 h 6858000"/>
              <a:gd name="connsiteX948" fmla="*/ 1492092 w 7467600"/>
              <a:gd name="connsiteY948" fmla="*/ 800424 h 6858000"/>
              <a:gd name="connsiteX949" fmla="*/ 1455302 w 7467600"/>
              <a:gd name="connsiteY949" fmla="*/ 632913 h 6858000"/>
              <a:gd name="connsiteX950" fmla="*/ 1222336 w 7467600"/>
              <a:gd name="connsiteY950" fmla="*/ 9480 h 6858000"/>
              <a:gd name="connsiteX951" fmla="*/ 1214634 w 7467600"/>
              <a:gd name="connsiteY951" fmla="*/ 0 h 6858000"/>
              <a:gd name="connsiteX952" fmla="*/ 1289827 w 7467600"/>
              <a:gd name="connsiteY952" fmla="*/ 0 h 6858000"/>
              <a:gd name="connsiteX953" fmla="*/ 1321076 w 7467600"/>
              <a:gd name="connsiteY953" fmla="*/ 59722 h 6858000"/>
              <a:gd name="connsiteX954" fmla="*/ 1512579 w 7467600"/>
              <a:gd name="connsiteY954" fmla="*/ 626441 h 6858000"/>
              <a:gd name="connsiteX955" fmla="*/ 1506076 w 7467600"/>
              <a:gd name="connsiteY955" fmla="*/ 1089289 h 6858000"/>
              <a:gd name="connsiteX956" fmla="*/ 1486346 w 7467600"/>
              <a:gd name="connsiteY956" fmla="*/ 1079919 h 6858000"/>
              <a:gd name="connsiteX957" fmla="*/ 1070511 w 7467600"/>
              <a:gd name="connsiteY957" fmla="*/ 48609 h 6858000"/>
              <a:gd name="connsiteX958" fmla="*/ 1057230 w 7467600"/>
              <a:gd name="connsiteY958" fmla="*/ 0 h 6858000"/>
              <a:gd name="connsiteX959" fmla="*/ 43151 w 7467600"/>
              <a:gd name="connsiteY959" fmla="*/ 0 h 6858000"/>
              <a:gd name="connsiteX960" fmla="*/ 95283 w 7467600"/>
              <a:gd name="connsiteY960" fmla="*/ 0 h 6858000"/>
              <a:gd name="connsiteX961" fmla="*/ 300708 w 7467600"/>
              <a:gd name="connsiteY961" fmla="*/ 154571 h 6858000"/>
              <a:gd name="connsiteX962" fmla="*/ 530414 w 7467600"/>
              <a:gd name="connsiteY962" fmla="*/ 354673 h 6858000"/>
              <a:gd name="connsiteX963" fmla="*/ 333785 w 7467600"/>
              <a:gd name="connsiteY963" fmla="*/ 161564 h 6858000"/>
              <a:gd name="connsiteX964" fmla="*/ 147005 w 7467600"/>
              <a:gd name="connsiteY964" fmla="*/ 0 h 6858000"/>
              <a:gd name="connsiteX965" fmla="*/ 272509 w 7467600"/>
              <a:gd name="connsiteY965" fmla="*/ 0 h 6858000"/>
              <a:gd name="connsiteX966" fmla="*/ 326276 w 7467600"/>
              <a:gd name="connsiteY966" fmla="*/ 45847 h 6858000"/>
              <a:gd name="connsiteX967" fmla="*/ 823759 w 7467600"/>
              <a:gd name="connsiteY967" fmla="*/ 574145 h 6858000"/>
              <a:gd name="connsiteX968" fmla="*/ 811254 w 7467600"/>
              <a:gd name="connsiteY968" fmla="*/ 665546 h 6858000"/>
              <a:gd name="connsiteX969" fmla="*/ 154042 w 7467600"/>
              <a:gd name="connsiteY969" fmla="*/ 261522 h 6858000"/>
              <a:gd name="connsiteX970" fmla="*/ 13550 w 7467600"/>
              <a:gd name="connsiteY970" fmla="*/ 158423 h 6858000"/>
              <a:gd name="connsiteX971" fmla="*/ 0 w 7467600"/>
              <a:gd name="connsiteY971" fmla="*/ 146618 h 6858000"/>
              <a:gd name="connsiteX972" fmla="*/ 0 w 7467600"/>
              <a:gd name="connsiteY972" fmla="*/ 59161 h 6858000"/>
              <a:gd name="connsiteX973" fmla="*/ 45427 w 7467600"/>
              <a:gd name="connsiteY973" fmla="*/ 101078 h 6858000"/>
              <a:gd name="connsiteX974" fmla="*/ 630103 w 7467600"/>
              <a:gd name="connsiteY974" fmla="*/ 485885 h 6858000"/>
              <a:gd name="connsiteX975" fmla="*/ 532040 w 7467600"/>
              <a:gd name="connsiteY975" fmla="*/ 399359 h 6858000"/>
              <a:gd name="connsiteX976" fmla="*/ 517618 w 7467600"/>
              <a:gd name="connsiteY976" fmla="*/ 385726 h 6858000"/>
              <a:gd name="connsiteX977" fmla="*/ 285074 w 7467600"/>
              <a:gd name="connsiteY977" fmla="*/ 182755 h 6858000"/>
              <a:gd name="connsiteX978" fmla="*/ 43151 w 7467600"/>
              <a:gd name="connsiteY97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6946849 w 7467600"/>
              <a:gd name="connsiteY84" fmla="*/ 5523271 h 6858000"/>
              <a:gd name="connsiteX85" fmla="*/ 6946972 w 7467600"/>
              <a:gd name="connsiteY85" fmla="*/ 5526491 h 6858000"/>
              <a:gd name="connsiteX86" fmla="*/ 7105827 w 7467600"/>
              <a:gd name="connsiteY86" fmla="*/ 5718700 h 6858000"/>
              <a:gd name="connsiteX87" fmla="*/ 7356878 w 7467600"/>
              <a:gd name="connsiteY87" fmla="*/ 5981332 h 6858000"/>
              <a:gd name="connsiteX88" fmla="*/ 7467600 w 7467600"/>
              <a:gd name="connsiteY88" fmla="*/ 6117703 h 6858000"/>
              <a:gd name="connsiteX89" fmla="*/ 7467600 w 7467600"/>
              <a:gd name="connsiteY89" fmla="*/ 6163634 h 6858000"/>
              <a:gd name="connsiteX90" fmla="*/ 7403637 w 7467600"/>
              <a:gd name="connsiteY90" fmla="*/ 6083957 h 6858000"/>
              <a:gd name="connsiteX91" fmla="*/ 7254615 w 7467600"/>
              <a:gd name="connsiteY91" fmla="*/ 5911918 h 6858000"/>
              <a:gd name="connsiteX92" fmla="*/ 7312589 w 7467600"/>
              <a:gd name="connsiteY92" fmla="*/ 5982309 h 6858000"/>
              <a:gd name="connsiteX93" fmla="*/ 7448321 w 7467600"/>
              <a:gd name="connsiteY93" fmla="*/ 6190991 h 6858000"/>
              <a:gd name="connsiteX94" fmla="*/ 7467600 w 7467600"/>
              <a:gd name="connsiteY94" fmla="*/ 6221686 h 6858000"/>
              <a:gd name="connsiteX95" fmla="*/ 7467600 w 7467600"/>
              <a:gd name="connsiteY95" fmla="*/ 6334256 h 6858000"/>
              <a:gd name="connsiteX96" fmla="*/ 7454976 w 7467600"/>
              <a:gd name="connsiteY96" fmla="*/ 6318297 h 6858000"/>
              <a:gd name="connsiteX97" fmla="*/ 7042773 w 7467600"/>
              <a:gd name="connsiteY97" fmla="*/ 5734011 h 6858000"/>
              <a:gd name="connsiteX98" fmla="*/ 6844835 w 7467600"/>
              <a:gd name="connsiteY98" fmla="*/ 5424988 h 6858000"/>
              <a:gd name="connsiteX99" fmla="*/ 1456157 w 7467600"/>
              <a:gd name="connsiteY99" fmla="*/ 5371404 h 6858000"/>
              <a:gd name="connsiteX100" fmla="*/ 1244432 w 7467600"/>
              <a:gd name="connsiteY100" fmla="*/ 5385601 h 6858000"/>
              <a:gd name="connsiteX101" fmla="*/ 973990 w 7467600"/>
              <a:gd name="connsiteY101" fmla="*/ 5424940 h 6858000"/>
              <a:gd name="connsiteX102" fmla="*/ 1103809 w 7467600"/>
              <a:gd name="connsiteY102" fmla="*/ 5433720 h 6858000"/>
              <a:gd name="connsiteX103" fmla="*/ 1123454 w 7467600"/>
              <a:gd name="connsiteY103" fmla="*/ 5435727 h 6858000"/>
              <a:gd name="connsiteX104" fmla="*/ 1737017 w 7467600"/>
              <a:gd name="connsiteY104" fmla="*/ 5452183 h 6858000"/>
              <a:gd name="connsiteX105" fmla="*/ 1824397 w 7467600"/>
              <a:gd name="connsiteY105" fmla="*/ 5447757 h 6858000"/>
              <a:gd name="connsiteX106" fmla="*/ 2070059 w 7467600"/>
              <a:gd name="connsiteY106" fmla="*/ 5441660 h 6858000"/>
              <a:gd name="connsiteX107" fmla="*/ 1456157 w 7467600"/>
              <a:gd name="connsiteY107" fmla="*/ 5371404 h 6858000"/>
              <a:gd name="connsiteX108" fmla="*/ 4988186 w 7467600"/>
              <a:gd name="connsiteY108" fmla="*/ 5216467 h 6858000"/>
              <a:gd name="connsiteX109" fmla="*/ 4777334 w 7467600"/>
              <a:gd name="connsiteY109" fmla="*/ 5406072 h 6858000"/>
              <a:gd name="connsiteX110" fmla="*/ 4718341 w 7467600"/>
              <a:gd name="connsiteY110" fmla="*/ 5468043 h 6858000"/>
              <a:gd name="connsiteX111" fmla="*/ 4604655 w 7467600"/>
              <a:gd name="connsiteY111" fmla="*/ 5583434 h 6858000"/>
              <a:gd name="connsiteX112" fmla="*/ 4565074 w 7467600"/>
              <a:gd name="connsiteY112" fmla="*/ 5618550 h 6858000"/>
              <a:gd name="connsiteX113" fmla="*/ 4988186 w 7467600"/>
              <a:gd name="connsiteY113" fmla="*/ 5216467 h 6858000"/>
              <a:gd name="connsiteX114" fmla="*/ 4978032 w 7467600"/>
              <a:gd name="connsiteY114" fmla="*/ 5183809 h 6858000"/>
              <a:gd name="connsiteX115" fmla="*/ 4463413 w 7467600"/>
              <a:gd name="connsiteY115" fmla="*/ 5615162 h 6858000"/>
              <a:gd name="connsiteX116" fmla="*/ 4358134 w 7467600"/>
              <a:gd name="connsiteY116" fmla="*/ 5742791 h 6858000"/>
              <a:gd name="connsiteX117" fmla="*/ 4376219 w 7467600"/>
              <a:gd name="connsiteY117" fmla="*/ 5729027 h 6858000"/>
              <a:gd name="connsiteX118" fmla="*/ 4582340 w 7467600"/>
              <a:gd name="connsiteY118" fmla="*/ 5561037 h 6858000"/>
              <a:gd name="connsiteX119" fmla="*/ 4694684 w 7467600"/>
              <a:gd name="connsiteY119" fmla="*/ 5447098 h 6858000"/>
              <a:gd name="connsiteX120" fmla="*/ 4754123 w 7467600"/>
              <a:gd name="connsiteY120" fmla="*/ 5384643 h 6858000"/>
              <a:gd name="connsiteX121" fmla="*/ 4978032 w 7467600"/>
              <a:gd name="connsiteY121" fmla="*/ 5183809 h 6858000"/>
              <a:gd name="connsiteX122" fmla="*/ 1903353 w 7467600"/>
              <a:gd name="connsiteY122" fmla="*/ 5044827 h 6858000"/>
              <a:gd name="connsiteX123" fmla="*/ 1936931 w 7467600"/>
              <a:gd name="connsiteY123" fmla="*/ 5093954 h 6858000"/>
              <a:gd name="connsiteX124" fmla="*/ 2195868 w 7467600"/>
              <a:gd name="connsiteY124" fmla="*/ 5396574 h 6858000"/>
              <a:gd name="connsiteX125" fmla="*/ 2088852 w 7467600"/>
              <a:gd name="connsiteY125" fmla="*/ 5166123 h 6858000"/>
              <a:gd name="connsiteX126" fmla="*/ 1958241 w 7467600"/>
              <a:gd name="connsiteY126" fmla="*/ 5067955 h 6858000"/>
              <a:gd name="connsiteX127" fmla="*/ 1903353 w 7467600"/>
              <a:gd name="connsiteY127" fmla="*/ 5044827 h 6858000"/>
              <a:gd name="connsiteX128" fmla="*/ 1979378 w 7467600"/>
              <a:gd name="connsiteY128" fmla="*/ 4769504 h 6858000"/>
              <a:gd name="connsiteX129" fmla="*/ 2882120 w 7467600"/>
              <a:gd name="connsiteY129" fmla="*/ 5064547 h 6858000"/>
              <a:gd name="connsiteX130" fmla="*/ 2793103 w 7467600"/>
              <a:gd name="connsiteY130" fmla="*/ 5039699 h 6858000"/>
              <a:gd name="connsiteX131" fmla="*/ 2770041 w 7467600"/>
              <a:gd name="connsiteY131" fmla="*/ 5033634 h 6858000"/>
              <a:gd name="connsiteX132" fmla="*/ 1979378 w 7467600"/>
              <a:gd name="connsiteY132" fmla="*/ 4769504 h 6858000"/>
              <a:gd name="connsiteX133" fmla="*/ 1927410 w 7467600"/>
              <a:gd name="connsiteY133" fmla="*/ 4716164 h 6858000"/>
              <a:gd name="connsiteX134" fmla="*/ 1959587 w 7467600"/>
              <a:gd name="connsiteY134" fmla="*/ 4728849 h 6858000"/>
              <a:gd name="connsiteX135" fmla="*/ 2777707 w 7467600"/>
              <a:gd name="connsiteY135" fmla="*/ 5003991 h 6858000"/>
              <a:gd name="connsiteX136" fmla="*/ 2800768 w 7467600"/>
              <a:gd name="connsiteY136" fmla="*/ 5010056 h 6858000"/>
              <a:gd name="connsiteX137" fmla="*/ 2879408 w 7467600"/>
              <a:gd name="connsiteY137" fmla="*/ 5031590 h 6858000"/>
              <a:gd name="connsiteX138" fmla="*/ 2862295 w 7467600"/>
              <a:gd name="connsiteY138" fmla="*/ 5022958 h 6858000"/>
              <a:gd name="connsiteX139" fmla="*/ 2813343 w 7467600"/>
              <a:gd name="connsiteY139" fmla="*/ 4998369 h 6858000"/>
              <a:gd name="connsiteX140" fmla="*/ 2646245 w 7467600"/>
              <a:gd name="connsiteY140" fmla="*/ 4930999 h 6858000"/>
              <a:gd name="connsiteX141" fmla="*/ 1999243 w 7467600"/>
              <a:gd name="connsiteY141" fmla="*/ 4730524 h 6858000"/>
              <a:gd name="connsiteX142" fmla="*/ 1979527 w 7467600"/>
              <a:gd name="connsiteY142" fmla="*/ 4726651 h 6858000"/>
              <a:gd name="connsiteX143" fmla="*/ 1927410 w 7467600"/>
              <a:gd name="connsiteY143" fmla="*/ 4716164 h 6858000"/>
              <a:gd name="connsiteX144" fmla="*/ 1997014 w 7467600"/>
              <a:gd name="connsiteY144" fmla="*/ 4698007 h 6858000"/>
              <a:gd name="connsiteX145" fmla="*/ 2005458 w 7467600"/>
              <a:gd name="connsiteY145" fmla="*/ 4699540 h 6858000"/>
              <a:gd name="connsiteX146" fmla="*/ 2657186 w 7467600"/>
              <a:gd name="connsiteY146" fmla="*/ 4901687 h 6858000"/>
              <a:gd name="connsiteX147" fmla="*/ 2826662 w 7467600"/>
              <a:gd name="connsiteY147" fmla="*/ 4970362 h 6858000"/>
              <a:gd name="connsiteX148" fmla="*/ 2876100 w 7467600"/>
              <a:gd name="connsiteY148" fmla="*/ 4995397 h 6858000"/>
              <a:gd name="connsiteX149" fmla="*/ 3042600 w 7467600"/>
              <a:gd name="connsiteY149" fmla="*/ 5059532 h 6858000"/>
              <a:gd name="connsiteX150" fmla="*/ 1997014 w 7467600"/>
              <a:gd name="connsiteY150" fmla="*/ 4698007 h 6858000"/>
              <a:gd name="connsiteX151" fmla="*/ 2305292 w 7467600"/>
              <a:gd name="connsiteY151" fmla="*/ 4219492 h 6858000"/>
              <a:gd name="connsiteX152" fmla="*/ 3360922 w 7467600"/>
              <a:gd name="connsiteY152" fmla="*/ 4529373 h 6858000"/>
              <a:gd name="connsiteX153" fmla="*/ 3492420 w 7467600"/>
              <a:gd name="connsiteY153" fmla="*/ 4510145 h 6858000"/>
              <a:gd name="connsiteX154" fmla="*/ 3364086 w 7467600"/>
              <a:gd name="connsiteY154" fmla="*/ 4480340 h 6858000"/>
              <a:gd name="connsiteX155" fmla="*/ 3225818 w 7467600"/>
              <a:gd name="connsiteY155" fmla="*/ 4411822 h 6858000"/>
              <a:gd name="connsiteX156" fmla="*/ 3129696 w 7467600"/>
              <a:gd name="connsiteY156" fmla="*/ 4360704 h 6858000"/>
              <a:gd name="connsiteX157" fmla="*/ 2814545 w 7467600"/>
              <a:gd name="connsiteY157" fmla="*/ 4282955 h 6858000"/>
              <a:gd name="connsiteX158" fmla="*/ 2305292 w 7467600"/>
              <a:gd name="connsiteY158" fmla="*/ 4219492 h 6858000"/>
              <a:gd name="connsiteX159" fmla="*/ 2626982 w 7467600"/>
              <a:gd name="connsiteY159" fmla="*/ 4206450 h 6858000"/>
              <a:gd name="connsiteX160" fmla="*/ 2490617 w 7467600"/>
              <a:gd name="connsiteY160" fmla="*/ 4206951 h 6858000"/>
              <a:gd name="connsiteX161" fmla="*/ 2819869 w 7467600"/>
              <a:gd name="connsiteY161" fmla="*/ 4252936 h 6858000"/>
              <a:gd name="connsiteX162" fmla="*/ 3143018 w 7467600"/>
              <a:gd name="connsiteY162" fmla="*/ 4332698 h 6858000"/>
              <a:gd name="connsiteX163" fmla="*/ 3241520 w 7467600"/>
              <a:gd name="connsiteY163" fmla="*/ 4385112 h 6858000"/>
              <a:gd name="connsiteX164" fmla="*/ 3374575 w 7467600"/>
              <a:gd name="connsiteY164" fmla="*/ 4451517 h 6858000"/>
              <a:gd name="connsiteX165" fmla="*/ 3505221 w 7467600"/>
              <a:gd name="connsiteY165" fmla="*/ 4480757 h 6858000"/>
              <a:gd name="connsiteX166" fmla="*/ 2626982 w 7467600"/>
              <a:gd name="connsiteY166" fmla="*/ 4206450 h 6858000"/>
              <a:gd name="connsiteX167" fmla="*/ 1310106 w 7467600"/>
              <a:gd name="connsiteY167" fmla="*/ 3943217 h 6858000"/>
              <a:gd name="connsiteX168" fmla="*/ 854994 w 7467600"/>
              <a:gd name="connsiteY168" fmla="*/ 4399136 h 6858000"/>
              <a:gd name="connsiteX169" fmla="*/ 742462 w 7467600"/>
              <a:gd name="connsiteY169" fmla="*/ 4594648 h 6858000"/>
              <a:gd name="connsiteX170" fmla="*/ 820602 w 7467600"/>
              <a:gd name="connsiteY170" fmla="*/ 4485915 h 6858000"/>
              <a:gd name="connsiteX171" fmla="*/ 878295 w 7467600"/>
              <a:gd name="connsiteY171" fmla="*/ 4403594 h 6858000"/>
              <a:gd name="connsiteX172" fmla="*/ 1240607 w 7467600"/>
              <a:gd name="connsiteY172" fmla="*/ 4010401 h 6858000"/>
              <a:gd name="connsiteX173" fmla="*/ 1310106 w 7467600"/>
              <a:gd name="connsiteY173" fmla="*/ 3943217 h 6858000"/>
              <a:gd name="connsiteX174" fmla="*/ 1423113 w 7467600"/>
              <a:gd name="connsiteY174" fmla="*/ 3874565 h 6858000"/>
              <a:gd name="connsiteX175" fmla="*/ 1260565 w 7467600"/>
              <a:gd name="connsiteY175" fmla="*/ 4031982 h 6858000"/>
              <a:gd name="connsiteX176" fmla="*/ 901900 w 7467600"/>
              <a:gd name="connsiteY176" fmla="*/ 4421236 h 6858000"/>
              <a:gd name="connsiteX177" fmla="*/ 845044 w 7467600"/>
              <a:gd name="connsiteY177" fmla="*/ 4502436 h 6858000"/>
              <a:gd name="connsiteX178" fmla="*/ 685926 w 7467600"/>
              <a:gd name="connsiteY178" fmla="*/ 4703069 h 6858000"/>
              <a:gd name="connsiteX179" fmla="*/ 684248 w 7467600"/>
              <a:gd name="connsiteY179" fmla="*/ 4706721 h 6858000"/>
              <a:gd name="connsiteX180" fmla="*/ 1423113 w 7467600"/>
              <a:gd name="connsiteY180" fmla="*/ 3874565 h 6858000"/>
              <a:gd name="connsiteX181" fmla="*/ 3316479 w 7467600"/>
              <a:gd name="connsiteY181" fmla="*/ 3872136 h 6858000"/>
              <a:gd name="connsiteX182" fmla="*/ 3546806 w 7467600"/>
              <a:gd name="connsiteY182" fmla="*/ 4356139 h 6858000"/>
              <a:gd name="connsiteX183" fmla="*/ 3364433 w 7467600"/>
              <a:gd name="connsiteY183" fmla="*/ 3953121 h 6858000"/>
              <a:gd name="connsiteX184" fmla="*/ 3316479 w 7467600"/>
              <a:gd name="connsiteY184" fmla="*/ 3872136 h 6858000"/>
              <a:gd name="connsiteX185" fmla="*/ 3291335 w 7467600"/>
              <a:gd name="connsiteY185" fmla="*/ 3767420 h 6858000"/>
              <a:gd name="connsiteX186" fmla="*/ 3390805 w 7467600"/>
              <a:gd name="connsiteY186" fmla="*/ 3937163 h 6858000"/>
              <a:gd name="connsiteX187" fmla="*/ 3579062 w 7467600"/>
              <a:gd name="connsiteY187" fmla="*/ 4359040 h 6858000"/>
              <a:gd name="connsiteX188" fmla="*/ 3467355 w 7467600"/>
              <a:gd name="connsiteY188" fmla="*/ 3988130 h 6858000"/>
              <a:gd name="connsiteX189" fmla="*/ 3310753 w 7467600"/>
              <a:gd name="connsiteY189" fmla="*/ 3787140 h 6858000"/>
              <a:gd name="connsiteX190" fmla="*/ 3291335 w 7467600"/>
              <a:gd name="connsiteY190" fmla="*/ 3767420 h 6858000"/>
              <a:gd name="connsiteX191" fmla="*/ 1635889 w 7467600"/>
              <a:gd name="connsiteY191" fmla="*/ 3709494 h 6858000"/>
              <a:gd name="connsiteX192" fmla="*/ 1634800 w 7467600"/>
              <a:gd name="connsiteY192" fmla="*/ 3731111 h 6858000"/>
              <a:gd name="connsiteX193" fmla="*/ 1635889 w 7467600"/>
              <a:gd name="connsiteY193" fmla="*/ 3709494 h 6858000"/>
              <a:gd name="connsiteX194" fmla="*/ 1510397 w 7467600"/>
              <a:gd name="connsiteY194" fmla="*/ 3684705 h 6858000"/>
              <a:gd name="connsiteX195" fmla="*/ 1146550 w 7467600"/>
              <a:gd name="connsiteY195" fmla="*/ 3802012 h 6858000"/>
              <a:gd name="connsiteX196" fmla="*/ 698834 w 7467600"/>
              <a:gd name="connsiteY196" fmla="*/ 3952272 h 6858000"/>
              <a:gd name="connsiteX197" fmla="*/ 34256 w 7467600"/>
              <a:gd name="connsiteY197" fmla="*/ 4347603 h 6858000"/>
              <a:gd name="connsiteX198" fmla="*/ 527241 w 7467600"/>
              <a:gd name="connsiteY198" fmla="*/ 4065078 h 6858000"/>
              <a:gd name="connsiteX199" fmla="*/ 1510397 w 7467600"/>
              <a:gd name="connsiteY199" fmla="*/ 3684705 h 6858000"/>
              <a:gd name="connsiteX200" fmla="*/ 1313114 w 7467600"/>
              <a:gd name="connsiteY200" fmla="*/ 3655216 h 6858000"/>
              <a:gd name="connsiteX201" fmla="*/ 1109304 w 7467600"/>
              <a:gd name="connsiteY201" fmla="*/ 3669030 h 6858000"/>
              <a:gd name="connsiteX202" fmla="*/ 8129 w 7467600"/>
              <a:gd name="connsiteY202" fmla="*/ 4330519 h 6858000"/>
              <a:gd name="connsiteX203" fmla="*/ 687572 w 7467600"/>
              <a:gd name="connsiteY203" fmla="*/ 3925629 h 6858000"/>
              <a:gd name="connsiteX204" fmla="*/ 1138365 w 7467600"/>
              <a:gd name="connsiteY204" fmla="*/ 3774515 h 6858000"/>
              <a:gd name="connsiteX205" fmla="*/ 1505579 w 7467600"/>
              <a:gd name="connsiteY205" fmla="*/ 3655526 h 6858000"/>
              <a:gd name="connsiteX206" fmla="*/ 1313114 w 7467600"/>
              <a:gd name="connsiteY206" fmla="*/ 3655216 h 6858000"/>
              <a:gd name="connsiteX207" fmla="*/ 3655073 w 7467600"/>
              <a:gd name="connsiteY207" fmla="*/ 3650884 h 6858000"/>
              <a:gd name="connsiteX208" fmla="*/ 3989938 w 7467600"/>
              <a:gd name="connsiteY208" fmla="*/ 3991685 h 6858000"/>
              <a:gd name="connsiteX209" fmla="*/ 4393907 w 7467600"/>
              <a:gd name="connsiteY209" fmla="*/ 4261258 h 6858000"/>
              <a:gd name="connsiteX210" fmla="*/ 4648051 w 7467600"/>
              <a:gd name="connsiteY210" fmla="*/ 4374051 h 6858000"/>
              <a:gd name="connsiteX211" fmla="*/ 4383389 w 7467600"/>
              <a:gd name="connsiteY211" fmla="*/ 4184369 h 6858000"/>
              <a:gd name="connsiteX212" fmla="*/ 4165508 w 7467600"/>
              <a:gd name="connsiteY212" fmla="*/ 4035196 h 6858000"/>
              <a:gd name="connsiteX213" fmla="*/ 4068162 w 7467600"/>
              <a:gd name="connsiteY213" fmla="*/ 3953394 h 6858000"/>
              <a:gd name="connsiteX214" fmla="*/ 3981416 w 7467600"/>
              <a:gd name="connsiteY214" fmla="*/ 3880482 h 6858000"/>
              <a:gd name="connsiteX215" fmla="*/ 3800147 w 7467600"/>
              <a:gd name="connsiteY215" fmla="*/ 3749872 h 6858000"/>
              <a:gd name="connsiteX216" fmla="*/ 3655073 w 7467600"/>
              <a:gd name="connsiteY216" fmla="*/ 3650884 h 6858000"/>
              <a:gd name="connsiteX217" fmla="*/ 3670252 w 7467600"/>
              <a:gd name="connsiteY217" fmla="*/ 3622798 h 6858000"/>
              <a:gd name="connsiteX218" fmla="*/ 3817258 w 7467600"/>
              <a:gd name="connsiteY218" fmla="*/ 3723577 h 6858000"/>
              <a:gd name="connsiteX219" fmla="*/ 4000461 w 7467600"/>
              <a:gd name="connsiteY219" fmla="*/ 3855966 h 6858000"/>
              <a:gd name="connsiteX220" fmla="*/ 4088180 w 7467600"/>
              <a:gd name="connsiteY220" fmla="*/ 3929774 h 6858000"/>
              <a:gd name="connsiteX221" fmla="*/ 4184555 w 7467600"/>
              <a:gd name="connsiteY221" fmla="*/ 4010683 h 6858000"/>
              <a:gd name="connsiteX222" fmla="*/ 4399563 w 7467600"/>
              <a:gd name="connsiteY222" fmla="*/ 4158106 h 6858000"/>
              <a:gd name="connsiteX223" fmla="*/ 4684469 w 7467600"/>
              <a:gd name="connsiteY223" fmla="*/ 4364680 h 6858000"/>
              <a:gd name="connsiteX224" fmla="*/ 4690271 w 7467600"/>
              <a:gd name="connsiteY224" fmla="*/ 4370034 h 6858000"/>
              <a:gd name="connsiteX225" fmla="*/ 4136093 w 7467600"/>
              <a:gd name="connsiteY225" fmla="*/ 3858466 h 6858000"/>
              <a:gd name="connsiteX226" fmla="*/ 3670252 w 7467600"/>
              <a:gd name="connsiteY226" fmla="*/ 3622798 h 6858000"/>
              <a:gd name="connsiteX227" fmla="*/ 4440129 w 7467600"/>
              <a:gd name="connsiteY227" fmla="*/ 3448571 h 6858000"/>
              <a:gd name="connsiteX228" fmla="*/ 4856525 w 7467600"/>
              <a:gd name="connsiteY228" fmla="*/ 3915351 h 6858000"/>
              <a:gd name="connsiteX229" fmla="*/ 5059055 w 7467600"/>
              <a:gd name="connsiteY229" fmla="*/ 4108918 h 6858000"/>
              <a:gd name="connsiteX230" fmla="*/ 5290070 w 7467600"/>
              <a:gd name="connsiteY230" fmla="*/ 4263619 h 6858000"/>
              <a:gd name="connsiteX231" fmla="*/ 4834991 w 7467600"/>
              <a:gd name="connsiteY231" fmla="*/ 3830985 h 6858000"/>
              <a:gd name="connsiteX232" fmla="*/ 4440129 w 7467600"/>
              <a:gd name="connsiteY232" fmla="*/ 3448571 h 6858000"/>
              <a:gd name="connsiteX233" fmla="*/ 4441737 w 7467600"/>
              <a:gd name="connsiteY233" fmla="*/ 3399734 h 6858000"/>
              <a:gd name="connsiteX234" fmla="*/ 4431236 w 7467600"/>
              <a:gd name="connsiteY234" fmla="*/ 3400954 h 6858000"/>
              <a:gd name="connsiteX235" fmla="*/ 4557150 w 7467600"/>
              <a:gd name="connsiteY235" fmla="*/ 3510023 h 6858000"/>
              <a:gd name="connsiteX236" fmla="*/ 4856936 w 7467600"/>
              <a:gd name="connsiteY236" fmla="*/ 3809146 h 6858000"/>
              <a:gd name="connsiteX237" fmla="*/ 5111996 w 7467600"/>
              <a:gd name="connsiteY237" fmla="*/ 4065759 h 6858000"/>
              <a:gd name="connsiteX238" fmla="*/ 5388878 w 7467600"/>
              <a:gd name="connsiteY238" fmla="*/ 4300185 h 6858000"/>
              <a:gd name="connsiteX239" fmla="*/ 5425556 w 7467600"/>
              <a:gd name="connsiteY239" fmla="*/ 4308967 h 6858000"/>
              <a:gd name="connsiteX240" fmla="*/ 4943646 w 7467600"/>
              <a:gd name="connsiteY240" fmla="*/ 3822916 h 6858000"/>
              <a:gd name="connsiteX241" fmla="*/ 4594837 w 7467600"/>
              <a:gd name="connsiteY241" fmla="*/ 3532274 h 6858000"/>
              <a:gd name="connsiteX242" fmla="*/ 4441737 w 7467600"/>
              <a:gd name="connsiteY242" fmla="*/ 3399734 h 6858000"/>
              <a:gd name="connsiteX243" fmla="*/ 5425834 w 7467600"/>
              <a:gd name="connsiteY243" fmla="*/ 3162785 h 6858000"/>
              <a:gd name="connsiteX244" fmla="*/ 5401644 w 7467600"/>
              <a:gd name="connsiteY244" fmla="*/ 3617847 h 6858000"/>
              <a:gd name="connsiteX245" fmla="*/ 5467256 w 7467600"/>
              <a:gd name="connsiteY245" fmla="*/ 4175494 h 6858000"/>
              <a:gd name="connsiteX246" fmla="*/ 5448069 w 7467600"/>
              <a:gd name="connsiteY246" fmla="*/ 3567554 h 6858000"/>
              <a:gd name="connsiteX247" fmla="*/ 5425834 w 7467600"/>
              <a:gd name="connsiteY247" fmla="*/ 3162785 h 6858000"/>
              <a:gd name="connsiteX248" fmla="*/ 1318687 w 7467600"/>
              <a:gd name="connsiteY248" fmla="*/ 3113840 h 6858000"/>
              <a:gd name="connsiteX249" fmla="*/ 1066793 w 7467600"/>
              <a:gd name="connsiteY249" fmla="*/ 3212171 h 6858000"/>
              <a:gd name="connsiteX250" fmla="*/ 993319 w 7467600"/>
              <a:gd name="connsiteY250" fmla="*/ 3247648 h 6858000"/>
              <a:gd name="connsiteX251" fmla="*/ 853081 w 7467600"/>
              <a:gd name="connsiteY251" fmla="*/ 3312410 h 6858000"/>
              <a:gd name="connsiteX252" fmla="*/ 805957 w 7467600"/>
              <a:gd name="connsiteY252" fmla="*/ 3330443 h 6858000"/>
              <a:gd name="connsiteX253" fmla="*/ 1318687 w 7467600"/>
              <a:gd name="connsiteY253" fmla="*/ 3113840 h 6858000"/>
              <a:gd name="connsiteX254" fmla="*/ 5453702 w 7467600"/>
              <a:gd name="connsiteY254" fmla="*/ 3090882 h 6858000"/>
              <a:gd name="connsiteX255" fmla="*/ 5480135 w 7467600"/>
              <a:gd name="connsiteY255" fmla="*/ 3565802 h 6858000"/>
              <a:gd name="connsiteX256" fmla="*/ 5499023 w 7467600"/>
              <a:gd name="connsiteY256" fmla="*/ 4166310 h 6858000"/>
              <a:gd name="connsiteX257" fmla="*/ 5547022 w 7467600"/>
              <a:gd name="connsiteY257" fmla="*/ 3607838 h 6858000"/>
              <a:gd name="connsiteX258" fmla="*/ 5515964 w 7467600"/>
              <a:gd name="connsiteY258" fmla="*/ 3378541 h 6858000"/>
              <a:gd name="connsiteX259" fmla="*/ 5453702 w 7467600"/>
              <a:gd name="connsiteY259" fmla="*/ 3090882 h 6858000"/>
              <a:gd name="connsiteX260" fmla="*/ 1238695 w 7467600"/>
              <a:gd name="connsiteY260" fmla="*/ 3076820 h 6858000"/>
              <a:gd name="connsiteX261" fmla="*/ 716371 w 7467600"/>
              <a:gd name="connsiteY261" fmla="*/ 3293249 h 6858000"/>
              <a:gd name="connsiteX262" fmla="*/ 579522 w 7467600"/>
              <a:gd name="connsiteY262" fmla="*/ 3371759 h 6858000"/>
              <a:gd name="connsiteX263" fmla="*/ 600288 w 7467600"/>
              <a:gd name="connsiteY263" fmla="*/ 3365555 h 6858000"/>
              <a:gd name="connsiteX264" fmla="*/ 840692 w 7467600"/>
              <a:gd name="connsiteY264" fmla="*/ 3284921 h 6858000"/>
              <a:gd name="connsiteX265" fmla="*/ 979248 w 7467600"/>
              <a:gd name="connsiteY265" fmla="*/ 3221003 h 6858000"/>
              <a:gd name="connsiteX266" fmla="*/ 1053282 w 7467600"/>
              <a:gd name="connsiteY266" fmla="*/ 3185247 h 6858000"/>
              <a:gd name="connsiteX267" fmla="*/ 1320603 w 7467600"/>
              <a:gd name="connsiteY267" fmla="*/ 3081281 h 6858000"/>
              <a:gd name="connsiteX268" fmla="*/ 1238695 w 7467600"/>
              <a:gd name="connsiteY268" fmla="*/ 3076820 h 6858000"/>
              <a:gd name="connsiteX269" fmla="*/ 5425627 w 7467600"/>
              <a:gd name="connsiteY269" fmla="*/ 2954192 h 6858000"/>
              <a:gd name="connsiteX270" fmla="*/ 5470770 w 7467600"/>
              <a:gd name="connsiteY270" fmla="*/ 3005435 h 6858000"/>
              <a:gd name="connsiteX271" fmla="*/ 5519779 w 7467600"/>
              <a:gd name="connsiteY271" fmla="*/ 4359223 h 6858000"/>
              <a:gd name="connsiteX272" fmla="*/ 5520293 w 7467600"/>
              <a:gd name="connsiteY272" fmla="*/ 4360602 h 6858000"/>
              <a:gd name="connsiteX273" fmla="*/ 5767221 w 7467600"/>
              <a:gd name="connsiteY273" fmla="*/ 4665564 h 6858000"/>
              <a:gd name="connsiteX274" fmla="*/ 6937169 w 7467600"/>
              <a:gd name="connsiteY274" fmla="*/ 4815941 h 6858000"/>
              <a:gd name="connsiteX275" fmla="*/ 6953922 w 7467600"/>
              <a:gd name="connsiteY275" fmla="*/ 4890068 h 6858000"/>
              <a:gd name="connsiteX276" fmla="*/ 6071359 w 7467600"/>
              <a:gd name="connsiteY276" fmla="*/ 4770770 h 6858000"/>
              <a:gd name="connsiteX277" fmla="*/ 6038839 w 7467600"/>
              <a:gd name="connsiteY277" fmla="*/ 4764474 h 6858000"/>
              <a:gd name="connsiteX278" fmla="*/ 6038706 w 7467600"/>
              <a:gd name="connsiteY278" fmla="*/ 4763847 h 6858000"/>
              <a:gd name="connsiteX279" fmla="*/ 6037784 w 7467600"/>
              <a:gd name="connsiteY279" fmla="*/ 4764270 h 6858000"/>
              <a:gd name="connsiteX280" fmla="*/ 6038839 w 7467600"/>
              <a:gd name="connsiteY280" fmla="*/ 4764474 h 6858000"/>
              <a:gd name="connsiteX281" fmla="*/ 6040338 w 7467600"/>
              <a:gd name="connsiteY281" fmla="*/ 4771418 h 6858000"/>
              <a:gd name="connsiteX282" fmla="*/ 6024488 w 7467600"/>
              <a:gd name="connsiteY282" fmla="*/ 4809903 h 6858000"/>
              <a:gd name="connsiteX283" fmla="*/ 5599771 w 7467600"/>
              <a:gd name="connsiteY283" fmla="*/ 5509652 h 6858000"/>
              <a:gd name="connsiteX284" fmla="*/ 5548843 w 7467600"/>
              <a:gd name="connsiteY284" fmla="*/ 5563845 h 6858000"/>
              <a:gd name="connsiteX285" fmla="*/ 5940952 w 7467600"/>
              <a:gd name="connsiteY285" fmla="*/ 6250028 h 6858000"/>
              <a:gd name="connsiteX286" fmla="*/ 6043441 w 7467600"/>
              <a:gd name="connsiteY286" fmla="*/ 6665847 h 6858000"/>
              <a:gd name="connsiteX287" fmla="*/ 6093432 w 7467600"/>
              <a:gd name="connsiteY287" fmla="*/ 6858000 h 6858000"/>
              <a:gd name="connsiteX288" fmla="*/ 6034344 w 7467600"/>
              <a:gd name="connsiteY288" fmla="*/ 6858000 h 6858000"/>
              <a:gd name="connsiteX289" fmla="*/ 6026679 w 7467600"/>
              <a:gd name="connsiteY289" fmla="*/ 6836959 h 6858000"/>
              <a:gd name="connsiteX290" fmla="*/ 5800441 w 7467600"/>
              <a:gd name="connsiteY290" fmla="*/ 6335286 h 6858000"/>
              <a:gd name="connsiteX291" fmla="*/ 5526562 w 7467600"/>
              <a:gd name="connsiteY291" fmla="*/ 5705388 h 6858000"/>
              <a:gd name="connsiteX292" fmla="*/ 5519640 w 7467600"/>
              <a:gd name="connsiteY292" fmla="*/ 5683774 h 6858000"/>
              <a:gd name="connsiteX293" fmla="*/ 5844559 w 7467600"/>
              <a:gd name="connsiteY293" fmla="*/ 6553349 h 6858000"/>
              <a:gd name="connsiteX294" fmla="*/ 5975994 w 7467600"/>
              <a:gd name="connsiteY294" fmla="*/ 6858000 h 6858000"/>
              <a:gd name="connsiteX295" fmla="*/ 5898547 w 7467600"/>
              <a:gd name="connsiteY295" fmla="*/ 6858000 h 6858000"/>
              <a:gd name="connsiteX296" fmla="*/ 5682041 w 7467600"/>
              <a:gd name="connsiteY296" fmla="*/ 6355860 h 6858000"/>
              <a:gd name="connsiteX297" fmla="*/ 5461758 w 7467600"/>
              <a:gd name="connsiteY297" fmla="*/ 5820220 h 6858000"/>
              <a:gd name="connsiteX298" fmla="*/ 5237282 w 7467600"/>
              <a:gd name="connsiteY298" fmla="*/ 6579086 h 6858000"/>
              <a:gd name="connsiteX299" fmla="*/ 5115009 w 7467600"/>
              <a:gd name="connsiteY299" fmla="*/ 6858000 h 6858000"/>
              <a:gd name="connsiteX300" fmla="*/ 5028074 w 7467600"/>
              <a:gd name="connsiteY300" fmla="*/ 6858000 h 6858000"/>
              <a:gd name="connsiteX301" fmla="*/ 5079508 w 7467600"/>
              <a:gd name="connsiteY301" fmla="*/ 6749074 h 6858000"/>
              <a:gd name="connsiteX302" fmla="*/ 5371846 w 7467600"/>
              <a:gd name="connsiteY302" fmla="*/ 5924413 h 6858000"/>
              <a:gd name="connsiteX303" fmla="*/ 5270512 w 7467600"/>
              <a:gd name="connsiteY303" fmla="*/ 6138975 h 6858000"/>
              <a:gd name="connsiteX304" fmla="*/ 5062409 w 7467600"/>
              <a:gd name="connsiteY304" fmla="*/ 6653544 h 6858000"/>
              <a:gd name="connsiteX305" fmla="*/ 5036628 w 7467600"/>
              <a:gd name="connsiteY305" fmla="*/ 6754247 h 6858000"/>
              <a:gd name="connsiteX306" fmla="*/ 5009112 w 7467600"/>
              <a:gd name="connsiteY306" fmla="*/ 6858000 h 6858000"/>
              <a:gd name="connsiteX307" fmla="*/ 4976679 w 7467600"/>
              <a:gd name="connsiteY307" fmla="*/ 6858000 h 6858000"/>
              <a:gd name="connsiteX308" fmla="*/ 5006537 w 7467600"/>
              <a:gd name="connsiteY308" fmla="*/ 6747068 h 6858000"/>
              <a:gd name="connsiteX309" fmla="*/ 5032723 w 7467600"/>
              <a:gd name="connsiteY309" fmla="*/ 6644957 h 6858000"/>
              <a:gd name="connsiteX310" fmla="*/ 5242949 w 7467600"/>
              <a:gd name="connsiteY310" fmla="*/ 6125175 h 6858000"/>
              <a:gd name="connsiteX311" fmla="*/ 5286321 w 7467600"/>
              <a:gd name="connsiteY311" fmla="*/ 6033555 h 6858000"/>
              <a:gd name="connsiteX312" fmla="*/ 5008210 w 7467600"/>
              <a:gd name="connsiteY312" fmla="*/ 6649194 h 6858000"/>
              <a:gd name="connsiteX313" fmla="*/ 4986321 w 7467600"/>
              <a:gd name="connsiteY313" fmla="*/ 6765687 h 6858000"/>
              <a:gd name="connsiteX314" fmla="*/ 4973474 w 7467600"/>
              <a:gd name="connsiteY314" fmla="*/ 6858000 h 6858000"/>
              <a:gd name="connsiteX315" fmla="*/ 4907178 w 7467600"/>
              <a:gd name="connsiteY315" fmla="*/ 6858000 h 6858000"/>
              <a:gd name="connsiteX316" fmla="*/ 4910810 w 7467600"/>
              <a:gd name="connsiteY316" fmla="*/ 6829660 h 6858000"/>
              <a:gd name="connsiteX317" fmla="*/ 4987461 w 7467600"/>
              <a:gd name="connsiteY317" fmla="*/ 6432994 h 6858000"/>
              <a:gd name="connsiteX318" fmla="*/ 5179262 w 7467600"/>
              <a:gd name="connsiteY318" fmla="*/ 6035044 h 6858000"/>
              <a:gd name="connsiteX319" fmla="*/ 4689678 w 7467600"/>
              <a:gd name="connsiteY319" fmla="*/ 6440241 h 6858000"/>
              <a:gd name="connsiteX320" fmla="*/ 4477543 w 7467600"/>
              <a:gd name="connsiteY320" fmla="*/ 6674836 h 6858000"/>
              <a:gd name="connsiteX321" fmla="*/ 4329957 w 7467600"/>
              <a:gd name="connsiteY321" fmla="*/ 6858000 h 6858000"/>
              <a:gd name="connsiteX322" fmla="*/ 4218595 w 7467600"/>
              <a:gd name="connsiteY322" fmla="*/ 6858000 h 6858000"/>
              <a:gd name="connsiteX323" fmla="*/ 4368888 w 7467600"/>
              <a:gd name="connsiteY323" fmla="*/ 6668412 h 6858000"/>
              <a:gd name="connsiteX324" fmla="*/ 4563091 w 7467600"/>
              <a:gd name="connsiteY324" fmla="*/ 6442508 h 6858000"/>
              <a:gd name="connsiteX325" fmla="*/ 5387324 w 7467600"/>
              <a:gd name="connsiteY325" fmla="*/ 5705830 h 6858000"/>
              <a:gd name="connsiteX326" fmla="*/ 5073620 w 7467600"/>
              <a:gd name="connsiteY326" fmla="*/ 5955437 h 6858000"/>
              <a:gd name="connsiteX327" fmla="*/ 4689789 w 7467600"/>
              <a:gd name="connsiteY327" fmla="*/ 6268382 h 6858000"/>
              <a:gd name="connsiteX328" fmla="*/ 4418722 w 7467600"/>
              <a:gd name="connsiteY328" fmla="*/ 6570886 h 6858000"/>
              <a:gd name="connsiteX329" fmla="*/ 4214944 w 7467600"/>
              <a:gd name="connsiteY329" fmla="*/ 6858000 h 6858000"/>
              <a:gd name="connsiteX330" fmla="*/ 4177898 w 7467600"/>
              <a:gd name="connsiteY330" fmla="*/ 6858000 h 6858000"/>
              <a:gd name="connsiteX331" fmla="*/ 4391597 w 7467600"/>
              <a:gd name="connsiteY331" fmla="*/ 6556370 h 6858000"/>
              <a:gd name="connsiteX332" fmla="*/ 4668889 w 7467600"/>
              <a:gd name="connsiteY332" fmla="*/ 6246399 h 6858000"/>
              <a:gd name="connsiteX333" fmla="*/ 5055427 w 7467600"/>
              <a:gd name="connsiteY333" fmla="*/ 5931476 h 6858000"/>
              <a:gd name="connsiteX334" fmla="*/ 5371814 w 7467600"/>
              <a:gd name="connsiteY334" fmla="*/ 5678975 h 6858000"/>
              <a:gd name="connsiteX335" fmla="*/ 4987918 w 7467600"/>
              <a:gd name="connsiteY335" fmla="*/ 5838701 h 6858000"/>
              <a:gd name="connsiteX336" fmla="*/ 4317146 w 7467600"/>
              <a:gd name="connsiteY336" fmla="*/ 6587716 h 6858000"/>
              <a:gd name="connsiteX337" fmla="*/ 4171627 w 7467600"/>
              <a:gd name="connsiteY337" fmla="*/ 6858000 h 6858000"/>
              <a:gd name="connsiteX338" fmla="*/ 4081585 w 7467600"/>
              <a:gd name="connsiteY338" fmla="*/ 6858000 h 6858000"/>
              <a:gd name="connsiteX339" fmla="*/ 4238603 w 7467600"/>
              <a:gd name="connsiteY339" fmla="*/ 6559341 h 6858000"/>
              <a:gd name="connsiteX340" fmla="*/ 4778333 w 7467600"/>
              <a:gd name="connsiteY340" fmla="*/ 5873626 h 6858000"/>
              <a:gd name="connsiteX341" fmla="*/ 5414185 w 7467600"/>
              <a:gd name="connsiteY341" fmla="*/ 5573882 h 6858000"/>
              <a:gd name="connsiteX342" fmla="*/ 5959648 w 7467600"/>
              <a:gd name="connsiteY342" fmla="*/ 4760797 h 6858000"/>
              <a:gd name="connsiteX343" fmla="*/ 5355019 w 7467600"/>
              <a:gd name="connsiteY343" fmla="*/ 4734672 h 6858000"/>
              <a:gd name="connsiteX344" fmla="*/ 5083565 w 7467600"/>
              <a:gd name="connsiteY344" fmla="*/ 5179121 h 6858000"/>
              <a:gd name="connsiteX345" fmla="*/ 4713577 w 7467600"/>
              <a:gd name="connsiteY345" fmla="*/ 5616803 h 6858000"/>
              <a:gd name="connsiteX346" fmla="*/ 3989559 w 7467600"/>
              <a:gd name="connsiteY346" fmla="*/ 6145945 h 6858000"/>
              <a:gd name="connsiteX347" fmla="*/ 3939824 w 7467600"/>
              <a:gd name="connsiteY347" fmla="*/ 6066900 h 6858000"/>
              <a:gd name="connsiteX348" fmla="*/ 4584537 w 7467600"/>
              <a:gd name="connsiteY348" fmla="*/ 5324826 h 6858000"/>
              <a:gd name="connsiteX349" fmla="*/ 5037105 w 7467600"/>
              <a:gd name="connsiteY349" fmla="*/ 5088765 h 6858000"/>
              <a:gd name="connsiteX350" fmla="*/ 5039930 w 7467600"/>
              <a:gd name="connsiteY350" fmla="*/ 5089585 h 6858000"/>
              <a:gd name="connsiteX351" fmla="*/ 5263764 w 7467600"/>
              <a:gd name="connsiteY351" fmla="*/ 4735525 h 6858000"/>
              <a:gd name="connsiteX352" fmla="*/ 4086300 w 7467600"/>
              <a:gd name="connsiteY352" fmla="*/ 4884599 h 6858000"/>
              <a:gd name="connsiteX353" fmla="*/ 4085485 w 7467600"/>
              <a:gd name="connsiteY353" fmla="*/ 4899070 h 6858000"/>
              <a:gd name="connsiteX354" fmla="*/ 3871915 w 7467600"/>
              <a:gd name="connsiteY354" fmla="*/ 5253645 h 6858000"/>
              <a:gd name="connsiteX355" fmla="*/ 3799374 w 7467600"/>
              <a:gd name="connsiteY355" fmla="*/ 5466127 h 6858000"/>
              <a:gd name="connsiteX356" fmla="*/ 3498850 w 7467600"/>
              <a:gd name="connsiteY356" fmla="*/ 6661888 h 6858000"/>
              <a:gd name="connsiteX357" fmla="*/ 3399216 w 7467600"/>
              <a:gd name="connsiteY357" fmla="*/ 6858000 h 6858000"/>
              <a:gd name="connsiteX358" fmla="*/ 3303688 w 7467600"/>
              <a:gd name="connsiteY358" fmla="*/ 6858000 h 6858000"/>
              <a:gd name="connsiteX359" fmla="*/ 3391774 w 7467600"/>
              <a:gd name="connsiteY359" fmla="*/ 6697181 h 6858000"/>
              <a:gd name="connsiteX360" fmla="*/ 3735540 w 7467600"/>
              <a:gd name="connsiteY360" fmla="*/ 5546923 h 6858000"/>
              <a:gd name="connsiteX361" fmla="*/ 3729438 w 7467600"/>
              <a:gd name="connsiteY361" fmla="*/ 5569058 h 6858000"/>
              <a:gd name="connsiteX362" fmla="*/ 3707782 w 7467600"/>
              <a:gd name="connsiteY362" fmla="*/ 5644908 h 6858000"/>
              <a:gd name="connsiteX363" fmla="*/ 3583827 w 7467600"/>
              <a:gd name="connsiteY363" fmla="*/ 6039215 h 6858000"/>
              <a:gd name="connsiteX364" fmla="*/ 3547861 w 7467600"/>
              <a:gd name="connsiteY364" fmla="*/ 6129609 h 6858000"/>
              <a:gd name="connsiteX365" fmla="*/ 3490905 w 7467600"/>
              <a:gd name="connsiteY365" fmla="*/ 6277660 h 6858000"/>
              <a:gd name="connsiteX366" fmla="*/ 3455859 w 7467600"/>
              <a:gd name="connsiteY366" fmla="*/ 6391301 h 6858000"/>
              <a:gd name="connsiteX367" fmla="*/ 3429112 w 7467600"/>
              <a:gd name="connsiteY367" fmla="*/ 6479469 h 6858000"/>
              <a:gd name="connsiteX368" fmla="*/ 3304862 w 7467600"/>
              <a:gd name="connsiteY368" fmla="*/ 6796476 h 6858000"/>
              <a:gd name="connsiteX369" fmla="*/ 3276071 w 7467600"/>
              <a:gd name="connsiteY369" fmla="*/ 6858000 h 6858000"/>
              <a:gd name="connsiteX370" fmla="*/ 3240805 w 7467600"/>
              <a:gd name="connsiteY370" fmla="*/ 6858000 h 6858000"/>
              <a:gd name="connsiteX371" fmla="*/ 3275917 w 7467600"/>
              <a:gd name="connsiteY371" fmla="*/ 6783192 h 6858000"/>
              <a:gd name="connsiteX372" fmla="*/ 3399358 w 7467600"/>
              <a:gd name="connsiteY372" fmla="*/ 6469011 h 6858000"/>
              <a:gd name="connsiteX373" fmla="*/ 3425650 w 7467600"/>
              <a:gd name="connsiteY373" fmla="*/ 6381333 h 6858000"/>
              <a:gd name="connsiteX374" fmla="*/ 3460661 w 7467600"/>
              <a:gd name="connsiteY374" fmla="*/ 6266763 h 6858000"/>
              <a:gd name="connsiteX375" fmla="*/ 3518021 w 7467600"/>
              <a:gd name="connsiteY375" fmla="*/ 6117298 h 6858000"/>
              <a:gd name="connsiteX376" fmla="*/ 3554035 w 7467600"/>
              <a:gd name="connsiteY376" fmla="*/ 6027832 h 6858000"/>
              <a:gd name="connsiteX377" fmla="*/ 3677174 w 7467600"/>
              <a:gd name="connsiteY377" fmla="*/ 5636351 h 6858000"/>
              <a:gd name="connsiteX378" fmla="*/ 3698819 w 7467600"/>
              <a:gd name="connsiteY378" fmla="*/ 5560503 h 6858000"/>
              <a:gd name="connsiteX379" fmla="*/ 3702094 w 7467600"/>
              <a:gd name="connsiteY379" fmla="*/ 5549194 h 6858000"/>
              <a:gd name="connsiteX380" fmla="*/ 3398355 w 7467600"/>
              <a:gd name="connsiteY380" fmla="*/ 6094603 h 6858000"/>
              <a:gd name="connsiteX381" fmla="*/ 3193941 w 7467600"/>
              <a:gd name="connsiteY381" fmla="*/ 6798775 h 6858000"/>
              <a:gd name="connsiteX382" fmla="*/ 3184140 w 7467600"/>
              <a:gd name="connsiteY382" fmla="*/ 6858000 h 6858000"/>
              <a:gd name="connsiteX383" fmla="*/ 3099978 w 7467600"/>
              <a:gd name="connsiteY383" fmla="*/ 6858000 h 6858000"/>
              <a:gd name="connsiteX384" fmla="*/ 3101556 w 7467600"/>
              <a:gd name="connsiteY384" fmla="*/ 6843337 h 6858000"/>
              <a:gd name="connsiteX385" fmla="*/ 3370162 w 7467600"/>
              <a:gd name="connsiteY385" fmla="*/ 5785550 h 6858000"/>
              <a:gd name="connsiteX386" fmla="*/ 3746477 w 7467600"/>
              <a:gd name="connsiteY386" fmla="*/ 5377889 h 6858000"/>
              <a:gd name="connsiteX387" fmla="*/ 3863399 w 7467600"/>
              <a:gd name="connsiteY387" fmla="*/ 5087257 h 6858000"/>
              <a:gd name="connsiteX388" fmla="*/ 3968712 w 7467600"/>
              <a:gd name="connsiteY388" fmla="*/ 4913989 h 6858000"/>
              <a:gd name="connsiteX389" fmla="*/ 2792390 w 7467600"/>
              <a:gd name="connsiteY389" fmla="*/ 5382974 h 6858000"/>
              <a:gd name="connsiteX390" fmla="*/ 2714982 w 7467600"/>
              <a:gd name="connsiteY390" fmla="*/ 5427051 h 6858000"/>
              <a:gd name="connsiteX391" fmla="*/ 2813361 w 7467600"/>
              <a:gd name="connsiteY391" fmla="*/ 6023912 h 6858000"/>
              <a:gd name="connsiteX392" fmla="*/ 2688430 w 7467600"/>
              <a:gd name="connsiteY392" fmla="*/ 6801564 h 6858000"/>
              <a:gd name="connsiteX393" fmla="*/ 2629626 w 7467600"/>
              <a:gd name="connsiteY393" fmla="*/ 6763394 h 6858000"/>
              <a:gd name="connsiteX394" fmla="*/ 2565328 w 7467600"/>
              <a:gd name="connsiteY394" fmla="*/ 5516399 h 6858000"/>
              <a:gd name="connsiteX395" fmla="*/ 1922999 w 7467600"/>
              <a:gd name="connsiteY395" fmla="*/ 5980343 h 6858000"/>
              <a:gd name="connsiteX396" fmla="*/ 1950261 w 7467600"/>
              <a:gd name="connsiteY396" fmla="*/ 6405858 h 6858000"/>
              <a:gd name="connsiteX397" fmla="*/ 2365554 w 7467600"/>
              <a:gd name="connsiteY397" fmla="*/ 6759107 h 6858000"/>
              <a:gd name="connsiteX398" fmla="*/ 2424142 w 7467600"/>
              <a:gd name="connsiteY398" fmla="*/ 6858000 h 6858000"/>
              <a:gd name="connsiteX399" fmla="*/ 2395994 w 7467600"/>
              <a:gd name="connsiteY399" fmla="*/ 6858000 h 6858000"/>
              <a:gd name="connsiteX400" fmla="*/ 2392863 w 7467600"/>
              <a:gd name="connsiteY400" fmla="*/ 6852964 h 6858000"/>
              <a:gd name="connsiteX401" fmla="*/ 2017589 w 7467600"/>
              <a:gd name="connsiteY401" fmla="*/ 6493982 h 6858000"/>
              <a:gd name="connsiteX402" fmla="*/ 2147336 w 7467600"/>
              <a:gd name="connsiteY402" fmla="*/ 6594052 h 6858000"/>
              <a:gd name="connsiteX403" fmla="*/ 2207047 w 7467600"/>
              <a:gd name="connsiteY403" fmla="*/ 6654540 h 6858000"/>
              <a:gd name="connsiteX404" fmla="*/ 2299106 w 7467600"/>
              <a:gd name="connsiteY404" fmla="*/ 6778931 h 6858000"/>
              <a:gd name="connsiteX405" fmla="*/ 2314430 w 7467600"/>
              <a:gd name="connsiteY405" fmla="*/ 6801144 h 6858000"/>
              <a:gd name="connsiteX406" fmla="*/ 2352406 w 7467600"/>
              <a:gd name="connsiteY406" fmla="*/ 6858000 h 6858000"/>
              <a:gd name="connsiteX407" fmla="*/ 2314492 w 7467600"/>
              <a:gd name="connsiteY407" fmla="*/ 6858000 h 6858000"/>
              <a:gd name="connsiteX408" fmla="*/ 2288095 w 7467600"/>
              <a:gd name="connsiteY408" fmla="*/ 6818030 h 6858000"/>
              <a:gd name="connsiteX409" fmla="*/ 2272768 w 7467600"/>
              <a:gd name="connsiteY409" fmla="*/ 6795822 h 6858000"/>
              <a:gd name="connsiteX410" fmla="*/ 2182715 w 7467600"/>
              <a:gd name="connsiteY410" fmla="*/ 6675071 h 6858000"/>
              <a:gd name="connsiteX411" fmla="*/ 2032061 w 7467600"/>
              <a:gd name="connsiteY411" fmla="*/ 6541380 h 6858000"/>
              <a:gd name="connsiteX412" fmla="*/ 2257220 w 7467600"/>
              <a:gd name="connsiteY412" fmla="*/ 6826257 h 6858000"/>
              <a:gd name="connsiteX413" fmla="*/ 2281324 w 7467600"/>
              <a:gd name="connsiteY413" fmla="*/ 6858000 h 6858000"/>
              <a:gd name="connsiteX414" fmla="*/ 2242860 w 7467600"/>
              <a:gd name="connsiteY414" fmla="*/ 6858000 h 6858000"/>
              <a:gd name="connsiteX415" fmla="*/ 2232818 w 7467600"/>
              <a:gd name="connsiteY415" fmla="*/ 6844926 h 6858000"/>
              <a:gd name="connsiteX416" fmla="*/ 1990172 w 7467600"/>
              <a:gd name="connsiteY416" fmla="*/ 6542121 h 6858000"/>
              <a:gd name="connsiteX417" fmla="*/ 2124090 w 7467600"/>
              <a:gd name="connsiteY417" fmla="*/ 6761017 h 6858000"/>
              <a:gd name="connsiteX418" fmla="*/ 2200380 w 7467600"/>
              <a:gd name="connsiteY418" fmla="*/ 6858000 h 6858000"/>
              <a:gd name="connsiteX419" fmla="*/ 2147507 w 7467600"/>
              <a:gd name="connsiteY419" fmla="*/ 6858000 h 6858000"/>
              <a:gd name="connsiteX420" fmla="*/ 2070668 w 7467600"/>
              <a:gd name="connsiteY420" fmla="*/ 6761520 h 6858000"/>
              <a:gd name="connsiteX421" fmla="*/ 1975142 w 7467600"/>
              <a:gd name="connsiteY421" fmla="*/ 6585570 h 6858000"/>
              <a:gd name="connsiteX422" fmla="*/ 2050035 w 7467600"/>
              <a:gd name="connsiteY422" fmla="*/ 6813345 h 6858000"/>
              <a:gd name="connsiteX423" fmla="*/ 2063025 w 7467600"/>
              <a:gd name="connsiteY423" fmla="*/ 6858000 h 6858000"/>
              <a:gd name="connsiteX424" fmla="*/ 2021675 w 7467600"/>
              <a:gd name="connsiteY424" fmla="*/ 6858000 h 6858000"/>
              <a:gd name="connsiteX425" fmla="*/ 2019308 w 7467600"/>
              <a:gd name="connsiteY425" fmla="*/ 6847118 h 6858000"/>
              <a:gd name="connsiteX426" fmla="*/ 1938835 w 7467600"/>
              <a:gd name="connsiteY426" fmla="*/ 6551160 h 6858000"/>
              <a:gd name="connsiteX427" fmla="*/ 1953230 w 7467600"/>
              <a:gd name="connsiteY427" fmla="*/ 6759699 h 6858000"/>
              <a:gd name="connsiteX428" fmla="*/ 1956763 w 7467600"/>
              <a:gd name="connsiteY428" fmla="*/ 6778191 h 6858000"/>
              <a:gd name="connsiteX429" fmla="*/ 1967925 w 7467600"/>
              <a:gd name="connsiteY429" fmla="*/ 6858000 h 6858000"/>
              <a:gd name="connsiteX430" fmla="*/ 1936622 w 7467600"/>
              <a:gd name="connsiteY430" fmla="*/ 6858000 h 6858000"/>
              <a:gd name="connsiteX431" fmla="*/ 1926261 w 7467600"/>
              <a:gd name="connsiteY431" fmla="*/ 6784064 h 6858000"/>
              <a:gd name="connsiteX432" fmla="*/ 1922724 w 7467600"/>
              <a:gd name="connsiteY432" fmla="*/ 6765577 h 6858000"/>
              <a:gd name="connsiteX433" fmla="*/ 1904650 w 7467600"/>
              <a:gd name="connsiteY433" fmla="*/ 6639616 h 6858000"/>
              <a:gd name="connsiteX434" fmla="*/ 1885273 w 7467600"/>
              <a:gd name="connsiteY434" fmla="*/ 6858000 h 6858000"/>
              <a:gd name="connsiteX435" fmla="*/ 1854363 w 7467600"/>
              <a:gd name="connsiteY435" fmla="*/ 6858000 h 6858000"/>
              <a:gd name="connsiteX436" fmla="*/ 1880391 w 7467600"/>
              <a:gd name="connsiteY436" fmla="*/ 6603796 h 6858000"/>
              <a:gd name="connsiteX437" fmla="*/ 1818273 w 7467600"/>
              <a:gd name="connsiteY437" fmla="*/ 6715729 h 6858000"/>
              <a:gd name="connsiteX438" fmla="*/ 1794691 w 7467600"/>
              <a:gd name="connsiteY438" fmla="*/ 6843239 h 6858000"/>
              <a:gd name="connsiteX439" fmla="*/ 1794914 w 7467600"/>
              <a:gd name="connsiteY439" fmla="*/ 6858000 h 6858000"/>
              <a:gd name="connsiteX440" fmla="*/ 1746128 w 7467600"/>
              <a:gd name="connsiteY440" fmla="*/ 6858000 h 6858000"/>
              <a:gd name="connsiteX441" fmla="*/ 1753934 w 7467600"/>
              <a:gd name="connsiteY441" fmla="*/ 6724796 h 6858000"/>
              <a:gd name="connsiteX442" fmla="*/ 1792053 w 7467600"/>
              <a:gd name="connsiteY442" fmla="*/ 6572396 h 6858000"/>
              <a:gd name="connsiteX443" fmla="*/ 1862248 w 7467600"/>
              <a:gd name="connsiteY443" fmla="*/ 6266397 h 6858000"/>
              <a:gd name="connsiteX444" fmla="*/ 1862250 w 7467600"/>
              <a:gd name="connsiteY444" fmla="*/ 6033531 h 6858000"/>
              <a:gd name="connsiteX445" fmla="*/ 1211999 w 7467600"/>
              <a:gd name="connsiteY445" fmla="*/ 6683610 h 6858000"/>
              <a:gd name="connsiteX446" fmla="*/ 1213266 w 7467600"/>
              <a:gd name="connsiteY446" fmla="*/ 6691947 h 6858000"/>
              <a:gd name="connsiteX447" fmla="*/ 1203370 w 7467600"/>
              <a:gd name="connsiteY447" fmla="*/ 6850676 h 6858000"/>
              <a:gd name="connsiteX448" fmla="*/ 1203671 w 7467600"/>
              <a:gd name="connsiteY448" fmla="*/ 6858000 h 6858000"/>
              <a:gd name="connsiteX449" fmla="*/ 1143180 w 7467600"/>
              <a:gd name="connsiteY449" fmla="*/ 6858000 h 6858000"/>
              <a:gd name="connsiteX450" fmla="*/ 1142176 w 7467600"/>
              <a:gd name="connsiteY450" fmla="*/ 6766045 h 6858000"/>
              <a:gd name="connsiteX451" fmla="*/ 1067484 w 7467600"/>
              <a:gd name="connsiteY451" fmla="*/ 6858000 h 6858000"/>
              <a:gd name="connsiteX452" fmla="*/ 953928 w 7467600"/>
              <a:gd name="connsiteY452" fmla="*/ 6858000 h 6858000"/>
              <a:gd name="connsiteX453" fmla="*/ 959715 w 7467600"/>
              <a:gd name="connsiteY453" fmla="*/ 6850185 h 6858000"/>
              <a:gd name="connsiteX454" fmla="*/ 1483788 w 7467600"/>
              <a:gd name="connsiteY454" fmla="*/ 6259174 h 6858000"/>
              <a:gd name="connsiteX455" fmla="*/ 1100671 w 7467600"/>
              <a:gd name="connsiteY455" fmla="*/ 6252137 h 6858000"/>
              <a:gd name="connsiteX456" fmla="*/ 1090144 w 7467600"/>
              <a:gd name="connsiteY456" fmla="*/ 6256748 h 6858000"/>
              <a:gd name="connsiteX457" fmla="*/ 1095872 w 7467600"/>
              <a:gd name="connsiteY457" fmla="*/ 6271892 h 6858000"/>
              <a:gd name="connsiteX458" fmla="*/ 262785 w 7467600"/>
              <a:gd name="connsiteY458" fmla="*/ 6845450 h 6858000"/>
              <a:gd name="connsiteX459" fmla="*/ 209968 w 7467600"/>
              <a:gd name="connsiteY459" fmla="*/ 6770713 h 6858000"/>
              <a:gd name="connsiteX460" fmla="*/ 873460 w 7467600"/>
              <a:gd name="connsiteY460" fmla="*/ 6253768 h 6858000"/>
              <a:gd name="connsiteX461" fmla="*/ 192686 w 7467600"/>
              <a:gd name="connsiteY461" fmla="*/ 5849257 h 6858000"/>
              <a:gd name="connsiteX462" fmla="*/ 4696 w 7467600"/>
              <a:gd name="connsiteY462" fmla="*/ 5697668 h 6858000"/>
              <a:gd name="connsiteX463" fmla="*/ 0 w 7467600"/>
              <a:gd name="connsiteY463" fmla="*/ 5689984 h 6858000"/>
              <a:gd name="connsiteX464" fmla="*/ 0 w 7467600"/>
              <a:gd name="connsiteY464" fmla="*/ 5513472 h 6858000"/>
              <a:gd name="connsiteX465" fmla="*/ 174101 w 7467600"/>
              <a:gd name="connsiteY465" fmla="*/ 5620277 h 6858000"/>
              <a:gd name="connsiteX466" fmla="*/ 891800 w 7467600"/>
              <a:gd name="connsiteY466" fmla="*/ 6036935 h 6858000"/>
              <a:gd name="connsiteX467" fmla="*/ 1072219 w 7467600"/>
              <a:gd name="connsiteY467" fmla="*/ 6169443 h 6858000"/>
              <a:gd name="connsiteX468" fmla="*/ 1074117 w 7467600"/>
              <a:gd name="connsiteY468" fmla="*/ 6170301 h 6858000"/>
              <a:gd name="connsiteX469" fmla="*/ 1083114 w 7467600"/>
              <a:gd name="connsiteY469" fmla="*/ 6174131 h 6858000"/>
              <a:gd name="connsiteX470" fmla="*/ 1543010 w 7467600"/>
              <a:gd name="connsiteY470" fmla="*/ 6191140 h 6858000"/>
              <a:gd name="connsiteX471" fmla="*/ 1551080 w 7467600"/>
              <a:gd name="connsiteY471" fmla="*/ 6195006 h 6858000"/>
              <a:gd name="connsiteX472" fmla="*/ 2345443 w 7467600"/>
              <a:gd name="connsiteY472" fmla="*/ 5549882 h 6858000"/>
              <a:gd name="connsiteX473" fmla="*/ 1721499 w 7467600"/>
              <a:gd name="connsiteY473" fmla="*/ 5599969 h 6858000"/>
              <a:gd name="connsiteX474" fmla="*/ 767716 w 7467600"/>
              <a:gd name="connsiteY474" fmla="*/ 5472768 h 6858000"/>
              <a:gd name="connsiteX475" fmla="*/ 722147 w 7467600"/>
              <a:gd name="connsiteY475" fmla="*/ 5393091 h 6858000"/>
              <a:gd name="connsiteX476" fmla="*/ 1485552 w 7467600"/>
              <a:gd name="connsiteY476" fmla="*/ 5313202 h 6858000"/>
              <a:gd name="connsiteX477" fmla="*/ 2143004 w 7467600"/>
              <a:gd name="connsiteY477" fmla="*/ 5402420 h 6858000"/>
              <a:gd name="connsiteX478" fmla="*/ 1933391 w 7467600"/>
              <a:gd name="connsiteY478" fmla="*/ 5156971 h 6858000"/>
              <a:gd name="connsiteX479" fmla="*/ 1827118 w 7467600"/>
              <a:gd name="connsiteY479" fmla="*/ 4968410 h 6858000"/>
              <a:gd name="connsiteX480" fmla="*/ 1837349 w 7467600"/>
              <a:gd name="connsiteY480" fmla="*/ 4956357 h 6858000"/>
              <a:gd name="connsiteX481" fmla="*/ 2162835 w 7467600"/>
              <a:gd name="connsiteY481" fmla="*/ 5187853 h 6858000"/>
              <a:gd name="connsiteX482" fmla="*/ 2257167 w 7467600"/>
              <a:gd name="connsiteY482" fmla="*/ 5462123 h 6858000"/>
              <a:gd name="connsiteX483" fmla="*/ 2261598 w 7467600"/>
              <a:gd name="connsiteY483" fmla="*/ 5467998 h 6858000"/>
              <a:gd name="connsiteX484" fmla="*/ 2437177 w 7467600"/>
              <a:gd name="connsiteY484" fmla="*/ 5479608 h 6858000"/>
              <a:gd name="connsiteX485" fmla="*/ 2445247 w 7467600"/>
              <a:gd name="connsiteY485" fmla="*/ 5483476 h 6858000"/>
              <a:gd name="connsiteX486" fmla="*/ 2743626 w 7467600"/>
              <a:gd name="connsiteY486" fmla="*/ 5304819 h 6858000"/>
              <a:gd name="connsiteX487" fmla="*/ 3048102 w 7467600"/>
              <a:gd name="connsiteY487" fmla="*/ 5150595 h 6858000"/>
              <a:gd name="connsiteX488" fmla="*/ 1799414 w 7467600"/>
              <a:gd name="connsiteY488" fmla="*/ 4694732 h 6858000"/>
              <a:gd name="connsiteX489" fmla="*/ 1771735 w 7467600"/>
              <a:gd name="connsiteY489" fmla="*/ 4619929 h 6858000"/>
              <a:gd name="connsiteX490" fmla="*/ 3104273 w 7467600"/>
              <a:gd name="connsiteY490" fmla="*/ 5076159 h 6858000"/>
              <a:gd name="connsiteX491" fmla="*/ 3113245 w 7467600"/>
              <a:gd name="connsiteY491" fmla="*/ 5090705 h 6858000"/>
              <a:gd name="connsiteX492" fmla="*/ 3126294 w 7467600"/>
              <a:gd name="connsiteY492" fmla="*/ 5114400 h 6858000"/>
              <a:gd name="connsiteX493" fmla="*/ 3937433 w 7467600"/>
              <a:gd name="connsiteY493" fmla="*/ 4830473 h 6858000"/>
              <a:gd name="connsiteX494" fmla="*/ 3590475 w 7467600"/>
              <a:gd name="connsiteY494" fmla="*/ 4597974 h 6858000"/>
              <a:gd name="connsiteX495" fmla="*/ 3100264 w 7467600"/>
              <a:gd name="connsiteY495" fmla="*/ 4579845 h 6858000"/>
              <a:gd name="connsiteX496" fmla="*/ 2183576 w 7467600"/>
              <a:gd name="connsiteY496" fmla="*/ 4227150 h 6858000"/>
              <a:gd name="connsiteX497" fmla="*/ 2151029 w 7467600"/>
              <a:gd name="connsiteY497" fmla="*/ 4146947 h 6858000"/>
              <a:gd name="connsiteX498" fmla="*/ 3563434 w 7467600"/>
              <a:gd name="connsiteY498" fmla="*/ 4469115 h 6858000"/>
              <a:gd name="connsiteX499" fmla="*/ 3177952 w 7467600"/>
              <a:gd name="connsiteY499" fmla="*/ 3657386 h 6858000"/>
              <a:gd name="connsiteX500" fmla="*/ 3189263 w 7467600"/>
              <a:gd name="connsiteY500" fmla="*/ 3625726 h 6858000"/>
              <a:gd name="connsiteX501" fmla="*/ 3560912 w 7467600"/>
              <a:gd name="connsiteY501" fmla="*/ 4079863 h 6858000"/>
              <a:gd name="connsiteX502" fmla="*/ 3626636 w 7467600"/>
              <a:gd name="connsiteY502" fmla="*/ 4512230 h 6858000"/>
              <a:gd name="connsiteX503" fmla="*/ 3653088 w 7467600"/>
              <a:gd name="connsiteY503" fmla="*/ 4521417 h 6858000"/>
              <a:gd name="connsiteX504" fmla="*/ 3988128 w 7467600"/>
              <a:gd name="connsiteY504" fmla="*/ 4817267 h 6858000"/>
              <a:gd name="connsiteX505" fmla="*/ 4830582 w 7467600"/>
              <a:gd name="connsiteY505" fmla="*/ 4676000 h 6858000"/>
              <a:gd name="connsiteX506" fmla="*/ 4830100 w 7467600"/>
              <a:gd name="connsiteY506" fmla="*/ 4675554 h 6858000"/>
              <a:gd name="connsiteX507" fmla="*/ 4036318 w 7467600"/>
              <a:gd name="connsiteY507" fmla="*/ 4147013 h 6858000"/>
              <a:gd name="connsiteX508" fmla="*/ 3432098 w 7467600"/>
              <a:gd name="connsiteY508" fmla="*/ 3537312 h 6858000"/>
              <a:gd name="connsiteX509" fmla="*/ 3446761 w 7467600"/>
              <a:gd name="connsiteY509" fmla="*/ 3461278 h 6858000"/>
              <a:gd name="connsiteX510" fmla="*/ 4419733 w 7467600"/>
              <a:gd name="connsiteY510" fmla="*/ 3963555 h 6858000"/>
              <a:gd name="connsiteX511" fmla="*/ 4781371 w 7467600"/>
              <a:gd name="connsiteY511" fmla="*/ 4458604 h 6858000"/>
              <a:gd name="connsiteX512" fmla="*/ 4780440 w 7467600"/>
              <a:gd name="connsiteY512" fmla="*/ 4470290 h 6858000"/>
              <a:gd name="connsiteX513" fmla="*/ 4898954 w 7467600"/>
              <a:gd name="connsiteY513" fmla="*/ 4662092 h 6858000"/>
              <a:gd name="connsiteX514" fmla="*/ 4900699 w 7467600"/>
              <a:gd name="connsiteY514" fmla="*/ 4670867 h 6858000"/>
              <a:gd name="connsiteX515" fmla="*/ 5714511 w 7467600"/>
              <a:gd name="connsiteY515" fmla="*/ 4663483 h 6858000"/>
              <a:gd name="connsiteX516" fmla="*/ 5464793 w 7467600"/>
              <a:gd name="connsiteY516" fmla="*/ 4393556 h 6858000"/>
              <a:gd name="connsiteX517" fmla="*/ 5461897 w 7467600"/>
              <a:gd name="connsiteY517" fmla="*/ 4390879 h 6858000"/>
              <a:gd name="connsiteX518" fmla="*/ 4294126 w 7467600"/>
              <a:gd name="connsiteY518" fmla="*/ 3303048 h 6858000"/>
              <a:gd name="connsiteX519" fmla="*/ 4305321 w 7467600"/>
              <a:gd name="connsiteY519" fmla="*/ 3256953 h 6858000"/>
              <a:gd name="connsiteX520" fmla="*/ 4949299 w 7467600"/>
              <a:gd name="connsiteY520" fmla="*/ 3766336 h 6858000"/>
              <a:gd name="connsiteX521" fmla="*/ 5291452 w 7467600"/>
              <a:gd name="connsiteY521" fmla="*/ 4076801 h 6858000"/>
              <a:gd name="connsiteX522" fmla="*/ 5434998 w 7467600"/>
              <a:gd name="connsiteY522" fmla="*/ 4254100 h 6858000"/>
              <a:gd name="connsiteX523" fmla="*/ 5351015 w 7467600"/>
              <a:gd name="connsiteY523" fmla="*/ 3760989 h 6858000"/>
              <a:gd name="connsiteX524" fmla="*/ 5413780 w 7467600"/>
              <a:gd name="connsiteY524" fmla="*/ 2966265 h 6858000"/>
              <a:gd name="connsiteX525" fmla="*/ 5425627 w 7467600"/>
              <a:gd name="connsiteY525" fmla="*/ 2954192 h 6858000"/>
              <a:gd name="connsiteX526" fmla="*/ 6604735 w 7467600"/>
              <a:gd name="connsiteY526" fmla="*/ 2041381 h 6858000"/>
              <a:gd name="connsiteX527" fmla="*/ 7204487 w 7467600"/>
              <a:gd name="connsiteY527" fmla="*/ 2742112 h 6858000"/>
              <a:gd name="connsiteX528" fmla="*/ 7131592 w 7467600"/>
              <a:gd name="connsiteY528" fmla="*/ 2672096 h 6858000"/>
              <a:gd name="connsiteX529" fmla="*/ 6996344 w 7467600"/>
              <a:gd name="connsiteY529" fmla="*/ 2518310 h 6858000"/>
              <a:gd name="connsiteX530" fmla="*/ 6735495 w 7467600"/>
              <a:gd name="connsiteY530" fmla="*/ 2196890 h 6858000"/>
              <a:gd name="connsiteX531" fmla="*/ 6721901 w 7467600"/>
              <a:gd name="connsiteY531" fmla="*/ 2179274 h 6858000"/>
              <a:gd name="connsiteX532" fmla="*/ 6604735 w 7467600"/>
              <a:gd name="connsiteY532" fmla="*/ 2041381 h 6858000"/>
              <a:gd name="connsiteX533" fmla="*/ 6591670 w 7467600"/>
              <a:gd name="connsiteY533" fmla="*/ 1988277 h 6858000"/>
              <a:gd name="connsiteX534" fmla="*/ 6747349 w 7467600"/>
              <a:gd name="connsiteY534" fmla="*/ 2160069 h 6858000"/>
              <a:gd name="connsiteX535" fmla="*/ 6760943 w 7467600"/>
              <a:gd name="connsiteY535" fmla="*/ 2177686 h 6858000"/>
              <a:gd name="connsiteX536" fmla="*/ 7021065 w 7467600"/>
              <a:gd name="connsiteY536" fmla="*/ 2498102 h 6858000"/>
              <a:gd name="connsiteX537" fmla="*/ 7155223 w 7467600"/>
              <a:gd name="connsiteY537" fmla="*/ 2650386 h 6858000"/>
              <a:gd name="connsiteX538" fmla="*/ 7203167 w 7467600"/>
              <a:gd name="connsiteY538" fmla="*/ 2697288 h 6858000"/>
              <a:gd name="connsiteX539" fmla="*/ 6937703 w 7467600"/>
              <a:gd name="connsiteY539" fmla="*/ 2321981 h 6858000"/>
              <a:gd name="connsiteX540" fmla="*/ 6591670 w 7467600"/>
              <a:gd name="connsiteY540" fmla="*/ 1988277 h 6858000"/>
              <a:gd name="connsiteX541" fmla="*/ 5798671 w 7467600"/>
              <a:gd name="connsiteY541" fmla="*/ 1981601 h 6858000"/>
              <a:gd name="connsiteX542" fmla="*/ 5754709 w 7467600"/>
              <a:gd name="connsiteY542" fmla="*/ 2071454 h 6858000"/>
              <a:gd name="connsiteX543" fmla="*/ 5763044 w 7467600"/>
              <a:gd name="connsiteY543" fmla="*/ 2842206 h 6858000"/>
              <a:gd name="connsiteX544" fmla="*/ 5764974 w 7467600"/>
              <a:gd name="connsiteY544" fmla="*/ 2799609 h 6858000"/>
              <a:gd name="connsiteX545" fmla="*/ 5767665 w 7467600"/>
              <a:gd name="connsiteY545" fmla="*/ 2666409 h 6858000"/>
              <a:gd name="connsiteX546" fmla="*/ 5763055 w 7467600"/>
              <a:gd name="connsiteY546" fmla="*/ 2579705 h 6858000"/>
              <a:gd name="connsiteX547" fmla="*/ 5758079 w 7467600"/>
              <a:gd name="connsiteY547" fmla="*/ 2492508 h 6858000"/>
              <a:gd name="connsiteX548" fmla="*/ 5779325 w 7467600"/>
              <a:gd name="connsiteY548" fmla="*/ 2197069 h 6858000"/>
              <a:gd name="connsiteX549" fmla="*/ 5798671 w 7467600"/>
              <a:gd name="connsiteY549" fmla="*/ 1981601 h 6858000"/>
              <a:gd name="connsiteX550" fmla="*/ 5829202 w 7467600"/>
              <a:gd name="connsiteY550" fmla="*/ 1971679 h 6858000"/>
              <a:gd name="connsiteX551" fmla="*/ 5809558 w 7467600"/>
              <a:gd name="connsiteY551" fmla="*/ 2198043 h 6858000"/>
              <a:gd name="connsiteX552" fmla="*/ 5788653 w 7467600"/>
              <a:gd name="connsiteY552" fmla="*/ 2489430 h 6858000"/>
              <a:gd name="connsiteX553" fmla="*/ 5793439 w 7467600"/>
              <a:gd name="connsiteY553" fmla="*/ 2575235 h 6858000"/>
              <a:gd name="connsiteX554" fmla="*/ 5796837 w 7467600"/>
              <a:gd name="connsiteY554" fmla="*/ 2637633 h 6858000"/>
              <a:gd name="connsiteX555" fmla="*/ 5818614 w 7467600"/>
              <a:gd name="connsiteY555" fmla="*/ 2473055 h 6858000"/>
              <a:gd name="connsiteX556" fmla="*/ 5829202 w 7467600"/>
              <a:gd name="connsiteY556" fmla="*/ 1971679 h 6858000"/>
              <a:gd name="connsiteX557" fmla="*/ 5911389 w 7467600"/>
              <a:gd name="connsiteY557" fmla="*/ 1898371 h 6858000"/>
              <a:gd name="connsiteX558" fmla="*/ 6237627 w 7467600"/>
              <a:gd name="connsiteY558" fmla="*/ 2231921 h 6858000"/>
              <a:gd name="connsiteX559" fmla="*/ 5911389 w 7467600"/>
              <a:gd name="connsiteY559" fmla="*/ 1898371 h 6858000"/>
              <a:gd name="connsiteX560" fmla="*/ 6944437 w 7467600"/>
              <a:gd name="connsiteY560" fmla="*/ 1575402 h 6858000"/>
              <a:gd name="connsiteX561" fmla="*/ 6304730 w 7467600"/>
              <a:gd name="connsiteY561" fmla="*/ 1766654 h 6858000"/>
              <a:gd name="connsiteX562" fmla="*/ 6944437 w 7467600"/>
              <a:gd name="connsiteY562" fmla="*/ 1575402 h 6858000"/>
              <a:gd name="connsiteX563" fmla="*/ 7019523 w 7467600"/>
              <a:gd name="connsiteY563" fmla="*/ 1519450 h 6858000"/>
              <a:gd name="connsiteX564" fmla="*/ 6298091 w 7467600"/>
              <a:gd name="connsiteY564" fmla="*/ 1737122 h 6858000"/>
              <a:gd name="connsiteX565" fmla="*/ 7019523 w 7467600"/>
              <a:gd name="connsiteY565" fmla="*/ 1519450 h 6858000"/>
              <a:gd name="connsiteX566" fmla="*/ 2399523 w 7467600"/>
              <a:gd name="connsiteY566" fmla="*/ 1428234 h 6858000"/>
              <a:gd name="connsiteX567" fmla="*/ 2224982 w 7467600"/>
              <a:gd name="connsiteY567" fmla="*/ 1826201 h 6858000"/>
              <a:gd name="connsiteX568" fmla="*/ 2096099 w 7467600"/>
              <a:gd name="connsiteY568" fmla="*/ 2345900 h 6858000"/>
              <a:gd name="connsiteX569" fmla="*/ 2283317 w 7467600"/>
              <a:gd name="connsiteY569" fmla="*/ 1796925 h 6858000"/>
              <a:gd name="connsiteX570" fmla="*/ 2399523 w 7467600"/>
              <a:gd name="connsiteY570" fmla="*/ 1428234 h 6858000"/>
              <a:gd name="connsiteX571" fmla="*/ 2448558 w 7467600"/>
              <a:gd name="connsiteY571" fmla="*/ 1373435 h 6858000"/>
              <a:gd name="connsiteX572" fmla="*/ 2312521 w 7467600"/>
              <a:gd name="connsiteY572" fmla="*/ 1806140 h 6858000"/>
              <a:gd name="connsiteX573" fmla="*/ 2127533 w 7467600"/>
              <a:gd name="connsiteY573" fmla="*/ 2348380 h 6858000"/>
              <a:gd name="connsiteX574" fmla="*/ 2358080 w 7467600"/>
              <a:gd name="connsiteY574" fmla="*/ 1866134 h 6858000"/>
              <a:gd name="connsiteX575" fmla="*/ 2407436 w 7467600"/>
              <a:gd name="connsiteY575" fmla="*/ 1651070 h 6858000"/>
              <a:gd name="connsiteX576" fmla="*/ 2448558 w 7467600"/>
              <a:gd name="connsiteY576" fmla="*/ 1373435 h 6858000"/>
              <a:gd name="connsiteX577" fmla="*/ 278707 w 7467600"/>
              <a:gd name="connsiteY577" fmla="*/ 1352270 h 6858000"/>
              <a:gd name="connsiteX578" fmla="*/ 321570 w 7467600"/>
              <a:gd name="connsiteY578" fmla="*/ 1861610 h 6858000"/>
              <a:gd name="connsiteX579" fmla="*/ 294281 w 7467600"/>
              <a:gd name="connsiteY579" fmla="*/ 1440658 h 6858000"/>
              <a:gd name="connsiteX580" fmla="*/ 278707 w 7467600"/>
              <a:gd name="connsiteY580" fmla="*/ 1352270 h 6858000"/>
              <a:gd name="connsiteX581" fmla="*/ 1423821 w 7467600"/>
              <a:gd name="connsiteY581" fmla="*/ 1351958 h 6858000"/>
              <a:gd name="connsiteX582" fmla="*/ 1638521 w 7467600"/>
              <a:gd name="connsiteY582" fmla="*/ 1908470 h 6858000"/>
              <a:gd name="connsiteX583" fmla="*/ 1754199 w 7467600"/>
              <a:gd name="connsiteY583" fmla="*/ 2149284 h 6858000"/>
              <a:gd name="connsiteX584" fmla="*/ 1908359 w 7467600"/>
              <a:gd name="connsiteY584" fmla="*/ 2364988 h 6858000"/>
              <a:gd name="connsiteX585" fmla="*/ 1647661 w 7467600"/>
              <a:gd name="connsiteY585" fmla="*/ 1825945 h 6858000"/>
              <a:gd name="connsiteX586" fmla="*/ 1423821 w 7467600"/>
              <a:gd name="connsiteY586" fmla="*/ 1351958 h 6858000"/>
              <a:gd name="connsiteX587" fmla="*/ 1431890 w 7467600"/>
              <a:gd name="connsiteY587" fmla="*/ 1306475 h 6858000"/>
              <a:gd name="connsiteX588" fmla="*/ 1507597 w 7467600"/>
              <a:gd name="connsiteY588" fmla="*/ 1446132 h 6858000"/>
              <a:gd name="connsiteX589" fmla="*/ 1674586 w 7467600"/>
              <a:gd name="connsiteY589" fmla="*/ 1813832 h 6858000"/>
              <a:gd name="connsiteX590" fmla="*/ 1815950 w 7467600"/>
              <a:gd name="connsiteY590" fmla="*/ 2128564 h 6858000"/>
              <a:gd name="connsiteX591" fmla="*/ 1984242 w 7467600"/>
              <a:gd name="connsiteY591" fmla="*/ 2430829 h 6858000"/>
              <a:gd name="connsiteX592" fmla="*/ 2014023 w 7467600"/>
              <a:gd name="connsiteY592" fmla="*/ 2450995 h 6858000"/>
              <a:gd name="connsiteX593" fmla="*/ 1747337 w 7467600"/>
              <a:gd name="connsiteY593" fmla="*/ 1855264 h 6858000"/>
              <a:gd name="connsiteX594" fmla="*/ 1533749 w 7467600"/>
              <a:gd name="connsiteY594" fmla="*/ 1478656 h 6858000"/>
              <a:gd name="connsiteX595" fmla="*/ 1431890 w 7467600"/>
              <a:gd name="connsiteY595" fmla="*/ 1306475 h 6858000"/>
              <a:gd name="connsiteX596" fmla="*/ 5052692 w 7467600"/>
              <a:gd name="connsiteY596" fmla="*/ 1292994 h 6858000"/>
              <a:gd name="connsiteX597" fmla="*/ 5200661 w 7467600"/>
              <a:gd name="connsiteY597" fmla="*/ 1635186 h 6858000"/>
              <a:gd name="connsiteX598" fmla="*/ 5297138 w 7467600"/>
              <a:gd name="connsiteY598" fmla="*/ 1906351 h 6858000"/>
              <a:gd name="connsiteX599" fmla="*/ 5052692 w 7467600"/>
              <a:gd name="connsiteY599" fmla="*/ 1292994 h 6858000"/>
              <a:gd name="connsiteX600" fmla="*/ 5009948 w 7467600"/>
              <a:gd name="connsiteY600" fmla="*/ 1273619 h 6858000"/>
              <a:gd name="connsiteX601" fmla="*/ 5121777 w 7467600"/>
              <a:gd name="connsiteY601" fmla="*/ 1654213 h 6858000"/>
              <a:gd name="connsiteX602" fmla="*/ 5293545 w 7467600"/>
              <a:gd name="connsiteY602" fmla="*/ 2072247 h 6858000"/>
              <a:gd name="connsiteX603" fmla="*/ 5294042 w 7467600"/>
              <a:gd name="connsiteY603" fmla="*/ 2065019 h 6858000"/>
              <a:gd name="connsiteX604" fmla="*/ 5171936 w 7467600"/>
              <a:gd name="connsiteY604" fmla="*/ 1647613 h 6858000"/>
              <a:gd name="connsiteX605" fmla="*/ 5009948 w 7467600"/>
              <a:gd name="connsiteY605" fmla="*/ 1273619 h 6858000"/>
              <a:gd name="connsiteX606" fmla="*/ 655236 w 7467600"/>
              <a:gd name="connsiteY606" fmla="*/ 1268632 h 6858000"/>
              <a:gd name="connsiteX607" fmla="*/ 839521 w 7467600"/>
              <a:gd name="connsiteY607" fmla="*/ 1685315 h 6858000"/>
              <a:gd name="connsiteX608" fmla="*/ 1109416 w 7467600"/>
              <a:gd name="connsiteY608" fmla="*/ 2061663 h 6858000"/>
              <a:gd name="connsiteX609" fmla="*/ 1298300 w 7467600"/>
              <a:gd name="connsiteY609" fmla="*/ 2247742 h 6858000"/>
              <a:gd name="connsiteX610" fmla="*/ 1125871 w 7467600"/>
              <a:gd name="connsiteY610" fmla="*/ 1989513 h 6858000"/>
              <a:gd name="connsiteX611" fmla="*/ 981574 w 7467600"/>
              <a:gd name="connsiteY611" fmla="*/ 1783157 h 6858000"/>
              <a:gd name="connsiteX612" fmla="*/ 922198 w 7467600"/>
              <a:gd name="connsiteY612" fmla="*/ 1677437 h 6858000"/>
              <a:gd name="connsiteX613" fmla="*/ 869293 w 7467600"/>
              <a:gd name="connsiteY613" fmla="*/ 1583214 h 6858000"/>
              <a:gd name="connsiteX614" fmla="*/ 751431 w 7467600"/>
              <a:gd name="connsiteY614" fmla="*/ 1405731 h 6858000"/>
              <a:gd name="connsiteX615" fmla="*/ 655236 w 7467600"/>
              <a:gd name="connsiteY615" fmla="*/ 1268632 h 6858000"/>
              <a:gd name="connsiteX616" fmla="*/ 6516292 w 7467600"/>
              <a:gd name="connsiteY616" fmla="*/ 1263064 h 6858000"/>
              <a:gd name="connsiteX617" fmla="*/ 5736320 w 7467600"/>
              <a:gd name="connsiteY617" fmla="*/ 1501803 h 6858000"/>
              <a:gd name="connsiteX618" fmla="*/ 6516292 w 7467600"/>
              <a:gd name="connsiteY618" fmla="*/ 1263064 h 6858000"/>
              <a:gd name="connsiteX619" fmla="*/ 291466 w 7467600"/>
              <a:gd name="connsiteY619" fmla="*/ 1250369 h 6858000"/>
              <a:gd name="connsiteX620" fmla="*/ 323180 w 7467600"/>
              <a:gd name="connsiteY620" fmla="*/ 1435283 h 6858000"/>
              <a:gd name="connsiteX621" fmla="*/ 349381 w 7467600"/>
              <a:gd name="connsiteY621" fmla="*/ 1875041 h 6858000"/>
              <a:gd name="connsiteX622" fmla="*/ 374363 w 7467600"/>
              <a:gd name="connsiteY622" fmla="*/ 1506494 h 6858000"/>
              <a:gd name="connsiteX623" fmla="*/ 302168 w 7467600"/>
              <a:gd name="connsiteY623" fmla="*/ 1274495 h 6858000"/>
              <a:gd name="connsiteX624" fmla="*/ 291466 w 7467600"/>
              <a:gd name="connsiteY624" fmla="*/ 1250369 h 6858000"/>
              <a:gd name="connsiteX625" fmla="*/ 678222 w 7467600"/>
              <a:gd name="connsiteY625" fmla="*/ 1248670 h 6858000"/>
              <a:gd name="connsiteX626" fmla="*/ 775536 w 7467600"/>
              <a:gd name="connsiteY626" fmla="*/ 1388015 h 6858000"/>
              <a:gd name="connsiteX627" fmla="*/ 894529 w 7467600"/>
              <a:gd name="connsiteY627" fmla="*/ 1567739 h 6858000"/>
              <a:gd name="connsiteX628" fmla="*/ 948000 w 7467600"/>
              <a:gd name="connsiteY628" fmla="*/ 1663088 h 6858000"/>
              <a:gd name="connsiteX629" fmla="*/ 1006812 w 7467600"/>
              <a:gd name="connsiteY629" fmla="*/ 1767683 h 6858000"/>
              <a:gd name="connsiteX630" fmla="*/ 1149133 w 7467600"/>
              <a:gd name="connsiteY630" fmla="*/ 1971513 h 6858000"/>
              <a:gd name="connsiteX631" fmla="*/ 1333952 w 7467600"/>
              <a:gd name="connsiteY631" fmla="*/ 2251620 h 6858000"/>
              <a:gd name="connsiteX632" fmla="*/ 1337329 w 7467600"/>
              <a:gd name="connsiteY632" fmla="*/ 2258350 h 6858000"/>
              <a:gd name="connsiteX633" fmla="*/ 1014726 w 7467600"/>
              <a:gd name="connsiteY633" fmla="*/ 1615556 h 6858000"/>
              <a:gd name="connsiteX634" fmla="*/ 678222 w 7467600"/>
              <a:gd name="connsiteY634" fmla="*/ 1248670 h 6858000"/>
              <a:gd name="connsiteX635" fmla="*/ 6691602 w 7467600"/>
              <a:gd name="connsiteY635" fmla="*/ 1140573 h 6858000"/>
              <a:gd name="connsiteX636" fmla="*/ 6571100 w 7467600"/>
              <a:gd name="connsiteY636" fmla="*/ 1183662 h 6858000"/>
              <a:gd name="connsiteX637" fmla="*/ 6241687 w 7467600"/>
              <a:gd name="connsiteY637" fmla="*/ 1257600 h 6858000"/>
              <a:gd name="connsiteX638" fmla="*/ 5693009 w 7467600"/>
              <a:gd name="connsiteY638" fmla="*/ 1478256 h 6858000"/>
              <a:gd name="connsiteX639" fmla="*/ 6548420 w 7467600"/>
              <a:gd name="connsiteY639" fmla="*/ 1214599 h 6858000"/>
              <a:gd name="connsiteX640" fmla="*/ 6605473 w 7467600"/>
              <a:gd name="connsiteY640" fmla="*/ 1184686 h 6858000"/>
              <a:gd name="connsiteX641" fmla="*/ 6691602 w 7467600"/>
              <a:gd name="connsiteY641" fmla="*/ 1140573 h 6858000"/>
              <a:gd name="connsiteX642" fmla="*/ 4002475 w 7467600"/>
              <a:gd name="connsiteY642" fmla="*/ 1037802 h 6858000"/>
              <a:gd name="connsiteX643" fmla="*/ 4000324 w 7467600"/>
              <a:gd name="connsiteY643" fmla="*/ 1039362 h 6858000"/>
              <a:gd name="connsiteX644" fmla="*/ 4002862 w 7467600"/>
              <a:gd name="connsiteY644" fmla="*/ 1042866 h 6858000"/>
              <a:gd name="connsiteX645" fmla="*/ 4002475 w 7467600"/>
              <a:gd name="connsiteY645" fmla="*/ 1037802 h 6858000"/>
              <a:gd name="connsiteX646" fmla="*/ 506322 w 7467600"/>
              <a:gd name="connsiteY646" fmla="*/ 1020997 h 6858000"/>
              <a:gd name="connsiteX647" fmla="*/ 533068 w 7467600"/>
              <a:gd name="connsiteY647" fmla="*/ 1029409 h 6858000"/>
              <a:gd name="connsiteX648" fmla="*/ 1232525 w 7467600"/>
              <a:gd name="connsiteY648" fmla="*/ 1804675 h 6858000"/>
              <a:gd name="connsiteX649" fmla="*/ 1388858 w 7467600"/>
              <a:gd name="connsiteY649" fmla="*/ 2368011 h 6858000"/>
              <a:gd name="connsiteX650" fmla="*/ 1384098 w 7467600"/>
              <a:gd name="connsiteY650" fmla="*/ 2378125 h 6858000"/>
              <a:gd name="connsiteX651" fmla="*/ 1425393 w 7467600"/>
              <a:gd name="connsiteY651" fmla="*/ 2589124 h 6858000"/>
              <a:gd name="connsiteX652" fmla="*/ 1424001 w 7467600"/>
              <a:gd name="connsiteY652" fmla="*/ 2597541 h 6858000"/>
              <a:gd name="connsiteX653" fmla="*/ 2152729 w 7467600"/>
              <a:gd name="connsiteY653" fmla="*/ 2864487 h 6858000"/>
              <a:gd name="connsiteX654" fmla="*/ 2020609 w 7467600"/>
              <a:gd name="connsiteY654" fmla="*/ 2539671 h 6858000"/>
              <a:gd name="connsiteX655" fmla="*/ 2018920 w 7467600"/>
              <a:gd name="connsiteY655" fmla="*/ 2536309 h 6858000"/>
              <a:gd name="connsiteX656" fmla="*/ 1342441 w 7467600"/>
              <a:gd name="connsiteY656" fmla="*/ 1173017 h 6858000"/>
              <a:gd name="connsiteX657" fmla="*/ 1367925 w 7467600"/>
              <a:gd name="connsiteY657" fmla="*/ 1135648 h 6858000"/>
              <a:gd name="connsiteX658" fmla="*/ 1771401 w 7467600"/>
              <a:gd name="connsiteY658" fmla="*/ 1806673 h 6858000"/>
              <a:gd name="connsiteX659" fmla="*/ 1972385 w 7467600"/>
              <a:gd name="connsiteY659" fmla="*/ 2198735 h 6858000"/>
              <a:gd name="connsiteX660" fmla="*/ 2040892 w 7467600"/>
              <a:gd name="connsiteY660" fmla="*/ 2405205 h 6858000"/>
              <a:gd name="connsiteX661" fmla="*/ 2131689 w 7467600"/>
              <a:gd name="connsiteY661" fmla="*/ 1936926 h 6858000"/>
              <a:gd name="connsiteX662" fmla="*/ 2454820 w 7467600"/>
              <a:gd name="connsiteY662" fmla="*/ 1248808 h 6858000"/>
              <a:gd name="connsiteX663" fmla="*/ 2492512 w 7467600"/>
              <a:gd name="connsiteY663" fmla="*/ 1302920 h 6858000"/>
              <a:gd name="connsiteX664" fmla="*/ 2081216 w 7467600"/>
              <a:gd name="connsiteY664" fmla="*/ 2527513 h 6858000"/>
              <a:gd name="connsiteX665" fmla="*/ 2081211 w 7467600"/>
              <a:gd name="connsiteY665" fmla="*/ 2528916 h 6858000"/>
              <a:gd name="connsiteX666" fmla="*/ 2199067 w 7467600"/>
              <a:gd name="connsiteY666" fmla="*/ 2884061 h 6858000"/>
              <a:gd name="connsiteX667" fmla="*/ 3192586 w 7467600"/>
              <a:gd name="connsiteY667" fmla="*/ 3411496 h 6858000"/>
              <a:gd name="connsiteX668" fmla="*/ 3182620 w 7467600"/>
              <a:gd name="connsiteY668" fmla="*/ 3483279 h 6858000"/>
              <a:gd name="connsiteX669" fmla="*/ 2435119 w 7467600"/>
              <a:gd name="connsiteY669" fmla="*/ 3080173 h 6858000"/>
              <a:gd name="connsiteX670" fmla="*/ 2410152 w 7467600"/>
              <a:gd name="connsiteY670" fmla="*/ 3063751 h 6858000"/>
              <a:gd name="connsiteX671" fmla="*/ 2408099 w 7467600"/>
              <a:gd name="connsiteY671" fmla="*/ 3064403 h 6858000"/>
              <a:gd name="connsiteX672" fmla="*/ 2407218 w 7467600"/>
              <a:gd name="connsiteY672" fmla="*/ 3070324 h 6858000"/>
              <a:gd name="connsiteX673" fmla="*/ 2380138 w 7467600"/>
              <a:gd name="connsiteY673" fmla="*/ 3099341 h 6858000"/>
              <a:gd name="connsiteX674" fmla="*/ 1765923 w 7467600"/>
              <a:gd name="connsiteY674" fmla="*/ 3581043 h 6858000"/>
              <a:gd name="connsiteX675" fmla="*/ 1702258 w 7467600"/>
              <a:gd name="connsiteY675" fmla="*/ 3612286 h 6858000"/>
              <a:gd name="connsiteX676" fmla="*/ 1538370 w 7467600"/>
              <a:gd name="connsiteY676" fmla="*/ 3811804 h 6858000"/>
              <a:gd name="connsiteX677" fmla="*/ 542867 w 7467600"/>
              <a:gd name="connsiteY677" fmla="*/ 4944092 h 6858000"/>
              <a:gd name="connsiteX678" fmla="*/ 515800 w 7467600"/>
              <a:gd name="connsiteY678" fmla="*/ 4862180 h 6858000"/>
              <a:gd name="connsiteX679" fmla="*/ 909145 w 7467600"/>
              <a:gd name="connsiteY679" fmla="*/ 4199225 h 6858000"/>
              <a:gd name="connsiteX680" fmla="*/ 1214067 w 7467600"/>
              <a:gd name="connsiteY680" fmla="*/ 3908561 h 6858000"/>
              <a:gd name="connsiteX681" fmla="*/ 640967 w 7467600"/>
              <a:gd name="connsiteY681" fmla="*/ 4105601 h 6858000"/>
              <a:gd name="connsiteX682" fmla="*/ 112563 w 7467600"/>
              <a:gd name="connsiteY682" fmla="*/ 4396952 h 6858000"/>
              <a:gd name="connsiteX683" fmla="*/ 0 w 7467600"/>
              <a:gd name="connsiteY683" fmla="*/ 4466006 h 6858000"/>
              <a:gd name="connsiteX684" fmla="*/ 0 w 7467600"/>
              <a:gd name="connsiteY684" fmla="*/ 4233763 h 6858000"/>
              <a:gd name="connsiteX685" fmla="*/ 36881 w 7467600"/>
              <a:gd name="connsiteY685" fmla="*/ 4200118 h 6858000"/>
              <a:gd name="connsiteX686" fmla="*/ 910534 w 7467600"/>
              <a:gd name="connsiteY686" fmla="*/ 3629753 h 6858000"/>
              <a:gd name="connsiteX687" fmla="*/ 1578717 w 7467600"/>
              <a:gd name="connsiteY687" fmla="*/ 3575982 h 6858000"/>
              <a:gd name="connsiteX688" fmla="*/ 2338780 w 7467600"/>
              <a:gd name="connsiteY688" fmla="*/ 3033725 h 6858000"/>
              <a:gd name="connsiteX689" fmla="*/ 1807991 w 7467600"/>
              <a:gd name="connsiteY689" fmla="*/ 2807184 h 6858000"/>
              <a:gd name="connsiteX690" fmla="*/ 1416358 w 7467600"/>
              <a:gd name="connsiteY690" fmla="*/ 3112571 h 6858000"/>
              <a:gd name="connsiteX691" fmla="*/ 939066 w 7467600"/>
              <a:gd name="connsiteY691" fmla="*/ 3378798 h 6858000"/>
              <a:gd name="connsiteX692" fmla="*/ 115099 w 7467600"/>
              <a:gd name="connsiteY692" fmla="*/ 3607650 h 6858000"/>
              <a:gd name="connsiteX693" fmla="*/ 97284 w 7467600"/>
              <a:gd name="connsiteY693" fmla="*/ 3520393 h 6858000"/>
              <a:gd name="connsiteX694" fmla="*/ 922050 w 7467600"/>
              <a:gd name="connsiteY694" fmla="*/ 3074867 h 6858000"/>
              <a:gd name="connsiteX695" fmla="*/ 1405265 w 7467600"/>
              <a:gd name="connsiteY695" fmla="*/ 3016319 h 6858000"/>
              <a:gd name="connsiteX696" fmla="*/ 1407512 w 7467600"/>
              <a:gd name="connsiteY696" fmla="*/ 3018001 h 6858000"/>
              <a:gd name="connsiteX697" fmla="*/ 1726266 w 7467600"/>
              <a:gd name="connsiteY697" fmla="*/ 2777274 h 6858000"/>
              <a:gd name="connsiteX698" fmla="*/ 625390 w 7467600"/>
              <a:gd name="connsiteY698" fmla="*/ 2514541 h 6858000"/>
              <a:gd name="connsiteX699" fmla="*/ 619799 w 7467600"/>
              <a:gd name="connsiteY699" fmla="*/ 2527180 h 6858000"/>
              <a:gd name="connsiteX700" fmla="*/ 310030 w 7467600"/>
              <a:gd name="connsiteY700" fmla="*/ 2771818 h 6858000"/>
              <a:gd name="connsiteX701" fmla="*/ 173877 w 7467600"/>
              <a:gd name="connsiteY701" fmla="*/ 2937056 h 6858000"/>
              <a:gd name="connsiteX702" fmla="*/ 77889 w 7467600"/>
              <a:gd name="connsiteY702" fmla="*/ 3138440 h 6858000"/>
              <a:gd name="connsiteX703" fmla="*/ 0 w 7467600"/>
              <a:gd name="connsiteY703" fmla="*/ 3271395 h 6858000"/>
              <a:gd name="connsiteX704" fmla="*/ 0 w 7467600"/>
              <a:gd name="connsiteY704" fmla="*/ 3153002 h 6858000"/>
              <a:gd name="connsiteX705" fmla="*/ 2386 w 7467600"/>
              <a:gd name="connsiteY705" fmla="*/ 3149203 h 6858000"/>
              <a:gd name="connsiteX706" fmla="*/ 89753 w 7467600"/>
              <a:gd name="connsiteY706" fmla="*/ 2987702 h 6858000"/>
              <a:gd name="connsiteX707" fmla="*/ 76869 w 7467600"/>
              <a:gd name="connsiteY707" fmla="*/ 3005404 h 6858000"/>
              <a:gd name="connsiteX708" fmla="*/ 32049 w 7467600"/>
              <a:gd name="connsiteY708" fmla="*/ 3065814 h 6858000"/>
              <a:gd name="connsiteX709" fmla="*/ 0 w 7467600"/>
              <a:gd name="connsiteY709" fmla="*/ 3108744 h 6858000"/>
              <a:gd name="connsiteX710" fmla="*/ 0 w 7467600"/>
              <a:gd name="connsiteY710" fmla="*/ 3058059 h 6858000"/>
              <a:gd name="connsiteX711" fmla="*/ 7610 w 7467600"/>
              <a:gd name="connsiteY711" fmla="*/ 3047889 h 6858000"/>
              <a:gd name="connsiteX712" fmla="*/ 52419 w 7467600"/>
              <a:gd name="connsiteY712" fmla="*/ 2987479 h 6858000"/>
              <a:gd name="connsiteX713" fmla="*/ 59142 w 7467600"/>
              <a:gd name="connsiteY713" fmla="*/ 2978488 h 6858000"/>
              <a:gd name="connsiteX714" fmla="*/ 0 w 7467600"/>
              <a:gd name="connsiteY714" fmla="*/ 3015334 h 6858000"/>
              <a:gd name="connsiteX715" fmla="*/ 0 w 7467600"/>
              <a:gd name="connsiteY715" fmla="*/ 2914286 h 6858000"/>
              <a:gd name="connsiteX716" fmla="*/ 36383 w 7467600"/>
              <a:gd name="connsiteY716" fmla="*/ 2901128 h 6858000"/>
              <a:gd name="connsiteX717" fmla="*/ 156329 w 7467600"/>
              <a:gd name="connsiteY717" fmla="*/ 2840533 h 6858000"/>
              <a:gd name="connsiteX718" fmla="*/ 358355 w 7467600"/>
              <a:gd name="connsiteY718" fmla="*/ 2620471 h 6858000"/>
              <a:gd name="connsiteX719" fmla="*/ 510577 w 7467600"/>
              <a:gd name="connsiteY719" fmla="*/ 2501244 h 6858000"/>
              <a:gd name="connsiteX720" fmla="*/ 211967 w 7467600"/>
              <a:gd name="connsiteY720" fmla="*/ 2479171 h 6858000"/>
              <a:gd name="connsiteX721" fmla="*/ 0 w 7467600"/>
              <a:gd name="connsiteY721" fmla="*/ 2476398 h 6858000"/>
              <a:gd name="connsiteX722" fmla="*/ 0 w 7467600"/>
              <a:gd name="connsiteY722" fmla="*/ 2389189 h 6858000"/>
              <a:gd name="connsiteX723" fmla="*/ 103062 w 7467600"/>
              <a:gd name="connsiteY723" fmla="*/ 2389518 h 6858000"/>
              <a:gd name="connsiteX724" fmla="*/ 510734 w 7467600"/>
              <a:gd name="connsiteY724" fmla="*/ 2416201 h 6858000"/>
              <a:gd name="connsiteX725" fmla="*/ 279257 w 7467600"/>
              <a:gd name="connsiteY725" fmla="*/ 2092102 h 6858000"/>
              <a:gd name="connsiteX726" fmla="*/ 65265 w 7467600"/>
              <a:gd name="connsiteY726" fmla="*/ 2006049 h 6858000"/>
              <a:gd name="connsiteX727" fmla="*/ 0 w 7467600"/>
              <a:gd name="connsiteY727" fmla="*/ 1982532 h 6858000"/>
              <a:gd name="connsiteX728" fmla="*/ 0 w 7467600"/>
              <a:gd name="connsiteY728" fmla="*/ 1912789 h 6858000"/>
              <a:gd name="connsiteX729" fmla="*/ 97460 w 7467600"/>
              <a:gd name="connsiteY729" fmla="*/ 1953725 h 6858000"/>
              <a:gd name="connsiteX730" fmla="*/ 221272 w 7467600"/>
              <a:gd name="connsiteY730" fmla="*/ 1980766 h 6858000"/>
              <a:gd name="connsiteX731" fmla="*/ 116765 w 7467600"/>
              <a:gd name="connsiteY731" fmla="*/ 1911033 h 6858000"/>
              <a:gd name="connsiteX732" fmla="*/ 16405 w 7467600"/>
              <a:gd name="connsiteY732" fmla="*/ 1803412 h 6858000"/>
              <a:gd name="connsiteX733" fmla="*/ 0 w 7467600"/>
              <a:gd name="connsiteY733" fmla="*/ 1784777 h 6858000"/>
              <a:gd name="connsiteX734" fmla="*/ 0 w 7467600"/>
              <a:gd name="connsiteY734" fmla="*/ 1740082 h 6858000"/>
              <a:gd name="connsiteX735" fmla="*/ 39394 w 7467600"/>
              <a:gd name="connsiteY735" fmla="*/ 1784856 h 6858000"/>
              <a:gd name="connsiteX736" fmla="*/ 135813 w 7467600"/>
              <a:gd name="connsiteY736" fmla="*/ 1888838 h 6858000"/>
              <a:gd name="connsiteX737" fmla="*/ 242575 w 7467600"/>
              <a:gd name="connsiteY737" fmla="*/ 1958841 h 6858000"/>
              <a:gd name="connsiteX738" fmla="*/ 82197 w 7467600"/>
              <a:gd name="connsiteY738" fmla="*/ 1754826 h 6858000"/>
              <a:gd name="connsiteX739" fmla="*/ 0 w 7467600"/>
              <a:gd name="connsiteY739" fmla="*/ 1679650 h 6858000"/>
              <a:gd name="connsiteX740" fmla="*/ 0 w 7467600"/>
              <a:gd name="connsiteY740" fmla="*/ 1602463 h 6858000"/>
              <a:gd name="connsiteX741" fmla="*/ 84689 w 7467600"/>
              <a:gd name="connsiteY741" fmla="*/ 1677442 h 6858000"/>
              <a:gd name="connsiteX742" fmla="*/ 298437 w 7467600"/>
              <a:gd name="connsiteY742" fmla="*/ 1968019 h 6858000"/>
              <a:gd name="connsiteX743" fmla="*/ 227269 w 7467600"/>
              <a:gd name="connsiteY743" fmla="*/ 1114064 h 6858000"/>
              <a:gd name="connsiteX744" fmla="*/ 248003 w 7467600"/>
              <a:gd name="connsiteY744" fmla="*/ 1089613 h 6858000"/>
              <a:gd name="connsiteX745" fmla="*/ 427020 w 7467600"/>
              <a:gd name="connsiteY745" fmla="*/ 1619803 h 6858000"/>
              <a:gd name="connsiteX746" fmla="*/ 340345 w 7467600"/>
              <a:gd name="connsiteY746" fmla="*/ 2027739 h 6858000"/>
              <a:gd name="connsiteX747" fmla="*/ 360865 w 7467600"/>
              <a:gd name="connsiteY747" fmla="*/ 2044827 h 6858000"/>
              <a:gd name="connsiteX748" fmla="*/ 560414 w 7467600"/>
              <a:gd name="connsiteY748" fmla="*/ 2421457 h 6858000"/>
              <a:gd name="connsiteX749" fmla="*/ 1359703 w 7467600"/>
              <a:gd name="connsiteY749" fmla="*/ 2578554 h 6858000"/>
              <a:gd name="connsiteX750" fmla="*/ 1359422 w 7467600"/>
              <a:gd name="connsiteY750" fmla="*/ 2577994 h 6858000"/>
              <a:gd name="connsiteX751" fmla="*/ 828701 w 7467600"/>
              <a:gd name="connsiteY751" fmla="*/ 1839520 h 6858000"/>
              <a:gd name="connsiteX752" fmla="*/ 494427 w 7467600"/>
              <a:gd name="connsiteY752" fmla="*/ 1092333 h 6858000"/>
              <a:gd name="connsiteX753" fmla="*/ 506322 w 7467600"/>
              <a:gd name="connsiteY753" fmla="*/ 1020997 h 6858000"/>
              <a:gd name="connsiteX754" fmla="*/ 4570198 w 7467600"/>
              <a:gd name="connsiteY754" fmla="*/ 978081 h 6858000"/>
              <a:gd name="connsiteX755" fmla="*/ 4523691 w 7467600"/>
              <a:gd name="connsiteY755" fmla="*/ 1127776 h 6858000"/>
              <a:gd name="connsiteX756" fmla="*/ 4509875 w 7467600"/>
              <a:gd name="connsiteY756" fmla="*/ 1167552 h 6858000"/>
              <a:gd name="connsiteX757" fmla="*/ 4478168 w 7467600"/>
              <a:gd name="connsiteY757" fmla="*/ 1260735 h 6858000"/>
              <a:gd name="connsiteX758" fmla="*/ 4409309 w 7467600"/>
              <a:gd name="connsiteY758" fmla="*/ 1666996 h 6858000"/>
              <a:gd name="connsiteX759" fmla="*/ 4370031 w 7467600"/>
              <a:gd name="connsiteY759" fmla="*/ 1955666 h 6858000"/>
              <a:gd name="connsiteX760" fmla="*/ 4570198 w 7467600"/>
              <a:gd name="connsiteY760" fmla="*/ 978081 h 6858000"/>
              <a:gd name="connsiteX761" fmla="*/ 4557898 w 7467600"/>
              <a:gd name="connsiteY761" fmla="*/ 900011 h 6858000"/>
              <a:gd name="connsiteX762" fmla="*/ 4344840 w 7467600"/>
              <a:gd name="connsiteY762" fmla="*/ 1922038 h 6858000"/>
              <a:gd name="connsiteX763" fmla="*/ 4378710 w 7467600"/>
              <a:gd name="connsiteY763" fmla="*/ 1665516 h 6858000"/>
              <a:gd name="connsiteX764" fmla="*/ 4448798 w 7467600"/>
              <a:gd name="connsiteY764" fmla="*/ 1253024 h 6858000"/>
              <a:gd name="connsiteX765" fmla="*/ 4480315 w 7467600"/>
              <a:gd name="connsiteY765" fmla="*/ 1158454 h 6858000"/>
              <a:gd name="connsiteX766" fmla="*/ 4494133 w 7467600"/>
              <a:gd name="connsiteY766" fmla="*/ 1118676 h 6858000"/>
              <a:gd name="connsiteX767" fmla="*/ 4557898 w 7467600"/>
              <a:gd name="connsiteY767" fmla="*/ 900011 h 6858000"/>
              <a:gd name="connsiteX768" fmla="*/ 5870151 w 7467600"/>
              <a:gd name="connsiteY768" fmla="*/ 898890 h 6858000"/>
              <a:gd name="connsiteX769" fmla="*/ 5861335 w 7467600"/>
              <a:gd name="connsiteY769" fmla="*/ 899177 h 6858000"/>
              <a:gd name="connsiteX770" fmla="*/ 5843702 w 7467600"/>
              <a:gd name="connsiteY770" fmla="*/ 899748 h 6858000"/>
              <a:gd name="connsiteX771" fmla="*/ 5651107 w 7467600"/>
              <a:gd name="connsiteY771" fmla="*/ 920306 h 6858000"/>
              <a:gd name="connsiteX772" fmla="*/ 5459407 w 7467600"/>
              <a:gd name="connsiteY772" fmla="*/ 940975 h 6858000"/>
              <a:gd name="connsiteX773" fmla="*/ 5374846 w 7467600"/>
              <a:gd name="connsiteY773" fmla="*/ 941988 h 6858000"/>
              <a:gd name="connsiteX774" fmla="*/ 5256105 w 7467600"/>
              <a:gd name="connsiteY774" fmla="*/ 945632 h 6858000"/>
              <a:gd name="connsiteX775" fmla="*/ 5107071 w 7467600"/>
              <a:gd name="connsiteY775" fmla="*/ 969720 h 6858000"/>
              <a:gd name="connsiteX776" fmla="*/ 4998681 w 7467600"/>
              <a:gd name="connsiteY776" fmla="*/ 988771 h 6858000"/>
              <a:gd name="connsiteX777" fmla="*/ 5870151 w 7467600"/>
              <a:gd name="connsiteY777" fmla="*/ 898890 h 6858000"/>
              <a:gd name="connsiteX778" fmla="*/ 5504425 w 7467600"/>
              <a:gd name="connsiteY778" fmla="*/ 848067 h 6858000"/>
              <a:gd name="connsiteX779" fmla="*/ 4968849 w 7467600"/>
              <a:gd name="connsiteY779" fmla="*/ 962318 h 6858000"/>
              <a:gd name="connsiteX780" fmla="*/ 5104039 w 7467600"/>
              <a:gd name="connsiteY780" fmla="*/ 940634 h 6858000"/>
              <a:gd name="connsiteX781" fmla="*/ 5256311 w 7467600"/>
              <a:gd name="connsiteY781" fmla="*/ 916490 h 6858000"/>
              <a:gd name="connsiteX782" fmla="*/ 5377381 w 7467600"/>
              <a:gd name="connsiteY782" fmla="*/ 912671 h 6858000"/>
              <a:gd name="connsiteX783" fmla="*/ 5460148 w 7467600"/>
              <a:gd name="connsiteY783" fmla="*/ 911442 h 6858000"/>
              <a:gd name="connsiteX784" fmla="*/ 5648971 w 7467600"/>
              <a:gd name="connsiteY784" fmla="*/ 891331 h 6858000"/>
              <a:gd name="connsiteX785" fmla="*/ 5844807 w 7467600"/>
              <a:gd name="connsiteY785" fmla="*/ 870718 h 6858000"/>
              <a:gd name="connsiteX786" fmla="*/ 5862975 w 7467600"/>
              <a:gd name="connsiteY786" fmla="*/ 869756 h 6858000"/>
              <a:gd name="connsiteX787" fmla="*/ 5920887 w 7467600"/>
              <a:gd name="connsiteY787" fmla="*/ 865929 h 6858000"/>
              <a:gd name="connsiteX788" fmla="*/ 5504425 w 7467600"/>
              <a:gd name="connsiteY788" fmla="*/ 848067 h 6858000"/>
              <a:gd name="connsiteX789" fmla="*/ 3607114 w 7467600"/>
              <a:gd name="connsiteY789" fmla="*/ 467441 h 6858000"/>
              <a:gd name="connsiteX790" fmla="*/ 3296242 w 7467600"/>
              <a:gd name="connsiteY790" fmla="*/ 807991 h 6858000"/>
              <a:gd name="connsiteX791" fmla="*/ 3174674 w 7467600"/>
              <a:gd name="connsiteY791" fmla="*/ 919759 h 6858000"/>
              <a:gd name="connsiteX792" fmla="*/ 3042978 w 7467600"/>
              <a:gd name="connsiteY792" fmla="*/ 1054894 h 6858000"/>
              <a:gd name="connsiteX793" fmla="*/ 2968914 w 7467600"/>
              <a:gd name="connsiteY793" fmla="*/ 1133756 h 6858000"/>
              <a:gd name="connsiteX794" fmla="*/ 3103823 w 7467600"/>
              <a:gd name="connsiteY794" fmla="*/ 1026814 h 6858000"/>
              <a:gd name="connsiteX795" fmla="*/ 3607114 w 7467600"/>
              <a:gd name="connsiteY795" fmla="*/ 467441 h 6858000"/>
              <a:gd name="connsiteX796" fmla="*/ 3744487 w 7467600"/>
              <a:gd name="connsiteY796" fmla="*/ 383136 h 6858000"/>
              <a:gd name="connsiteX797" fmla="*/ 3970213 w 7467600"/>
              <a:gd name="connsiteY797" fmla="*/ 995559 h 6858000"/>
              <a:gd name="connsiteX798" fmla="*/ 3744487 w 7467600"/>
              <a:gd name="connsiteY798" fmla="*/ 383136 h 6858000"/>
              <a:gd name="connsiteX799" fmla="*/ 3624562 w 7467600"/>
              <a:gd name="connsiteY799" fmla="*/ 367041 h 6858000"/>
              <a:gd name="connsiteX800" fmla="*/ 3489712 w 7467600"/>
              <a:gd name="connsiteY800" fmla="*/ 485386 h 6858000"/>
              <a:gd name="connsiteX801" fmla="*/ 3182994 w 7467600"/>
              <a:gd name="connsiteY801" fmla="*/ 828265 h 6858000"/>
              <a:gd name="connsiteX802" fmla="*/ 2892114 w 7467600"/>
              <a:gd name="connsiteY802" fmla="*/ 1172635 h 6858000"/>
              <a:gd name="connsiteX803" fmla="*/ 3021459 w 7467600"/>
              <a:gd name="connsiteY803" fmla="*/ 1035385 h 6858000"/>
              <a:gd name="connsiteX804" fmla="*/ 3153873 w 7467600"/>
              <a:gd name="connsiteY804" fmla="*/ 898971 h 6858000"/>
              <a:gd name="connsiteX805" fmla="*/ 3276511 w 7467600"/>
              <a:gd name="connsiteY805" fmla="*/ 786423 h 6858000"/>
              <a:gd name="connsiteX806" fmla="*/ 3584154 w 7467600"/>
              <a:gd name="connsiteY806" fmla="*/ 448218 h 6858000"/>
              <a:gd name="connsiteX807" fmla="*/ 3624562 w 7467600"/>
              <a:gd name="connsiteY807" fmla="*/ 367041 h 6858000"/>
              <a:gd name="connsiteX808" fmla="*/ 3766672 w 7467600"/>
              <a:gd name="connsiteY808" fmla="*/ 359429 h 6858000"/>
              <a:gd name="connsiteX809" fmla="*/ 3996338 w 7467600"/>
              <a:gd name="connsiteY809" fmla="*/ 968237 h 6858000"/>
              <a:gd name="connsiteX810" fmla="*/ 3766672 w 7467600"/>
              <a:gd name="connsiteY810" fmla="*/ 359429 h 6858000"/>
              <a:gd name="connsiteX811" fmla="*/ 5805386 w 7467600"/>
              <a:gd name="connsiteY811" fmla="*/ 239240 h 6858000"/>
              <a:gd name="connsiteX812" fmla="*/ 5736947 w 7467600"/>
              <a:gd name="connsiteY812" fmla="*/ 261367 h 6858000"/>
              <a:gd name="connsiteX813" fmla="*/ 5427012 w 7467600"/>
              <a:gd name="connsiteY813" fmla="*/ 311272 h 6858000"/>
              <a:gd name="connsiteX814" fmla="*/ 5147818 w 7467600"/>
              <a:gd name="connsiteY814" fmla="*/ 322112 h 6858000"/>
              <a:gd name="connsiteX815" fmla="*/ 5060854 w 7467600"/>
              <a:gd name="connsiteY815" fmla="*/ 311882 h 6858000"/>
              <a:gd name="connsiteX816" fmla="*/ 4945989 w 7467600"/>
              <a:gd name="connsiteY816" fmla="*/ 300516 h 6858000"/>
              <a:gd name="connsiteX817" fmla="*/ 5410479 w 7467600"/>
              <a:gd name="connsiteY817" fmla="*/ 348434 h 6858000"/>
              <a:gd name="connsiteX818" fmla="*/ 5805386 w 7467600"/>
              <a:gd name="connsiteY818" fmla="*/ 239240 h 6858000"/>
              <a:gd name="connsiteX819" fmla="*/ 5905192 w 7467600"/>
              <a:gd name="connsiteY819" fmla="*/ 163079 h 6858000"/>
              <a:gd name="connsiteX820" fmla="*/ 5865655 w 7467600"/>
              <a:gd name="connsiteY820" fmla="*/ 171901 h 6858000"/>
              <a:gd name="connsiteX821" fmla="*/ 5259740 w 7467600"/>
              <a:gd name="connsiteY821" fmla="*/ 257013 h 6858000"/>
              <a:gd name="connsiteX822" fmla="*/ 5208466 w 7467600"/>
              <a:gd name="connsiteY822" fmla="*/ 257550 h 6858000"/>
              <a:gd name="connsiteX823" fmla="*/ 4980204 w 7467600"/>
              <a:gd name="connsiteY823" fmla="*/ 271903 h 6858000"/>
              <a:gd name="connsiteX824" fmla="*/ 5068068 w 7467600"/>
              <a:gd name="connsiteY824" fmla="*/ 282244 h 6858000"/>
              <a:gd name="connsiteX825" fmla="*/ 5153231 w 7467600"/>
              <a:gd name="connsiteY825" fmla="*/ 292240 h 6858000"/>
              <a:gd name="connsiteX826" fmla="*/ 5426491 w 7467600"/>
              <a:gd name="connsiteY826" fmla="*/ 281128 h 6858000"/>
              <a:gd name="connsiteX827" fmla="*/ 5731212 w 7467600"/>
              <a:gd name="connsiteY827" fmla="*/ 231951 h 6858000"/>
              <a:gd name="connsiteX828" fmla="*/ 5905192 w 7467600"/>
              <a:gd name="connsiteY828" fmla="*/ 163079 h 6858000"/>
              <a:gd name="connsiteX829" fmla="*/ 5944437 w 7467600"/>
              <a:gd name="connsiteY829" fmla="*/ 113829 h 6858000"/>
              <a:gd name="connsiteX830" fmla="*/ 5825032 w 7467600"/>
              <a:gd name="connsiteY830" fmla="*/ 146405 h 6858000"/>
              <a:gd name="connsiteX831" fmla="*/ 4955599 w 7467600"/>
              <a:gd name="connsiteY831" fmla="*/ 247008 h 6858000"/>
              <a:gd name="connsiteX832" fmla="*/ 5210104 w 7467600"/>
              <a:gd name="connsiteY832" fmla="*/ 228123 h 6858000"/>
              <a:gd name="connsiteX833" fmla="*/ 5261015 w 7467600"/>
              <a:gd name="connsiteY833" fmla="*/ 227087 h 6858000"/>
              <a:gd name="connsiteX834" fmla="*/ 5861181 w 7467600"/>
              <a:gd name="connsiteY834" fmla="*/ 143093 h 6858000"/>
              <a:gd name="connsiteX835" fmla="*/ 5961252 w 7467600"/>
              <a:gd name="connsiteY835" fmla="*/ 114820 h 6858000"/>
              <a:gd name="connsiteX836" fmla="*/ 5944437 w 7467600"/>
              <a:gd name="connsiteY836" fmla="*/ 113829 h 6858000"/>
              <a:gd name="connsiteX837" fmla="*/ 3882765 w 7467600"/>
              <a:gd name="connsiteY837" fmla="*/ 0 h 6858000"/>
              <a:gd name="connsiteX838" fmla="*/ 3995099 w 7467600"/>
              <a:gd name="connsiteY838" fmla="*/ 0 h 6858000"/>
              <a:gd name="connsiteX839" fmla="*/ 4163818 w 7467600"/>
              <a:gd name="connsiteY839" fmla="*/ 234104 h 6858000"/>
              <a:gd name="connsiteX840" fmla="*/ 4172099 w 7467600"/>
              <a:gd name="connsiteY840" fmla="*/ 234207 h 6858000"/>
              <a:gd name="connsiteX841" fmla="*/ 4784282 w 7467600"/>
              <a:gd name="connsiteY841" fmla="*/ 276561 h 6858000"/>
              <a:gd name="connsiteX842" fmla="*/ 4801687 w 7467600"/>
              <a:gd name="connsiteY842" fmla="*/ 267764 h 6858000"/>
              <a:gd name="connsiteX843" fmla="*/ 6082788 w 7467600"/>
              <a:gd name="connsiteY843" fmla="*/ 64119 h 6858000"/>
              <a:gd name="connsiteX844" fmla="*/ 6099442 w 7467600"/>
              <a:gd name="connsiteY844" fmla="*/ 82568 h 6858000"/>
              <a:gd name="connsiteX845" fmla="*/ 4804137 w 7467600"/>
              <a:gd name="connsiteY845" fmla="*/ 320931 h 6858000"/>
              <a:gd name="connsiteX846" fmla="*/ 4227047 w 7467600"/>
              <a:gd name="connsiteY846" fmla="*/ 313415 h 6858000"/>
              <a:gd name="connsiteX847" fmla="*/ 4346041 w 7467600"/>
              <a:gd name="connsiteY847" fmla="*/ 456086 h 6858000"/>
              <a:gd name="connsiteX848" fmla="*/ 4870967 w 7467600"/>
              <a:gd name="connsiteY848" fmla="*/ 963061 h 6858000"/>
              <a:gd name="connsiteX849" fmla="*/ 4889647 w 7467600"/>
              <a:gd name="connsiteY849" fmla="*/ 957147 h 6858000"/>
              <a:gd name="connsiteX850" fmla="*/ 5422504 w 7467600"/>
              <a:gd name="connsiteY850" fmla="*/ 805191 h 6858000"/>
              <a:gd name="connsiteX851" fmla="*/ 6087656 w 7467600"/>
              <a:gd name="connsiteY851" fmla="*/ 826703 h 6858000"/>
              <a:gd name="connsiteX852" fmla="*/ 6058717 w 7467600"/>
              <a:gd name="connsiteY852" fmla="*/ 865992 h 6858000"/>
              <a:gd name="connsiteX853" fmla="*/ 4974153 w 7467600"/>
              <a:gd name="connsiteY853" fmla="*/ 1045456 h 6858000"/>
              <a:gd name="connsiteX854" fmla="*/ 5627835 w 7467600"/>
              <a:gd name="connsiteY854" fmla="*/ 1472077 h 6858000"/>
              <a:gd name="connsiteX855" fmla="*/ 5629817 w 7467600"/>
              <a:gd name="connsiteY855" fmla="*/ 1471412 h 6858000"/>
              <a:gd name="connsiteX856" fmla="*/ 5634124 w 7467600"/>
              <a:gd name="connsiteY856" fmla="*/ 1470572 h 6858000"/>
              <a:gd name="connsiteX857" fmla="*/ 5755832 w 7467600"/>
              <a:gd name="connsiteY857" fmla="*/ 1383886 h 6858000"/>
              <a:gd name="connsiteX858" fmla="*/ 6014186 w 7467600"/>
              <a:gd name="connsiteY858" fmla="*/ 1279799 h 6858000"/>
              <a:gd name="connsiteX859" fmla="*/ 6901619 w 7467600"/>
              <a:gd name="connsiteY859" fmla="*/ 1047874 h 6858000"/>
              <a:gd name="connsiteX860" fmla="*/ 6931566 w 7467600"/>
              <a:gd name="connsiteY860" fmla="*/ 1062034 h 6858000"/>
              <a:gd name="connsiteX861" fmla="*/ 5790982 w 7467600"/>
              <a:gd name="connsiteY861" fmla="*/ 1561380 h 6858000"/>
              <a:gd name="connsiteX862" fmla="*/ 6188971 w 7467600"/>
              <a:gd name="connsiteY862" fmla="*/ 1755168 h 6858000"/>
              <a:gd name="connsiteX863" fmla="*/ 6202446 w 7467600"/>
              <a:gd name="connsiteY863" fmla="*/ 1752268 h 6858000"/>
              <a:gd name="connsiteX864" fmla="*/ 7179560 w 7467600"/>
              <a:gd name="connsiteY864" fmla="*/ 1467551 h 6858000"/>
              <a:gd name="connsiteX865" fmla="*/ 7158730 w 7467600"/>
              <a:gd name="connsiteY865" fmla="*/ 1507835 h 6858000"/>
              <a:gd name="connsiteX866" fmla="*/ 6326959 w 7467600"/>
              <a:gd name="connsiteY866" fmla="*/ 1817686 h 6858000"/>
              <a:gd name="connsiteX867" fmla="*/ 6537433 w 7467600"/>
              <a:gd name="connsiteY867" fmla="*/ 1907790 h 6858000"/>
              <a:gd name="connsiteX868" fmla="*/ 6550221 w 7467600"/>
              <a:gd name="connsiteY868" fmla="*/ 1910729 h 6858000"/>
              <a:gd name="connsiteX869" fmla="*/ 6964438 w 7467600"/>
              <a:gd name="connsiteY869" fmla="*/ 2209505 h 6858000"/>
              <a:gd name="connsiteX870" fmla="*/ 7367862 w 7467600"/>
              <a:gd name="connsiteY870" fmla="*/ 2806833 h 6858000"/>
              <a:gd name="connsiteX871" fmla="*/ 7364329 w 7467600"/>
              <a:gd name="connsiteY871" fmla="*/ 2826907 h 6858000"/>
              <a:gd name="connsiteX872" fmla="*/ 7290545 w 7467600"/>
              <a:gd name="connsiteY872" fmla="*/ 2850663 h 6858000"/>
              <a:gd name="connsiteX873" fmla="*/ 6472036 w 7467600"/>
              <a:gd name="connsiteY873" fmla="*/ 1959003 h 6858000"/>
              <a:gd name="connsiteX874" fmla="*/ 5792897 w 7467600"/>
              <a:gd name="connsiteY874" fmla="*/ 1647747 h 6858000"/>
              <a:gd name="connsiteX875" fmla="*/ 5842751 w 7467600"/>
              <a:gd name="connsiteY875" fmla="*/ 1816112 h 6858000"/>
              <a:gd name="connsiteX876" fmla="*/ 5847424 w 7467600"/>
              <a:gd name="connsiteY876" fmla="*/ 1815776 h 6858000"/>
              <a:gd name="connsiteX877" fmla="*/ 6399821 w 7467600"/>
              <a:gd name="connsiteY877" fmla="*/ 2344799 h 6858000"/>
              <a:gd name="connsiteX878" fmla="*/ 6323232 w 7467600"/>
              <a:gd name="connsiteY878" fmla="*/ 2389634 h 6858000"/>
              <a:gd name="connsiteX879" fmla="*/ 5942958 w 7467600"/>
              <a:gd name="connsiteY879" fmla="*/ 2077708 h 6858000"/>
              <a:gd name="connsiteX880" fmla="*/ 5921559 w 7467600"/>
              <a:gd name="connsiteY880" fmla="*/ 2378596 h 6858000"/>
              <a:gd name="connsiteX881" fmla="*/ 5817651 w 7467600"/>
              <a:gd name="connsiteY881" fmla="*/ 3023919 h 6858000"/>
              <a:gd name="connsiteX882" fmla="*/ 5729634 w 7467600"/>
              <a:gd name="connsiteY882" fmla="*/ 3051849 h 6858000"/>
              <a:gd name="connsiteX883" fmla="*/ 5611018 w 7467600"/>
              <a:gd name="connsiteY883" fmla="*/ 2316769 h 6858000"/>
              <a:gd name="connsiteX884" fmla="*/ 5687608 w 7467600"/>
              <a:gd name="connsiteY884" fmla="*/ 2039972 h 6858000"/>
              <a:gd name="connsiteX885" fmla="*/ 5657554 w 7467600"/>
              <a:gd name="connsiteY885" fmla="*/ 1576445 h 6858000"/>
              <a:gd name="connsiteX886" fmla="*/ 5150475 w 7467600"/>
              <a:gd name="connsiteY886" fmla="*/ 1274012 h 6858000"/>
              <a:gd name="connsiteX887" fmla="*/ 5349142 w 7467600"/>
              <a:gd name="connsiteY887" fmla="*/ 2204405 h 6858000"/>
              <a:gd name="connsiteX888" fmla="*/ 5262214 w 7467600"/>
              <a:gd name="connsiteY888" fmla="*/ 2233836 h 6858000"/>
              <a:gd name="connsiteX889" fmla="*/ 4981539 w 7467600"/>
              <a:gd name="connsiteY889" fmla="*/ 1542201 h 6858000"/>
              <a:gd name="connsiteX890" fmla="*/ 4958461 w 7467600"/>
              <a:gd name="connsiteY890" fmla="*/ 1136957 h 6858000"/>
              <a:gd name="connsiteX891" fmla="*/ 4655015 w 7467600"/>
              <a:gd name="connsiteY891" fmla="*/ 891426 h 6858000"/>
              <a:gd name="connsiteX892" fmla="*/ 4348002 w 7467600"/>
              <a:gd name="connsiteY892" fmla="*/ 2205895 h 6858000"/>
              <a:gd name="connsiteX893" fmla="*/ 4262250 w 7467600"/>
              <a:gd name="connsiteY893" fmla="*/ 2219972 h 6858000"/>
              <a:gd name="connsiteX894" fmla="*/ 4550611 w 7467600"/>
              <a:gd name="connsiteY894" fmla="*/ 817540 h 6858000"/>
              <a:gd name="connsiteX895" fmla="*/ 4564418 w 7467600"/>
              <a:gd name="connsiteY895" fmla="*/ 808293 h 6858000"/>
              <a:gd name="connsiteX896" fmla="*/ 4266388 w 7467600"/>
              <a:gd name="connsiteY896" fmla="*/ 500083 h 6858000"/>
              <a:gd name="connsiteX897" fmla="*/ 4032842 w 7467600"/>
              <a:gd name="connsiteY897" fmla="*/ 211809 h 6858000"/>
              <a:gd name="connsiteX898" fmla="*/ 3882765 w 7467600"/>
              <a:gd name="connsiteY898" fmla="*/ 0 h 6858000"/>
              <a:gd name="connsiteX899" fmla="*/ 3721337 w 7467600"/>
              <a:gd name="connsiteY899" fmla="*/ 0 h 6858000"/>
              <a:gd name="connsiteX900" fmla="*/ 3797544 w 7467600"/>
              <a:gd name="connsiteY900" fmla="*/ 0 h 6858000"/>
              <a:gd name="connsiteX901" fmla="*/ 3775734 w 7467600"/>
              <a:gd name="connsiteY901" fmla="*/ 95131 h 6858000"/>
              <a:gd name="connsiteX902" fmla="*/ 3724807 w 7467600"/>
              <a:gd name="connsiteY902" fmla="*/ 272257 h 6858000"/>
              <a:gd name="connsiteX903" fmla="*/ 3726844 w 7467600"/>
              <a:gd name="connsiteY903" fmla="*/ 282988 h 6858000"/>
              <a:gd name="connsiteX904" fmla="*/ 3742664 w 7467600"/>
              <a:gd name="connsiteY904" fmla="*/ 279918 h 6858000"/>
              <a:gd name="connsiteX905" fmla="*/ 4103910 w 7467600"/>
              <a:gd name="connsiteY905" fmla="*/ 1161917 h 6858000"/>
              <a:gd name="connsiteX906" fmla="*/ 4020269 w 7467600"/>
              <a:gd name="connsiteY906" fmla="*/ 1200406 h 6858000"/>
              <a:gd name="connsiteX907" fmla="*/ 3674882 w 7467600"/>
              <a:gd name="connsiteY907" fmla="*/ 488524 h 6858000"/>
              <a:gd name="connsiteX908" fmla="*/ 3132682 w 7467600"/>
              <a:gd name="connsiteY908" fmla="*/ 1072284 h 6858000"/>
              <a:gd name="connsiteX909" fmla="*/ 2716346 w 7467600"/>
              <a:gd name="connsiteY909" fmla="*/ 1276376 h 6858000"/>
              <a:gd name="connsiteX910" fmla="*/ 2716772 w 7467600"/>
              <a:gd name="connsiteY910" fmla="*/ 1255462 h 6858000"/>
              <a:gd name="connsiteX911" fmla="*/ 3471096 w 7467600"/>
              <a:gd name="connsiteY911" fmla="*/ 437072 h 6858000"/>
              <a:gd name="connsiteX912" fmla="*/ 3639057 w 7467600"/>
              <a:gd name="connsiteY912" fmla="*/ 286334 h 6858000"/>
              <a:gd name="connsiteX913" fmla="*/ 3640309 w 7467600"/>
              <a:gd name="connsiteY913" fmla="*/ 284664 h 6858000"/>
              <a:gd name="connsiteX914" fmla="*/ 3646022 w 7467600"/>
              <a:gd name="connsiteY914" fmla="*/ 276711 h 6858000"/>
              <a:gd name="connsiteX915" fmla="*/ 3707943 w 7467600"/>
              <a:gd name="connsiteY915" fmla="*/ 65958 h 6858000"/>
              <a:gd name="connsiteX916" fmla="*/ 3721337 w 7467600"/>
              <a:gd name="connsiteY916" fmla="*/ 0 h 6858000"/>
              <a:gd name="connsiteX917" fmla="*/ 2867960 w 7467600"/>
              <a:gd name="connsiteY917" fmla="*/ 0 h 6858000"/>
              <a:gd name="connsiteX918" fmla="*/ 2926351 w 7467600"/>
              <a:gd name="connsiteY918" fmla="*/ 0 h 6858000"/>
              <a:gd name="connsiteX919" fmla="*/ 2902823 w 7467600"/>
              <a:gd name="connsiteY919" fmla="*/ 262929 h 6858000"/>
              <a:gd name="connsiteX920" fmla="*/ 2940663 w 7467600"/>
              <a:gd name="connsiteY920" fmla="*/ 140884 h 6858000"/>
              <a:gd name="connsiteX921" fmla="*/ 2947039 w 7467600"/>
              <a:gd name="connsiteY921" fmla="*/ 122524 h 6858000"/>
              <a:gd name="connsiteX922" fmla="*/ 2984316 w 7467600"/>
              <a:gd name="connsiteY922" fmla="*/ 0 h 6858000"/>
              <a:gd name="connsiteX923" fmla="*/ 3016114 w 7467600"/>
              <a:gd name="connsiteY923" fmla="*/ 0 h 6858000"/>
              <a:gd name="connsiteX924" fmla="*/ 2979949 w 7467600"/>
              <a:gd name="connsiteY924" fmla="*/ 119274 h 6858000"/>
              <a:gd name="connsiteX925" fmla="*/ 3023879 w 7467600"/>
              <a:gd name="connsiteY925" fmla="*/ 0 h 6858000"/>
              <a:gd name="connsiteX926" fmla="*/ 3105400 w 7467600"/>
              <a:gd name="connsiteY926" fmla="*/ 0 h 6858000"/>
              <a:gd name="connsiteX927" fmla="*/ 3094669 w 7467600"/>
              <a:gd name="connsiteY927" fmla="*/ 30308 h 6858000"/>
              <a:gd name="connsiteX928" fmla="*/ 2901945 w 7467600"/>
              <a:gd name="connsiteY928" fmla="*/ 466538 h 6858000"/>
              <a:gd name="connsiteX929" fmla="*/ 2815209 w 7467600"/>
              <a:gd name="connsiteY929" fmla="*/ 497361 h 6858000"/>
              <a:gd name="connsiteX930" fmla="*/ 2844845 w 7467600"/>
              <a:gd name="connsiteY930" fmla="*/ 127638 h 6858000"/>
              <a:gd name="connsiteX931" fmla="*/ 2867960 w 7467600"/>
              <a:gd name="connsiteY931" fmla="*/ 0 h 6858000"/>
              <a:gd name="connsiteX932" fmla="*/ 1057230 w 7467600"/>
              <a:gd name="connsiteY932" fmla="*/ 0 h 6858000"/>
              <a:gd name="connsiteX933" fmla="*/ 1111003 w 7467600"/>
              <a:gd name="connsiteY933" fmla="*/ 0 h 6858000"/>
              <a:gd name="connsiteX934" fmla="*/ 1125553 w 7467600"/>
              <a:gd name="connsiteY934" fmla="*/ 52588 h 6858000"/>
              <a:gd name="connsiteX935" fmla="*/ 1304276 w 7467600"/>
              <a:gd name="connsiteY935" fmla="*/ 476275 h 6858000"/>
              <a:gd name="connsiteX936" fmla="*/ 1492066 w 7467600"/>
              <a:gd name="connsiteY936" fmla="*/ 886333 h 6858000"/>
              <a:gd name="connsiteX937" fmla="*/ 1423698 w 7467600"/>
              <a:gd name="connsiteY937" fmla="*/ 710817 h 6858000"/>
              <a:gd name="connsiteX938" fmla="*/ 1357609 w 7467600"/>
              <a:gd name="connsiteY938" fmla="*/ 532892 h 6858000"/>
              <a:gd name="connsiteX939" fmla="*/ 1309550 w 7467600"/>
              <a:gd name="connsiteY939" fmla="*/ 374031 h 6858000"/>
              <a:gd name="connsiteX940" fmla="*/ 1193673 w 7467600"/>
              <a:gd name="connsiteY940" fmla="*/ 49533 h 6858000"/>
              <a:gd name="connsiteX941" fmla="*/ 1164391 w 7467600"/>
              <a:gd name="connsiteY941" fmla="*/ 0 h 6858000"/>
              <a:gd name="connsiteX942" fmla="*/ 1200666 w 7467600"/>
              <a:gd name="connsiteY942" fmla="*/ 0 h 6858000"/>
              <a:gd name="connsiteX943" fmla="*/ 1223408 w 7467600"/>
              <a:gd name="connsiteY943" fmla="*/ 38996 h 6858000"/>
              <a:gd name="connsiteX944" fmla="*/ 1339635 w 7467600"/>
              <a:gd name="connsiteY944" fmla="*/ 365517 h 6858000"/>
              <a:gd name="connsiteX945" fmla="*/ 1387469 w 7467600"/>
              <a:gd name="connsiteY945" fmla="*/ 523079 h 6858000"/>
              <a:gd name="connsiteX946" fmla="*/ 1452685 w 7467600"/>
              <a:gd name="connsiteY946" fmla="*/ 699806 h 6858000"/>
              <a:gd name="connsiteX947" fmla="*/ 1492092 w 7467600"/>
              <a:gd name="connsiteY947" fmla="*/ 800424 h 6858000"/>
              <a:gd name="connsiteX948" fmla="*/ 1455302 w 7467600"/>
              <a:gd name="connsiteY948" fmla="*/ 632913 h 6858000"/>
              <a:gd name="connsiteX949" fmla="*/ 1222336 w 7467600"/>
              <a:gd name="connsiteY949" fmla="*/ 9480 h 6858000"/>
              <a:gd name="connsiteX950" fmla="*/ 1214634 w 7467600"/>
              <a:gd name="connsiteY950" fmla="*/ 0 h 6858000"/>
              <a:gd name="connsiteX951" fmla="*/ 1289827 w 7467600"/>
              <a:gd name="connsiteY951" fmla="*/ 0 h 6858000"/>
              <a:gd name="connsiteX952" fmla="*/ 1321076 w 7467600"/>
              <a:gd name="connsiteY952" fmla="*/ 59722 h 6858000"/>
              <a:gd name="connsiteX953" fmla="*/ 1512579 w 7467600"/>
              <a:gd name="connsiteY953" fmla="*/ 626441 h 6858000"/>
              <a:gd name="connsiteX954" fmla="*/ 1506076 w 7467600"/>
              <a:gd name="connsiteY954" fmla="*/ 1089289 h 6858000"/>
              <a:gd name="connsiteX955" fmla="*/ 1486346 w 7467600"/>
              <a:gd name="connsiteY955" fmla="*/ 1079919 h 6858000"/>
              <a:gd name="connsiteX956" fmla="*/ 1070511 w 7467600"/>
              <a:gd name="connsiteY956" fmla="*/ 48609 h 6858000"/>
              <a:gd name="connsiteX957" fmla="*/ 1057230 w 7467600"/>
              <a:gd name="connsiteY957" fmla="*/ 0 h 6858000"/>
              <a:gd name="connsiteX958" fmla="*/ 43151 w 7467600"/>
              <a:gd name="connsiteY958" fmla="*/ 0 h 6858000"/>
              <a:gd name="connsiteX959" fmla="*/ 95283 w 7467600"/>
              <a:gd name="connsiteY959" fmla="*/ 0 h 6858000"/>
              <a:gd name="connsiteX960" fmla="*/ 300708 w 7467600"/>
              <a:gd name="connsiteY960" fmla="*/ 154571 h 6858000"/>
              <a:gd name="connsiteX961" fmla="*/ 530414 w 7467600"/>
              <a:gd name="connsiteY961" fmla="*/ 354673 h 6858000"/>
              <a:gd name="connsiteX962" fmla="*/ 333785 w 7467600"/>
              <a:gd name="connsiteY962" fmla="*/ 161564 h 6858000"/>
              <a:gd name="connsiteX963" fmla="*/ 147005 w 7467600"/>
              <a:gd name="connsiteY963" fmla="*/ 0 h 6858000"/>
              <a:gd name="connsiteX964" fmla="*/ 272509 w 7467600"/>
              <a:gd name="connsiteY964" fmla="*/ 0 h 6858000"/>
              <a:gd name="connsiteX965" fmla="*/ 326276 w 7467600"/>
              <a:gd name="connsiteY965" fmla="*/ 45847 h 6858000"/>
              <a:gd name="connsiteX966" fmla="*/ 823759 w 7467600"/>
              <a:gd name="connsiteY966" fmla="*/ 574145 h 6858000"/>
              <a:gd name="connsiteX967" fmla="*/ 811254 w 7467600"/>
              <a:gd name="connsiteY967" fmla="*/ 665546 h 6858000"/>
              <a:gd name="connsiteX968" fmla="*/ 154042 w 7467600"/>
              <a:gd name="connsiteY968" fmla="*/ 261522 h 6858000"/>
              <a:gd name="connsiteX969" fmla="*/ 13550 w 7467600"/>
              <a:gd name="connsiteY969" fmla="*/ 158423 h 6858000"/>
              <a:gd name="connsiteX970" fmla="*/ 0 w 7467600"/>
              <a:gd name="connsiteY970" fmla="*/ 146618 h 6858000"/>
              <a:gd name="connsiteX971" fmla="*/ 0 w 7467600"/>
              <a:gd name="connsiteY971" fmla="*/ 59161 h 6858000"/>
              <a:gd name="connsiteX972" fmla="*/ 45427 w 7467600"/>
              <a:gd name="connsiteY972" fmla="*/ 101078 h 6858000"/>
              <a:gd name="connsiteX973" fmla="*/ 630103 w 7467600"/>
              <a:gd name="connsiteY973" fmla="*/ 485885 h 6858000"/>
              <a:gd name="connsiteX974" fmla="*/ 532040 w 7467600"/>
              <a:gd name="connsiteY974" fmla="*/ 399359 h 6858000"/>
              <a:gd name="connsiteX975" fmla="*/ 517618 w 7467600"/>
              <a:gd name="connsiteY975" fmla="*/ 385726 h 6858000"/>
              <a:gd name="connsiteX976" fmla="*/ 285074 w 7467600"/>
              <a:gd name="connsiteY976" fmla="*/ 182755 h 6858000"/>
              <a:gd name="connsiteX977" fmla="*/ 43151 w 7467600"/>
              <a:gd name="connsiteY97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6012219 h 6858000"/>
              <a:gd name="connsiteX83" fmla="*/ 6946849 w 7467600"/>
              <a:gd name="connsiteY83" fmla="*/ 5523271 h 6858000"/>
              <a:gd name="connsiteX84" fmla="*/ 6946972 w 7467600"/>
              <a:gd name="connsiteY84" fmla="*/ 5526491 h 6858000"/>
              <a:gd name="connsiteX85" fmla="*/ 7105827 w 7467600"/>
              <a:gd name="connsiteY85" fmla="*/ 5718700 h 6858000"/>
              <a:gd name="connsiteX86" fmla="*/ 7356878 w 7467600"/>
              <a:gd name="connsiteY86" fmla="*/ 5981332 h 6858000"/>
              <a:gd name="connsiteX87" fmla="*/ 7467600 w 7467600"/>
              <a:gd name="connsiteY87" fmla="*/ 6117703 h 6858000"/>
              <a:gd name="connsiteX88" fmla="*/ 7467600 w 7467600"/>
              <a:gd name="connsiteY88" fmla="*/ 6163634 h 6858000"/>
              <a:gd name="connsiteX89" fmla="*/ 7403637 w 7467600"/>
              <a:gd name="connsiteY89" fmla="*/ 6083957 h 6858000"/>
              <a:gd name="connsiteX90" fmla="*/ 7254615 w 7467600"/>
              <a:gd name="connsiteY90" fmla="*/ 5911918 h 6858000"/>
              <a:gd name="connsiteX91" fmla="*/ 7312589 w 7467600"/>
              <a:gd name="connsiteY91" fmla="*/ 5982309 h 6858000"/>
              <a:gd name="connsiteX92" fmla="*/ 7448321 w 7467600"/>
              <a:gd name="connsiteY92" fmla="*/ 6190991 h 6858000"/>
              <a:gd name="connsiteX93" fmla="*/ 7467600 w 7467600"/>
              <a:gd name="connsiteY93" fmla="*/ 6221686 h 6858000"/>
              <a:gd name="connsiteX94" fmla="*/ 7467600 w 7467600"/>
              <a:gd name="connsiteY94" fmla="*/ 6334256 h 6858000"/>
              <a:gd name="connsiteX95" fmla="*/ 7454976 w 7467600"/>
              <a:gd name="connsiteY95" fmla="*/ 6318297 h 6858000"/>
              <a:gd name="connsiteX96" fmla="*/ 7042773 w 7467600"/>
              <a:gd name="connsiteY96" fmla="*/ 5734011 h 6858000"/>
              <a:gd name="connsiteX97" fmla="*/ 6844835 w 7467600"/>
              <a:gd name="connsiteY97" fmla="*/ 5424988 h 6858000"/>
              <a:gd name="connsiteX98" fmla="*/ 1456157 w 7467600"/>
              <a:gd name="connsiteY98" fmla="*/ 5371404 h 6858000"/>
              <a:gd name="connsiteX99" fmla="*/ 1244432 w 7467600"/>
              <a:gd name="connsiteY99" fmla="*/ 5385601 h 6858000"/>
              <a:gd name="connsiteX100" fmla="*/ 973990 w 7467600"/>
              <a:gd name="connsiteY100" fmla="*/ 5424940 h 6858000"/>
              <a:gd name="connsiteX101" fmla="*/ 1103809 w 7467600"/>
              <a:gd name="connsiteY101" fmla="*/ 5433720 h 6858000"/>
              <a:gd name="connsiteX102" fmla="*/ 1123454 w 7467600"/>
              <a:gd name="connsiteY102" fmla="*/ 5435727 h 6858000"/>
              <a:gd name="connsiteX103" fmla="*/ 1737017 w 7467600"/>
              <a:gd name="connsiteY103" fmla="*/ 5452183 h 6858000"/>
              <a:gd name="connsiteX104" fmla="*/ 1824397 w 7467600"/>
              <a:gd name="connsiteY104" fmla="*/ 5447757 h 6858000"/>
              <a:gd name="connsiteX105" fmla="*/ 2070059 w 7467600"/>
              <a:gd name="connsiteY105" fmla="*/ 5441660 h 6858000"/>
              <a:gd name="connsiteX106" fmla="*/ 1456157 w 7467600"/>
              <a:gd name="connsiteY106" fmla="*/ 5371404 h 6858000"/>
              <a:gd name="connsiteX107" fmla="*/ 4988186 w 7467600"/>
              <a:gd name="connsiteY107" fmla="*/ 5216467 h 6858000"/>
              <a:gd name="connsiteX108" fmla="*/ 4777334 w 7467600"/>
              <a:gd name="connsiteY108" fmla="*/ 5406072 h 6858000"/>
              <a:gd name="connsiteX109" fmla="*/ 4718341 w 7467600"/>
              <a:gd name="connsiteY109" fmla="*/ 5468043 h 6858000"/>
              <a:gd name="connsiteX110" fmla="*/ 4604655 w 7467600"/>
              <a:gd name="connsiteY110" fmla="*/ 5583434 h 6858000"/>
              <a:gd name="connsiteX111" fmla="*/ 4565074 w 7467600"/>
              <a:gd name="connsiteY111" fmla="*/ 5618550 h 6858000"/>
              <a:gd name="connsiteX112" fmla="*/ 4988186 w 7467600"/>
              <a:gd name="connsiteY112" fmla="*/ 5216467 h 6858000"/>
              <a:gd name="connsiteX113" fmla="*/ 4978032 w 7467600"/>
              <a:gd name="connsiteY113" fmla="*/ 5183809 h 6858000"/>
              <a:gd name="connsiteX114" fmla="*/ 4463413 w 7467600"/>
              <a:gd name="connsiteY114" fmla="*/ 5615162 h 6858000"/>
              <a:gd name="connsiteX115" fmla="*/ 4358134 w 7467600"/>
              <a:gd name="connsiteY115" fmla="*/ 5742791 h 6858000"/>
              <a:gd name="connsiteX116" fmla="*/ 4376219 w 7467600"/>
              <a:gd name="connsiteY116" fmla="*/ 5729027 h 6858000"/>
              <a:gd name="connsiteX117" fmla="*/ 4582340 w 7467600"/>
              <a:gd name="connsiteY117" fmla="*/ 5561037 h 6858000"/>
              <a:gd name="connsiteX118" fmla="*/ 4694684 w 7467600"/>
              <a:gd name="connsiteY118" fmla="*/ 5447098 h 6858000"/>
              <a:gd name="connsiteX119" fmla="*/ 4754123 w 7467600"/>
              <a:gd name="connsiteY119" fmla="*/ 5384643 h 6858000"/>
              <a:gd name="connsiteX120" fmla="*/ 4978032 w 7467600"/>
              <a:gd name="connsiteY120" fmla="*/ 5183809 h 6858000"/>
              <a:gd name="connsiteX121" fmla="*/ 1903353 w 7467600"/>
              <a:gd name="connsiteY121" fmla="*/ 5044827 h 6858000"/>
              <a:gd name="connsiteX122" fmla="*/ 1936931 w 7467600"/>
              <a:gd name="connsiteY122" fmla="*/ 5093954 h 6858000"/>
              <a:gd name="connsiteX123" fmla="*/ 2195868 w 7467600"/>
              <a:gd name="connsiteY123" fmla="*/ 5396574 h 6858000"/>
              <a:gd name="connsiteX124" fmla="*/ 2088852 w 7467600"/>
              <a:gd name="connsiteY124" fmla="*/ 5166123 h 6858000"/>
              <a:gd name="connsiteX125" fmla="*/ 1958241 w 7467600"/>
              <a:gd name="connsiteY125" fmla="*/ 5067955 h 6858000"/>
              <a:gd name="connsiteX126" fmla="*/ 1903353 w 7467600"/>
              <a:gd name="connsiteY126" fmla="*/ 5044827 h 6858000"/>
              <a:gd name="connsiteX127" fmla="*/ 1979378 w 7467600"/>
              <a:gd name="connsiteY127" fmla="*/ 4769504 h 6858000"/>
              <a:gd name="connsiteX128" fmla="*/ 2882120 w 7467600"/>
              <a:gd name="connsiteY128" fmla="*/ 5064547 h 6858000"/>
              <a:gd name="connsiteX129" fmla="*/ 2793103 w 7467600"/>
              <a:gd name="connsiteY129" fmla="*/ 5039699 h 6858000"/>
              <a:gd name="connsiteX130" fmla="*/ 2770041 w 7467600"/>
              <a:gd name="connsiteY130" fmla="*/ 5033634 h 6858000"/>
              <a:gd name="connsiteX131" fmla="*/ 1979378 w 7467600"/>
              <a:gd name="connsiteY131" fmla="*/ 4769504 h 6858000"/>
              <a:gd name="connsiteX132" fmla="*/ 1927410 w 7467600"/>
              <a:gd name="connsiteY132" fmla="*/ 4716164 h 6858000"/>
              <a:gd name="connsiteX133" fmla="*/ 1959587 w 7467600"/>
              <a:gd name="connsiteY133" fmla="*/ 4728849 h 6858000"/>
              <a:gd name="connsiteX134" fmla="*/ 2777707 w 7467600"/>
              <a:gd name="connsiteY134" fmla="*/ 5003991 h 6858000"/>
              <a:gd name="connsiteX135" fmla="*/ 2800768 w 7467600"/>
              <a:gd name="connsiteY135" fmla="*/ 5010056 h 6858000"/>
              <a:gd name="connsiteX136" fmla="*/ 2879408 w 7467600"/>
              <a:gd name="connsiteY136" fmla="*/ 5031590 h 6858000"/>
              <a:gd name="connsiteX137" fmla="*/ 2862295 w 7467600"/>
              <a:gd name="connsiteY137" fmla="*/ 5022958 h 6858000"/>
              <a:gd name="connsiteX138" fmla="*/ 2813343 w 7467600"/>
              <a:gd name="connsiteY138" fmla="*/ 4998369 h 6858000"/>
              <a:gd name="connsiteX139" fmla="*/ 2646245 w 7467600"/>
              <a:gd name="connsiteY139" fmla="*/ 4930999 h 6858000"/>
              <a:gd name="connsiteX140" fmla="*/ 1999243 w 7467600"/>
              <a:gd name="connsiteY140" fmla="*/ 4730524 h 6858000"/>
              <a:gd name="connsiteX141" fmla="*/ 1979527 w 7467600"/>
              <a:gd name="connsiteY141" fmla="*/ 4726651 h 6858000"/>
              <a:gd name="connsiteX142" fmla="*/ 1927410 w 7467600"/>
              <a:gd name="connsiteY142" fmla="*/ 4716164 h 6858000"/>
              <a:gd name="connsiteX143" fmla="*/ 1997014 w 7467600"/>
              <a:gd name="connsiteY143" fmla="*/ 4698007 h 6858000"/>
              <a:gd name="connsiteX144" fmla="*/ 2005458 w 7467600"/>
              <a:gd name="connsiteY144" fmla="*/ 4699540 h 6858000"/>
              <a:gd name="connsiteX145" fmla="*/ 2657186 w 7467600"/>
              <a:gd name="connsiteY145" fmla="*/ 4901687 h 6858000"/>
              <a:gd name="connsiteX146" fmla="*/ 2826662 w 7467600"/>
              <a:gd name="connsiteY146" fmla="*/ 4970362 h 6858000"/>
              <a:gd name="connsiteX147" fmla="*/ 2876100 w 7467600"/>
              <a:gd name="connsiteY147" fmla="*/ 4995397 h 6858000"/>
              <a:gd name="connsiteX148" fmla="*/ 3042600 w 7467600"/>
              <a:gd name="connsiteY148" fmla="*/ 5059532 h 6858000"/>
              <a:gd name="connsiteX149" fmla="*/ 1997014 w 7467600"/>
              <a:gd name="connsiteY149" fmla="*/ 4698007 h 6858000"/>
              <a:gd name="connsiteX150" fmla="*/ 2305292 w 7467600"/>
              <a:gd name="connsiteY150" fmla="*/ 4219492 h 6858000"/>
              <a:gd name="connsiteX151" fmla="*/ 3360922 w 7467600"/>
              <a:gd name="connsiteY151" fmla="*/ 4529373 h 6858000"/>
              <a:gd name="connsiteX152" fmla="*/ 3492420 w 7467600"/>
              <a:gd name="connsiteY152" fmla="*/ 4510145 h 6858000"/>
              <a:gd name="connsiteX153" fmla="*/ 3364086 w 7467600"/>
              <a:gd name="connsiteY153" fmla="*/ 4480340 h 6858000"/>
              <a:gd name="connsiteX154" fmla="*/ 3225818 w 7467600"/>
              <a:gd name="connsiteY154" fmla="*/ 4411822 h 6858000"/>
              <a:gd name="connsiteX155" fmla="*/ 3129696 w 7467600"/>
              <a:gd name="connsiteY155" fmla="*/ 4360704 h 6858000"/>
              <a:gd name="connsiteX156" fmla="*/ 2814545 w 7467600"/>
              <a:gd name="connsiteY156" fmla="*/ 4282955 h 6858000"/>
              <a:gd name="connsiteX157" fmla="*/ 2305292 w 7467600"/>
              <a:gd name="connsiteY157" fmla="*/ 4219492 h 6858000"/>
              <a:gd name="connsiteX158" fmla="*/ 2626982 w 7467600"/>
              <a:gd name="connsiteY158" fmla="*/ 4206450 h 6858000"/>
              <a:gd name="connsiteX159" fmla="*/ 2490617 w 7467600"/>
              <a:gd name="connsiteY159" fmla="*/ 4206951 h 6858000"/>
              <a:gd name="connsiteX160" fmla="*/ 2819869 w 7467600"/>
              <a:gd name="connsiteY160" fmla="*/ 4252936 h 6858000"/>
              <a:gd name="connsiteX161" fmla="*/ 3143018 w 7467600"/>
              <a:gd name="connsiteY161" fmla="*/ 4332698 h 6858000"/>
              <a:gd name="connsiteX162" fmla="*/ 3241520 w 7467600"/>
              <a:gd name="connsiteY162" fmla="*/ 4385112 h 6858000"/>
              <a:gd name="connsiteX163" fmla="*/ 3374575 w 7467600"/>
              <a:gd name="connsiteY163" fmla="*/ 4451517 h 6858000"/>
              <a:gd name="connsiteX164" fmla="*/ 3505221 w 7467600"/>
              <a:gd name="connsiteY164" fmla="*/ 4480757 h 6858000"/>
              <a:gd name="connsiteX165" fmla="*/ 2626982 w 7467600"/>
              <a:gd name="connsiteY165" fmla="*/ 4206450 h 6858000"/>
              <a:gd name="connsiteX166" fmla="*/ 1310106 w 7467600"/>
              <a:gd name="connsiteY166" fmla="*/ 3943217 h 6858000"/>
              <a:gd name="connsiteX167" fmla="*/ 854994 w 7467600"/>
              <a:gd name="connsiteY167" fmla="*/ 4399136 h 6858000"/>
              <a:gd name="connsiteX168" fmla="*/ 742462 w 7467600"/>
              <a:gd name="connsiteY168" fmla="*/ 4594648 h 6858000"/>
              <a:gd name="connsiteX169" fmla="*/ 820602 w 7467600"/>
              <a:gd name="connsiteY169" fmla="*/ 4485915 h 6858000"/>
              <a:gd name="connsiteX170" fmla="*/ 878295 w 7467600"/>
              <a:gd name="connsiteY170" fmla="*/ 4403594 h 6858000"/>
              <a:gd name="connsiteX171" fmla="*/ 1240607 w 7467600"/>
              <a:gd name="connsiteY171" fmla="*/ 4010401 h 6858000"/>
              <a:gd name="connsiteX172" fmla="*/ 1310106 w 7467600"/>
              <a:gd name="connsiteY172" fmla="*/ 3943217 h 6858000"/>
              <a:gd name="connsiteX173" fmla="*/ 1423113 w 7467600"/>
              <a:gd name="connsiteY173" fmla="*/ 3874565 h 6858000"/>
              <a:gd name="connsiteX174" fmla="*/ 1260565 w 7467600"/>
              <a:gd name="connsiteY174" fmla="*/ 4031982 h 6858000"/>
              <a:gd name="connsiteX175" fmla="*/ 901900 w 7467600"/>
              <a:gd name="connsiteY175" fmla="*/ 4421236 h 6858000"/>
              <a:gd name="connsiteX176" fmla="*/ 845044 w 7467600"/>
              <a:gd name="connsiteY176" fmla="*/ 4502436 h 6858000"/>
              <a:gd name="connsiteX177" fmla="*/ 685926 w 7467600"/>
              <a:gd name="connsiteY177" fmla="*/ 4703069 h 6858000"/>
              <a:gd name="connsiteX178" fmla="*/ 684248 w 7467600"/>
              <a:gd name="connsiteY178" fmla="*/ 4706721 h 6858000"/>
              <a:gd name="connsiteX179" fmla="*/ 1423113 w 7467600"/>
              <a:gd name="connsiteY179" fmla="*/ 3874565 h 6858000"/>
              <a:gd name="connsiteX180" fmla="*/ 3316479 w 7467600"/>
              <a:gd name="connsiteY180" fmla="*/ 3872136 h 6858000"/>
              <a:gd name="connsiteX181" fmla="*/ 3546806 w 7467600"/>
              <a:gd name="connsiteY181" fmla="*/ 4356139 h 6858000"/>
              <a:gd name="connsiteX182" fmla="*/ 3364433 w 7467600"/>
              <a:gd name="connsiteY182" fmla="*/ 3953121 h 6858000"/>
              <a:gd name="connsiteX183" fmla="*/ 3316479 w 7467600"/>
              <a:gd name="connsiteY183" fmla="*/ 3872136 h 6858000"/>
              <a:gd name="connsiteX184" fmla="*/ 3291335 w 7467600"/>
              <a:gd name="connsiteY184" fmla="*/ 3767420 h 6858000"/>
              <a:gd name="connsiteX185" fmla="*/ 3390805 w 7467600"/>
              <a:gd name="connsiteY185" fmla="*/ 3937163 h 6858000"/>
              <a:gd name="connsiteX186" fmla="*/ 3579062 w 7467600"/>
              <a:gd name="connsiteY186" fmla="*/ 4359040 h 6858000"/>
              <a:gd name="connsiteX187" fmla="*/ 3467355 w 7467600"/>
              <a:gd name="connsiteY187" fmla="*/ 3988130 h 6858000"/>
              <a:gd name="connsiteX188" fmla="*/ 3310753 w 7467600"/>
              <a:gd name="connsiteY188" fmla="*/ 3787140 h 6858000"/>
              <a:gd name="connsiteX189" fmla="*/ 3291335 w 7467600"/>
              <a:gd name="connsiteY189" fmla="*/ 3767420 h 6858000"/>
              <a:gd name="connsiteX190" fmla="*/ 1635889 w 7467600"/>
              <a:gd name="connsiteY190" fmla="*/ 3709494 h 6858000"/>
              <a:gd name="connsiteX191" fmla="*/ 1634800 w 7467600"/>
              <a:gd name="connsiteY191" fmla="*/ 3731111 h 6858000"/>
              <a:gd name="connsiteX192" fmla="*/ 1635889 w 7467600"/>
              <a:gd name="connsiteY192" fmla="*/ 3709494 h 6858000"/>
              <a:gd name="connsiteX193" fmla="*/ 1510397 w 7467600"/>
              <a:gd name="connsiteY193" fmla="*/ 3684705 h 6858000"/>
              <a:gd name="connsiteX194" fmla="*/ 1146550 w 7467600"/>
              <a:gd name="connsiteY194" fmla="*/ 3802012 h 6858000"/>
              <a:gd name="connsiteX195" fmla="*/ 698834 w 7467600"/>
              <a:gd name="connsiteY195" fmla="*/ 3952272 h 6858000"/>
              <a:gd name="connsiteX196" fmla="*/ 34256 w 7467600"/>
              <a:gd name="connsiteY196" fmla="*/ 4347603 h 6858000"/>
              <a:gd name="connsiteX197" fmla="*/ 527241 w 7467600"/>
              <a:gd name="connsiteY197" fmla="*/ 4065078 h 6858000"/>
              <a:gd name="connsiteX198" fmla="*/ 1510397 w 7467600"/>
              <a:gd name="connsiteY198" fmla="*/ 3684705 h 6858000"/>
              <a:gd name="connsiteX199" fmla="*/ 1313114 w 7467600"/>
              <a:gd name="connsiteY199" fmla="*/ 3655216 h 6858000"/>
              <a:gd name="connsiteX200" fmla="*/ 1109304 w 7467600"/>
              <a:gd name="connsiteY200" fmla="*/ 3669030 h 6858000"/>
              <a:gd name="connsiteX201" fmla="*/ 8129 w 7467600"/>
              <a:gd name="connsiteY201" fmla="*/ 4330519 h 6858000"/>
              <a:gd name="connsiteX202" fmla="*/ 687572 w 7467600"/>
              <a:gd name="connsiteY202" fmla="*/ 3925629 h 6858000"/>
              <a:gd name="connsiteX203" fmla="*/ 1138365 w 7467600"/>
              <a:gd name="connsiteY203" fmla="*/ 3774515 h 6858000"/>
              <a:gd name="connsiteX204" fmla="*/ 1505579 w 7467600"/>
              <a:gd name="connsiteY204" fmla="*/ 3655526 h 6858000"/>
              <a:gd name="connsiteX205" fmla="*/ 1313114 w 7467600"/>
              <a:gd name="connsiteY205" fmla="*/ 3655216 h 6858000"/>
              <a:gd name="connsiteX206" fmla="*/ 3655073 w 7467600"/>
              <a:gd name="connsiteY206" fmla="*/ 3650884 h 6858000"/>
              <a:gd name="connsiteX207" fmla="*/ 3989938 w 7467600"/>
              <a:gd name="connsiteY207" fmla="*/ 3991685 h 6858000"/>
              <a:gd name="connsiteX208" fmla="*/ 4393907 w 7467600"/>
              <a:gd name="connsiteY208" fmla="*/ 4261258 h 6858000"/>
              <a:gd name="connsiteX209" fmla="*/ 4648051 w 7467600"/>
              <a:gd name="connsiteY209" fmla="*/ 4374051 h 6858000"/>
              <a:gd name="connsiteX210" fmla="*/ 4383389 w 7467600"/>
              <a:gd name="connsiteY210" fmla="*/ 4184369 h 6858000"/>
              <a:gd name="connsiteX211" fmla="*/ 4165508 w 7467600"/>
              <a:gd name="connsiteY211" fmla="*/ 4035196 h 6858000"/>
              <a:gd name="connsiteX212" fmla="*/ 4068162 w 7467600"/>
              <a:gd name="connsiteY212" fmla="*/ 3953394 h 6858000"/>
              <a:gd name="connsiteX213" fmla="*/ 3981416 w 7467600"/>
              <a:gd name="connsiteY213" fmla="*/ 3880482 h 6858000"/>
              <a:gd name="connsiteX214" fmla="*/ 3800147 w 7467600"/>
              <a:gd name="connsiteY214" fmla="*/ 3749872 h 6858000"/>
              <a:gd name="connsiteX215" fmla="*/ 3655073 w 7467600"/>
              <a:gd name="connsiteY215" fmla="*/ 3650884 h 6858000"/>
              <a:gd name="connsiteX216" fmla="*/ 3670252 w 7467600"/>
              <a:gd name="connsiteY216" fmla="*/ 3622798 h 6858000"/>
              <a:gd name="connsiteX217" fmla="*/ 3817258 w 7467600"/>
              <a:gd name="connsiteY217" fmla="*/ 3723577 h 6858000"/>
              <a:gd name="connsiteX218" fmla="*/ 4000461 w 7467600"/>
              <a:gd name="connsiteY218" fmla="*/ 3855966 h 6858000"/>
              <a:gd name="connsiteX219" fmla="*/ 4088180 w 7467600"/>
              <a:gd name="connsiteY219" fmla="*/ 3929774 h 6858000"/>
              <a:gd name="connsiteX220" fmla="*/ 4184555 w 7467600"/>
              <a:gd name="connsiteY220" fmla="*/ 4010683 h 6858000"/>
              <a:gd name="connsiteX221" fmla="*/ 4399563 w 7467600"/>
              <a:gd name="connsiteY221" fmla="*/ 4158106 h 6858000"/>
              <a:gd name="connsiteX222" fmla="*/ 4684469 w 7467600"/>
              <a:gd name="connsiteY222" fmla="*/ 4364680 h 6858000"/>
              <a:gd name="connsiteX223" fmla="*/ 4690271 w 7467600"/>
              <a:gd name="connsiteY223" fmla="*/ 4370034 h 6858000"/>
              <a:gd name="connsiteX224" fmla="*/ 4136093 w 7467600"/>
              <a:gd name="connsiteY224" fmla="*/ 3858466 h 6858000"/>
              <a:gd name="connsiteX225" fmla="*/ 3670252 w 7467600"/>
              <a:gd name="connsiteY225" fmla="*/ 3622798 h 6858000"/>
              <a:gd name="connsiteX226" fmla="*/ 4440129 w 7467600"/>
              <a:gd name="connsiteY226" fmla="*/ 3448571 h 6858000"/>
              <a:gd name="connsiteX227" fmla="*/ 4856525 w 7467600"/>
              <a:gd name="connsiteY227" fmla="*/ 3915351 h 6858000"/>
              <a:gd name="connsiteX228" fmla="*/ 5059055 w 7467600"/>
              <a:gd name="connsiteY228" fmla="*/ 4108918 h 6858000"/>
              <a:gd name="connsiteX229" fmla="*/ 5290070 w 7467600"/>
              <a:gd name="connsiteY229" fmla="*/ 4263619 h 6858000"/>
              <a:gd name="connsiteX230" fmla="*/ 4834991 w 7467600"/>
              <a:gd name="connsiteY230" fmla="*/ 3830985 h 6858000"/>
              <a:gd name="connsiteX231" fmla="*/ 4440129 w 7467600"/>
              <a:gd name="connsiteY231" fmla="*/ 3448571 h 6858000"/>
              <a:gd name="connsiteX232" fmla="*/ 4441737 w 7467600"/>
              <a:gd name="connsiteY232" fmla="*/ 3399734 h 6858000"/>
              <a:gd name="connsiteX233" fmla="*/ 4431236 w 7467600"/>
              <a:gd name="connsiteY233" fmla="*/ 3400954 h 6858000"/>
              <a:gd name="connsiteX234" fmla="*/ 4557150 w 7467600"/>
              <a:gd name="connsiteY234" fmla="*/ 3510023 h 6858000"/>
              <a:gd name="connsiteX235" fmla="*/ 4856936 w 7467600"/>
              <a:gd name="connsiteY235" fmla="*/ 3809146 h 6858000"/>
              <a:gd name="connsiteX236" fmla="*/ 5111996 w 7467600"/>
              <a:gd name="connsiteY236" fmla="*/ 4065759 h 6858000"/>
              <a:gd name="connsiteX237" fmla="*/ 5388878 w 7467600"/>
              <a:gd name="connsiteY237" fmla="*/ 4300185 h 6858000"/>
              <a:gd name="connsiteX238" fmla="*/ 5425556 w 7467600"/>
              <a:gd name="connsiteY238" fmla="*/ 4308967 h 6858000"/>
              <a:gd name="connsiteX239" fmla="*/ 4943646 w 7467600"/>
              <a:gd name="connsiteY239" fmla="*/ 3822916 h 6858000"/>
              <a:gd name="connsiteX240" fmla="*/ 4594837 w 7467600"/>
              <a:gd name="connsiteY240" fmla="*/ 3532274 h 6858000"/>
              <a:gd name="connsiteX241" fmla="*/ 4441737 w 7467600"/>
              <a:gd name="connsiteY241" fmla="*/ 3399734 h 6858000"/>
              <a:gd name="connsiteX242" fmla="*/ 5425834 w 7467600"/>
              <a:gd name="connsiteY242" fmla="*/ 3162785 h 6858000"/>
              <a:gd name="connsiteX243" fmla="*/ 5401644 w 7467600"/>
              <a:gd name="connsiteY243" fmla="*/ 3617847 h 6858000"/>
              <a:gd name="connsiteX244" fmla="*/ 5467256 w 7467600"/>
              <a:gd name="connsiteY244" fmla="*/ 4175494 h 6858000"/>
              <a:gd name="connsiteX245" fmla="*/ 5448069 w 7467600"/>
              <a:gd name="connsiteY245" fmla="*/ 3567554 h 6858000"/>
              <a:gd name="connsiteX246" fmla="*/ 5425834 w 7467600"/>
              <a:gd name="connsiteY246" fmla="*/ 3162785 h 6858000"/>
              <a:gd name="connsiteX247" fmla="*/ 1318687 w 7467600"/>
              <a:gd name="connsiteY247" fmla="*/ 3113840 h 6858000"/>
              <a:gd name="connsiteX248" fmla="*/ 1066793 w 7467600"/>
              <a:gd name="connsiteY248" fmla="*/ 3212171 h 6858000"/>
              <a:gd name="connsiteX249" fmla="*/ 993319 w 7467600"/>
              <a:gd name="connsiteY249" fmla="*/ 3247648 h 6858000"/>
              <a:gd name="connsiteX250" fmla="*/ 853081 w 7467600"/>
              <a:gd name="connsiteY250" fmla="*/ 3312410 h 6858000"/>
              <a:gd name="connsiteX251" fmla="*/ 805957 w 7467600"/>
              <a:gd name="connsiteY251" fmla="*/ 3330443 h 6858000"/>
              <a:gd name="connsiteX252" fmla="*/ 1318687 w 7467600"/>
              <a:gd name="connsiteY252" fmla="*/ 3113840 h 6858000"/>
              <a:gd name="connsiteX253" fmla="*/ 5453702 w 7467600"/>
              <a:gd name="connsiteY253" fmla="*/ 3090882 h 6858000"/>
              <a:gd name="connsiteX254" fmla="*/ 5480135 w 7467600"/>
              <a:gd name="connsiteY254" fmla="*/ 3565802 h 6858000"/>
              <a:gd name="connsiteX255" fmla="*/ 5499023 w 7467600"/>
              <a:gd name="connsiteY255" fmla="*/ 4166310 h 6858000"/>
              <a:gd name="connsiteX256" fmla="*/ 5547022 w 7467600"/>
              <a:gd name="connsiteY256" fmla="*/ 3607838 h 6858000"/>
              <a:gd name="connsiteX257" fmla="*/ 5515964 w 7467600"/>
              <a:gd name="connsiteY257" fmla="*/ 3378541 h 6858000"/>
              <a:gd name="connsiteX258" fmla="*/ 5453702 w 7467600"/>
              <a:gd name="connsiteY258" fmla="*/ 3090882 h 6858000"/>
              <a:gd name="connsiteX259" fmla="*/ 1238695 w 7467600"/>
              <a:gd name="connsiteY259" fmla="*/ 3076820 h 6858000"/>
              <a:gd name="connsiteX260" fmla="*/ 716371 w 7467600"/>
              <a:gd name="connsiteY260" fmla="*/ 3293249 h 6858000"/>
              <a:gd name="connsiteX261" fmla="*/ 579522 w 7467600"/>
              <a:gd name="connsiteY261" fmla="*/ 3371759 h 6858000"/>
              <a:gd name="connsiteX262" fmla="*/ 600288 w 7467600"/>
              <a:gd name="connsiteY262" fmla="*/ 3365555 h 6858000"/>
              <a:gd name="connsiteX263" fmla="*/ 840692 w 7467600"/>
              <a:gd name="connsiteY263" fmla="*/ 3284921 h 6858000"/>
              <a:gd name="connsiteX264" fmla="*/ 979248 w 7467600"/>
              <a:gd name="connsiteY264" fmla="*/ 3221003 h 6858000"/>
              <a:gd name="connsiteX265" fmla="*/ 1053282 w 7467600"/>
              <a:gd name="connsiteY265" fmla="*/ 3185247 h 6858000"/>
              <a:gd name="connsiteX266" fmla="*/ 1320603 w 7467600"/>
              <a:gd name="connsiteY266" fmla="*/ 3081281 h 6858000"/>
              <a:gd name="connsiteX267" fmla="*/ 1238695 w 7467600"/>
              <a:gd name="connsiteY267" fmla="*/ 3076820 h 6858000"/>
              <a:gd name="connsiteX268" fmla="*/ 5425627 w 7467600"/>
              <a:gd name="connsiteY268" fmla="*/ 2954192 h 6858000"/>
              <a:gd name="connsiteX269" fmla="*/ 5470770 w 7467600"/>
              <a:gd name="connsiteY269" fmla="*/ 3005435 h 6858000"/>
              <a:gd name="connsiteX270" fmla="*/ 5519779 w 7467600"/>
              <a:gd name="connsiteY270" fmla="*/ 4359223 h 6858000"/>
              <a:gd name="connsiteX271" fmla="*/ 5520293 w 7467600"/>
              <a:gd name="connsiteY271" fmla="*/ 4360602 h 6858000"/>
              <a:gd name="connsiteX272" fmla="*/ 5767221 w 7467600"/>
              <a:gd name="connsiteY272" fmla="*/ 4665564 h 6858000"/>
              <a:gd name="connsiteX273" fmla="*/ 6937169 w 7467600"/>
              <a:gd name="connsiteY273" fmla="*/ 4815941 h 6858000"/>
              <a:gd name="connsiteX274" fmla="*/ 6953922 w 7467600"/>
              <a:gd name="connsiteY274" fmla="*/ 4890068 h 6858000"/>
              <a:gd name="connsiteX275" fmla="*/ 6071359 w 7467600"/>
              <a:gd name="connsiteY275" fmla="*/ 4770770 h 6858000"/>
              <a:gd name="connsiteX276" fmla="*/ 6038839 w 7467600"/>
              <a:gd name="connsiteY276" fmla="*/ 4764474 h 6858000"/>
              <a:gd name="connsiteX277" fmla="*/ 6038706 w 7467600"/>
              <a:gd name="connsiteY277" fmla="*/ 4763847 h 6858000"/>
              <a:gd name="connsiteX278" fmla="*/ 6037784 w 7467600"/>
              <a:gd name="connsiteY278" fmla="*/ 4764270 h 6858000"/>
              <a:gd name="connsiteX279" fmla="*/ 6038839 w 7467600"/>
              <a:gd name="connsiteY279" fmla="*/ 4764474 h 6858000"/>
              <a:gd name="connsiteX280" fmla="*/ 6040338 w 7467600"/>
              <a:gd name="connsiteY280" fmla="*/ 4771418 h 6858000"/>
              <a:gd name="connsiteX281" fmla="*/ 6024488 w 7467600"/>
              <a:gd name="connsiteY281" fmla="*/ 4809903 h 6858000"/>
              <a:gd name="connsiteX282" fmla="*/ 5599771 w 7467600"/>
              <a:gd name="connsiteY282" fmla="*/ 5509652 h 6858000"/>
              <a:gd name="connsiteX283" fmla="*/ 5548843 w 7467600"/>
              <a:gd name="connsiteY283" fmla="*/ 5563845 h 6858000"/>
              <a:gd name="connsiteX284" fmla="*/ 5940952 w 7467600"/>
              <a:gd name="connsiteY284" fmla="*/ 6250028 h 6858000"/>
              <a:gd name="connsiteX285" fmla="*/ 6043441 w 7467600"/>
              <a:gd name="connsiteY285" fmla="*/ 6665847 h 6858000"/>
              <a:gd name="connsiteX286" fmla="*/ 6093432 w 7467600"/>
              <a:gd name="connsiteY286" fmla="*/ 6858000 h 6858000"/>
              <a:gd name="connsiteX287" fmla="*/ 6034344 w 7467600"/>
              <a:gd name="connsiteY287" fmla="*/ 6858000 h 6858000"/>
              <a:gd name="connsiteX288" fmla="*/ 6026679 w 7467600"/>
              <a:gd name="connsiteY288" fmla="*/ 6836959 h 6858000"/>
              <a:gd name="connsiteX289" fmla="*/ 5800441 w 7467600"/>
              <a:gd name="connsiteY289" fmla="*/ 6335286 h 6858000"/>
              <a:gd name="connsiteX290" fmla="*/ 5526562 w 7467600"/>
              <a:gd name="connsiteY290" fmla="*/ 5705388 h 6858000"/>
              <a:gd name="connsiteX291" fmla="*/ 5519640 w 7467600"/>
              <a:gd name="connsiteY291" fmla="*/ 5683774 h 6858000"/>
              <a:gd name="connsiteX292" fmla="*/ 5844559 w 7467600"/>
              <a:gd name="connsiteY292" fmla="*/ 6553349 h 6858000"/>
              <a:gd name="connsiteX293" fmla="*/ 5975994 w 7467600"/>
              <a:gd name="connsiteY293" fmla="*/ 6858000 h 6858000"/>
              <a:gd name="connsiteX294" fmla="*/ 5898547 w 7467600"/>
              <a:gd name="connsiteY294" fmla="*/ 6858000 h 6858000"/>
              <a:gd name="connsiteX295" fmla="*/ 5682041 w 7467600"/>
              <a:gd name="connsiteY295" fmla="*/ 6355860 h 6858000"/>
              <a:gd name="connsiteX296" fmla="*/ 5461758 w 7467600"/>
              <a:gd name="connsiteY296" fmla="*/ 5820220 h 6858000"/>
              <a:gd name="connsiteX297" fmla="*/ 5237282 w 7467600"/>
              <a:gd name="connsiteY297" fmla="*/ 6579086 h 6858000"/>
              <a:gd name="connsiteX298" fmla="*/ 5115009 w 7467600"/>
              <a:gd name="connsiteY298" fmla="*/ 6858000 h 6858000"/>
              <a:gd name="connsiteX299" fmla="*/ 5028074 w 7467600"/>
              <a:gd name="connsiteY299" fmla="*/ 6858000 h 6858000"/>
              <a:gd name="connsiteX300" fmla="*/ 5079508 w 7467600"/>
              <a:gd name="connsiteY300" fmla="*/ 6749074 h 6858000"/>
              <a:gd name="connsiteX301" fmla="*/ 5371846 w 7467600"/>
              <a:gd name="connsiteY301" fmla="*/ 5924413 h 6858000"/>
              <a:gd name="connsiteX302" fmla="*/ 5270512 w 7467600"/>
              <a:gd name="connsiteY302" fmla="*/ 6138975 h 6858000"/>
              <a:gd name="connsiteX303" fmla="*/ 5062409 w 7467600"/>
              <a:gd name="connsiteY303" fmla="*/ 6653544 h 6858000"/>
              <a:gd name="connsiteX304" fmla="*/ 5036628 w 7467600"/>
              <a:gd name="connsiteY304" fmla="*/ 6754247 h 6858000"/>
              <a:gd name="connsiteX305" fmla="*/ 5009112 w 7467600"/>
              <a:gd name="connsiteY305" fmla="*/ 6858000 h 6858000"/>
              <a:gd name="connsiteX306" fmla="*/ 4976679 w 7467600"/>
              <a:gd name="connsiteY306" fmla="*/ 6858000 h 6858000"/>
              <a:gd name="connsiteX307" fmla="*/ 5006537 w 7467600"/>
              <a:gd name="connsiteY307" fmla="*/ 6747068 h 6858000"/>
              <a:gd name="connsiteX308" fmla="*/ 5032723 w 7467600"/>
              <a:gd name="connsiteY308" fmla="*/ 6644957 h 6858000"/>
              <a:gd name="connsiteX309" fmla="*/ 5242949 w 7467600"/>
              <a:gd name="connsiteY309" fmla="*/ 6125175 h 6858000"/>
              <a:gd name="connsiteX310" fmla="*/ 5286321 w 7467600"/>
              <a:gd name="connsiteY310" fmla="*/ 6033555 h 6858000"/>
              <a:gd name="connsiteX311" fmla="*/ 5008210 w 7467600"/>
              <a:gd name="connsiteY311" fmla="*/ 6649194 h 6858000"/>
              <a:gd name="connsiteX312" fmla="*/ 4986321 w 7467600"/>
              <a:gd name="connsiteY312" fmla="*/ 6765687 h 6858000"/>
              <a:gd name="connsiteX313" fmla="*/ 4973474 w 7467600"/>
              <a:gd name="connsiteY313" fmla="*/ 6858000 h 6858000"/>
              <a:gd name="connsiteX314" fmla="*/ 4907178 w 7467600"/>
              <a:gd name="connsiteY314" fmla="*/ 6858000 h 6858000"/>
              <a:gd name="connsiteX315" fmla="*/ 4910810 w 7467600"/>
              <a:gd name="connsiteY315" fmla="*/ 6829660 h 6858000"/>
              <a:gd name="connsiteX316" fmla="*/ 4987461 w 7467600"/>
              <a:gd name="connsiteY316" fmla="*/ 6432994 h 6858000"/>
              <a:gd name="connsiteX317" fmla="*/ 5179262 w 7467600"/>
              <a:gd name="connsiteY317" fmla="*/ 6035044 h 6858000"/>
              <a:gd name="connsiteX318" fmla="*/ 4689678 w 7467600"/>
              <a:gd name="connsiteY318" fmla="*/ 6440241 h 6858000"/>
              <a:gd name="connsiteX319" fmla="*/ 4477543 w 7467600"/>
              <a:gd name="connsiteY319" fmla="*/ 6674836 h 6858000"/>
              <a:gd name="connsiteX320" fmla="*/ 4329957 w 7467600"/>
              <a:gd name="connsiteY320" fmla="*/ 6858000 h 6858000"/>
              <a:gd name="connsiteX321" fmla="*/ 4218595 w 7467600"/>
              <a:gd name="connsiteY321" fmla="*/ 6858000 h 6858000"/>
              <a:gd name="connsiteX322" fmla="*/ 4368888 w 7467600"/>
              <a:gd name="connsiteY322" fmla="*/ 6668412 h 6858000"/>
              <a:gd name="connsiteX323" fmla="*/ 4563091 w 7467600"/>
              <a:gd name="connsiteY323" fmla="*/ 6442508 h 6858000"/>
              <a:gd name="connsiteX324" fmla="*/ 5387324 w 7467600"/>
              <a:gd name="connsiteY324" fmla="*/ 5705830 h 6858000"/>
              <a:gd name="connsiteX325" fmla="*/ 5073620 w 7467600"/>
              <a:gd name="connsiteY325" fmla="*/ 5955437 h 6858000"/>
              <a:gd name="connsiteX326" fmla="*/ 4689789 w 7467600"/>
              <a:gd name="connsiteY326" fmla="*/ 6268382 h 6858000"/>
              <a:gd name="connsiteX327" fmla="*/ 4418722 w 7467600"/>
              <a:gd name="connsiteY327" fmla="*/ 6570886 h 6858000"/>
              <a:gd name="connsiteX328" fmla="*/ 4214944 w 7467600"/>
              <a:gd name="connsiteY328" fmla="*/ 6858000 h 6858000"/>
              <a:gd name="connsiteX329" fmla="*/ 4177898 w 7467600"/>
              <a:gd name="connsiteY329" fmla="*/ 6858000 h 6858000"/>
              <a:gd name="connsiteX330" fmla="*/ 4391597 w 7467600"/>
              <a:gd name="connsiteY330" fmla="*/ 6556370 h 6858000"/>
              <a:gd name="connsiteX331" fmla="*/ 4668889 w 7467600"/>
              <a:gd name="connsiteY331" fmla="*/ 6246399 h 6858000"/>
              <a:gd name="connsiteX332" fmla="*/ 5055427 w 7467600"/>
              <a:gd name="connsiteY332" fmla="*/ 5931476 h 6858000"/>
              <a:gd name="connsiteX333" fmla="*/ 5371814 w 7467600"/>
              <a:gd name="connsiteY333" fmla="*/ 5678975 h 6858000"/>
              <a:gd name="connsiteX334" fmla="*/ 4987918 w 7467600"/>
              <a:gd name="connsiteY334" fmla="*/ 5838701 h 6858000"/>
              <a:gd name="connsiteX335" fmla="*/ 4317146 w 7467600"/>
              <a:gd name="connsiteY335" fmla="*/ 6587716 h 6858000"/>
              <a:gd name="connsiteX336" fmla="*/ 4171627 w 7467600"/>
              <a:gd name="connsiteY336" fmla="*/ 6858000 h 6858000"/>
              <a:gd name="connsiteX337" fmla="*/ 4081585 w 7467600"/>
              <a:gd name="connsiteY337" fmla="*/ 6858000 h 6858000"/>
              <a:gd name="connsiteX338" fmla="*/ 4238603 w 7467600"/>
              <a:gd name="connsiteY338" fmla="*/ 6559341 h 6858000"/>
              <a:gd name="connsiteX339" fmla="*/ 4778333 w 7467600"/>
              <a:gd name="connsiteY339" fmla="*/ 5873626 h 6858000"/>
              <a:gd name="connsiteX340" fmla="*/ 5414185 w 7467600"/>
              <a:gd name="connsiteY340" fmla="*/ 5573882 h 6858000"/>
              <a:gd name="connsiteX341" fmla="*/ 5959648 w 7467600"/>
              <a:gd name="connsiteY341" fmla="*/ 4760797 h 6858000"/>
              <a:gd name="connsiteX342" fmla="*/ 5355019 w 7467600"/>
              <a:gd name="connsiteY342" fmla="*/ 4734672 h 6858000"/>
              <a:gd name="connsiteX343" fmla="*/ 5083565 w 7467600"/>
              <a:gd name="connsiteY343" fmla="*/ 5179121 h 6858000"/>
              <a:gd name="connsiteX344" fmla="*/ 4713577 w 7467600"/>
              <a:gd name="connsiteY344" fmla="*/ 5616803 h 6858000"/>
              <a:gd name="connsiteX345" fmla="*/ 3989559 w 7467600"/>
              <a:gd name="connsiteY345" fmla="*/ 6145945 h 6858000"/>
              <a:gd name="connsiteX346" fmla="*/ 3939824 w 7467600"/>
              <a:gd name="connsiteY346" fmla="*/ 6066900 h 6858000"/>
              <a:gd name="connsiteX347" fmla="*/ 4584537 w 7467600"/>
              <a:gd name="connsiteY347" fmla="*/ 5324826 h 6858000"/>
              <a:gd name="connsiteX348" fmla="*/ 5037105 w 7467600"/>
              <a:gd name="connsiteY348" fmla="*/ 5088765 h 6858000"/>
              <a:gd name="connsiteX349" fmla="*/ 5039930 w 7467600"/>
              <a:gd name="connsiteY349" fmla="*/ 5089585 h 6858000"/>
              <a:gd name="connsiteX350" fmla="*/ 5263764 w 7467600"/>
              <a:gd name="connsiteY350" fmla="*/ 4735525 h 6858000"/>
              <a:gd name="connsiteX351" fmla="*/ 4086300 w 7467600"/>
              <a:gd name="connsiteY351" fmla="*/ 4884599 h 6858000"/>
              <a:gd name="connsiteX352" fmla="*/ 4085485 w 7467600"/>
              <a:gd name="connsiteY352" fmla="*/ 4899070 h 6858000"/>
              <a:gd name="connsiteX353" fmla="*/ 3871915 w 7467600"/>
              <a:gd name="connsiteY353" fmla="*/ 5253645 h 6858000"/>
              <a:gd name="connsiteX354" fmla="*/ 3799374 w 7467600"/>
              <a:gd name="connsiteY354" fmla="*/ 5466127 h 6858000"/>
              <a:gd name="connsiteX355" fmla="*/ 3498850 w 7467600"/>
              <a:gd name="connsiteY355" fmla="*/ 6661888 h 6858000"/>
              <a:gd name="connsiteX356" fmla="*/ 3399216 w 7467600"/>
              <a:gd name="connsiteY356" fmla="*/ 6858000 h 6858000"/>
              <a:gd name="connsiteX357" fmla="*/ 3303688 w 7467600"/>
              <a:gd name="connsiteY357" fmla="*/ 6858000 h 6858000"/>
              <a:gd name="connsiteX358" fmla="*/ 3391774 w 7467600"/>
              <a:gd name="connsiteY358" fmla="*/ 6697181 h 6858000"/>
              <a:gd name="connsiteX359" fmla="*/ 3735540 w 7467600"/>
              <a:gd name="connsiteY359" fmla="*/ 5546923 h 6858000"/>
              <a:gd name="connsiteX360" fmla="*/ 3729438 w 7467600"/>
              <a:gd name="connsiteY360" fmla="*/ 5569058 h 6858000"/>
              <a:gd name="connsiteX361" fmla="*/ 3707782 w 7467600"/>
              <a:gd name="connsiteY361" fmla="*/ 5644908 h 6858000"/>
              <a:gd name="connsiteX362" fmla="*/ 3583827 w 7467600"/>
              <a:gd name="connsiteY362" fmla="*/ 6039215 h 6858000"/>
              <a:gd name="connsiteX363" fmla="*/ 3547861 w 7467600"/>
              <a:gd name="connsiteY363" fmla="*/ 6129609 h 6858000"/>
              <a:gd name="connsiteX364" fmla="*/ 3490905 w 7467600"/>
              <a:gd name="connsiteY364" fmla="*/ 6277660 h 6858000"/>
              <a:gd name="connsiteX365" fmla="*/ 3455859 w 7467600"/>
              <a:gd name="connsiteY365" fmla="*/ 6391301 h 6858000"/>
              <a:gd name="connsiteX366" fmla="*/ 3429112 w 7467600"/>
              <a:gd name="connsiteY366" fmla="*/ 6479469 h 6858000"/>
              <a:gd name="connsiteX367" fmla="*/ 3304862 w 7467600"/>
              <a:gd name="connsiteY367" fmla="*/ 6796476 h 6858000"/>
              <a:gd name="connsiteX368" fmla="*/ 3276071 w 7467600"/>
              <a:gd name="connsiteY368" fmla="*/ 6858000 h 6858000"/>
              <a:gd name="connsiteX369" fmla="*/ 3240805 w 7467600"/>
              <a:gd name="connsiteY369" fmla="*/ 6858000 h 6858000"/>
              <a:gd name="connsiteX370" fmla="*/ 3275917 w 7467600"/>
              <a:gd name="connsiteY370" fmla="*/ 6783192 h 6858000"/>
              <a:gd name="connsiteX371" fmla="*/ 3399358 w 7467600"/>
              <a:gd name="connsiteY371" fmla="*/ 6469011 h 6858000"/>
              <a:gd name="connsiteX372" fmla="*/ 3425650 w 7467600"/>
              <a:gd name="connsiteY372" fmla="*/ 6381333 h 6858000"/>
              <a:gd name="connsiteX373" fmla="*/ 3460661 w 7467600"/>
              <a:gd name="connsiteY373" fmla="*/ 6266763 h 6858000"/>
              <a:gd name="connsiteX374" fmla="*/ 3518021 w 7467600"/>
              <a:gd name="connsiteY374" fmla="*/ 6117298 h 6858000"/>
              <a:gd name="connsiteX375" fmla="*/ 3554035 w 7467600"/>
              <a:gd name="connsiteY375" fmla="*/ 6027832 h 6858000"/>
              <a:gd name="connsiteX376" fmla="*/ 3677174 w 7467600"/>
              <a:gd name="connsiteY376" fmla="*/ 5636351 h 6858000"/>
              <a:gd name="connsiteX377" fmla="*/ 3698819 w 7467600"/>
              <a:gd name="connsiteY377" fmla="*/ 5560503 h 6858000"/>
              <a:gd name="connsiteX378" fmla="*/ 3702094 w 7467600"/>
              <a:gd name="connsiteY378" fmla="*/ 5549194 h 6858000"/>
              <a:gd name="connsiteX379" fmla="*/ 3398355 w 7467600"/>
              <a:gd name="connsiteY379" fmla="*/ 6094603 h 6858000"/>
              <a:gd name="connsiteX380" fmla="*/ 3193941 w 7467600"/>
              <a:gd name="connsiteY380" fmla="*/ 6798775 h 6858000"/>
              <a:gd name="connsiteX381" fmla="*/ 3184140 w 7467600"/>
              <a:gd name="connsiteY381" fmla="*/ 6858000 h 6858000"/>
              <a:gd name="connsiteX382" fmla="*/ 3099978 w 7467600"/>
              <a:gd name="connsiteY382" fmla="*/ 6858000 h 6858000"/>
              <a:gd name="connsiteX383" fmla="*/ 3101556 w 7467600"/>
              <a:gd name="connsiteY383" fmla="*/ 6843337 h 6858000"/>
              <a:gd name="connsiteX384" fmla="*/ 3370162 w 7467600"/>
              <a:gd name="connsiteY384" fmla="*/ 5785550 h 6858000"/>
              <a:gd name="connsiteX385" fmla="*/ 3746477 w 7467600"/>
              <a:gd name="connsiteY385" fmla="*/ 5377889 h 6858000"/>
              <a:gd name="connsiteX386" fmla="*/ 3863399 w 7467600"/>
              <a:gd name="connsiteY386" fmla="*/ 5087257 h 6858000"/>
              <a:gd name="connsiteX387" fmla="*/ 3968712 w 7467600"/>
              <a:gd name="connsiteY387" fmla="*/ 4913989 h 6858000"/>
              <a:gd name="connsiteX388" fmla="*/ 2792390 w 7467600"/>
              <a:gd name="connsiteY388" fmla="*/ 5382974 h 6858000"/>
              <a:gd name="connsiteX389" fmla="*/ 2714982 w 7467600"/>
              <a:gd name="connsiteY389" fmla="*/ 5427051 h 6858000"/>
              <a:gd name="connsiteX390" fmla="*/ 2813361 w 7467600"/>
              <a:gd name="connsiteY390" fmla="*/ 6023912 h 6858000"/>
              <a:gd name="connsiteX391" fmla="*/ 2688430 w 7467600"/>
              <a:gd name="connsiteY391" fmla="*/ 6801564 h 6858000"/>
              <a:gd name="connsiteX392" fmla="*/ 2629626 w 7467600"/>
              <a:gd name="connsiteY392" fmla="*/ 6763394 h 6858000"/>
              <a:gd name="connsiteX393" fmla="*/ 2565328 w 7467600"/>
              <a:gd name="connsiteY393" fmla="*/ 5516399 h 6858000"/>
              <a:gd name="connsiteX394" fmla="*/ 1922999 w 7467600"/>
              <a:gd name="connsiteY394" fmla="*/ 5980343 h 6858000"/>
              <a:gd name="connsiteX395" fmla="*/ 1950261 w 7467600"/>
              <a:gd name="connsiteY395" fmla="*/ 6405858 h 6858000"/>
              <a:gd name="connsiteX396" fmla="*/ 2365554 w 7467600"/>
              <a:gd name="connsiteY396" fmla="*/ 6759107 h 6858000"/>
              <a:gd name="connsiteX397" fmla="*/ 2424142 w 7467600"/>
              <a:gd name="connsiteY397" fmla="*/ 6858000 h 6858000"/>
              <a:gd name="connsiteX398" fmla="*/ 2395994 w 7467600"/>
              <a:gd name="connsiteY398" fmla="*/ 6858000 h 6858000"/>
              <a:gd name="connsiteX399" fmla="*/ 2392863 w 7467600"/>
              <a:gd name="connsiteY399" fmla="*/ 6852964 h 6858000"/>
              <a:gd name="connsiteX400" fmla="*/ 2017589 w 7467600"/>
              <a:gd name="connsiteY400" fmla="*/ 6493982 h 6858000"/>
              <a:gd name="connsiteX401" fmla="*/ 2147336 w 7467600"/>
              <a:gd name="connsiteY401" fmla="*/ 6594052 h 6858000"/>
              <a:gd name="connsiteX402" fmla="*/ 2207047 w 7467600"/>
              <a:gd name="connsiteY402" fmla="*/ 6654540 h 6858000"/>
              <a:gd name="connsiteX403" fmla="*/ 2299106 w 7467600"/>
              <a:gd name="connsiteY403" fmla="*/ 6778931 h 6858000"/>
              <a:gd name="connsiteX404" fmla="*/ 2314430 w 7467600"/>
              <a:gd name="connsiteY404" fmla="*/ 6801144 h 6858000"/>
              <a:gd name="connsiteX405" fmla="*/ 2352406 w 7467600"/>
              <a:gd name="connsiteY405" fmla="*/ 6858000 h 6858000"/>
              <a:gd name="connsiteX406" fmla="*/ 2314492 w 7467600"/>
              <a:gd name="connsiteY406" fmla="*/ 6858000 h 6858000"/>
              <a:gd name="connsiteX407" fmla="*/ 2288095 w 7467600"/>
              <a:gd name="connsiteY407" fmla="*/ 6818030 h 6858000"/>
              <a:gd name="connsiteX408" fmla="*/ 2272768 w 7467600"/>
              <a:gd name="connsiteY408" fmla="*/ 6795822 h 6858000"/>
              <a:gd name="connsiteX409" fmla="*/ 2182715 w 7467600"/>
              <a:gd name="connsiteY409" fmla="*/ 6675071 h 6858000"/>
              <a:gd name="connsiteX410" fmla="*/ 2032061 w 7467600"/>
              <a:gd name="connsiteY410" fmla="*/ 6541380 h 6858000"/>
              <a:gd name="connsiteX411" fmla="*/ 2257220 w 7467600"/>
              <a:gd name="connsiteY411" fmla="*/ 6826257 h 6858000"/>
              <a:gd name="connsiteX412" fmla="*/ 2281324 w 7467600"/>
              <a:gd name="connsiteY412" fmla="*/ 6858000 h 6858000"/>
              <a:gd name="connsiteX413" fmla="*/ 2242860 w 7467600"/>
              <a:gd name="connsiteY413" fmla="*/ 6858000 h 6858000"/>
              <a:gd name="connsiteX414" fmla="*/ 2232818 w 7467600"/>
              <a:gd name="connsiteY414" fmla="*/ 6844926 h 6858000"/>
              <a:gd name="connsiteX415" fmla="*/ 1990172 w 7467600"/>
              <a:gd name="connsiteY415" fmla="*/ 6542121 h 6858000"/>
              <a:gd name="connsiteX416" fmla="*/ 2124090 w 7467600"/>
              <a:gd name="connsiteY416" fmla="*/ 6761017 h 6858000"/>
              <a:gd name="connsiteX417" fmla="*/ 2200380 w 7467600"/>
              <a:gd name="connsiteY417" fmla="*/ 6858000 h 6858000"/>
              <a:gd name="connsiteX418" fmla="*/ 2147507 w 7467600"/>
              <a:gd name="connsiteY418" fmla="*/ 6858000 h 6858000"/>
              <a:gd name="connsiteX419" fmla="*/ 2070668 w 7467600"/>
              <a:gd name="connsiteY419" fmla="*/ 6761520 h 6858000"/>
              <a:gd name="connsiteX420" fmla="*/ 1975142 w 7467600"/>
              <a:gd name="connsiteY420" fmla="*/ 6585570 h 6858000"/>
              <a:gd name="connsiteX421" fmla="*/ 2050035 w 7467600"/>
              <a:gd name="connsiteY421" fmla="*/ 6813345 h 6858000"/>
              <a:gd name="connsiteX422" fmla="*/ 2063025 w 7467600"/>
              <a:gd name="connsiteY422" fmla="*/ 6858000 h 6858000"/>
              <a:gd name="connsiteX423" fmla="*/ 2021675 w 7467600"/>
              <a:gd name="connsiteY423" fmla="*/ 6858000 h 6858000"/>
              <a:gd name="connsiteX424" fmla="*/ 2019308 w 7467600"/>
              <a:gd name="connsiteY424" fmla="*/ 6847118 h 6858000"/>
              <a:gd name="connsiteX425" fmla="*/ 1938835 w 7467600"/>
              <a:gd name="connsiteY425" fmla="*/ 6551160 h 6858000"/>
              <a:gd name="connsiteX426" fmla="*/ 1953230 w 7467600"/>
              <a:gd name="connsiteY426" fmla="*/ 6759699 h 6858000"/>
              <a:gd name="connsiteX427" fmla="*/ 1956763 w 7467600"/>
              <a:gd name="connsiteY427" fmla="*/ 6778191 h 6858000"/>
              <a:gd name="connsiteX428" fmla="*/ 1967925 w 7467600"/>
              <a:gd name="connsiteY428" fmla="*/ 6858000 h 6858000"/>
              <a:gd name="connsiteX429" fmla="*/ 1936622 w 7467600"/>
              <a:gd name="connsiteY429" fmla="*/ 6858000 h 6858000"/>
              <a:gd name="connsiteX430" fmla="*/ 1926261 w 7467600"/>
              <a:gd name="connsiteY430" fmla="*/ 6784064 h 6858000"/>
              <a:gd name="connsiteX431" fmla="*/ 1922724 w 7467600"/>
              <a:gd name="connsiteY431" fmla="*/ 6765577 h 6858000"/>
              <a:gd name="connsiteX432" fmla="*/ 1904650 w 7467600"/>
              <a:gd name="connsiteY432" fmla="*/ 6639616 h 6858000"/>
              <a:gd name="connsiteX433" fmla="*/ 1885273 w 7467600"/>
              <a:gd name="connsiteY433" fmla="*/ 6858000 h 6858000"/>
              <a:gd name="connsiteX434" fmla="*/ 1854363 w 7467600"/>
              <a:gd name="connsiteY434" fmla="*/ 6858000 h 6858000"/>
              <a:gd name="connsiteX435" fmla="*/ 1880391 w 7467600"/>
              <a:gd name="connsiteY435" fmla="*/ 6603796 h 6858000"/>
              <a:gd name="connsiteX436" fmla="*/ 1818273 w 7467600"/>
              <a:gd name="connsiteY436" fmla="*/ 6715729 h 6858000"/>
              <a:gd name="connsiteX437" fmla="*/ 1794691 w 7467600"/>
              <a:gd name="connsiteY437" fmla="*/ 6843239 h 6858000"/>
              <a:gd name="connsiteX438" fmla="*/ 1794914 w 7467600"/>
              <a:gd name="connsiteY438" fmla="*/ 6858000 h 6858000"/>
              <a:gd name="connsiteX439" fmla="*/ 1746128 w 7467600"/>
              <a:gd name="connsiteY439" fmla="*/ 6858000 h 6858000"/>
              <a:gd name="connsiteX440" fmla="*/ 1753934 w 7467600"/>
              <a:gd name="connsiteY440" fmla="*/ 6724796 h 6858000"/>
              <a:gd name="connsiteX441" fmla="*/ 1792053 w 7467600"/>
              <a:gd name="connsiteY441" fmla="*/ 6572396 h 6858000"/>
              <a:gd name="connsiteX442" fmla="*/ 1862248 w 7467600"/>
              <a:gd name="connsiteY442" fmla="*/ 6266397 h 6858000"/>
              <a:gd name="connsiteX443" fmla="*/ 1862250 w 7467600"/>
              <a:gd name="connsiteY443" fmla="*/ 6033531 h 6858000"/>
              <a:gd name="connsiteX444" fmla="*/ 1211999 w 7467600"/>
              <a:gd name="connsiteY444" fmla="*/ 6683610 h 6858000"/>
              <a:gd name="connsiteX445" fmla="*/ 1213266 w 7467600"/>
              <a:gd name="connsiteY445" fmla="*/ 6691947 h 6858000"/>
              <a:gd name="connsiteX446" fmla="*/ 1203370 w 7467600"/>
              <a:gd name="connsiteY446" fmla="*/ 6850676 h 6858000"/>
              <a:gd name="connsiteX447" fmla="*/ 1203671 w 7467600"/>
              <a:gd name="connsiteY447" fmla="*/ 6858000 h 6858000"/>
              <a:gd name="connsiteX448" fmla="*/ 1143180 w 7467600"/>
              <a:gd name="connsiteY448" fmla="*/ 6858000 h 6858000"/>
              <a:gd name="connsiteX449" fmla="*/ 1142176 w 7467600"/>
              <a:gd name="connsiteY449" fmla="*/ 6766045 h 6858000"/>
              <a:gd name="connsiteX450" fmla="*/ 1067484 w 7467600"/>
              <a:gd name="connsiteY450" fmla="*/ 6858000 h 6858000"/>
              <a:gd name="connsiteX451" fmla="*/ 953928 w 7467600"/>
              <a:gd name="connsiteY451" fmla="*/ 6858000 h 6858000"/>
              <a:gd name="connsiteX452" fmla="*/ 959715 w 7467600"/>
              <a:gd name="connsiteY452" fmla="*/ 6850185 h 6858000"/>
              <a:gd name="connsiteX453" fmla="*/ 1483788 w 7467600"/>
              <a:gd name="connsiteY453" fmla="*/ 6259174 h 6858000"/>
              <a:gd name="connsiteX454" fmla="*/ 1100671 w 7467600"/>
              <a:gd name="connsiteY454" fmla="*/ 6252137 h 6858000"/>
              <a:gd name="connsiteX455" fmla="*/ 1090144 w 7467600"/>
              <a:gd name="connsiteY455" fmla="*/ 6256748 h 6858000"/>
              <a:gd name="connsiteX456" fmla="*/ 1095872 w 7467600"/>
              <a:gd name="connsiteY456" fmla="*/ 6271892 h 6858000"/>
              <a:gd name="connsiteX457" fmla="*/ 262785 w 7467600"/>
              <a:gd name="connsiteY457" fmla="*/ 6845450 h 6858000"/>
              <a:gd name="connsiteX458" fmla="*/ 209968 w 7467600"/>
              <a:gd name="connsiteY458" fmla="*/ 6770713 h 6858000"/>
              <a:gd name="connsiteX459" fmla="*/ 873460 w 7467600"/>
              <a:gd name="connsiteY459" fmla="*/ 6253768 h 6858000"/>
              <a:gd name="connsiteX460" fmla="*/ 192686 w 7467600"/>
              <a:gd name="connsiteY460" fmla="*/ 5849257 h 6858000"/>
              <a:gd name="connsiteX461" fmla="*/ 4696 w 7467600"/>
              <a:gd name="connsiteY461" fmla="*/ 5697668 h 6858000"/>
              <a:gd name="connsiteX462" fmla="*/ 0 w 7467600"/>
              <a:gd name="connsiteY462" fmla="*/ 5689984 h 6858000"/>
              <a:gd name="connsiteX463" fmla="*/ 0 w 7467600"/>
              <a:gd name="connsiteY463" fmla="*/ 5513472 h 6858000"/>
              <a:gd name="connsiteX464" fmla="*/ 174101 w 7467600"/>
              <a:gd name="connsiteY464" fmla="*/ 5620277 h 6858000"/>
              <a:gd name="connsiteX465" fmla="*/ 891800 w 7467600"/>
              <a:gd name="connsiteY465" fmla="*/ 6036935 h 6858000"/>
              <a:gd name="connsiteX466" fmla="*/ 1072219 w 7467600"/>
              <a:gd name="connsiteY466" fmla="*/ 6169443 h 6858000"/>
              <a:gd name="connsiteX467" fmla="*/ 1074117 w 7467600"/>
              <a:gd name="connsiteY467" fmla="*/ 6170301 h 6858000"/>
              <a:gd name="connsiteX468" fmla="*/ 1083114 w 7467600"/>
              <a:gd name="connsiteY468" fmla="*/ 6174131 h 6858000"/>
              <a:gd name="connsiteX469" fmla="*/ 1543010 w 7467600"/>
              <a:gd name="connsiteY469" fmla="*/ 6191140 h 6858000"/>
              <a:gd name="connsiteX470" fmla="*/ 1551080 w 7467600"/>
              <a:gd name="connsiteY470" fmla="*/ 6195006 h 6858000"/>
              <a:gd name="connsiteX471" fmla="*/ 2345443 w 7467600"/>
              <a:gd name="connsiteY471" fmla="*/ 5549882 h 6858000"/>
              <a:gd name="connsiteX472" fmla="*/ 1721499 w 7467600"/>
              <a:gd name="connsiteY472" fmla="*/ 5599969 h 6858000"/>
              <a:gd name="connsiteX473" fmla="*/ 767716 w 7467600"/>
              <a:gd name="connsiteY473" fmla="*/ 5472768 h 6858000"/>
              <a:gd name="connsiteX474" fmla="*/ 722147 w 7467600"/>
              <a:gd name="connsiteY474" fmla="*/ 5393091 h 6858000"/>
              <a:gd name="connsiteX475" fmla="*/ 1485552 w 7467600"/>
              <a:gd name="connsiteY475" fmla="*/ 5313202 h 6858000"/>
              <a:gd name="connsiteX476" fmla="*/ 2143004 w 7467600"/>
              <a:gd name="connsiteY476" fmla="*/ 5402420 h 6858000"/>
              <a:gd name="connsiteX477" fmla="*/ 1933391 w 7467600"/>
              <a:gd name="connsiteY477" fmla="*/ 5156971 h 6858000"/>
              <a:gd name="connsiteX478" fmla="*/ 1827118 w 7467600"/>
              <a:gd name="connsiteY478" fmla="*/ 4968410 h 6858000"/>
              <a:gd name="connsiteX479" fmla="*/ 1837349 w 7467600"/>
              <a:gd name="connsiteY479" fmla="*/ 4956357 h 6858000"/>
              <a:gd name="connsiteX480" fmla="*/ 2162835 w 7467600"/>
              <a:gd name="connsiteY480" fmla="*/ 5187853 h 6858000"/>
              <a:gd name="connsiteX481" fmla="*/ 2257167 w 7467600"/>
              <a:gd name="connsiteY481" fmla="*/ 5462123 h 6858000"/>
              <a:gd name="connsiteX482" fmla="*/ 2261598 w 7467600"/>
              <a:gd name="connsiteY482" fmla="*/ 5467998 h 6858000"/>
              <a:gd name="connsiteX483" fmla="*/ 2437177 w 7467600"/>
              <a:gd name="connsiteY483" fmla="*/ 5479608 h 6858000"/>
              <a:gd name="connsiteX484" fmla="*/ 2445247 w 7467600"/>
              <a:gd name="connsiteY484" fmla="*/ 5483476 h 6858000"/>
              <a:gd name="connsiteX485" fmla="*/ 2743626 w 7467600"/>
              <a:gd name="connsiteY485" fmla="*/ 5304819 h 6858000"/>
              <a:gd name="connsiteX486" fmla="*/ 3048102 w 7467600"/>
              <a:gd name="connsiteY486" fmla="*/ 5150595 h 6858000"/>
              <a:gd name="connsiteX487" fmla="*/ 1799414 w 7467600"/>
              <a:gd name="connsiteY487" fmla="*/ 4694732 h 6858000"/>
              <a:gd name="connsiteX488" fmla="*/ 1771735 w 7467600"/>
              <a:gd name="connsiteY488" fmla="*/ 4619929 h 6858000"/>
              <a:gd name="connsiteX489" fmla="*/ 3104273 w 7467600"/>
              <a:gd name="connsiteY489" fmla="*/ 5076159 h 6858000"/>
              <a:gd name="connsiteX490" fmla="*/ 3113245 w 7467600"/>
              <a:gd name="connsiteY490" fmla="*/ 5090705 h 6858000"/>
              <a:gd name="connsiteX491" fmla="*/ 3126294 w 7467600"/>
              <a:gd name="connsiteY491" fmla="*/ 5114400 h 6858000"/>
              <a:gd name="connsiteX492" fmla="*/ 3937433 w 7467600"/>
              <a:gd name="connsiteY492" fmla="*/ 4830473 h 6858000"/>
              <a:gd name="connsiteX493" fmla="*/ 3590475 w 7467600"/>
              <a:gd name="connsiteY493" fmla="*/ 4597974 h 6858000"/>
              <a:gd name="connsiteX494" fmla="*/ 3100264 w 7467600"/>
              <a:gd name="connsiteY494" fmla="*/ 4579845 h 6858000"/>
              <a:gd name="connsiteX495" fmla="*/ 2183576 w 7467600"/>
              <a:gd name="connsiteY495" fmla="*/ 4227150 h 6858000"/>
              <a:gd name="connsiteX496" fmla="*/ 2151029 w 7467600"/>
              <a:gd name="connsiteY496" fmla="*/ 4146947 h 6858000"/>
              <a:gd name="connsiteX497" fmla="*/ 3563434 w 7467600"/>
              <a:gd name="connsiteY497" fmla="*/ 4469115 h 6858000"/>
              <a:gd name="connsiteX498" fmla="*/ 3177952 w 7467600"/>
              <a:gd name="connsiteY498" fmla="*/ 3657386 h 6858000"/>
              <a:gd name="connsiteX499" fmla="*/ 3189263 w 7467600"/>
              <a:gd name="connsiteY499" fmla="*/ 3625726 h 6858000"/>
              <a:gd name="connsiteX500" fmla="*/ 3560912 w 7467600"/>
              <a:gd name="connsiteY500" fmla="*/ 4079863 h 6858000"/>
              <a:gd name="connsiteX501" fmla="*/ 3626636 w 7467600"/>
              <a:gd name="connsiteY501" fmla="*/ 4512230 h 6858000"/>
              <a:gd name="connsiteX502" fmla="*/ 3653088 w 7467600"/>
              <a:gd name="connsiteY502" fmla="*/ 4521417 h 6858000"/>
              <a:gd name="connsiteX503" fmla="*/ 3988128 w 7467600"/>
              <a:gd name="connsiteY503" fmla="*/ 4817267 h 6858000"/>
              <a:gd name="connsiteX504" fmla="*/ 4830582 w 7467600"/>
              <a:gd name="connsiteY504" fmla="*/ 4676000 h 6858000"/>
              <a:gd name="connsiteX505" fmla="*/ 4830100 w 7467600"/>
              <a:gd name="connsiteY505" fmla="*/ 4675554 h 6858000"/>
              <a:gd name="connsiteX506" fmla="*/ 4036318 w 7467600"/>
              <a:gd name="connsiteY506" fmla="*/ 4147013 h 6858000"/>
              <a:gd name="connsiteX507" fmla="*/ 3432098 w 7467600"/>
              <a:gd name="connsiteY507" fmla="*/ 3537312 h 6858000"/>
              <a:gd name="connsiteX508" fmla="*/ 3446761 w 7467600"/>
              <a:gd name="connsiteY508" fmla="*/ 3461278 h 6858000"/>
              <a:gd name="connsiteX509" fmla="*/ 4419733 w 7467600"/>
              <a:gd name="connsiteY509" fmla="*/ 3963555 h 6858000"/>
              <a:gd name="connsiteX510" fmla="*/ 4781371 w 7467600"/>
              <a:gd name="connsiteY510" fmla="*/ 4458604 h 6858000"/>
              <a:gd name="connsiteX511" fmla="*/ 4780440 w 7467600"/>
              <a:gd name="connsiteY511" fmla="*/ 4470290 h 6858000"/>
              <a:gd name="connsiteX512" fmla="*/ 4898954 w 7467600"/>
              <a:gd name="connsiteY512" fmla="*/ 4662092 h 6858000"/>
              <a:gd name="connsiteX513" fmla="*/ 4900699 w 7467600"/>
              <a:gd name="connsiteY513" fmla="*/ 4670867 h 6858000"/>
              <a:gd name="connsiteX514" fmla="*/ 5714511 w 7467600"/>
              <a:gd name="connsiteY514" fmla="*/ 4663483 h 6858000"/>
              <a:gd name="connsiteX515" fmla="*/ 5464793 w 7467600"/>
              <a:gd name="connsiteY515" fmla="*/ 4393556 h 6858000"/>
              <a:gd name="connsiteX516" fmla="*/ 5461897 w 7467600"/>
              <a:gd name="connsiteY516" fmla="*/ 4390879 h 6858000"/>
              <a:gd name="connsiteX517" fmla="*/ 4294126 w 7467600"/>
              <a:gd name="connsiteY517" fmla="*/ 3303048 h 6858000"/>
              <a:gd name="connsiteX518" fmla="*/ 4305321 w 7467600"/>
              <a:gd name="connsiteY518" fmla="*/ 3256953 h 6858000"/>
              <a:gd name="connsiteX519" fmla="*/ 4949299 w 7467600"/>
              <a:gd name="connsiteY519" fmla="*/ 3766336 h 6858000"/>
              <a:gd name="connsiteX520" fmla="*/ 5291452 w 7467600"/>
              <a:gd name="connsiteY520" fmla="*/ 4076801 h 6858000"/>
              <a:gd name="connsiteX521" fmla="*/ 5434998 w 7467600"/>
              <a:gd name="connsiteY521" fmla="*/ 4254100 h 6858000"/>
              <a:gd name="connsiteX522" fmla="*/ 5351015 w 7467600"/>
              <a:gd name="connsiteY522" fmla="*/ 3760989 h 6858000"/>
              <a:gd name="connsiteX523" fmla="*/ 5413780 w 7467600"/>
              <a:gd name="connsiteY523" fmla="*/ 2966265 h 6858000"/>
              <a:gd name="connsiteX524" fmla="*/ 5425627 w 7467600"/>
              <a:gd name="connsiteY524" fmla="*/ 2954192 h 6858000"/>
              <a:gd name="connsiteX525" fmla="*/ 6604735 w 7467600"/>
              <a:gd name="connsiteY525" fmla="*/ 2041381 h 6858000"/>
              <a:gd name="connsiteX526" fmla="*/ 7204487 w 7467600"/>
              <a:gd name="connsiteY526" fmla="*/ 2742112 h 6858000"/>
              <a:gd name="connsiteX527" fmla="*/ 7131592 w 7467600"/>
              <a:gd name="connsiteY527" fmla="*/ 2672096 h 6858000"/>
              <a:gd name="connsiteX528" fmla="*/ 6996344 w 7467600"/>
              <a:gd name="connsiteY528" fmla="*/ 2518310 h 6858000"/>
              <a:gd name="connsiteX529" fmla="*/ 6735495 w 7467600"/>
              <a:gd name="connsiteY529" fmla="*/ 2196890 h 6858000"/>
              <a:gd name="connsiteX530" fmla="*/ 6721901 w 7467600"/>
              <a:gd name="connsiteY530" fmla="*/ 2179274 h 6858000"/>
              <a:gd name="connsiteX531" fmla="*/ 6604735 w 7467600"/>
              <a:gd name="connsiteY531" fmla="*/ 2041381 h 6858000"/>
              <a:gd name="connsiteX532" fmla="*/ 6591670 w 7467600"/>
              <a:gd name="connsiteY532" fmla="*/ 1988277 h 6858000"/>
              <a:gd name="connsiteX533" fmla="*/ 6747349 w 7467600"/>
              <a:gd name="connsiteY533" fmla="*/ 2160069 h 6858000"/>
              <a:gd name="connsiteX534" fmla="*/ 6760943 w 7467600"/>
              <a:gd name="connsiteY534" fmla="*/ 2177686 h 6858000"/>
              <a:gd name="connsiteX535" fmla="*/ 7021065 w 7467600"/>
              <a:gd name="connsiteY535" fmla="*/ 2498102 h 6858000"/>
              <a:gd name="connsiteX536" fmla="*/ 7155223 w 7467600"/>
              <a:gd name="connsiteY536" fmla="*/ 2650386 h 6858000"/>
              <a:gd name="connsiteX537" fmla="*/ 7203167 w 7467600"/>
              <a:gd name="connsiteY537" fmla="*/ 2697288 h 6858000"/>
              <a:gd name="connsiteX538" fmla="*/ 6937703 w 7467600"/>
              <a:gd name="connsiteY538" fmla="*/ 2321981 h 6858000"/>
              <a:gd name="connsiteX539" fmla="*/ 6591670 w 7467600"/>
              <a:gd name="connsiteY539" fmla="*/ 1988277 h 6858000"/>
              <a:gd name="connsiteX540" fmla="*/ 5798671 w 7467600"/>
              <a:gd name="connsiteY540" fmla="*/ 1981601 h 6858000"/>
              <a:gd name="connsiteX541" fmla="*/ 5754709 w 7467600"/>
              <a:gd name="connsiteY541" fmla="*/ 2071454 h 6858000"/>
              <a:gd name="connsiteX542" fmla="*/ 5763044 w 7467600"/>
              <a:gd name="connsiteY542" fmla="*/ 2842206 h 6858000"/>
              <a:gd name="connsiteX543" fmla="*/ 5764974 w 7467600"/>
              <a:gd name="connsiteY543" fmla="*/ 2799609 h 6858000"/>
              <a:gd name="connsiteX544" fmla="*/ 5767665 w 7467600"/>
              <a:gd name="connsiteY544" fmla="*/ 2666409 h 6858000"/>
              <a:gd name="connsiteX545" fmla="*/ 5763055 w 7467600"/>
              <a:gd name="connsiteY545" fmla="*/ 2579705 h 6858000"/>
              <a:gd name="connsiteX546" fmla="*/ 5758079 w 7467600"/>
              <a:gd name="connsiteY546" fmla="*/ 2492508 h 6858000"/>
              <a:gd name="connsiteX547" fmla="*/ 5779325 w 7467600"/>
              <a:gd name="connsiteY547" fmla="*/ 2197069 h 6858000"/>
              <a:gd name="connsiteX548" fmla="*/ 5798671 w 7467600"/>
              <a:gd name="connsiteY548" fmla="*/ 1981601 h 6858000"/>
              <a:gd name="connsiteX549" fmla="*/ 5829202 w 7467600"/>
              <a:gd name="connsiteY549" fmla="*/ 1971679 h 6858000"/>
              <a:gd name="connsiteX550" fmla="*/ 5809558 w 7467600"/>
              <a:gd name="connsiteY550" fmla="*/ 2198043 h 6858000"/>
              <a:gd name="connsiteX551" fmla="*/ 5788653 w 7467600"/>
              <a:gd name="connsiteY551" fmla="*/ 2489430 h 6858000"/>
              <a:gd name="connsiteX552" fmla="*/ 5793439 w 7467600"/>
              <a:gd name="connsiteY552" fmla="*/ 2575235 h 6858000"/>
              <a:gd name="connsiteX553" fmla="*/ 5796837 w 7467600"/>
              <a:gd name="connsiteY553" fmla="*/ 2637633 h 6858000"/>
              <a:gd name="connsiteX554" fmla="*/ 5818614 w 7467600"/>
              <a:gd name="connsiteY554" fmla="*/ 2473055 h 6858000"/>
              <a:gd name="connsiteX555" fmla="*/ 5829202 w 7467600"/>
              <a:gd name="connsiteY555" fmla="*/ 1971679 h 6858000"/>
              <a:gd name="connsiteX556" fmla="*/ 5911389 w 7467600"/>
              <a:gd name="connsiteY556" fmla="*/ 1898371 h 6858000"/>
              <a:gd name="connsiteX557" fmla="*/ 6237627 w 7467600"/>
              <a:gd name="connsiteY557" fmla="*/ 2231921 h 6858000"/>
              <a:gd name="connsiteX558" fmla="*/ 5911389 w 7467600"/>
              <a:gd name="connsiteY558" fmla="*/ 1898371 h 6858000"/>
              <a:gd name="connsiteX559" fmla="*/ 6944437 w 7467600"/>
              <a:gd name="connsiteY559" fmla="*/ 1575402 h 6858000"/>
              <a:gd name="connsiteX560" fmla="*/ 6304730 w 7467600"/>
              <a:gd name="connsiteY560" fmla="*/ 1766654 h 6858000"/>
              <a:gd name="connsiteX561" fmla="*/ 6944437 w 7467600"/>
              <a:gd name="connsiteY561" fmla="*/ 1575402 h 6858000"/>
              <a:gd name="connsiteX562" fmla="*/ 7019523 w 7467600"/>
              <a:gd name="connsiteY562" fmla="*/ 1519450 h 6858000"/>
              <a:gd name="connsiteX563" fmla="*/ 6298091 w 7467600"/>
              <a:gd name="connsiteY563" fmla="*/ 1737122 h 6858000"/>
              <a:gd name="connsiteX564" fmla="*/ 7019523 w 7467600"/>
              <a:gd name="connsiteY564" fmla="*/ 1519450 h 6858000"/>
              <a:gd name="connsiteX565" fmla="*/ 2399523 w 7467600"/>
              <a:gd name="connsiteY565" fmla="*/ 1428234 h 6858000"/>
              <a:gd name="connsiteX566" fmla="*/ 2224982 w 7467600"/>
              <a:gd name="connsiteY566" fmla="*/ 1826201 h 6858000"/>
              <a:gd name="connsiteX567" fmla="*/ 2096099 w 7467600"/>
              <a:gd name="connsiteY567" fmla="*/ 2345900 h 6858000"/>
              <a:gd name="connsiteX568" fmla="*/ 2283317 w 7467600"/>
              <a:gd name="connsiteY568" fmla="*/ 1796925 h 6858000"/>
              <a:gd name="connsiteX569" fmla="*/ 2399523 w 7467600"/>
              <a:gd name="connsiteY569" fmla="*/ 1428234 h 6858000"/>
              <a:gd name="connsiteX570" fmla="*/ 2448558 w 7467600"/>
              <a:gd name="connsiteY570" fmla="*/ 1373435 h 6858000"/>
              <a:gd name="connsiteX571" fmla="*/ 2312521 w 7467600"/>
              <a:gd name="connsiteY571" fmla="*/ 1806140 h 6858000"/>
              <a:gd name="connsiteX572" fmla="*/ 2127533 w 7467600"/>
              <a:gd name="connsiteY572" fmla="*/ 2348380 h 6858000"/>
              <a:gd name="connsiteX573" fmla="*/ 2358080 w 7467600"/>
              <a:gd name="connsiteY573" fmla="*/ 1866134 h 6858000"/>
              <a:gd name="connsiteX574" fmla="*/ 2407436 w 7467600"/>
              <a:gd name="connsiteY574" fmla="*/ 1651070 h 6858000"/>
              <a:gd name="connsiteX575" fmla="*/ 2448558 w 7467600"/>
              <a:gd name="connsiteY575" fmla="*/ 1373435 h 6858000"/>
              <a:gd name="connsiteX576" fmla="*/ 278707 w 7467600"/>
              <a:gd name="connsiteY576" fmla="*/ 1352270 h 6858000"/>
              <a:gd name="connsiteX577" fmla="*/ 321570 w 7467600"/>
              <a:gd name="connsiteY577" fmla="*/ 1861610 h 6858000"/>
              <a:gd name="connsiteX578" fmla="*/ 294281 w 7467600"/>
              <a:gd name="connsiteY578" fmla="*/ 1440658 h 6858000"/>
              <a:gd name="connsiteX579" fmla="*/ 278707 w 7467600"/>
              <a:gd name="connsiteY579" fmla="*/ 1352270 h 6858000"/>
              <a:gd name="connsiteX580" fmla="*/ 1423821 w 7467600"/>
              <a:gd name="connsiteY580" fmla="*/ 1351958 h 6858000"/>
              <a:gd name="connsiteX581" fmla="*/ 1638521 w 7467600"/>
              <a:gd name="connsiteY581" fmla="*/ 1908470 h 6858000"/>
              <a:gd name="connsiteX582" fmla="*/ 1754199 w 7467600"/>
              <a:gd name="connsiteY582" fmla="*/ 2149284 h 6858000"/>
              <a:gd name="connsiteX583" fmla="*/ 1908359 w 7467600"/>
              <a:gd name="connsiteY583" fmla="*/ 2364988 h 6858000"/>
              <a:gd name="connsiteX584" fmla="*/ 1647661 w 7467600"/>
              <a:gd name="connsiteY584" fmla="*/ 1825945 h 6858000"/>
              <a:gd name="connsiteX585" fmla="*/ 1423821 w 7467600"/>
              <a:gd name="connsiteY585" fmla="*/ 1351958 h 6858000"/>
              <a:gd name="connsiteX586" fmla="*/ 1431890 w 7467600"/>
              <a:gd name="connsiteY586" fmla="*/ 1306475 h 6858000"/>
              <a:gd name="connsiteX587" fmla="*/ 1507597 w 7467600"/>
              <a:gd name="connsiteY587" fmla="*/ 1446132 h 6858000"/>
              <a:gd name="connsiteX588" fmla="*/ 1674586 w 7467600"/>
              <a:gd name="connsiteY588" fmla="*/ 1813832 h 6858000"/>
              <a:gd name="connsiteX589" fmla="*/ 1815950 w 7467600"/>
              <a:gd name="connsiteY589" fmla="*/ 2128564 h 6858000"/>
              <a:gd name="connsiteX590" fmla="*/ 1984242 w 7467600"/>
              <a:gd name="connsiteY590" fmla="*/ 2430829 h 6858000"/>
              <a:gd name="connsiteX591" fmla="*/ 2014023 w 7467600"/>
              <a:gd name="connsiteY591" fmla="*/ 2450995 h 6858000"/>
              <a:gd name="connsiteX592" fmla="*/ 1747337 w 7467600"/>
              <a:gd name="connsiteY592" fmla="*/ 1855264 h 6858000"/>
              <a:gd name="connsiteX593" fmla="*/ 1533749 w 7467600"/>
              <a:gd name="connsiteY593" fmla="*/ 1478656 h 6858000"/>
              <a:gd name="connsiteX594" fmla="*/ 1431890 w 7467600"/>
              <a:gd name="connsiteY594" fmla="*/ 1306475 h 6858000"/>
              <a:gd name="connsiteX595" fmla="*/ 5052692 w 7467600"/>
              <a:gd name="connsiteY595" fmla="*/ 1292994 h 6858000"/>
              <a:gd name="connsiteX596" fmla="*/ 5200661 w 7467600"/>
              <a:gd name="connsiteY596" fmla="*/ 1635186 h 6858000"/>
              <a:gd name="connsiteX597" fmla="*/ 5297138 w 7467600"/>
              <a:gd name="connsiteY597" fmla="*/ 1906351 h 6858000"/>
              <a:gd name="connsiteX598" fmla="*/ 5052692 w 7467600"/>
              <a:gd name="connsiteY598" fmla="*/ 1292994 h 6858000"/>
              <a:gd name="connsiteX599" fmla="*/ 5009948 w 7467600"/>
              <a:gd name="connsiteY599" fmla="*/ 1273619 h 6858000"/>
              <a:gd name="connsiteX600" fmla="*/ 5121777 w 7467600"/>
              <a:gd name="connsiteY600" fmla="*/ 1654213 h 6858000"/>
              <a:gd name="connsiteX601" fmla="*/ 5293545 w 7467600"/>
              <a:gd name="connsiteY601" fmla="*/ 2072247 h 6858000"/>
              <a:gd name="connsiteX602" fmla="*/ 5294042 w 7467600"/>
              <a:gd name="connsiteY602" fmla="*/ 2065019 h 6858000"/>
              <a:gd name="connsiteX603" fmla="*/ 5171936 w 7467600"/>
              <a:gd name="connsiteY603" fmla="*/ 1647613 h 6858000"/>
              <a:gd name="connsiteX604" fmla="*/ 5009948 w 7467600"/>
              <a:gd name="connsiteY604" fmla="*/ 1273619 h 6858000"/>
              <a:gd name="connsiteX605" fmla="*/ 655236 w 7467600"/>
              <a:gd name="connsiteY605" fmla="*/ 1268632 h 6858000"/>
              <a:gd name="connsiteX606" fmla="*/ 839521 w 7467600"/>
              <a:gd name="connsiteY606" fmla="*/ 1685315 h 6858000"/>
              <a:gd name="connsiteX607" fmla="*/ 1109416 w 7467600"/>
              <a:gd name="connsiteY607" fmla="*/ 2061663 h 6858000"/>
              <a:gd name="connsiteX608" fmla="*/ 1298300 w 7467600"/>
              <a:gd name="connsiteY608" fmla="*/ 2247742 h 6858000"/>
              <a:gd name="connsiteX609" fmla="*/ 1125871 w 7467600"/>
              <a:gd name="connsiteY609" fmla="*/ 1989513 h 6858000"/>
              <a:gd name="connsiteX610" fmla="*/ 981574 w 7467600"/>
              <a:gd name="connsiteY610" fmla="*/ 1783157 h 6858000"/>
              <a:gd name="connsiteX611" fmla="*/ 922198 w 7467600"/>
              <a:gd name="connsiteY611" fmla="*/ 1677437 h 6858000"/>
              <a:gd name="connsiteX612" fmla="*/ 869293 w 7467600"/>
              <a:gd name="connsiteY612" fmla="*/ 1583214 h 6858000"/>
              <a:gd name="connsiteX613" fmla="*/ 751431 w 7467600"/>
              <a:gd name="connsiteY613" fmla="*/ 1405731 h 6858000"/>
              <a:gd name="connsiteX614" fmla="*/ 655236 w 7467600"/>
              <a:gd name="connsiteY614" fmla="*/ 1268632 h 6858000"/>
              <a:gd name="connsiteX615" fmla="*/ 6516292 w 7467600"/>
              <a:gd name="connsiteY615" fmla="*/ 1263064 h 6858000"/>
              <a:gd name="connsiteX616" fmla="*/ 5736320 w 7467600"/>
              <a:gd name="connsiteY616" fmla="*/ 1501803 h 6858000"/>
              <a:gd name="connsiteX617" fmla="*/ 6516292 w 7467600"/>
              <a:gd name="connsiteY617" fmla="*/ 1263064 h 6858000"/>
              <a:gd name="connsiteX618" fmla="*/ 291466 w 7467600"/>
              <a:gd name="connsiteY618" fmla="*/ 1250369 h 6858000"/>
              <a:gd name="connsiteX619" fmla="*/ 323180 w 7467600"/>
              <a:gd name="connsiteY619" fmla="*/ 1435283 h 6858000"/>
              <a:gd name="connsiteX620" fmla="*/ 349381 w 7467600"/>
              <a:gd name="connsiteY620" fmla="*/ 1875041 h 6858000"/>
              <a:gd name="connsiteX621" fmla="*/ 374363 w 7467600"/>
              <a:gd name="connsiteY621" fmla="*/ 1506494 h 6858000"/>
              <a:gd name="connsiteX622" fmla="*/ 302168 w 7467600"/>
              <a:gd name="connsiteY622" fmla="*/ 1274495 h 6858000"/>
              <a:gd name="connsiteX623" fmla="*/ 291466 w 7467600"/>
              <a:gd name="connsiteY623" fmla="*/ 1250369 h 6858000"/>
              <a:gd name="connsiteX624" fmla="*/ 678222 w 7467600"/>
              <a:gd name="connsiteY624" fmla="*/ 1248670 h 6858000"/>
              <a:gd name="connsiteX625" fmla="*/ 775536 w 7467600"/>
              <a:gd name="connsiteY625" fmla="*/ 1388015 h 6858000"/>
              <a:gd name="connsiteX626" fmla="*/ 894529 w 7467600"/>
              <a:gd name="connsiteY626" fmla="*/ 1567739 h 6858000"/>
              <a:gd name="connsiteX627" fmla="*/ 948000 w 7467600"/>
              <a:gd name="connsiteY627" fmla="*/ 1663088 h 6858000"/>
              <a:gd name="connsiteX628" fmla="*/ 1006812 w 7467600"/>
              <a:gd name="connsiteY628" fmla="*/ 1767683 h 6858000"/>
              <a:gd name="connsiteX629" fmla="*/ 1149133 w 7467600"/>
              <a:gd name="connsiteY629" fmla="*/ 1971513 h 6858000"/>
              <a:gd name="connsiteX630" fmla="*/ 1333952 w 7467600"/>
              <a:gd name="connsiteY630" fmla="*/ 2251620 h 6858000"/>
              <a:gd name="connsiteX631" fmla="*/ 1337329 w 7467600"/>
              <a:gd name="connsiteY631" fmla="*/ 2258350 h 6858000"/>
              <a:gd name="connsiteX632" fmla="*/ 1014726 w 7467600"/>
              <a:gd name="connsiteY632" fmla="*/ 1615556 h 6858000"/>
              <a:gd name="connsiteX633" fmla="*/ 678222 w 7467600"/>
              <a:gd name="connsiteY633" fmla="*/ 1248670 h 6858000"/>
              <a:gd name="connsiteX634" fmla="*/ 6691602 w 7467600"/>
              <a:gd name="connsiteY634" fmla="*/ 1140573 h 6858000"/>
              <a:gd name="connsiteX635" fmla="*/ 6571100 w 7467600"/>
              <a:gd name="connsiteY635" fmla="*/ 1183662 h 6858000"/>
              <a:gd name="connsiteX636" fmla="*/ 6241687 w 7467600"/>
              <a:gd name="connsiteY636" fmla="*/ 1257600 h 6858000"/>
              <a:gd name="connsiteX637" fmla="*/ 5693009 w 7467600"/>
              <a:gd name="connsiteY637" fmla="*/ 1478256 h 6858000"/>
              <a:gd name="connsiteX638" fmla="*/ 6548420 w 7467600"/>
              <a:gd name="connsiteY638" fmla="*/ 1214599 h 6858000"/>
              <a:gd name="connsiteX639" fmla="*/ 6605473 w 7467600"/>
              <a:gd name="connsiteY639" fmla="*/ 1184686 h 6858000"/>
              <a:gd name="connsiteX640" fmla="*/ 6691602 w 7467600"/>
              <a:gd name="connsiteY640" fmla="*/ 1140573 h 6858000"/>
              <a:gd name="connsiteX641" fmla="*/ 4002475 w 7467600"/>
              <a:gd name="connsiteY641" fmla="*/ 1037802 h 6858000"/>
              <a:gd name="connsiteX642" fmla="*/ 4000324 w 7467600"/>
              <a:gd name="connsiteY642" fmla="*/ 1039362 h 6858000"/>
              <a:gd name="connsiteX643" fmla="*/ 4002862 w 7467600"/>
              <a:gd name="connsiteY643" fmla="*/ 1042866 h 6858000"/>
              <a:gd name="connsiteX644" fmla="*/ 4002475 w 7467600"/>
              <a:gd name="connsiteY644" fmla="*/ 1037802 h 6858000"/>
              <a:gd name="connsiteX645" fmla="*/ 506322 w 7467600"/>
              <a:gd name="connsiteY645" fmla="*/ 1020997 h 6858000"/>
              <a:gd name="connsiteX646" fmla="*/ 533068 w 7467600"/>
              <a:gd name="connsiteY646" fmla="*/ 1029409 h 6858000"/>
              <a:gd name="connsiteX647" fmla="*/ 1232525 w 7467600"/>
              <a:gd name="connsiteY647" fmla="*/ 1804675 h 6858000"/>
              <a:gd name="connsiteX648" fmla="*/ 1388858 w 7467600"/>
              <a:gd name="connsiteY648" fmla="*/ 2368011 h 6858000"/>
              <a:gd name="connsiteX649" fmla="*/ 1384098 w 7467600"/>
              <a:gd name="connsiteY649" fmla="*/ 2378125 h 6858000"/>
              <a:gd name="connsiteX650" fmla="*/ 1425393 w 7467600"/>
              <a:gd name="connsiteY650" fmla="*/ 2589124 h 6858000"/>
              <a:gd name="connsiteX651" fmla="*/ 1424001 w 7467600"/>
              <a:gd name="connsiteY651" fmla="*/ 2597541 h 6858000"/>
              <a:gd name="connsiteX652" fmla="*/ 2152729 w 7467600"/>
              <a:gd name="connsiteY652" fmla="*/ 2864487 h 6858000"/>
              <a:gd name="connsiteX653" fmla="*/ 2020609 w 7467600"/>
              <a:gd name="connsiteY653" fmla="*/ 2539671 h 6858000"/>
              <a:gd name="connsiteX654" fmla="*/ 2018920 w 7467600"/>
              <a:gd name="connsiteY654" fmla="*/ 2536309 h 6858000"/>
              <a:gd name="connsiteX655" fmla="*/ 1342441 w 7467600"/>
              <a:gd name="connsiteY655" fmla="*/ 1173017 h 6858000"/>
              <a:gd name="connsiteX656" fmla="*/ 1367925 w 7467600"/>
              <a:gd name="connsiteY656" fmla="*/ 1135648 h 6858000"/>
              <a:gd name="connsiteX657" fmla="*/ 1771401 w 7467600"/>
              <a:gd name="connsiteY657" fmla="*/ 1806673 h 6858000"/>
              <a:gd name="connsiteX658" fmla="*/ 1972385 w 7467600"/>
              <a:gd name="connsiteY658" fmla="*/ 2198735 h 6858000"/>
              <a:gd name="connsiteX659" fmla="*/ 2040892 w 7467600"/>
              <a:gd name="connsiteY659" fmla="*/ 2405205 h 6858000"/>
              <a:gd name="connsiteX660" fmla="*/ 2131689 w 7467600"/>
              <a:gd name="connsiteY660" fmla="*/ 1936926 h 6858000"/>
              <a:gd name="connsiteX661" fmla="*/ 2454820 w 7467600"/>
              <a:gd name="connsiteY661" fmla="*/ 1248808 h 6858000"/>
              <a:gd name="connsiteX662" fmla="*/ 2492512 w 7467600"/>
              <a:gd name="connsiteY662" fmla="*/ 1302920 h 6858000"/>
              <a:gd name="connsiteX663" fmla="*/ 2081216 w 7467600"/>
              <a:gd name="connsiteY663" fmla="*/ 2527513 h 6858000"/>
              <a:gd name="connsiteX664" fmla="*/ 2081211 w 7467600"/>
              <a:gd name="connsiteY664" fmla="*/ 2528916 h 6858000"/>
              <a:gd name="connsiteX665" fmla="*/ 2199067 w 7467600"/>
              <a:gd name="connsiteY665" fmla="*/ 2884061 h 6858000"/>
              <a:gd name="connsiteX666" fmla="*/ 3192586 w 7467600"/>
              <a:gd name="connsiteY666" fmla="*/ 3411496 h 6858000"/>
              <a:gd name="connsiteX667" fmla="*/ 3182620 w 7467600"/>
              <a:gd name="connsiteY667" fmla="*/ 3483279 h 6858000"/>
              <a:gd name="connsiteX668" fmla="*/ 2435119 w 7467600"/>
              <a:gd name="connsiteY668" fmla="*/ 3080173 h 6858000"/>
              <a:gd name="connsiteX669" fmla="*/ 2410152 w 7467600"/>
              <a:gd name="connsiteY669" fmla="*/ 3063751 h 6858000"/>
              <a:gd name="connsiteX670" fmla="*/ 2408099 w 7467600"/>
              <a:gd name="connsiteY670" fmla="*/ 3064403 h 6858000"/>
              <a:gd name="connsiteX671" fmla="*/ 2407218 w 7467600"/>
              <a:gd name="connsiteY671" fmla="*/ 3070324 h 6858000"/>
              <a:gd name="connsiteX672" fmla="*/ 2380138 w 7467600"/>
              <a:gd name="connsiteY672" fmla="*/ 3099341 h 6858000"/>
              <a:gd name="connsiteX673" fmla="*/ 1765923 w 7467600"/>
              <a:gd name="connsiteY673" fmla="*/ 3581043 h 6858000"/>
              <a:gd name="connsiteX674" fmla="*/ 1702258 w 7467600"/>
              <a:gd name="connsiteY674" fmla="*/ 3612286 h 6858000"/>
              <a:gd name="connsiteX675" fmla="*/ 1538370 w 7467600"/>
              <a:gd name="connsiteY675" fmla="*/ 3811804 h 6858000"/>
              <a:gd name="connsiteX676" fmla="*/ 542867 w 7467600"/>
              <a:gd name="connsiteY676" fmla="*/ 4944092 h 6858000"/>
              <a:gd name="connsiteX677" fmla="*/ 515800 w 7467600"/>
              <a:gd name="connsiteY677" fmla="*/ 4862180 h 6858000"/>
              <a:gd name="connsiteX678" fmla="*/ 909145 w 7467600"/>
              <a:gd name="connsiteY678" fmla="*/ 4199225 h 6858000"/>
              <a:gd name="connsiteX679" fmla="*/ 1214067 w 7467600"/>
              <a:gd name="connsiteY679" fmla="*/ 3908561 h 6858000"/>
              <a:gd name="connsiteX680" fmla="*/ 640967 w 7467600"/>
              <a:gd name="connsiteY680" fmla="*/ 4105601 h 6858000"/>
              <a:gd name="connsiteX681" fmla="*/ 112563 w 7467600"/>
              <a:gd name="connsiteY681" fmla="*/ 4396952 h 6858000"/>
              <a:gd name="connsiteX682" fmla="*/ 0 w 7467600"/>
              <a:gd name="connsiteY682" fmla="*/ 4466006 h 6858000"/>
              <a:gd name="connsiteX683" fmla="*/ 0 w 7467600"/>
              <a:gd name="connsiteY683" fmla="*/ 4233763 h 6858000"/>
              <a:gd name="connsiteX684" fmla="*/ 36881 w 7467600"/>
              <a:gd name="connsiteY684" fmla="*/ 4200118 h 6858000"/>
              <a:gd name="connsiteX685" fmla="*/ 910534 w 7467600"/>
              <a:gd name="connsiteY685" fmla="*/ 3629753 h 6858000"/>
              <a:gd name="connsiteX686" fmla="*/ 1578717 w 7467600"/>
              <a:gd name="connsiteY686" fmla="*/ 3575982 h 6858000"/>
              <a:gd name="connsiteX687" fmla="*/ 2338780 w 7467600"/>
              <a:gd name="connsiteY687" fmla="*/ 3033725 h 6858000"/>
              <a:gd name="connsiteX688" fmla="*/ 1807991 w 7467600"/>
              <a:gd name="connsiteY688" fmla="*/ 2807184 h 6858000"/>
              <a:gd name="connsiteX689" fmla="*/ 1416358 w 7467600"/>
              <a:gd name="connsiteY689" fmla="*/ 3112571 h 6858000"/>
              <a:gd name="connsiteX690" fmla="*/ 939066 w 7467600"/>
              <a:gd name="connsiteY690" fmla="*/ 3378798 h 6858000"/>
              <a:gd name="connsiteX691" fmla="*/ 115099 w 7467600"/>
              <a:gd name="connsiteY691" fmla="*/ 3607650 h 6858000"/>
              <a:gd name="connsiteX692" fmla="*/ 97284 w 7467600"/>
              <a:gd name="connsiteY692" fmla="*/ 3520393 h 6858000"/>
              <a:gd name="connsiteX693" fmla="*/ 922050 w 7467600"/>
              <a:gd name="connsiteY693" fmla="*/ 3074867 h 6858000"/>
              <a:gd name="connsiteX694" fmla="*/ 1405265 w 7467600"/>
              <a:gd name="connsiteY694" fmla="*/ 3016319 h 6858000"/>
              <a:gd name="connsiteX695" fmla="*/ 1407512 w 7467600"/>
              <a:gd name="connsiteY695" fmla="*/ 3018001 h 6858000"/>
              <a:gd name="connsiteX696" fmla="*/ 1726266 w 7467600"/>
              <a:gd name="connsiteY696" fmla="*/ 2777274 h 6858000"/>
              <a:gd name="connsiteX697" fmla="*/ 625390 w 7467600"/>
              <a:gd name="connsiteY697" fmla="*/ 2514541 h 6858000"/>
              <a:gd name="connsiteX698" fmla="*/ 619799 w 7467600"/>
              <a:gd name="connsiteY698" fmla="*/ 2527180 h 6858000"/>
              <a:gd name="connsiteX699" fmla="*/ 310030 w 7467600"/>
              <a:gd name="connsiteY699" fmla="*/ 2771818 h 6858000"/>
              <a:gd name="connsiteX700" fmla="*/ 173877 w 7467600"/>
              <a:gd name="connsiteY700" fmla="*/ 2937056 h 6858000"/>
              <a:gd name="connsiteX701" fmla="*/ 77889 w 7467600"/>
              <a:gd name="connsiteY701" fmla="*/ 3138440 h 6858000"/>
              <a:gd name="connsiteX702" fmla="*/ 0 w 7467600"/>
              <a:gd name="connsiteY702" fmla="*/ 3271395 h 6858000"/>
              <a:gd name="connsiteX703" fmla="*/ 0 w 7467600"/>
              <a:gd name="connsiteY703" fmla="*/ 3153002 h 6858000"/>
              <a:gd name="connsiteX704" fmla="*/ 2386 w 7467600"/>
              <a:gd name="connsiteY704" fmla="*/ 3149203 h 6858000"/>
              <a:gd name="connsiteX705" fmla="*/ 89753 w 7467600"/>
              <a:gd name="connsiteY705" fmla="*/ 2987702 h 6858000"/>
              <a:gd name="connsiteX706" fmla="*/ 76869 w 7467600"/>
              <a:gd name="connsiteY706" fmla="*/ 3005404 h 6858000"/>
              <a:gd name="connsiteX707" fmla="*/ 32049 w 7467600"/>
              <a:gd name="connsiteY707" fmla="*/ 3065814 h 6858000"/>
              <a:gd name="connsiteX708" fmla="*/ 0 w 7467600"/>
              <a:gd name="connsiteY708" fmla="*/ 3108744 h 6858000"/>
              <a:gd name="connsiteX709" fmla="*/ 0 w 7467600"/>
              <a:gd name="connsiteY709" fmla="*/ 3058059 h 6858000"/>
              <a:gd name="connsiteX710" fmla="*/ 7610 w 7467600"/>
              <a:gd name="connsiteY710" fmla="*/ 3047889 h 6858000"/>
              <a:gd name="connsiteX711" fmla="*/ 52419 w 7467600"/>
              <a:gd name="connsiteY711" fmla="*/ 2987479 h 6858000"/>
              <a:gd name="connsiteX712" fmla="*/ 59142 w 7467600"/>
              <a:gd name="connsiteY712" fmla="*/ 2978488 h 6858000"/>
              <a:gd name="connsiteX713" fmla="*/ 0 w 7467600"/>
              <a:gd name="connsiteY713" fmla="*/ 3015334 h 6858000"/>
              <a:gd name="connsiteX714" fmla="*/ 0 w 7467600"/>
              <a:gd name="connsiteY714" fmla="*/ 2914286 h 6858000"/>
              <a:gd name="connsiteX715" fmla="*/ 36383 w 7467600"/>
              <a:gd name="connsiteY715" fmla="*/ 2901128 h 6858000"/>
              <a:gd name="connsiteX716" fmla="*/ 156329 w 7467600"/>
              <a:gd name="connsiteY716" fmla="*/ 2840533 h 6858000"/>
              <a:gd name="connsiteX717" fmla="*/ 358355 w 7467600"/>
              <a:gd name="connsiteY717" fmla="*/ 2620471 h 6858000"/>
              <a:gd name="connsiteX718" fmla="*/ 510577 w 7467600"/>
              <a:gd name="connsiteY718" fmla="*/ 2501244 h 6858000"/>
              <a:gd name="connsiteX719" fmla="*/ 211967 w 7467600"/>
              <a:gd name="connsiteY719" fmla="*/ 2479171 h 6858000"/>
              <a:gd name="connsiteX720" fmla="*/ 0 w 7467600"/>
              <a:gd name="connsiteY720" fmla="*/ 2476398 h 6858000"/>
              <a:gd name="connsiteX721" fmla="*/ 0 w 7467600"/>
              <a:gd name="connsiteY721" fmla="*/ 2389189 h 6858000"/>
              <a:gd name="connsiteX722" fmla="*/ 103062 w 7467600"/>
              <a:gd name="connsiteY722" fmla="*/ 2389518 h 6858000"/>
              <a:gd name="connsiteX723" fmla="*/ 510734 w 7467600"/>
              <a:gd name="connsiteY723" fmla="*/ 2416201 h 6858000"/>
              <a:gd name="connsiteX724" fmla="*/ 279257 w 7467600"/>
              <a:gd name="connsiteY724" fmla="*/ 2092102 h 6858000"/>
              <a:gd name="connsiteX725" fmla="*/ 65265 w 7467600"/>
              <a:gd name="connsiteY725" fmla="*/ 2006049 h 6858000"/>
              <a:gd name="connsiteX726" fmla="*/ 0 w 7467600"/>
              <a:gd name="connsiteY726" fmla="*/ 1982532 h 6858000"/>
              <a:gd name="connsiteX727" fmla="*/ 0 w 7467600"/>
              <a:gd name="connsiteY727" fmla="*/ 1912789 h 6858000"/>
              <a:gd name="connsiteX728" fmla="*/ 97460 w 7467600"/>
              <a:gd name="connsiteY728" fmla="*/ 1953725 h 6858000"/>
              <a:gd name="connsiteX729" fmla="*/ 221272 w 7467600"/>
              <a:gd name="connsiteY729" fmla="*/ 1980766 h 6858000"/>
              <a:gd name="connsiteX730" fmla="*/ 116765 w 7467600"/>
              <a:gd name="connsiteY730" fmla="*/ 1911033 h 6858000"/>
              <a:gd name="connsiteX731" fmla="*/ 16405 w 7467600"/>
              <a:gd name="connsiteY731" fmla="*/ 1803412 h 6858000"/>
              <a:gd name="connsiteX732" fmla="*/ 0 w 7467600"/>
              <a:gd name="connsiteY732" fmla="*/ 1784777 h 6858000"/>
              <a:gd name="connsiteX733" fmla="*/ 0 w 7467600"/>
              <a:gd name="connsiteY733" fmla="*/ 1740082 h 6858000"/>
              <a:gd name="connsiteX734" fmla="*/ 39394 w 7467600"/>
              <a:gd name="connsiteY734" fmla="*/ 1784856 h 6858000"/>
              <a:gd name="connsiteX735" fmla="*/ 135813 w 7467600"/>
              <a:gd name="connsiteY735" fmla="*/ 1888838 h 6858000"/>
              <a:gd name="connsiteX736" fmla="*/ 242575 w 7467600"/>
              <a:gd name="connsiteY736" fmla="*/ 1958841 h 6858000"/>
              <a:gd name="connsiteX737" fmla="*/ 82197 w 7467600"/>
              <a:gd name="connsiteY737" fmla="*/ 1754826 h 6858000"/>
              <a:gd name="connsiteX738" fmla="*/ 0 w 7467600"/>
              <a:gd name="connsiteY738" fmla="*/ 1679650 h 6858000"/>
              <a:gd name="connsiteX739" fmla="*/ 0 w 7467600"/>
              <a:gd name="connsiteY739" fmla="*/ 1602463 h 6858000"/>
              <a:gd name="connsiteX740" fmla="*/ 84689 w 7467600"/>
              <a:gd name="connsiteY740" fmla="*/ 1677442 h 6858000"/>
              <a:gd name="connsiteX741" fmla="*/ 298437 w 7467600"/>
              <a:gd name="connsiteY741" fmla="*/ 1968019 h 6858000"/>
              <a:gd name="connsiteX742" fmla="*/ 227269 w 7467600"/>
              <a:gd name="connsiteY742" fmla="*/ 1114064 h 6858000"/>
              <a:gd name="connsiteX743" fmla="*/ 248003 w 7467600"/>
              <a:gd name="connsiteY743" fmla="*/ 1089613 h 6858000"/>
              <a:gd name="connsiteX744" fmla="*/ 427020 w 7467600"/>
              <a:gd name="connsiteY744" fmla="*/ 1619803 h 6858000"/>
              <a:gd name="connsiteX745" fmla="*/ 340345 w 7467600"/>
              <a:gd name="connsiteY745" fmla="*/ 2027739 h 6858000"/>
              <a:gd name="connsiteX746" fmla="*/ 360865 w 7467600"/>
              <a:gd name="connsiteY746" fmla="*/ 2044827 h 6858000"/>
              <a:gd name="connsiteX747" fmla="*/ 560414 w 7467600"/>
              <a:gd name="connsiteY747" fmla="*/ 2421457 h 6858000"/>
              <a:gd name="connsiteX748" fmla="*/ 1359703 w 7467600"/>
              <a:gd name="connsiteY748" fmla="*/ 2578554 h 6858000"/>
              <a:gd name="connsiteX749" fmla="*/ 1359422 w 7467600"/>
              <a:gd name="connsiteY749" fmla="*/ 2577994 h 6858000"/>
              <a:gd name="connsiteX750" fmla="*/ 828701 w 7467600"/>
              <a:gd name="connsiteY750" fmla="*/ 1839520 h 6858000"/>
              <a:gd name="connsiteX751" fmla="*/ 494427 w 7467600"/>
              <a:gd name="connsiteY751" fmla="*/ 1092333 h 6858000"/>
              <a:gd name="connsiteX752" fmla="*/ 506322 w 7467600"/>
              <a:gd name="connsiteY752" fmla="*/ 1020997 h 6858000"/>
              <a:gd name="connsiteX753" fmla="*/ 4570198 w 7467600"/>
              <a:gd name="connsiteY753" fmla="*/ 978081 h 6858000"/>
              <a:gd name="connsiteX754" fmla="*/ 4523691 w 7467600"/>
              <a:gd name="connsiteY754" fmla="*/ 1127776 h 6858000"/>
              <a:gd name="connsiteX755" fmla="*/ 4509875 w 7467600"/>
              <a:gd name="connsiteY755" fmla="*/ 1167552 h 6858000"/>
              <a:gd name="connsiteX756" fmla="*/ 4478168 w 7467600"/>
              <a:gd name="connsiteY756" fmla="*/ 1260735 h 6858000"/>
              <a:gd name="connsiteX757" fmla="*/ 4409309 w 7467600"/>
              <a:gd name="connsiteY757" fmla="*/ 1666996 h 6858000"/>
              <a:gd name="connsiteX758" fmla="*/ 4370031 w 7467600"/>
              <a:gd name="connsiteY758" fmla="*/ 1955666 h 6858000"/>
              <a:gd name="connsiteX759" fmla="*/ 4570198 w 7467600"/>
              <a:gd name="connsiteY759" fmla="*/ 978081 h 6858000"/>
              <a:gd name="connsiteX760" fmla="*/ 4557898 w 7467600"/>
              <a:gd name="connsiteY760" fmla="*/ 900011 h 6858000"/>
              <a:gd name="connsiteX761" fmla="*/ 4344840 w 7467600"/>
              <a:gd name="connsiteY761" fmla="*/ 1922038 h 6858000"/>
              <a:gd name="connsiteX762" fmla="*/ 4378710 w 7467600"/>
              <a:gd name="connsiteY762" fmla="*/ 1665516 h 6858000"/>
              <a:gd name="connsiteX763" fmla="*/ 4448798 w 7467600"/>
              <a:gd name="connsiteY763" fmla="*/ 1253024 h 6858000"/>
              <a:gd name="connsiteX764" fmla="*/ 4480315 w 7467600"/>
              <a:gd name="connsiteY764" fmla="*/ 1158454 h 6858000"/>
              <a:gd name="connsiteX765" fmla="*/ 4494133 w 7467600"/>
              <a:gd name="connsiteY765" fmla="*/ 1118676 h 6858000"/>
              <a:gd name="connsiteX766" fmla="*/ 4557898 w 7467600"/>
              <a:gd name="connsiteY766" fmla="*/ 900011 h 6858000"/>
              <a:gd name="connsiteX767" fmla="*/ 5870151 w 7467600"/>
              <a:gd name="connsiteY767" fmla="*/ 898890 h 6858000"/>
              <a:gd name="connsiteX768" fmla="*/ 5861335 w 7467600"/>
              <a:gd name="connsiteY768" fmla="*/ 899177 h 6858000"/>
              <a:gd name="connsiteX769" fmla="*/ 5843702 w 7467600"/>
              <a:gd name="connsiteY769" fmla="*/ 899748 h 6858000"/>
              <a:gd name="connsiteX770" fmla="*/ 5651107 w 7467600"/>
              <a:gd name="connsiteY770" fmla="*/ 920306 h 6858000"/>
              <a:gd name="connsiteX771" fmla="*/ 5459407 w 7467600"/>
              <a:gd name="connsiteY771" fmla="*/ 940975 h 6858000"/>
              <a:gd name="connsiteX772" fmla="*/ 5374846 w 7467600"/>
              <a:gd name="connsiteY772" fmla="*/ 941988 h 6858000"/>
              <a:gd name="connsiteX773" fmla="*/ 5256105 w 7467600"/>
              <a:gd name="connsiteY773" fmla="*/ 945632 h 6858000"/>
              <a:gd name="connsiteX774" fmla="*/ 5107071 w 7467600"/>
              <a:gd name="connsiteY774" fmla="*/ 969720 h 6858000"/>
              <a:gd name="connsiteX775" fmla="*/ 4998681 w 7467600"/>
              <a:gd name="connsiteY775" fmla="*/ 988771 h 6858000"/>
              <a:gd name="connsiteX776" fmla="*/ 5870151 w 7467600"/>
              <a:gd name="connsiteY776" fmla="*/ 898890 h 6858000"/>
              <a:gd name="connsiteX777" fmla="*/ 5504425 w 7467600"/>
              <a:gd name="connsiteY777" fmla="*/ 848067 h 6858000"/>
              <a:gd name="connsiteX778" fmla="*/ 4968849 w 7467600"/>
              <a:gd name="connsiteY778" fmla="*/ 962318 h 6858000"/>
              <a:gd name="connsiteX779" fmla="*/ 5104039 w 7467600"/>
              <a:gd name="connsiteY779" fmla="*/ 940634 h 6858000"/>
              <a:gd name="connsiteX780" fmla="*/ 5256311 w 7467600"/>
              <a:gd name="connsiteY780" fmla="*/ 916490 h 6858000"/>
              <a:gd name="connsiteX781" fmla="*/ 5377381 w 7467600"/>
              <a:gd name="connsiteY781" fmla="*/ 912671 h 6858000"/>
              <a:gd name="connsiteX782" fmla="*/ 5460148 w 7467600"/>
              <a:gd name="connsiteY782" fmla="*/ 911442 h 6858000"/>
              <a:gd name="connsiteX783" fmla="*/ 5648971 w 7467600"/>
              <a:gd name="connsiteY783" fmla="*/ 891331 h 6858000"/>
              <a:gd name="connsiteX784" fmla="*/ 5844807 w 7467600"/>
              <a:gd name="connsiteY784" fmla="*/ 870718 h 6858000"/>
              <a:gd name="connsiteX785" fmla="*/ 5862975 w 7467600"/>
              <a:gd name="connsiteY785" fmla="*/ 869756 h 6858000"/>
              <a:gd name="connsiteX786" fmla="*/ 5920887 w 7467600"/>
              <a:gd name="connsiteY786" fmla="*/ 865929 h 6858000"/>
              <a:gd name="connsiteX787" fmla="*/ 5504425 w 7467600"/>
              <a:gd name="connsiteY787" fmla="*/ 848067 h 6858000"/>
              <a:gd name="connsiteX788" fmla="*/ 3607114 w 7467600"/>
              <a:gd name="connsiteY788" fmla="*/ 467441 h 6858000"/>
              <a:gd name="connsiteX789" fmla="*/ 3296242 w 7467600"/>
              <a:gd name="connsiteY789" fmla="*/ 807991 h 6858000"/>
              <a:gd name="connsiteX790" fmla="*/ 3174674 w 7467600"/>
              <a:gd name="connsiteY790" fmla="*/ 919759 h 6858000"/>
              <a:gd name="connsiteX791" fmla="*/ 3042978 w 7467600"/>
              <a:gd name="connsiteY791" fmla="*/ 1054894 h 6858000"/>
              <a:gd name="connsiteX792" fmla="*/ 2968914 w 7467600"/>
              <a:gd name="connsiteY792" fmla="*/ 1133756 h 6858000"/>
              <a:gd name="connsiteX793" fmla="*/ 3103823 w 7467600"/>
              <a:gd name="connsiteY793" fmla="*/ 1026814 h 6858000"/>
              <a:gd name="connsiteX794" fmla="*/ 3607114 w 7467600"/>
              <a:gd name="connsiteY794" fmla="*/ 467441 h 6858000"/>
              <a:gd name="connsiteX795" fmla="*/ 3744487 w 7467600"/>
              <a:gd name="connsiteY795" fmla="*/ 383136 h 6858000"/>
              <a:gd name="connsiteX796" fmla="*/ 3970213 w 7467600"/>
              <a:gd name="connsiteY796" fmla="*/ 995559 h 6858000"/>
              <a:gd name="connsiteX797" fmla="*/ 3744487 w 7467600"/>
              <a:gd name="connsiteY797" fmla="*/ 383136 h 6858000"/>
              <a:gd name="connsiteX798" fmla="*/ 3624562 w 7467600"/>
              <a:gd name="connsiteY798" fmla="*/ 367041 h 6858000"/>
              <a:gd name="connsiteX799" fmla="*/ 3489712 w 7467600"/>
              <a:gd name="connsiteY799" fmla="*/ 485386 h 6858000"/>
              <a:gd name="connsiteX800" fmla="*/ 3182994 w 7467600"/>
              <a:gd name="connsiteY800" fmla="*/ 828265 h 6858000"/>
              <a:gd name="connsiteX801" fmla="*/ 2892114 w 7467600"/>
              <a:gd name="connsiteY801" fmla="*/ 1172635 h 6858000"/>
              <a:gd name="connsiteX802" fmla="*/ 3021459 w 7467600"/>
              <a:gd name="connsiteY802" fmla="*/ 1035385 h 6858000"/>
              <a:gd name="connsiteX803" fmla="*/ 3153873 w 7467600"/>
              <a:gd name="connsiteY803" fmla="*/ 898971 h 6858000"/>
              <a:gd name="connsiteX804" fmla="*/ 3276511 w 7467600"/>
              <a:gd name="connsiteY804" fmla="*/ 786423 h 6858000"/>
              <a:gd name="connsiteX805" fmla="*/ 3584154 w 7467600"/>
              <a:gd name="connsiteY805" fmla="*/ 448218 h 6858000"/>
              <a:gd name="connsiteX806" fmla="*/ 3624562 w 7467600"/>
              <a:gd name="connsiteY806" fmla="*/ 367041 h 6858000"/>
              <a:gd name="connsiteX807" fmla="*/ 3766672 w 7467600"/>
              <a:gd name="connsiteY807" fmla="*/ 359429 h 6858000"/>
              <a:gd name="connsiteX808" fmla="*/ 3996338 w 7467600"/>
              <a:gd name="connsiteY808" fmla="*/ 968237 h 6858000"/>
              <a:gd name="connsiteX809" fmla="*/ 3766672 w 7467600"/>
              <a:gd name="connsiteY809" fmla="*/ 359429 h 6858000"/>
              <a:gd name="connsiteX810" fmla="*/ 5805386 w 7467600"/>
              <a:gd name="connsiteY810" fmla="*/ 239240 h 6858000"/>
              <a:gd name="connsiteX811" fmla="*/ 5736947 w 7467600"/>
              <a:gd name="connsiteY811" fmla="*/ 261367 h 6858000"/>
              <a:gd name="connsiteX812" fmla="*/ 5427012 w 7467600"/>
              <a:gd name="connsiteY812" fmla="*/ 311272 h 6858000"/>
              <a:gd name="connsiteX813" fmla="*/ 5147818 w 7467600"/>
              <a:gd name="connsiteY813" fmla="*/ 322112 h 6858000"/>
              <a:gd name="connsiteX814" fmla="*/ 5060854 w 7467600"/>
              <a:gd name="connsiteY814" fmla="*/ 311882 h 6858000"/>
              <a:gd name="connsiteX815" fmla="*/ 4945989 w 7467600"/>
              <a:gd name="connsiteY815" fmla="*/ 300516 h 6858000"/>
              <a:gd name="connsiteX816" fmla="*/ 5410479 w 7467600"/>
              <a:gd name="connsiteY816" fmla="*/ 348434 h 6858000"/>
              <a:gd name="connsiteX817" fmla="*/ 5805386 w 7467600"/>
              <a:gd name="connsiteY817" fmla="*/ 239240 h 6858000"/>
              <a:gd name="connsiteX818" fmla="*/ 5905192 w 7467600"/>
              <a:gd name="connsiteY818" fmla="*/ 163079 h 6858000"/>
              <a:gd name="connsiteX819" fmla="*/ 5865655 w 7467600"/>
              <a:gd name="connsiteY819" fmla="*/ 171901 h 6858000"/>
              <a:gd name="connsiteX820" fmla="*/ 5259740 w 7467600"/>
              <a:gd name="connsiteY820" fmla="*/ 257013 h 6858000"/>
              <a:gd name="connsiteX821" fmla="*/ 5208466 w 7467600"/>
              <a:gd name="connsiteY821" fmla="*/ 257550 h 6858000"/>
              <a:gd name="connsiteX822" fmla="*/ 4980204 w 7467600"/>
              <a:gd name="connsiteY822" fmla="*/ 271903 h 6858000"/>
              <a:gd name="connsiteX823" fmla="*/ 5068068 w 7467600"/>
              <a:gd name="connsiteY823" fmla="*/ 282244 h 6858000"/>
              <a:gd name="connsiteX824" fmla="*/ 5153231 w 7467600"/>
              <a:gd name="connsiteY824" fmla="*/ 292240 h 6858000"/>
              <a:gd name="connsiteX825" fmla="*/ 5426491 w 7467600"/>
              <a:gd name="connsiteY825" fmla="*/ 281128 h 6858000"/>
              <a:gd name="connsiteX826" fmla="*/ 5731212 w 7467600"/>
              <a:gd name="connsiteY826" fmla="*/ 231951 h 6858000"/>
              <a:gd name="connsiteX827" fmla="*/ 5905192 w 7467600"/>
              <a:gd name="connsiteY827" fmla="*/ 163079 h 6858000"/>
              <a:gd name="connsiteX828" fmla="*/ 5944437 w 7467600"/>
              <a:gd name="connsiteY828" fmla="*/ 113829 h 6858000"/>
              <a:gd name="connsiteX829" fmla="*/ 5825032 w 7467600"/>
              <a:gd name="connsiteY829" fmla="*/ 146405 h 6858000"/>
              <a:gd name="connsiteX830" fmla="*/ 4955599 w 7467600"/>
              <a:gd name="connsiteY830" fmla="*/ 247008 h 6858000"/>
              <a:gd name="connsiteX831" fmla="*/ 5210104 w 7467600"/>
              <a:gd name="connsiteY831" fmla="*/ 228123 h 6858000"/>
              <a:gd name="connsiteX832" fmla="*/ 5261015 w 7467600"/>
              <a:gd name="connsiteY832" fmla="*/ 227087 h 6858000"/>
              <a:gd name="connsiteX833" fmla="*/ 5861181 w 7467600"/>
              <a:gd name="connsiteY833" fmla="*/ 143093 h 6858000"/>
              <a:gd name="connsiteX834" fmla="*/ 5961252 w 7467600"/>
              <a:gd name="connsiteY834" fmla="*/ 114820 h 6858000"/>
              <a:gd name="connsiteX835" fmla="*/ 5944437 w 7467600"/>
              <a:gd name="connsiteY835" fmla="*/ 113829 h 6858000"/>
              <a:gd name="connsiteX836" fmla="*/ 3882765 w 7467600"/>
              <a:gd name="connsiteY836" fmla="*/ 0 h 6858000"/>
              <a:gd name="connsiteX837" fmla="*/ 3995099 w 7467600"/>
              <a:gd name="connsiteY837" fmla="*/ 0 h 6858000"/>
              <a:gd name="connsiteX838" fmla="*/ 4163818 w 7467600"/>
              <a:gd name="connsiteY838" fmla="*/ 234104 h 6858000"/>
              <a:gd name="connsiteX839" fmla="*/ 4172099 w 7467600"/>
              <a:gd name="connsiteY839" fmla="*/ 234207 h 6858000"/>
              <a:gd name="connsiteX840" fmla="*/ 4784282 w 7467600"/>
              <a:gd name="connsiteY840" fmla="*/ 276561 h 6858000"/>
              <a:gd name="connsiteX841" fmla="*/ 4801687 w 7467600"/>
              <a:gd name="connsiteY841" fmla="*/ 267764 h 6858000"/>
              <a:gd name="connsiteX842" fmla="*/ 6082788 w 7467600"/>
              <a:gd name="connsiteY842" fmla="*/ 64119 h 6858000"/>
              <a:gd name="connsiteX843" fmla="*/ 6099442 w 7467600"/>
              <a:gd name="connsiteY843" fmla="*/ 82568 h 6858000"/>
              <a:gd name="connsiteX844" fmla="*/ 4804137 w 7467600"/>
              <a:gd name="connsiteY844" fmla="*/ 320931 h 6858000"/>
              <a:gd name="connsiteX845" fmla="*/ 4227047 w 7467600"/>
              <a:gd name="connsiteY845" fmla="*/ 313415 h 6858000"/>
              <a:gd name="connsiteX846" fmla="*/ 4346041 w 7467600"/>
              <a:gd name="connsiteY846" fmla="*/ 456086 h 6858000"/>
              <a:gd name="connsiteX847" fmla="*/ 4870967 w 7467600"/>
              <a:gd name="connsiteY847" fmla="*/ 963061 h 6858000"/>
              <a:gd name="connsiteX848" fmla="*/ 4889647 w 7467600"/>
              <a:gd name="connsiteY848" fmla="*/ 957147 h 6858000"/>
              <a:gd name="connsiteX849" fmla="*/ 5422504 w 7467600"/>
              <a:gd name="connsiteY849" fmla="*/ 805191 h 6858000"/>
              <a:gd name="connsiteX850" fmla="*/ 6087656 w 7467600"/>
              <a:gd name="connsiteY850" fmla="*/ 826703 h 6858000"/>
              <a:gd name="connsiteX851" fmla="*/ 6058717 w 7467600"/>
              <a:gd name="connsiteY851" fmla="*/ 865992 h 6858000"/>
              <a:gd name="connsiteX852" fmla="*/ 4974153 w 7467600"/>
              <a:gd name="connsiteY852" fmla="*/ 1045456 h 6858000"/>
              <a:gd name="connsiteX853" fmla="*/ 5627835 w 7467600"/>
              <a:gd name="connsiteY853" fmla="*/ 1472077 h 6858000"/>
              <a:gd name="connsiteX854" fmla="*/ 5629817 w 7467600"/>
              <a:gd name="connsiteY854" fmla="*/ 1471412 h 6858000"/>
              <a:gd name="connsiteX855" fmla="*/ 5634124 w 7467600"/>
              <a:gd name="connsiteY855" fmla="*/ 1470572 h 6858000"/>
              <a:gd name="connsiteX856" fmla="*/ 5755832 w 7467600"/>
              <a:gd name="connsiteY856" fmla="*/ 1383886 h 6858000"/>
              <a:gd name="connsiteX857" fmla="*/ 6014186 w 7467600"/>
              <a:gd name="connsiteY857" fmla="*/ 1279799 h 6858000"/>
              <a:gd name="connsiteX858" fmla="*/ 6901619 w 7467600"/>
              <a:gd name="connsiteY858" fmla="*/ 1047874 h 6858000"/>
              <a:gd name="connsiteX859" fmla="*/ 6931566 w 7467600"/>
              <a:gd name="connsiteY859" fmla="*/ 1062034 h 6858000"/>
              <a:gd name="connsiteX860" fmla="*/ 5790982 w 7467600"/>
              <a:gd name="connsiteY860" fmla="*/ 1561380 h 6858000"/>
              <a:gd name="connsiteX861" fmla="*/ 6188971 w 7467600"/>
              <a:gd name="connsiteY861" fmla="*/ 1755168 h 6858000"/>
              <a:gd name="connsiteX862" fmla="*/ 6202446 w 7467600"/>
              <a:gd name="connsiteY862" fmla="*/ 1752268 h 6858000"/>
              <a:gd name="connsiteX863" fmla="*/ 7179560 w 7467600"/>
              <a:gd name="connsiteY863" fmla="*/ 1467551 h 6858000"/>
              <a:gd name="connsiteX864" fmla="*/ 7158730 w 7467600"/>
              <a:gd name="connsiteY864" fmla="*/ 1507835 h 6858000"/>
              <a:gd name="connsiteX865" fmla="*/ 6326959 w 7467600"/>
              <a:gd name="connsiteY865" fmla="*/ 1817686 h 6858000"/>
              <a:gd name="connsiteX866" fmla="*/ 6537433 w 7467600"/>
              <a:gd name="connsiteY866" fmla="*/ 1907790 h 6858000"/>
              <a:gd name="connsiteX867" fmla="*/ 6550221 w 7467600"/>
              <a:gd name="connsiteY867" fmla="*/ 1910729 h 6858000"/>
              <a:gd name="connsiteX868" fmla="*/ 6964438 w 7467600"/>
              <a:gd name="connsiteY868" fmla="*/ 2209505 h 6858000"/>
              <a:gd name="connsiteX869" fmla="*/ 7367862 w 7467600"/>
              <a:gd name="connsiteY869" fmla="*/ 2806833 h 6858000"/>
              <a:gd name="connsiteX870" fmla="*/ 7364329 w 7467600"/>
              <a:gd name="connsiteY870" fmla="*/ 2826907 h 6858000"/>
              <a:gd name="connsiteX871" fmla="*/ 7290545 w 7467600"/>
              <a:gd name="connsiteY871" fmla="*/ 2850663 h 6858000"/>
              <a:gd name="connsiteX872" fmla="*/ 6472036 w 7467600"/>
              <a:gd name="connsiteY872" fmla="*/ 1959003 h 6858000"/>
              <a:gd name="connsiteX873" fmla="*/ 5792897 w 7467600"/>
              <a:gd name="connsiteY873" fmla="*/ 1647747 h 6858000"/>
              <a:gd name="connsiteX874" fmla="*/ 5842751 w 7467600"/>
              <a:gd name="connsiteY874" fmla="*/ 1816112 h 6858000"/>
              <a:gd name="connsiteX875" fmla="*/ 5847424 w 7467600"/>
              <a:gd name="connsiteY875" fmla="*/ 1815776 h 6858000"/>
              <a:gd name="connsiteX876" fmla="*/ 6399821 w 7467600"/>
              <a:gd name="connsiteY876" fmla="*/ 2344799 h 6858000"/>
              <a:gd name="connsiteX877" fmla="*/ 6323232 w 7467600"/>
              <a:gd name="connsiteY877" fmla="*/ 2389634 h 6858000"/>
              <a:gd name="connsiteX878" fmla="*/ 5942958 w 7467600"/>
              <a:gd name="connsiteY878" fmla="*/ 2077708 h 6858000"/>
              <a:gd name="connsiteX879" fmla="*/ 5921559 w 7467600"/>
              <a:gd name="connsiteY879" fmla="*/ 2378596 h 6858000"/>
              <a:gd name="connsiteX880" fmla="*/ 5817651 w 7467600"/>
              <a:gd name="connsiteY880" fmla="*/ 3023919 h 6858000"/>
              <a:gd name="connsiteX881" fmla="*/ 5729634 w 7467600"/>
              <a:gd name="connsiteY881" fmla="*/ 3051849 h 6858000"/>
              <a:gd name="connsiteX882" fmla="*/ 5611018 w 7467600"/>
              <a:gd name="connsiteY882" fmla="*/ 2316769 h 6858000"/>
              <a:gd name="connsiteX883" fmla="*/ 5687608 w 7467600"/>
              <a:gd name="connsiteY883" fmla="*/ 2039972 h 6858000"/>
              <a:gd name="connsiteX884" fmla="*/ 5657554 w 7467600"/>
              <a:gd name="connsiteY884" fmla="*/ 1576445 h 6858000"/>
              <a:gd name="connsiteX885" fmla="*/ 5150475 w 7467600"/>
              <a:gd name="connsiteY885" fmla="*/ 1274012 h 6858000"/>
              <a:gd name="connsiteX886" fmla="*/ 5349142 w 7467600"/>
              <a:gd name="connsiteY886" fmla="*/ 2204405 h 6858000"/>
              <a:gd name="connsiteX887" fmla="*/ 5262214 w 7467600"/>
              <a:gd name="connsiteY887" fmla="*/ 2233836 h 6858000"/>
              <a:gd name="connsiteX888" fmla="*/ 4981539 w 7467600"/>
              <a:gd name="connsiteY888" fmla="*/ 1542201 h 6858000"/>
              <a:gd name="connsiteX889" fmla="*/ 4958461 w 7467600"/>
              <a:gd name="connsiteY889" fmla="*/ 1136957 h 6858000"/>
              <a:gd name="connsiteX890" fmla="*/ 4655015 w 7467600"/>
              <a:gd name="connsiteY890" fmla="*/ 891426 h 6858000"/>
              <a:gd name="connsiteX891" fmla="*/ 4348002 w 7467600"/>
              <a:gd name="connsiteY891" fmla="*/ 2205895 h 6858000"/>
              <a:gd name="connsiteX892" fmla="*/ 4262250 w 7467600"/>
              <a:gd name="connsiteY892" fmla="*/ 2219972 h 6858000"/>
              <a:gd name="connsiteX893" fmla="*/ 4550611 w 7467600"/>
              <a:gd name="connsiteY893" fmla="*/ 817540 h 6858000"/>
              <a:gd name="connsiteX894" fmla="*/ 4564418 w 7467600"/>
              <a:gd name="connsiteY894" fmla="*/ 808293 h 6858000"/>
              <a:gd name="connsiteX895" fmla="*/ 4266388 w 7467600"/>
              <a:gd name="connsiteY895" fmla="*/ 500083 h 6858000"/>
              <a:gd name="connsiteX896" fmla="*/ 4032842 w 7467600"/>
              <a:gd name="connsiteY896" fmla="*/ 211809 h 6858000"/>
              <a:gd name="connsiteX897" fmla="*/ 3882765 w 7467600"/>
              <a:gd name="connsiteY897" fmla="*/ 0 h 6858000"/>
              <a:gd name="connsiteX898" fmla="*/ 3721337 w 7467600"/>
              <a:gd name="connsiteY898" fmla="*/ 0 h 6858000"/>
              <a:gd name="connsiteX899" fmla="*/ 3797544 w 7467600"/>
              <a:gd name="connsiteY899" fmla="*/ 0 h 6858000"/>
              <a:gd name="connsiteX900" fmla="*/ 3775734 w 7467600"/>
              <a:gd name="connsiteY900" fmla="*/ 95131 h 6858000"/>
              <a:gd name="connsiteX901" fmla="*/ 3724807 w 7467600"/>
              <a:gd name="connsiteY901" fmla="*/ 272257 h 6858000"/>
              <a:gd name="connsiteX902" fmla="*/ 3726844 w 7467600"/>
              <a:gd name="connsiteY902" fmla="*/ 282988 h 6858000"/>
              <a:gd name="connsiteX903" fmla="*/ 3742664 w 7467600"/>
              <a:gd name="connsiteY903" fmla="*/ 279918 h 6858000"/>
              <a:gd name="connsiteX904" fmla="*/ 4103910 w 7467600"/>
              <a:gd name="connsiteY904" fmla="*/ 1161917 h 6858000"/>
              <a:gd name="connsiteX905" fmla="*/ 4020269 w 7467600"/>
              <a:gd name="connsiteY905" fmla="*/ 1200406 h 6858000"/>
              <a:gd name="connsiteX906" fmla="*/ 3674882 w 7467600"/>
              <a:gd name="connsiteY906" fmla="*/ 488524 h 6858000"/>
              <a:gd name="connsiteX907" fmla="*/ 3132682 w 7467600"/>
              <a:gd name="connsiteY907" fmla="*/ 1072284 h 6858000"/>
              <a:gd name="connsiteX908" fmla="*/ 2716346 w 7467600"/>
              <a:gd name="connsiteY908" fmla="*/ 1276376 h 6858000"/>
              <a:gd name="connsiteX909" fmla="*/ 2716772 w 7467600"/>
              <a:gd name="connsiteY909" fmla="*/ 1255462 h 6858000"/>
              <a:gd name="connsiteX910" fmla="*/ 3471096 w 7467600"/>
              <a:gd name="connsiteY910" fmla="*/ 437072 h 6858000"/>
              <a:gd name="connsiteX911" fmla="*/ 3639057 w 7467600"/>
              <a:gd name="connsiteY911" fmla="*/ 286334 h 6858000"/>
              <a:gd name="connsiteX912" fmla="*/ 3640309 w 7467600"/>
              <a:gd name="connsiteY912" fmla="*/ 284664 h 6858000"/>
              <a:gd name="connsiteX913" fmla="*/ 3646022 w 7467600"/>
              <a:gd name="connsiteY913" fmla="*/ 276711 h 6858000"/>
              <a:gd name="connsiteX914" fmla="*/ 3707943 w 7467600"/>
              <a:gd name="connsiteY914" fmla="*/ 65958 h 6858000"/>
              <a:gd name="connsiteX915" fmla="*/ 3721337 w 7467600"/>
              <a:gd name="connsiteY915" fmla="*/ 0 h 6858000"/>
              <a:gd name="connsiteX916" fmla="*/ 2867960 w 7467600"/>
              <a:gd name="connsiteY916" fmla="*/ 0 h 6858000"/>
              <a:gd name="connsiteX917" fmla="*/ 2926351 w 7467600"/>
              <a:gd name="connsiteY917" fmla="*/ 0 h 6858000"/>
              <a:gd name="connsiteX918" fmla="*/ 2902823 w 7467600"/>
              <a:gd name="connsiteY918" fmla="*/ 262929 h 6858000"/>
              <a:gd name="connsiteX919" fmla="*/ 2940663 w 7467600"/>
              <a:gd name="connsiteY919" fmla="*/ 140884 h 6858000"/>
              <a:gd name="connsiteX920" fmla="*/ 2947039 w 7467600"/>
              <a:gd name="connsiteY920" fmla="*/ 122524 h 6858000"/>
              <a:gd name="connsiteX921" fmla="*/ 2984316 w 7467600"/>
              <a:gd name="connsiteY921" fmla="*/ 0 h 6858000"/>
              <a:gd name="connsiteX922" fmla="*/ 3016114 w 7467600"/>
              <a:gd name="connsiteY922" fmla="*/ 0 h 6858000"/>
              <a:gd name="connsiteX923" fmla="*/ 2979949 w 7467600"/>
              <a:gd name="connsiteY923" fmla="*/ 119274 h 6858000"/>
              <a:gd name="connsiteX924" fmla="*/ 3023879 w 7467600"/>
              <a:gd name="connsiteY924" fmla="*/ 0 h 6858000"/>
              <a:gd name="connsiteX925" fmla="*/ 3105400 w 7467600"/>
              <a:gd name="connsiteY925" fmla="*/ 0 h 6858000"/>
              <a:gd name="connsiteX926" fmla="*/ 3094669 w 7467600"/>
              <a:gd name="connsiteY926" fmla="*/ 30308 h 6858000"/>
              <a:gd name="connsiteX927" fmla="*/ 2901945 w 7467600"/>
              <a:gd name="connsiteY927" fmla="*/ 466538 h 6858000"/>
              <a:gd name="connsiteX928" fmla="*/ 2815209 w 7467600"/>
              <a:gd name="connsiteY928" fmla="*/ 497361 h 6858000"/>
              <a:gd name="connsiteX929" fmla="*/ 2844845 w 7467600"/>
              <a:gd name="connsiteY929" fmla="*/ 127638 h 6858000"/>
              <a:gd name="connsiteX930" fmla="*/ 2867960 w 7467600"/>
              <a:gd name="connsiteY930" fmla="*/ 0 h 6858000"/>
              <a:gd name="connsiteX931" fmla="*/ 1057230 w 7467600"/>
              <a:gd name="connsiteY931" fmla="*/ 0 h 6858000"/>
              <a:gd name="connsiteX932" fmla="*/ 1111003 w 7467600"/>
              <a:gd name="connsiteY932" fmla="*/ 0 h 6858000"/>
              <a:gd name="connsiteX933" fmla="*/ 1125553 w 7467600"/>
              <a:gd name="connsiteY933" fmla="*/ 52588 h 6858000"/>
              <a:gd name="connsiteX934" fmla="*/ 1304276 w 7467600"/>
              <a:gd name="connsiteY934" fmla="*/ 476275 h 6858000"/>
              <a:gd name="connsiteX935" fmla="*/ 1492066 w 7467600"/>
              <a:gd name="connsiteY935" fmla="*/ 886333 h 6858000"/>
              <a:gd name="connsiteX936" fmla="*/ 1423698 w 7467600"/>
              <a:gd name="connsiteY936" fmla="*/ 710817 h 6858000"/>
              <a:gd name="connsiteX937" fmla="*/ 1357609 w 7467600"/>
              <a:gd name="connsiteY937" fmla="*/ 532892 h 6858000"/>
              <a:gd name="connsiteX938" fmla="*/ 1309550 w 7467600"/>
              <a:gd name="connsiteY938" fmla="*/ 374031 h 6858000"/>
              <a:gd name="connsiteX939" fmla="*/ 1193673 w 7467600"/>
              <a:gd name="connsiteY939" fmla="*/ 49533 h 6858000"/>
              <a:gd name="connsiteX940" fmla="*/ 1164391 w 7467600"/>
              <a:gd name="connsiteY940" fmla="*/ 0 h 6858000"/>
              <a:gd name="connsiteX941" fmla="*/ 1200666 w 7467600"/>
              <a:gd name="connsiteY941" fmla="*/ 0 h 6858000"/>
              <a:gd name="connsiteX942" fmla="*/ 1223408 w 7467600"/>
              <a:gd name="connsiteY942" fmla="*/ 38996 h 6858000"/>
              <a:gd name="connsiteX943" fmla="*/ 1339635 w 7467600"/>
              <a:gd name="connsiteY943" fmla="*/ 365517 h 6858000"/>
              <a:gd name="connsiteX944" fmla="*/ 1387469 w 7467600"/>
              <a:gd name="connsiteY944" fmla="*/ 523079 h 6858000"/>
              <a:gd name="connsiteX945" fmla="*/ 1452685 w 7467600"/>
              <a:gd name="connsiteY945" fmla="*/ 699806 h 6858000"/>
              <a:gd name="connsiteX946" fmla="*/ 1492092 w 7467600"/>
              <a:gd name="connsiteY946" fmla="*/ 800424 h 6858000"/>
              <a:gd name="connsiteX947" fmla="*/ 1455302 w 7467600"/>
              <a:gd name="connsiteY947" fmla="*/ 632913 h 6858000"/>
              <a:gd name="connsiteX948" fmla="*/ 1222336 w 7467600"/>
              <a:gd name="connsiteY948" fmla="*/ 9480 h 6858000"/>
              <a:gd name="connsiteX949" fmla="*/ 1214634 w 7467600"/>
              <a:gd name="connsiteY949" fmla="*/ 0 h 6858000"/>
              <a:gd name="connsiteX950" fmla="*/ 1289827 w 7467600"/>
              <a:gd name="connsiteY950" fmla="*/ 0 h 6858000"/>
              <a:gd name="connsiteX951" fmla="*/ 1321076 w 7467600"/>
              <a:gd name="connsiteY951" fmla="*/ 59722 h 6858000"/>
              <a:gd name="connsiteX952" fmla="*/ 1512579 w 7467600"/>
              <a:gd name="connsiteY952" fmla="*/ 626441 h 6858000"/>
              <a:gd name="connsiteX953" fmla="*/ 1506076 w 7467600"/>
              <a:gd name="connsiteY953" fmla="*/ 1089289 h 6858000"/>
              <a:gd name="connsiteX954" fmla="*/ 1486346 w 7467600"/>
              <a:gd name="connsiteY954" fmla="*/ 1079919 h 6858000"/>
              <a:gd name="connsiteX955" fmla="*/ 1070511 w 7467600"/>
              <a:gd name="connsiteY955" fmla="*/ 48609 h 6858000"/>
              <a:gd name="connsiteX956" fmla="*/ 1057230 w 7467600"/>
              <a:gd name="connsiteY956" fmla="*/ 0 h 6858000"/>
              <a:gd name="connsiteX957" fmla="*/ 43151 w 7467600"/>
              <a:gd name="connsiteY957" fmla="*/ 0 h 6858000"/>
              <a:gd name="connsiteX958" fmla="*/ 95283 w 7467600"/>
              <a:gd name="connsiteY958" fmla="*/ 0 h 6858000"/>
              <a:gd name="connsiteX959" fmla="*/ 300708 w 7467600"/>
              <a:gd name="connsiteY959" fmla="*/ 154571 h 6858000"/>
              <a:gd name="connsiteX960" fmla="*/ 530414 w 7467600"/>
              <a:gd name="connsiteY960" fmla="*/ 354673 h 6858000"/>
              <a:gd name="connsiteX961" fmla="*/ 333785 w 7467600"/>
              <a:gd name="connsiteY961" fmla="*/ 161564 h 6858000"/>
              <a:gd name="connsiteX962" fmla="*/ 147005 w 7467600"/>
              <a:gd name="connsiteY962" fmla="*/ 0 h 6858000"/>
              <a:gd name="connsiteX963" fmla="*/ 272509 w 7467600"/>
              <a:gd name="connsiteY963" fmla="*/ 0 h 6858000"/>
              <a:gd name="connsiteX964" fmla="*/ 326276 w 7467600"/>
              <a:gd name="connsiteY964" fmla="*/ 45847 h 6858000"/>
              <a:gd name="connsiteX965" fmla="*/ 823759 w 7467600"/>
              <a:gd name="connsiteY965" fmla="*/ 574145 h 6858000"/>
              <a:gd name="connsiteX966" fmla="*/ 811254 w 7467600"/>
              <a:gd name="connsiteY966" fmla="*/ 665546 h 6858000"/>
              <a:gd name="connsiteX967" fmla="*/ 154042 w 7467600"/>
              <a:gd name="connsiteY967" fmla="*/ 261522 h 6858000"/>
              <a:gd name="connsiteX968" fmla="*/ 13550 w 7467600"/>
              <a:gd name="connsiteY968" fmla="*/ 158423 h 6858000"/>
              <a:gd name="connsiteX969" fmla="*/ 0 w 7467600"/>
              <a:gd name="connsiteY969" fmla="*/ 146618 h 6858000"/>
              <a:gd name="connsiteX970" fmla="*/ 0 w 7467600"/>
              <a:gd name="connsiteY970" fmla="*/ 59161 h 6858000"/>
              <a:gd name="connsiteX971" fmla="*/ 45427 w 7467600"/>
              <a:gd name="connsiteY971" fmla="*/ 101078 h 6858000"/>
              <a:gd name="connsiteX972" fmla="*/ 630103 w 7467600"/>
              <a:gd name="connsiteY972" fmla="*/ 485885 h 6858000"/>
              <a:gd name="connsiteX973" fmla="*/ 532040 w 7467600"/>
              <a:gd name="connsiteY973" fmla="*/ 399359 h 6858000"/>
              <a:gd name="connsiteX974" fmla="*/ 517618 w 7467600"/>
              <a:gd name="connsiteY974" fmla="*/ 385726 h 6858000"/>
              <a:gd name="connsiteX975" fmla="*/ 285074 w 7467600"/>
              <a:gd name="connsiteY975" fmla="*/ 182755 h 6858000"/>
              <a:gd name="connsiteX976" fmla="*/ 43151 w 7467600"/>
              <a:gd name="connsiteY97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6844835 w 7467600"/>
              <a:gd name="connsiteY96" fmla="*/ 5424988 h 6858000"/>
              <a:gd name="connsiteX97" fmla="*/ 1456157 w 7467600"/>
              <a:gd name="connsiteY97" fmla="*/ 5371404 h 6858000"/>
              <a:gd name="connsiteX98" fmla="*/ 1244432 w 7467600"/>
              <a:gd name="connsiteY98" fmla="*/ 5385601 h 6858000"/>
              <a:gd name="connsiteX99" fmla="*/ 973990 w 7467600"/>
              <a:gd name="connsiteY99" fmla="*/ 5424940 h 6858000"/>
              <a:gd name="connsiteX100" fmla="*/ 1103809 w 7467600"/>
              <a:gd name="connsiteY100" fmla="*/ 5433720 h 6858000"/>
              <a:gd name="connsiteX101" fmla="*/ 1123454 w 7467600"/>
              <a:gd name="connsiteY101" fmla="*/ 5435727 h 6858000"/>
              <a:gd name="connsiteX102" fmla="*/ 1737017 w 7467600"/>
              <a:gd name="connsiteY102" fmla="*/ 5452183 h 6858000"/>
              <a:gd name="connsiteX103" fmla="*/ 1824397 w 7467600"/>
              <a:gd name="connsiteY103" fmla="*/ 5447757 h 6858000"/>
              <a:gd name="connsiteX104" fmla="*/ 2070059 w 7467600"/>
              <a:gd name="connsiteY104" fmla="*/ 5441660 h 6858000"/>
              <a:gd name="connsiteX105" fmla="*/ 1456157 w 7467600"/>
              <a:gd name="connsiteY105" fmla="*/ 5371404 h 6858000"/>
              <a:gd name="connsiteX106" fmla="*/ 4988186 w 7467600"/>
              <a:gd name="connsiteY106" fmla="*/ 5216467 h 6858000"/>
              <a:gd name="connsiteX107" fmla="*/ 4777334 w 7467600"/>
              <a:gd name="connsiteY107" fmla="*/ 5406072 h 6858000"/>
              <a:gd name="connsiteX108" fmla="*/ 4718341 w 7467600"/>
              <a:gd name="connsiteY108" fmla="*/ 5468043 h 6858000"/>
              <a:gd name="connsiteX109" fmla="*/ 4604655 w 7467600"/>
              <a:gd name="connsiteY109" fmla="*/ 5583434 h 6858000"/>
              <a:gd name="connsiteX110" fmla="*/ 4565074 w 7467600"/>
              <a:gd name="connsiteY110" fmla="*/ 5618550 h 6858000"/>
              <a:gd name="connsiteX111" fmla="*/ 4988186 w 7467600"/>
              <a:gd name="connsiteY111" fmla="*/ 5216467 h 6858000"/>
              <a:gd name="connsiteX112" fmla="*/ 4978032 w 7467600"/>
              <a:gd name="connsiteY112" fmla="*/ 5183809 h 6858000"/>
              <a:gd name="connsiteX113" fmla="*/ 4463413 w 7467600"/>
              <a:gd name="connsiteY113" fmla="*/ 5615162 h 6858000"/>
              <a:gd name="connsiteX114" fmla="*/ 4358134 w 7467600"/>
              <a:gd name="connsiteY114" fmla="*/ 5742791 h 6858000"/>
              <a:gd name="connsiteX115" fmla="*/ 4376219 w 7467600"/>
              <a:gd name="connsiteY115" fmla="*/ 5729027 h 6858000"/>
              <a:gd name="connsiteX116" fmla="*/ 4582340 w 7467600"/>
              <a:gd name="connsiteY116" fmla="*/ 5561037 h 6858000"/>
              <a:gd name="connsiteX117" fmla="*/ 4694684 w 7467600"/>
              <a:gd name="connsiteY117" fmla="*/ 5447098 h 6858000"/>
              <a:gd name="connsiteX118" fmla="*/ 4754123 w 7467600"/>
              <a:gd name="connsiteY118" fmla="*/ 5384643 h 6858000"/>
              <a:gd name="connsiteX119" fmla="*/ 4978032 w 7467600"/>
              <a:gd name="connsiteY119" fmla="*/ 5183809 h 6858000"/>
              <a:gd name="connsiteX120" fmla="*/ 1903353 w 7467600"/>
              <a:gd name="connsiteY120" fmla="*/ 5044827 h 6858000"/>
              <a:gd name="connsiteX121" fmla="*/ 1936931 w 7467600"/>
              <a:gd name="connsiteY121" fmla="*/ 5093954 h 6858000"/>
              <a:gd name="connsiteX122" fmla="*/ 2195868 w 7467600"/>
              <a:gd name="connsiteY122" fmla="*/ 5396574 h 6858000"/>
              <a:gd name="connsiteX123" fmla="*/ 2088852 w 7467600"/>
              <a:gd name="connsiteY123" fmla="*/ 5166123 h 6858000"/>
              <a:gd name="connsiteX124" fmla="*/ 1958241 w 7467600"/>
              <a:gd name="connsiteY124" fmla="*/ 5067955 h 6858000"/>
              <a:gd name="connsiteX125" fmla="*/ 1903353 w 7467600"/>
              <a:gd name="connsiteY125" fmla="*/ 5044827 h 6858000"/>
              <a:gd name="connsiteX126" fmla="*/ 1979378 w 7467600"/>
              <a:gd name="connsiteY126" fmla="*/ 4769504 h 6858000"/>
              <a:gd name="connsiteX127" fmla="*/ 2882120 w 7467600"/>
              <a:gd name="connsiteY127" fmla="*/ 5064547 h 6858000"/>
              <a:gd name="connsiteX128" fmla="*/ 2793103 w 7467600"/>
              <a:gd name="connsiteY128" fmla="*/ 5039699 h 6858000"/>
              <a:gd name="connsiteX129" fmla="*/ 2770041 w 7467600"/>
              <a:gd name="connsiteY129" fmla="*/ 5033634 h 6858000"/>
              <a:gd name="connsiteX130" fmla="*/ 1979378 w 7467600"/>
              <a:gd name="connsiteY130" fmla="*/ 4769504 h 6858000"/>
              <a:gd name="connsiteX131" fmla="*/ 1927410 w 7467600"/>
              <a:gd name="connsiteY131" fmla="*/ 4716164 h 6858000"/>
              <a:gd name="connsiteX132" fmla="*/ 1959587 w 7467600"/>
              <a:gd name="connsiteY132" fmla="*/ 4728849 h 6858000"/>
              <a:gd name="connsiteX133" fmla="*/ 2777707 w 7467600"/>
              <a:gd name="connsiteY133" fmla="*/ 5003991 h 6858000"/>
              <a:gd name="connsiteX134" fmla="*/ 2800768 w 7467600"/>
              <a:gd name="connsiteY134" fmla="*/ 5010056 h 6858000"/>
              <a:gd name="connsiteX135" fmla="*/ 2879408 w 7467600"/>
              <a:gd name="connsiteY135" fmla="*/ 5031590 h 6858000"/>
              <a:gd name="connsiteX136" fmla="*/ 2862295 w 7467600"/>
              <a:gd name="connsiteY136" fmla="*/ 5022958 h 6858000"/>
              <a:gd name="connsiteX137" fmla="*/ 2813343 w 7467600"/>
              <a:gd name="connsiteY137" fmla="*/ 4998369 h 6858000"/>
              <a:gd name="connsiteX138" fmla="*/ 2646245 w 7467600"/>
              <a:gd name="connsiteY138" fmla="*/ 4930999 h 6858000"/>
              <a:gd name="connsiteX139" fmla="*/ 1999243 w 7467600"/>
              <a:gd name="connsiteY139" fmla="*/ 4730524 h 6858000"/>
              <a:gd name="connsiteX140" fmla="*/ 1979527 w 7467600"/>
              <a:gd name="connsiteY140" fmla="*/ 4726651 h 6858000"/>
              <a:gd name="connsiteX141" fmla="*/ 1927410 w 7467600"/>
              <a:gd name="connsiteY141" fmla="*/ 4716164 h 6858000"/>
              <a:gd name="connsiteX142" fmla="*/ 1997014 w 7467600"/>
              <a:gd name="connsiteY142" fmla="*/ 4698007 h 6858000"/>
              <a:gd name="connsiteX143" fmla="*/ 2005458 w 7467600"/>
              <a:gd name="connsiteY143" fmla="*/ 4699540 h 6858000"/>
              <a:gd name="connsiteX144" fmla="*/ 2657186 w 7467600"/>
              <a:gd name="connsiteY144" fmla="*/ 4901687 h 6858000"/>
              <a:gd name="connsiteX145" fmla="*/ 2826662 w 7467600"/>
              <a:gd name="connsiteY145" fmla="*/ 4970362 h 6858000"/>
              <a:gd name="connsiteX146" fmla="*/ 2876100 w 7467600"/>
              <a:gd name="connsiteY146" fmla="*/ 4995397 h 6858000"/>
              <a:gd name="connsiteX147" fmla="*/ 3042600 w 7467600"/>
              <a:gd name="connsiteY147" fmla="*/ 5059532 h 6858000"/>
              <a:gd name="connsiteX148" fmla="*/ 1997014 w 7467600"/>
              <a:gd name="connsiteY148" fmla="*/ 4698007 h 6858000"/>
              <a:gd name="connsiteX149" fmla="*/ 2305292 w 7467600"/>
              <a:gd name="connsiteY149" fmla="*/ 4219492 h 6858000"/>
              <a:gd name="connsiteX150" fmla="*/ 3360922 w 7467600"/>
              <a:gd name="connsiteY150" fmla="*/ 4529373 h 6858000"/>
              <a:gd name="connsiteX151" fmla="*/ 3492420 w 7467600"/>
              <a:gd name="connsiteY151" fmla="*/ 4510145 h 6858000"/>
              <a:gd name="connsiteX152" fmla="*/ 3364086 w 7467600"/>
              <a:gd name="connsiteY152" fmla="*/ 4480340 h 6858000"/>
              <a:gd name="connsiteX153" fmla="*/ 3225818 w 7467600"/>
              <a:gd name="connsiteY153" fmla="*/ 4411822 h 6858000"/>
              <a:gd name="connsiteX154" fmla="*/ 3129696 w 7467600"/>
              <a:gd name="connsiteY154" fmla="*/ 4360704 h 6858000"/>
              <a:gd name="connsiteX155" fmla="*/ 2814545 w 7467600"/>
              <a:gd name="connsiteY155" fmla="*/ 4282955 h 6858000"/>
              <a:gd name="connsiteX156" fmla="*/ 2305292 w 7467600"/>
              <a:gd name="connsiteY156" fmla="*/ 4219492 h 6858000"/>
              <a:gd name="connsiteX157" fmla="*/ 2626982 w 7467600"/>
              <a:gd name="connsiteY157" fmla="*/ 4206450 h 6858000"/>
              <a:gd name="connsiteX158" fmla="*/ 2490617 w 7467600"/>
              <a:gd name="connsiteY158" fmla="*/ 4206951 h 6858000"/>
              <a:gd name="connsiteX159" fmla="*/ 2819869 w 7467600"/>
              <a:gd name="connsiteY159" fmla="*/ 4252936 h 6858000"/>
              <a:gd name="connsiteX160" fmla="*/ 3143018 w 7467600"/>
              <a:gd name="connsiteY160" fmla="*/ 4332698 h 6858000"/>
              <a:gd name="connsiteX161" fmla="*/ 3241520 w 7467600"/>
              <a:gd name="connsiteY161" fmla="*/ 4385112 h 6858000"/>
              <a:gd name="connsiteX162" fmla="*/ 3374575 w 7467600"/>
              <a:gd name="connsiteY162" fmla="*/ 4451517 h 6858000"/>
              <a:gd name="connsiteX163" fmla="*/ 3505221 w 7467600"/>
              <a:gd name="connsiteY163" fmla="*/ 4480757 h 6858000"/>
              <a:gd name="connsiteX164" fmla="*/ 2626982 w 7467600"/>
              <a:gd name="connsiteY164" fmla="*/ 4206450 h 6858000"/>
              <a:gd name="connsiteX165" fmla="*/ 1310106 w 7467600"/>
              <a:gd name="connsiteY165" fmla="*/ 3943217 h 6858000"/>
              <a:gd name="connsiteX166" fmla="*/ 854994 w 7467600"/>
              <a:gd name="connsiteY166" fmla="*/ 4399136 h 6858000"/>
              <a:gd name="connsiteX167" fmla="*/ 742462 w 7467600"/>
              <a:gd name="connsiteY167" fmla="*/ 4594648 h 6858000"/>
              <a:gd name="connsiteX168" fmla="*/ 820602 w 7467600"/>
              <a:gd name="connsiteY168" fmla="*/ 4485915 h 6858000"/>
              <a:gd name="connsiteX169" fmla="*/ 878295 w 7467600"/>
              <a:gd name="connsiteY169" fmla="*/ 4403594 h 6858000"/>
              <a:gd name="connsiteX170" fmla="*/ 1240607 w 7467600"/>
              <a:gd name="connsiteY170" fmla="*/ 4010401 h 6858000"/>
              <a:gd name="connsiteX171" fmla="*/ 1310106 w 7467600"/>
              <a:gd name="connsiteY171" fmla="*/ 3943217 h 6858000"/>
              <a:gd name="connsiteX172" fmla="*/ 1423113 w 7467600"/>
              <a:gd name="connsiteY172" fmla="*/ 3874565 h 6858000"/>
              <a:gd name="connsiteX173" fmla="*/ 1260565 w 7467600"/>
              <a:gd name="connsiteY173" fmla="*/ 4031982 h 6858000"/>
              <a:gd name="connsiteX174" fmla="*/ 901900 w 7467600"/>
              <a:gd name="connsiteY174" fmla="*/ 4421236 h 6858000"/>
              <a:gd name="connsiteX175" fmla="*/ 845044 w 7467600"/>
              <a:gd name="connsiteY175" fmla="*/ 4502436 h 6858000"/>
              <a:gd name="connsiteX176" fmla="*/ 685926 w 7467600"/>
              <a:gd name="connsiteY176" fmla="*/ 4703069 h 6858000"/>
              <a:gd name="connsiteX177" fmla="*/ 684248 w 7467600"/>
              <a:gd name="connsiteY177" fmla="*/ 4706721 h 6858000"/>
              <a:gd name="connsiteX178" fmla="*/ 1423113 w 7467600"/>
              <a:gd name="connsiteY178" fmla="*/ 3874565 h 6858000"/>
              <a:gd name="connsiteX179" fmla="*/ 3316479 w 7467600"/>
              <a:gd name="connsiteY179" fmla="*/ 3872136 h 6858000"/>
              <a:gd name="connsiteX180" fmla="*/ 3546806 w 7467600"/>
              <a:gd name="connsiteY180" fmla="*/ 4356139 h 6858000"/>
              <a:gd name="connsiteX181" fmla="*/ 3364433 w 7467600"/>
              <a:gd name="connsiteY181" fmla="*/ 3953121 h 6858000"/>
              <a:gd name="connsiteX182" fmla="*/ 3316479 w 7467600"/>
              <a:gd name="connsiteY182" fmla="*/ 3872136 h 6858000"/>
              <a:gd name="connsiteX183" fmla="*/ 3291335 w 7467600"/>
              <a:gd name="connsiteY183" fmla="*/ 3767420 h 6858000"/>
              <a:gd name="connsiteX184" fmla="*/ 3390805 w 7467600"/>
              <a:gd name="connsiteY184" fmla="*/ 3937163 h 6858000"/>
              <a:gd name="connsiteX185" fmla="*/ 3579062 w 7467600"/>
              <a:gd name="connsiteY185" fmla="*/ 4359040 h 6858000"/>
              <a:gd name="connsiteX186" fmla="*/ 3467355 w 7467600"/>
              <a:gd name="connsiteY186" fmla="*/ 3988130 h 6858000"/>
              <a:gd name="connsiteX187" fmla="*/ 3310753 w 7467600"/>
              <a:gd name="connsiteY187" fmla="*/ 3787140 h 6858000"/>
              <a:gd name="connsiteX188" fmla="*/ 3291335 w 7467600"/>
              <a:gd name="connsiteY188" fmla="*/ 3767420 h 6858000"/>
              <a:gd name="connsiteX189" fmla="*/ 1635889 w 7467600"/>
              <a:gd name="connsiteY189" fmla="*/ 3709494 h 6858000"/>
              <a:gd name="connsiteX190" fmla="*/ 1634800 w 7467600"/>
              <a:gd name="connsiteY190" fmla="*/ 3731111 h 6858000"/>
              <a:gd name="connsiteX191" fmla="*/ 1635889 w 7467600"/>
              <a:gd name="connsiteY191" fmla="*/ 3709494 h 6858000"/>
              <a:gd name="connsiteX192" fmla="*/ 1510397 w 7467600"/>
              <a:gd name="connsiteY192" fmla="*/ 3684705 h 6858000"/>
              <a:gd name="connsiteX193" fmla="*/ 1146550 w 7467600"/>
              <a:gd name="connsiteY193" fmla="*/ 3802012 h 6858000"/>
              <a:gd name="connsiteX194" fmla="*/ 698834 w 7467600"/>
              <a:gd name="connsiteY194" fmla="*/ 3952272 h 6858000"/>
              <a:gd name="connsiteX195" fmla="*/ 34256 w 7467600"/>
              <a:gd name="connsiteY195" fmla="*/ 4347603 h 6858000"/>
              <a:gd name="connsiteX196" fmla="*/ 527241 w 7467600"/>
              <a:gd name="connsiteY196" fmla="*/ 4065078 h 6858000"/>
              <a:gd name="connsiteX197" fmla="*/ 1510397 w 7467600"/>
              <a:gd name="connsiteY197" fmla="*/ 3684705 h 6858000"/>
              <a:gd name="connsiteX198" fmla="*/ 1313114 w 7467600"/>
              <a:gd name="connsiteY198" fmla="*/ 3655216 h 6858000"/>
              <a:gd name="connsiteX199" fmla="*/ 1109304 w 7467600"/>
              <a:gd name="connsiteY199" fmla="*/ 3669030 h 6858000"/>
              <a:gd name="connsiteX200" fmla="*/ 8129 w 7467600"/>
              <a:gd name="connsiteY200" fmla="*/ 4330519 h 6858000"/>
              <a:gd name="connsiteX201" fmla="*/ 687572 w 7467600"/>
              <a:gd name="connsiteY201" fmla="*/ 3925629 h 6858000"/>
              <a:gd name="connsiteX202" fmla="*/ 1138365 w 7467600"/>
              <a:gd name="connsiteY202" fmla="*/ 3774515 h 6858000"/>
              <a:gd name="connsiteX203" fmla="*/ 1505579 w 7467600"/>
              <a:gd name="connsiteY203" fmla="*/ 3655526 h 6858000"/>
              <a:gd name="connsiteX204" fmla="*/ 1313114 w 7467600"/>
              <a:gd name="connsiteY204" fmla="*/ 3655216 h 6858000"/>
              <a:gd name="connsiteX205" fmla="*/ 3655073 w 7467600"/>
              <a:gd name="connsiteY205" fmla="*/ 3650884 h 6858000"/>
              <a:gd name="connsiteX206" fmla="*/ 3989938 w 7467600"/>
              <a:gd name="connsiteY206" fmla="*/ 3991685 h 6858000"/>
              <a:gd name="connsiteX207" fmla="*/ 4393907 w 7467600"/>
              <a:gd name="connsiteY207" fmla="*/ 4261258 h 6858000"/>
              <a:gd name="connsiteX208" fmla="*/ 4648051 w 7467600"/>
              <a:gd name="connsiteY208" fmla="*/ 4374051 h 6858000"/>
              <a:gd name="connsiteX209" fmla="*/ 4383389 w 7467600"/>
              <a:gd name="connsiteY209" fmla="*/ 4184369 h 6858000"/>
              <a:gd name="connsiteX210" fmla="*/ 4165508 w 7467600"/>
              <a:gd name="connsiteY210" fmla="*/ 4035196 h 6858000"/>
              <a:gd name="connsiteX211" fmla="*/ 4068162 w 7467600"/>
              <a:gd name="connsiteY211" fmla="*/ 3953394 h 6858000"/>
              <a:gd name="connsiteX212" fmla="*/ 3981416 w 7467600"/>
              <a:gd name="connsiteY212" fmla="*/ 3880482 h 6858000"/>
              <a:gd name="connsiteX213" fmla="*/ 3800147 w 7467600"/>
              <a:gd name="connsiteY213" fmla="*/ 3749872 h 6858000"/>
              <a:gd name="connsiteX214" fmla="*/ 3655073 w 7467600"/>
              <a:gd name="connsiteY214" fmla="*/ 3650884 h 6858000"/>
              <a:gd name="connsiteX215" fmla="*/ 3670252 w 7467600"/>
              <a:gd name="connsiteY215" fmla="*/ 3622798 h 6858000"/>
              <a:gd name="connsiteX216" fmla="*/ 3817258 w 7467600"/>
              <a:gd name="connsiteY216" fmla="*/ 3723577 h 6858000"/>
              <a:gd name="connsiteX217" fmla="*/ 4000461 w 7467600"/>
              <a:gd name="connsiteY217" fmla="*/ 3855966 h 6858000"/>
              <a:gd name="connsiteX218" fmla="*/ 4088180 w 7467600"/>
              <a:gd name="connsiteY218" fmla="*/ 3929774 h 6858000"/>
              <a:gd name="connsiteX219" fmla="*/ 4184555 w 7467600"/>
              <a:gd name="connsiteY219" fmla="*/ 4010683 h 6858000"/>
              <a:gd name="connsiteX220" fmla="*/ 4399563 w 7467600"/>
              <a:gd name="connsiteY220" fmla="*/ 4158106 h 6858000"/>
              <a:gd name="connsiteX221" fmla="*/ 4684469 w 7467600"/>
              <a:gd name="connsiteY221" fmla="*/ 4364680 h 6858000"/>
              <a:gd name="connsiteX222" fmla="*/ 4690271 w 7467600"/>
              <a:gd name="connsiteY222" fmla="*/ 4370034 h 6858000"/>
              <a:gd name="connsiteX223" fmla="*/ 4136093 w 7467600"/>
              <a:gd name="connsiteY223" fmla="*/ 3858466 h 6858000"/>
              <a:gd name="connsiteX224" fmla="*/ 3670252 w 7467600"/>
              <a:gd name="connsiteY224" fmla="*/ 3622798 h 6858000"/>
              <a:gd name="connsiteX225" fmla="*/ 4440129 w 7467600"/>
              <a:gd name="connsiteY225" fmla="*/ 3448571 h 6858000"/>
              <a:gd name="connsiteX226" fmla="*/ 4856525 w 7467600"/>
              <a:gd name="connsiteY226" fmla="*/ 3915351 h 6858000"/>
              <a:gd name="connsiteX227" fmla="*/ 5059055 w 7467600"/>
              <a:gd name="connsiteY227" fmla="*/ 4108918 h 6858000"/>
              <a:gd name="connsiteX228" fmla="*/ 5290070 w 7467600"/>
              <a:gd name="connsiteY228" fmla="*/ 4263619 h 6858000"/>
              <a:gd name="connsiteX229" fmla="*/ 4834991 w 7467600"/>
              <a:gd name="connsiteY229" fmla="*/ 3830985 h 6858000"/>
              <a:gd name="connsiteX230" fmla="*/ 4440129 w 7467600"/>
              <a:gd name="connsiteY230" fmla="*/ 3448571 h 6858000"/>
              <a:gd name="connsiteX231" fmla="*/ 4441737 w 7467600"/>
              <a:gd name="connsiteY231" fmla="*/ 3399734 h 6858000"/>
              <a:gd name="connsiteX232" fmla="*/ 4431236 w 7467600"/>
              <a:gd name="connsiteY232" fmla="*/ 3400954 h 6858000"/>
              <a:gd name="connsiteX233" fmla="*/ 4557150 w 7467600"/>
              <a:gd name="connsiteY233" fmla="*/ 3510023 h 6858000"/>
              <a:gd name="connsiteX234" fmla="*/ 4856936 w 7467600"/>
              <a:gd name="connsiteY234" fmla="*/ 3809146 h 6858000"/>
              <a:gd name="connsiteX235" fmla="*/ 5111996 w 7467600"/>
              <a:gd name="connsiteY235" fmla="*/ 4065759 h 6858000"/>
              <a:gd name="connsiteX236" fmla="*/ 5388878 w 7467600"/>
              <a:gd name="connsiteY236" fmla="*/ 4300185 h 6858000"/>
              <a:gd name="connsiteX237" fmla="*/ 5425556 w 7467600"/>
              <a:gd name="connsiteY237" fmla="*/ 4308967 h 6858000"/>
              <a:gd name="connsiteX238" fmla="*/ 4943646 w 7467600"/>
              <a:gd name="connsiteY238" fmla="*/ 3822916 h 6858000"/>
              <a:gd name="connsiteX239" fmla="*/ 4594837 w 7467600"/>
              <a:gd name="connsiteY239" fmla="*/ 3532274 h 6858000"/>
              <a:gd name="connsiteX240" fmla="*/ 4441737 w 7467600"/>
              <a:gd name="connsiteY240" fmla="*/ 3399734 h 6858000"/>
              <a:gd name="connsiteX241" fmla="*/ 5425834 w 7467600"/>
              <a:gd name="connsiteY241" fmla="*/ 3162785 h 6858000"/>
              <a:gd name="connsiteX242" fmla="*/ 5401644 w 7467600"/>
              <a:gd name="connsiteY242" fmla="*/ 3617847 h 6858000"/>
              <a:gd name="connsiteX243" fmla="*/ 5467256 w 7467600"/>
              <a:gd name="connsiteY243" fmla="*/ 4175494 h 6858000"/>
              <a:gd name="connsiteX244" fmla="*/ 5448069 w 7467600"/>
              <a:gd name="connsiteY244" fmla="*/ 3567554 h 6858000"/>
              <a:gd name="connsiteX245" fmla="*/ 5425834 w 7467600"/>
              <a:gd name="connsiteY245" fmla="*/ 3162785 h 6858000"/>
              <a:gd name="connsiteX246" fmla="*/ 1318687 w 7467600"/>
              <a:gd name="connsiteY246" fmla="*/ 3113840 h 6858000"/>
              <a:gd name="connsiteX247" fmla="*/ 1066793 w 7467600"/>
              <a:gd name="connsiteY247" fmla="*/ 3212171 h 6858000"/>
              <a:gd name="connsiteX248" fmla="*/ 993319 w 7467600"/>
              <a:gd name="connsiteY248" fmla="*/ 3247648 h 6858000"/>
              <a:gd name="connsiteX249" fmla="*/ 853081 w 7467600"/>
              <a:gd name="connsiteY249" fmla="*/ 3312410 h 6858000"/>
              <a:gd name="connsiteX250" fmla="*/ 805957 w 7467600"/>
              <a:gd name="connsiteY250" fmla="*/ 3330443 h 6858000"/>
              <a:gd name="connsiteX251" fmla="*/ 1318687 w 7467600"/>
              <a:gd name="connsiteY251" fmla="*/ 3113840 h 6858000"/>
              <a:gd name="connsiteX252" fmla="*/ 5453702 w 7467600"/>
              <a:gd name="connsiteY252" fmla="*/ 3090882 h 6858000"/>
              <a:gd name="connsiteX253" fmla="*/ 5480135 w 7467600"/>
              <a:gd name="connsiteY253" fmla="*/ 3565802 h 6858000"/>
              <a:gd name="connsiteX254" fmla="*/ 5499023 w 7467600"/>
              <a:gd name="connsiteY254" fmla="*/ 4166310 h 6858000"/>
              <a:gd name="connsiteX255" fmla="*/ 5547022 w 7467600"/>
              <a:gd name="connsiteY255" fmla="*/ 3607838 h 6858000"/>
              <a:gd name="connsiteX256" fmla="*/ 5515964 w 7467600"/>
              <a:gd name="connsiteY256" fmla="*/ 3378541 h 6858000"/>
              <a:gd name="connsiteX257" fmla="*/ 5453702 w 7467600"/>
              <a:gd name="connsiteY257" fmla="*/ 3090882 h 6858000"/>
              <a:gd name="connsiteX258" fmla="*/ 1238695 w 7467600"/>
              <a:gd name="connsiteY258" fmla="*/ 3076820 h 6858000"/>
              <a:gd name="connsiteX259" fmla="*/ 716371 w 7467600"/>
              <a:gd name="connsiteY259" fmla="*/ 3293249 h 6858000"/>
              <a:gd name="connsiteX260" fmla="*/ 579522 w 7467600"/>
              <a:gd name="connsiteY260" fmla="*/ 3371759 h 6858000"/>
              <a:gd name="connsiteX261" fmla="*/ 600288 w 7467600"/>
              <a:gd name="connsiteY261" fmla="*/ 3365555 h 6858000"/>
              <a:gd name="connsiteX262" fmla="*/ 840692 w 7467600"/>
              <a:gd name="connsiteY262" fmla="*/ 3284921 h 6858000"/>
              <a:gd name="connsiteX263" fmla="*/ 979248 w 7467600"/>
              <a:gd name="connsiteY263" fmla="*/ 3221003 h 6858000"/>
              <a:gd name="connsiteX264" fmla="*/ 1053282 w 7467600"/>
              <a:gd name="connsiteY264" fmla="*/ 3185247 h 6858000"/>
              <a:gd name="connsiteX265" fmla="*/ 1320603 w 7467600"/>
              <a:gd name="connsiteY265" fmla="*/ 3081281 h 6858000"/>
              <a:gd name="connsiteX266" fmla="*/ 1238695 w 7467600"/>
              <a:gd name="connsiteY266" fmla="*/ 3076820 h 6858000"/>
              <a:gd name="connsiteX267" fmla="*/ 5425627 w 7467600"/>
              <a:gd name="connsiteY267" fmla="*/ 2954192 h 6858000"/>
              <a:gd name="connsiteX268" fmla="*/ 5470770 w 7467600"/>
              <a:gd name="connsiteY268" fmla="*/ 3005435 h 6858000"/>
              <a:gd name="connsiteX269" fmla="*/ 5519779 w 7467600"/>
              <a:gd name="connsiteY269" fmla="*/ 4359223 h 6858000"/>
              <a:gd name="connsiteX270" fmla="*/ 5520293 w 7467600"/>
              <a:gd name="connsiteY270" fmla="*/ 4360602 h 6858000"/>
              <a:gd name="connsiteX271" fmla="*/ 5767221 w 7467600"/>
              <a:gd name="connsiteY271" fmla="*/ 4665564 h 6858000"/>
              <a:gd name="connsiteX272" fmla="*/ 6937169 w 7467600"/>
              <a:gd name="connsiteY272" fmla="*/ 4815941 h 6858000"/>
              <a:gd name="connsiteX273" fmla="*/ 6953922 w 7467600"/>
              <a:gd name="connsiteY273" fmla="*/ 4890068 h 6858000"/>
              <a:gd name="connsiteX274" fmla="*/ 6071359 w 7467600"/>
              <a:gd name="connsiteY274" fmla="*/ 4770770 h 6858000"/>
              <a:gd name="connsiteX275" fmla="*/ 6038839 w 7467600"/>
              <a:gd name="connsiteY275" fmla="*/ 4764474 h 6858000"/>
              <a:gd name="connsiteX276" fmla="*/ 6038706 w 7467600"/>
              <a:gd name="connsiteY276" fmla="*/ 4763847 h 6858000"/>
              <a:gd name="connsiteX277" fmla="*/ 6037784 w 7467600"/>
              <a:gd name="connsiteY277" fmla="*/ 4764270 h 6858000"/>
              <a:gd name="connsiteX278" fmla="*/ 6038839 w 7467600"/>
              <a:gd name="connsiteY278" fmla="*/ 4764474 h 6858000"/>
              <a:gd name="connsiteX279" fmla="*/ 6040338 w 7467600"/>
              <a:gd name="connsiteY279" fmla="*/ 4771418 h 6858000"/>
              <a:gd name="connsiteX280" fmla="*/ 6024488 w 7467600"/>
              <a:gd name="connsiteY280" fmla="*/ 4809903 h 6858000"/>
              <a:gd name="connsiteX281" fmla="*/ 5599771 w 7467600"/>
              <a:gd name="connsiteY281" fmla="*/ 5509652 h 6858000"/>
              <a:gd name="connsiteX282" fmla="*/ 5548843 w 7467600"/>
              <a:gd name="connsiteY282" fmla="*/ 5563845 h 6858000"/>
              <a:gd name="connsiteX283" fmla="*/ 5940952 w 7467600"/>
              <a:gd name="connsiteY283" fmla="*/ 6250028 h 6858000"/>
              <a:gd name="connsiteX284" fmla="*/ 6043441 w 7467600"/>
              <a:gd name="connsiteY284" fmla="*/ 6665847 h 6858000"/>
              <a:gd name="connsiteX285" fmla="*/ 6093432 w 7467600"/>
              <a:gd name="connsiteY285" fmla="*/ 6858000 h 6858000"/>
              <a:gd name="connsiteX286" fmla="*/ 6034344 w 7467600"/>
              <a:gd name="connsiteY286" fmla="*/ 6858000 h 6858000"/>
              <a:gd name="connsiteX287" fmla="*/ 6026679 w 7467600"/>
              <a:gd name="connsiteY287" fmla="*/ 6836959 h 6858000"/>
              <a:gd name="connsiteX288" fmla="*/ 5800441 w 7467600"/>
              <a:gd name="connsiteY288" fmla="*/ 6335286 h 6858000"/>
              <a:gd name="connsiteX289" fmla="*/ 5526562 w 7467600"/>
              <a:gd name="connsiteY289" fmla="*/ 5705388 h 6858000"/>
              <a:gd name="connsiteX290" fmla="*/ 5519640 w 7467600"/>
              <a:gd name="connsiteY290" fmla="*/ 5683774 h 6858000"/>
              <a:gd name="connsiteX291" fmla="*/ 5844559 w 7467600"/>
              <a:gd name="connsiteY291" fmla="*/ 6553349 h 6858000"/>
              <a:gd name="connsiteX292" fmla="*/ 5975994 w 7467600"/>
              <a:gd name="connsiteY292" fmla="*/ 6858000 h 6858000"/>
              <a:gd name="connsiteX293" fmla="*/ 5898547 w 7467600"/>
              <a:gd name="connsiteY293" fmla="*/ 6858000 h 6858000"/>
              <a:gd name="connsiteX294" fmla="*/ 5682041 w 7467600"/>
              <a:gd name="connsiteY294" fmla="*/ 6355860 h 6858000"/>
              <a:gd name="connsiteX295" fmla="*/ 5461758 w 7467600"/>
              <a:gd name="connsiteY295" fmla="*/ 5820220 h 6858000"/>
              <a:gd name="connsiteX296" fmla="*/ 5237282 w 7467600"/>
              <a:gd name="connsiteY296" fmla="*/ 6579086 h 6858000"/>
              <a:gd name="connsiteX297" fmla="*/ 5115009 w 7467600"/>
              <a:gd name="connsiteY297" fmla="*/ 6858000 h 6858000"/>
              <a:gd name="connsiteX298" fmla="*/ 5028074 w 7467600"/>
              <a:gd name="connsiteY298" fmla="*/ 6858000 h 6858000"/>
              <a:gd name="connsiteX299" fmla="*/ 5079508 w 7467600"/>
              <a:gd name="connsiteY299" fmla="*/ 6749074 h 6858000"/>
              <a:gd name="connsiteX300" fmla="*/ 5371846 w 7467600"/>
              <a:gd name="connsiteY300" fmla="*/ 5924413 h 6858000"/>
              <a:gd name="connsiteX301" fmla="*/ 5270512 w 7467600"/>
              <a:gd name="connsiteY301" fmla="*/ 6138975 h 6858000"/>
              <a:gd name="connsiteX302" fmla="*/ 5062409 w 7467600"/>
              <a:gd name="connsiteY302" fmla="*/ 6653544 h 6858000"/>
              <a:gd name="connsiteX303" fmla="*/ 5036628 w 7467600"/>
              <a:gd name="connsiteY303" fmla="*/ 6754247 h 6858000"/>
              <a:gd name="connsiteX304" fmla="*/ 5009112 w 7467600"/>
              <a:gd name="connsiteY304" fmla="*/ 6858000 h 6858000"/>
              <a:gd name="connsiteX305" fmla="*/ 4976679 w 7467600"/>
              <a:gd name="connsiteY305" fmla="*/ 6858000 h 6858000"/>
              <a:gd name="connsiteX306" fmla="*/ 5006537 w 7467600"/>
              <a:gd name="connsiteY306" fmla="*/ 6747068 h 6858000"/>
              <a:gd name="connsiteX307" fmla="*/ 5032723 w 7467600"/>
              <a:gd name="connsiteY307" fmla="*/ 6644957 h 6858000"/>
              <a:gd name="connsiteX308" fmla="*/ 5242949 w 7467600"/>
              <a:gd name="connsiteY308" fmla="*/ 6125175 h 6858000"/>
              <a:gd name="connsiteX309" fmla="*/ 5286321 w 7467600"/>
              <a:gd name="connsiteY309" fmla="*/ 6033555 h 6858000"/>
              <a:gd name="connsiteX310" fmla="*/ 5008210 w 7467600"/>
              <a:gd name="connsiteY310" fmla="*/ 6649194 h 6858000"/>
              <a:gd name="connsiteX311" fmla="*/ 4986321 w 7467600"/>
              <a:gd name="connsiteY311" fmla="*/ 6765687 h 6858000"/>
              <a:gd name="connsiteX312" fmla="*/ 4973474 w 7467600"/>
              <a:gd name="connsiteY312" fmla="*/ 6858000 h 6858000"/>
              <a:gd name="connsiteX313" fmla="*/ 4907178 w 7467600"/>
              <a:gd name="connsiteY313" fmla="*/ 6858000 h 6858000"/>
              <a:gd name="connsiteX314" fmla="*/ 4910810 w 7467600"/>
              <a:gd name="connsiteY314" fmla="*/ 6829660 h 6858000"/>
              <a:gd name="connsiteX315" fmla="*/ 4987461 w 7467600"/>
              <a:gd name="connsiteY315" fmla="*/ 6432994 h 6858000"/>
              <a:gd name="connsiteX316" fmla="*/ 5179262 w 7467600"/>
              <a:gd name="connsiteY316" fmla="*/ 6035044 h 6858000"/>
              <a:gd name="connsiteX317" fmla="*/ 4689678 w 7467600"/>
              <a:gd name="connsiteY317" fmla="*/ 6440241 h 6858000"/>
              <a:gd name="connsiteX318" fmla="*/ 4477543 w 7467600"/>
              <a:gd name="connsiteY318" fmla="*/ 6674836 h 6858000"/>
              <a:gd name="connsiteX319" fmla="*/ 4329957 w 7467600"/>
              <a:gd name="connsiteY319" fmla="*/ 6858000 h 6858000"/>
              <a:gd name="connsiteX320" fmla="*/ 4218595 w 7467600"/>
              <a:gd name="connsiteY320" fmla="*/ 6858000 h 6858000"/>
              <a:gd name="connsiteX321" fmla="*/ 4368888 w 7467600"/>
              <a:gd name="connsiteY321" fmla="*/ 6668412 h 6858000"/>
              <a:gd name="connsiteX322" fmla="*/ 4563091 w 7467600"/>
              <a:gd name="connsiteY322" fmla="*/ 6442508 h 6858000"/>
              <a:gd name="connsiteX323" fmla="*/ 5387324 w 7467600"/>
              <a:gd name="connsiteY323" fmla="*/ 5705830 h 6858000"/>
              <a:gd name="connsiteX324" fmla="*/ 5073620 w 7467600"/>
              <a:gd name="connsiteY324" fmla="*/ 5955437 h 6858000"/>
              <a:gd name="connsiteX325" fmla="*/ 4689789 w 7467600"/>
              <a:gd name="connsiteY325" fmla="*/ 6268382 h 6858000"/>
              <a:gd name="connsiteX326" fmla="*/ 4418722 w 7467600"/>
              <a:gd name="connsiteY326" fmla="*/ 6570886 h 6858000"/>
              <a:gd name="connsiteX327" fmla="*/ 4214944 w 7467600"/>
              <a:gd name="connsiteY327" fmla="*/ 6858000 h 6858000"/>
              <a:gd name="connsiteX328" fmla="*/ 4177898 w 7467600"/>
              <a:gd name="connsiteY328" fmla="*/ 6858000 h 6858000"/>
              <a:gd name="connsiteX329" fmla="*/ 4391597 w 7467600"/>
              <a:gd name="connsiteY329" fmla="*/ 6556370 h 6858000"/>
              <a:gd name="connsiteX330" fmla="*/ 4668889 w 7467600"/>
              <a:gd name="connsiteY330" fmla="*/ 6246399 h 6858000"/>
              <a:gd name="connsiteX331" fmla="*/ 5055427 w 7467600"/>
              <a:gd name="connsiteY331" fmla="*/ 5931476 h 6858000"/>
              <a:gd name="connsiteX332" fmla="*/ 5371814 w 7467600"/>
              <a:gd name="connsiteY332" fmla="*/ 5678975 h 6858000"/>
              <a:gd name="connsiteX333" fmla="*/ 4987918 w 7467600"/>
              <a:gd name="connsiteY333" fmla="*/ 5838701 h 6858000"/>
              <a:gd name="connsiteX334" fmla="*/ 4317146 w 7467600"/>
              <a:gd name="connsiteY334" fmla="*/ 6587716 h 6858000"/>
              <a:gd name="connsiteX335" fmla="*/ 4171627 w 7467600"/>
              <a:gd name="connsiteY335" fmla="*/ 6858000 h 6858000"/>
              <a:gd name="connsiteX336" fmla="*/ 4081585 w 7467600"/>
              <a:gd name="connsiteY336" fmla="*/ 6858000 h 6858000"/>
              <a:gd name="connsiteX337" fmla="*/ 4238603 w 7467600"/>
              <a:gd name="connsiteY337" fmla="*/ 6559341 h 6858000"/>
              <a:gd name="connsiteX338" fmla="*/ 4778333 w 7467600"/>
              <a:gd name="connsiteY338" fmla="*/ 5873626 h 6858000"/>
              <a:gd name="connsiteX339" fmla="*/ 5414185 w 7467600"/>
              <a:gd name="connsiteY339" fmla="*/ 5573882 h 6858000"/>
              <a:gd name="connsiteX340" fmla="*/ 5959648 w 7467600"/>
              <a:gd name="connsiteY340" fmla="*/ 4760797 h 6858000"/>
              <a:gd name="connsiteX341" fmla="*/ 5355019 w 7467600"/>
              <a:gd name="connsiteY341" fmla="*/ 4734672 h 6858000"/>
              <a:gd name="connsiteX342" fmla="*/ 5083565 w 7467600"/>
              <a:gd name="connsiteY342" fmla="*/ 5179121 h 6858000"/>
              <a:gd name="connsiteX343" fmla="*/ 4713577 w 7467600"/>
              <a:gd name="connsiteY343" fmla="*/ 5616803 h 6858000"/>
              <a:gd name="connsiteX344" fmla="*/ 3989559 w 7467600"/>
              <a:gd name="connsiteY344" fmla="*/ 6145945 h 6858000"/>
              <a:gd name="connsiteX345" fmla="*/ 3939824 w 7467600"/>
              <a:gd name="connsiteY345" fmla="*/ 6066900 h 6858000"/>
              <a:gd name="connsiteX346" fmla="*/ 4584537 w 7467600"/>
              <a:gd name="connsiteY346" fmla="*/ 5324826 h 6858000"/>
              <a:gd name="connsiteX347" fmla="*/ 5037105 w 7467600"/>
              <a:gd name="connsiteY347" fmla="*/ 5088765 h 6858000"/>
              <a:gd name="connsiteX348" fmla="*/ 5039930 w 7467600"/>
              <a:gd name="connsiteY348" fmla="*/ 5089585 h 6858000"/>
              <a:gd name="connsiteX349" fmla="*/ 5263764 w 7467600"/>
              <a:gd name="connsiteY349" fmla="*/ 4735525 h 6858000"/>
              <a:gd name="connsiteX350" fmla="*/ 4086300 w 7467600"/>
              <a:gd name="connsiteY350" fmla="*/ 4884599 h 6858000"/>
              <a:gd name="connsiteX351" fmla="*/ 4085485 w 7467600"/>
              <a:gd name="connsiteY351" fmla="*/ 4899070 h 6858000"/>
              <a:gd name="connsiteX352" fmla="*/ 3871915 w 7467600"/>
              <a:gd name="connsiteY352" fmla="*/ 5253645 h 6858000"/>
              <a:gd name="connsiteX353" fmla="*/ 3799374 w 7467600"/>
              <a:gd name="connsiteY353" fmla="*/ 5466127 h 6858000"/>
              <a:gd name="connsiteX354" fmla="*/ 3498850 w 7467600"/>
              <a:gd name="connsiteY354" fmla="*/ 6661888 h 6858000"/>
              <a:gd name="connsiteX355" fmla="*/ 3399216 w 7467600"/>
              <a:gd name="connsiteY355" fmla="*/ 6858000 h 6858000"/>
              <a:gd name="connsiteX356" fmla="*/ 3303688 w 7467600"/>
              <a:gd name="connsiteY356" fmla="*/ 6858000 h 6858000"/>
              <a:gd name="connsiteX357" fmla="*/ 3391774 w 7467600"/>
              <a:gd name="connsiteY357" fmla="*/ 6697181 h 6858000"/>
              <a:gd name="connsiteX358" fmla="*/ 3735540 w 7467600"/>
              <a:gd name="connsiteY358" fmla="*/ 5546923 h 6858000"/>
              <a:gd name="connsiteX359" fmla="*/ 3729438 w 7467600"/>
              <a:gd name="connsiteY359" fmla="*/ 5569058 h 6858000"/>
              <a:gd name="connsiteX360" fmla="*/ 3707782 w 7467600"/>
              <a:gd name="connsiteY360" fmla="*/ 5644908 h 6858000"/>
              <a:gd name="connsiteX361" fmla="*/ 3583827 w 7467600"/>
              <a:gd name="connsiteY361" fmla="*/ 6039215 h 6858000"/>
              <a:gd name="connsiteX362" fmla="*/ 3547861 w 7467600"/>
              <a:gd name="connsiteY362" fmla="*/ 6129609 h 6858000"/>
              <a:gd name="connsiteX363" fmla="*/ 3490905 w 7467600"/>
              <a:gd name="connsiteY363" fmla="*/ 6277660 h 6858000"/>
              <a:gd name="connsiteX364" fmla="*/ 3455859 w 7467600"/>
              <a:gd name="connsiteY364" fmla="*/ 6391301 h 6858000"/>
              <a:gd name="connsiteX365" fmla="*/ 3429112 w 7467600"/>
              <a:gd name="connsiteY365" fmla="*/ 6479469 h 6858000"/>
              <a:gd name="connsiteX366" fmla="*/ 3304862 w 7467600"/>
              <a:gd name="connsiteY366" fmla="*/ 6796476 h 6858000"/>
              <a:gd name="connsiteX367" fmla="*/ 3276071 w 7467600"/>
              <a:gd name="connsiteY367" fmla="*/ 6858000 h 6858000"/>
              <a:gd name="connsiteX368" fmla="*/ 3240805 w 7467600"/>
              <a:gd name="connsiteY368" fmla="*/ 6858000 h 6858000"/>
              <a:gd name="connsiteX369" fmla="*/ 3275917 w 7467600"/>
              <a:gd name="connsiteY369" fmla="*/ 6783192 h 6858000"/>
              <a:gd name="connsiteX370" fmla="*/ 3399358 w 7467600"/>
              <a:gd name="connsiteY370" fmla="*/ 6469011 h 6858000"/>
              <a:gd name="connsiteX371" fmla="*/ 3425650 w 7467600"/>
              <a:gd name="connsiteY371" fmla="*/ 6381333 h 6858000"/>
              <a:gd name="connsiteX372" fmla="*/ 3460661 w 7467600"/>
              <a:gd name="connsiteY372" fmla="*/ 6266763 h 6858000"/>
              <a:gd name="connsiteX373" fmla="*/ 3518021 w 7467600"/>
              <a:gd name="connsiteY373" fmla="*/ 6117298 h 6858000"/>
              <a:gd name="connsiteX374" fmla="*/ 3554035 w 7467600"/>
              <a:gd name="connsiteY374" fmla="*/ 6027832 h 6858000"/>
              <a:gd name="connsiteX375" fmla="*/ 3677174 w 7467600"/>
              <a:gd name="connsiteY375" fmla="*/ 5636351 h 6858000"/>
              <a:gd name="connsiteX376" fmla="*/ 3698819 w 7467600"/>
              <a:gd name="connsiteY376" fmla="*/ 5560503 h 6858000"/>
              <a:gd name="connsiteX377" fmla="*/ 3702094 w 7467600"/>
              <a:gd name="connsiteY377" fmla="*/ 5549194 h 6858000"/>
              <a:gd name="connsiteX378" fmla="*/ 3398355 w 7467600"/>
              <a:gd name="connsiteY378" fmla="*/ 6094603 h 6858000"/>
              <a:gd name="connsiteX379" fmla="*/ 3193941 w 7467600"/>
              <a:gd name="connsiteY379" fmla="*/ 6798775 h 6858000"/>
              <a:gd name="connsiteX380" fmla="*/ 3184140 w 7467600"/>
              <a:gd name="connsiteY380" fmla="*/ 6858000 h 6858000"/>
              <a:gd name="connsiteX381" fmla="*/ 3099978 w 7467600"/>
              <a:gd name="connsiteY381" fmla="*/ 6858000 h 6858000"/>
              <a:gd name="connsiteX382" fmla="*/ 3101556 w 7467600"/>
              <a:gd name="connsiteY382" fmla="*/ 6843337 h 6858000"/>
              <a:gd name="connsiteX383" fmla="*/ 3370162 w 7467600"/>
              <a:gd name="connsiteY383" fmla="*/ 5785550 h 6858000"/>
              <a:gd name="connsiteX384" fmla="*/ 3746477 w 7467600"/>
              <a:gd name="connsiteY384" fmla="*/ 5377889 h 6858000"/>
              <a:gd name="connsiteX385" fmla="*/ 3863399 w 7467600"/>
              <a:gd name="connsiteY385" fmla="*/ 5087257 h 6858000"/>
              <a:gd name="connsiteX386" fmla="*/ 3968712 w 7467600"/>
              <a:gd name="connsiteY386" fmla="*/ 4913989 h 6858000"/>
              <a:gd name="connsiteX387" fmla="*/ 2792390 w 7467600"/>
              <a:gd name="connsiteY387" fmla="*/ 5382974 h 6858000"/>
              <a:gd name="connsiteX388" fmla="*/ 2714982 w 7467600"/>
              <a:gd name="connsiteY388" fmla="*/ 5427051 h 6858000"/>
              <a:gd name="connsiteX389" fmla="*/ 2813361 w 7467600"/>
              <a:gd name="connsiteY389" fmla="*/ 6023912 h 6858000"/>
              <a:gd name="connsiteX390" fmla="*/ 2688430 w 7467600"/>
              <a:gd name="connsiteY390" fmla="*/ 6801564 h 6858000"/>
              <a:gd name="connsiteX391" fmla="*/ 2629626 w 7467600"/>
              <a:gd name="connsiteY391" fmla="*/ 6763394 h 6858000"/>
              <a:gd name="connsiteX392" fmla="*/ 2565328 w 7467600"/>
              <a:gd name="connsiteY392" fmla="*/ 5516399 h 6858000"/>
              <a:gd name="connsiteX393" fmla="*/ 1922999 w 7467600"/>
              <a:gd name="connsiteY393" fmla="*/ 5980343 h 6858000"/>
              <a:gd name="connsiteX394" fmla="*/ 1950261 w 7467600"/>
              <a:gd name="connsiteY394" fmla="*/ 6405858 h 6858000"/>
              <a:gd name="connsiteX395" fmla="*/ 2365554 w 7467600"/>
              <a:gd name="connsiteY395" fmla="*/ 6759107 h 6858000"/>
              <a:gd name="connsiteX396" fmla="*/ 2424142 w 7467600"/>
              <a:gd name="connsiteY396" fmla="*/ 6858000 h 6858000"/>
              <a:gd name="connsiteX397" fmla="*/ 2395994 w 7467600"/>
              <a:gd name="connsiteY397" fmla="*/ 6858000 h 6858000"/>
              <a:gd name="connsiteX398" fmla="*/ 2392863 w 7467600"/>
              <a:gd name="connsiteY398" fmla="*/ 6852964 h 6858000"/>
              <a:gd name="connsiteX399" fmla="*/ 2017589 w 7467600"/>
              <a:gd name="connsiteY399" fmla="*/ 6493982 h 6858000"/>
              <a:gd name="connsiteX400" fmla="*/ 2147336 w 7467600"/>
              <a:gd name="connsiteY400" fmla="*/ 6594052 h 6858000"/>
              <a:gd name="connsiteX401" fmla="*/ 2207047 w 7467600"/>
              <a:gd name="connsiteY401" fmla="*/ 6654540 h 6858000"/>
              <a:gd name="connsiteX402" fmla="*/ 2299106 w 7467600"/>
              <a:gd name="connsiteY402" fmla="*/ 6778931 h 6858000"/>
              <a:gd name="connsiteX403" fmla="*/ 2314430 w 7467600"/>
              <a:gd name="connsiteY403" fmla="*/ 6801144 h 6858000"/>
              <a:gd name="connsiteX404" fmla="*/ 2352406 w 7467600"/>
              <a:gd name="connsiteY404" fmla="*/ 6858000 h 6858000"/>
              <a:gd name="connsiteX405" fmla="*/ 2314492 w 7467600"/>
              <a:gd name="connsiteY405" fmla="*/ 6858000 h 6858000"/>
              <a:gd name="connsiteX406" fmla="*/ 2288095 w 7467600"/>
              <a:gd name="connsiteY406" fmla="*/ 6818030 h 6858000"/>
              <a:gd name="connsiteX407" fmla="*/ 2272768 w 7467600"/>
              <a:gd name="connsiteY407" fmla="*/ 6795822 h 6858000"/>
              <a:gd name="connsiteX408" fmla="*/ 2182715 w 7467600"/>
              <a:gd name="connsiteY408" fmla="*/ 6675071 h 6858000"/>
              <a:gd name="connsiteX409" fmla="*/ 2032061 w 7467600"/>
              <a:gd name="connsiteY409" fmla="*/ 6541380 h 6858000"/>
              <a:gd name="connsiteX410" fmla="*/ 2257220 w 7467600"/>
              <a:gd name="connsiteY410" fmla="*/ 6826257 h 6858000"/>
              <a:gd name="connsiteX411" fmla="*/ 2281324 w 7467600"/>
              <a:gd name="connsiteY411" fmla="*/ 6858000 h 6858000"/>
              <a:gd name="connsiteX412" fmla="*/ 2242860 w 7467600"/>
              <a:gd name="connsiteY412" fmla="*/ 6858000 h 6858000"/>
              <a:gd name="connsiteX413" fmla="*/ 2232818 w 7467600"/>
              <a:gd name="connsiteY413" fmla="*/ 6844926 h 6858000"/>
              <a:gd name="connsiteX414" fmla="*/ 1990172 w 7467600"/>
              <a:gd name="connsiteY414" fmla="*/ 6542121 h 6858000"/>
              <a:gd name="connsiteX415" fmla="*/ 2124090 w 7467600"/>
              <a:gd name="connsiteY415" fmla="*/ 6761017 h 6858000"/>
              <a:gd name="connsiteX416" fmla="*/ 2200380 w 7467600"/>
              <a:gd name="connsiteY416" fmla="*/ 6858000 h 6858000"/>
              <a:gd name="connsiteX417" fmla="*/ 2147507 w 7467600"/>
              <a:gd name="connsiteY417" fmla="*/ 6858000 h 6858000"/>
              <a:gd name="connsiteX418" fmla="*/ 2070668 w 7467600"/>
              <a:gd name="connsiteY418" fmla="*/ 6761520 h 6858000"/>
              <a:gd name="connsiteX419" fmla="*/ 1975142 w 7467600"/>
              <a:gd name="connsiteY419" fmla="*/ 6585570 h 6858000"/>
              <a:gd name="connsiteX420" fmla="*/ 2050035 w 7467600"/>
              <a:gd name="connsiteY420" fmla="*/ 6813345 h 6858000"/>
              <a:gd name="connsiteX421" fmla="*/ 2063025 w 7467600"/>
              <a:gd name="connsiteY421" fmla="*/ 6858000 h 6858000"/>
              <a:gd name="connsiteX422" fmla="*/ 2021675 w 7467600"/>
              <a:gd name="connsiteY422" fmla="*/ 6858000 h 6858000"/>
              <a:gd name="connsiteX423" fmla="*/ 2019308 w 7467600"/>
              <a:gd name="connsiteY423" fmla="*/ 6847118 h 6858000"/>
              <a:gd name="connsiteX424" fmla="*/ 1938835 w 7467600"/>
              <a:gd name="connsiteY424" fmla="*/ 6551160 h 6858000"/>
              <a:gd name="connsiteX425" fmla="*/ 1953230 w 7467600"/>
              <a:gd name="connsiteY425" fmla="*/ 6759699 h 6858000"/>
              <a:gd name="connsiteX426" fmla="*/ 1956763 w 7467600"/>
              <a:gd name="connsiteY426" fmla="*/ 6778191 h 6858000"/>
              <a:gd name="connsiteX427" fmla="*/ 1967925 w 7467600"/>
              <a:gd name="connsiteY427" fmla="*/ 6858000 h 6858000"/>
              <a:gd name="connsiteX428" fmla="*/ 1936622 w 7467600"/>
              <a:gd name="connsiteY428" fmla="*/ 6858000 h 6858000"/>
              <a:gd name="connsiteX429" fmla="*/ 1926261 w 7467600"/>
              <a:gd name="connsiteY429" fmla="*/ 6784064 h 6858000"/>
              <a:gd name="connsiteX430" fmla="*/ 1922724 w 7467600"/>
              <a:gd name="connsiteY430" fmla="*/ 6765577 h 6858000"/>
              <a:gd name="connsiteX431" fmla="*/ 1904650 w 7467600"/>
              <a:gd name="connsiteY431" fmla="*/ 6639616 h 6858000"/>
              <a:gd name="connsiteX432" fmla="*/ 1885273 w 7467600"/>
              <a:gd name="connsiteY432" fmla="*/ 6858000 h 6858000"/>
              <a:gd name="connsiteX433" fmla="*/ 1854363 w 7467600"/>
              <a:gd name="connsiteY433" fmla="*/ 6858000 h 6858000"/>
              <a:gd name="connsiteX434" fmla="*/ 1880391 w 7467600"/>
              <a:gd name="connsiteY434" fmla="*/ 6603796 h 6858000"/>
              <a:gd name="connsiteX435" fmla="*/ 1818273 w 7467600"/>
              <a:gd name="connsiteY435" fmla="*/ 6715729 h 6858000"/>
              <a:gd name="connsiteX436" fmla="*/ 1794691 w 7467600"/>
              <a:gd name="connsiteY436" fmla="*/ 6843239 h 6858000"/>
              <a:gd name="connsiteX437" fmla="*/ 1794914 w 7467600"/>
              <a:gd name="connsiteY437" fmla="*/ 6858000 h 6858000"/>
              <a:gd name="connsiteX438" fmla="*/ 1746128 w 7467600"/>
              <a:gd name="connsiteY438" fmla="*/ 6858000 h 6858000"/>
              <a:gd name="connsiteX439" fmla="*/ 1753934 w 7467600"/>
              <a:gd name="connsiteY439" fmla="*/ 6724796 h 6858000"/>
              <a:gd name="connsiteX440" fmla="*/ 1792053 w 7467600"/>
              <a:gd name="connsiteY440" fmla="*/ 6572396 h 6858000"/>
              <a:gd name="connsiteX441" fmla="*/ 1862248 w 7467600"/>
              <a:gd name="connsiteY441" fmla="*/ 6266397 h 6858000"/>
              <a:gd name="connsiteX442" fmla="*/ 1862250 w 7467600"/>
              <a:gd name="connsiteY442" fmla="*/ 6033531 h 6858000"/>
              <a:gd name="connsiteX443" fmla="*/ 1211999 w 7467600"/>
              <a:gd name="connsiteY443" fmla="*/ 6683610 h 6858000"/>
              <a:gd name="connsiteX444" fmla="*/ 1213266 w 7467600"/>
              <a:gd name="connsiteY444" fmla="*/ 6691947 h 6858000"/>
              <a:gd name="connsiteX445" fmla="*/ 1203370 w 7467600"/>
              <a:gd name="connsiteY445" fmla="*/ 6850676 h 6858000"/>
              <a:gd name="connsiteX446" fmla="*/ 1203671 w 7467600"/>
              <a:gd name="connsiteY446" fmla="*/ 6858000 h 6858000"/>
              <a:gd name="connsiteX447" fmla="*/ 1143180 w 7467600"/>
              <a:gd name="connsiteY447" fmla="*/ 6858000 h 6858000"/>
              <a:gd name="connsiteX448" fmla="*/ 1142176 w 7467600"/>
              <a:gd name="connsiteY448" fmla="*/ 6766045 h 6858000"/>
              <a:gd name="connsiteX449" fmla="*/ 1067484 w 7467600"/>
              <a:gd name="connsiteY449" fmla="*/ 6858000 h 6858000"/>
              <a:gd name="connsiteX450" fmla="*/ 953928 w 7467600"/>
              <a:gd name="connsiteY450" fmla="*/ 6858000 h 6858000"/>
              <a:gd name="connsiteX451" fmla="*/ 959715 w 7467600"/>
              <a:gd name="connsiteY451" fmla="*/ 6850185 h 6858000"/>
              <a:gd name="connsiteX452" fmla="*/ 1483788 w 7467600"/>
              <a:gd name="connsiteY452" fmla="*/ 6259174 h 6858000"/>
              <a:gd name="connsiteX453" fmla="*/ 1100671 w 7467600"/>
              <a:gd name="connsiteY453" fmla="*/ 6252137 h 6858000"/>
              <a:gd name="connsiteX454" fmla="*/ 1090144 w 7467600"/>
              <a:gd name="connsiteY454" fmla="*/ 6256748 h 6858000"/>
              <a:gd name="connsiteX455" fmla="*/ 1095872 w 7467600"/>
              <a:gd name="connsiteY455" fmla="*/ 6271892 h 6858000"/>
              <a:gd name="connsiteX456" fmla="*/ 262785 w 7467600"/>
              <a:gd name="connsiteY456" fmla="*/ 6845450 h 6858000"/>
              <a:gd name="connsiteX457" fmla="*/ 209968 w 7467600"/>
              <a:gd name="connsiteY457" fmla="*/ 6770713 h 6858000"/>
              <a:gd name="connsiteX458" fmla="*/ 873460 w 7467600"/>
              <a:gd name="connsiteY458" fmla="*/ 6253768 h 6858000"/>
              <a:gd name="connsiteX459" fmla="*/ 192686 w 7467600"/>
              <a:gd name="connsiteY459" fmla="*/ 5849257 h 6858000"/>
              <a:gd name="connsiteX460" fmla="*/ 4696 w 7467600"/>
              <a:gd name="connsiteY460" fmla="*/ 5697668 h 6858000"/>
              <a:gd name="connsiteX461" fmla="*/ 0 w 7467600"/>
              <a:gd name="connsiteY461" fmla="*/ 5689984 h 6858000"/>
              <a:gd name="connsiteX462" fmla="*/ 0 w 7467600"/>
              <a:gd name="connsiteY462" fmla="*/ 5513472 h 6858000"/>
              <a:gd name="connsiteX463" fmla="*/ 174101 w 7467600"/>
              <a:gd name="connsiteY463" fmla="*/ 5620277 h 6858000"/>
              <a:gd name="connsiteX464" fmla="*/ 891800 w 7467600"/>
              <a:gd name="connsiteY464" fmla="*/ 6036935 h 6858000"/>
              <a:gd name="connsiteX465" fmla="*/ 1072219 w 7467600"/>
              <a:gd name="connsiteY465" fmla="*/ 6169443 h 6858000"/>
              <a:gd name="connsiteX466" fmla="*/ 1074117 w 7467600"/>
              <a:gd name="connsiteY466" fmla="*/ 6170301 h 6858000"/>
              <a:gd name="connsiteX467" fmla="*/ 1083114 w 7467600"/>
              <a:gd name="connsiteY467" fmla="*/ 6174131 h 6858000"/>
              <a:gd name="connsiteX468" fmla="*/ 1543010 w 7467600"/>
              <a:gd name="connsiteY468" fmla="*/ 6191140 h 6858000"/>
              <a:gd name="connsiteX469" fmla="*/ 1551080 w 7467600"/>
              <a:gd name="connsiteY469" fmla="*/ 6195006 h 6858000"/>
              <a:gd name="connsiteX470" fmla="*/ 2345443 w 7467600"/>
              <a:gd name="connsiteY470" fmla="*/ 5549882 h 6858000"/>
              <a:gd name="connsiteX471" fmla="*/ 1721499 w 7467600"/>
              <a:gd name="connsiteY471" fmla="*/ 5599969 h 6858000"/>
              <a:gd name="connsiteX472" fmla="*/ 767716 w 7467600"/>
              <a:gd name="connsiteY472" fmla="*/ 5472768 h 6858000"/>
              <a:gd name="connsiteX473" fmla="*/ 722147 w 7467600"/>
              <a:gd name="connsiteY473" fmla="*/ 5393091 h 6858000"/>
              <a:gd name="connsiteX474" fmla="*/ 1485552 w 7467600"/>
              <a:gd name="connsiteY474" fmla="*/ 5313202 h 6858000"/>
              <a:gd name="connsiteX475" fmla="*/ 2143004 w 7467600"/>
              <a:gd name="connsiteY475" fmla="*/ 5402420 h 6858000"/>
              <a:gd name="connsiteX476" fmla="*/ 1933391 w 7467600"/>
              <a:gd name="connsiteY476" fmla="*/ 5156971 h 6858000"/>
              <a:gd name="connsiteX477" fmla="*/ 1827118 w 7467600"/>
              <a:gd name="connsiteY477" fmla="*/ 4968410 h 6858000"/>
              <a:gd name="connsiteX478" fmla="*/ 1837349 w 7467600"/>
              <a:gd name="connsiteY478" fmla="*/ 4956357 h 6858000"/>
              <a:gd name="connsiteX479" fmla="*/ 2162835 w 7467600"/>
              <a:gd name="connsiteY479" fmla="*/ 5187853 h 6858000"/>
              <a:gd name="connsiteX480" fmla="*/ 2257167 w 7467600"/>
              <a:gd name="connsiteY480" fmla="*/ 5462123 h 6858000"/>
              <a:gd name="connsiteX481" fmla="*/ 2261598 w 7467600"/>
              <a:gd name="connsiteY481" fmla="*/ 5467998 h 6858000"/>
              <a:gd name="connsiteX482" fmla="*/ 2437177 w 7467600"/>
              <a:gd name="connsiteY482" fmla="*/ 5479608 h 6858000"/>
              <a:gd name="connsiteX483" fmla="*/ 2445247 w 7467600"/>
              <a:gd name="connsiteY483" fmla="*/ 5483476 h 6858000"/>
              <a:gd name="connsiteX484" fmla="*/ 2743626 w 7467600"/>
              <a:gd name="connsiteY484" fmla="*/ 5304819 h 6858000"/>
              <a:gd name="connsiteX485" fmla="*/ 3048102 w 7467600"/>
              <a:gd name="connsiteY485" fmla="*/ 5150595 h 6858000"/>
              <a:gd name="connsiteX486" fmla="*/ 1799414 w 7467600"/>
              <a:gd name="connsiteY486" fmla="*/ 4694732 h 6858000"/>
              <a:gd name="connsiteX487" fmla="*/ 1771735 w 7467600"/>
              <a:gd name="connsiteY487" fmla="*/ 4619929 h 6858000"/>
              <a:gd name="connsiteX488" fmla="*/ 3104273 w 7467600"/>
              <a:gd name="connsiteY488" fmla="*/ 5076159 h 6858000"/>
              <a:gd name="connsiteX489" fmla="*/ 3113245 w 7467600"/>
              <a:gd name="connsiteY489" fmla="*/ 5090705 h 6858000"/>
              <a:gd name="connsiteX490" fmla="*/ 3126294 w 7467600"/>
              <a:gd name="connsiteY490" fmla="*/ 5114400 h 6858000"/>
              <a:gd name="connsiteX491" fmla="*/ 3937433 w 7467600"/>
              <a:gd name="connsiteY491" fmla="*/ 4830473 h 6858000"/>
              <a:gd name="connsiteX492" fmla="*/ 3590475 w 7467600"/>
              <a:gd name="connsiteY492" fmla="*/ 4597974 h 6858000"/>
              <a:gd name="connsiteX493" fmla="*/ 3100264 w 7467600"/>
              <a:gd name="connsiteY493" fmla="*/ 4579845 h 6858000"/>
              <a:gd name="connsiteX494" fmla="*/ 2183576 w 7467600"/>
              <a:gd name="connsiteY494" fmla="*/ 4227150 h 6858000"/>
              <a:gd name="connsiteX495" fmla="*/ 2151029 w 7467600"/>
              <a:gd name="connsiteY495" fmla="*/ 4146947 h 6858000"/>
              <a:gd name="connsiteX496" fmla="*/ 3563434 w 7467600"/>
              <a:gd name="connsiteY496" fmla="*/ 4469115 h 6858000"/>
              <a:gd name="connsiteX497" fmla="*/ 3177952 w 7467600"/>
              <a:gd name="connsiteY497" fmla="*/ 3657386 h 6858000"/>
              <a:gd name="connsiteX498" fmla="*/ 3189263 w 7467600"/>
              <a:gd name="connsiteY498" fmla="*/ 3625726 h 6858000"/>
              <a:gd name="connsiteX499" fmla="*/ 3560912 w 7467600"/>
              <a:gd name="connsiteY499" fmla="*/ 4079863 h 6858000"/>
              <a:gd name="connsiteX500" fmla="*/ 3626636 w 7467600"/>
              <a:gd name="connsiteY500" fmla="*/ 4512230 h 6858000"/>
              <a:gd name="connsiteX501" fmla="*/ 3653088 w 7467600"/>
              <a:gd name="connsiteY501" fmla="*/ 4521417 h 6858000"/>
              <a:gd name="connsiteX502" fmla="*/ 3988128 w 7467600"/>
              <a:gd name="connsiteY502" fmla="*/ 4817267 h 6858000"/>
              <a:gd name="connsiteX503" fmla="*/ 4830582 w 7467600"/>
              <a:gd name="connsiteY503" fmla="*/ 4676000 h 6858000"/>
              <a:gd name="connsiteX504" fmla="*/ 4830100 w 7467600"/>
              <a:gd name="connsiteY504" fmla="*/ 4675554 h 6858000"/>
              <a:gd name="connsiteX505" fmla="*/ 4036318 w 7467600"/>
              <a:gd name="connsiteY505" fmla="*/ 4147013 h 6858000"/>
              <a:gd name="connsiteX506" fmla="*/ 3432098 w 7467600"/>
              <a:gd name="connsiteY506" fmla="*/ 3537312 h 6858000"/>
              <a:gd name="connsiteX507" fmla="*/ 3446761 w 7467600"/>
              <a:gd name="connsiteY507" fmla="*/ 3461278 h 6858000"/>
              <a:gd name="connsiteX508" fmla="*/ 4419733 w 7467600"/>
              <a:gd name="connsiteY508" fmla="*/ 3963555 h 6858000"/>
              <a:gd name="connsiteX509" fmla="*/ 4781371 w 7467600"/>
              <a:gd name="connsiteY509" fmla="*/ 4458604 h 6858000"/>
              <a:gd name="connsiteX510" fmla="*/ 4780440 w 7467600"/>
              <a:gd name="connsiteY510" fmla="*/ 4470290 h 6858000"/>
              <a:gd name="connsiteX511" fmla="*/ 4898954 w 7467600"/>
              <a:gd name="connsiteY511" fmla="*/ 4662092 h 6858000"/>
              <a:gd name="connsiteX512" fmla="*/ 4900699 w 7467600"/>
              <a:gd name="connsiteY512" fmla="*/ 4670867 h 6858000"/>
              <a:gd name="connsiteX513" fmla="*/ 5714511 w 7467600"/>
              <a:gd name="connsiteY513" fmla="*/ 4663483 h 6858000"/>
              <a:gd name="connsiteX514" fmla="*/ 5464793 w 7467600"/>
              <a:gd name="connsiteY514" fmla="*/ 4393556 h 6858000"/>
              <a:gd name="connsiteX515" fmla="*/ 5461897 w 7467600"/>
              <a:gd name="connsiteY515" fmla="*/ 4390879 h 6858000"/>
              <a:gd name="connsiteX516" fmla="*/ 4294126 w 7467600"/>
              <a:gd name="connsiteY516" fmla="*/ 3303048 h 6858000"/>
              <a:gd name="connsiteX517" fmla="*/ 4305321 w 7467600"/>
              <a:gd name="connsiteY517" fmla="*/ 3256953 h 6858000"/>
              <a:gd name="connsiteX518" fmla="*/ 4949299 w 7467600"/>
              <a:gd name="connsiteY518" fmla="*/ 3766336 h 6858000"/>
              <a:gd name="connsiteX519" fmla="*/ 5291452 w 7467600"/>
              <a:gd name="connsiteY519" fmla="*/ 4076801 h 6858000"/>
              <a:gd name="connsiteX520" fmla="*/ 5434998 w 7467600"/>
              <a:gd name="connsiteY520" fmla="*/ 4254100 h 6858000"/>
              <a:gd name="connsiteX521" fmla="*/ 5351015 w 7467600"/>
              <a:gd name="connsiteY521" fmla="*/ 3760989 h 6858000"/>
              <a:gd name="connsiteX522" fmla="*/ 5413780 w 7467600"/>
              <a:gd name="connsiteY522" fmla="*/ 2966265 h 6858000"/>
              <a:gd name="connsiteX523" fmla="*/ 5425627 w 7467600"/>
              <a:gd name="connsiteY523" fmla="*/ 2954192 h 6858000"/>
              <a:gd name="connsiteX524" fmla="*/ 6604735 w 7467600"/>
              <a:gd name="connsiteY524" fmla="*/ 2041381 h 6858000"/>
              <a:gd name="connsiteX525" fmla="*/ 7204487 w 7467600"/>
              <a:gd name="connsiteY525" fmla="*/ 2742112 h 6858000"/>
              <a:gd name="connsiteX526" fmla="*/ 7131592 w 7467600"/>
              <a:gd name="connsiteY526" fmla="*/ 2672096 h 6858000"/>
              <a:gd name="connsiteX527" fmla="*/ 6996344 w 7467600"/>
              <a:gd name="connsiteY527" fmla="*/ 2518310 h 6858000"/>
              <a:gd name="connsiteX528" fmla="*/ 6735495 w 7467600"/>
              <a:gd name="connsiteY528" fmla="*/ 2196890 h 6858000"/>
              <a:gd name="connsiteX529" fmla="*/ 6721901 w 7467600"/>
              <a:gd name="connsiteY529" fmla="*/ 2179274 h 6858000"/>
              <a:gd name="connsiteX530" fmla="*/ 6604735 w 7467600"/>
              <a:gd name="connsiteY530" fmla="*/ 2041381 h 6858000"/>
              <a:gd name="connsiteX531" fmla="*/ 6591670 w 7467600"/>
              <a:gd name="connsiteY531" fmla="*/ 1988277 h 6858000"/>
              <a:gd name="connsiteX532" fmla="*/ 6747349 w 7467600"/>
              <a:gd name="connsiteY532" fmla="*/ 2160069 h 6858000"/>
              <a:gd name="connsiteX533" fmla="*/ 6760943 w 7467600"/>
              <a:gd name="connsiteY533" fmla="*/ 2177686 h 6858000"/>
              <a:gd name="connsiteX534" fmla="*/ 7021065 w 7467600"/>
              <a:gd name="connsiteY534" fmla="*/ 2498102 h 6858000"/>
              <a:gd name="connsiteX535" fmla="*/ 7155223 w 7467600"/>
              <a:gd name="connsiteY535" fmla="*/ 2650386 h 6858000"/>
              <a:gd name="connsiteX536" fmla="*/ 7203167 w 7467600"/>
              <a:gd name="connsiteY536" fmla="*/ 2697288 h 6858000"/>
              <a:gd name="connsiteX537" fmla="*/ 6937703 w 7467600"/>
              <a:gd name="connsiteY537" fmla="*/ 2321981 h 6858000"/>
              <a:gd name="connsiteX538" fmla="*/ 6591670 w 7467600"/>
              <a:gd name="connsiteY538" fmla="*/ 1988277 h 6858000"/>
              <a:gd name="connsiteX539" fmla="*/ 5798671 w 7467600"/>
              <a:gd name="connsiteY539" fmla="*/ 1981601 h 6858000"/>
              <a:gd name="connsiteX540" fmla="*/ 5754709 w 7467600"/>
              <a:gd name="connsiteY540" fmla="*/ 2071454 h 6858000"/>
              <a:gd name="connsiteX541" fmla="*/ 5763044 w 7467600"/>
              <a:gd name="connsiteY541" fmla="*/ 2842206 h 6858000"/>
              <a:gd name="connsiteX542" fmla="*/ 5764974 w 7467600"/>
              <a:gd name="connsiteY542" fmla="*/ 2799609 h 6858000"/>
              <a:gd name="connsiteX543" fmla="*/ 5767665 w 7467600"/>
              <a:gd name="connsiteY543" fmla="*/ 2666409 h 6858000"/>
              <a:gd name="connsiteX544" fmla="*/ 5763055 w 7467600"/>
              <a:gd name="connsiteY544" fmla="*/ 2579705 h 6858000"/>
              <a:gd name="connsiteX545" fmla="*/ 5758079 w 7467600"/>
              <a:gd name="connsiteY545" fmla="*/ 2492508 h 6858000"/>
              <a:gd name="connsiteX546" fmla="*/ 5779325 w 7467600"/>
              <a:gd name="connsiteY546" fmla="*/ 2197069 h 6858000"/>
              <a:gd name="connsiteX547" fmla="*/ 5798671 w 7467600"/>
              <a:gd name="connsiteY547" fmla="*/ 1981601 h 6858000"/>
              <a:gd name="connsiteX548" fmla="*/ 5829202 w 7467600"/>
              <a:gd name="connsiteY548" fmla="*/ 1971679 h 6858000"/>
              <a:gd name="connsiteX549" fmla="*/ 5809558 w 7467600"/>
              <a:gd name="connsiteY549" fmla="*/ 2198043 h 6858000"/>
              <a:gd name="connsiteX550" fmla="*/ 5788653 w 7467600"/>
              <a:gd name="connsiteY550" fmla="*/ 2489430 h 6858000"/>
              <a:gd name="connsiteX551" fmla="*/ 5793439 w 7467600"/>
              <a:gd name="connsiteY551" fmla="*/ 2575235 h 6858000"/>
              <a:gd name="connsiteX552" fmla="*/ 5796837 w 7467600"/>
              <a:gd name="connsiteY552" fmla="*/ 2637633 h 6858000"/>
              <a:gd name="connsiteX553" fmla="*/ 5818614 w 7467600"/>
              <a:gd name="connsiteY553" fmla="*/ 2473055 h 6858000"/>
              <a:gd name="connsiteX554" fmla="*/ 5829202 w 7467600"/>
              <a:gd name="connsiteY554" fmla="*/ 1971679 h 6858000"/>
              <a:gd name="connsiteX555" fmla="*/ 5911389 w 7467600"/>
              <a:gd name="connsiteY555" fmla="*/ 1898371 h 6858000"/>
              <a:gd name="connsiteX556" fmla="*/ 6237627 w 7467600"/>
              <a:gd name="connsiteY556" fmla="*/ 2231921 h 6858000"/>
              <a:gd name="connsiteX557" fmla="*/ 5911389 w 7467600"/>
              <a:gd name="connsiteY557" fmla="*/ 1898371 h 6858000"/>
              <a:gd name="connsiteX558" fmla="*/ 6944437 w 7467600"/>
              <a:gd name="connsiteY558" fmla="*/ 1575402 h 6858000"/>
              <a:gd name="connsiteX559" fmla="*/ 6304730 w 7467600"/>
              <a:gd name="connsiteY559" fmla="*/ 1766654 h 6858000"/>
              <a:gd name="connsiteX560" fmla="*/ 6944437 w 7467600"/>
              <a:gd name="connsiteY560" fmla="*/ 1575402 h 6858000"/>
              <a:gd name="connsiteX561" fmla="*/ 7019523 w 7467600"/>
              <a:gd name="connsiteY561" fmla="*/ 1519450 h 6858000"/>
              <a:gd name="connsiteX562" fmla="*/ 6298091 w 7467600"/>
              <a:gd name="connsiteY562" fmla="*/ 1737122 h 6858000"/>
              <a:gd name="connsiteX563" fmla="*/ 7019523 w 7467600"/>
              <a:gd name="connsiteY563" fmla="*/ 1519450 h 6858000"/>
              <a:gd name="connsiteX564" fmla="*/ 2399523 w 7467600"/>
              <a:gd name="connsiteY564" fmla="*/ 1428234 h 6858000"/>
              <a:gd name="connsiteX565" fmla="*/ 2224982 w 7467600"/>
              <a:gd name="connsiteY565" fmla="*/ 1826201 h 6858000"/>
              <a:gd name="connsiteX566" fmla="*/ 2096099 w 7467600"/>
              <a:gd name="connsiteY566" fmla="*/ 2345900 h 6858000"/>
              <a:gd name="connsiteX567" fmla="*/ 2283317 w 7467600"/>
              <a:gd name="connsiteY567" fmla="*/ 1796925 h 6858000"/>
              <a:gd name="connsiteX568" fmla="*/ 2399523 w 7467600"/>
              <a:gd name="connsiteY568" fmla="*/ 1428234 h 6858000"/>
              <a:gd name="connsiteX569" fmla="*/ 2448558 w 7467600"/>
              <a:gd name="connsiteY569" fmla="*/ 1373435 h 6858000"/>
              <a:gd name="connsiteX570" fmla="*/ 2312521 w 7467600"/>
              <a:gd name="connsiteY570" fmla="*/ 1806140 h 6858000"/>
              <a:gd name="connsiteX571" fmla="*/ 2127533 w 7467600"/>
              <a:gd name="connsiteY571" fmla="*/ 2348380 h 6858000"/>
              <a:gd name="connsiteX572" fmla="*/ 2358080 w 7467600"/>
              <a:gd name="connsiteY572" fmla="*/ 1866134 h 6858000"/>
              <a:gd name="connsiteX573" fmla="*/ 2407436 w 7467600"/>
              <a:gd name="connsiteY573" fmla="*/ 1651070 h 6858000"/>
              <a:gd name="connsiteX574" fmla="*/ 2448558 w 7467600"/>
              <a:gd name="connsiteY574" fmla="*/ 1373435 h 6858000"/>
              <a:gd name="connsiteX575" fmla="*/ 278707 w 7467600"/>
              <a:gd name="connsiteY575" fmla="*/ 1352270 h 6858000"/>
              <a:gd name="connsiteX576" fmla="*/ 321570 w 7467600"/>
              <a:gd name="connsiteY576" fmla="*/ 1861610 h 6858000"/>
              <a:gd name="connsiteX577" fmla="*/ 294281 w 7467600"/>
              <a:gd name="connsiteY577" fmla="*/ 1440658 h 6858000"/>
              <a:gd name="connsiteX578" fmla="*/ 278707 w 7467600"/>
              <a:gd name="connsiteY578" fmla="*/ 1352270 h 6858000"/>
              <a:gd name="connsiteX579" fmla="*/ 1423821 w 7467600"/>
              <a:gd name="connsiteY579" fmla="*/ 1351958 h 6858000"/>
              <a:gd name="connsiteX580" fmla="*/ 1638521 w 7467600"/>
              <a:gd name="connsiteY580" fmla="*/ 1908470 h 6858000"/>
              <a:gd name="connsiteX581" fmla="*/ 1754199 w 7467600"/>
              <a:gd name="connsiteY581" fmla="*/ 2149284 h 6858000"/>
              <a:gd name="connsiteX582" fmla="*/ 1908359 w 7467600"/>
              <a:gd name="connsiteY582" fmla="*/ 2364988 h 6858000"/>
              <a:gd name="connsiteX583" fmla="*/ 1647661 w 7467600"/>
              <a:gd name="connsiteY583" fmla="*/ 1825945 h 6858000"/>
              <a:gd name="connsiteX584" fmla="*/ 1423821 w 7467600"/>
              <a:gd name="connsiteY584" fmla="*/ 1351958 h 6858000"/>
              <a:gd name="connsiteX585" fmla="*/ 1431890 w 7467600"/>
              <a:gd name="connsiteY585" fmla="*/ 1306475 h 6858000"/>
              <a:gd name="connsiteX586" fmla="*/ 1507597 w 7467600"/>
              <a:gd name="connsiteY586" fmla="*/ 1446132 h 6858000"/>
              <a:gd name="connsiteX587" fmla="*/ 1674586 w 7467600"/>
              <a:gd name="connsiteY587" fmla="*/ 1813832 h 6858000"/>
              <a:gd name="connsiteX588" fmla="*/ 1815950 w 7467600"/>
              <a:gd name="connsiteY588" fmla="*/ 2128564 h 6858000"/>
              <a:gd name="connsiteX589" fmla="*/ 1984242 w 7467600"/>
              <a:gd name="connsiteY589" fmla="*/ 2430829 h 6858000"/>
              <a:gd name="connsiteX590" fmla="*/ 2014023 w 7467600"/>
              <a:gd name="connsiteY590" fmla="*/ 2450995 h 6858000"/>
              <a:gd name="connsiteX591" fmla="*/ 1747337 w 7467600"/>
              <a:gd name="connsiteY591" fmla="*/ 1855264 h 6858000"/>
              <a:gd name="connsiteX592" fmla="*/ 1533749 w 7467600"/>
              <a:gd name="connsiteY592" fmla="*/ 1478656 h 6858000"/>
              <a:gd name="connsiteX593" fmla="*/ 1431890 w 7467600"/>
              <a:gd name="connsiteY593" fmla="*/ 1306475 h 6858000"/>
              <a:gd name="connsiteX594" fmla="*/ 5052692 w 7467600"/>
              <a:gd name="connsiteY594" fmla="*/ 1292994 h 6858000"/>
              <a:gd name="connsiteX595" fmla="*/ 5200661 w 7467600"/>
              <a:gd name="connsiteY595" fmla="*/ 1635186 h 6858000"/>
              <a:gd name="connsiteX596" fmla="*/ 5297138 w 7467600"/>
              <a:gd name="connsiteY596" fmla="*/ 1906351 h 6858000"/>
              <a:gd name="connsiteX597" fmla="*/ 5052692 w 7467600"/>
              <a:gd name="connsiteY597" fmla="*/ 1292994 h 6858000"/>
              <a:gd name="connsiteX598" fmla="*/ 5009948 w 7467600"/>
              <a:gd name="connsiteY598" fmla="*/ 1273619 h 6858000"/>
              <a:gd name="connsiteX599" fmla="*/ 5121777 w 7467600"/>
              <a:gd name="connsiteY599" fmla="*/ 1654213 h 6858000"/>
              <a:gd name="connsiteX600" fmla="*/ 5293545 w 7467600"/>
              <a:gd name="connsiteY600" fmla="*/ 2072247 h 6858000"/>
              <a:gd name="connsiteX601" fmla="*/ 5294042 w 7467600"/>
              <a:gd name="connsiteY601" fmla="*/ 2065019 h 6858000"/>
              <a:gd name="connsiteX602" fmla="*/ 5171936 w 7467600"/>
              <a:gd name="connsiteY602" fmla="*/ 1647613 h 6858000"/>
              <a:gd name="connsiteX603" fmla="*/ 5009948 w 7467600"/>
              <a:gd name="connsiteY603" fmla="*/ 1273619 h 6858000"/>
              <a:gd name="connsiteX604" fmla="*/ 655236 w 7467600"/>
              <a:gd name="connsiteY604" fmla="*/ 1268632 h 6858000"/>
              <a:gd name="connsiteX605" fmla="*/ 839521 w 7467600"/>
              <a:gd name="connsiteY605" fmla="*/ 1685315 h 6858000"/>
              <a:gd name="connsiteX606" fmla="*/ 1109416 w 7467600"/>
              <a:gd name="connsiteY606" fmla="*/ 2061663 h 6858000"/>
              <a:gd name="connsiteX607" fmla="*/ 1298300 w 7467600"/>
              <a:gd name="connsiteY607" fmla="*/ 2247742 h 6858000"/>
              <a:gd name="connsiteX608" fmla="*/ 1125871 w 7467600"/>
              <a:gd name="connsiteY608" fmla="*/ 1989513 h 6858000"/>
              <a:gd name="connsiteX609" fmla="*/ 981574 w 7467600"/>
              <a:gd name="connsiteY609" fmla="*/ 1783157 h 6858000"/>
              <a:gd name="connsiteX610" fmla="*/ 922198 w 7467600"/>
              <a:gd name="connsiteY610" fmla="*/ 1677437 h 6858000"/>
              <a:gd name="connsiteX611" fmla="*/ 869293 w 7467600"/>
              <a:gd name="connsiteY611" fmla="*/ 1583214 h 6858000"/>
              <a:gd name="connsiteX612" fmla="*/ 751431 w 7467600"/>
              <a:gd name="connsiteY612" fmla="*/ 1405731 h 6858000"/>
              <a:gd name="connsiteX613" fmla="*/ 655236 w 7467600"/>
              <a:gd name="connsiteY613" fmla="*/ 1268632 h 6858000"/>
              <a:gd name="connsiteX614" fmla="*/ 6516292 w 7467600"/>
              <a:gd name="connsiteY614" fmla="*/ 1263064 h 6858000"/>
              <a:gd name="connsiteX615" fmla="*/ 5736320 w 7467600"/>
              <a:gd name="connsiteY615" fmla="*/ 1501803 h 6858000"/>
              <a:gd name="connsiteX616" fmla="*/ 6516292 w 7467600"/>
              <a:gd name="connsiteY616" fmla="*/ 1263064 h 6858000"/>
              <a:gd name="connsiteX617" fmla="*/ 291466 w 7467600"/>
              <a:gd name="connsiteY617" fmla="*/ 1250369 h 6858000"/>
              <a:gd name="connsiteX618" fmla="*/ 323180 w 7467600"/>
              <a:gd name="connsiteY618" fmla="*/ 1435283 h 6858000"/>
              <a:gd name="connsiteX619" fmla="*/ 349381 w 7467600"/>
              <a:gd name="connsiteY619" fmla="*/ 1875041 h 6858000"/>
              <a:gd name="connsiteX620" fmla="*/ 374363 w 7467600"/>
              <a:gd name="connsiteY620" fmla="*/ 1506494 h 6858000"/>
              <a:gd name="connsiteX621" fmla="*/ 302168 w 7467600"/>
              <a:gd name="connsiteY621" fmla="*/ 1274495 h 6858000"/>
              <a:gd name="connsiteX622" fmla="*/ 291466 w 7467600"/>
              <a:gd name="connsiteY622" fmla="*/ 1250369 h 6858000"/>
              <a:gd name="connsiteX623" fmla="*/ 678222 w 7467600"/>
              <a:gd name="connsiteY623" fmla="*/ 1248670 h 6858000"/>
              <a:gd name="connsiteX624" fmla="*/ 775536 w 7467600"/>
              <a:gd name="connsiteY624" fmla="*/ 1388015 h 6858000"/>
              <a:gd name="connsiteX625" fmla="*/ 894529 w 7467600"/>
              <a:gd name="connsiteY625" fmla="*/ 1567739 h 6858000"/>
              <a:gd name="connsiteX626" fmla="*/ 948000 w 7467600"/>
              <a:gd name="connsiteY626" fmla="*/ 1663088 h 6858000"/>
              <a:gd name="connsiteX627" fmla="*/ 1006812 w 7467600"/>
              <a:gd name="connsiteY627" fmla="*/ 1767683 h 6858000"/>
              <a:gd name="connsiteX628" fmla="*/ 1149133 w 7467600"/>
              <a:gd name="connsiteY628" fmla="*/ 1971513 h 6858000"/>
              <a:gd name="connsiteX629" fmla="*/ 1333952 w 7467600"/>
              <a:gd name="connsiteY629" fmla="*/ 2251620 h 6858000"/>
              <a:gd name="connsiteX630" fmla="*/ 1337329 w 7467600"/>
              <a:gd name="connsiteY630" fmla="*/ 2258350 h 6858000"/>
              <a:gd name="connsiteX631" fmla="*/ 1014726 w 7467600"/>
              <a:gd name="connsiteY631" fmla="*/ 1615556 h 6858000"/>
              <a:gd name="connsiteX632" fmla="*/ 678222 w 7467600"/>
              <a:gd name="connsiteY632" fmla="*/ 1248670 h 6858000"/>
              <a:gd name="connsiteX633" fmla="*/ 6691602 w 7467600"/>
              <a:gd name="connsiteY633" fmla="*/ 1140573 h 6858000"/>
              <a:gd name="connsiteX634" fmla="*/ 6571100 w 7467600"/>
              <a:gd name="connsiteY634" fmla="*/ 1183662 h 6858000"/>
              <a:gd name="connsiteX635" fmla="*/ 6241687 w 7467600"/>
              <a:gd name="connsiteY635" fmla="*/ 1257600 h 6858000"/>
              <a:gd name="connsiteX636" fmla="*/ 5693009 w 7467600"/>
              <a:gd name="connsiteY636" fmla="*/ 1478256 h 6858000"/>
              <a:gd name="connsiteX637" fmla="*/ 6548420 w 7467600"/>
              <a:gd name="connsiteY637" fmla="*/ 1214599 h 6858000"/>
              <a:gd name="connsiteX638" fmla="*/ 6605473 w 7467600"/>
              <a:gd name="connsiteY638" fmla="*/ 1184686 h 6858000"/>
              <a:gd name="connsiteX639" fmla="*/ 6691602 w 7467600"/>
              <a:gd name="connsiteY639" fmla="*/ 1140573 h 6858000"/>
              <a:gd name="connsiteX640" fmla="*/ 4002475 w 7467600"/>
              <a:gd name="connsiteY640" fmla="*/ 1037802 h 6858000"/>
              <a:gd name="connsiteX641" fmla="*/ 4000324 w 7467600"/>
              <a:gd name="connsiteY641" fmla="*/ 1039362 h 6858000"/>
              <a:gd name="connsiteX642" fmla="*/ 4002862 w 7467600"/>
              <a:gd name="connsiteY642" fmla="*/ 1042866 h 6858000"/>
              <a:gd name="connsiteX643" fmla="*/ 4002475 w 7467600"/>
              <a:gd name="connsiteY643" fmla="*/ 1037802 h 6858000"/>
              <a:gd name="connsiteX644" fmla="*/ 506322 w 7467600"/>
              <a:gd name="connsiteY644" fmla="*/ 1020997 h 6858000"/>
              <a:gd name="connsiteX645" fmla="*/ 533068 w 7467600"/>
              <a:gd name="connsiteY645" fmla="*/ 1029409 h 6858000"/>
              <a:gd name="connsiteX646" fmla="*/ 1232525 w 7467600"/>
              <a:gd name="connsiteY646" fmla="*/ 1804675 h 6858000"/>
              <a:gd name="connsiteX647" fmla="*/ 1388858 w 7467600"/>
              <a:gd name="connsiteY647" fmla="*/ 2368011 h 6858000"/>
              <a:gd name="connsiteX648" fmla="*/ 1384098 w 7467600"/>
              <a:gd name="connsiteY648" fmla="*/ 2378125 h 6858000"/>
              <a:gd name="connsiteX649" fmla="*/ 1425393 w 7467600"/>
              <a:gd name="connsiteY649" fmla="*/ 2589124 h 6858000"/>
              <a:gd name="connsiteX650" fmla="*/ 1424001 w 7467600"/>
              <a:gd name="connsiteY650" fmla="*/ 2597541 h 6858000"/>
              <a:gd name="connsiteX651" fmla="*/ 2152729 w 7467600"/>
              <a:gd name="connsiteY651" fmla="*/ 2864487 h 6858000"/>
              <a:gd name="connsiteX652" fmla="*/ 2020609 w 7467600"/>
              <a:gd name="connsiteY652" fmla="*/ 2539671 h 6858000"/>
              <a:gd name="connsiteX653" fmla="*/ 2018920 w 7467600"/>
              <a:gd name="connsiteY653" fmla="*/ 2536309 h 6858000"/>
              <a:gd name="connsiteX654" fmla="*/ 1342441 w 7467600"/>
              <a:gd name="connsiteY654" fmla="*/ 1173017 h 6858000"/>
              <a:gd name="connsiteX655" fmla="*/ 1367925 w 7467600"/>
              <a:gd name="connsiteY655" fmla="*/ 1135648 h 6858000"/>
              <a:gd name="connsiteX656" fmla="*/ 1771401 w 7467600"/>
              <a:gd name="connsiteY656" fmla="*/ 1806673 h 6858000"/>
              <a:gd name="connsiteX657" fmla="*/ 1972385 w 7467600"/>
              <a:gd name="connsiteY657" fmla="*/ 2198735 h 6858000"/>
              <a:gd name="connsiteX658" fmla="*/ 2040892 w 7467600"/>
              <a:gd name="connsiteY658" fmla="*/ 2405205 h 6858000"/>
              <a:gd name="connsiteX659" fmla="*/ 2131689 w 7467600"/>
              <a:gd name="connsiteY659" fmla="*/ 1936926 h 6858000"/>
              <a:gd name="connsiteX660" fmla="*/ 2454820 w 7467600"/>
              <a:gd name="connsiteY660" fmla="*/ 1248808 h 6858000"/>
              <a:gd name="connsiteX661" fmla="*/ 2492512 w 7467600"/>
              <a:gd name="connsiteY661" fmla="*/ 1302920 h 6858000"/>
              <a:gd name="connsiteX662" fmla="*/ 2081216 w 7467600"/>
              <a:gd name="connsiteY662" fmla="*/ 2527513 h 6858000"/>
              <a:gd name="connsiteX663" fmla="*/ 2081211 w 7467600"/>
              <a:gd name="connsiteY663" fmla="*/ 2528916 h 6858000"/>
              <a:gd name="connsiteX664" fmla="*/ 2199067 w 7467600"/>
              <a:gd name="connsiteY664" fmla="*/ 2884061 h 6858000"/>
              <a:gd name="connsiteX665" fmla="*/ 3192586 w 7467600"/>
              <a:gd name="connsiteY665" fmla="*/ 3411496 h 6858000"/>
              <a:gd name="connsiteX666" fmla="*/ 3182620 w 7467600"/>
              <a:gd name="connsiteY666" fmla="*/ 3483279 h 6858000"/>
              <a:gd name="connsiteX667" fmla="*/ 2435119 w 7467600"/>
              <a:gd name="connsiteY667" fmla="*/ 3080173 h 6858000"/>
              <a:gd name="connsiteX668" fmla="*/ 2410152 w 7467600"/>
              <a:gd name="connsiteY668" fmla="*/ 3063751 h 6858000"/>
              <a:gd name="connsiteX669" fmla="*/ 2408099 w 7467600"/>
              <a:gd name="connsiteY669" fmla="*/ 3064403 h 6858000"/>
              <a:gd name="connsiteX670" fmla="*/ 2407218 w 7467600"/>
              <a:gd name="connsiteY670" fmla="*/ 3070324 h 6858000"/>
              <a:gd name="connsiteX671" fmla="*/ 2380138 w 7467600"/>
              <a:gd name="connsiteY671" fmla="*/ 3099341 h 6858000"/>
              <a:gd name="connsiteX672" fmla="*/ 1765923 w 7467600"/>
              <a:gd name="connsiteY672" fmla="*/ 3581043 h 6858000"/>
              <a:gd name="connsiteX673" fmla="*/ 1702258 w 7467600"/>
              <a:gd name="connsiteY673" fmla="*/ 3612286 h 6858000"/>
              <a:gd name="connsiteX674" fmla="*/ 1538370 w 7467600"/>
              <a:gd name="connsiteY674" fmla="*/ 3811804 h 6858000"/>
              <a:gd name="connsiteX675" fmla="*/ 542867 w 7467600"/>
              <a:gd name="connsiteY675" fmla="*/ 4944092 h 6858000"/>
              <a:gd name="connsiteX676" fmla="*/ 515800 w 7467600"/>
              <a:gd name="connsiteY676" fmla="*/ 4862180 h 6858000"/>
              <a:gd name="connsiteX677" fmla="*/ 909145 w 7467600"/>
              <a:gd name="connsiteY677" fmla="*/ 4199225 h 6858000"/>
              <a:gd name="connsiteX678" fmla="*/ 1214067 w 7467600"/>
              <a:gd name="connsiteY678" fmla="*/ 3908561 h 6858000"/>
              <a:gd name="connsiteX679" fmla="*/ 640967 w 7467600"/>
              <a:gd name="connsiteY679" fmla="*/ 4105601 h 6858000"/>
              <a:gd name="connsiteX680" fmla="*/ 112563 w 7467600"/>
              <a:gd name="connsiteY680" fmla="*/ 4396952 h 6858000"/>
              <a:gd name="connsiteX681" fmla="*/ 0 w 7467600"/>
              <a:gd name="connsiteY681" fmla="*/ 4466006 h 6858000"/>
              <a:gd name="connsiteX682" fmla="*/ 0 w 7467600"/>
              <a:gd name="connsiteY682" fmla="*/ 4233763 h 6858000"/>
              <a:gd name="connsiteX683" fmla="*/ 36881 w 7467600"/>
              <a:gd name="connsiteY683" fmla="*/ 4200118 h 6858000"/>
              <a:gd name="connsiteX684" fmla="*/ 910534 w 7467600"/>
              <a:gd name="connsiteY684" fmla="*/ 3629753 h 6858000"/>
              <a:gd name="connsiteX685" fmla="*/ 1578717 w 7467600"/>
              <a:gd name="connsiteY685" fmla="*/ 3575982 h 6858000"/>
              <a:gd name="connsiteX686" fmla="*/ 2338780 w 7467600"/>
              <a:gd name="connsiteY686" fmla="*/ 3033725 h 6858000"/>
              <a:gd name="connsiteX687" fmla="*/ 1807991 w 7467600"/>
              <a:gd name="connsiteY687" fmla="*/ 2807184 h 6858000"/>
              <a:gd name="connsiteX688" fmla="*/ 1416358 w 7467600"/>
              <a:gd name="connsiteY688" fmla="*/ 3112571 h 6858000"/>
              <a:gd name="connsiteX689" fmla="*/ 939066 w 7467600"/>
              <a:gd name="connsiteY689" fmla="*/ 3378798 h 6858000"/>
              <a:gd name="connsiteX690" fmla="*/ 115099 w 7467600"/>
              <a:gd name="connsiteY690" fmla="*/ 3607650 h 6858000"/>
              <a:gd name="connsiteX691" fmla="*/ 97284 w 7467600"/>
              <a:gd name="connsiteY691" fmla="*/ 3520393 h 6858000"/>
              <a:gd name="connsiteX692" fmla="*/ 922050 w 7467600"/>
              <a:gd name="connsiteY692" fmla="*/ 3074867 h 6858000"/>
              <a:gd name="connsiteX693" fmla="*/ 1405265 w 7467600"/>
              <a:gd name="connsiteY693" fmla="*/ 3016319 h 6858000"/>
              <a:gd name="connsiteX694" fmla="*/ 1407512 w 7467600"/>
              <a:gd name="connsiteY694" fmla="*/ 3018001 h 6858000"/>
              <a:gd name="connsiteX695" fmla="*/ 1726266 w 7467600"/>
              <a:gd name="connsiteY695" fmla="*/ 2777274 h 6858000"/>
              <a:gd name="connsiteX696" fmla="*/ 625390 w 7467600"/>
              <a:gd name="connsiteY696" fmla="*/ 2514541 h 6858000"/>
              <a:gd name="connsiteX697" fmla="*/ 619799 w 7467600"/>
              <a:gd name="connsiteY697" fmla="*/ 2527180 h 6858000"/>
              <a:gd name="connsiteX698" fmla="*/ 310030 w 7467600"/>
              <a:gd name="connsiteY698" fmla="*/ 2771818 h 6858000"/>
              <a:gd name="connsiteX699" fmla="*/ 173877 w 7467600"/>
              <a:gd name="connsiteY699" fmla="*/ 2937056 h 6858000"/>
              <a:gd name="connsiteX700" fmla="*/ 77889 w 7467600"/>
              <a:gd name="connsiteY700" fmla="*/ 3138440 h 6858000"/>
              <a:gd name="connsiteX701" fmla="*/ 0 w 7467600"/>
              <a:gd name="connsiteY701" fmla="*/ 3271395 h 6858000"/>
              <a:gd name="connsiteX702" fmla="*/ 0 w 7467600"/>
              <a:gd name="connsiteY702" fmla="*/ 3153002 h 6858000"/>
              <a:gd name="connsiteX703" fmla="*/ 2386 w 7467600"/>
              <a:gd name="connsiteY703" fmla="*/ 3149203 h 6858000"/>
              <a:gd name="connsiteX704" fmla="*/ 89753 w 7467600"/>
              <a:gd name="connsiteY704" fmla="*/ 2987702 h 6858000"/>
              <a:gd name="connsiteX705" fmla="*/ 76869 w 7467600"/>
              <a:gd name="connsiteY705" fmla="*/ 3005404 h 6858000"/>
              <a:gd name="connsiteX706" fmla="*/ 32049 w 7467600"/>
              <a:gd name="connsiteY706" fmla="*/ 3065814 h 6858000"/>
              <a:gd name="connsiteX707" fmla="*/ 0 w 7467600"/>
              <a:gd name="connsiteY707" fmla="*/ 3108744 h 6858000"/>
              <a:gd name="connsiteX708" fmla="*/ 0 w 7467600"/>
              <a:gd name="connsiteY708" fmla="*/ 3058059 h 6858000"/>
              <a:gd name="connsiteX709" fmla="*/ 7610 w 7467600"/>
              <a:gd name="connsiteY709" fmla="*/ 3047889 h 6858000"/>
              <a:gd name="connsiteX710" fmla="*/ 52419 w 7467600"/>
              <a:gd name="connsiteY710" fmla="*/ 2987479 h 6858000"/>
              <a:gd name="connsiteX711" fmla="*/ 59142 w 7467600"/>
              <a:gd name="connsiteY711" fmla="*/ 2978488 h 6858000"/>
              <a:gd name="connsiteX712" fmla="*/ 0 w 7467600"/>
              <a:gd name="connsiteY712" fmla="*/ 3015334 h 6858000"/>
              <a:gd name="connsiteX713" fmla="*/ 0 w 7467600"/>
              <a:gd name="connsiteY713" fmla="*/ 2914286 h 6858000"/>
              <a:gd name="connsiteX714" fmla="*/ 36383 w 7467600"/>
              <a:gd name="connsiteY714" fmla="*/ 2901128 h 6858000"/>
              <a:gd name="connsiteX715" fmla="*/ 156329 w 7467600"/>
              <a:gd name="connsiteY715" fmla="*/ 2840533 h 6858000"/>
              <a:gd name="connsiteX716" fmla="*/ 358355 w 7467600"/>
              <a:gd name="connsiteY716" fmla="*/ 2620471 h 6858000"/>
              <a:gd name="connsiteX717" fmla="*/ 510577 w 7467600"/>
              <a:gd name="connsiteY717" fmla="*/ 2501244 h 6858000"/>
              <a:gd name="connsiteX718" fmla="*/ 211967 w 7467600"/>
              <a:gd name="connsiteY718" fmla="*/ 2479171 h 6858000"/>
              <a:gd name="connsiteX719" fmla="*/ 0 w 7467600"/>
              <a:gd name="connsiteY719" fmla="*/ 2476398 h 6858000"/>
              <a:gd name="connsiteX720" fmla="*/ 0 w 7467600"/>
              <a:gd name="connsiteY720" fmla="*/ 2389189 h 6858000"/>
              <a:gd name="connsiteX721" fmla="*/ 103062 w 7467600"/>
              <a:gd name="connsiteY721" fmla="*/ 2389518 h 6858000"/>
              <a:gd name="connsiteX722" fmla="*/ 510734 w 7467600"/>
              <a:gd name="connsiteY722" fmla="*/ 2416201 h 6858000"/>
              <a:gd name="connsiteX723" fmla="*/ 279257 w 7467600"/>
              <a:gd name="connsiteY723" fmla="*/ 2092102 h 6858000"/>
              <a:gd name="connsiteX724" fmla="*/ 65265 w 7467600"/>
              <a:gd name="connsiteY724" fmla="*/ 2006049 h 6858000"/>
              <a:gd name="connsiteX725" fmla="*/ 0 w 7467600"/>
              <a:gd name="connsiteY725" fmla="*/ 1982532 h 6858000"/>
              <a:gd name="connsiteX726" fmla="*/ 0 w 7467600"/>
              <a:gd name="connsiteY726" fmla="*/ 1912789 h 6858000"/>
              <a:gd name="connsiteX727" fmla="*/ 97460 w 7467600"/>
              <a:gd name="connsiteY727" fmla="*/ 1953725 h 6858000"/>
              <a:gd name="connsiteX728" fmla="*/ 221272 w 7467600"/>
              <a:gd name="connsiteY728" fmla="*/ 1980766 h 6858000"/>
              <a:gd name="connsiteX729" fmla="*/ 116765 w 7467600"/>
              <a:gd name="connsiteY729" fmla="*/ 1911033 h 6858000"/>
              <a:gd name="connsiteX730" fmla="*/ 16405 w 7467600"/>
              <a:gd name="connsiteY730" fmla="*/ 1803412 h 6858000"/>
              <a:gd name="connsiteX731" fmla="*/ 0 w 7467600"/>
              <a:gd name="connsiteY731" fmla="*/ 1784777 h 6858000"/>
              <a:gd name="connsiteX732" fmla="*/ 0 w 7467600"/>
              <a:gd name="connsiteY732" fmla="*/ 1740082 h 6858000"/>
              <a:gd name="connsiteX733" fmla="*/ 39394 w 7467600"/>
              <a:gd name="connsiteY733" fmla="*/ 1784856 h 6858000"/>
              <a:gd name="connsiteX734" fmla="*/ 135813 w 7467600"/>
              <a:gd name="connsiteY734" fmla="*/ 1888838 h 6858000"/>
              <a:gd name="connsiteX735" fmla="*/ 242575 w 7467600"/>
              <a:gd name="connsiteY735" fmla="*/ 1958841 h 6858000"/>
              <a:gd name="connsiteX736" fmla="*/ 82197 w 7467600"/>
              <a:gd name="connsiteY736" fmla="*/ 1754826 h 6858000"/>
              <a:gd name="connsiteX737" fmla="*/ 0 w 7467600"/>
              <a:gd name="connsiteY737" fmla="*/ 1679650 h 6858000"/>
              <a:gd name="connsiteX738" fmla="*/ 0 w 7467600"/>
              <a:gd name="connsiteY738" fmla="*/ 1602463 h 6858000"/>
              <a:gd name="connsiteX739" fmla="*/ 84689 w 7467600"/>
              <a:gd name="connsiteY739" fmla="*/ 1677442 h 6858000"/>
              <a:gd name="connsiteX740" fmla="*/ 298437 w 7467600"/>
              <a:gd name="connsiteY740" fmla="*/ 1968019 h 6858000"/>
              <a:gd name="connsiteX741" fmla="*/ 227269 w 7467600"/>
              <a:gd name="connsiteY741" fmla="*/ 1114064 h 6858000"/>
              <a:gd name="connsiteX742" fmla="*/ 248003 w 7467600"/>
              <a:gd name="connsiteY742" fmla="*/ 1089613 h 6858000"/>
              <a:gd name="connsiteX743" fmla="*/ 427020 w 7467600"/>
              <a:gd name="connsiteY743" fmla="*/ 1619803 h 6858000"/>
              <a:gd name="connsiteX744" fmla="*/ 340345 w 7467600"/>
              <a:gd name="connsiteY744" fmla="*/ 2027739 h 6858000"/>
              <a:gd name="connsiteX745" fmla="*/ 360865 w 7467600"/>
              <a:gd name="connsiteY745" fmla="*/ 2044827 h 6858000"/>
              <a:gd name="connsiteX746" fmla="*/ 560414 w 7467600"/>
              <a:gd name="connsiteY746" fmla="*/ 2421457 h 6858000"/>
              <a:gd name="connsiteX747" fmla="*/ 1359703 w 7467600"/>
              <a:gd name="connsiteY747" fmla="*/ 2578554 h 6858000"/>
              <a:gd name="connsiteX748" fmla="*/ 1359422 w 7467600"/>
              <a:gd name="connsiteY748" fmla="*/ 2577994 h 6858000"/>
              <a:gd name="connsiteX749" fmla="*/ 828701 w 7467600"/>
              <a:gd name="connsiteY749" fmla="*/ 1839520 h 6858000"/>
              <a:gd name="connsiteX750" fmla="*/ 494427 w 7467600"/>
              <a:gd name="connsiteY750" fmla="*/ 1092333 h 6858000"/>
              <a:gd name="connsiteX751" fmla="*/ 506322 w 7467600"/>
              <a:gd name="connsiteY751" fmla="*/ 1020997 h 6858000"/>
              <a:gd name="connsiteX752" fmla="*/ 4570198 w 7467600"/>
              <a:gd name="connsiteY752" fmla="*/ 978081 h 6858000"/>
              <a:gd name="connsiteX753" fmla="*/ 4523691 w 7467600"/>
              <a:gd name="connsiteY753" fmla="*/ 1127776 h 6858000"/>
              <a:gd name="connsiteX754" fmla="*/ 4509875 w 7467600"/>
              <a:gd name="connsiteY754" fmla="*/ 1167552 h 6858000"/>
              <a:gd name="connsiteX755" fmla="*/ 4478168 w 7467600"/>
              <a:gd name="connsiteY755" fmla="*/ 1260735 h 6858000"/>
              <a:gd name="connsiteX756" fmla="*/ 4409309 w 7467600"/>
              <a:gd name="connsiteY756" fmla="*/ 1666996 h 6858000"/>
              <a:gd name="connsiteX757" fmla="*/ 4370031 w 7467600"/>
              <a:gd name="connsiteY757" fmla="*/ 1955666 h 6858000"/>
              <a:gd name="connsiteX758" fmla="*/ 4570198 w 7467600"/>
              <a:gd name="connsiteY758" fmla="*/ 978081 h 6858000"/>
              <a:gd name="connsiteX759" fmla="*/ 4557898 w 7467600"/>
              <a:gd name="connsiteY759" fmla="*/ 900011 h 6858000"/>
              <a:gd name="connsiteX760" fmla="*/ 4344840 w 7467600"/>
              <a:gd name="connsiteY760" fmla="*/ 1922038 h 6858000"/>
              <a:gd name="connsiteX761" fmla="*/ 4378710 w 7467600"/>
              <a:gd name="connsiteY761" fmla="*/ 1665516 h 6858000"/>
              <a:gd name="connsiteX762" fmla="*/ 4448798 w 7467600"/>
              <a:gd name="connsiteY762" fmla="*/ 1253024 h 6858000"/>
              <a:gd name="connsiteX763" fmla="*/ 4480315 w 7467600"/>
              <a:gd name="connsiteY763" fmla="*/ 1158454 h 6858000"/>
              <a:gd name="connsiteX764" fmla="*/ 4494133 w 7467600"/>
              <a:gd name="connsiteY764" fmla="*/ 1118676 h 6858000"/>
              <a:gd name="connsiteX765" fmla="*/ 4557898 w 7467600"/>
              <a:gd name="connsiteY765" fmla="*/ 900011 h 6858000"/>
              <a:gd name="connsiteX766" fmla="*/ 5870151 w 7467600"/>
              <a:gd name="connsiteY766" fmla="*/ 898890 h 6858000"/>
              <a:gd name="connsiteX767" fmla="*/ 5861335 w 7467600"/>
              <a:gd name="connsiteY767" fmla="*/ 899177 h 6858000"/>
              <a:gd name="connsiteX768" fmla="*/ 5843702 w 7467600"/>
              <a:gd name="connsiteY768" fmla="*/ 899748 h 6858000"/>
              <a:gd name="connsiteX769" fmla="*/ 5651107 w 7467600"/>
              <a:gd name="connsiteY769" fmla="*/ 920306 h 6858000"/>
              <a:gd name="connsiteX770" fmla="*/ 5459407 w 7467600"/>
              <a:gd name="connsiteY770" fmla="*/ 940975 h 6858000"/>
              <a:gd name="connsiteX771" fmla="*/ 5374846 w 7467600"/>
              <a:gd name="connsiteY771" fmla="*/ 941988 h 6858000"/>
              <a:gd name="connsiteX772" fmla="*/ 5256105 w 7467600"/>
              <a:gd name="connsiteY772" fmla="*/ 945632 h 6858000"/>
              <a:gd name="connsiteX773" fmla="*/ 5107071 w 7467600"/>
              <a:gd name="connsiteY773" fmla="*/ 969720 h 6858000"/>
              <a:gd name="connsiteX774" fmla="*/ 4998681 w 7467600"/>
              <a:gd name="connsiteY774" fmla="*/ 988771 h 6858000"/>
              <a:gd name="connsiteX775" fmla="*/ 5870151 w 7467600"/>
              <a:gd name="connsiteY775" fmla="*/ 898890 h 6858000"/>
              <a:gd name="connsiteX776" fmla="*/ 5504425 w 7467600"/>
              <a:gd name="connsiteY776" fmla="*/ 848067 h 6858000"/>
              <a:gd name="connsiteX777" fmla="*/ 4968849 w 7467600"/>
              <a:gd name="connsiteY777" fmla="*/ 962318 h 6858000"/>
              <a:gd name="connsiteX778" fmla="*/ 5104039 w 7467600"/>
              <a:gd name="connsiteY778" fmla="*/ 940634 h 6858000"/>
              <a:gd name="connsiteX779" fmla="*/ 5256311 w 7467600"/>
              <a:gd name="connsiteY779" fmla="*/ 916490 h 6858000"/>
              <a:gd name="connsiteX780" fmla="*/ 5377381 w 7467600"/>
              <a:gd name="connsiteY780" fmla="*/ 912671 h 6858000"/>
              <a:gd name="connsiteX781" fmla="*/ 5460148 w 7467600"/>
              <a:gd name="connsiteY781" fmla="*/ 911442 h 6858000"/>
              <a:gd name="connsiteX782" fmla="*/ 5648971 w 7467600"/>
              <a:gd name="connsiteY782" fmla="*/ 891331 h 6858000"/>
              <a:gd name="connsiteX783" fmla="*/ 5844807 w 7467600"/>
              <a:gd name="connsiteY783" fmla="*/ 870718 h 6858000"/>
              <a:gd name="connsiteX784" fmla="*/ 5862975 w 7467600"/>
              <a:gd name="connsiteY784" fmla="*/ 869756 h 6858000"/>
              <a:gd name="connsiteX785" fmla="*/ 5920887 w 7467600"/>
              <a:gd name="connsiteY785" fmla="*/ 865929 h 6858000"/>
              <a:gd name="connsiteX786" fmla="*/ 5504425 w 7467600"/>
              <a:gd name="connsiteY786" fmla="*/ 848067 h 6858000"/>
              <a:gd name="connsiteX787" fmla="*/ 3607114 w 7467600"/>
              <a:gd name="connsiteY787" fmla="*/ 467441 h 6858000"/>
              <a:gd name="connsiteX788" fmla="*/ 3296242 w 7467600"/>
              <a:gd name="connsiteY788" fmla="*/ 807991 h 6858000"/>
              <a:gd name="connsiteX789" fmla="*/ 3174674 w 7467600"/>
              <a:gd name="connsiteY789" fmla="*/ 919759 h 6858000"/>
              <a:gd name="connsiteX790" fmla="*/ 3042978 w 7467600"/>
              <a:gd name="connsiteY790" fmla="*/ 1054894 h 6858000"/>
              <a:gd name="connsiteX791" fmla="*/ 2968914 w 7467600"/>
              <a:gd name="connsiteY791" fmla="*/ 1133756 h 6858000"/>
              <a:gd name="connsiteX792" fmla="*/ 3103823 w 7467600"/>
              <a:gd name="connsiteY792" fmla="*/ 1026814 h 6858000"/>
              <a:gd name="connsiteX793" fmla="*/ 3607114 w 7467600"/>
              <a:gd name="connsiteY793" fmla="*/ 467441 h 6858000"/>
              <a:gd name="connsiteX794" fmla="*/ 3744487 w 7467600"/>
              <a:gd name="connsiteY794" fmla="*/ 383136 h 6858000"/>
              <a:gd name="connsiteX795" fmla="*/ 3970213 w 7467600"/>
              <a:gd name="connsiteY795" fmla="*/ 995559 h 6858000"/>
              <a:gd name="connsiteX796" fmla="*/ 3744487 w 7467600"/>
              <a:gd name="connsiteY796" fmla="*/ 383136 h 6858000"/>
              <a:gd name="connsiteX797" fmla="*/ 3624562 w 7467600"/>
              <a:gd name="connsiteY797" fmla="*/ 367041 h 6858000"/>
              <a:gd name="connsiteX798" fmla="*/ 3489712 w 7467600"/>
              <a:gd name="connsiteY798" fmla="*/ 485386 h 6858000"/>
              <a:gd name="connsiteX799" fmla="*/ 3182994 w 7467600"/>
              <a:gd name="connsiteY799" fmla="*/ 828265 h 6858000"/>
              <a:gd name="connsiteX800" fmla="*/ 2892114 w 7467600"/>
              <a:gd name="connsiteY800" fmla="*/ 1172635 h 6858000"/>
              <a:gd name="connsiteX801" fmla="*/ 3021459 w 7467600"/>
              <a:gd name="connsiteY801" fmla="*/ 1035385 h 6858000"/>
              <a:gd name="connsiteX802" fmla="*/ 3153873 w 7467600"/>
              <a:gd name="connsiteY802" fmla="*/ 898971 h 6858000"/>
              <a:gd name="connsiteX803" fmla="*/ 3276511 w 7467600"/>
              <a:gd name="connsiteY803" fmla="*/ 786423 h 6858000"/>
              <a:gd name="connsiteX804" fmla="*/ 3584154 w 7467600"/>
              <a:gd name="connsiteY804" fmla="*/ 448218 h 6858000"/>
              <a:gd name="connsiteX805" fmla="*/ 3624562 w 7467600"/>
              <a:gd name="connsiteY805" fmla="*/ 367041 h 6858000"/>
              <a:gd name="connsiteX806" fmla="*/ 3766672 w 7467600"/>
              <a:gd name="connsiteY806" fmla="*/ 359429 h 6858000"/>
              <a:gd name="connsiteX807" fmla="*/ 3996338 w 7467600"/>
              <a:gd name="connsiteY807" fmla="*/ 968237 h 6858000"/>
              <a:gd name="connsiteX808" fmla="*/ 3766672 w 7467600"/>
              <a:gd name="connsiteY808" fmla="*/ 359429 h 6858000"/>
              <a:gd name="connsiteX809" fmla="*/ 5805386 w 7467600"/>
              <a:gd name="connsiteY809" fmla="*/ 239240 h 6858000"/>
              <a:gd name="connsiteX810" fmla="*/ 5736947 w 7467600"/>
              <a:gd name="connsiteY810" fmla="*/ 261367 h 6858000"/>
              <a:gd name="connsiteX811" fmla="*/ 5427012 w 7467600"/>
              <a:gd name="connsiteY811" fmla="*/ 311272 h 6858000"/>
              <a:gd name="connsiteX812" fmla="*/ 5147818 w 7467600"/>
              <a:gd name="connsiteY812" fmla="*/ 322112 h 6858000"/>
              <a:gd name="connsiteX813" fmla="*/ 5060854 w 7467600"/>
              <a:gd name="connsiteY813" fmla="*/ 311882 h 6858000"/>
              <a:gd name="connsiteX814" fmla="*/ 4945989 w 7467600"/>
              <a:gd name="connsiteY814" fmla="*/ 300516 h 6858000"/>
              <a:gd name="connsiteX815" fmla="*/ 5410479 w 7467600"/>
              <a:gd name="connsiteY815" fmla="*/ 348434 h 6858000"/>
              <a:gd name="connsiteX816" fmla="*/ 5805386 w 7467600"/>
              <a:gd name="connsiteY816" fmla="*/ 239240 h 6858000"/>
              <a:gd name="connsiteX817" fmla="*/ 5905192 w 7467600"/>
              <a:gd name="connsiteY817" fmla="*/ 163079 h 6858000"/>
              <a:gd name="connsiteX818" fmla="*/ 5865655 w 7467600"/>
              <a:gd name="connsiteY818" fmla="*/ 171901 h 6858000"/>
              <a:gd name="connsiteX819" fmla="*/ 5259740 w 7467600"/>
              <a:gd name="connsiteY819" fmla="*/ 257013 h 6858000"/>
              <a:gd name="connsiteX820" fmla="*/ 5208466 w 7467600"/>
              <a:gd name="connsiteY820" fmla="*/ 257550 h 6858000"/>
              <a:gd name="connsiteX821" fmla="*/ 4980204 w 7467600"/>
              <a:gd name="connsiteY821" fmla="*/ 271903 h 6858000"/>
              <a:gd name="connsiteX822" fmla="*/ 5068068 w 7467600"/>
              <a:gd name="connsiteY822" fmla="*/ 282244 h 6858000"/>
              <a:gd name="connsiteX823" fmla="*/ 5153231 w 7467600"/>
              <a:gd name="connsiteY823" fmla="*/ 292240 h 6858000"/>
              <a:gd name="connsiteX824" fmla="*/ 5426491 w 7467600"/>
              <a:gd name="connsiteY824" fmla="*/ 281128 h 6858000"/>
              <a:gd name="connsiteX825" fmla="*/ 5731212 w 7467600"/>
              <a:gd name="connsiteY825" fmla="*/ 231951 h 6858000"/>
              <a:gd name="connsiteX826" fmla="*/ 5905192 w 7467600"/>
              <a:gd name="connsiteY826" fmla="*/ 163079 h 6858000"/>
              <a:gd name="connsiteX827" fmla="*/ 5944437 w 7467600"/>
              <a:gd name="connsiteY827" fmla="*/ 113829 h 6858000"/>
              <a:gd name="connsiteX828" fmla="*/ 5825032 w 7467600"/>
              <a:gd name="connsiteY828" fmla="*/ 146405 h 6858000"/>
              <a:gd name="connsiteX829" fmla="*/ 4955599 w 7467600"/>
              <a:gd name="connsiteY829" fmla="*/ 247008 h 6858000"/>
              <a:gd name="connsiteX830" fmla="*/ 5210104 w 7467600"/>
              <a:gd name="connsiteY830" fmla="*/ 228123 h 6858000"/>
              <a:gd name="connsiteX831" fmla="*/ 5261015 w 7467600"/>
              <a:gd name="connsiteY831" fmla="*/ 227087 h 6858000"/>
              <a:gd name="connsiteX832" fmla="*/ 5861181 w 7467600"/>
              <a:gd name="connsiteY832" fmla="*/ 143093 h 6858000"/>
              <a:gd name="connsiteX833" fmla="*/ 5961252 w 7467600"/>
              <a:gd name="connsiteY833" fmla="*/ 114820 h 6858000"/>
              <a:gd name="connsiteX834" fmla="*/ 5944437 w 7467600"/>
              <a:gd name="connsiteY834" fmla="*/ 113829 h 6858000"/>
              <a:gd name="connsiteX835" fmla="*/ 3882765 w 7467600"/>
              <a:gd name="connsiteY835" fmla="*/ 0 h 6858000"/>
              <a:gd name="connsiteX836" fmla="*/ 3995099 w 7467600"/>
              <a:gd name="connsiteY836" fmla="*/ 0 h 6858000"/>
              <a:gd name="connsiteX837" fmla="*/ 4163818 w 7467600"/>
              <a:gd name="connsiteY837" fmla="*/ 234104 h 6858000"/>
              <a:gd name="connsiteX838" fmla="*/ 4172099 w 7467600"/>
              <a:gd name="connsiteY838" fmla="*/ 234207 h 6858000"/>
              <a:gd name="connsiteX839" fmla="*/ 4784282 w 7467600"/>
              <a:gd name="connsiteY839" fmla="*/ 276561 h 6858000"/>
              <a:gd name="connsiteX840" fmla="*/ 4801687 w 7467600"/>
              <a:gd name="connsiteY840" fmla="*/ 267764 h 6858000"/>
              <a:gd name="connsiteX841" fmla="*/ 6082788 w 7467600"/>
              <a:gd name="connsiteY841" fmla="*/ 64119 h 6858000"/>
              <a:gd name="connsiteX842" fmla="*/ 6099442 w 7467600"/>
              <a:gd name="connsiteY842" fmla="*/ 82568 h 6858000"/>
              <a:gd name="connsiteX843" fmla="*/ 4804137 w 7467600"/>
              <a:gd name="connsiteY843" fmla="*/ 320931 h 6858000"/>
              <a:gd name="connsiteX844" fmla="*/ 4227047 w 7467600"/>
              <a:gd name="connsiteY844" fmla="*/ 313415 h 6858000"/>
              <a:gd name="connsiteX845" fmla="*/ 4346041 w 7467600"/>
              <a:gd name="connsiteY845" fmla="*/ 456086 h 6858000"/>
              <a:gd name="connsiteX846" fmla="*/ 4870967 w 7467600"/>
              <a:gd name="connsiteY846" fmla="*/ 963061 h 6858000"/>
              <a:gd name="connsiteX847" fmla="*/ 4889647 w 7467600"/>
              <a:gd name="connsiteY847" fmla="*/ 957147 h 6858000"/>
              <a:gd name="connsiteX848" fmla="*/ 5422504 w 7467600"/>
              <a:gd name="connsiteY848" fmla="*/ 805191 h 6858000"/>
              <a:gd name="connsiteX849" fmla="*/ 6087656 w 7467600"/>
              <a:gd name="connsiteY849" fmla="*/ 826703 h 6858000"/>
              <a:gd name="connsiteX850" fmla="*/ 6058717 w 7467600"/>
              <a:gd name="connsiteY850" fmla="*/ 865992 h 6858000"/>
              <a:gd name="connsiteX851" fmla="*/ 4974153 w 7467600"/>
              <a:gd name="connsiteY851" fmla="*/ 1045456 h 6858000"/>
              <a:gd name="connsiteX852" fmla="*/ 5627835 w 7467600"/>
              <a:gd name="connsiteY852" fmla="*/ 1472077 h 6858000"/>
              <a:gd name="connsiteX853" fmla="*/ 5629817 w 7467600"/>
              <a:gd name="connsiteY853" fmla="*/ 1471412 h 6858000"/>
              <a:gd name="connsiteX854" fmla="*/ 5634124 w 7467600"/>
              <a:gd name="connsiteY854" fmla="*/ 1470572 h 6858000"/>
              <a:gd name="connsiteX855" fmla="*/ 5755832 w 7467600"/>
              <a:gd name="connsiteY855" fmla="*/ 1383886 h 6858000"/>
              <a:gd name="connsiteX856" fmla="*/ 6014186 w 7467600"/>
              <a:gd name="connsiteY856" fmla="*/ 1279799 h 6858000"/>
              <a:gd name="connsiteX857" fmla="*/ 6901619 w 7467600"/>
              <a:gd name="connsiteY857" fmla="*/ 1047874 h 6858000"/>
              <a:gd name="connsiteX858" fmla="*/ 6931566 w 7467600"/>
              <a:gd name="connsiteY858" fmla="*/ 1062034 h 6858000"/>
              <a:gd name="connsiteX859" fmla="*/ 5790982 w 7467600"/>
              <a:gd name="connsiteY859" fmla="*/ 1561380 h 6858000"/>
              <a:gd name="connsiteX860" fmla="*/ 6188971 w 7467600"/>
              <a:gd name="connsiteY860" fmla="*/ 1755168 h 6858000"/>
              <a:gd name="connsiteX861" fmla="*/ 6202446 w 7467600"/>
              <a:gd name="connsiteY861" fmla="*/ 1752268 h 6858000"/>
              <a:gd name="connsiteX862" fmla="*/ 7179560 w 7467600"/>
              <a:gd name="connsiteY862" fmla="*/ 1467551 h 6858000"/>
              <a:gd name="connsiteX863" fmla="*/ 7158730 w 7467600"/>
              <a:gd name="connsiteY863" fmla="*/ 1507835 h 6858000"/>
              <a:gd name="connsiteX864" fmla="*/ 6326959 w 7467600"/>
              <a:gd name="connsiteY864" fmla="*/ 1817686 h 6858000"/>
              <a:gd name="connsiteX865" fmla="*/ 6537433 w 7467600"/>
              <a:gd name="connsiteY865" fmla="*/ 1907790 h 6858000"/>
              <a:gd name="connsiteX866" fmla="*/ 6550221 w 7467600"/>
              <a:gd name="connsiteY866" fmla="*/ 1910729 h 6858000"/>
              <a:gd name="connsiteX867" fmla="*/ 6964438 w 7467600"/>
              <a:gd name="connsiteY867" fmla="*/ 2209505 h 6858000"/>
              <a:gd name="connsiteX868" fmla="*/ 7367862 w 7467600"/>
              <a:gd name="connsiteY868" fmla="*/ 2806833 h 6858000"/>
              <a:gd name="connsiteX869" fmla="*/ 7364329 w 7467600"/>
              <a:gd name="connsiteY869" fmla="*/ 2826907 h 6858000"/>
              <a:gd name="connsiteX870" fmla="*/ 7290545 w 7467600"/>
              <a:gd name="connsiteY870" fmla="*/ 2850663 h 6858000"/>
              <a:gd name="connsiteX871" fmla="*/ 6472036 w 7467600"/>
              <a:gd name="connsiteY871" fmla="*/ 1959003 h 6858000"/>
              <a:gd name="connsiteX872" fmla="*/ 5792897 w 7467600"/>
              <a:gd name="connsiteY872" fmla="*/ 1647747 h 6858000"/>
              <a:gd name="connsiteX873" fmla="*/ 5842751 w 7467600"/>
              <a:gd name="connsiteY873" fmla="*/ 1816112 h 6858000"/>
              <a:gd name="connsiteX874" fmla="*/ 5847424 w 7467600"/>
              <a:gd name="connsiteY874" fmla="*/ 1815776 h 6858000"/>
              <a:gd name="connsiteX875" fmla="*/ 6399821 w 7467600"/>
              <a:gd name="connsiteY875" fmla="*/ 2344799 h 6858000"/>
              <a:gd name="connsiteX876" fmla="*/ 6323232 w 7467600"/>
              <a:gd name="connsiteY876" fmla="*/ 2389634 h 6858000"/>
              <a:gd name="connsiteX877" fmla="*/ 5942958 w 7467600"/>
              <a:gd name="connsiteY877" fmla="*/ 2077708 h 6858000"/>
              <a:gd name="connsiteX878" fmla="*/ 5921559 w 7467600"/>
              <a:gd name="connsiteY878" fmla="*/ 2378596 h 6858000"/>
              <a:gd name="connsiteX879" fmla="*/ 5817651 w 7467600"/>
              <a:gd name="connsiteY879" fmla="*/ 3023919 h 6858000"/>
              <a:gd name="connsiteX880" fmla="*/ 5729634 w 7467600"/>
              <a:gd name="connsiteY880" fmla="*/ 3051849 h 6858000"/>
              <a:gd name="connsiteX881" fmla="*/ 5611018 w 7467600"/>
              <a:gd name="connsiteY881" fmla="*/ 2316769 h 6858000"/>
              <a:gd name="connsiteX882" fmla="*/ 5687608 w 7467600"/>
              <a:gd name="connsiteY882" fmla="*/ 2039972 h 6858000"/>
              <a:gd name="connsiteX883" fmla="*/ 5657554 w 7467600"/>
              <a:gd name="connsiteY883" fmla="*/ 1576445 h 6858000"/>
              <a:gd name="connsiteX884" fmla="*/ 5150475 w 7467600"/>
              <a:gd name="connsiteY884" fmla="*/ 1274012 h 6858000"/>
              <a:gd name="connsiteX885" fmla="*/ 5349142 w 7467600"/>
              <a:gd name="connsiteY885" fmla="*/ 2204405 h 6858000"/>
              <a:gd name="connsiteX886" fmla="*/ 5262214 w 7467600"/>
              <a:gd name="connsiteY886" fmla="*/ 2233836 h 6858000"/>
              <a:gd name="connsiteX887" fmla="*/ 4981539 w 7467600"/>
              <a:gd name="connsiteY887" fmla="*/ 1542201 h 6858000"/>
              <a:gd name="connsiteX888" fmla="*/ 4958461 w 7467600"/>
              <a:gd name="connsiteY888" fmla="*/ 1136957 h 6858000"/>
              <a:gd name="connsiteX889" fmla="*/ 4655015 w 7467600"/>
              <a:gd name="connsiteY889" fmla="*/ 891426 h 6858000"/>
              <a:gd name="connsiteX890" fmla="*/ 4348002 w 7467600"/>
              <a:gd name="connsiteY890" fmla="*/ 2205895 h 6858000"/>
              <a:gd name="connsiteX891" fmla="*/ 4262250 w 7467600"/>
              <a:gd name="connsiteY891" fmla="*/ 2219972 h 6858000"/>
              <a:gd name="connsiteX892" fmla="*/ 4550611 w 7467600"/>
              <a:gd name="connsiteY892" fmla="*/ 817540 h 6858000"/>
              <a:gd name="connsiteX893" fmla="*/ 4564418 w 7467600"/>
              <a:gd name="connsiteY893" fmla="*/ 808293 h 6858000"/>
              <a:gd name="connsiteX894" fmla="*/ 4266388 w 7467600"/>
              <a:gd name="connsiteY894" fmla="*/ 500083 h 6858000"/>
              <a:gd name="connsiteX895" fmla="*/ 4032842 w 7467600"/>
              <a:gd name="connsiteY895" fmla="*/ 211809 h 6858000"/>
              <a:gd name="connsiteX896" fmla="*/ 3882765 w 7467600"/>
              <a:gd name="connsiteY896" fmla="*/ 0 h 6858000"/>
              <a:gd name="connsiteX897" fmla="*/ 3721337 w 7467600"/>
              <a:gd name="connsiteY897" fmla="*/ 0 h 6858000"/>
              <a:gd name="connsiteX898" fmla="*/ 3797544 w 7467600"/>
              <a:gd name="connsiteY898" fmla="*/ 0 h 6858000"/>
              <a:gd name="connsiteX899" fmla="*/ 3775734 w 7467600"/>
              <a:gd name="connsiteY899" fmla="*/ 95131 h 6858000"/>
              <a:gd name="connsiteX900" fmla="*/ 3724807 w 7467600"/>
              <a:gd name="connsiteY900" fmla="*/ 272257 h 6858000"/>
              <a:gd name="connsiteX901" fmla="*/ 3726844 w 7467600"/>
              <a:gd name="connsiteY901" fmla="*/ 282988 h 6858000"/>
              <a:gd name="connsiteX902" fmla="*/ 3742664 w 7467600"/>
              <a:gd name="connsiteY902" fmla="*/ 279918 h 6858000"/>
              <a:gd name="connsiteX903" fmla="*/ 4103910 w 7467600"/>
              <a:gd name="connsiteY903" fmla="*/ 1161917 h 6858000"/>
              <a:gd name="connsiteX904" fmla="*/ 4020269 w 7467600"/>
              <a:gd name="connsiteY904" fmla="*/ 1200406 h 6858000"/>
              <a:gd name="connsiteX905" fmla="*/ 3674882 w 7467600"/>
              <a:gd name="connsiteY905" fmla="*/ 488524 h 6858000"/>
              <a:gd name="connsiteX906" fmla="*/ 3132682 w 7467600"/>
              <a:gd name="connsiteY906" fmla="*/ 1072284 h 6858000"/>
              <a:gd name="connsiteX907" fmla="*/ 2716346 w 7467600"/>
              <a:gd name="connsiteY907" fmla="*/ 1276376 h 6858000"/>
              <a:gd name="connsiteX908" fmla="*/ 2716772 w 7467600"/>
              <a:gd name="connsiteY908" fmla="*/ 1255462 h 6858000"/>
              <a:gd name="connsiteX909" fmla="*/ 3471096 w 7467600"/>
              <a:gd name="connsiteY909" fmla="*/ 437072 h 6858000"/>
              <a:gd name="connsiteX910" fmla="*/ 3639057 w 7467600"/>
              <a:gd name="connsiteY910" fmla="*/ 286334 h 6858000"/>
              <a:gd name="connsiteX911" fmla="*/ 3640309 w 7467600"/>
              <a:gd name="connsiteY911" fmla="*/ 284664 h 6858000"/>
              <a:gd name="connsiteX912" fmla="*/ 3646022 w 7467600"/>
              <a:gd name="connsiteY912" fmla="*/ 276711 h 6858000"/>
              <a:gd name="connsiteX913" fmla="*/ 3707943 w 7467600"/>
              <a:gd name="connsiteY913" fmla="*/ 65958 h 6858000"/>
              <a:gd name="connsiteX914" fmla="*/ 3721337 w 7467600"/>
              <a:gd name="connsiteY914" fmla="*/ 0 h 6858000"/>
              <a:gd name="connsiteX915" fmla="*/ 2867960 w 7467600"/>
              <a:gd name="connsiteY915" fmla="*/ 0 h 6858000"/>
              <a:gd name="connsiteX916" fmla="*/ 2926351 w 7467600"/>
              <a:gd name="connsiteY916" fmla="*/ 0 h 6858000"/>
              <a:gd name="connsiteX917" fmla="*/ 2902823 w 7467600"/>
              <a:gd name="connsiteY917" fmla="*/ 262929 h 6858000"/>
              <a:gd name="connsiteX918" fmla="*/ 2940663 w 7467600"/>
              <a:gd name="connsiteY918" fmla="*/ 140884 h 6858000"/>
              <a:gd name="connsiteX919" fmla="*/ 2947039 w 7467600"/>
              <a:gd name="connsiteY919" fmla="*/ 122524 h 6858000"/>
              <a:gd name="connsiteX920" fmla="*/ 2984316 w 7467600"/>
              <a:gd name="connsiteY920" fmla="*/ 0 h 6858000"/>
              <a:gd name="connsiteX921" fmla="*/ 3016114 w 7467600"/>
              <a:gd name="connsiteY921" fmla="*/ 0 h 6858000"/>
              <a:gd name="connsiteX922" fmla="*/ 2979949 w 7467600"/>
              <a:gd name="connsiteY922" fmla="*/ 119274 h 6858000"/>
              <a:gd name="connsiteX923" fmla="*/ 3023879 w 7467600"/>
              <a:gd name="connsiteY923" fmla="*/ 0 h 6858000"/>
              <a:gd name="connsiteX924" fmla="*/ 3105400 w 7467600"/>
              <a:gd name="connsiteY924" fmla="*/ 0 h 6858000"/>
              <a:gd name="connsiteX925" fmla="*/ 3094669 w 7467600"/>
              <a:gd name="connsiteY925" fmla="*/ 30308 h 6858000"/>
              <a:gd name="connsiteX926" fmla="*/ 2901945 w 7467600"/>
              <a:gd name="connsiteY926" fmla="*/ 466538 h 6858000"/>
              <a:gd name="connsiteX927" fmla="*/ 2815209 w 7467600"/>
              <a:gd name="connsiteY927" fmla="*/ 497361 h 6858000"/>
              <a:gd name="connsiteX928" fmla="*/ 2844845 w 7467600"/>
              <a:gd name="connsiteY928" fmla="*/ 127638 h 6858000"/>
              <a:gd name="connsiteX929" fmla="*/ 2867960 w 7467600"/>
              <a:gd name="connsiteY929" fmla="*/ 0 h 6858000"/>
              <a:gd name="connsiteX930" fmla="*/ 1057230 w 7467600"/>
              <a:gd name="connsiteY930" fmla="*/ 0 h 6858000"/>
              <a:gd name="connsiteX931" fmla="*/ 1111003 w 7467600"/>
              <a:gd name="connsiteY931" fmla="*/ 0 h 6858000"/>
              <a:gd name="connsiteX932" fmla="*/ 1125553 w 7467600"/>
              <a:gd name="connsiteY932" fmla="*/ 52588 h 6858000"/>
              <a:gd name="connsiteX933" fmla="*/ 1304276 w 7467600"/>
              <a:gd name="connsiteY933" fmla="*/ 476275 h 6858000"/>
              <a:gd name="connsiteX934" fmla="*/ 1492066 w 7467600"/>
              <a:gd name="connsiteY934" fmla="*/ 886333 h 6858000"/>
              <a:gd name="connsiteX935" fmla="*/ 1423698 w 7467600"/>
              <a:gd name="connsiteY935" fmla="*/ 710817 h 6858000"/>
              <a:gd name="connsiteX936" fmla="*/ 1357609 w 7467600"/>
              <a:gd name="connsiteY936" fmla="*/ 532892 h 6858000"/>
              <a:gd name="connsiteX937" fmla="*/ 1309550 w 7467600"/>
              <a:gd name="connsiteY937" fmla="*/ 374031 h 6858000"/>
              <a:gd name="connsiteX938" fmla="*/ 1193673 w 7467600"/>
              <a:gd name="connsiteY938" fmla="*/ 49533 h 6858000"/>
              <a:gd name="connsiteX939" fmla="*/ 1164391 w 7467600"/>
              <a:gd name="connsiteY939" fmla="*/ 0 h 6858000"/>
              <a:gd name="connsiteX940" fmla="*/ 1200666 w 7467600"/>
              <a:gd name="connsiteY940" fmla="*/ 0 h 6858000"/>
              <a:gd name="connsiteX941" fmla="*/ 1223408 w 7467600"/>
              <a:gd name="connsiteY941" fmla="*/ 38996 h 6858000"/>
              <a:gd name="connsiteX942" fmla="*/ 1339635 w 7467600"/>
              <a:gd name="connsiteY942" fmla="*/ 365517 h 6858000"/>
              <a:gd name="connsiteX943" fmla="*/ 1387469 w 7467600"/>
              <a:gd name="connsiteY943" fmla="*/ 523079 h 6858000"/>
              <a:gd name="connsiteX944" fmla="*/ 1452685 w 7467600"/>
              <a:gd name="connsiteY944" fmla="*/ 699806 h 6858000"/>
              <a:gd name="connsiteX945" fmla="*/ 1492092 w 7467600"/>
              <a:gd name="connsiteY945" fmla="*/ 800424 h 6858000"/>
              <a:gd name="connsiteX946" fmla="*/ 1455302 w 7467600"/>
              <a:gd name="connsiteY946" fmla="*/ 632913 h 6858000"/>
              <a:gd name="connsiteX947" fmla="*/ 1222336 w 7467600"/>
              <a:gd name="connsiteY947" fmla="*/ 9480 h 6858000"/>
              <a:gd name="connsiteX948" fmla="*/ 1214634 w 7467600"/>
              <a:gd name="connsiteY948" fmla="*/ 0 h 6858000"/>
              <a:gd name="connsiteX949" fmla="*/ 1289827 w 7467600"/>
              <a:gd name="connsiteY949" fmla="*/ 0 h 6858000"/>
              <a:gd name="connsiteX950" fmla="*/ 1321076 w 7467600"/>
              <a:gd name="connsiteY950" fmla="*/ 59722 h 6858000"/>
              <a:gd name="connsiteX951" fmla="*/ 1512579 w 7467600"/>
              <a:gd name="connsiteY951" fmla="*/ 626441 h 6858000"/>
              <a:gd name="connsiteX952" fmla="*/ 1506076 w 7467600"/>
              <a:gd name="connsiteY952" fmla="*/ 1089289 h 6858000"/>
              <a:gd name="connsiteX953" fmla="*/ 1486346 w 7467600"/>
              <a:gd name="connsiteY953" fmla="*/ 1079919 h 6858000"/>
              <a:gd name="connsiteX954" fmla="*/ 1070511 w 7467600"/>
              <a:gd name="connsiteY954" fmla="*/ 48609 h 6858000"/>
              <a:gd name="connsiteX955" fmla="*/ 1057230 w 7467600"/>
              <a:gd name="connsiteY955" fmla="*/ 0 h 6858000"/>
              <a:gd name="connsiteX956" fmla="*/ 43151 w 7467600"/>
              <a:gd name="connsiteY956" fmla="*/ 0 h 6858000"/>
              <a:gd name="connsiteX957" fmla="*/ 95283 w 7467600"/>
              <a:gd name="connsiteY957" fmla="*/ 0 h 6858000"/>
              <a:gd name="connsiteX958" fmla="*/ 300708 w 7467600"/>
              <a:gd name="connsiteY958" fmla="*/ 154571 h 6858000"/>
              <a:gd name="connsiteX959" fmla="*/ 530414 w 7467600"/>
              <a:gd name="connsiteY959" fmla="*/ 354673 h 6858000"/>
              <a:gd name="connsiteX960" fmla="*/ 333785 w 7467600"/>
              <a:gd name="connsiteY960" fmla="*/ 161564 h 6858000"/>
              <a:gd name="connsiteX961" fmla="*/ 147005 w 7467600"/>
              <a:gd name="connsiteY961" fmla="*/ 0 h 6858000"/>
              <a:gd name="connsiteX962" fmla="*/ 272509 w 7467600"/>
              <a:gd name="connsiteY962" fmla="*/ 0 h 6858000"/>
              <a:gd name="connsiteX963" fmla="*/ 326276 w 7467600"/>
              <a:gd name="connsiteY963" fmla="*/ 45847 h 6858000"/>
              <a:gd name="connsiteX964" fmla="*/ 823759 w 7467600"/>
              <a:gd name="connsiteY964" fmla="*/ 574145 h 6858000"/>
              <a:gd name="connsiteX965" fmla="*/ 811254 w 7467600"/>
              <a:gd name="connsiteY965" fmla="*/ 665546 h 6858000"/>
              <a:gd name="connsiteX966" fmla="*/ 154042 w 7467600"/>
              <a:gd name="connsiteY966" fmla="*/ 261522 h 6858000"/>
              <a:gd name="connsiteX967" fmla="*/ 13550 w 7467600"/>
              <a:gd name="connsiteY967" fmla="*/ 158423 h 6858000"/>
              <a:gd name="connsiteX968" fmla="*/ 0 w 7467600"/>
              <a:gd name="connsiteY968" fmla="*/ 146618 h 6858000"/>
              <a:gd name="connsiteX969" fmla="*/ 0 w 7467600"/>
              <a:gd name="connsiteY969" fmla="*/ 59161 h 6858000"/>
              <a:gd name="connsiteX970" fmla="*/ 45427 w 7467600"/>
              <a:gd name="connsiteY970" fmla="*/ 101078 h 6858000"/>
              <a:gd name="connsiteX971" fmla="*/ 630103 w 7467600"/>
              <a:gd name="connsiteY971" fmla="*/ 485885 h 6858000"/>
              <a:gd name="connsiteX972" fmla="*/ 532040 w 7467600"/>
              <a:gd name="connsiteY972" fmla="*/ 399359 h 6858000"/>
              <a:gd name="connsiteX973" fmla="*/ 517618 w 7467600"/>
              <a:gd name="connsiteY973" fmla="*/ 385726 h 6858000"/>
              <a:gd name="connsiteX974" fmla="*/ 285074 w 7467600"/>
              <a:gd name="connsiteY974" fmla="*/ 182755 h 6858000"/>
              <a:gd name="connsiteX975" fmla="*/ 43151 w 7467600"/>
              <a:gd name="connsiteY97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1456157 w 7467600"/>
              <a:gd name="connsiteY96" fmla="*/ 5371404 h 6858000"/>
              <a:gd name="connsiteX97" fmla="*/ 1244432 w 7467600"/>
              <a:gd name="connsiteY97" fmla="*/ 5385601 h 6858000"/>
              <a:gd name="connsiteX98" fmla="*/ 973990 w 7467600"/>
              <a:gd name="connsiteY98" fmla="*/ 5424940 h 6858000"/>
              <a:gd name="connsiteX99" fmla="*/ 1103809 w 7467600"/>
              <a:gd name="connsiteY99" fmla="*/ 5433720 h 6858000"/>
              <a:gd name="connsiteX100" fmla="*/ 1123454 w 7467600"/>
              <a:gd name="connsiteY100" fmla="*/ 5435727 h 6858000"/>
              <a:gd name="connsiteX101" fmla="*/ 1737017 w 7467600"/>
              <a:gd name="connsiteY101" fmla="*/ 5452183 h 6858000"/>
              <a:gd name="connsiteX102" fmla="*/ 1824397 w 7467600"/>
              <a:gd name="connsiteY102" fmla="*/ 5447757 h 6858000"/>
              <a:gd name="connsiteX103" fmla="*/ 2070059 w 7467600"/>
              <a:gd name="connsiteY103" fmla="*/ 5441660 h 6858000"/>
              <a:gd name="connsiteX104" fmla="*/ 1456157 w 7467600"/>
              <a:gd name="connsiteY104" fmla="*/ 5371404 h 6858000"/>
              <a:gd name="connsiteX105" fmla="*/ 4988186 w 7467600"/>
              <a:gd name="connsiteY105" fmla="*/ 5216467 h 6858000"/>
              <a:gd name="connsiteX106" fmla="*/ 4777334 w 7467600"/>
              <a:gd name="connsiteY106" fmla="*/ 5406072 h 6858000"/>
              <a:gd name="connsiteX107" fmla="*/ 4718341 w 7467600"/>
              <a:gd name="connsiteY107" fmla="*/ 5468043 h 6858000"/>
              <a:gd name="connsiteX108" fmla="*/ 4604655 w 7467600"/>
              <a:gd name="connsiteY108" fmla="*/ 5583434 h 6858000"/>
              <a:gd name="connsiteX109" fmla="*/ 4565074 w 7467600"/>
              <a:gd name="connsiteY109" fmla="*/ 5618550 h 6858000"/>
              <a:gd name="connsiteX110" fmla="*/ 4988186 w 7467600"/>
              <a:gd name="connsiteY110" fmla="*/ 5216467 h 6858000"/>
              <a:gd name="connsiteX111" fmla="*/ 4978032 w 7467600"/>
              <a:gd name="connsiteY111" fmla="*/ 5183809 h 6858000"/>
              <a:gd name="connsiteX112" fmla="*/ 4463413 w 7467600"/>
              <a:gd name="connsiteY112" fmla="*/ 5615162 h 6858000"/>
              <a:gd name="connsiteX113" fmla="*/ 4358134 w 7467600"/>
              <a:gd name="connsiteY113" fmla="*/ 5742791 h 6858000"/>
              <a:gd name="connsiteX114" fmla="*/ 4376219 w 7467600"/>
              <a:gd name="connsiteY114" fmla="*/ 5729027 h 6858000"/>
              <a:gd name="connsiteX115" fmla="*/ 4582340 w 7467600"/>
              <a:gd name="connsiteY115" fmla="*/ 5561037 h 6858000"/>
              <a:gd name="connsiteX116" fmla="*/ 4694684 w 7467600"/>
              <a:gd name="connsiteY116" fmla="*/ 5447098 h 6858000"/>
              <a:gd name="connsiteX117" fmla="*/ 4754123 w 7467600"/>
              <a:gd name="connsiteY117" fmla="*/ 5384643 h 6858000"/>
              <a:gd name="connsiteX118" fmla="*/ 4978032 w 7467600"/>
              <a:gd name="connsiteY118" fmla="*/ 5183809 h 6858000"/>
              <a:gd name="connsiteX119" fmla="*/ 1903353 w 7467600"/>
              <a:gd name="connsiteY119" fmla="*/ 5044827 h 6858000"/>
              <a:gd name="connsiteX120" fmla="*/ 1936931 w 7467600"/>
              <a:gd name="connsiteY120" fmla="*/ 5093954 h 6858000"/>
              <a:gd name="connsiteX121" fmla="*/ 2195868 w 7467600"/>
              <a:gd name="connsiteY121" fmla="*/ 5396574 h 6858000"/>
              <a:gd name="connsiteX122" fmla="*/ 2088852 w 7467600"/>
              <a:gd name="connsiteY122" fmla="*/ 5166123 h 6858000"/>
              <a:gd name="connsiteX123" fmla="*/ 1958241 w 7467600"/>
              <a:gd name="connsiteY123" fmla="*/ 5067955 h 6858000"/>
              <a:gd name="connsiteX124" fmla="*/ 1903353 w 7467600"/>
              <a:gd name="connsiteY124" fmla="*/ 5044827 h 6858000"/>
              <a:gd name="connsiteX125" fmla="*/ 1979378 w 7467600"/>
              <a:gd name="connsiteY125" fmla="*/ 4769504 h 6858000"/>
              <a:gd name="connsiteX126" fmla="*/ 2882120 w 7467600"/>
              <a:gd name="connsiteY126" fmla="*/ 5064547 h 6858000"/>
              <a:gd name="connsiteX127" fmla="*/ 2793103 w 7467600"/>
              <a:gd name="connsiteY127" fmla="*/ 5039699 h 6858000"/>
              <a:gd name="connsiteX128" fmla="*/ 2770041 w 7467600"/>
              <a:gd name="connsiteY128" fmla="*/ 5033634 h 6858000"/>
              <a:gd name="connsiteX129" fmla="*/ 1979378 w 7467600"/>
              <a:gd name="connsiteY129" fmla="*/ 4769504 h 6858000"/>
              <a:gd name="connsiteX130" fmla="*/ 1927410 w 7467600"/>
              <a:gd name="connsiteY130" fmla="*/ 4716164 h 6858000"/>
              <a:gd name="connsiteX131" fmla="*/ 1959587 w 7467600"/>
              <a:gd name="connsiteY131" fmla="*/ 4728849 h 6858000"/>
              <a:gd name="connsiteX132" fmla="*/ 2777707 w 7467600"/>
              <a:gd name="connsiteY132" fmla="*/ 5003991 h 6858000"/>
              <a:gd name="connsiteX133" fmla="*/ 2800768 w 7467600"/>
              <a:gd name="connsiteY133" fmla="*/ 5010056 h 6858000"/>
              <a:gd name="connsiteX134" fmla="*/ 2879408 w 7467600"/>
              <a:gd name="connsiteY134" fmla="*/ 5031590 h 6858000"/>
              <a:gd name="connsiteX135" fmla="*/ 2862295 w 7467600"/>
              <a:gd name="connsiteY135" fmla="*/ 5022958 h 6858000"/>
              <a:gd name="connsiteX136" fmla="*/ 2813343 w 7467600"/>
              <a:gd name="connsiteY136" fmla="*/ 4998369 h 6858000"/>
              <a:gd name="connsiteX137" fmla="*/ 2646245 w 7467600"/>
              <a:gd name="connsiteY137" fmla="*/ 4930999 h 6858000"/>
              <a:gd name="connsiteX138" fmla="*/ 1999243 w 7467600"/>
              <a:gd name="connsiteY138" fmla="*/ 4730524 h 6858000"/>
              <a:gd name="connsiteX139" fmla="*/ 1979527 w 7467600"/>
              <a:gd name="connsiteY139" fmla="*/ 4726651 h 6858000"/>
              <a:gd name="connsiteX140" fmla="*/ 1927410 w 7467600"/>
              <a:gd name="connsiteY140" fmla="*/ 4716164 h 6858000"/>
              <a:gd name="connsiteX141" fmla="*/ 1997014 w 7467600"/>
              <a:gd name="connsiteY141" fmla="*/ 4698007 h 6858000"/>
              <a:gd name="connsiteX142" fmla="*/ 2005458 w 7467600"/>
              <a:gd name="connsiteY142" fmla="*/ 4699540 h 6858000"/>
              <a:gd name="connsiteX143" fmla="*/ 2657186 w 7467600"/>
              <a:gd name="connsiteY143" fmla="*/ 4901687 h 6858000"/>
              <a:gd name="connsiteX144" fmla="*/ 2826662 w 7467600"/>
              <a:gd name="connsiteY144" fmla="*/ 4970362 h 6858000"/>
              <a:gd name="connsiteX145" fmla="*/ 2876100 w 7467600"/>
              <a:gd name="connsiteY145" fmla="*/ 4995397 h 6858000"/>
              <a:gd name="connsiteX146" fmla="*/ 3042600 w 7467600"/>
              <a:gd name="connsiteY146" fmla="*/ 5059532 h 6858000"/>
              <a:gd name="connsiteX147" fmla="*/ 1997014 w 7467600"/>
              <a:gd name="connsiteY147" fmla="*/ 4698007 h 6858000"/>
              <a:gd name="connsiteX148" fmla="*/ 2305292 w 7467600"/>
              <a:gd name="connsiteY148" fmla="*/ 4219492 h 6858000"/>
              <a:gd name="connsiteX149" fmla="*/ 3360922 w 7467600"/>
              <a:gd name="connsiteY149" fmla="*/ 4529373 h 6858000"/>
              <a:gd name="connsiteX150" fmla="*/ 3492420 w 7467600"/>
              <a:gd name="connsiteY150" fmla="*/ 4510145 h 6858000"/>
              <a:gd name="connsiteX151" fmla="*/ 3364086 w 7467600"/>
              <a:gd name="connsiteY151" fmla="*/ 4480340 h 6858000"/>
              <a:gd name="connsiteX152" fmla="*/ 3225818 w 7467600"/>
              <a:gd name="connsiteY152" fmla="*/ 4411822 h 6858000"/>
              <a:gd name="connsiteX153" fmla="*/ 3129696 w 7467600"/>
              <a:gd name="connsiteY153" fmla="*/ 4360704 h 6858000"/>
              <a:gd name="connsiteX154" fmla="*/ 2814545 w 7467600"/>
              <a:gd name="connsiteY154" fmla="*/ 4282955 h 6858000"/>
              <a:gd name="connsiteX155" fmla="*/ 2305292 w 7467600"/>
              <a:gd name="connsiteY155" fmla="*/ 4219492 h 6858000"/>
              <a:gd name="connsiteX156" fmla="*/ 2626982 w 7467600"/>
              <a:gd name="connsiteY156" fmla="*/ 4206450 h 6858000"/>
              <a:gd name="connsiteX157" fmla="*/ 2490617 w 7467600"/>
              <a:gd name="connsiteY157" fmla="*/ 4206951 h 6858000"/>
              <a:gd name="connsiteX158" fmla="*/ 2819869 w 7467600"/>
              <a:gd name="connsiteY158" fmla="*/ 4252936 h 6858000"/>
              <a:gd name="connsiteX159" fmla="*/ 3143018 w 7467600"/>
              <a:gd name="connsiteY159" fmla="*/ 4332698 h 6858000"/>
              <a:gd name="connsiteX160" fmla="*/ 3241520 w 7467600"/>
              <a:gd name="connsiteY160" fmla="*/ 4385112 h 6858000"/>
              <a:gd name="connsiteX161" fmla="*/ 3374575 w 7467600"/>
              <a:gd name="connsiteY161" fmla="*/ 4451517 h 6858000"/>
              <a:gd name="connsiteX162" fmla="*/ 3505221 w 7467600"/>
              <a:gd name="connsiteY162" fmla="*/ 4480757 h 6858000"/>
              <a:gd name="connsiteX163" fmla="*/ 2626982 w 7467600"/>
              <a:gd name="connsiteY163" fmla="*/ 4206450 h 6858000"/>
              <a:gd name="connsiteX164" fmla="*/ 1310106 w 7467600"/>
              <a:gd name="connsiteY164" fmla="*/ 3943217 h 6858000"/>
              <a:gd name="connsiteX165" fmla="*/ 854994 w 7467600"/>
              <a:gd name="connsiteY165" fmla="*/ 4399136 h 6858000"/>
              <a:gd name="connsiteX166" fmla="*/ 742462 w 7467600"/>
              <a:gd name="connsiteY166" fmla="*/ 4594648 h 6858000"/>
              <a:gd name="connsiteX167" fmla="*/ 820602 w 7467600"/>
              <a:gd name="connsiteY167" fmla="*/ 4485915 h 6858000"/>
              <a:gd name="connsiteX168" fmla="*/ 878295 w 7467600"/>
              <a:gd name="connsiteY168" fmla="*/ 4403594 h 6858000"/>
              <a:gd name="connsiteX169" fmla="*/ 1240607 w 7467600"/>
              <a:gd name="connsiteY169" fmla="*/ 4010401 h 6858000"/>
              <a:gd name="connsiteX170" fmla="*/ 1310106 w 7467600"/>
              <a:gd name="connsiteY170" fmla="*/ 3943217 h 6858000"/>
              <a:gd name="connsiteX171" fmla="*/ 1423113 w 7467600"/>
              <a:gd name="connsiteY171" fmla="*/ 3874565 h 6858000"/>
              <a:gd name="connsiteX172" fmla="*/ 1260565 w 7467600"/>
              <a:gd name="connsiteY172" fmla="*/ 4031982 h 6858000"/>
              <a:gd name="connsiteX173" fmla="*/ 901900 w 7467600"/>
              <a:gd name="connsiteY173" fmla="*/ 4421236 h 6858000"/>
              <a:gd name="connsiteX174" fmla="*/ 845044 w 7467600"/>
              <a:gd name="connsiteY174" fmla="*/ 4502436 h 6858000"/>
              <a:gd name="connsiteX175" fmla="*/ 685926 w 7467600"/>
              <a:gd name="connsiteY175" fmla="*/ 4703069 h 6858000"/>
              <a:gd name="connsiteX176" fmla="*/ 684248 w 7467600"/>
              <a:gd name="connsiteY176" fmla="*/ 4706721 h 6858000"/>
              <a:gd name="connsiteX177" fmla="*/ 1423113 w 7467600"/>
              <a:gd name="connsiteY177" fmla="*/ 3874565 h 6858000"/>
              <a:gd name="connsiteX178" fmla="*/ 3316479 w 7467600"/>
              <a:gd name="connsiteY178" fmla="*/ 3872136 h 6858000"/>
              <a:gd name="connsiteX179" fmla="*/ 3546806 w 7467600"/>
              <a:gd name="connsiteY179" fmla="*/ 4356139 h 6858000"/>
              <a:gd name="connsiteX180" fmla="*/ 3364433 w 7467600"/>
              <a:gd name="connsiteY180" fmla="*/ 3953121 h 6858000"/>
              <a:gd name="connsiteX181" fmla="*/ 3316479 w 7467600"/>
              <a:gd name="connsiteY181" fmla="*/ 3872136 h 6858000"/>
              <a:gd name="connsiteX182" fmla="*/ 3291335 w 7467600"/>
              <a:gd name="connsiteY182" fmla="*/ 3767420 h 6858000"/>
              <a:gd name="connsiteX183" fmla="*/ 3390805 w 7467600"/>
              <a:gd name="connsiteY183" fmla="*/ 3937163 h 6858000"/>
              <a:gd name="connsiteX184" fmla="*/ 3579062 w 7467600"/>
              <a:gd name="connsiteY184" fmla="*/ 4359040 h 6858000"/>
              <a:gd name="connsiteX185" fmla="*/ 3467355 w 7467600"/>
              <a:gd name="connsiteY185" fmla="*/ 3988130 h 6858000"/>
              <a:gd name="connsiteX186" fmla="*/ 3310753 w 7467600"/>
              <a:gd name="connsiteY186" fmla="*/ 3787140 h 6858000"/>
              <a:gd name="connsiteX187" fmla="*/ 3291335 w 7467600"/>
              <a:gd name="connsiteY187" fmla="*/ 3767420 h 6858000"/>
              <a:gd name="connsiteX188" fmla="*/ 1635889 w 7467600"/>
              <a:gd name="connsiteY188" fmla="*/ 3709494 h 6858000"/>
              <a:gd name="connsiteX189" fmla="*/ 1634800 w 7467600"/>
              <a:gd name="connsiteY189" fmla="*/ 3731111 h 6858000"/>
              <a:gd name="connsiteX190" fmla="*/ 1635889 w 7467600"/>
              <a:gd name="connsiteY190" fmla="*/ 3709494 h 6858000"/>
              <a:gd name="connsiteX191" fmla="*/ 1510397 w 7467600"/>
              <a:gd name="connsiteY191" fmla="*/ 3684705 h 6858000"/>
              <a:gd name="connsiteX192" fmla="*/ 1146550 w 7467600"/>
              <a:gd name="connsiteY192" fmla="*/ 3802012 h 6858000"/>
              <a:gd name="connsiteX193" fmla="*/ 698834 w 7467600"/>
              <a:gd name="connsiteY193" fmla="*/ 3952272 h 6858000"/>
              <a:gd name="connsiteX194" fmla="*/ 34256 w 7467600"/>
              <a:gd name="connsiteY194" fmla="*/ 4347603 h 6858000"/>
              <a:gd name="connsiteX195" fmla="*/ 527241 w 7467600"/>
              <a:gd name="connsiteY195" fmla="*/ 4065078 h 6858000"/>
              <a:gd name="connsiteX196" fmla="*/ 1510397 w 7467600"/>
              <a:gd name="connsiteY196" fmla="*/ 3684705 h 6858000"/>
              <a:gd name="connsiteX197" fmla="*/ 1313114 w 7467600"/>
              <a:gd name="connsiteY197" fmla="*/ 3655216 h 6858000"/>
              <a:gd name="connsiteX198" fmla="*/ 1109304 w 7467600"/>
              <a:gd name="connsiteY198" fmla="*/ 3669030 h 6858000"/>
              <a:gd name="connsiteX199" fmla="*/ 8129 w 7467600"/>
              <a:gd name="connsiteY199" fmla="*/ 4330519 h 6858000"/>
              <a:gd name="connsiteX200" fmla="*/ 687572 w 7467600"/>
              <a:gd name="connsiteY200" fmla="*/ 3925629 h 6858000"/>
              <a:gd name="connsiteX201" fmla="*/ 1138365 w 7467600"/>
              <a:gd name="connsiteY201" fmla="*/ 3774515 h 6858000"/>
              <a:gd name="connsiteX202" fmla="*/ 1505579 w 7467600"/>
              <a:gd name="connsiteY202" fmla="*/ 3655526 h 6858000"/>
              <a:gd name="connsiteX203" fmla="*/ 1313114 w 7467600"/>
              <a:gd name="connsiteY203" fmla="*/ 3655216 h 6858000"/>
              <a:gd name="connsiteX204" fmla="*/ 3655073 w 7467600"/>
              <a:gd name="connsiteY204" fmla="*/ 3650884 h 6858000"/>
              <a:gd name="connsiteX205" fmla="*/ 3989938 w 7467600"/>
              <a:gd name="connsiteY205" fmla="*/ 3991685 h 6858000"/>
              <a:gd name="connsiteX206" fmla="*/ 4393907 w 7467600"/>
              <a:gd name="connsiteY206" fmla="*/ 4261258 h 6858000"/>
              <a:gd name="connsiteX207" fmla="*/ 4648051 w 7467600"/>
              <a:gd name="connsiteY207" fmla="*/ 4374051 h 6858000"/>
              <a:gd name="connsiteX208" fmla="*/ 4383389 w 7467600"/>
              <a:gd name="connsiteY208" fmla="*/ 4184369 h 6858000"/>
              <a:gd name="connsiteX209" fmla="*/ 4165508 w 7467600"/>
              <a:gd name="connsiteY209" fmla="*/ 4035196 h 6858000"/>
              <a:gd name="connsiteX210" fmla="*/ 4068162 w 7467600"/>
              <a:gd name="connsiteY210" fmla="*/ 3953394 h 6858000"/>
              <a:gd name="connsiteX211" fmla="*/ 3981416 w 7467600"/>
              <a:gd name="connsiteY211" fmla="*/ 3880482 h 6858000"/>
              <a:gd name="connsiteX212" fmla="*/ 3800147 w 7467600"/>
              <a:gd name="connsiteY212" fmla="*/ 3749872 h 6858000"/>
              <a:gd name="connsiteX213" fmla="*/ 3655073 w 7467600"/>
              <a:gd name="connsiteY213" fmla="*/ 3650884 h 6858000"/>
              <a:gd name="connsiteX214" fmla="*/ 3670252 w 7467600"/>
              <a:gd name="connsiteY214" fmla="*/ 3622798 h 6858000"/>
              <a:gd name="connsiteX215" fmla="*/ 3817258 w 7467600"/>
              <a:gd name="connsiteY215" fmla="*/ 3723577 h 6858000"/>
              <a:gd name="connsiteX216" fmla="*/ 4000461 w 7467600"/>
              <a:gd name="connsiteY216" fmla="*/ 3855966 h 6858000"/>
              <a:gd name="connsiteX217" fmla="*/ 4088180 w 7467600"/>
              <a:gd name="connsiteY217" fmla="*/ 3929774 h 6858000"/>
              <a:gd name="connsiteX218" fmla="*/ 4184555 w 7467600"/>
              <a:gd name="connsiteY218" fmla="*/ 4010683 h 6858000"/>
              <a:gd name="connsiteX219" fmla="*/ 4399563 w 7467600"/>
              <a:gd name="connsiteY219" fmla="*/ 4158106 h 6858000"/>
              <a:gd name="connsiteX220" fmla="*/ 4684469 w 7467600"/>
              <a:gd name="connsiteY220" fmla="*/ 4364680 h 6858000"/>
              <a:gd name="connsiteX221" fmla="*/ 4690271 w 7467600"/>
              <a:gd name="connsiteY221" fmla="*/ 4370034 h 6858000"/>
              <a:gd name="connsiteX222" fmla="*/ 4136093 w 7467600"/>
              <a:gd name="connsiteY222" fmla="*/ 3858466 h 6858000"/>
              <a:gd name="connsiteX223" fmla="*/ 3670252 w 7467600"/>
              <a:gd name="connsiteY223" fmla="*/ 3622798 h 6858000"/>
              <a:gd name="connsiteX224" fmla="*/ 4440129 w 7467600"/>
              <a:gd name="connsiteY224" fmla="*/ 3448571 h 6858000"/>
              <a:gd name="connsiteX225" fmla="*/ 4856525 w 7467600"/>
              <a:gd name="connsiteY225" fmla="*/ 3915351 h 6858000"/>
              <a:gd name="connsiteX226" fmla="*/ 5059055 w 7467600"/>
              <a:gd name="connsiteY226" fmla="*/ 4108918 h 6858000"/>
              <a:gd name="connsiteX227" fmla="*/ 5290070 w 7467600"/>
              <a:gd name="connsiteY227" fmla="*/ 4263619 h 6858000"/>
              <a:gd name="connsiteX228" fmla="*/ 4834991 w 7467600"/>
              <a:gd name="connsiteY228" fmla="*/ 3830985 h 6858000"/>
              <a:gd name="connsiteX229" fmla="*/ 4440129 w 7467600"/>
              <a:gd name="connsiteY229" fmla="*/ 3448571 h 6858000"/>
              <a:gd name="connsiteX230" fmla="*/ 4441737 w 7467600"/>
              <a:gd name="connsiteY230" fmla="*/ 3399734 h 6858000"/>
              <a:gd name="connsiteX231" fmla="*/ 4431236 w 7467600"/>
              <a:gd name="connsiteY231" fmla="*/ 3400954 h 6858000"/>
              <a:gd name="connsiteX232" fmla="*/ 4557150 w 7467600"/>
              <a:gd name="connsiteY232" fmla="*/ 3510023 h 6858000"/>
              <a:gd name="connsiteX233" fmla="*/ 4856936 w 7467600"/>
              <a:gd name="connsiteY233" fmla="*/ 3809146 h 6858000"/>
              <a:gd name="connsiteX234" fmla="*/ 5111996 w 7467600"/>
              <a:gd name="connsiteY234" fmla="*/ 4065759 h 6858000"/>
              <a:gd name="connsiteX235" fmla="*/ 5388878 w 7467600"/>
              <a:gd name="connsiteY235" fmla="*/ 4300185 h 6858000"/>
              <a:gd name="connsiteX236" fmla="*/ 5425556 w 7467600"/>
              <a:gd name="connsiteY236" fmla="*/ 4308967 h 6858000"/>
              <a:gd name="connsiteX237" fmla="*/ 4943646 w 7467600"/>
              <a:gd name="connsiteY237" fmla="*/ 3822916 h 6858000"/>
              <a:gd name="connsiteX238" fmla="*/ 4594837 w 7467600"/>
              <a:gd name="connsiteY238" fmla="*/ 3532274 h 6858000"/>
              <a:gd name="connsiteX239" fmla="*/ 4441737 w 7467600"/>
              <a:gd name="connsiteY239" fmla="*/ 3399734 h 6858000"/>
              <a:gd name="connsiteX240" fmla="*/ 5425834 w 7467600"/>
              <a:gd name="connsiteY240" fmla="*/ 3162785 h 6858000"/>
              <a:gd name="connsiteX241" fmla="*/ 5401644 w 7467600"/>
              <a:gd name="connsiteY241" fmla="*/ 3617847 h 6858000"/>
              <a:gd name="connsiteX242" fmla="*/ 5467256 w 7467600"/>
              <a:gd name="connsiteY242" fmla="*/ 4175494 h 6858000"/>
              <a:gd name="connsiteX243" fmla="*/ 5448069 w 7467600"/>
              <a:gd name="connsiteY243" fmla="*/ 3567554 h 6858000"/>
              <a:gd name="connsiteX244" fmla="*/ 5425834 w 7467600"/>
              <a:gd name="connsiteY244" fmla="*/ 3162785 h 6858000"/>
              <a:gd name="connsiteX245" fmla="*/ 1318687 w 7467600"/>
              <a:gd name="connsiteY245" fmla="*/ 3113840 h 6858000"/>
              <a:gd name="connsiteX246" fmla="*/ 1066793 w 7467600"/>
              <a:gd name="connsiteY246" fmla="*/ 3212171 h 6858000"/>
              <a:gd name="connsiteX247" fmla="*/ 993319 w 7467600"/>
              <a:gd name="connsiteY247" fmla="*/ 3247648 h 6858000"/>
              <a:gd name="connsiteX248" fmla="*/ 853081 w 7467600"/>
              <a:gd name="connsiteY248" fmla="*/ 3312410 h 6858000"/>
              <a:gd name="connsiteX249" fmla="*/ 805957 w 7467600"/>
              <a:gd name="connsiteY249" fmla="*/ 3330443 h 6858000"/>
              <a:gd name="connsiteX250" fmla="*/ 1318687 w 7467600"/>
              <a:gd name="connsiteY250" fmla="*/ 3113840 h 6858000"/>
              <a:gd name="connsiteX251" fmla="*/ 5453702 w 7467600"/>
              <a:gd name="connsiteY251" fmla="*/ 3090882 h 6858000"/>
              <a:gd name="connsiteX252" fmla="*/ 5480135 w 7467600"/>
              <a:gd name="connsiteY252" fmla="*/ 3565802 h 6858000"/>
              <a:gd name="connsiteX253" fmla="*/ 5499023 w 7467600"/>
              <a:gd name="connsiteY253" fmla="*/ 4166310 h 6858000"/>
              <a:gd name="connsiteX254" fmla="*/ 5547022 w 7467600"/>
              <a:gd name="connsiteY254" fmla="*/ 3607838 h 6858000"/>
              <a:gd name="connsiteX255" fmla="*/ 5515964 w 7467600"/>
              <a:gd name="connsiteY255" fmla="*/ 3378541 h 6858000"/>
              <a:gd name="connsiteX256" fmla="*/ 5453702 w 7467600"/>
              <a:gd name="connsiteY256" fmla="*/ 3090882 h 6858000"/>
              <a:gd name="connsiteX257" fmla="*/ 1238695 w 7467600"/>
              <a:gd name="connsiteY257" fmla="*/ 3076820 h 6858000"/>
              <a:gd name="connsiteX258" fmla="*/ 716371 w 7467600"/>
              <a:gd name="connsiteY258" fmla="*/ 3293249 h 6858000"/>
              <a:gd name="connsiteX259" fmla="*/ 579522 w 7467600"/>
              <a:gd name="connsiteY259" fmla="*/ 3371759 h 6858000"/>
              <a:gd name="connsiteX260" fmla="*/ 600288 w 7467600"/>
              <a:gd name="connsiteY260" fmla="*/ 3365555 h 6858000"/>
              <a:gd name="connsiteX261" fmla="*/ 840692 w 7467600"/>
              <a:gd name="connsiteY261" fmla="*/ 3284921 h 6858000"/>
              <a:gd name="connsiteX262" fmla="*/ 979248 w 7467600"/>
              <a:gd name="connsiteY262" fmla="*/ 3221003 h 6858000"/>
              <a:gd name="connsiteX263" fmla="*/ 1053282 w 7467600"/>
              <a:gd name="connsiteY263" fmla="*/ 3185247 h 6858000"/>
              <a:gd name="connsiteX264" fmla="*/ 1320603 w 7467600"/>
              <a:gd name="connsiteY264" fmla="*/ 3081281 h 6858000"/>
              <a:gd name="connsiteX265" fmla="*/ 1238695 w 7467600"/>
              <a:gd name="connsiteY265" fmla="*/ 3076820 h 6858000"/>
              <a:gd name="connsiteX266" fmla="*/ 5425627 w 7467600"/>
              <a:gd name="connsiteY266" fmla="*/ 2954192 h 6858000"/>
              <a:gd name="connsiteX267" fmla="*/ 5470770 w 7467600"/>
              <a:gd name="connsiteY267" fmla="*/ 3005435 h 6858000"/>
              <a:gd name="connsiteX268" fmla="*/ 5519779 w 7467600"/>
              <a:gd name="connsiteY268" fmla="*/ 4359223 h 6858000"/>
              <a:gd name="connsiteX269" fmla="*/ 5520293 w 7467600"/>
              <a:gd name="connsiteY269" fmla="*/ 4360602 h 6858000"/>
              <a:gd name="connsiteX270" fmla="*/ 5767221 w 7467600"/>
              <a:gd name="connsiteY270" fmla="*/ 4665564 h 6858000"/>
              <a:gd name="connsiteX271" fmla="*/ 6937169 w 7467600"/>
              <a:gd name="connsiteY271" fmla="*/ 4815941 h 6858000"/>
              <a:gd name="connsiteX272" fmla="*/ 6953922 w 7467600"/>
              <a:gd name="connsiteY272" fmla="*/ 4890068 h 6858000"/>
              <a:gd name="connsiteX273" fmla="*/ 6071359 w 7467600"/>
              <a:gd name="connsiteY273" fmla="*/ 4770770 h 6858000"/>
              <a:gd name="connsiteX274" fmla="*/ 6038839 w 7467600"/>
              <a:gd name="connsiteY274" fmla="*/ 4764474 h 6858000"/>
              <a:gd name="connsiteX275" fmla="*/ 6038706 w 7467600"/>
              <a:gd name="connsiteY275" fmla="*/ 4763847 h 6858000"/>
              <a:gd name="connsiteX276" fmla="*/ 6037784 w 7467600"/>
              <a:gd name="connsiteY276" fmla="*/ 4764270 h 6858000"/>
              <a:gd name="connsiteX277" fmla="*/ 6038839 w 7467600"/>
              <a:gd name="connsiteY277" fmla="*/ 4764474 h 6858000"/>
              <a:gd name="connsiteX278" fmla="*/ 6040338 w 7467600"/>
              <a:gd name="connsiteY278" fmla="*/ 4771418 h 6858000"/>
              <a:gd name="connsiteX279" fmla="*/ 6024488 w 7467600"/>
              <a:gd name="connsiteY279" fmla="*/ 4809903 h 6858000"/>
              <a:gd name="connsiteX280" fmla="*/ 5599771 w 7467600"/>
              <a:gd name="connsiteY280" fmla="*/ 5509652 h 6858000"/>
              <a:gd name="connsiteX281" fmla="*/ 5548843 w 7467600"/>
              <a:gd name="connsiteY281" fmla="*/ 5563845 h 6858000"/>
              <a:gd name="connsiteX282" fmla="*/ 5940952 w 7467600"/>
              <a:gd name="connsiteY282" fmla="*/ 6250028 h 6858000"/>
              <a:gd name="connsiteX283" fmla="*/ 6043441 w 7467600"/>
              <a:gd name="connsiteY283" fmla="*/ 6665847 h 6858000"/>
              <a:gd name="connsiteX284" fmla="*/ 6093432 w 7467600"/>
              <a:gd name="connsiteY284" fmla="*/ 6858000 h 6858000"/>
              <a:gd name="connsiteX285" fmla="*/ 6034344 w 7467600"/>
              <a:gd name="connsiteY285" fmla="*/ 6858000 h 6858000"/>
              <a:gd name="connsiteX286" fmla="*/ 6026679 w 7467600"/>
              <a:gd name="connsiteY286" fmla="*/ 6836959 h 6858000"/>
              <a:gd name="connsiteX287" fmla="*/ 5800441 w 7467600"/>
              <a:gd name="connsiteY287" fmla="*/ 6335286 h 6858000"/>
              <a:gd name="connsiteX288" fmla="*/ 5526562 w 7467600"/>
              <a:gd name="connsiteY288" fmla="*/ 5705388 h 6858000"/>
              <a:gd name="connsiteX289" fmla="*/ 5519640 w 7467600"/>
              <a:gd name="connsiteY289" fmla="*/ 5683774 h 6858000"/>
              <a:gd name="connsiteX290" fmla="*/ 5844559 w 7467600"/>
              <a:gd name="connsiteY290" fmla="*/ 6553349 h 6858000"/>
              <a:gd name="connsiteX291" fmla="*/ 5975994 w 7467600"/>
              <a:gd name="connsiteY291" fmla="*/ 6858000 h 6858000"/>
              <a:gd name="connsiteX292" fmla="*/ 5898547 w 7467600"/>
              <a:gd name="connsiteY292" fmla="*/ 6858000 h 6858000"/>
              <a:gd name="connsiteX293" fmla="*/ 5682041 w 7467600"/>
              <a:gd name="connsiteY293" fmla="*/ 6355860 h 6858000"/>
              <a:gd name="connsiteX294" fmla="*/ 5461758 w 7467600"/>
              <a:gd name="connsiteY294" fmla="*/ 5820220 h 6858000"/>
              <a:gd name="connsiteX295" fmla="*/ 5237282 w 7467600"/>
              <a:gd name="connsiteY295" fmla="*/ 6579086 h 6858000"/>
              <a:gd name="connsiteX296" fmla="*/ 5115009 w 7467600"/>
              <a:gd name="connsiteY296" fmla="*/ 6858000 h 6858000"/>
              <a:gd name="connsiteX297" fmla="*/ 5028074 w 7467600"/>
              <a:gd name="connsiteY297" fmla="*/ 6858000 h 6858000"/>
              <a:gd name="connsiteX298" fmla="*/ 5079508 w 7467600"/>
              <a:gd name="connsiteY298" fmla="*/ 6749074 h 6858000"/>
              <a:gd name="connsiteX299" fmla="*/ 5371846 w 7467600"/>
              <a:gd name="connsiteY299" fmla="*/ 5924413 h 6858000"/>
              <a:gd name="connsiteX300" fmla="*/ 5270512 w 7467600"/>
              <a:gd name="connsiteY300" fmla="*/ 6138975 h 6858000"/>
              <a:gd name="connsiteX301" fmla="*/ 5062409 w 7467600"/>
              <a:gd name="connsiteY301" fmla="*/ 6653544 h 6858000"/>
              <a:gd name="connsiteX302" fmla="*/ 5036628 w 7467600"/>
              <a:gd name="connsiteY302" fmla="*/ 6754247 h 6858000"/>
              <a:gd name="connsiteX303" fmla="*/ 5009112 w 7467600"/>
              <a:gd name="connsiteY303" fmla="*/ 6858000 h 6858000"/>
              <a:gd name="connsiteX304" fmla="*/ 4976679 w 7467600"/>
              <a:gd name="connsiteY304" fmla="*/ 6858000 h 6858000"/>
              <a:gd name="connsiteX305" fmla="*/ 5006537 w 7467600"/>
              <a:gd name="connsiteY305" fmla="*/ 6747068 h 6858000"/>
              <a:gd name="connsiteX306" fmla="*/ 5032723 w 7467600"/>
              <a:gd name="connsiteY306" fmla="*/ 6644957 h 6858000"/>
              <a:gd name="connsiteX307" fmla="*/ 5242949 w 7467600"/>
              <a:gd name="connsiteY307" fmla="*/ 6125175 h 6858000"/>
              <a:gd name="connsiteX308" fmla="*/ 5286321 w 7467600"/>
              <a:gd name="connsiteY308" fmla="*/ 6033555 h 6858000"/>
              <a:gd name="connsiteX309" fmla="*/ 5008210 w 7467600"/>
              <a:gd name="connsiteY309" fmla="*/ 6649194 h 6858000"/>
              <a:gd name="connsiteX310" fmla="*/ 4986321 w 7467600"/>
              <a:gd name="connsiteY310" fmla="*/ 6765687 h 6858000"/>
              <a:gd name="connsiteX311" fmla="*/ 4973474 w 7467600"/>
              <a:gd name="connsiteY311" fmla="*/ 6858000 h 6858000"/>
              <a:gd name="connsiteX312" fmla="*/ 4907178 w 7467600"/>
              <a:gd name="connsiteY312" fmla="*/ 6858000 h 6858000"/>
              <a:gd name="connsiteX313" fmla="*/ 4910810 w 7467600"/>
              <a:gd name="connsiteY313" fmla="*/ 6829660 h 6858000"/>
              <a:gd name="connsiteX314" fmla="*/ 4987461 w 7467600"/>
              <a:gd name="connsiteY314" fmla="*/ 6432994 h 6858000"/>
              <a:gd name="connsiteX315" fmla="*/ 5179262 w 7467600"/>
              <a:gd name="connsiteY315" fmla="*/ 6035044 h 6858000"/>
              <a:gd name="connsiteX316" fmla="*/ 4689678 w 7467600"/>
              <a:gd name="connsiteY316" fmla="*/ 6440241 h 6858000"/>
              <a:gd name="connsiteX317" fmla="*/ 4477543 w 7467600"/>
              <a:gd name="connsiteY317" fmla="*/ 6674836 h 6858000"/>
              <a:gd name="connsiteX318" fmla="*/ 4329957 w 7467600"/>
              <a:gd name="connsiteY318" fmla="*/ 6858000 h 6858000"/>
              <a:gd name="connsiteX319" fmla="*/ 4218595 w 7467600"/>
              <a:gd name="connsiteY319" fmla="*/ 6858000 h 6858000"/>
              <a:gd name="connsiteX320" fmla="*/ 4368888 w 7467600"/>
              <a:gd name="connsiteY320" fmla="*/ 6668412 h 6858000"/>
              <a:gd name="connsiteX321" fmla="*/ 4563091 w 7467600"/>
              <a:gd name="connsiteY321" fmla="*/ 6442508 h 6858000"/>
              <a:gd name="connsiteX322" fmla="*/ 5387324 w 7467600"/>
              <a:gd name="connsiteY322" fmla="*/ 5705830 h 6858000"/>
              <a:gd name="connsiteX323" fmla="*/ 5073620 w 7467600"/>
              <a:gd name="connsiteY323" fmla="*/ 5955437 h 6858000"/>
              <a:gd name="connsiteX324" fmla="*/ 4689789 w 7467600"/>
              <a:gd name="connsiteY324" fmla="*/ 6268382 h 6858000"/>
              <a:gd name="connsiteX325" fmla="*/ 4418722 w 7467600"/>
              <a:gd name="connsiteY325" fmla="*/ 6570886 h 6858000"/>
              <a:gd name="connsiteX326" fmla="*/ 4214944 w 7467600"/>
              <a:gd name="connsiteY326" fmla="*/ 6858000 h 6858000"/>
              <a:gd name="connsiteX327" fmla="*/ 4177898 w 7467600"/>
              <a:gd name="connsiteY327" fmla="*/ 6858000 h 6858000"/>
              <a:gd name="connsiteX328" fmla="*/ 4391597 w 7467600"/>
              <a:gd name="connsiteY328" fmla="*/ 6556370 h 6858000"/>
              <a:gd name="connsiteX329" fmla="*/ 4668889 w 7467600"/>
              <a:gd name="connsiteY329" fmla="*/ 6246399 h 6858000"/>
              <a:gd name="connsiteX330" fmla="*/ 5055427 w 7467600"/>
              <a:gd name="connsiteY330" fmla="*/ 5931476 h 6858000"/>
              <a:gd name="connsiteX331" fmla="*/ 5371814 w 7467600"/>
              <a:gd name="connsiteY331" fmla="*/ 5678975 h 6858000"/>
              <a:gd name="connsiteX332" fmla="*/ 4987918 w 7467600"/>
              <a:gd name="connsiteY332" fmla="*/ 5838701 h 6858000"/>
              <a:gd name="connsiteX333" fmla="*/ 4317146 w 7467600"/>
              <a:gd name="connsiteY333" fmla="*/ 6587716 h 6858000"/>
              <a:gd name="connsiteX334" fmla="*/ 4171627 w 7467600"/>
              <a:gd name="connsiteY334" fmla="*/ 6858000 h 6858000"/>
              <a:gd name="connsiteX335" fmla="*/ 4081585 w 7467600"/>
              <a:gd name="connsiteY335" fmla="*/ 6858000 h 6858000"/>
              <a:gd name="connsiteX336" fmla="*/ 4238603 w 7467600"/>
              <a:gd name="connsiteY336" fmla="*/ 6559341 h 6858000"/>
              <a:gd name="connsiteX337" fmla="*/ 4778333 w 7467600"/>
              <a:gd name="connsiteY337" fmla="*/ 5873626 h 6858000"/>
              <a:gd name="connsiteX338" fmla="*/ 5414185 w 7467600"/>
              <a:gd name="connsiteY338" fmla="*/ 5573882 h 6858000"/>
              <a:gd name="connsiteX339" fmla="*/ 5959648 w 7467600"/>
              <a:gd name="connsiteY339" fmla="*/ 4760797 h 6858000"/>
              <a:gd name="connsiteX340" fmla="*/ 5355019 w 7467600"/>
              <a:gd name="connsiteY340" fmla="*/ 4734672 h 6858000"/>
              <a:gd name="connsiteX341" fmla="*/ 5083565 w 7467600"/>
              <a:gd name="connsiteY341" fmla="*/ 5179121 h 6858000"/>
              <a:gd name="connsiteX342" fmla="*/ 4713577 w 7467600"/>
              <a:gd name="connsiteY342" fmla="*/ 5616803 h 6858000"/>
              <a:gd name="connsiteX343" fmla="*/ 3989559 w 7467600"/>
              <a:gd name="connsiteY343" fmla="*/ 6145945 h 6858000"/>
              <a:gd name="connsiteX344" fmla="*/ 3939824 w 7467600"/>
              <a:gd name="connsiteY344" fmla="*/ 6066900 h 6858000"/>
              <a:gd name="connsiteX345" fmla="*/ 4584537 w 7467600"/>
              <a:gd name="connsiteY345" fmla="*/ 5324826 h 6858000"/>
              <a:gd name="connsiteX346" fmla="*/ 5037105 w 7467600"/>
              <a:gd name="connsiteY346" fmla="*/ 5088765 h 6858000"/>
              <a:gd name="connsiteX347" fmla="*/ 5039930 w 7467600"/>
              <a:gd name="connsiteY347" fmla="*/ 5089585 h 6858000"/>
              <a:gd name="connsiteX348" fmla="*/ 5263764 w 7467600"/>
              <a:gd name="connsiteY348" fmla="*/ 4735525 h 6858000"/>
              <a:gd name="connsiteX349" fmla="*/ 4086300 w 7467600"/>
              <a:gd name="connsiteY349" fmla="*/ 4884599 h 6858000"/>
              <a:gd name="connsiteX350" fmla="*/ 4085485 w 7467600"/>
              <a:gd name="connsiteY350" fmla="*/ 4899070 h 6858000"/>
              <a:gd name="connsiteX351" fmla="*/ 3871915 w 7467600"/>
              <a:gd name="connsiteY351" fmla="*/ 5253645 h 6858000"/>
              <a:gd name="connsiteX352" fmla="*/ 3799374 w 7467600"/>
              <a:gd name="connsiteY352" fmla="*/ 5466127 h 6858000"/>
              <a:gd name="connsiteX353" fmla="*/ 3498850 w 7467600"/>
              <a:gd name="connsiteY353" fmla="*/ 6661888 h 6858000"/>
              <a:gd name="connsiteX354" fmla="*/ 3399216 w 7467600"/>
              <a:gd name="connsiteY354" fmla="*/ 6858000 h 6858000"/>
              <a:gd name="connsiteX355" fmla="*/ 3303688 w 7467600"/>
              <a:gd name="connsiteY355" fmla="*/ 6858000 h 6858000"/>
              <a:gd name="connsiteX356" fmla="*/ 3391774 w 7467600"/>
              <a:gd name="connsiteY356" fmla="*/ 6697181 h 6858000"/>
              <a:gd name="connsiteX357" fmla="*/ 3735540 w 7467600"/>
              <a:gd name="connsiteY357" fmla="*/ 5546923 h 6858000"/>
              <a:gd name="connsiteX358" fmla="*/ 3729438 w 7467600"/>
              <a:gd name="connsiteY358" fmla="*/ 5569058 h 6858000"/>
              <a:gd name="connsiteX359" fmla="*/ 3707782 w 7467600"/>
              <a:gd name="connsiteY359" fmla="*/ 5644908 h 6858000"/>
              <a:gd name="connsiteX360" fmla="*/ 3583827 w 7467600"/>
              <a:gd name="connsiteY360" fmla="*/ 6039215 h 6858000"/>
              <a:gd name="connsiteX361" fmla="*/ 3547861 w 7467600"/>
              <a:gd name="connsiteY361" fmla="*/ 6129609 h 6858000"/>
              <a:gd name="connsiteX362" fmla="*/ 3490905 w 7467600"/>
              <a:gd name="connsiteY362" fmla="*/ 6277660 h 6858000"/>
              <a:gd name="connsiteX363" fmla="*/ 3455859 w 7467600"/>
              <a:gd name="connsiteY363" fmla="*/ 6391301 h 6858000"/>
              <a:gd name="connsiteX364" fmla="*/ 3429112 w 7467600"/>
              <a:gd name="connsiteY364" fmla="*/ 6479469 h 6858000"/>
              <a:gd name="connsiteX365" fmla="*/ 3304862 w 7467600"/>
              <a:gd name="connsiteY365" fmla="*/ 6796476 h 6858000"/>
              <a:gd name="connsiteX366" fmla="*/ 3276071 w 7467600"/>
              <a:gd name="connsiteY366" fmla="*/ 6858000 h 6858000"/>
              <a:gd name="connsiteX367" fmla="*/ 3240805 w 7467600"/>
              <a:gd name="connsiteY367" fmla="*/ 6858000 h 6858000"/>
              <a:gd name="connsiteX368" fmla="*/ 3275917 w 7467600"/>
              <a:gd name="connsiteY368" fmla="*/ 6783192 h 6858000"/>
              <a:gd name="connsiteX369" fmla="*/ 3399358 w 7467600"/>
              <a:gd name="connsiteY369" fmla="*/ 6469011 h 6858000"/>
              <a:gd name="connsiteX370" fmla="*/ 3425650 w 7467600"/>
              <a:gd name="connsiteY370" fmla="*/ 6381333 h 6858000"/>
              <a:gd name="connsiteX371" fmla="*/ 3460661 w 7467600"/>
              <a:gd name="connsiteY371" fmla="*/ 6266763 h 6858000"/>
              <a:gd name="connsiteX372" fmla="*/ 3518021 w 7467600"/>
              <a:gd name="connsiteY372" fmla="*/ 6117298 h 6858000"/>
              <a:gd name="connsiteX373" fmla="*/ 3554035 w 7467600"/>
              <a:gd name="connsiteY373" fmla="*/ 6027832 h 6858000"/>
              <a:gd name="connsiteX374" fmla="*/ 3677174 w 7467600"/>
              <a:gd name="connsiteY374" fmla="*/ 5636351 h 6858000"/>
              <a:gd name="connsiteX375" fmla="*/ 3698819 w 7467600"/>
              <a:gd name="connsiteY375" fmla="*/ 5560503 h 6858000"/>
              <a:gd name="connsiteX376" fmla="*/ 3702094 w 7467600"/>
              <a:gd name="connsiteY376" fmla="*/ 5549194 h 6858000"/>
              <a:gd name="connsiteX377" fmla="*/ 3398355 w 7467600"/>
              <a:gd name="connsiteY377" fmla="*/ 6094603 h 6858000"/>
              <a:gd name="connsiteX378" fmla="*/ 3193941 w 7467600"/>
              <a:gd name="connsiteY378" fmla="*/ 6798775 h 6858000"/>
              <a:gd name="connsiteX379" fmla="*/ 3184140 w 7467600"/>
              <a:gd name="connsiteY379" fmla="*/ 6858000 h 6858000"/>
              <a:gd name="connsiteX380" fmla="*/ 3099978 w 7467600"/>
              <a:gd name="connsiteY380" fmla="*/ 6858000 h 6858000"/>
              <a:gd name="connsiteX381" fmla="*/ 3101556 w 7467600"/>
              <a:gd name="connsiteY381" fmla="*/ 6843337 h 6858000"/>
              <a:gd name="connsiteX382" fmla="*/ 3370162 w 7467600"/>
              <a:gd name="connsiteY382" fmla="*/ 5785550 h 6858000"/>
              <a:gd name="connsiteX383" fmla="*/ 3746477 w 7467600"/>
              <a:gd name="connsiteY383" fmla="*/ 5377889 h 6858000"/>
              <a:gd name="connsiteX384" fmla="*/ 3863399 w 7467600"/>
              <a:gd name="connsiteY384" fmla="*/ 5087257 h 6858000"/>
              <a:gd name="connsiteX385" fmla="*/ 3968712 w 7467600"/>
              <a:gd name="connsiteY385" fmla="*/ 4913989 h 6858000"/>
              <a:gd name="connsiteX386" fmla="*/ 2792390 w 7467600"/>
              <a:gd name="connsiteY386" fmla="*/ 5382974 h 6858000"/>
              <a:gd name="connsiteX387" fmla="*/ 2714982 w 7467600"/>
              <a:gd name="connsiteY387" fmla="*/ 5427051 h 6858000"/>
              <a:gd name="connsiteX388" fmla="*/ 2813361 w 7467600"/>
              <a:gd name="connsiteY388" fmla="*/ 6023912 h 6858000"/>
              <a:gd name="connsiteX389" fmla="*/ 2688430 w 7467600"/>
              <a:gd name="connsiteY389" fmla="*/ 6801564 h 6858000"/>
              <a:gd name="connsiteX390" fmla="*/ 2629626 w 7467600"/>
              <a:gd name="connsiteY390" fmla="*/ 6763394 h 6858000"/>
              <a:gd name="connsiteX391" fmla="*/ 2565328 w 7467600"/>
              <a:gd name="connsiteY391" fmla="*/ 5516399 h 6858000"/>
              <a:gd name="connsiteX392" fmla="*/ 1922999 w 7467600"/>
              <a:gd name="connsiteY392" fmla="*/ 5980343 h 6858000"/>
              <a:gd name="connsiteX393" fmla="*/ 1950261 w 7467600"/>
              <a:gd name="connsiteY393" fmla="*/ 6405858 h 6858000"/>
              <a:gd name="connsiteX394" fmla="*/ 2365554 w 7467600"/>
              <a:gd name="connsiteY394" fmla="*/ 6759107 h 6858000"/>
              <a:gd name="connsiteX395" fmla="*/ 2424142 w 7467600"/>
              <a:gd name="connsiteY395" fmla="*/ 6858000 h 6858000"/>
              <a:gd name="connsiteX396" fmla="*/ 2395994 w 7467600"/>
              <a:gd name="connsiteY396" fmla="*/ 6858000 h 6858000"/>
              <a:gd name="connsiteX397" fmla="*/ 2392863 w 7467600"/>
              <a:gd name="connsiteY397" fmla="*/ 6852964 h 6858000"/>
              <a:gd name="connsiteX398" fmla="*/ 2017589 w 7467600"/>
              <a:gd name="connsiteY398" fmla="*/ 6493982 h 6858000"/>
              <a:gd name="connsiteX399" fmla="*/ 2147336 w 7467600"/>
              <a:gd name="connsiteY399" fmla="*/ 6594052 h 6858000"/>
              <a:gd name="connsiteX400" fmla="*/ 2207047 w 7467600"/>
              <a:gd name="connsiteY400" fmla="*/ 6654540 h 6858000"/>
              <a:gd name="connsiteX401" fmla="*/ 2299106 w 7467600"/>
              <a:gd name="connsiteY401" fmla="*/ 6778931 h 6858000"/>
              <a:gd name="connsiteX402" fmla="*/ 2314430 w 7467600"/>
              <a:gd name="connsiteY402" fmla="*/ 6801144 h 6858000"/>
              <a:gd name="connsiteX403" fmla="*/ 2352406 w 7467600"/>
              <a:gd name="connsiteY403" fmla="*/ 6858000 h 6858000"/>
              <a:gd name="connsiteX404" fmla="*/ 2314492 w 7467600"/>
              <a:gd name="connsiteY404" fmla="*/ 6858000 h 6858000"/>
              <a:gd name="connsiteX405" fmla="*/ 2288095 w 7467600"/>
              <a:gd name="connsiteY405" fmla="*/ 6818030 h 6858000"/>
              <a:gd name="connsiteX406" fmla="*/ 2272768 w 7467600"/>
              <a:gd name="connsiteY406" fmla="*/ 6795822 h 6858000"/>
              <a:gd name="connsiteX407" fmla="*/ 2182715 w 7467600"/>
              <a:gd name="connsiteY407" fmla="*/ 6675071 h 6858000"/>
              <a:gd name="connsiteX408" fmla="*/ 2032061 w 7467600"/>
              <a:gd name="connsiteY408" fmla="*/ 6541380 h 6858000"/>
              <a:gd name="connsiteX409" fmla="*/ 2257220 w 7467600"/>
              <a:gd name="connsiteY409" fmla="*/ 6826257 h 6858000"/>
              <a:gd name="connsiteX410" fmla="*/ 2281324 w 7467600"/>
              <a:gd name="connsiteY410" fmla="*/ 6858000 h 6858000"/>
              <a:gd name="connsiteX411" fmla="*/ 2242860 w 7467600"/>
              <a:gd name="connsiteY411" fmla="*/ 6858000 h 6858000"/>
              <a:gd name="connsiteX412" fmla="*/ 2232818 w 7467600"/>
              <a:gd name="connsiteY412" fmla="*/ 6844926 h 6858000"/>
              <a:gd name="connsiteX413" fmla="*/ 1990172 w 7467600"/>
              <a:gd name="connsiteY413" fmla="*/ 6542121 h 6858000"/>
              <a:gd name="connsiteX414" fmla="*/ 2124090 w 7467600"/>
              <a:gd name="connsiteY414" fmla="*/ 6761017 h 6858000"/>
              <a:gd name="connsiteX415" fmla="*/ 2200380 w 7467600"/>
              <a:gd name="connsiteY415" fmla="*/ 6858000 h 6858000"/>
              <a:gd name="connsiteX416" fmla="*/ 2147507 w 7467600"/>
              <a:gd name="connsiteY416" fmla="*/ 6858000 h 6858000"/>
              <a:gd name="connsiteX417" fmla="*/ 2070668 w 7467600"/>
              <a:gd name="connsiteY417" fmla="*/ 6761520 h 6858000"/>
              <a:gd name="connsiteX418" fmla="*/ 1975142 w 7467600"/>
              <a:gd name="connsiteY418" fmla="*/ 6585570 h 6858000"/>
              <a:gd name="connsiteX419" fmla="*/ 2050035 w 7467600"/>
              <a:gd name="connsiteY419" fmla="*/ 6813345 h 6858000"/>
              <a:gd name="connsiteX420" fmla="*/ 2063025 w 7467600"/>
              <a:gd name="connsiteY420" fmla="*/ 6858000 h 6858000"/>
              <a:gd name="connsiteX421" fmla="*/ 2021675 w 7467600"/>
              <a:gd name="connsiteY421" fmla="*/ 6858000 h 6858000"/>
              <a:gd name="connsiteX422" fmla="*/ 2019308 w 7467600"/>
              <a:gd name="connsiteY422" fmla="*/ 6847118 h 6858000"/>
              <a:gd name="connsiteX423" fmla="*/ 1938835 w 7467600"/>
              <a:gd name="connsiteY423" fmla="*/ 6551160 h 6858000"/>
              <a:gd name="connsiteX424" fmla="*/ 1953230 w 7467600"/>
              <a:gd name="connsiteY424" fmla="*/ 6759699 h 6858000"/>
              <a:gd name="connsiteX425" fmla="*/ 1956763 w 7467600"/>
              <a:gd name="connsiteY425" fmla="*/ 6778191 h 6858000"/>
              <a:gd name="connsiteX426" fmla="*/ 1967925 w 7467600"/>
              <a:gd name="connsiteY426" fmla="*/ 6858000 h 6858000"/>
              <a:gd name="connsiteX427" fmla="*/ 1936622 w 7467600"/>
              <a:gd name="connsiteY427" fmla="*/ 6858000 h 6858000"/>
              <a:gd name="connsiteX428" fmla="*/ 1926261 w 7467600"/>
              <a:gd name="connsiteY428" fmla="*/ 6784064 h 6858000"/>
              <a:gd name="connsiteX429" fmla="*/ 1922724 w 7467600"/>
              <a:gd name="connsiteY429" fmla="*/ 6765577 h 6858000"/>
              <a:gd name="connsiteX430" fmla="*/ 1904650 w 7467600"/>
              <a:gd name="connsiteY430" fmla="*/ 6639616 h 6858000"/>
              <a:gd name="connsiteX431" fmla="*/ 1885273 w 7467600"/>
              <a:gd name="connsiteY431" fmla="*/ 6858000 h 6858000"/>
              <a:gd name="connsiteX432" fmla="*/ 1854363 w 7467600"/>
              <a:gd name="connsiteY432" fmla="*/ 6858000 h 6858000"/>
              <a:gd name="connsiteX433" fmla="*/ 1880391 w 7467600"/>
              <a:gd name="connsiteY433" fmla="*/ 6603796 h 6858000"/>
              <a:gd name="connsiteX434" fmla="*/ 1818273 w 7467600"/>
              <a:gd name="connsiteY434" fmla="*/ 6715729 h 6858000"/>
              <a:gd name="connsiteX435" fmla="*/ 1794691 w 7467600"/>
              <a:gd name="connsiteY435" fmla="*/ 6843239 h 6858000"/>
              <a:gd name="connsiteX436" fmla="*/ 1794914 w 7467600"/>
              <a:gd name="connsiteY436" fmla="*/ 6858000 h 6858000"/>
              <a:gd name="connsiteX437" fmla="*/ 1746128 w 7467600"/>
              <a:gd name="connsiteY437" fmla="*/ 6858000 h 6858000"/>
              <a:gd name="connsiteX438" fmla="*/ 1753934 w 7467600"/>
              <a:gd name="connsiteY438" fmla="*/ 6724796 h 6858000"/>
              <a:gd name="connsiteX439" fmla="*/ 1792053 w 7467600"/>
              <a:gd name="connsiteY439" fmla="*/ 6572396 h 6858000"/>
              <a:gd name="connsiteX440" fmla="*/ 1862248 w 7467600"/>
              <a:gd name="connsiteY440" fmla="*/ 6266397 h 6858000"/>
              <a:gd name="connsiteX441" fmla="*/ 1862250 w 7467600"/>
              <a:gd name="connsiteY441" fmla="*/ 6033531 h 6858000"/>
              <a:gd name="connsiteX442" fmla="*/ 1211999 w 7467600"/>
              <a:gd name="connsiteY442" fmla="*/ 6683610 h 6858000"/>
              <a:gd name="connsiteX443" fmla="*/ 1213266 w 7467600"/>
              <a:gd name="connsiteY443" fmla="*/ 6691947 h 6858000"/>
              <a:gd name="connsiteX444" fmla="*/ 1203370 w 7467600"/>
              <a:gd name="connsiteY444" fmla="*/ 6850676 h 6858000"/>
              <a:gd name="connsiteX445" fmla="*/ 1203671 w 7467600"/>
              <a:gd name="connsiteY445" fmla="*/ 6858000 h 6858000"/>
              <a:gd name="connsiteX446" fmla="*/ 1143180 w 7467600"/>
              <a:gd name="connsiteY446" fmla="*/ 6858000 h 6858000"/>
              <a:gd name="connsiteX447" fmla="*/ 1142176 w 7467600"/>
              <a:gd name="connsiteY447" fmla="*/ 6766045 h 6858000"/>
              <a:gd name="connsiteX448" fmla="*/ 1067484 w 7467600"/>
              <a:gd name="connsiteY448" fmla="*/ 6858000 h 6858000"/>
              <a:gd name="connsiteX449" fmla="*/ 953928 w 7467600"/>
              <a:gd name="connsiteY449" fmla="*/ 6858000 h 6858000"/>
              <a:gd name="connsiteX450" fmla="*/ 959715 w 7467600"/>
              <a:gd name="connsiteY450" fmla="*/ 6850185 h 6858000"/>
              <a:gd name="connsiteX451" fmla="*/ 1483788 w 7467600"/>
              <a:gd name="connsiteY451" fmla="*/ 6259174 h 6858000"/>
              <a:gd name="connsiteX452" fmla="*/ 1100671 w 7467600"/>
              <a:gd name="connsiteY452" fmla="*/ 6252137 h 6858000"/>
              <a:gd name="connsiteX453" fmla="*/ 1090144 w 7467600"/>
              <a:gd name="connsiteY453" fmla="*/ 6256748 h 6858000"/>
              <a:gd name="connsiteX454" fmla="*/ 1095872 w 7467600"/>
              <a:gd name="connsiteY454" fmla="*/ 6271892 h 6858000"/>
              <a:gd name="connsiteX455" fmla="*/ 262785 w 7467600"/>
              <a:gd name="connsiteY455" fmla="*/ 6845450 h 6858000"/>
              <a:gd name="connsiteX456" fmla="*/ 209968 w 7467600"/>
              <a:gd name="connsiteY456" fmla="*/ 6770713 h 6858000"/>
              <a:gd name="connsiteX457" fmla="*/ 873460 w 7467600"/>
              <a:gd name="connsiteY457" fmla="*/ 6253768 h 6858000"/>
              <a:gd name="connsiteX458" fmla="*/ 192686 w 7467600"/>
              <a:gd name="connsiteY458" fmla="*/ 5849257 h 6858000"/>
              <a:gd name="connsiteX459" fmla="*/ 4696 w 7467600"/>
              <a:gd name="connsiteY459" fmla="*/ 5697668 h 6858000"/>
              <a:gd name="connsiteX460" fmla="*/ 0 w 7467600"/>
              <a:gd name="connsiteY460" fmla="*/ 5689984 h 6858000"/>
              <a:gd name="connsiteX461" fmla="*/ 0 w 7467600"/>
              <a:gd name="connsiteY461" fmla="*/ 5513472 h 6858000"/>
              <a:gd name="connsiteX462" fmla="*/ 174101 w 7467600"/>
              <a:gd name="connsiteY462" fmla="*/ 5620277 h 6858000"/>
              <a:gd name="connsiteX463" fmla="*/ 891800 w 7467600"/>
              <a:gd name="connsiteY463" fmla="*/ 6036935 h 6858000"/>
              <a:gd name="connsiteX464" fmla="*/ 1072219 w 7467600"/>
              <a:gd name="connsiteY464" fmla="*/ 6169443 h 6858000"/>
              <a:gd name="connsiteX465" fmla="*/ 1074117 w 7467600"/>
              <a:gd name="connsiteY465" fmla="*/ 6170301 h 6858000"/>
              <a:gd name="connsiteX466" fmla="*/ 1083114 w 7467600"/>
              <a:gd name="connsiteY466" fmla="*/ 6174131 h 6858000"/>
              <a:gd name="connsiteX467" fmla="*/ 1543010 w 7467600"/>
              <a:gd name="connsiteY467" fmla="*/ 6191140 h 6858000"/>
              <a:gd name="connsiteX468" fmla="*/ 1551080 w 7467600"/>
              <a:gd name="connsiteY468" fmla="*/ 6195006 h 6858000"/>
              <a:gd name="connsiteX469" fmla="*/ 2345443 w 7467600"/>
              <a:gd name="connsiteY469" fmla="*/ 5549882 h 6858000"/>
              <a:gd name="connsiteX470" fmla="*/ 1721499 w 7467600"/>
              <a:gd name="connsiteY470" fmla="*/ 5599969 h 6858000"/>
              <a:gd name="connsiteX471" fmla="*/ 767716 w 7467600"/>
              <a:gd name="connsiteY471" fmla="*/ 5472768 h 6858000"/>
              <a:gd name="connsiteX472" fmla="*/ 722147 w 7467600"/>
              <a:gd name="connsiteY472" fmla="*/ 5393091 h 6858000"/>
              <a:gd name="connsiteX473" fmla="*/ 1485552 w 7467600"/>
              <a:gd name="connsiteY473" fmla="*/ 5313202 h 6858000"/>
              <a:gd name="connsiteX474" fmla="*/ 2143004 w 7467600"/>
              <a:gd name="connsiteY474" fmla="*/ 5402420 h 6858000"/>
              <a:gd name="connsiteX475" fmla="*/ 1933391 w 7467600"/>
              <a:gd name="connsiteY475" fmla="*/ 5156971 h 6858000"/>
              <a:gd name="connsiteX476" fmla="*/ 1827118 w 7467600"/>
              <a:gd name="connsiteY476" fmla="*/ 4968410 h 6858000"/>
              <a:gd name="connsiteX477" fmla="*/ 1837349 w 7467600"/>
              <a:gd name="connsiteY477" fmla="*/ 4956357 h 6858000"/>
              <a:gd name="connsiteX478" fmla="*/ 2162835 w 7467600"/>
              <a:gd name="connsiteY478" fmla="*/ 5187853 h 6858000"/>
              <a:gd name="connsiteX479" fmla="*/ 2257167 w 7467600"/>
              <a:gd name="connsiteY479" fmla="*/ 5462123 h 6858000"/>
              <a:gd name="connsiteX480" fmla="*/ 2261598 w 7467600"/>
              <a:gd name="connsiteY480" fmla="*/ 5467998 h 6858000"/>
              <a:gd name="connsiteX481" fmla="*/ 2437177 w 7467600"/>
              <a:gd name="connsiteY481" fmla="*/ 5479608 h 6858000"/>
              <a:gd name="connsiteX482" fmla="*/ 2445247 w 7467600"/>
              <a:gd name="connsiteY482" fmla="*/ 5483476 h 6858000"/>
              <a:gd name="connsiteX483" fmla="*/ 2743626 w 7467600"/>
              <a:gd name="connsiteY483" fmla="*/ 5304819 h 6858000"/>
              <a:gd name="connsiteX484" fmla="*/ 3048102 w 7467600"/>
              <a:gd name="connsiteY484" fmla="*/ 5150595 h 6858000"/>
              <a:gd name="connsiteX485" fmla="*/ 1799414 w 7467600"/>
              <a:gd name="connsiteY485" fmla="*/ 4694732 h 6858000"/>
              <a:gd name="connsiteX486" fmla="*/ 1771735 w 7467600"/>
              <a:gd name="connsiteY486" fmla="*/ 4619929 h 6858000"/>
              <a:gd name="connsiteX487" fmla="*/ 3104273 w 7467600"/>
              <a:gd name="connsiteY487" fmla="*/ 5076159 h 6858000"/>
              <a:gd name="connsiteX488" fmla="*/ 3113245 w 7467600"/>
              <a:gd name="connsiteY488" fmla="*/ 5090705 h 6858000"/>
              <a:gd name="connsiteX489" fmla="*/ 3126294 w 7467600"/>
              <a:gd name="connsiteY489" fmla="*/ 5114400 h 6858000"/>
              <a:gd name="connsiteX490" fmla="*/ 3937433 w 7467600"/>
              <a:gd name="connsiteY490" fmla="*/ 4830473 h 6858000"/>
              <a:gd name="connsiteX491" fmla="*/ 3590475 w 7467600"/>
              <a:gd name="connsiteY491" fmla="*/ 4597974 h 6858000"/>
              <a:gd name="connsiteX492" fmla="*/ 3100264 w 7467600"/>
              <a:gd name="connsiteY492" fmla="*/ 4579845 h 6858000"/>
              <a:gd name="connsiteX493" fmla="*/ 2183576 w 7467600"/>
              <a:gd name="connsiteY493" fmla="*/ 4227150 h 6858000"/>
              <a:gd name="connsiteX494" fmla="*/ 2151029 w 7467600"/>
              <a:gd name="connsiteY494" fmla="*/ 4146947 h 6858000"/>
              <a:gd name="connsiteX495" fmla="*/ 3563434 w 7467600"/>
              <a:gd name="connsiteY495" fmla="*/ 4469115 h 6858000"/>
              <a:gd name="connsiteX496" fmla="*/ 3177952 w 7467600"/>
              <a:gd name="connsiteY496" fmla="*/ 3657386 h 6858000"/>
              <a:gd name="connsiteX497" fmla="*/ 3189263 w 7467600"/>
              <a:gd name="connsiteY497" fmla="*/ 3625726 h 6858000"/>
              <a:gd name="connsiteX498" fmla="*/ 3560912 w 7467600"/>
              <a:gd name="connsiteY498" fmla="*/ 4079863 h 6858000"/>
              <a:gd name="connsiteX499" fmla="*/ 3626636 w 7467600"/>
              <a:gd name="connsiteY499" fmla="*/ 4512230 h 6858000"/>
              <a:gd name="connsiteX500" fmla="*/ 3653088 w 7467600"/>
              <a:gd name="connsiteY500" fmla="*/ 4521417 h 6858000"/>
              <a:gd name="connsiteX501" fmla="*/ 3988128 w 7467600"/>
              <a:gd name="connsiteY501" fmla="*/ 4817267 h 6858000"/>
              <a:gd name="connsiteX502" fmla="*/ 4830582 w 7467600"/>
              <a:gd name="connsiteY502" fmla="*/ 4676000 h 6858000"/>
              <a:gd name="connsiteX503" fmla="*/ 4830100 w 7467600"/>
              <a:gd name="connsiteY503" fmla="*/ 4675554 h 6858000"/>
              <a:gd name="connsiteX504" fmla="*/ 4036318 w 7467600"/>
              <a:gd name="connsiteY504" fmla="*/ 4147013 h 6858000"/>
              <a:gd name="connsiteX505" fmla="*/ 3432098 w 7467600"/>
              <a:gd name="connsiteY505" fmla="*/ 3537312 h 6858000"/>
              <a:gd name="connsiteX506" fmla="*/ 3446761 w 7467600"/>
              <a:gd name="connsiteY506" fmla="*/ 3461278 h 6858000"/>
              <a:gd name="connsiteX507" fmla="*/ 4419733 w 7467600"/>
              <a:gd name="connsiteY507" fmla="*/ 3963555 h 6858000"/>
              <a:gd name="connsiteX508" fmla="*/ 4781371 w 7467600"/>
              <a:gd name="connsiteY508" fmla="*/ 4458604 h 6858000"/>
              <a:gd name="connsiteX509" fmla="*/ 4780440 w 7467600"/>
              <a:gd name="connsiteY509" fmla="*/ 4470290 h 6858000"/>
              <a:gd name="connsiteX510" fmla="*/ 4898954 w 7467600"/>
              <a:gd name="connsiteY510" fmla="*/ 4662092 h 6858000"/>
              <a:gd name="connsiteX511" fmla="*/ 4900699 w 7467600"/>
              <a:gd name="connsiteY511" fmla="*/ 4670867 h 6858000"/>
              <a:gd name="connsiteX512" fmla="*/ 5714511 w 7467600"/>
              <a:gd name="connsiteY512" fmla="*/ 4663483 h 6858000"/>
              <a:gd name="connsiteX513" fmla="*/ 5464793 w 7467600"/>
              <a:gd name="connsiteY513" fmla="*/ 4393556 h 6858000"/>
              <a:gd name="connsiteX514" fmla="*/ 5461897 w 7467600"/>
              <a:gd name="connsiteY514" fmla="*/ 4390879 h 6858000"/>
              <a:gd name="connsiteX515" fmla="*/ 4294126 w 7467600"/>
              <a:gd name="connsiteY515" fmla="*/ 3303048 h 6858000"/>
              <a:gd name="connsiteX516" fmla="*/ 4305321 w 7467600"/>
              <a:gd name="connsiteY516" fmla="*/ 3256953 h 6858000"/>
              <a:gd name="connsiteX517" fmla="*/ 4949299 w 7467600"/>
              <a:gd name="connsiteY517" fmla="*/ 3766336 h 6858000"/>
              <a:gd name="connsiteX518" fmla="*/ 5291452 w 7467600"/>
              <a:gd name="connsiteY518" fmla="*/ 4076801 h 6858000"/>
              <a:gd name="connsiteX519" fmla="*/ 5434998 w 7467600"/>
              <a:gd name="connsiteY519" fmla="*/ 4254100 h 6858000"/>
              <a:gd name="connsiteX520" fmla="*/ 5351015 w 7467600"/>
              <a:gd name="connsiteY520" fmla="*/ 3760989 h 6858000"/>
              <a:gd name="connsiteX521" fmla="*/ 5413780 w 7467600"/>
              <a:gd name="connsiteY521" fmla="*/ 2966265 h 6858000"/>
              <a:gd name="connsiteX522" fmla="*/ 5425627 w 7467600"/>
              <a:gd name="connsiteY522" fmla="*/ 2954192 h 6858000"/>
              <a:gd name="connsiteX523" fmla="*/ 6604735 w 7467600"/>
              <a:gd name="connsiteY523" fmla="*/ 2041381 h 6858000"/>
              <a:gd name="connsiteX524" fmla="*/ 7204487 w 7467600"/>
              <a:gd name="connsiteY524" fmla="*/ 2742112 h 6858000"/>
              <a:gd name="connsiteX525" fmla="*/ 7131592 w 7467600"/>
              <a:gd name="connsiteY525" fmla="*/ 2672096 h 6858000"/>
              <a:gd name="connsiteX526" fmla="*/ 6996344 w 7467600"/>
              <a:gd name="connsiteY526" fmla="*/ 2518310 h 6858000"/>
              <a:gd name="connsiteX527" fmla="*/ 6735495 w 7467600"/>
              <a:gd name="connsiteY527" fmla="*/ 2196890 h 6858000"/>
              <a:gd name="connsiteX528" fmla="*/ 6721901 w 7467600"/>
              <a:gd name="connsiteY528" fmla="*/ 2179274 h 6858000"/>
              <a:gd name="connsiteX529" fmla="*/ 6604735 w 7467600"/>
              <a:gd name="connsiteY529" fmla="*/ 2041381 h 6858000"/>
              <a:gd name="connsiteX530" fmla="*/ 6591670 w 7467600"/>
              <a:gd name="connsiteY530" fmla="*/ 1988277 h 6858000"/>
              <a:gd name="connsiteX531" fmla="*/ 6747349 w 7467600"/>
              <a:gd name="connsiteY531" fmla="*/ 2160069 h 6858000"/>
              <a:gd name="connsiteX532" fmla="*/ 6760943 w 7467600"/>
              <a:gd name="connsiteY532" fmla="*/ 2177686 h 6858000"/>
              <a:gd name="connsiteX533" fmla="*/ 7021065 w 7467600"/>
              <a:gd name="connsiteY533" fmla="*/ 2498102 h 6858000"/>
              <a:gd name="connsiteX534" fmla="*/ 7155223 w 7467600"/>
              <a:gd name="connsiteY534" fmla="*/ 2650386 h 6858000"/>
              <a:gd name="connsiteX535" fmla="*/ 7203167 w 7467600"/>
              <a:gd name="connsiteY535" fmla="*/ 2697288 h 6858000"/>
              <a:gd name="connsiteX536" fmla="*/ 6937703 w 7467600"/>
              <a:gd name="connsiteY536" fmla="*/ 2321981 h 6858000"/>
              <a:gd name="connsiteX537" fmla="*/ 6591670 w 7467600"/>
              <a:gd name="connsiteY537" fmla="*/ 1988277 h 6858000"/>
              <a:gd name="connsiteX538" fmla="*/ 5798671 w 7467600"/>
              <a:gd name="connsiteY538" fmla="*/ 1981601 h 6858000"/>
              <a:gd name="connsiteX539" fmla="*/ 5754709 w 7467600"/>
              <a:gd name="connsiteY539" fmla="*/ 2071454 h 6858000"/>
              <a:gd name="connsiteX540" fmla="*/ 5763044 w 7467600"/>
              <a:gd name="connsiteY540" fmla="*/ 2842206 h 6858000"/>
              <a:gd name="connsiteX541" fmla="*/ 5764974 w 7467600"/>
              <a:gd name="connsiteY541" fmla="*/ 2799609 h 6858000"/>
              <a:gd name="connsiteX542" fmla="*/ 5767665 w 7467600"/>
              <a:gd name="connsiteY542" fmla="*/ 2666409 h 6858000"/>
              <a:gd name="connsiteX543" fmla="*/ 5763055 w 7467600"/>
              <a:gd name="connsiteY543" fmla="*/ 2579705 h 6858000"/>
              <a:gd name="connsiteX544" fmla="*/ 5758079 w 7467600"/>
              <a:gd name="connsiteY544" fmla="*/ 2492508 h 6858000"/>
              <a:gd name="connsiteX545" fmla="*/ 5779325 w 7467600"/>
              <a:gd name="connsiteY545" fmla="*/ 2197069 h 6858000"/>
              <a:gd name="connsiteX546" fmla="*/ 5798671 w 7467600"/>
              <a:gd name="connsiteY546" fmla="*/ 1981601 h 6858000"/>
              <a:gd name="connsiteX547" fmla="*/ 5829202 w 7467600"/>
              <a:gd name="connsiteY547" fmla="*/ 1971679 h 6858000"/>
              <a:gd name="connsiteX548" fmla="*/ 5809558 w 7467600"/>
              <a:gd name="connsiteY548" fmla="*/ 2198043 h 6858000"/>
              <a:gd name="connsiteX549" fmla="*/ 5788653 w 7467600"/>
              <a:gd name="connsiteY549" fmla="*/ 2489430 h 6858000"/>
              <a:gd name="connsiteX550" fmla="*/ 5793439 w 7467600"/>
              <a:gd name="connsiteY550" fmla="*/ 2575235 h 6858000"/>
              <a:gd name="connsiteX551" fmla="*/ 5796837 w 7467600"/>
              <a:gd name="connsiteY551" fmla="*/ 2637633 h 6858000"/>
              <a:gd name="connsiteX552" fmla="*/ 5818614 w 7467600"/>
              <a:gd name="connsiteY552" fmla="*/ 2473055 h 6858000"/>
              <a:gd name="connsiteX553" fmla="*/ 5829202 w 7467600"/>
              <a:gd name="connsiteY553" fmla="*/ 1971679 h 6858000"/>
              <a:gd name="connsiteX554" fmla="*/ 5911389 w 7467600"/>
              <a:gd name="connsiteY554" fmla="*/ 1898371 h 6858000"/>
              <a:gd name="connsiteX555" fmla="*/ 6237627 w 7467600"/>
              <a:gd name="connsiteY555" fmla="*/ 2231921 h 6858000"/>
              <a:gd name="connsiteX556" fmla="*/ 5911389 w 7467600"/>
              <a:gd name="connsiteY556" fmla="*/ 1898371 h 6858000"/>
              <a:gd name="connsiteX557" fmla="*/ 6944437 w 7467600"/>
              <a:gd name="connsiteY557" fmla="*/ 1575402 h 6858000"/>
              <a:gd name="connsiteX558" fmla="*/ 6304730 w 7467600"/>
              <a:gd name="connsiteY558" fmla="*/ 1766654 h 6858000"/>
              <a:gd name="connsiteX559" fmla="*/ 6944437 w 7467600"/>
              <a:gd name="connsiteY559" fmla="*/ 1575402 h 6858000"/>
              <a:gd name="connsiteX560" fmla="*/ 7019523 w 7467600"/>
              <a:gd name="connsiteY560" fmla="*/ 1519450 h 6858000"/>
              <a:gd name="connsiteX561" fmla="*/ 6298091 w 7467600"/>
              <a:gd name="connsiteY561" fmla="*/ 1737122 h 6858000"/>
              <a:gd name="connsiteX562" fmla="*/ 7019523 w 7467600"/>
              <a:gd name="connsiteY562" fmla="*/ 1519450 h 6858000"/>
              <a:gd name="connsiteX563" fmla="*/ 2399523 w 7467600"/>
              <a:gd name="connsiteY563" fmla="*/ 1428234 h 6858000"/>
              <a:gd name="connsiteX564" fmla="*/ 2224982 w 7467600"/>
              <a:gd name="connsiteY564" fmla="*/ 1826201 h 6858000"/>
              <a:gd name="connsiteX565" fmla="*/ 2096099 w 7467600"/>
              <a:gd name="connsiteY565" fmla="*/ 2345900 h 6858000"/>
              <a:gd name="connsiteX566" fmla="*/ 2283317 w 7467600"/>
              <a:gd name="connsiteY566" fmla="*/ 1796925 h 6858000"/>
              <a:gd name="connsiteX567" fmla="*/ 2399523 w 7467600"/>
              <a:gd name="connsiteY567" fmla="*/ 1428234 h 6858000"/>
              <a:gd name="connsiteX568" fmla="*/ 2448558 w 7467600"/>
              <a:gd name="connsiteY568" fmla="*/ 1373435 h 6858000"/>
              <a:gd name="connsiteX569" fmla="*/ 2312521 w 7467600"/>
              <a:gd name="connsiteY569" fmla="*/ 1806140 h 6858000"/>
              <a:gd name="connsiteX570" fmla="*/ 2127533 w 7467600"/>
              <a:gd name="connsiteY570" fmla="*/ 2348380 h 6858000"/>
              <a:gd name="connsiteX571" fmla="*/ 2358080 w 7467600"/>
              <a:gd name="connsiteY571" fmla="*/ 1866134 h 6858000"/>
              <a:gd name="connsiteX572" fmla="*/ 2407436 w 7467600"/>
              <a:gd name="connsiteY572" fmla="*/ 1651070 h 6858000"/>
              <a:gd name="connsiteX573" fmla="*/ 2448558 w 7467600"/>
              <a:gd name="connsiteY573" fmla="*/ 1373435 h 6858000"/>
              <a:gd name="connsiteX574" fmla="*/ 278707 w 7467600"/>
              <a:gd name="connsiteY574" fmla="*/ 1352270 h 6858000"/>
              <a:gd name="connsiteX575" fmla="*/ 321570 w 7467600"/>
              <a:gd name="connsiteY575" fmla="*/ 1861610 h 6858000"/>
              <a:gd name="connsiteX576" fmla="*/ 294281 w 7467600"/>
              <a:gd name="connsiteY576" fmla="*/ 1440658 h 6858000"/>
              <a:gd name="connsiteX577" fmla="*/ 278707 w 7467600"/>
              <a:gd name="connsiteY577" fmla="*/ 1352270 h 6858000"/>
              <a:gd name="connsiteX578" fmla="*/ 1423821 w 7467600"/>
              <a:gd name="connsiteY578" fmla="*/ 1351958 h 6858000"/>
              <a:gd name="connsiteX579" fmla="*/ 1638521 w 7467600"/>
              <a:gd name="connsiteY579" fmla="*/ 1908470 h 6858000"/>
              <a:gd name="connsiteX580" fmla="*/ 1754199 w 7467600"/>
              <a:gd name="connsiteY580" fmla="*/ 2149284 h 6858000"/>
              <a:gd name="connsiteX581" fmla="*/ 1908359 w 7467600"/>
              <a:gd name="connsiteY581" fmla="*/ 2364988 h 6858000"/>
              <a:gd name="connsiteX582" fmla="*/ 1647661 w 7467600"/>
              <a:gd name="connsiteY582" fmla="*/ 1825945 h 6858000"/>
              <a:gd name="connsiteX583" fmla="*/ 1423821 w 7467600"/>
              <a:gd name="connsiteY583" fmla="*/ 1351958 h 6858000"/>
              <a:gd name="connsiteX584" fmla="*/ 1431890 w 7467600"/>
              <a:gd name="connsiteY584" fmla="*/ 1306475 h 6858000"/>
              <a:gd name="connsiteX585" fmla="*/ 1507597 w 7467600"/>
              <a:gd name="connsiteY585" fmla="*/ 1446132 h 6858000"/>
              <a:gd name="connsiteX586" fmla="*/ 1674586 w 7467600"/>
              <a:gd name="connsiteY586" fmla="*/ 1813832 h 6858000"/>
              <a:gd name="connsiteX587" fmla="*/ 1815950 w 7467600"/>
              <a:gd name="connsiteY587" fmla="*/ 2128564 h 6858000"/>
              <a:gd name="connsiteX588" fmla="*/ 1984242 w 7467600"/>
              <a:gd name="connsiteY588" fmla="*/ 2430829 h 6858000"/>
              <a:gd name="connsiteX589" fmla="*/ 2014023 w 7467600"/>
              <a:gd name="connsiteY589" fmla="*/ 2450995 h 6858000"/>
              <a:gd name="connsiteX590" fmla="*/ 1747337 w 7467600"/>
              <a:gd name="connsiteY590" fmla="*/ 1855264 h 6858000"/>
              <a:gd name="connsiteX591" fmla="*/ 1533749 w 7467600"/>
              <a:gd name="connsiteY591" fmla="*/ 1478656 h 6858000"/>
              <a:gd name="connsiteX592" fmla="*/ 1431890 w 7467600"/>
              <a:gd name="connsiteY592" fmla="*/ 1306475 h 6858000"/>
              <a:gd name="connsiteX593" fmla="*/ 5052692 w 7467600"/>
              <a:gd name="connsiteY593" fmla="*/ 1292994 h 6858000"/>
              <a:gd name="connsiteX594" fmla="*/ 5200661 w 7467600"/>
              <a:gd name="connsiteY594" fmla="*/ 1635186 h 6858000"/>
              <a:gd name="connsiteX595" fmla="*/ 5297138 w 7467600"/>
              <a:gd name="connsiteY595" fmla="*/ 1906351 h 6858000"/>
              <a:gd name="connsiteX596" fmla="*/ 5052692 w 7467600"/>
              <a:gd name="connsiteY596" fmla="*/ 1292994 h 6858000"/>
              <a:gd name="connsiteX597" fmla="*/ 5009948 w 7467600"/>
              <a:gd name="connsiteY597" fmla="*/ 1273619 h 6858000"/>
              <a:gd name="connsiteX598" fmla="*/ 5121777 w 7467600"/>
              <a:gd name="connsiteY598" fmla="*/ 1654213 h 6858000"/>
              <a:gd name="connsiteX599" fmla="*/ 5293545 w 7467600"/>
              <a:gd name="connsiteY599" fmla="*/ 2072247 h 6858000"/>
              <a:gd name="connsiteX600" fmla="*/ 5294042 w 7467600"/>
              <a:gd name="connsiteY600" fmla="*/ 2065019 h 6858000"/>
              <a:gd name="connsiteX601" fmla="*/ 5171936 w 7467600"/>
              <a:gd name="connsiteY601" fmla="*/ 1647613 h 6858000"/>
              <a:gd name="connsiteX602" fmla="*/ 5009948 w 7467600"/>
              <a:gd name="connsiteY602" fmla="*/ 1273619 h 6858000"/>
              <a:gd name="connsiteX603" fmla="*/ 655236 w 7467600"/>
              <a:gd name="connsiteY603" fmla="*/ 1268632 h 6858000"/>
              <a:gd name="connsiteX604" fmla="*/ 839521 w 7467600"/>
              <a:gd name="connsiteY604" fmla="*/ 1685315 h 6858000"/>
              <a:gd name="connsiteX605" fmla="*/ 1109416 w 7467600"/>
              <a:gd name="connsiteY605" fmla="*/ 2061663 h 6858000"/>
              <a:gd name="connsiteX606" fmla="*/ 1298300 w 7467600"/>
              <a:gd name="connsiteY606" fmla="*/ 2247742 h 6858000"/>
              <a:gd name="connsiteX607" fmla="*/ 1125871 w 7467600"/>
              <a:gd name="connsiteY607" fmla="*/ 1989513 h 6858000"/>
              <a:gd name="connsiteX608" fmla="*/ 981574 w 7467600"/>
              <a:gd name="connsiteY608" fmla="*/ 1783157 h 6858000"/>
              <a:gd name="connsiteX609" fmla="*/ 922198 w 7467600"/>
              <a:gd name="connsiteY609" fmla="*/ 1677437 h 6858000"/>
              <a:gd name="connsiteX610" fmla="*/ 869293 w 7467600"/>
              <a:gd name="connsiteY610" fmla="*/ 1583214 h 6858000"/>
              <a:gd name="connsiteX611" fmla="*/ 751431 w 7467600"/>
              <a:gd name="connsiteY611" fmla="*/ 1405731 h 6858000"/>
              <a:gd name="connsiteX612" fmla="*/ 655236 w 7467600"/>
              <a:gd name="connsiteY612" fmla="*/ 1268632 h 6858000"/>
              <a:gd name="connsiteX613" fmla="*/ 6516292 w 7467600"/>
              <a:gd name="connsiteY613" fmla="*/ 1263064 h 6858000"/>
              <a:gd name="connsiteX614" fmla="*/ 5736320 w 7467600"/>
              <a:gd name="connsiteY614" fmla="*/ 1501803 h 6858000"/>
              <a:gd name="connsiteX615" fmla="*/ 6516292 w 7467600"/>
              <a:gd name="connsiteY615" fmla="*/ 1263064 h 6858000"/>
              <a:gd name="connsiteX616" fmla="*/ 291466 w 7467600"/>
              <a:gd name="connsiteY616" fmla="*/ 1250369 h 6858000"/>
              <a:gd name="connsiteX617" fmla="*/ 323180 w 7467600"/>
              <a:gd name="connsiteY617" fmla="*/ 1435283 h 6858000"/>
              <a:gd name="connsiteX618" fmla="*/ 349381 w 7467600"/>
              <a:gd name="connsiteY618" fmla="*/ 1875041 h 6858000"/>
              <a:gd name="connsiteX619" fmla="*/ 374363 w 7467600"/>
              <a:gd name="connsiteY619" fmla="*/ 1506494 h 6858000"/>
              <a:gd name="connsiteX620" fmla="*/ 302168 w 7467600"/>
              <a:gd name="connsiteY620" fmla="*/ 1274495 h 6858000"/>
              <a:gd name="connsiteX621" fmla="*/ 291466 w 7467600"/>
              <a:gd name="connsiteY621" fmla="*/ 1250369 h 6858000"/>
              <a:gd name="connsiteX622" fmla="*/ 678222 w 7467600"/>
              <a:gd name="connsiteY622" fmla="*/ 1248670 h 6858000"/>
              <a:gd name="connsiteX623" fmla="*/ 775536 w 7467600"/>
              <a:gd name="connsiteY623" fmla="*/ 1388015 h 6858000"/>
              <a:gd name="connsiteX624" fmla="*/ 894529 w 7467600"/>
              <a:gd name="connsiteY624" fmla="*/ 1567739 h 6858000"/>
              <a:gd name="connsiteX625" fmla="*/ 948000 w 7467600"/>
              <a:gd name="connsiteY625" fmla="*/ 1663088 h 6858000"/>
              <a:gd name="connsiteX626" fmla="*/ 1006812 w 7467600"/>
              <a:gd name="connsiteY626" fmla="*/ 1767683 h 6858000"/>
              <a:gd name="connsiteX627" fmla="*/ 1149133 w 7467600"/>
              <a:gd name="connsiteY627" fmla="*/ 1971513 h 6858000"/>
              <a:gd name="connsiteX628" fmla="*/ 1333952 w 7467600"/>
              <a:gd name="connsiteY628" fmla="*/ 2251620 h 6858000"/>
              <a:gd name="connsiteX629" fmla="*/ 1337329 w 7467600"/>
              <a:gd name="connsiteY629" fmla="*/ 2258350 h 6858000"/>
              <a:gd name="connsiteX630" fmla="*/ 1014726 w 7467600"/>
              <a:gd name="connsiteY630" fmla="*/ 1615556 h 6858000"/>
              <a:gd name="connsiteX631" fmla="*/ 678222 w 7467600"/>
              <a:gd name="connsiteY631" fmla="*/ 1248670 h 6858000"/>
              <a:gd name="connsiteX632" fmla="*/ 6691602 w 7467600"/>
              <a:gd name="connsiteY632" fmla="*/ 1140573 h 6858000"/>
              <a:gd name="connsiteX633" fmla="*/ 6571100 w 7467600"/>
              <a:gd name="connsiteY633" fmla="*/ 1183662 h 6858000"/>
              <a:gd name="connsiteX634" fmla="*/ 6241687 w 7467600"/>
              <a:gd name="connsiteY634" fmla="*/ 1257600 h 6858000"/>
              <a:gd name="connsiteX635" fmla="*/ 5693009 w 7467600"/>
              <a:gd name="connsiteY635" fmla="*/ 1478256 h 6858000"/>
              <a:gd name="connsiteX636" fmla="*/ 6548420 w 7467600"/>
              <a:gd name="connsiteY636" fmla="*/ 1214599 h 6858000"/>
              <a:gd name="connsiteX637" fmla="*/ 6605473 w 7467600"/>
              <a:gd name="connsiteY637" fmla="*/ 1184686 h 6858000"/>
              <a:gd name="connsiteX638" fmla="*/ 6691602 w 7467600"/>
              <a:gd name="connsiteY638" fmla="*/ 1140573 h 6858000"/>
              <a:gd name="connsiteX639" fmla="*/ 4002475 w 7467600"/>
              <a:gd name="connsiteY639" fmla="*/ 1037802 h 6858000"/>
              <a:gd name="connsiteX640" fmla="*/ 4000324 w 7467600"/>
              <a:gd name="connsiteY640" fmla="*/ 1039362 h 6858000"/>
              <a:gd name="connsiteX641" fmla="*/ 4002862 w 7467600"/>
              <a:gd name="connsiteY641" fmla="*/ 1042866 h 6858000"/>
              <a:gd name="connsiteX642" fmla="*/ 4002475 w 7467600"/>
              <a:gd name="connsiteY642" fmla="*/ 1037802 h 6858000"/>
              <a:gd name="connsiteX643" fmla="*/ 506322 w 7467600"/>
              <a:gd name="connsiteY643" fmla="*/ 1020997 h 6858000"/>
              <a:gd name="connsiteX644" fmla="*/ 533068 w 7467600"/>
              <a:gd name="connsiteY644" fmla="*/ 1029409 h 6858000"/>
              <a:gd name="connsiteX645" fmla="*/ 1232525 w 7467600"/>
              <a:gd name="connsiteY645" fmla="*/ 1804675 h 6858000"/>
              <a:gd name="connsiteX646" fmla="*/ 1388858 w 7467600"/>
              <a:gd name="connsiteY646" fmla="*/ 2368011 h 6858000"/>
              <a:gd name="connsiteX647" fmla="*/ 1384098 w 7467600"/>
              <a:gd name="connsiteY647" fmla="*/ 2378125 h 6858000"/>
              <a:gd name="connsiteX648" fmla="*/ 1425393 w 7467600"/>
              <a:gd name="connsiteY648" fmla="*/ 2589124 h 6858000"/>
              <a:gd name="connsiteX649" fmla="*/ 1424001 w 7467600"/>
              <a:gd name="connsiteY649" fmla="*/ 2597541 h 6858000"/>
              <a:gd name="connsiteX650" fmla="*/ 2152729 w 7467600"/>
              <a:gd name="connsiteY650" fmla="*/ 2864487 h 6858000"/>
              <a:gd name="connsiteX651" fmla="*/ 2020609 w 7467600"/>
              <a:gd name="connsiteY651" fmla="*/ 2539671 h 6858000"/>
              <a:gd name="connsiteX652" fmla="*/ 2018920 w 7467600"/>
              <a:gd name="connsiteY652" fmla="*/ 2536309 h 6858000"/>
              <a:gd name="connsiteX653" fmla="*/ 1342441 w 7467600"/>
              <a:gd name="connsiteY653" fmla="*/ 1173017 h 6858000"/>
              <a:gd name="connsiteX654" fmla="*/ 1367925 w 7467600"/>
              <a:gd name="connsiteY654" fmla="*/ 1135648 h 6858000"/>
              <a:gd name="connsiteX655" fmla="*/ 1771401 w 7467600"/>
              <a:gd name="connsiteY655" fmla="*/ 1806673 h 6858000"/>
              <a:gd name="connsiteX656" fmla="*/ 1972385 w 7467600"/>
              <a:gd name="connsiteY656" fmla="*/ 2198735 h 6858000"/>
              <a:gd name="connsiteX657" fmla="*/ 2040892 w 7467600"/>
              <a:gd name="connsiteY657" fmla="*/ 2405205 h 6858000"/>
              <a:gd name="connsiteX658" fmla="*/ 2131689 w 7467600"/>
              <a:gd name="connsiteY658" fmla="*/ 1936926 h 6858000"/>
              <a:gd name="connsiteX659" fmla="*/ 2454820 w 7467600"/>
              <a:gd name="connsiteY659" fmla="*/ 1248808 h 6858000"/>
              <a:gd name="connsiteX660" fmla="*/ 2492512 w 7467600"/>
              <a:gd name="connsiteY660" fmla="*/ 1302920 h 6858000"/>
              <a:gd name="connsiteX661" fmla="*/ 2081216 w 7467600"/>
              <a:gd name="connsiteY661" fmla="*/ 2527513 h 6858000"/>
              <a:gd name="connsiteX662" fmla="*/ 2081211 w 7467600"/>
              <a:gd name="connsiteY662" fmla="*/ 2528916 h 6858000"/>
              <a:gd name="connsiteX663" fmla="*/ 2199067 w 7467600"/>
              <a:gd name="connsiteY663" fmla="*/ 2884061 h 6858000"/>
              <a:gd name="connsiteX664" fmla="*/ 3192586 w 7467600"/>
              <a:gd name="connsiteY664" fmla="*/ 3411496 h 6858000"/>
              <a:gd name="connsiteX665" fmla="*/ 3182620 w 7467600"/>
              <a:gd name="connsiteY665" fmla="*/ 3483279 h 6858000"/>
              <a:gd name="connsiteX666" fmla="*/ 2435119 w 7467600"/>
              <a:gd name="connsiteY666" fmla="*/ 3080173 h 6858000"/>
              <a:gd name="connsiteX667" fmla="*/ 2410152 w 7467600"/>
              <a:gd name="connsiteY667" fmla="*/ 3063751 h 6858000"/>
              <a:gd name="connsiteX668" fmla="*/ 2408099 w 7467600"/>
              <a:gd name="connsiteY668" fmla="*/ 3064403 h 6858000"/>
              <a:gd name="connsiteX669" fmla="*/ 2407218 w 7467600"/>
              <a:gd name="connsiteY669" fmla="*/ 3070324 h 6858000"/>
              <a:gd name="connsiteX670" fmla="*/ 2380138 w 7467600"/>
              <a:gd name="connsiteY670" fmla="*/ 3099341 h 6858000"/>
              <a:gd name="connsiteX671" fmla="*/ 1765923 w 7467600"/>
              <a:gd name="connsiteY671" fmla="*/ 3581043 h 6858000"/>
              <a:gd name="connsiteX672" fmla="*/ 1702258 w 7467600"/>
              <a:gd name="connsiteY672" fmla="*/ 3612286 h 6858000"/>
              <a:gd name="connsiteX673" fmla="*/ 1538370 w 7467600"/>
              <a:gd name="connsiteY673" fmla="*/ 3811804 h 6858000"/>
              <a:gd name="connsiteX674" fmla="*/ 542867 w 7467600"/>
              <a:gd name="connsiteY674" fmla="*/ 4944092 h 6858000"/>
              <a:gd name="connsiteX675" fmla="*/ 515800 w 7467600"/>
              <a:gd name="connsiteY675" fmla="*/ 4862180 h 6858000"/>
              <a:gd name="connsiteX676" fmla="*/ 909145 w 7467600"/>
              <a:gd name="connsiteY676" fmla="*/ 4199225 h 6858000"/>
              <a:gd name="connsiteX677" fmla="*/ 1214067 w 7467600"/>
              <a:gd name="connsiteY677" fmla="*/ 3908561 h 6858000"/>
              <a:gd name="connsiteX678" fmla="*/ 640967 w 7467600"/>
              <a:gd name="connsiteY678" fmla="*/ 4105601 h 6858000"/>
              <a:gd name="connsiteX679" fmla="*/ 112563 w 7467600"/>
              <a:gd name="connsiteY679" fmla="*/ 4396952 h 6858000"/>
              <a:gd name="connsiteX680" fmla="*/ 0 w 7467600"/>
              <a:gd name="connsiteY680" fmla="*/ 4466006 h 6858000"/>
              <a:gd name="connsiteX681" fmla="*/ 0 w 7467600"/>
              <a:gd name="connsiteY681" fmla="*/ 4233763 h 6858000"/>
              <a:gd name="connsiteX682" fmla="*/ 36881 w 7467600"/>
              <a:gd name="connsiteY682" fmla="*/ 4200118 h 6858000"/>
              <a:gd name="connsiteX683" fmla="*/ 910534 w 7467600"/>
              <a:gd name="connsiteY683" fmla="*/ 3629753 h 6858000"/>
              <a:gd name="connsiteX684" fmla="*/ 1578717 w 7467600"/>
              <a:gd name="connsiteY684" fmla="*/ 3575982 h 6858000"/>
              <a:gd name="connsiteX685" fmla="*/ 2338780 w 7467600"/>
              <a:gd name="connsiteY685" fmla="*/ 3033725 h 6858000"/>
              <a:gd name="connsiteX686" fmla="*/ 1807991 w 7467600"/>
              <a:gd name="connsiteY686" fmla="*/ 2807184 h 6858000"/>
              <a:gd name="connsiteX687" fmla="*/ 1416358 w 7467600"/>
              <a:gd name="connsiteY687" fmla="*/ 3112571 h 6858000"/>
              <a:gd name="connsiteX688" fmla="*/ 939066 w 7467600"/>
              <a:gd name="connsiteY688" fmla="*/ 3378798 h 6858000"/>
              <a:gd name="connsiteX689" fmla="*/ 115099 w 7467600"/>
              <a:gd name="connsiteY689" fmla="*/ 3607650 h 6858000"/>
              <a:gd name="connsiteX690" fmla="*/ 97284 w 7467600"/>
              <a:gd name="connsiteY690" fmla="*/ 3520393 h 6858000"/>
              <a:gd name="connsiteX691" fmla="*/ 922050 w 7467600"/>
              <a:gd name="connsiteY691" fmla="*/ 3074867 h 6858000"/>
              <a:gd name="connsiteX692" fmla="*/ 1405265 w 7467600"/>
              <a:gd name="connsiteY692" fmla="*/ 3016319 h 6858000"/>
              <a:gd name="connsiteX693" fmla="*/ 1407512 w 7467600"/>
              <a:gd name="connsiteY693" fmla="*/ 3018001 h 6858000"/>
              <a:gd name="connsiteX694" fmla="*/ 1726266 w 7467600"/>
              <a:gd name="connsiteY694" fmla="*/ 2777274 h 6858000"/>
              <a:gd name="connsiteX695" fmla="*/ 625390 w 7467600"/>
              <a:gd name="connsiteY695" fmla="*/ 2514541 h 6858000"/>
              <a:gd name="connsiteX696" fmla="*/ 619799 w 7467600"/>
              <a:gd name="connsiteY696" fmla="*/ 2527180 h 6858000"/>
              <a:gd name="connsiteX697" fmla="*/ 310030 w 7467600"/>
              <a:gd name="connsiteY697" fmla="*/ 2771818 h 6858000"/>
              <a:gd name="connsiteX698" fmla="*/ 173877 w 7467600"/>
              <a:gd name="connsiteY698" fmla="*/ 2937056 h 6858000"/>
              <a:gd name="connsiteX699" fmla="*/ 77889 w 7467600"/>
              <a:gd name="connsiteY699" fmla="*/ 3138440 h 6858000"/>
              <a:gd name="connsiteX700" fmla="*/ 0 w 7467600"/>
              <a:gd name="connsiteY700" fmla="*/ 3271395 h 6858000"/>
              <a:gd name="connsiteX701" fmla="*/ 0 w 7467600"/>
              <a:gd name="connsiteY701" fmla="*/ 3153002 h 6858000"/>
              <a:gd name="connsiteX702" fmla="*/ 2386 w 7467600"/>
              <a:gd name="connsiteY702" fmla="*/ 3149203 h 6858000"/>
              <a:gd name="connsiteX703" fmla="*/ 89753 w 7467600"/>
              <a:gd name="connsiteY703" fmla="*/ 2987702 h 6858000"/>
              <a:gd name="connsiteX704" fmla="*/ 76869 w 7467600"/>
              <a:gd name="connsiteY704" fmla="*/ 3005404 h 6858000"/>
              <a:gd name="connsiteX705" fmla="*/ 32049 w 7467600"/>
              <a:gd name="connsiteY705" fmla="*/ 3065814 h 6858000"/>
              <a:gd name="connsiteX706" fmla="*/ 0 w 7467600"/>
              <a:gd name="connsiteY706" fmla="*/ 3108744 h 6858000"/>
              <a:gd name="connsiteX707" fmla="*/ 0 w 7467600"/>
              <a:gd name="connsiteY707" fmla="*/ 3058059 h 6858000"/>
              <a:gd name="connsiteX708" fmla="*/ 7610 w 7467600"/>
              <a:gd name="connsiteY708" fmla="*/ 3047889 h 6858000"/>
              <a:gd name="connsiteX709" fmla="*/ 52419 w 7467600"/>
              <a:gd name="connsiteY709" fmla="*/ 2987479 h 6858000"/>
              <a:gd name="connsiteX710" fmla="*/ 59142 w 7467600"/>
              <a:gd name="connsiteY710" fmla="*/ 2978488 h 6858000"/>
              <a:gd name="connsiteX711" fmla="*/ 0 w 7467600"/>
              <a:gd name="connsiteY711" fmla="*/ 3015334 h 6858000"/>
              <a:gd name="connsiteX712" fmla="*/ 0 w 7467600"/>
              <a:gd name="connsiteY712" fmla="*/ 2914286 h 6858000"/>
              <a:gd name="connsiteX713" fmla="*/ 36383 w 7467600"/>
              <a:gd name="connsiteY713" fmla="*/ 2901128 h 6858000"/>
              <a:gd name="connsiteX714" fmla="*/ 156329 w 7467600"/>
              <a:gd name="connsiteY714" fmla="*/ 2840533 h 6858000"/>
              <a:gd name="connsiteX715" fmla="*/ 358355 w 7467600"/>
              <a:gd name="connsiteY715" fmla="*/ 2620471 h 6858000"/>
              <a:gd name="connsiteX716" fmla="*/ 510577 w 7467600"/>
              <a:gd name="connsiteY716" fmla="*/ 2501244 h 6858000"/>
              <a:gd name="connsiteX717" fmla="*/ 211967 w 7467600"/>
              <a:gd name="connsiteY717" fmla="*/ 2479171 h 6858000"/>
              <a:gd name="connsiteX718" fmla="*/ 0 w 7467600"/>
              <a:gd name="connsiteY718" fmla="*/ 2476398 h 6858000"/>
              <a:gd name="connsiteX719" fmla="*/ 0 w 7467600"/>
              <a:gd name="connsiteY719" fmla="*/ 2389189 h 6858000"/>
              <a:gd name="connsiteX720" fmla="*/ 103062 w 7467600"/>
              <a:gd name="connsiteY720" fmla="*/ 2389518 h 6858000"/>
              <a:gd name="connsiteX721" fmla="*/ 510734 w 7467600"/>
              <a:gd name="connsiteY721" fmla="*/ 2416201 h 6858000"/>
              <a:gd name="connsiteX722" fmla="*/ 279257 w 7467600"/>
              <a:gd name="connsiteY722" fmla="*/ 2092102 h 6858000"/>
              <a:gd name="connsiteX723" fmla="*/ 65265 w 7467600"/>
              <a:gd name="connsiteY723" fmla="*/ 2006049 h 6858000"/>
              <a:gd name="connsiteX724" fmla="*/ 0 w 7467600"/>
              <a:gd name="connsiteY724" fmla="*/ 1982532 h 6858000"/>
              <a:gd name="connsiteX725" fmla="*/ 0 w 7467600"/>
              <a:gd name="connsiteY725" fmla="*/ 1912789 h 6858000"/>
              <a:gd name="connsiteX726" fmla="*/ 97460 w 7467600"/>
              <a:gd name="connsiteY726" fmla="*/ 1953725 h 6858000"/>
              <a:gd name="connsiteX727" fmla="*/ 221272 w 7467600"/>
              <a:gd name="connsiteY727" fmla="*/ 1980766 h 6858000"/>
              <a:gd name="connsiteX728" fmla="*/ 116765 w 7467600"/>
              <a:gd name="connsiteY728" fmla="*/ 1911033 h 6858000"/>
              <a:gd name="connsiteX729" fmla="*/ 16405 w 7467600"/>
              <a:gd name="connsiteY729" fmla="*/ 1803412 h 6858000"/>
              <a:gd name="connsiteX730" fmla="*/ 0 w 7467600"/>
              <a:gd name="connsiteY730" fmla="*/ 1784777 h 6858000"/>
              <a:gd name="connsiteX731" fmla="*/ 0 w 7467600"/>
              <a:gd name="connsiteY731" fmla="*/ 1740082 h 6858000"/>
              <a:gd name="connsiteX732" fmla="*/ 39394 w 7467600"/>
              <a:gd name="connsiteY732" fmla="*/ 1784856 h 6858000"/>
              <a:gd name="connsiteX733" fmla="*/ 135813 w 7467600"/>
              <a:gd name="connsiteY733" fmla="*/ 1888838 h 6858000"/>
              <a:gd name="connsiteX734" fmla="*/ 242575 w 7467600"/>
              <a:gd name="connsiteY734" fmla="*/ 1958841 h 6858000"/>
              <a:gd name="connsiteX735" fmla="*/ 82197 w 7467600"/>
              <a:gd name="connsiteY735" fmla="*/ 1754826 h 6858000"/>
              <a:gd name="connsiteX736" fmla="*/ 0 w 7467600"/>
              <a:gd name="connsiteY736" fmla="*/ 1679650 h 6858000"/>
              <a:gd name="connsiteX737" fmla="*/ 0 w 7467600"/>
              <a:gd name="connsiteY737" fmla="*/ 1602463 h 6858000"/>
              <a:gd name="connsiteX738" fmla="*/ 84689 w 7467600"/>
              <a:gd name="connsiteY738" fmla="*/ 1677442 h 6858000"/>
              <a:gd name="connsiteX739" fmla="*/ 298437 w 7467600"/>
              <a:gd name="connsiteY739" fmla="*/ 1968019 h 6858000"/>
              <a:gd name="connsiteX740" fmla="*/ 227269 w 7467600"/>
              <a:gd name="connsiteY740" fmla="*/ 1114064 h 6858000"/>
              <a:gd name="connsiteX741" fmla="*/ 248003 w 7467600"/>
              <a:gd name="connsiteY741" fmla="*/ 1089613 h 6858000"/>
              <a:gd name="connsiteX742" fmla="*/ 427020 w 7467600"/>
              <a:gd name="connsiteY742" fmla="*/ 1619803 h 6858000"/>
              <a:gd name="connsiteX743" fmla="*/ 340345 w 7467600"/>
              <a:gd name="connsiteY743" fmla="*/ 2027739 h 6858000"/>
              <a:gd name="connsiteX744" fmla="*/ 360865 w 7467600"/>
              <a:gd name="connsiteY744" fmla="*/ 2044827 h 6858000"/>
              <a:gd name="connsiteX745" fmla="*/ 560414 w 7467600"/>
              <a:gd name="connsiteY745" fmla="*/ 2421457 h 6858000"/>
              <a:gd name="connsiteX746" fmla="*/ 1359703 w 7467600"/>
              <a:gd name="connsiteY746" fmla="*/ 2578554 h 6858000"/>
              <a:gd name="connsiteX747" fmla="*/ 1359422 w 7467600"/>
              <a:gd name="connsiteY747" fmla="*/ 2577994 h 6858000"/>
              <a:gd name="connsiteX748" fmla="*/ 828701 w 7467600"/>
              <a:gd name="connsiteY748" fmla="*/ 1839520 h 6858000"/>
              <a:gd name="connsiteX749" fmla="*/ 494427 w 7467600"/>
              <a:gd name="connsiteY749" fmla="*/ 1092333 h 6858000"/>
              <a:gd name="connsiteX750" fmla="*/ 506322 w 7467600"/>
              <a:gd name="connsiteY750" fmla="*/ 1020997 h 6858000"/>
              <a:gd name="connsiteX751" fmla="*/ 4570198 w 7467600"/>
              <a:gd name="connsiteY751" fmla="*/ 978081 h 6858000"/>
              <a:gd name="connsiteX752" fmla="*/ 4523691 w 7467600"/>
              <a:gd name="connsiteY752" fmla="*/ 1127776 h 6858000"/>
              <a:gd name="connsiteX753" fmla="*/ 4509875 w 7467600"/>
              <a:gd name="connsiteY753" fmla="*/ 1167552 h 6858000"/>
              <a:gd name="connsiteX754" fmla="*/ 4478168 w 7467600"/>
              <a:gd name="connsiteY754" fmla="*/ 1260735 h 6858000"/>
              <a:gd name="connsiteX755" fmla="*/ 4409309 w 7467600"/>
              <a:gd name="connsiteY755" fmla="*/ 1666996 h 6858000"/>
              <a:gd name="connsiteX756" fmla="*/ 4370031 w 7467600"/>
              <a:gd name="connsiteY756" fmla="*/ 1955666 h 6858000"/>
              <a:gd name="connsiteX757" fmla="*/ 4570198 w 7467600"/>
              <a:gd name="connsiteY757" fmla="*/ 978081 h 6858000"/>
              <a:gd name="connsiteX758" fmla="*/ 4557898 w 7467600"/>
              <a:gd name="connsiteY758" fmla="*/ 900011 h 6858000"/>
              <a:gd name="connsiteX759" fmla="*/ 4344840 w 7467600"/>
              <a:gd name="connsiteY759" fmla="*/ 1922038 h 6858000"/>
              <a:gd name="connsiteX760" fmla="*/ 4378710 w 7467600"/>
              <a:gd name="connsiteY760" fmla="*/ 1665516 h 6858000"/>
              <a:gd name="connsiteX761" fmla="*/ 4448798 w 7467600"/>
              <a:gd name="connsiteY761" fmla="*/ 1253024 h 6858000"/>
              <a:gd name="connsiteX762" fmla="*/ 4480315 w 7467600"/>
              <a:gd name="connsiteY762" fmla="*/ 1158454 h 6858000"/>
              <a:gd name="connsiteX763" fmla="*/ 4494133 w 7467600"/>
              <a:gd name="connsiteY763" fmla="*/ 1118676 h 6858000"/>
              <a:gd name="connsiteX764" fmla="*/ 4557898 w 7467600"/>
              <a:gd name="connsiteY764" fmla="*/ 900011 h 6858000"/>
              <a:gd name="connsiteX765" fmla="*/ 5870151 w 7467600"/>
              <a:gd name="connsiteY765" fmla="*/ 898890 h 6858000"/>
              <a:gd name="connsiteX766" fmla="*/ 5861335 w 7467600"/>
              <a:gd name="connsiteY766" fmla="*/ 899177 h 6858000"/>
              <a:gd name="connsiteX767" fmla="*/ 5843702 w 7467600"/>
              <a:gd name="connsiteY767" fmla="*/ 899748 h 6858000"/>
              <a:gd name="connsiteX768" fmla="*/ 5651107 w 7467600"/>
              <a:gd name="connsiteY768" fmla="*/ 920306 h 6858000"/>
              <a:gd name="connsiteX769" fmla="*/ 5459407 w 7467600"/>
              <a:gd name="connsiteY769" fmla="*/ 940975 h 6858000"/>
              <a:gd name="connsiteX770" fmla="*/ 5374846 w 7467600"/>
              <a:gd name="connsiteY770" fmla="*/ 941988 h 6858000"/>
              <a:gd name="connsiteX771" fmla="*/ 5256105 w 7467600"/>
              <a:gd name="connsiteY771" fmla="*/ 945632 h 6858000"/>
              <a:gd name="connsiteX772" fmla="*/ 5107071 w 7467600"/>
              <a:gd name="connsiteY772" fmla="*/ 969720 h 6858000"/>
              <a:gd name="connsiteX773" fmla="*/ 4998681 w 7467600"/>
              <a:gd name="connsiteY773" fmla="*/ 988771 h 6858000"/>
              <a:gd name="connsiteX774" fmla="*/ 5870151 w 7467600"/>
              <a:gd name="connsiteY774" fmla="*/ 898890 h 6858000"/>
              <a:gd name="connsiteX775" fmla="*/ 5504425 w 7467600"/>
              <a:gd name="connsiteY775" fmla="*/ 848067 h 6858000"/>
              <a:gd name="connsiteX776" fmla="*/ 4968849 w 7467600"/>
              <a:gd name="connsiteY776" fmla="*/ 962318 h 6858000"/>
              <a:gd name="connsiteX777" fmla="*/ 5104039 w 7467600"/>
              <a:gd name="connsiteY777" fmla="*/ 940634 h 6858000"/>
              <a:gd name="connsiteX778" fmla="*/ 5256311 w 7467600"/>
              <a:gd name="connsiteY778" fmla="*/ 916490 h 6858000"/>
              <a:gd name="connsiteX779" fmla="*/ 5377381 w 7467600"/>
              <a:gd name="connsiteY779" fmla="*/ 912671 h 6858000"/>
              <a:gd name="connsiteX780" fmla="*/ 5460148 w 7467600"/>
              <a:gd name="connsiteY780" fmla="*/ 911442 h 6858000"/>
              <a:gd name="connsiteX781" fmla="*/ 5648971 w 7467600"/>
              <a:gd name="connsiteY781" fmla="*/ 891331 h 6858000"/>
              <a:gd name="connsiteX782" fmla="*/ 5844807 w 7467600"/>
              <a:gd name="connsiteY782" fmla="*/ 870718 h 6858000"/>
              <a:gd name="connsiteX783" fmla="*/ 5862975 w 7467600"/>
              <a:gd name="connsiteY783" fmla="*/ 869756 h 6858000"/>
              <a:gd name="connsiteX784" fmla="*/ 5920887 w 7467600"/>
              <a:gd name="connsiteY784" fmla="*/ 865929 h 6858000"/>
              <a:gd name="connsiteX785" fmla="*/ 5504425 w 7467600"/>
              <a:gd name="connsiteY785" fmla="*/ 848067 h 6858000"/>
              <a:gd name="connsiteX786" fmla="*/ 3607114 w 7467600"/>
              <a:gd name="connsiteY786" fmla="*/ 467441 h 6858000"/>
              <a:gd name="connsiteX787" fmla="*/ 3296242 w 7467600"/>
              <a:gd name="connsiteY787" fmla="*/ 807991 h 6858000"/>
              <a:gd name="connsiteX788" fmla="*/ 3174674 w 7467600"/>
              <a:gd name="connsiteY788" fmla="*/ 919759 h 6858000"/>
              <a:gd name="connsiteX789" fmla="*/ 3042978 w 7467600"/>
              <a:gd name="connsiteY789" fmla="*/ 1054894 h 6858000"/>
              <a:gd name="connsiteX790" fmla="*/ 2968914 w 7467600"/>
              <a:gd name="connsiteY790" fmla="*/ 1133756 h 6858000"/>
              <a:gd name="connsiteX791" fmla="*/ 3103823 w 7467600"/>
              <a:gd name="connsiteY791" fmla="*/ 1026814 h 6858000"/>
              <a:gd name="connsiteX792" fmla="*/ 3607114 w 7467600"/>
              <a:gd name="connsiteY792" fmla="*/ 467441 h 6858000"/>
              <a:gd name="connsiteX793" fmla="*/ 3744487 w 7467600"/>
              <a:gd name="connsiteY793" fmla="*/ 383136 h 6858000"/>
              <a:gd name="connsiteX794" fmla="*/ 3970213 w 7467600"/>
              <a:gd name="connsiteY794" fmla="*/ 995559 h 6858000"/>
              <a:gd name="connsiteX795" fmla="*/ 3744487 w 7467600"/>
              <a:gd name="connsiteY795" fmla="*/ 383136 h 6858000"/>
              <a:gd name="connsiteX796" fmla="*/ 3624562 w 7467600"/>
              <a:gd name="connsiteY796" fmla="*/ 367041 h 6858000"/>
              <a:gd name="connsiteX797" fmla="*/ 3489712 w 7467600"/>
              <a:gd name="connsiteY797" fmla="*/ 485386 h 6858000"/>
              <a:gd name="connsiteX798" fmla="*/ 3182994 w 7467600"/>
              <a:gd name="connsiteY798" fmla="*/ 828265 h 6858000"/>
              <a:gd name="connsiteX799" fmla="*/ 2892114 w 7467600"/>
              <a:gd name="connsiteY799" fmla="*/ 1172635 h 6858000"/>
              <a:gd name="connsiteX800" fmla="*/ 3021459 w 7467600"/>
              <a:gd name="connsiteY800" fmla="*/ 1035385 h 6858000"/>
              <a:gd name="connsiteX801" fmla="*/ 3153873 w 7467600"/>
              <a:gd name="connsiteY801" fmla="*/ 898971 h 6858000"/>
              <a:gd name="connsiteX802" fmla="*/ 3276511 w 7467600"/>
              <a:gd name="connsiteY802" fmla="*/ 786423 h 6858000"/>
              <a:gd name="connsiteX803" fmla="*/ 3584154 w 7467600"/>
              <a:gd name="connsiteY803" fmla="*/ 448218 h 6858000"/>
              <a:gd name="connsiteX804" fmla="*/ 3624562 w 7467600"/>
              <a:gd name="connsiteY804" fmla="*/ 367041 h 6858000"/>
              <a:gd name="connsiteX805" fmla="*/ 3766672 w 7467600"/>
              <a:gd name="connsiteY805" fmla="*/ 359429 h 6858000"/>
              <a:gd name="connsiteX806" fmla="*/ 3996338 w 7467600"/>
              <a:gd name="connsiteY806" fmla="*/ 968237 h 6858000"/>
              <a:gd name="connsiteX807" fmla="*/ 3766672 w 7467600"/>
              <a:gd name="connsiteY807" fmla="*/ 359429 h 6858000"/>
              <a:gd name="connsiteX808" fmla="*/ 5805386 w 7467600"/>
              <a:gd name="connsiteY808" fmla="*/ 239240 h 6858000"/>
              <a:gd name="connsiteX809" fmla="*/ 5736947 w 7467600"/>
              <a:gd name="connsiteY809" fmla="*/ 261367 h 6858000"/>
              <a:gd name="connsiteX810" fmla="*/ 5427012 w 7467600"/>
              <a:gd name="connsiteY810" fmla="*/ 311272 h 6858000"/>
              <a:gd name="connsiteX811" fmla="*/ 5147818 w 7467600"/>
              <a:gd name="connsiteY811" fmla="*/ 322112 h 6858000"/>
              <a:gd name="connsiteX812" fmla="*/ 5060854 w 7467600"/>
              <a:gd name="connsiteY812" fmla="*/ 311882 h 6858000"/>
              <a:gd name="connsiteX813" fmla="*/ 4945989 w 7467600"/>
              <a:gd name="connsiteY813" fmla="*/ 300516 h 6858000"/>
              <a:gd name="connsiteX814" fmla="*/ 5410479 w 7467600"/>
              <a:gd name="connsiteY814" fmla="*/ 348434 h 6858000"/>
              <a:gd name="connsiteX815" fmla="*/ 5805386 w 7467600"/>
              <a:gd name="connsiteY815" fmla="*/ 239240 h 6858000"/>
              <a:gd name="connsiteX816" fmla="*/ 5905192 w 7467600"/>
              <a:gd name="connsiteY816" fmla="*/ 163079 h 6858000"/>
              <a:gd name="connsiteX817" fmla="*/ 5865655 w 7467600"/>
              <a:gd name="connsiteY817" fmla="*/ 171901 h 6858000"/>
              <a:gd name="connsiteX818" fmla="*/ 5259740 w 7467600"/>
              <a:gd name="connsiteY818" fmla="*/ 257013 h 6858000"/>
              <a:gd name="connsiteX819" fmla="*/ 5208466 w 7467600"/>
              <a:gd name="connsiteY819" fmla="*/ 257550 h 6858000"/>
              <a:gd name="connsiteX820" fmla="*/ 4980204 w 7467600"/>
              <a:gd name="connsiteY820" fmla="*/ 271903 h 6858000"/>
              <a:gd name="connsiteX821" fmla="*/ 5068068 w 7467600"/>
              <a:gd name="connsiteY821" fmla="*/ 282244 h 6858000"/>
              <a:gd name="connsiteX822" fmla="*/ 5153231 w 7467600"/>
              <a:gd name="connsiteY822" fmla="*/ 292240 h 6858000"/>
              <a:gd name="connsiteX823" fmla="*/ 5426491 w 7467600"/>
              <a:gd name="connsiteY823" fmla="*/ 281128 h 6858000"/>
              <a:gd name="connsiteX824" fmla="*/ 5731212 w 7467600"/>
              <a:gd name="connsiteY824" fmla="*/ 231951 h 6858000"/>
              <a:gd name="connsiteX825" fmla="*/ 5905192 w 7467600"/>
              <a:gd name="connsiteY825" fmla="*/ 163079 h 6858000"/>
              <a:gd name="connsiteX826" fmla="*/ 5944437 w 7467600"/>
              <a:gd name="connsiteY826" fmla="*/ 113829 h 6858000"/>
              <a:gd name="connsiteX827" fmla="*/ 5825032 w 7467600"/>
              <a:gd name="connsiteY827" fmla="*/ 146405 h 6858000"/>
              <a:gd name="connsiteX828" fmla="*/ 4955599 w 7467600"/>
              <a:gd name="connsiteY828" fmla="*/ 247008 h 6858000"/>
              <a:gd name="connsiteX829" fmla="*/ 5210104 w 7467600"/>
              <a:gd name="connsiteY829" fmla="*/ 228123 h 6858000"/>
              <a:gd name="connsiteX830" fmla="*/ 5261015 w 7467600"/>
              <a:gd name="connsiteY830" fmla="*/ 227087 h 6858000"/>
              <a:gd name="connsiteX831" fmla="*/ 5861181 w 7467600"/>
              <a:gd name="connsiteY831" fmla="*/ 143093 h 6858000"/>
              <a:gd name="connsiteX832" fmla="*/ 5961252 w 7467600"/>
              <a:gd name="connsiteY832" fmla="*/ 114820 h 6858000"/>
              <a:gd name="connsiteX833" fmla="*/ 5944437 w 7467600"/>
              <a:gd name="connsiteY833" fmla="*/ 113829 h 6858000"/>
              <a:gd name="connsiteX834" fmla="*/ 3882765 w 7467600"/>
              <a:gd name="connsiteY834" fmla="*/ 0 h 6858000"/>
              <a:gd name="connsiteX835" fmla="*/ 3995099 w 7467600"/>
              <a:gd name="connsiteY835" fmla="*/ 0 h 6858000"/>
              <a:gd name="connsiteX836" fmla="*/ 4163818 w 7467600"/>
              <a:gd name="connsiteY836" fmla="*/ 234104 h 6858000"/>
              <a:gd name="connsiteX837" fmla="*/ 4172099 w 7467600"/>
              <a:gd name="connsiteY837" fmla="*/ 234207 h 6858000"/>
              <a:gd name="connsiteX838" fmla="*/ 4784282 w 7467600"/>
              <a:gd name="connsiteY838" fmla="*/ 276561 h 6858000"/>
              <a:gd name="connsiteX839" fmla="*/ 4801687 w 7467600"/>
              <a:gd name="connsiteY839" fmla="*/ 267764 h 6858000"/>
              <a:gd name="connsiteX840" fmla="*/ 6082788 w 7467600"/>
              <a:gd name="connsiteY840" fmla="*/ 64119 h 6858000"/>
              <a:gd name="connsiteX841" fmla="*/ 6099442 w 7467600"/>
              <a:gd name="connsiteY841" fmla="*/ 82568 h 6858000"/>
              <a:gd name="connsiteX842" fmla="*/ 4804137 w 7467600"/>
              <a:gd name="connsiteY842" fmla="*/ 320931 h 6858000"/>
              <a:gd name="connsiteX843" fmla="*/ 4227047 w 7467600"/>
              <a:gd name="connsiteY843" fmla="*/ 313415 h 6858000"/>
              <a:gd name="connsiteX844" fmla="*/ 4346041 w 7467600"/>
              <a:gd name="connsiteY844" fmla="*/ 456086 h 6858000"/>
              <a:gd name="connsiteX845" fmla="*/ 4870967 w 7467600"/>
              <a:gd name="connsiteY845" fmla="*/ 963061 h 6858000"/>
              <a:gd name="connsiteX846" fmla="*/ 4889647 w 7467600"/>
              <a:gd name="connsiteY846" fmla="*/ 957147 h 6858000"/>
              <a:gd name="connsiteX847" fmla="*/ 5422504 w 7467600"/>
              <a:gd name="connsiteY847" fmla="*/ 805191 h 6858000"/>
              <a:gd name="connsiteX848" fmla="*/ 6087656 w 7467600"/>
              <a:gd name="connsiteY848" fmla="*/ 826703 h 6858000"/>
              <a:gd name="connsiteX849" fmla="*/ 6058717 w 7467600"/>
              <a:gd name="connsiteY849" fmla="*/ 865992 h 6858000"/>
              <a:gd name="connsiteX850" fmla="*/ 4974153 w 7467600"/>
              <a:gd name="connsiteY850" fmla="*/ 1045456 h 6858000"/>
              <a:gd name="connsiteX851" fmla="*/ 5627835 w 7467600"/>
              <a:gd name="connsiteY851" fmla="*/ 1472077 h 6858000"/>
              <a:gd name="connsiteX852" fmla="*/ 5629817 w 7467600"/>
              <a:gd name="connsiteY852" fmla="*/ 1471412 h 6858000"/>
              <a:gd name="connsiteX853" fmla="*/ 5634124 w 7467600"/>
              <a:gd name="connsiteY853" fmla="*/ 1470572 h 6858000"/>
              <a:gd name="connsiteX854" fmla="*/ 5755832 w 7467600"/>
              <a:gd name="connsiteY854" fmla="*/ 1383886 h 6858000"/>
              <a:gd name="connsiteX855" fmla="*/ 6014186 w 7467600"/>
              <a:gd name="connsiteY855" fmla="*/ 1279799 h 6858000"/>
              <a:gd name="connsiteX856" fmla="*/ 6901619 w 7467600"/>
              <a:gd name="connsiteY856" fmla="*/ 1047874 h 6858000"/>
              <a:gd name="connsiteX857" fmla="*/ 6931566 w 7467600"/>
              <a:gd name="connsiteY857" fmla="*/ 1062034 h 6858000"/>
              <a:gd name="connsiteX858" fmla="*/ 5790982 w 7467600"/>
              <a:gd name="connsiteY858" fmla="*/ 1561380 h 6858000"/>
              <a:gd name="connsiteX859" fmla="*/ 6188971 w 7467600"/>
              <a:gd name="connsiteY859" fmla="*/ 1755168 h 6858000"/>
              <a:gd name="connsiteX860" fmla="*/ 6202446 w 7467600"/>
              <a:gd name="connsiteY860" fmla="*/ 1752268 h 6858000"/>
              <a:gd name="connsiteX861" fmla="*/ 7179560 w 7467600"/>
              <a:gd name="connsiteY861" fmla="*/ 1467551 h 6858000"/>
              <a:gd name="connsiteX862" fmla="*/ 7158730 w 7467600"/>
              <a:gd name="connsiteY862" fmla="*/ 1507835 h 6858000"/>
              <a:gd name="connsiteX863" fmla="*/ 6326959 w 7467600"/>
              <a:gd name="connsiteY863" fmla="*/ 1817686 h 6858000"/>
              <a:gd name="connsiteX864" fmla="*/ 6537433 w 7467600"/>
              <a:gd name="connsiteY864" fmla="*/ 1907790 h 6858000"/>
              <a:gd name="connsiteX865" fmla="*/ 6550221 w 7467600"/>
              <a:gd name="connsiteY865" fmla="*/ 1910729 h 6858000"/>
              <a:gd name="connsiteX866" fmla="*/ 6964438 w 7467600"/>
              <a:gd name="connsiteY866" fmla="*/ 2209505 h 6858000"/>
              <a:gd name="connsiteX867" fmla="*/ 7367862 w 7467600"/>
              <a:gd name="connsiteY867" fmla="*/ 2806833 h 6858000"/>
              <a:gd name="connsiteX868" fmla="*/ 7364329 w 7467600"/>
              <a:gd name="connsiteY868" fmla="*/ 2826907 h 6858000"/>
              <a:gd name="connsiteX869" fmla="*/ 7290545 w 7467600"/>
              <a:gd name="connsiteY869" fmla="*/ 2850663 h 6858000"/>
              <a:gd name="connsiteX870" fmla="*/ 6472036 w 7467600"/>
              <a:gd name="connsiteY870" fmla="*/ 1959003 h 6858000"/>
              <a:gd name="connsiteX871" fmla="*/ 5792897 w 7467600"/>
              <a:gd name="connsiteY871" fmla="*/ 1647747 h 6858000"/>
              <a:gd name="connsiteX872" fmla="*/ 5842751 w 7467600"/>
              <a:gd name="connsiteY872" fmla="*/ 1816112 h 6858000"/>
              <a:gd name="connsiteX873" fmla="*/ 5847424 w 7467600"/>
              <a:gd name="connsiteY873" fmla="*/ 1815776 h 6858000"/>
              <a:gd name="connsiteX874" fmla="*/ 6399821 w 7467600"/>
              <a:gd name="connsiteY874" fmla="*/ 2344799 h 6858000"/>
              <a:gd name="connsiteX875" fmla="*/ 6323232 w 7467600"/>
              <a:gd name="connsiteY875" fmla="*/ 2389634 h 6858000"/>
              <a:gd name="connsiteX876" fmla="*/ 5942958 w 7467600"/>
              <a:gd name="connsiteY876" fmla="*/ 2077708 h 6858000"/>
              <a:gd name="connsiteX877" fmla="*/ 5921559 w 7467600"/>
              <a:gd name="connsiteY877" fmla="*/ 2378596 h 6858000"/>
              <a:gd name="connsiteX878" fmla="*/ 5817651 w 7467600"/>
              <a:gd name="connsiteY878" fmla="*/ 3023919 h 6858000"/>
              <a:gd name="connsiteX879" fmla="*/ 5729634 w 7467600"/>
              <a:gd name="connsiteY879" fmla="*/ 3051849 h 6858000"/>
              <a:gd name="connsiteX880" fmla="*/ 5611018 w 7467600"/>
              <a:gd name="connsiteY880" fmla="*/ 2316769 h 6858000"/>
              <a:gd name="connsiteX881" fmla="*/ 5687608 w 7467600"/>
              <a:gd name="connsiteY881" fmla="*/ 2039972 h 6858000"/>
              <a:gd name="connsiteX882" fmla="*/ 5657554 w 7467600"/>
              <a:gd name="connsiteY882" fmla="*/ 1576445 h 6858000"/>
              <a:gd name="connsiteX883" fmla="*/ 5150475 w 7467600"/>
              <a:gd name="connsiteY883" fmla="*/ 1274012 h 6858000"/>
              <a:gd name="connsiteX884" fmla="*/ 5349142 w 7467600"/>
              <a:gd name="connsiteY884" fmla="*/ 2204405 h 6858000"/>
              <a:gd name="connsiteX885" fmla="*/ 5262214 w 7467600"/>
              <a:gd name="connsiteY885" fmla="*/ 2233836 h 6858000"/>
              <a:gd name="connsiteX886" fmla="*/ 4981539 w 7467600"/>
              <a:gd name="connsiteY886" fmla="*/ 1542201 h 6858000"/>
              <a:gd name="connsiteX887" fmla="*/ 4958461 w 7467600"/>
              <a:gd name="connsiteY887" fmla="*/ 1136957 h 6858000"/>
              <a:gd name="connsiteX888" fmla="*/ 4655015 w 7467600"/>
              <a:gd name="connsiteY888" fmla="*/ 891426 h 6858000"/>
              <a:gd name="connsiteX889" fmla="*/ 4348002 w 7467600"/>
              <a:gd name="connsiteY889" fmla="*/ 2205895 h 6858000"/>
              <a:gd name="connsiteX890" fmla="*/ 4262250 w 7467600"/>
              <a:gd name="connsiteY890" fmla="*/ 2219972 h 6858000"/>
              <a:gd name="connsiteX891" fmla="*/ 4550611 w 7467600"/>
              <a:gd name="connsiteY891" fmla="*/ 817540 h 6858000"/>
              <a:gd name="connsiteX892" fmla="*/ 4564418 w 7467600"/>
              <a:gd name="connsiteY892" fmla="*/ 808293 h 6858000"/>
              <a:gd name="connsiteX893" fmla="*/ 4266388 w 7467600"/>
              <a:gd name="connsiteY893" fmla="*/ 500083 h 6858000"/>
              <a:gd name="connsiteX894" fmla="*/ 4032842 w 7467600"/>
              <a:gd name="connsiteY894" fmla="*/ 211809 h 6858000"/>
              <a:gd name="connsiteX895" fmla="*/ 3882765 w 7467600"/>
              <a:gd name="connsiteY895" fmla="*/ 0 h 6858000"/>
              <a:gd name="connsiteX896" fmla="*/ 3721337 w 7467600"/>
              <a:gd name="connsiteY896" fmla="*/ 0 h 6858000"/>
              <a:gd name="connsiteX897" fmla="*/ 3797544 w 7467600"/>
              <a:gd name="connsiteY897" fmla="*/ 0 h 6858000"/>
              <a:gd name="connsiteX898" fmla="*/ 3775734 w 7467600"/>
              <a:gd name="connsiteY898" fmla="*/ 95131 h 6858000"/>
              <a:gd name="connsiteX899" fmla="*/ 3724807 w 7467600"/>
              <a:gd name="connsiteY899" fmla="*/ 272257 h 6858000"/>
              <a:gd name="connsiteX900" fmla="*/ 3726844 w 7467600"/>
              <a:gd name="connsiteY900" fmla="*/ 282988 h 6858000"/>
              <a:gd name="connsiteX901" fmla="*/ 3742664 w 7467600"/>
              <a:gd name="connsiteY901" fmla="*/ 279918 h 6858000"/>
              <a:gd name="connsiteX902" fmla="*/ 4103910 w 7467600"/>
              <a:gd name="connsiteY902" fmla="*/ 1161917 h 6858000"/>
              <a:gd name="connsiteX903" fmla="*/ 4020269 w 7467600"/>
              <a:gd name="connsiteY903" fmla="*/ 1200406 h 6858000"/>
              <a:gd name="connsiteX904" fmla="*/ 3674882 w 7467600"/>
              <a:gd name="connsiteY904" fmla="*/ 488524 h 6858000"/>
              <a:gd name="connsiteX905" fmla="*/ 3132682 w 7467600"/>
              <a:gd name="connsiteY905" fmla="*/ 1072284 h 6858000"/>
              <a:gd name="connsiteX906" fmla="*/ 2716346 w 7467600"/>
              <a:gd name="connsiteY906" fmla="*/ 1276376 h 6858000"/>
              <a:gd name="connsiteX907" fmla="*/ 2716772 w 7467600"/>
              <a:gd name="connsiteY907" fmla="*/ 1255462 h 6858000"/>
              <a:gd name="connsiteX908" fmla="*/ 3471096 w 7467600"/>
              <a:gd name="connsiteY908" fmla="*/ 437072 h 6858000"/>
              <a:gd name="connsiteX909" fmla="*/ 3639057 w 7467600"/>
              <a:gd name="connsiteY909" fmla="*/ 286334 h 6858000"/>
              <a:gd name="connsiteX910" fmla="*/ 3640309 w 7467600"/>
              <a:gd name="connsiteY910" fmla="*/ 284664 h 6858000"/>
              <a:gd name="connsiteX911" fmla="*/ 3646022 w 7467600"/>
              <a:gd name="connsiteY911" fmla="*/ 276711 h 6858000"/>
              <a:gd name="connsiteX912" fmla="*/ 3707943 w 7467600"/>
              <a:gd name="connsiteY912" fmla="*/ 65958 h 6858000"/>
              <a:gd name="connsiteX913" fmla="*/ 3721337 w 7467600"/>
              <a:gd name="connsiteY913" fmla="*/ 0 h 6858000"/>
              <a:gd name="connsiteX914" fmla="*/ 2867960 w 7467600"/>
              <a:gd name="connsiteY914" fmla="*/ 0 h 6858000"/>
              <a:gd name="connsiteX915" fmla="*/ 2926351 w 7467600"/>
              <a:gd name="connsiteY915" fmla="*/ 0 h 6858000"/>
              <a:gd name="connsiteX916" fmla="*/ 2902823 w 7467600"/>
              <a:gd name="connsiteY916" fmla="*/ 262929 h 6858000"/>
              <a:gd name="connsiteX917" fmla="*/ 2940663 w 7467600"/>
              <a:gd name="connsiteY917" fmla="*/ 140884 h 6858000"/>
              <a:gd name="connsiteX918" fmla="*/ 2947039 w 7467600"/>
              <a:gd name="connsiteY918" fmla="*/ 122524 h 6858000"/>
              <a:gd name="connsiteX919" fmla="*/ 2984316 w 7467600"/>
              <a:gd name="connsiteY919" fmla="*/ 0 h 6858000"/>
              <a:gd name="connsiteX920" fmla="*/ 3016114 w 7467600"/>
              <a:gd name="connsiteY920" fmla="*/ 0 h 6858000"/>
              <a:gd name="connsiteX921" fmla="*/ 2979949 w 7467600"/>
              <a:gd name="connsiteY921" fmla="*/ 119274 h 6858000"/>
              <a:gd name="connsiteX922" fmla="*/ 3023879 w 7467600"/>
              <a:gd name="connsiteY922" fmla="*/ 0 h 6858000"/>
              <a:gd name="connsiteX923" fmla="*/ 3105400 w 7467600"/>
              <a:gd name="connsiteY923" fmla="*/ 0 h 6858000"/>
              <a:gd name="connsiteX924" fmla="*/ 3094669 w 7467600"/>
              <a:gd name="connsiteY924" fmla="*/ 30308 h 6858000"/>
              <a:gd name="connsiteX925" fmla="*/ 2901945 w 7467600"/>
              <a:gd name="connsiteY925" fmla="*/ 466538 h 6858000"/>
              <a:gd name="connsiteX926" fmla="*/ 2815209 w 7467600"/>
              <a:gd name="connsiteY926" fmla="*/ 497361 h 6858000"/>
              <a:gd name="connsiteX927" fmla="*/ 2844845 w 7467600"/>
              <a:gd name="connsiteY927" fmla="*/ 127638 h 6858000"/>
              <a:gd name="connsiteX928" fmla="*/ 2867960 w 7467600"/>
              <a:gd name="connsiteY928" fmla="*/ 0 h 6858000"/>
              <a:gd name="connsiteX929" fmla="*/ 1057230 w 7467600"/>
              <a:gd name="connsiteY929" fmla="*/ 0 h 6858000"/>
              <a:gd name="connsiteX930" fmla="*/ 1111003 w 7467600"/>
              <a:gd name="connsiteY930" fmla="*/ 0 h 6858000"/>
              <a:gd name="connsiteX931" fmla="*/ 1125553 w 7467600"/>
              <a:gd name="connsiteY931" fmla="*/ 52588 h 6858000"/>
              <a:gd name="connsiteX932" fmla="*/ 1304276 w 7467600"/>
              <a:gd name="connsiteY932" fmla="*/ 476275 h 6858000"/>
              <a:gd name="connsiteX933" fmla="*/ 1492066 w 7467600"/>
              <a:gd name="connsiteY933" fmla="*/ 886333 h 6858000"/>
              <a:gd name="connsiteX934" fmla="*/ 1423698 w 7467600"/>
              <a:gd name="connsiteY934" fmla="*/ 710817 h 6858000"/>
              <a:gd name="connsiteX935" fmla="*/ 1357609 w 7467600"/>
              <a:gd name="connsiteY935" fmla="*/ 532892 h 6858000"/>
              <a:gd name="connsiteX936" fmla="*/ 1309550 w 7467600"/>
              <a:gd name="connsiteY936" fmla="*/ 374031 h 6858000"/>
              <a:gd name="connsiteX937" fmla="*/ 1193673 w 7467600"/>
              <a:gd name="connsiteY937" fmla="*/ 49533 h 6858000"/>
              <a:gd name="connsiteX938" fmla="*/ 1164391 w 7467600"/>
              <a:gd name="connsiteY938" fmla="*/ 0 h 6858000"/>
              <a:gd name="connsiteX939" fmla="*/ 1200666 w 7467600"/>
              <a:gd name="connsiteY939" fmla="*/ 0 h 6858000"/>
              <a:gd name="connsiteX940" fmla="*/ 1223408 w 7467600"/>
              <a:gd name="connsiteY940" fmla="*/ 38996 h 6858000"/>
              <a:gd name="connsiteX941" fmla="*/ 1339635 w 7467600"/>
              <a:gd name="connsiteY941" fmla="*/ 365517 h 6858000"/>
              <a:gd name="connsiteX942" fmla="*/ 1387469 w 7467600"/>
              <a:gd name="connsiteY942" fmla="*/ 523079 h 6858000"/>
              <a:gd name="connsiteX943" fmla="*/ 1452685 w 7467600"/>
              <a:gd name="connsiteY943" fmla="*/ 699806 h 6858000"/>
              <a:gd name="connsiteX944" fmla="*/ 1492092 w 7467600"/>
              <a:gd name="connsiteY944" fmla="*/ 800424 h 6858000"/>
              <a:gd name="connsiteX945" fmla="*/ 1455302 w 7467600"/>
              <a:gd name="connsiteY945" fmla="*/ 632913 h 6858000"/>
              <a:gd name="connsiteX946" fmla="*/ 1222336 w 7467600"/>
              <a:gd name="connsiteY946" fmla="*/ 9480 h 6858000"/>
              <a:gd name="connsiteX947" fmla="*/ 1214634 w 7467600"/>
              <a:gd name="connsiteY947" fmla="*/ 0 h 6858000"/>
              <a:gd name="connsiteX948" fmla="*/ 1289827 w 7467600"/>
              <a:gd name="connsiteY948" fmla="*/ 0 h 6858000"/>
              <a:gd name="connsiteX949" fmla="*/ 1321076 w 7467600"/>
              <a:gd name="connsiteY949" fmla="*/ 59722 h 6858000"/>
              <a:gd name="connsiteX950" fmla="*/ 1512579 w 7467600"/>
              <a:gd name="connsiteY950" fmla="*/ 626441 h 6858000"/>
              <a:gd name="connsiteX951" fmla="*/ 1506076 w 7467600"/>
              <a:gd name="connsiteY951" fmla="*/ 1089289 h 6858000"/>
              <a:gd name="connsiteX952" fmla="*/ 1486346 w 7467600"/>
              <a:gd name="connsiteY952" fmla="*/ 1079919 h 6858000"/>
              <a:gd name="connsiteX953" fmla="*/ 1070511 w 7467600"/>
              <a:gd name="connsiteY953" fmla="*/ 48609 h 6858000"/>
              <a:gd name="connsiteX954" fmla="*/ 1057230 w 7467600"/>
              <a:gd name="connsiteY954" fmla="*/ 0 h 6858000"/>
              <a:gd name="connsiteX955" fmla="*/ 43151 w 7467600"/>
              <a:gd name="connsiteY955" fmla="*/ 0 h 6858000"/>
              <a:gd name="connsiteX956" fmla="*/ 95283 w 7467600"/>
              <a:gd name="connsiteY956" fmla="*/ 0 h 6858000"/>
              <a:gd name="connsiteX957" fmla="*/ 300708 w 7467600"/>
              <a:gd name="connsiteY957" fmla="*/ 154571 h 6858000"/>
              <a:gd name="connsiteX958" fmla="*/ 530414 w 7467600"/>
              <a:gd name="connsiteY958" fmla="*/ 354673 h 6858000"/>
              <a:gd name="connsiteX959" fmla="*/ 333785 w 7467600"/>
              <a:gd name="connsiteY959" fmla="*/ 161564 h 6858000"/>
              <a:gd name="connsiteX960" fmla="*/ 147005 w 7467600"/>
              <a:gd name="connsiteY960" fmla="*/ 0 h 6858000"/>
              <a:gd name="connsiteX961" fmla="*/ 272509 w 7467600"/>
              <a:gd name="connsiteY961" fmla="*/ 0 h 6858000"/>
              <a:gd name="connsiteX962" fmla="*/ 326276 w 7467600"/>
              <a:gd name="connsiteY962" fmla="*/ 45847 h 6858000"/>
              <a:gd name="connsiteX963" fmla="*/ 823759 w 7467600"/>
              <a:gd name="connsiteY963" fmla="*/ 574145 h 6858000"/>
              <a:gd name="connsiteX964" fmla="*/ 811254 w 7467600"/>
              <a:gd name="connsiteY964" fmla="*/ 665546 h 6858000"/>
              <a:gd name="connsiteX965" fmla="*/ 154042 w 7467600"/>
              <a:gd name="connsiteY965" fmla="*/ 261522 h 6858000"/>
              <a:gd name="connsiteX966" fmla="*/ 13550 w 7467600"/>
              <a:gd name="connsiteY966" fmla="*/ 158423 h 6858000"/>
              <a:gd name="connsiteX967" fmla="*/ 0 w 7467600"/>
              <a:gd name="connsiteY967" fmla="*/ 146618 h 6858000"/>
              <a:gd name="connsiteX968" fmla="*/ 0 w 7467600"/>
              <a:gd name="connsiteY968" fmla="*/ 59161 h 6858000"/>
              <a:gd name="connsiteX969" fmla="*/ 45427 w 7467600"/>
              <a:gd name="connsiteY969" fmla="*/ 101078 h 6858000"/>
              <a:gd name="connsiteX970" fmla="*/ 630103 w 7467600"/>
              <a:gd name="connsiteY970" fmla="*/ 485885 h 6858000"/>
              <a:gd name="connsiteX971" fmla="*/ 532040 w 7467600"/>
              <a:gd name="connsiteY971" fmla="*/ 399359 h 6858000"/>
              <a:gd name="connsiteX972" fmla="*/ 517618 w 7467600"/>
              <a:gd name="connsiteY972" fmla="*/ 385726 h 6858000"/>
              <a:gd name="connsiteX973" fmla="*/ 285074 w 7467600"/>
              <a:gd name="connsiteY973" fmla="*/ 182755 h 6858000"/>
              <a:gd name="connsiteX974" fmla="*/ 43151 w 7467600"/>
              <a:gd name="connsiteY97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7105827 w 7467600"/>
              <a:gd name="connsiteY83" fmla="*/ 5718700 h 6858000"/>
              <a:gd name="connsiteX84" fmla="*/ 7356878 w 7467600"/>
              <a:gd name="connsiteY84" fmla="*/ 5981332 h 6858000"/>
              <a:gd name="connsiteX85" fmla="*/ 7467600 w 7467600"/>
              <a:gd name="connsiteY85" fmla="*/ 6117703 h 6858000"/>
              <a:gd name="connsiteX86" fmla="*/ 7467600 w 7467600"/>
              <a:gd name="connsiteY86" fmla="*/ 6163634 h 6858000"/>
              <a:gd name="connsiteX87" fmla="*/ 7403637 w 7467600"/>
              <a:gd name="connsiteY87" fmla="*/ 6083957 h 6858000"/>
              <a:gd name="connsiteX88" fmla="*/ 7254615 w 7467600"/>
              <a:gd name="connsiteY88" fmla="*/ 5911918 h 6858000"/>
              <a:gd name="connsiteX89" fmla="*/ 7312589 w 7467600"/>
              <a:gd name="connsiteY89" fmla="*/ 5982309 h 6858000"/>
              <a:gd name="connsiteX90" fmla="*/ 7448321 w 7467600"/>
              <a:gd name="connsiteY90" fmla="*/ 6190991 h 6858000"/>
              <a:gd name="connsiteX91" fmla="*/ 7467600 w 7467600"/>
              <a:gd name="connsiteY91" fmla="*/ 6221686 h 6858000"/>
              <a:gd name="connsiteX92" fmla="*/ 7467600 w 7467600"/>
              <a:gd name="connsiteY92" fmla="*/ 6334256 h 6858000"/>
              <a:gd name="connsiteX93" fmla="*/ 7454976 w 7467600"/>
              <a:gd name="connsiteY93" fmla="*/ 6318297 h 6858000"/>
              <a:gd name="connsiteX94" fmla="*/ 7042773 w 7467600"/>
              <a:gd name="connsiteY94" fmla="*/ 5734011 h 6858000"/>
              <a:gd name="connsiteX95" fmla="*/ 1456157 w 7467600"/>
              <a:gd name="connsiteY95" fmla="*/ 5371404 h 6858000"/>
              <a:gd name="connsiteX96" fmla="*/ 1244432 w 7467600"/>
              <a:gd name="connsiteY96" fmla="*/ 5385601 h 6858000"/>
              <a:gd name="connsiteX97" fmla="*/ 973990 w 7467600"/>
              <a:gd name="connsiteY97" fmla="*/ 5424940 h 6858000"/>
              <a:gd name="connsiteX98" fmla="*/ 1103809 w 7467600"/>
              <a:gd name="connsiteY98" fmla="*/ 5433720 h 6858000"/>
              <a:gd name="connsiteX99" fmla="*/ 1123454 w 7467600"/>
              <a:gd name="connsiteY99" fmla="*/ 5435727 h 6858000"/>
              <a:gd name="connsiteX100" fmla="*/ 1737017 w 7467600"/>
              <a:gd name="connsiteY100" fmla="*/ 5452183 h 6858000"/>
              <a:gd name="connsiteX101" fmla="*/ 1824397 w 7467600"/>
              <a:gd name="connsiteY101" fmla="*/ 5447757 h 6858000"/>
              <a:gd name="connsiteX102" fmla="*/ 2070059 w 7467600"/>
              <a:gd name="connsiteY102" fmla="*/ 5441660 h 6858000"/>
              <a:gd name="connsiteX103" fmla="*/ 1456157 w 7467600"/>
              <a:gd name="connsiteY103" fmla="*/ 5371404 h 6858000"/>
              <a:gd name="connsiteX104" fmla="*/ 4988186 w 7467600"/>
              <a:gd name="connsiteY104" fmla="*/ 5216467 h 6858000"/>
              <a:gd name="connsiteX105" fmla="*/ 4777334 w 7467600"/>
              <a:gd name="connsiteY105" fmla="*/ 5406072 h 6858000"/>
              <a:gd name="connsiteX106" fmla="*/ 4718341 w 7467600"/>
              <a:gd name="connsiteY106" fmla="*/ 5468043 h 6858000"/>
              <a:gd name="connsiteX107" fmla="*/ 4604655 w 7467600"/>
              <a:gd name="connsiteY107" fmla="*/ 5583434 h 6858000"/>
              <a:gd name="connsiteX108" fmla="*/ 4565074 w 7467600"/>
              <a:gd name="connsiteY108" fmla="*/ 5618550 h 6858000"/>
              <a:gd name="connsiteX109" fmla="*/ 4988186 w 7467600"/>
              <a:gd name="connsiteY109" fmla="*/ 5216467 h 6858000"/>
              <a:gd name="connsiteX110" fmla="*/ 4978032 w 7467600"/>
              <a:gd name="connsiteY110" fmla="*/ 5183809 h 6858000"/>
              <a:gd name="connsiteX111" fmla="*/ 4463413 w 7467600"/>
              <a:gd name="connsiteY111" fmla="*/ 5615162 h 6858000"/>
              <a:gd name="connsiteX112" fmla="*/ 4358134 w 7467600"/>
              <a:gd name="connsiteY112" fmla="*/ 5742791 h 6858000"/>
              <a:gd name="connsiteX113" fmla="*/ 4376219 w 7467600"/>
              <a:gd name="connsiteY113" fmla="*/ 5729027 h 6858000"/>
              <a:gd name="connsiteX114" fmla="*/ 4582340 w 7467600"/>
              <a:gd name="connsiteY114" fmla="*/ 5561037 h 6858000"/>
              <a:gd name="connsiteX115" fmla="*/ 4694684 w 7467600"/>
              <a:gd name="connsiteY115" fmla="*/ 5447098 h 6858000"/>
              <a:gd name="connsiteX116" fmla="*/ 4754123 w 7467600"/>
              <a:gd name="connsiteY116" fmla="*/ 5384643 h 6858000"/>
              <a:gd name="connsiteX117" fmla="*/ 4978032 w 7467600"/>
              <a:gd name="connsiteY117" fmla="*/ 5183809 h 6858000"/>
              <a:gd name="connsiteX118" fmla="*/ 1903353 w 7467600"/>
              <a:gd name="connsiteY118" fmla="*/ 5044827 h 6858000"/>
              <a:gd name="connsiteX119" fmla="*/ 1936931 w 7467600"/>
              <a:gd name="connsiteY119" fmla="*/ 5093954 h 6858000"/>
              <a:gd name="connsiteX120" fmla="*/ 2195868 w 7467600"/>
              <a:gd name="connsiteY120" fmla="*/ 5396574 h 6858000"/>
              <a:gd name="connsiteX121" fmla="*/ 2088852 w 7467600"/>
              <a:gd name="connsiteY121" fmla="*/ 5166123 h 6858000"/>
              <a:gd name="connsiteX122" fmla="*/ 1958241 w 7467600"/>
              <a:gd name="connsiteY122" fmla="*/ 5067955 h 6858000"/>
              <a:gd name="connsiteX123" fmla="*/ 1903353 w 7467600"/>
              <a:gd name="connsiteY123" fmla="*/ 5044827 h 6858000"/>
              <a:gd name="connsiteX124" fmla="*/ 1979378 w 7467600"/>
              <a:gd name="connsiteY124" fmla="*/ 4769504 h 6858000"/>
              <a:gd name="connsiteX125" fmla="*/ 2882120 w 7467600"/>
              <a:gd name="connsiteY125" fmla="*/ 5064547 h 6858000"/>
              <a:gd name="connsiteX126" fmla="*/ 2793103 w 7467600"/>
              <a:gd name="connsiteY126" fmla="*/ 5039699 h 6858000"/>
              <a:gd name="connsiteX127" fmla="*/ 2770041 w 7467600"/>
              <a:gd name="connsiteY127" fmla="*/ 5033634 h 6858000"/>
              <a:gd name="connsiteX128" fmla="*/ 1979378 w 7467600"/>
              <a:gd name="connsiteY128" fmla="*/ 4769504 h 6858000"/>
              <a:gd name="connsiteX129" fmla="*/ 1927410 w 7467600"/>
              <a:gd name="connsiteY129" fmla="*/ 4716164 h 6858000"/>
              <a:gd name="connsiteX130" fmla="*/ 1959587 w 7467600"/>
              <a:gd name="connsiteY130" fmla="*/ 4728849 h 6858000"/>
              <a:gd name="connsiteX131" fmla="*/ 2777707 w 7467600"/>
              <a:gd name="connsiteY131" fmla="*/ 5003991 h 6858000"/>
              <a:gd name="connsiteX132" fmla="*/ 2800768 w 7467600"/>
              <a:gd name="connsiteY132" fmla="*/ 5010056 h 6858000"/>
              <a:gd name="connsiteX133" fmla="*/ 2879408 w 7467600"/>
              <a:gd name="connsiteY133" fmla="*/ 5031590 h 6858000"/>
              <a:gd name="connsiteX134" fmla="*/ 2862295 w 7467600"/>
              <a:gd name="connsiteY134" fmla="*/ 5022958 h 6858000"/>
              <a:gd name="connsiteX135" fmla="*/ 2813343 w 7467600"/>
              <a:gd name="connsiteY135" fmla="*/ 4998369 h 6858000"/>
              <a:gd name="connsiteX136" fmla="*/ 2646245 w 7467600"/>
              <a:gd name="connsiteY136" fmla="*/ 4930999 h 6858000"/>
              <a:gd name="connsiteX137" fmla="*/ 1999243 w 7467600"/>
              <a:gd name="connsiteY137" fmla="*/ 4730524 h 6858000"/>
              <a:gd name="connsiteX138" fmla="*/ 1979527 w 7467600"/>
              <a:gd name="connsiteY138" fmla="*/ 4726651 h 6858000"/>
              <a:gd name="connsiteX139" fmla="*/ 1927410 w 7467600"/>
              <a:gd name="connsiteY139" fmla="*/ 4716164 h 6858000"/>
              <a:gd name="connsiteX140" fmla="*/ 1997014 w 7467600"/>
              <a:gd name="connsiteY140" fmla="*/ 4698007 h 6858000"/>
              <a:gd name="connsiteX141" fmla="*/ 2005458 w 7467600"/>
              <a:gd name="connsiteY141" fmla="*/ 4699540 h 6858000"/>
              <a:gd name="connsiteX142" fmla="*/ 2657186 w 7467600"/>
              <a:gd name="connsiteY142" fmla="*/ 4901687 h 6858000"/>
              <a:gd name="connsiteX143" fmla="*/ 2826662 w 7467600"/>
              <a:gd name="connsiteY143" fmla="*/ 4970362 h 6858000"/>
              <a:gd name="connsiteX144" fmla="*/ 2876100 w 7467600"/>
              <a:gd name="connsiteY144" fmla="*/ 4995397 h 6858000"/>
              <a:gd name="connsiteX145" fmla="*/ 3042600 w 7467600"/>
              <a:gd name="connsiteY145" fmla="*/ 5059532 h 6858000"/>
              <a:gd name="connsiteX146" fmla="*/ 1997014 w 7467600"/>
              <a:gd name="connsiteY146" fmla="*/ 4698007 h 6858000"/>
              <a:gd name="connsiteX147" fmla="*/ 2305292 w 7467600"/>
              <a:gd name="connsiteY147" fmla="*/ 4219492 h 6858000"/>
              <a:gd name="connsiteX148" fmla="*/ 3360922 w 7467600"/>
              <a:gd name="connsiteY148" fmla="*/ 4529373 h 6858000"/>
              <a:gd name="connsiteX149" fmla="*/ 3492420 w 7467600"/>
              <a:gd name="connsiteY149" fmla="*/ 4510145 h 6858000"/>
              <a:gd name="connsiteX150" fmla="*/ 3364086 w 7467600"/>
              <a:gd name="connsiteY150" fmla="*/ 4480340 h 6858000"/>
              <a:gd name="connsiteX151" fmla="*/ 3225818 w 7467600"/>
              <a:gd name="connsiteY151" fmla="*/ 4411822 h 6858000"/>
              <a:gd name="connsiteX152" fmla="*/ 3129696 w 7467600"/>
              <a:gd name="connsiteY152" fmla="*/ 4360704 h 6858000"/>
              <a:gd name="connsiteX153" fmla="*/ 2814545 w 7467600"/>
              <a:gd name="connsiteY153" fmla="*/ 4282955 h 6858000"/>
              <a:gd name="connsiteX154" fmla="*/ 2305292 w 7467600"/>
              <a:gd name="connsiteY154" fmla="*/ 4219492 h 6858000"/>
              <a:gd name="connsiteX155" fmla="*/ 2626982 w 7467600"/>
              <a:gd name="connsiteY155" fmla="*/ 4206450 h 6858000"/>
              <a:gd name="connsiteX156" fmla="*/ 2490617 w 7467600"/>
              <a:gd name="connsiteY156" fmla="*/ 4206951 h 6858000"/>
              <a:gd name="connsiteX157" fmla="*/ 2819869 w 7467600"/>
              <a:gd name="connsiteY157" fmla="*/ 4252936 h 6858000"/>
              <a:gd name="connsiteX158" fmla="*/ 3143018 w 7467600"/>
              <a:gd name="connsiteY158" fmla="*/ 4332698 h 6858000"/>
              <a:gd name="connsiteX159" fmla="*/ 3241520 w 7467600"/>
              <a:gd name="connsiteY159" fmla="*/ 4385112 h 6858000"/>
              <a:gd name="connsiteX160" fmla="*/ 3374575 w 7467600"/>
              <a:gd name="connsiteY160" fmla="*/ 4451517 h 6858000"/>
              <a:gd name="connsiteX161" fmla="*/ 3505221 w 7467600"/>
              <a:gd name="connsiteY161" fmla="*/ 4480757 h 6858000"/>
              <a:gd name="connsiteX162" fmla="*/ 2626982 w 7467600"/>
              <a:gd name="connsiteY162" fmla="*/ 4206450 h 6858000"/>
              <a:gd name="connsiteX163" fmla="*/ 1310106 w 7467600"/>
              <a:gd name="connsiteY163" fmla="*/ 3943217 h 6858000"/>
              <a:gd name="connsiteX164" fmla="*/ 854994 w 7467600"/>
              <a:gd name="connsiteY164" fmla="*/ 4399136 h 6858000"/>
              <a:gd name="connsiteX165" fmla="*/ 742462 w 7467600"/>
              <a:gd name="connsiteY165" fmla="*/ 4594648 h 6858000"/>
              <a:gd name="connsiteX166" fmla="*/ 820602 w 7467600"/>
              <a:gd name="connsiteY166" fmla="*/ 4485915 h 6858000"/>
              <a:gd name="connsiteX167" fmla="*/ 878295 w 7467600"/>
              <a:gd name="connsiteY167" fmla="*/ 4403594 h 6858000"/>
              <a:gd name="connsiteX168" fmla="*/ 1240607 w 7467600"/>
              <a:gd name="connsiteY168" fmla="*/ 4010401 h 6858000"/>
              <a:gd name="connsiteX169" fmla="*/ 1310106 w 7467600"/>
              <a:gd name="connsiteY169" fmla="*/ 3943217 h 6858000"/>
              <a:gd name="connsiteX170" fmla="*/ 1423113 w 7467600"/>
              <a:gd name="connsiteY170" fmla="*/ 3874565 h 6858000"/>
              <a:gd name="connsiteX171" fmla="*/ 1260565 w 7467600"/>
              <a:gd name="connsiteY171" fmla="*/ 4031982 h 6858000"/>
              <a:gd name="connsiteX172" fmla="*/ 901900 w 7467600"/>
              <a:gd name="connsiteY172" fmla="*/ 4421236 h 6858000"/>
              <a:gd name="connsiteX173" fmla="*/ 845044 w 7467600"/>
              <a:gd name="connsiteY173" fmla="*/ 4502436 h 6858000"/>
              <a:gd name="connsiteX174" fmla="*/ 685926 w 7467600"/>
              <a:gd name="connsiteY174" fmla="*/ 4703069 h 6858000"/>
              <a:gd name="connsiteX175" fmla="*/ 684248 w 7467600"/>
              <a:gd name="connsiteY175" fmla="*/ 4706721 h 6858000"/>
              <a:gd name="connsiteX176" fmla="*/ 1423113 w 7467600"/>
              <a:gd name="connsiteY176" fmla="*/ 3874565 h 6858000"/>
              <a:gd name="connsiteX177" fmla="*/ 3316479 w 7467600"/>
              <a:gd name="connsiteY177" fmla="*/ 3872136 h 6858000"/>
              <a:gd name="connsiteX178" fmla="*/ 3546806 w 7467600"/>
              <a:gd name="connsiteY178" fmla="*/ 4356139 h 6858000"/>
              <a:gd name="connsiteX179" fmla="*/ 3364433 w 7467600"/>
              <a:gd name="connsiteY179" fmla="*/ 3953121 h 6858000"/>
              <a:gd name="connsiteX180" fmla="*/ 3316479 w 7467600"/>
              <a:gd name="connsiteY180" fmla="*/ 3872136 h 6858000"/>
              <a:gd name="connsiteX181" fmla="*/ 3291335 w 7467600"/>
              <a:gd name="connsiteY181" fmla="*/ 3767420 h 6858000"/>
              <a:gd name="connsiteX182" fmla="*/ 3390805 w 7467600"/>
              <a:gd name="connsiteY182" fmla="*/ 3937163 h 6858000"/>
              <a:gd name="connsiteX183" fmla="*/ 3579062 w 7467600"/>
              <a:gd name="connsiteY183" fmla="*/ 4359040 h 6858000"/>
              <a:gd name="connsiteX184" fmla="*/ 3467355 w 7467600"/>
              <a:gd name="connsiteY184" fmla="*/ 3988130 h 6858000"/>
              <a:gd name="connsiteX185" fmla="*/ 3310753 w 7467600"/>
              <a:gd name="connsiteY185" fmla="*/ 3787140 h 6858000"/>
              <a:gd name="connsiteX186" fmla="*/ 3291335 w 7467600"/>
              <a:gd name="connsiteY186" fmla="*/ 3767420 h 6858000"/>
              <a:gd name="connsiteX187" fmla="*/ 1635889 w 7467600"/>
              <a:gd name="connsiteY187" fmla="*/ 3709494 h 6858000"/>
              <a:gd name="connsiteX188" fmla="*/ 1634800 w 7467600"/>
              <a:gd name="connsiteY188" fmla="*/ 3731111 h 6858000"/>
              <a:gd name="connsiteX189" fmla="*/ 1635889 w 7467600"/>
              <a:gd name="connsiteY189" fmla="*/ 3709494 h 6858000"/>
              <a:gd name="connsiteX190" fmla="*/ 1510397 w 7467600"/>
              <a:gd name="connsiteY190" fmla="*/ 3684705 h 6858000"/>
              <a:gd name="connsiteX191" fmla="*/ 1146550 w 7467600"/>
              <a:gd name="connsiteY191" fmla="*/ 3802012 h 6858000"/>
              <a:gd name="connsiteX192" fmla="*/ 698834 w 7467600"/>
              <a:gd name="connsiteY192" fmla="*/ 3952272 h 6858000"/>
              <a:gd name="connsiteX193" fmla="*/ 34256 w 7467600"/>
              <a:gd name="connsiteY193" fmla="*/ 4347603 h 6858000"/>
              <a:gd name="connsiteX194" fmla="*/ 527241 w 7467600"/>
              <a:gd name="connsiteY194" fmla="*/ 4065078 h 6858000"/>
              <a:gd name="connsiteX195" fmla="*/ 1510397 w 7467600"/>
              <a:gd name="connsiteY195" fmla="*/ 3684705 h 6858000"/>
              <a:gd name="connsiteX196" fmla="*/ 1313114 w 7467600"/>
              <a:gd name="connsiteY196" fmla="*/ 3655216 h 6858000"/>
              <a:gd name="connsiteX197" fmla="*/ 1109304 w 7467600"/>
              <a:gd name="connsiteY197" fmla="*/ 3669030 h 6858000"/>
              <a:gd name="connsiteX198" fmla="*/ 8129 w 7467600"/>
              <a:gd name="connsiteY198" fmla="*/ 4330519 h 6858000"/>
              <a:gd name="connsiteX199" fmla="*/ 687572 w 7467600"/>
              <a:gd name="connsiteY199" fmla="*/ 3925629 h 6858000"/>
              <a:gd name="connsiteX200" fmla="*/ 1138365 w 7467600"/>
              <a:gd name="connsiteY200" fmla="*/ 3774515 h 6858000"/>
              <a:gd name="connsiteX201" fmla="*/ 1505579 w 7467600"/>
              <a:gd name="connsiteY201" fmla="*/ 3655526 h 6858000"/>
              <a:gd name="connsiteX202" fmla="*/ 1313114 w 7467600"/>
              <a:gd name="connsiteY202" fmla="*/ 3655216 h 6858000"/>
              <a:gd name="connsiteX203" fmla="*/ 3655073 w 7467600"/>
              <a:gd name="connsiteY203" fmla="*/ 3650884 h 6858000"/>
              <a:gd name="connsiteX204" fmla="*/ 3989938 w 7467600"/>
              <a:gd name="connsiteY204" fmla="*/ 3991685 h 6858000"/>
              <a:gd name="connsiteX205" fmla="*/ 4393907 w 7467600"/>
              <a:gd name="connsiteY205" fmla="*/ 4261258 h 6858000"/>
              <a:gd name="connsiteX206" fmla="*/ 4648051 w 7467600"/>
              <a:gd name="connsiteY206" fmla="*/ 4374051 h 6858000"/>
              <a:gd name="connsiteX207" fmla="*/ 4383389 w 7467600"/>
              <a:gd name="connsiteY207" fmla="*/ 4184369 h 6858000"/>
              <a:gd name="connsiteX208" fmla="*/ 4165508 w 7467600"/>
              <a:gd name="connsiteY208" fmla="*/ 4035196 h 6858000"/>
              <a:gd name="connsiteX209" fmla="*/ 4068162 w 7467600"/>
              <a:gd name="connsiteY209" fmla="*/ 3953394 h 6858000"/>
              <a:gd name="connsiteX210" fmla="*/ 3981416 w 7467600"/>
              <a:gd name="connsiteY210" fmla="*/ 3880482 h 6858000"/>
              <a:gd name="connsiteX211" fmla="*/ 3800147 w 7467600"/>
              <a:gd name="connsiteY211" fmla="*/ 3749872 h 6858000"/>
              <a:gd name="connsiteX212" fmla="*/ 3655073 w 7467600"/>
              <a:gd name="connsiteY212" fmla="*/ 3650884 h 6858000"/>
              <a:gd name="connsiteX213" fmla="*/ 3670252 w 7467600"/>
              <a:gd name="connsiteY213" fmla="*/ 3622798 h 6858000"/>
              <a:gd name="connsiteX214" fmla="*/ 3817258 w 7467600"/>
              <a:gd name="connsiteY214" fmla="*/ 3723577 h 6858000"/>
              <a:gd name="connsiteX215" fmla="*/ 4000461 w 7467600"/>
              <a:gd name="connsiteY215" fmla="*/ 3855966 h 6858000"/>
              <a:gd name="connsiteX216" fmla="*/ 4088180 w 7467600"/>
              <a:gd name="connsiteY216" fmla="*/ 3929774 h 6858000"/>
              <a:gd name="connsiteX217" fmla="*/ 4184555 w 7467600"/>
              <a:gd name="connsiteY217" fmla="*/ 4010683 h 6858000"/>
              <a:gd name="connsiteX218" fmla="*/ 4399563 w 7467600"/>
              <a:gd name="connsiteY218" fmla="*/ 4158106 h 6858000"/>
              <a:gd name="connsiteX219" fmla="*/ 4684469 w 7467600"/>
              <a:gd name="connsiteY219" fmla="*/ 4364680 h 6858000"/>
              <a:gd name="connsiteX220" fmla="*/ 4690271 w 7467600"/>
              <a:gd name="connsiteY220" fmla="*/ 4370034 h 6858000"/>
              <a:gd name="connsiteX221" fmla="*/ 4136093 w 7467600"/>
              <a:gd name="connsiteY221" fmla="*/ 3858466 h 6858000"/>
              <a:gd name="connsiteX222" fmla="*/ 3670252 w 7467600"/>
              <a:gd name="connsiteY222" fmla="*/ 3622798 h 6858000"/>
              <a:gd name="connsiteX223" fmla="*/ 4440129 w 7467600"/>
              <a:gd name="connsiteY223" fmla="*/ 3448571 h 6858000"/>
              <a:gd name="connsiteX224" fmla="*/ 4856525 w 7467600"/>
              <a:gd name="connsiteY224" fmla="*/ 3915351 h 6858000"/>
              <a:gd name="connsiteX225" fmla="*/ 5059055 w 7467600"/>
              <a:gd name="connsiteY225" fmla="*/ 4108918 h 6858000"/>
              <a:gd name="connsiteX226" fmla="*/ 5290070 w 7467600"/>
              <a:gd name="connsiteY226" fmla="*/ 4263619 h 6858000"/>
              <a:gd name="connsiteX227" fmla="*/ 4834991 w 7467600"/>
              <a:gd name="connsiteY227" fmla="*/ 3830985 h 6858000"/>
              <a:gd name="connsiteX228" fmla="*/ 4440129 w 7467600"/>
              <a:gd name="connsiteY228" fmla="*/ 3448571 h 6858000"/>
              <a:gd name="connsiteX229" fmla="*/ 4441737 w 7467600"/>
              <a:gd name="connsiteY229" fmla="*/ 3399734 h 6858000"/>
              <a:gd name="connsiteX230" fmla="*/ 4431236 w 7467600"/>
              <a:gd name="connsiteY230" fmla="*/ 3400954 h 6858000"/>
              <a:gd name="connsiteX231" fmla="*/ 4557150 w 7467600"/>
              <a:gd name="connsiteY231" fmla="*/ 3510023 h 6858000"/>
              <a:gd name="connsiteX232" fmla="*/ 4856936 w 7467600"/>
              <a:gd name="connsiteY232" fmla="*/ 3809146 h 6858000"/>
              <a:gd name="connsiteX233" fmla="*/ 5111996 w 7467600"/>
              <a:gd name="connsiteY233" fmla="*/ 4065759 h 6858000"/>
              <a:gd name="connsiteX234" fmla="*/ 5388878 w 7467600"/>
              <a:gd name="connsiteY234" fmla="*/ 4300185 h 6858000"/>
              <a:gd name="connsiteX235" fmla="*/ 5425556 w 7467600"/>
              <a:gd name="connsiteY235" fmla="*/ 4308967 h 6858000"/>
              <a:gd name="connsiteX236" fmla="*/ 4943646 w 7467600"/>
              <a:gd name="connsiteY236" fmla="*/ 3822916 h 6858000"/>
              <a:gd name="connsiteX237" fmla="*/ 4594837 w 7467600"/>
              <a:gd name="connsiteY237" fmla="*/ 3532274 h 6858000"/>
              <a:gd name="connsiteX238" fmla="*/ 4441737 w 7467600"/>
              <a:gd name="connsiteY238" fmla="*/ 3399734 h 6858000"/>
              <a:gd name="connsiteX239" fmla="*/ 5425834 w 7467600"/>
              <a:gd name="connsiteY239" fmla="*/ 3162785 h 6858000"/>
              <a:gd name="connsiteX240" fmla="*/ 5401644 w 7467600"/>
              <a:gd name="connsiteY240" fmla="*/ 3617847 h 6858000"/>
              <a:gd name="connsiteX241" fmla="*/ 5467256 w 7467600"/>
              <a:gd name="connsiteY241" fmla="*/ 4175494 h 6858000"/>
              <a:gd name="connsiteX242" fmla="*/ 5448069 w 7467600"/>
              <a:gd name="connsiteY242" fmla="*/ 3567554 h 6858000"/>
              <a:gd name="connsiteX243" fmla="*/ 5425834 w 7467600"/>
              <a:gd name="connsiteY243" fmla="*/ 3162785 h 6858000"/>
              <a:gd name="connsiteX244" fmla="*/ 1318687 w 7467600"/>
              <a:gd name="connsiteY244" fmla="*/ 3113840 h 6858000"/>
              <a:gd name="connsiteX245" fmla="*/ 1066793 w 7467600"/>
              <a:gd name="connsiteY245" fmla="*/ 3212171 h 6858000"/>
              <a:gd name="connsiteX246" fmla="*/ 993319 w 7467600"/>
              <a:gd name="connsiteY246" fmla="*/ 3247648 h 6858000"/>
              <a:gd name="connsiteX247" fmla="*/ 853081 w 7467600"/>
              <a:gd name="connsiteY247" fmla="*/ 3312410 h 6858000"/>
              <a:gd name="connsiteX248" fmla="*/ 805957 w 7467600"/>
              <a:gd name="connsiteY248" fmla="*/ 3330443 h 6858000"/>
              <a:gd name="connsiteX249" fmla="*/ 1318687 w 7467600"/>
              <a:gd name="connsiteY249" fmla="*/ 3113840 h 6858000"/>
              <a:gd name="connsiteX250" fmla="*/ 5453702 w 7467600"/>
              <a:gd name="connsiteY250" fmla="*/ 3090882 h 6858000"/>
              <a:gd name="connsiteX251" fmla="*/ 5480135 w 7467600"/>
              <a:gd name="connsiteY251" fmla="*/ 3565802 h 6858000"/>
              <a:gd name="connsiteX252" fmla="*/ 5499023 w 7467600"/>
              <a:gd name="connsiteY252" fmla="*/ 4166310 h 6858000"/>
              <a:gd name="connsiteX253" fmla="*/ 5547022 w 7467600"/>
              <a:gd name="connsiteY253" fmla="*/ 3607838 h 6858000"/>
              <a:gd name="connsiteX254" fmla="*/ 5515964 w 7467600"/>
              <a:gd name="connsiteY254" fmla="*/ 3378541 h 6858000"/>
              <a:gd name="connsiteX255" fmla="*/ 5453702 w 7467600"/>
              <a:gd name="connsiteY255" fmla="*/ 3090882 h 6858000"/>
              <a:gd name="connsiteX256" fmla="*/ 1238695 w 7467600"/>
              <a:gd name="connsiteY256" fmla="*/ 3076820 h 6858000"/>
              <a:gd name="connsiteX257" fmla="*/ 716371 w 7467600"/>
              <a:gd name="connsiteY257" fmla="*/ 3293249 h 6858000"/>
              <a:gd name="connsiteX258" fmla="*/ 579522 w 7467600"/>
              <a:gd name="connsiteY258" fmla="*/ 3371759 h 6858000"/>
              <a:gd name="connsiteX259" fmla="*/ 600288 w 7467600"/>
              <a:gd name="connsiteY259" fmla="*/ 3365555 h 6858000"/>
              <a:gd name="connsiteX260" fmla="*/ 840692 w 7467600"/>
              <a:gd name="connsiteY260" fmla="*/ 3284921 h 6858000"/>
              <a:gd name="connsiteX261" fmla="*/ 979248 w 7467600"/>
              <a:gd name="connsiteY261" fmla="*/ 3221003 h 6858000"/>
              <a:gd name="connsiteX262" fmla="*/ 1053282 w 7467600"/>
              <a:gd name="connsiteY262" fmla="*/ 3185247 h 6858000"/>
              <a:gd name="connsiteX263" fmla="*/ 1320603 w 7467600"/>
              <a:gd name="connsiteY263" fmla="*/ 3081281 h 6858000"/>
              <a:gd name="connsiteX264" fmla="*/ 1238695 w 7467600"/>
              <a:gd name="connsiteY264" fmla="*/ 3076820 h 6858000"/>
              <a:gd name="connsiteX265" fmla="*/ 5425627 w 7467600"/>
              <a:gd name="connsiteY265" fmla="*/ 2954192 h 6858000"/>
              <a:gd name="connsiteX266" fmla="*/ 5470770 w 7467600"/>
              <a:gd name="connsiteY266" fmla="*/ 3005435 h 6858000"/>
              <a:gd name="connsiteX267" fmla="*/ 5519779 w 7467600"/>
              <a:gd name="connsiteY267" fmla="*/ 4359223 h 6858000"/>
              <a:gd name="connsiteX268" fmla="*/ 5520293 w 7467600"/>
              <a:gd name="connsiteY268" fmla="*/ 4360602 h 6858000"/>
              <a:gd name="connsiteX269" fmla="*/ 5767221 w 7467600"/>
              <a:gd name="connsiteY269" fmla="*/ 4665564 h 6858000"/>
              <a:gd name="connsiteX270" fmla="*/ 6937169 w 7467600"/>
              <a:gd name="connsiteY270" fmla="*/ 4815941 h 6858000"/>
              <a:gd name="connsiteX271" fmla="*/ 6953922 w 7467600"/>
              <a:gd name="connsiteY271" fmla="*/ 4890068 h 6858000"/>
              <a:gd name="connsiteX272" fmla="*/ 6071359 w 7467600"/>
              <a:gd name="connsiteY272" fmla="*/ 4770770 h 6858000"/>
              <a:gd name="connsiteX273" fmla="*/ 6038839 w 7467600"/>
              <a:gd name="connsiteY273" fmla="*/ 4764474 h 6858000"/>
              <a:gd name="connsiteX274" fmla="*/ 6038706 w 7467600"/>
              <a:gd name="connsiteY274" fmla="*/ 4763847 h 6858000"/>
              <a:gd name="connsiteX275" fmla="*/ 6037784 w 7467600"/>
              <a:gd name="connsiteY275" fmla="*/ 4764270 h 6858000"/>
              <a:gd name="connsiteX276" fmla="*/ 6038839 w 7467600"/>
              <a:gd name="connsiteY276" fmla="*/ 4764474 h 6858000"/>
              <a:gd name="connsiteX277" fmla="*/ 6040338 w 7467600"/>
              <a:gd name="connsiteY277" fmla="*/ 4771418 h 6858000"/>
              <a:gd name="connsiteX278" fmla="*/ 6024488 w 7467600"/>
              <a:gd name="connsiteY278" fmla="*/ 4809903 h 6858000"/>
              <a:gd name="connsiteX279" fmla="*/ 5599771 w 7467600"/>
              <a:gd name="connsiteY279" fmla="*/ 5509652 h 6858000"/>
              <a:gd name="connsiteX280" fmla="*/ 5548843 w 7467600"/>
              <a:gd name="connsiteY280" fmla="*/ 5563845 h 6858000"/>
              <a:gd name="connsiteX281" fmla="*/ 5940952 w 7467600"/>
              <a:gd name="connsiteY281" fmla="*/ 6250028 h 6858000"/>
              <a:gd name="connsiteX282" fmla="*/ 6043441 w 7467600"/>
              <a:gd name="connsiteY282" fmla="*/ 6665847 h 6858000"/>
              <a:gd name="connsiteX283" fmla="*/ 6093432 w 7467600"/>
              <a:gd name="connsiteY283" fmla="*/ 6858000 h 6858000"/>
              <a:gd name="connsiteX284" fmla="*/ 6034344 w 7467600"/>
              <a:gd name="connsiteY284" fmla="*/ 6858000 h 6858000"/>
              <a:gd name="connsiteX285" fmla="*/ 6026679 w 7467600"/>
              <a:gd name="connsiteY285" fmla="*/ 6836959 h 6858000"/>
              <a:gd name="connsiteX286" fmla="*/ 5800441 w 7467600"/>
              <a:gd name="connsiteY286" fmla="*/ 6335286 h 6858000"/>
              <a:gd name="connsiteX287" fmla="*/ 5526562 w 7467600"/>
              <a:gd name="connsiteY287" fmla="*/ 5705388 h 6858000"/>
              <a:gd name="connsiteX288" fmla="*/ 5519640 w 7467600"/>
              <a:gd name="connsiteY288" fmla="*/ 5683774 h 6858000"/>
              <a:gd name="connsiteX289" fmla="*/ 5844559 w 7467600"/>
              <a:gd name="connsiteY289" fmla="*/ 6553349 h 6858000"/>
              <a:gd name="connsiteX290" fmla="*/ 5975994 w 7467600"/>
              <a:gd name="connsiteY290" fmla="*/ 6858000 h 6858000"/>
              <a:gd name="connsiteX291" fmla="*/ 5898547 w 7467600"/>
              <a:gd name="connsiteY291" fmla="*/ 6858000 h 6858000"/>
              <a:gd name="connsiteX292" fmla="*/ 5682041 w 7467600"/>
              <a:gd name="connsiteY292" fmla="*/ 6355860 h 6858000"/>
              <a:gd name="connsiteX293" fmla="*/ 5461758 w 7467600"/>
              <a:gd name="connsiteY293" fmla="*/ 5820220 h 6858000"/>
              <a:gd name="connsiteX294" fmla="*/ 5237282 w 7467600"/>
              <a:gd name="connsiteY294" fmla="*/ 6579086 h 6858000"/>
              <a:gd name="connsiteX295" fmla="*/ 5115009 w 7467600"/>
              <a:gd name="connsiteY295" fmla="*/ 6858000 h 6858000"/>
              <a:gd name="connsiteX296" fmla="*/ 5028074 w 7467600"/>
              <a:gd name="connsiteY296" fmla="*/ 6858000 h 6858000"/>
              <a:gd name="connsiteX297" fmla="*/ 5079508 w 7467600"/>
              <a:gd name="connsiteY297" fmla="*/ 6749074 h 6858000"/>
              <a:gd name="connsiteX298" fmla="*/ 5371846 w 7467600"/>
              <a:gd name="connsiteY298" fmla="*/ 5924413 h 6858000"/>
              <a:gd name="connsiteX299" fmla="*/ 5270512 w 7467600"/>
              <a:gd name="connsiteY299" fmla="*/ 6138975 h 6858000"/>
              <a:gd name="connsiteX300" fmla="*/ 5062409 w 7467600"/>
              <a:gd name="connsiteY300" fmla="*/ 6653544 h 6858000"/>
              <a:gd name="connsiteX301" fmla="*/ 5036628 w 7467600"/>
              <a:gd name="connsiteY301" fmla="*/ 6754247 h 6858000"/>
              <a:gd name="connsiteX302" fmla="*/ 5009112 w 7467600"/>
              <a:gd name="connsiteY302" fmla="*/ 6858000 h 6858000"/>
              <a:gd name="connsiteX303" fmla="*/ 4976679 w 7467600"/>
              <a:gd name="connsiteY303" fmla="*/ 6858000 h 6858000"/>
              <a:gd name="connsiteX304" fmla="*/ 5006537 w 7467600"/>
              <a:gd name="connsiteY304" fmla="*/ 6747068 h 6858000"/>
              <a:gd name="connsiteX305" fmla="*/ 5032723 w 7467600"/>
              <a:gd name="connsiteY305" fmla="*/ 6644957 h 6858000"/>
              <a:gd name="connsiteX306" fmla="*/ 5242949 w 7467600"/>
              <a:gd name="connsiteY306" fmla="*/ 6125175 h 6858000"/>
              <a:gd name="connsiteX307" fmla="*/ 5286321 w 7467600"/>
              <a:gd name="connsiteY307" fmla="*/ 6033555 h 6858000"/>
              <a:gd name="connsiteX308" fmla="*/ 5008210 w 7467600"/>
              <a:gd name="connsiteY308" fmla="*/ 6649194 h 6858000"/>
              <a:gd name="connsiteX309" fmla="*/ 4986321 w 7467600"/>
              <a:gd name="connsiteY309" fmla="*/ 6765687 h 6858000"/>
              <a:gd name="connsiteX310" fmla="*/ 4973474 w 7467600"/>
              <a:gd name="connsiteY310" fmla="*/ 6858000 h 6858000"/>
              <a:gd name="connsiteX311" fmla="*/ 4907178 w 7467600"/>
              <a:gd name="connsiteY311" fmla="*/ 6858000 h 6858000"/>
              <a:gd name="connsiteX312" fmla="*/ 4910810 w 7467600"/>
              <a:gd name="connsiteY312" fmla="*/ 6829660 h 6858000"/>
              <a:gd name="connsiteX313" fmla="*/ 4987461 w 7467600"/>
              <a:gd name="connsiteY313" fmla="*/ 6432994 h 6858000"/>
              <a:gd name="connsiteX314" fmla="*/ 5179262 w 7467600"/>
              <a:gd name="connsiteY314" fmla="*/ 6035044 h 6858000"/>
              <a:gd name="connsiteX315" fmla="*/ 4689678 w 7467600"/>
              <a:gd name="connsiteY315" fmla="*/ 6440241 h 6858000"/>
              <a:gd name="connsiteX316" fmla="*/ 4477543 w 7467600"/>
              <a:gd name="connsiteY316" fmla="*/ 6674836 h 6858000"/>
              <a:gd name="connsiteX317" fmla="*/ 4329957 w 7467600"/>
              <a:gd name="connsiteY317" fmla="*/ 6858000 h 6858000"/>
              <a:gd name="connsiteX318" fmla="*/ 4218595 w 7467600"/>
              <a:gd name="connsiteY318" fmla="*/ 6858000 h 6858000"/>
              <a:gd name="connsiteX319" fmla="*/ 4368888 w 7467600"/>
              <a:gd name="connsiteY319" fmla="*/ 6668412 h 6858000"/>
              <a:gd name="connsiteX320" fmla="*/ 4563091 w 7467600"/>
              <a:gd name="connsiteY320" fmla="*/ 6442508 h 6858000"/>
              <a:gd name="connsiteX321" fmla="*/ 5387324 w 7467600"/>
              <a:gd name="connsiteY321" fmla="*/ 5705830 h 6858000"/>
              <a:gd name="connsiteX322" fmla="*/ 5073620 w 7467600"/>
              <a:gd name="connsiteY322" fmla="*/ 5955437 h 6858000"/>
              <a:gd name="connsiteX323" fmla="*/ 4689789 w 7467600"/>
              <a:gd name="connsiteY323" fmla="*/ 6268382 h 6858000"/>
              <a:gd name="connsiteX324" fmla="*/ 4418722 w 7467600"/>
              <a:gd name="connsiteY324" fmla="*/ 6570886 h 6858000"/>
              <a:gd name="connsiteX325" fmla="*/ 4214944 w 7467600"/>
              <a:gd name="connsiteY325" fmla="*/ 6858000 h 6858000"/>
              <a:gd name="connsiteX326" fmla="*/ 4177898 w 7467600"/>
              <a:gd name="connsiteY326" fmla="*/ 6858000 h 6858000"/>
              <a:gd name="connsiteX327" fmla="*/ 4391597 w 7467600"/>
              <a:gd name="connsiteY327" fmla="*/ 6556370 h 6858000"/>
              <a:gd name="connsiteX328" fmla="*/ 4668889 w 7467600"/>
              <a:gd name="connsiteY328" fmla="*/ 6246399 h 6858000"/>
              <a:gd name="connsiteX329" fmla="*/ 5055427 w 7467600"/>
              <a:gd name="connsiteY329" fmla="*/ 5931476 h 6858000"/>
              <a:gd name="connsiteX330" fmla="*/ 5371814 w 7467600"/>
              <a:gd name="connsiteY330" fmla="*/ 5678975 h 6858000"/>
              <a:gd name="connsiteX331" fmla="*/ 4987918 w 7467600"/>
              <a:gd name="connsiteY331" fmla="*/ 5838701 h 6858000"/>
              <a:gd name="connsiteX332" fmla="*/ 4317146 w 7467600"/>
              <a:gd name="connsiteY332" fmla="*/ 6587716 h 6858000"/>
              <a:gd name="connsiteX333" fmla="*/ 4171627 w 7467600"/>
              <a:gd name="connsiteY333" fmla="*/ 6858000 h 6858000"/>
              <a:gd name="connsiteX334" fmla="*/ 4081585 w 7467600"/>
              <a:gd name="connsiteY334" fmla="*/ 6858000 h 6858000"/>
              <a:gd name="connsiteX335" fmla="*/ 4238603 w 7467600"/>
              <a:gd name="connsiteY335" fmla="*/ 6559341 h 6858000"/>
              <a:gd name="connsiteX336" fmla="*/ 4778333 w 7467600"/>
              <a:gd name="connsiteY336" fmla="*/ 5873626 h 6858000"/>
              <a:gd name="connsiteX337" fmla="*/ 5414185 w 7467600"/>
              <a:gd name="connsiteY337" fmla="*/ 5573882 h 6858000"/>
              <a:gd name="connsiteX338" fmla="*/ 5959648 w 7467600"/>
              <a:gd name="connsiteY338" fmla="*/ 4760797 h 6858000"/>
              <a:gd name="connsiteX339" fmla="*/ 5355019 w 7467600"/>
              <a:gd name="connsiteY339" fmla="*/ 4734672 h 6858000"/>
              <a:gd name="connsiteX340" fmla="*/ 5083565 w 7467600"/>
              <a:gd name="connsiteY340" fmla="*/ 5179121 h 6858000"/>
              <a:gd name="connsiteX341" fmla="*/ 4713577 w 7467600"/>
              <a:gd name="connsiteY341" fmla="*/ 5616803 h 6858000"/>
              <a:gd name="connsiteX342" fmla="*/ 3989559 w 7467600"/>
              <a:gd name="connsiteY342" fmla="*/ 6145945 h 6858000"/>
              <a:gd name="connsiteX343" fmla="*/ 3939824 w 7467600"/>
              <a:gd name="connsiteY343" fmla="*/ 6066900 h 6858000"/>
              <a:gd name="connsiteX344" fmla="*/ 4584537 w 7467600"/>
              <a:gd name="connsiteY344" fmla="*/ 5324826 h 6858000"/>
              <a:gd name="connsiteX345" fmla="*/ 5037105 w 7467600"/>
              <a:gd name="connsiteY345" fmla="*/ 5088765 h 6858000"/>
              <a:gd name="connsiteX346" fmla="*/ 5039930 w 7467600"/>
              <a:gd name="connsiteY346" fmla="*/ 5089585 h 6858000"/>
              <a:gd name="connsiteX347" fmla="*/ 5263764 w 7467600"/>
              <a:gd name="connsiteY347" fmla="*/ 4735525 h 6858000"/>
              <a:gd name="connsiteX348" fmla="*/ 4086300 w 7467600"/>
              <a:gd name="connsiteY348" fmla="*/ 4884599 h 6858000"/>
              <a:gd name="connsiteX349" fmla="*/ 4085485 w 7467600"/>
              <a:gd name="connsiteY349" fmla="*/ 4899070 h 6858000"/>
              <a:gd name="connsiteX350" fmla="*/ 3871915 w 7467600"/>
              <a:gd name="connsiteY350" fmla="*/ 5253645 h 6858000"/>
              <a:gd name="connsiteX351" fmla="*/ 3799374 w 7467600"/>
              <a:gd name="connsiteY351" fmla="*/ 5466127 h 6858000"/>
              <a:gd name="connsiteX352" fmla="*/ 3498850 w 7467600"/>
              <a:gd name="connsiteY352" fmla="*/ 6661888 h 6858000"/>
              <a:gd name="connsiteX353" fmla="*/ 3399216 w 7467600"/>
              <a:gd name="connsiteY353" fmla="*/ 6858000 h 6858000"/>
              <a:gd name="connsiteX354" fmla="*/ 3303688 w 7467600"/>
              <a:gd name="connsiteY354" fmla="*/ 6858000 h 6858000"/>
              <a:gd name="connsiteX355" fmla="*/ 3391774 w 7467600"/>
              <a:gd name="connsiteY355" fmla="*/ 6697181 h 6858000"/>
              <a:gd name="connsiteX356" fmla="*/ 3735540 w 7467600"/>
              <a:gd name="connsiteY356" fmla="*/ 5546923 h 6858000"/>
              <a:gd name="connsiteX357" fmla="*/ 3729438 w 7467600"/>
              <a:gd name="connsiteY357" fmla="*/ 5569058 h 6858000"/>
              <a:gd name="connsiteX358" fmla="*/ 3707782 w 7467600"/>
              <a:gd name="connsiteY358" fmla="*/ 5644908 h 6858000"/>
              <a:gd name="connsiteX359" fmla="*/ 3583827 w 7467600"/>
              <a:gd name="connsiteY359" fmla="*/ 6039215 h 6858000"/>
              <a:gd name="connsiteX360" fmla="*/ 3547861 w 7467600"/>
              <a:gd name="connsiteY360" fmla="*/ 6129609 h 6858000"/>
              <a:gd name="connsiteX361" fmla="*/ 3490905 w 7467600"/>
              <a:gd name="connsiteY361" fmla="*/ 6277660 h 6858000"/>
              <a:gd name="connsiteX362" fmla="*/ 3455859 w 7467600"/>
              <a:gd name="connsiteY362" fmla="*/ 6391301 h 6858000"/>
              <a:gd name="connsiteX363" fmla="*/ 3429112 w 7467600"/>
              <a:gd name="connsiteY363" fmla="*/ 6479469 h 6858000"/>
              <a:gd name="connsiteX364" fmla="*/ 3304862 w 7467600"/>
              <a:gd name="connsiteY364" fmla="*/ 6796476 h 6858000"/>
              <a:gd name="connsiteX365" fmla="*/ 3276071 w 7467600"/>
              <a:gd name="connsiteY365" fmla="*/ 6858000 h 6858000"/>
              <a:gd name="connsiteX366" fmla="*/ 3240805 w 7467600"/>
              <a:gd name="connsiteY366" fmla="*/ 6858000 h 6858000"/>
              <a:gd name="connsiteX367" fmla="*/ 3275917 w 7467600"/>
              <a:gd name="connsiteY367" fmla="*/ 6783192 h 6858000"/>
              <a:gd name="connsiteX368" fmla="*/ 3399358 w 7467600"/>
              <a:gd name="connsiteY368" fmla="*/ 6469011 h 6858000"/>
              <a:gd name="connsiteX369" fmla="*/ 3425650 w 7467600"/>
              <a:gd name="connsiteY369" fmla="*/ 6381333 h 6858000"/>
              <a:gd name="connsiteX370" fmla="*/ 3460661 w 7467600"/>
              <a:gd name="connsiteY370" fmla="*/ 6266763 h 6858000"/>
              <a:gd name="connsiteX371" fmla="*/ 3518021 w 7467600"/>
              <a:gd name="connsiteY371" fmla="*/ 6117298 h 6858000"/>
              <a:gd name="connsiteX372" fmla="*/ 3554035 w 7467600"/>
              <a:gd name="connsiteY372" fmla="*/ 6027832 h 6858000"/>
              <a:gd name="connsiteX373" fmla="*/ 3677174 w 7467600"/>
              <a:gd name="connsiteY373" fmla="*/ 5636351 h 6858000"/>
              <a:gd name="connsiteX374" fmla="*/ 3698819 w 7467600"/>
              <a:gd name="connsiteY374" fmla="*/ 5560503 h 6858000"/>
              <a:gd name="connsiteX375" fmla="*/ 3702094 w 7467600"/>
              <a:gd name="connsiteY375" fmla="*/ 5549194 h 6858000"/>
              <a:gd name="connsiteX376" fmla="*/ 3398355 w 7467600"/>
              <a:gd name="connsiteY376" fmla="*/ 6094603 h 6858000"/>
              <a:gd name="connsiteX377" fmla="*/ 3193941 w 7467600"/>
              <a:gd name="connsiteY377" fmla="*/ 6798775 h 6858000"/>
              <a:gd name="connsiteX378" fmla="*/ 3184140 w 7467600"/>
              <a:gd name="connsiteY378" fmla="*/ 6858000 h 6858000"/>
              <a:gd name="connsiteX379" fmla="*/ 3099978 w 7467600"/>
              <a:gd name="connsiteY379" fmla="*/ 6858000 h 6858000"/>
              <a:gd name="connsiteX380" fmla="*/ 3101556 w 7467600"/>
              <a:gd name="connsiteY380" fmla="*/ 6843337 h 6858000"/>
              <a:gd name="connsiteX381" fmla="*/ 3370162 w 7467600"/>
              <a:gd name="connsiteY381" fmla="*/ 5785550 h 6858000"/>
              <a:gd name="connsiteX382" fmla="*/ 3746477 w 7467600"/>
              <a:gd name="connsiteY382" fmla="*/ 5377889 h 6858000"/>
              <a:gd name="connsiteX383" fmla="*/ 3863399 w 7467600"/>
              <a:gd name="connsiteY383" fmla="*/ 5087257 h 6858000"/>
              <a:gd name="connsiteX384" fmla="*/ 3968712 w 7467600"/>
              <a:gd name="connsiteY384" fmla="*/ 4913989 h 6858000"/>
              <a:gd name="connsiteX385" fmla="*/ 2792390 w 7467600"/>
              <a:gd name="connsiteY385" fmla="*/ 5382974 h 6858000"/>
              <a:gd name="connsiteX386" fmla="*/ 2714982 w 7467600"/>
              <a:gd name="connsiteY386" fmla="*/ 5427051 h 6858000"/>
              <a:gd name="connsiteX387" fmla="*/ 2813361 w 7467600"/>
              <a:gd name="connsiteY387" fmla="*/ 6023912 h 6858000"/>
              <a:gd name="connsiteX388" fmla="*/ 2688430 w 7467600"/>
              <a:gd name="connsiteY388" fmla="*/ 6801564 h 6858000"/>
              <a:gd name="connsiteX389" fmla="*/ 2629626 w 7467600"/>
              <a:gd name="connsiteY389" fmla="*/ 6763394 h 6858000"/>
              <a:gd name="connsiteX390" fmla="*/ 2565328 w 7467600"/>
              <a:gd name="connsiteY390" fmla="*/ 5516399 h 6858000"/>
              <a:gd name="connsiteX391" fmla="*/ 1922999 w 7467600"/>
              <a:gd name="connsiteY391" fmla="*/ 5980343 h 6858000"/>
              <a:gd name="connsiteX392" fmla="*/ 1950261 w 7467600"/>
              <a:gd name="connsiteY392" fmla="*/ 6405858 h 6858000"/>
              <a:gd name="connsiteX393" fmla="*/ 2365554 w 7467600"/>
              <a:gd name="connsiteY393" fmla="*/ 6759107 h 6858000"/>
              <a:gd name="connsiteX394" fmla="*/ 2424142 w 7467600"/>
              <a:gd name="connsiteY394" fmla="*/ 6858000 h 6858000"/>
              <a:gd name="connsiteX395" fmla="*/ 2395994 w 7467600"/>
              <a:gd name="connsiteY395" fmla="*/ 6858000 h 6858000"/>
              <a:gd name="connsiteX396" fmla="*/ 2392863 w 7467600"/>
              <a:gd name="connsiteY396" fmla="*/ 6852964 h 6858000"/>
              <a:gd name="connsiteX397" fmla="*/ 2017589 w 7467600"/>
              <a:gd name="connsiteY397" fmla="*/ 6493982 h 6858000"/>
              <a:gd name="connsiteX398" fmla="*/ 2147336 w 7467600"/>
              <a:gd name="connsiteY398" fmla="*/ 6594052 h 6858000"/>
              <a:gd name="connsiteX399" fmla="*/ 2207047 w 7467600"/>
              <a:gd name="connsiteY399" fmla="*/ 6654540 h 6858000"/>
              <a:gd name="connsiteX400" fmla="*/ 2299106 w 7467600"/>
              <a:gd name="connsiteY400" fmla="*/ 6778931 h 6858000"/>
              <a:gd name="connsiteX401" fmla="*/ 2314430 w 7467600"/>
              <a:gd name="connsiteY401" fmla="*/ 6801144 h 6858000"/>
              <a:gd name="connsiteX402" fmla="*/ 2352406 w 7467600"/>
              <a:gd name="connsiteY402" fmla="*/ 6858000 h 6858000"/>
              <a:gd name="connsiteX403" fmla="*/ 2314492 w 7467600"/>
              <a:gd name="connsiteY403" fmla="*/ 6858000 h 6858000"/>
              <a:gd name="connsiteX404" fmla="*/ 2288095 w 7467600"/>
              <a:gd name="connsiteY404" fmla="*/ 6818030 h 6858000"/>
              <a:gd name="connsiteX405" fmla="*/ 2272768 w 7467600"/>
              <a:gd name="connsiteY405" fmla="*/ 6795822 h 6858000"/>
              <a:gd name="connsiteX406" fmla="*/ 2182715 w 7467600"/>
              <a:gd name="connsiteY406" fmla="*/ 6675071 h 6858000"/>
              <a:gd name="connsiteX407" fmla="*/ 2032061 w 7467600"/>
              <a:gd name="connsiteY407" fmla="*/ 6541380 h 6858000"/>
              <a:gd name="connsiteX408" fmla="*/ 2257220 w 7467600"/>
              <a:gd name="connsiteY408" fmla="*/ 6826257 h 6858000"/>
              <a:gd name="connsiteX409" fmla="*/ 2281324 w 7467600"/>
              <a:gd name="connsiteY409" fmla="*/ 6858000 h 6858000"/>
              <a:gd name="connsiteX410" fmla="*/ 2242860 w 7467600"/>
              <a:gd name="connsiteY410" fmla="*/ 6858000 h 6858000"/>
              <a:gd name="connsiteX411" fmla="*/ 2232818 w 7467600"/>
              <a:gd name="connsiteY411" fmla="*/ 6844926 h 6858000"/>
              <a:gd name="connsiteX412" fmla="*/ 1990172 w 7467600"/>
              <a:gd name="connsiteY412" fmla="*/ 6542121 h 6858000"/>
              <a:gd name="connsiteX413" fmla="*/ 2124090 w 7467600"/>
              <a:gd name="connsiteY413" fmla="*/ 6761017 h 6858000"/>
              <a:gd name="connsiteX414" fmla="*/ 2200380 w 7467600"/>
              <a:gd name="connsiteY414" fmla="*/ 6858000 h 6858000"/>
              <a:gd name="connsiteX415" fmla="*/ 2147507 w 7467600"/>
              <a:gd name="connsiteY415" fmla="*/ 6858000 h 6858000"/>
              <a:gd name="connsiteX416" fmla="*/ 2070668 w 7467600"/>
              <a:gd name="connsiteY416" fmla="*/ 6761520 h 6858000"/>
              <a:gd name="connsiteX417" fmla="*/ 1975142 w 7467600"/>
              <a:gd name="connsiteY417" fmla="*/ 6585570 h 6858000"/>
              <a:gd name="connsiteX418" fmla="*/ 2050035 w 7467600"/>
              <a:gd name="connsiteY418" fmla="*/ 6813345 h 6858000"/>
              <a:gd name="connsiteX419" fmla="*/ 2063025 w 7467600"/>
              <a:gd name="connsiteY419" fmla="*/ 6858000 h 6858000"/>
              <a:gd name="connsiteX420" fmla="*/ 2021675 w 7467600"/>
              <a:gd name="connsiteY420" fmla="*/ 6858000 h 6858000"/>
              <a:gd name="connsiteX421" fmla="*/ 2019308 w 7467600"/>
              <a:gd name="connsiteY421" fmla="*/ 6847118 h 6858000"/>
              <a:gd name="connsiteX422" fmla="*/ 1938835 w 7467600"/>
              <a:gd name="connsiteY422" fmla="*/ 6551160 h 6858000"/>
              <a:gd name="connsiteX423" fmla="*/ 1953230 w 7467600"/>
              <a:gd name="connsiteY423" fmla="*/ 6759699 h 6858000"/>
              <a:gd name="connsiteX424" fmla="*/ 1956763 w 7467600"/>
              <a:gd name="connsiteY424" fmla="*/ 6778191 h 6858000"/>
              <a:gd name="connsiteX425" fmla="*/ 1967925 w 7467600"/>
              <a:gd name="connsiteY425" fmla="*/ 6858000 h 6858000"/>
              <a:gd name="connsiteX426" fmla="*/ 1936622 w 7467600"/>
              <a:gd name="connsiteY426" fmla="*/ 6858000 h 6858000"/>
              <a:gd name="connsiteX427" fmla="*/ 1926261 w 7467600"/>
              <a:gd name="connsiteY427" fmla="*/ 6784064 h 6858000"/>
              <a:gd name="connsiteX428" fmla="*/ 1922724 w 7467600"/>
              <a:gd name="connsiteY428" fmla="*/ 6765577 h 6858000"/>
              <a:gd name="connsiteX429" fmla="*/ 1904650 w 7467600"/>
              <a:gd name="connsiteY429" fmla="*/ 6639616 h 6858000"/>
              <a:gd name="connsiteX430" fmla="*/ 1885273 w 7467600"/>
              <a:gd name="connsiteY430" fmla="*/ 6858000 h 6858000"/>
              <a:gd name="connsiteX431" fmla="*/ 1854363 w 7467600"/>
              <a:gd name="connsiteY431" fmla="*/ 6858000 h 6858000"/>
              <a:gd name="connsiteX432" fmla="*/ 1880391 w 7467600"/>
              <a:gd name="connsiteY432" fmla="*/ 6603796 h 6858000"/>
              <a:gd name="connsiteX433" fmla="*/ 1818273 w 7467600"/>
              <a:gd name="connsiteY433" fmla="*/ 6715729 h 6858000"/>
              <a:gd name="connsiteX434" fmla="*/ 1794691 w 7467600"/>
              <a:gd name="connsiteY434" fmla="*/ 6843239 h 6858000"/>
              <a:gd name="connsiteX435" fmla="*/ 1794914 w 7467600"/>
              <a:gd name="connsiteY435" fmla="*/ 6858000 h 6858000"/>
              <a:gd name="connsiteX436" fmla="*/ 1746128 w 7467600"/>
              <a:gd name="connsiteY436" fmla="*/ 6858000 h 6858000"/>
              <a:gd name="connsiteX437" fmla="*/ 1753934 w 7467600"/>
              <a:gd name="connsiteY437" fmla="*/ 6724796 h 6858000"/>
              <a:gd name="connsiteX438" fmla="*/ 1792053 w 7467600"/>
              <a:gd name="connsiteY438" fmla="*/ 6572396 h 6858000"/>
              <a:gd name="connsiteX439" fmla="*/ 1862248 w 7467600"/>
              <a:gd name="connsiteY439" fmla="*/ 6266397 h 6858000"/>
              <a:gd name="connsiteX440" fmla="*/ 1862250 w 7467600"/>
              <a:gd name="connsiteY440" fmla="*/ 6033531 h 6858000"/>
              <a:gd name="connsiteX441" fmla="*/ 1211999 w 7467600"/>
              <a:gd name="connsiteY441" fmla="*/ 6683610 h 6858000"/>
              <a:gd name="connsiteX442" fmla="*/ 1213266 w 7467600"/>
              <a:gd name="connsiteY442" fmla="*/ 6691947 h 6858000"/>
              <a:gd name="connsiteX443" fmla="*/ 1203370 w 7467600"/>
              <a:gd name="connsiteY443" fmla="*/ 6850676 h 6858000"/>
              <a:gd name="connsiteX444" fmla="*/ 1203671 w 7467600"/>
              <a:gd name="connsiteY444" fmla="*/ 6858000 h 6858000"/>
              <a:gd name="connsiteX445" fmla="*/ 1143180 w 7467600"/>
              <a:gd name="connsiteY445" fmla="*/ 6858000 h 6858000"/>
              <a:gd name="connsiteX446" fmla="*/ 1142176 w 7467600"/>
              <a:gd name="connsiteY446" fmla="*/ 6766045 h 6858000"/>
              <a:gd name="connsiteX447" fmla="*/ 1067484 w 7467600"/>
              <a:gd name="connsiteY447" fmla="*/ 6858000 h 6858000"/>
              <a:gd name="connsiteX448" fmla="*/ 953928 w 7467600"/>
              <a:gd name="connsiteY448" fmla="*/ 6858000 h 6858000"/>
              <a:gd name="connsiteX449" fmla="*/ 959715 w 7467600"/>
              <a:gd name="connsiteY449" fmla="*/ 6850185 h 6858000"/>
              <a:gd name="connsiteX450" fmla="*/ 1483788 w 7467600"/>
              <a:gd name="connsiteY450" fmla="*/ 6259174 h 6858000"/>
              <a:gd name="connsiteX451" fmla="*/ 1100671 w 7467600"/>
              <a:gd name="connsiteY451" fmla="*/ 6252137 h 6858000"/>
              <a:gd name="connsiteX452" fmla="*/ 1090144 w 7467600"/>
              <a:gd name="connsiteY452" fmla="*/ 6256748 h 6858000"/>
              <a:gd name="connsiteX453" fmla="*/ 1095872 w 7467600"/>
              <a:gd name="connsiteY453" fmla="*/ 6271892 h 6858000"/>
              <a:gd name="connsiteX454" fmla="*/ 262785 w 7467600"/>
              <a:gd name="connsiteY454" fmla="*/ 6845450 h 6858000"/>
              <a:gd name="connsiteX455" fmla="*/ 209968 w 7467600"/>
              <a:gd name="connsiteY455" fmla="*/ 6770713 h 6858000"/>
              <a:gd name="connsiteX456" fmla="*/ 873460 w 7467600"/>
              <a:gd name="connsiteY456" fmla="*/ 6253768 h 6858000"/>
              <a:gd name="connsiteX457" fmla="*/ 192686 w 7467600"/>
              <a:gd name="connsiteY457" fmla="*/ 5849257 h 6858000"/>
              <a:gd name="connsiteX458" fmla="*/ 4696 w 7467600"/>
              <a:gd name="connsiteY458" fmla="*/ 5697668 h 6858000"/>
              <a:gd name="connsiteX459" fmla="*/ 0 w 7467600"/>
              <a:gd name="connsiteY459" fmla="*/ 5689984 h 6858000"/>
              <a:gd name="connsiteX460" fmla="*/ 0 w 7467600"/>
              <a:gd name="connsiteY460" fmla="*/ 5513472 h 6858000"/>
              <a:gd name="connsiteX461" fmla="*/ 174101 w 7467600"/>
              <a:gd name="connsiteY461" fmla="*/ 5620277 h 6858000"/>
              <a:gd name="connsiteX462" fmla="*/ 891800 w 7467600"/>
              <a:gd name="connsiteY462" fmla="*/ 6036935 h 6858000"/>
              <a:gd name="connsiteX463" fmla="*/ 1072219 w 7467600"/>
              <a:gd name="connsiteY463" fmla="*/ 6169443 h 6858000"/>
              <a:gd name="connsiteX464" fmla="*/ 1074117 w 7467600"/>
              <a:gd name="connsiteY464" fmla="*/ 6170301 h 6858000"/>
              <a:gd name="connsiteX465" fmla="*/ 1083114 w 7467600"/>
              <a:gd name="connsiteY465" fmla="*/ 6174131 h 6858000"/>
              <a:gd name="connsiteX466" fmla="*/ 1543010 w 7467600"/>
              <a:gd name="connsiteY466" fmla="*/ 6191140 h 6858000"/>
              <a:gd name="connsiteX467" fmla="*/ 1551080 w 7467600"/>
              <a:gd name="connsiteY467" fmla="*/ 6195006 h 6858000"/>
              <a:gd name="connsiteX468" fmla="*/ 2345443 w 7467600"/>
              <a:gd name="connsiteY468" fmla="*/ 5549882 h 6858000"/>
              <a:gd name="connsiteX469" fmla="*/ 1721499 w 7467600"/>
              <a:gd name="connsiteY469" fmla="*/ 5599969 h 6858000"/>
              <a:gd name="connsiteX470" fmla="*/ 767716 w 7467600"/>
              <a:gd name="connsiteY470" fmla="*/ 5472768 h 6858000"/>
              <a:gd name="connsiteX471" fmla="*/ 722147 w 7467600"/>
              <a:gd name="connsiteY471" fmla="*/ 5393091 h 6858000"/>
              <a:gd name="connsiteX472" fmla="*/ 1485552 w 7467600"/>
              <a:gd name="connsiteY472" fmla="*/ 5313202 h 6858000"/>
              <a:gd name="connsiteX473" fmla="*/ 2143004 w 7467600"/>
              <a:gd name="connsiteY473" fmla="*/ 5402420 h 6858000"/>
              <a:gd name="connsiteX474" fmla="*/ 1933391 w 7467600"/>
              <a:gd name="connsiteY474" fmla="*/ 5156971 h 6858000"/>
              <a:gd name="connsiteX475" fmla="*/ 1827118 w 7467600"/>
              <a:gd name="connsiteY475" fmla="*/ 4968410 h 6858000"/>
              <a:gd name="connsiteX476" fmla="*/ 1837349 w 7467600"/>
              <a:gd name="connsiteY476" fmla="*/ 4956357 h 6858000"/>
              <a:gd name="connsiteX477" fmla="*/ 2162835 w 7467600"/>
              <a:gd name="connsiteY477" fmla="*/ 5187853 h 6858000"/>
              <a:gd name="connsiteX478" fmla="*/ 2257167 w 7467600"/>
              <a:gd name="connsiteY478" fmla="*/ 5462123 h 6858000"/>
              <a:gd name="connsiteX479" fmla="*/ 2261598 w 7467600"/>
              <a:gd name="connsiteY479" fmla="*/ 5467998 h 6858000"/>
              <a:gd name="connsiteX480" fmla="*/ 2437177 w 7467600"/>
              <a:gd name="connsiteY480" fmla="*/ 5479608 h 6858000"/>
              <a:gd name="connsiteX481" fmla="*/ 2445247 w 7467600"/>
              <a:gd name="connsiteY481" fmla="*/ 5483476 h 6858000"/>
              <a:gd name="connsiteX482" fmla="*/ 2743626 w 7467600"/>
              <a:gd name="connsiteY482" fmla="*/ 5304819 h 6858000"/>
              <a:gd name="connsiteX483" fmla="*/ 3048102 w 7467600"/>
              <a:gd name="connsiteY483" fmla="*/ 5150595 h 6858000"/>
              <a:gd name="connsiteX484" fmla="*/ 1799414 w 7467600"/>
              <a:gd name="connsiteY484" fmla="*/ 4694732 h 6858000"/>
              <a:gd name="connsiteX485" fmla="*/ 1771735 w 7467600"/>
              <a:gd name="connsiteY485" fmla="*/ 4619929 h 6858000"/>
              <a:gd name="connsiteX486" fmla="*/ 3104273 w 7467600"/>
              <a:gd name="connsiteY486" fmla="*/ 5076159 h 6858000"/>
              <a:gd name="connsiteX487" fmla="*/ 3113245 w 7467600"/>
              <a:gd name="connsiteY487" fmla="*/ 5090705 h 6858000"/>
              <a:gd name="connsiteX488" fmla="*/ 3126294 w 7467600"/>
              <a:gd name="connsiteY488" fmla="*/ 5114400 h 6858000"/>
              <a:gd name="connsiteX489" fmla="*/ 3937433 w 7467600"/>
              <a:gd name="connsiteY489" fmla="*/ 4830473 h 6858000"/>
              <a:gd name="connsiteX490" fmla="*/ 3590475 w 7467600"/>
              <a:gd name="connsiteY490" fmla="*/ 4597974 h 6858000"/>
              <a:gd name="connsiteX491" fmla="*/ 3100264 w 7467600"/>
              <a:gd name="connsiteY491" fmla="*/ 4579845 h 6858000"/>
              <a:gd name="connsiteX492" fmla="*/ 2183576 w 7467600"/>
              <a:gd name="connsiteY492" fmla="*/ 4227150 h 6858000"/>
              <a:gd name="connsiteX493" fmla="*/ 2151029 w 7467600"/>
              <a:gd name="connsiteY493" fmla="*/ 4146947 h 6858000"/>
              <a:gd name="connsiteX494" fmla="*/ 3563434 w 7467600"/>
              <a:gd name="connsiteY494" fmla="*/ 4469115 h 6858000"/>
              <a:gd name="connsiteX495" fmla="*/ 3177952 w 7467600"/>
              <a:gd name="connsiteY495" fmla="*/ 3657386 h 6858000"/>
              <a:gd name="connsiteX496" fmla="*/ 3189263 w 7467600"/>
              <a:gd name="connsiteY496" fmla="*/ 3625726 h 6858000"/>
              <a:gd name="connsiteX497" fmla="*/ 3560912 w 7467600"/>
              <a:gd name="connsiteY497" fmla="*/ 4079863 h 6858000"/>
              <a:gd name="connsiteX498" fmla="*/ 3626636 w 7467600"/>
              <a:gd name="connsiteY498" fmla="*/ 4512230 h 6858000"/>
              <a:gd name="connsiteX499" fmla="*/ 3653088 w 7467600"/>
              <a:gd name="connsiteY499" fmla="*/ 4521417 h 6858000"/>
              <a:gd name="connsiteX500" fmla="*/ 3988128 w 7467600"/>
              <a:gd name="connsiteY500" fmla="*/ 4817267 h 6858000"/>
              <a:gd name="connsiteX501" fmla="*/ 4830582 w 7467600"/>
              <a:gd name="connsiteY501" fmla="*/ 4676000 h 6858000"/>
              <a:gd name="connsiteX502" fmla="*/ 4830100 w 7467600"/>
              <a:gd name="connsiteY502" fmla="*/ 4675554 h 6858000"/>
              <a:gd name="connsiteX503" fmla="*/ 4036318 w 7467600"/>
              <a:gd name="connsiteY503" fmla="*/ 4147013 h 6858000"/>
              <a:gd name="connsiteX504" fmla="*/ 3432098 w 7467600"/>
              <a:gd name="connsiteY504" fmla="*/ 3537312 h 6858000"/>
              <a:gd name="connsiteX505" fmla="*/ 3446761 w 7467600"/>
              <a:gd name="connsiteY505" fmla="*/ 3461278 h 6858000"/>
              <a:gd name="connsiteX506" fmla="*/ 4419733 w 7467600"/>
              <a:gd name="connsiteY506" fmla="*/ 3963555 h 6858000"/>
              <a:gd name="connsiteX507" fmla="*/ 4781371 w 7467600"/>
              <a:gd name="connsiteY507" fmla="*/ 4458604 h 6858000"/>
              <a:gd name="connsiteX508" fmla="*/ 4780440 w 7467600"/>
              <a:gd name="connsiteY508" fmla="*/ 4470290 h 6858000"/>
              <a:gd name="connsiteX509" fmla="*/ 4898954 w 7467600"/>
              <a:gd name="connsiteY509" fmla="*/ 4662092 h 6858000"/>
              <a:gd name="connsiteX510" fmla="*/ 4900699 w 7467600"/>
              <a:gd name="connsiteY510" fmla="*/ 4670867 h 6858000"/>
              <a:gd name="connsiteX511" fmla="*/ 5714511 w 7467600"/>
              <a:gd name="connsiteY511" fmla="*/ 4663483 h 6858000"/>
              <a:gd name="connsiteX512" fmla="*/ 5464793 w 7467600"/>
              <a:gd name="connsiteY512" fmla="*/ 4393556 h 6858000"/>
              <a:gd name="connsiteX513" fmla="*/ 5461897 w 7467600"/>
              <a:gd name="connsiteY513" fmla="*/ 4390879 h 6858000"/>
              <a:gd name="connsiteX514" fmla="*/ 4294126 w 7467600"/>
              <a:gd name="connsiteY514" fmla="*/ 3303048 h 6858000"/>
              <a:gd name="connsiteX515" fmla="*/ 4305321 w 7467600"/>
              <a:gd name="connsiteY515" fmla="*/ 3256953 h 6858000"/>
              <a:gd name="connsiteX516" fmla="*/ 4949299 w 7467600"/>
              <a:gd name="connsiteY516" fmla="*/ 3766336 h 6858000"/>
              <a:gd name="connsiteX517" fmla="*/ 5291452 w 7467600"/>
              <a:gd name="connsiteY517" fmla="*/ 4076801 h 6858000"/>
              <a:gd name="connsiteX518" fmla="*/ 5434998 w 7467600"/>
              <a:gd name="connsiteY518" fmla="*/ 4254100 h 6858000"/>
              <a:gd name="connsiteX519" fmla="*/ 5351015 w 7467600"/>
              <a:gd name="connsiteY519" fmla="*/ 3760989 h 6858000"/>
              <a:gd name="connsiteX520" fmla="*/ 5413780 w 7467600"/>
              <a:gd name="connsiteY520" fmla="*/ 2966265 h 6858000"/>
              <a:gd name="connsiteX521" fmla="*/ 5425627 w 7467600"/>
              <a:gd name="connsiteY521" fmla="*/ 2954192 h 6858000"/>
              <a:gd name="connsiteX522" fmla="*/ 6604735 w 7467600"/>
              <a:gd name="connsiteY522" fmla="*/ 2041381 h 6858000"/>
              <a:gd name="connsiteX523" fmla="*/ 7204487 w 7467600"/>
              <a:gd name="connsiteY523" fmla="*/ 2742112 h 6858000"/>
              <a:gd name="connsiteX524" fmla="*/ 7131592 w 7467600"/>
              <a:gd name="connsiteY524" fmla="*/ 2672096 h 6858000"/>
              <a:gd name="connsiteX525" fmla="*/ 6996344 w 7467600"/>
              <a:gd name="connsiteY525" fmla="*/ 2518310 h 6858000"/>
              <a:gd name="connsiteX526" fmla="*/ 6735495 w 7467600"/>
              <a:gd name="connsiteY526" fmla="*/ 2196890 h 6858000"/>
              <a:gd name="connsiteX527" fmla="*/ 6721901 w 7467600"/>
              <a:gd name="connsiteY527" fmla="*/ 2179274 h 6858000"/>
              <a:gd name="connsiteX528" fmla="*/ 6604735 w 7467600"/>
              <a:gd name="connsiteY528" fmla="*/ 2041381 h 6858000"/>
              <a:gd name="connsiteX529" fmla="*/ 6591670 w 7467600"/>
              <a:gd name="connsiteY529" fmla="*/ 1988277 h 6858000"/>
              <a:gd name="connsiteX530" fmla="*/ 6747349 w 7467600"/>
              <a:gd name="connsiteY530" fmla="*/ 2160069 h 6858000"/>
              <a:gd name="connsiteX531" fmla="*/ 6760943 w 7467600"/>
              <a:gd name="connsiteY531" fmla="*/ 2177686 h 6858000"/>
              <a:gd name="connsiteX532" fmla="*/ 7021065 w 7467600"/>
              <a:gd name="connsiteY532" fmla="*/ 2498102 h 6858000"/>
              <a:gd name="connsiteX533" fmla="*/ 7155223 w 7467600"/>
              <a:gd name="connsiteY533" fmla="*/ 2650386 h 6858000"/>
              <a:gd name="connsiteX534" fmla="*/ 7203167 w 7467600"/>
              <a:gd name="connsiteY534" fmla="*/ 2697288 h 6858000"/>
              <a:gd name="connsiteX535" fmla="*/ 6937703 w 7467600"/>
              <a:gd name="connsiteY535" fmla="*/ 2321981 h 6858000"/>
              <a:gd name="connsiteX536" fmla="*/ 6591670 w 7467600"/>
              <a:gd name="connsiteY536" fmla="*/ 1988277 h 6858000"/>
              <a:gd name="connsiteX537" fmla="*/ 5798671 w 7467600"/>
              <a:gd name="connsiteY537" fmla="*/ 1981601 h 6858000"/>
              <a:gd name="connsiteX538" fmla="*/ 5754709 w 7467600"/>
              <a:gd name="connsiteY538" fmla="*/ 2071454 h 6858000"/>
              <a:gd name="connsiteX539" fmla="*/ 5763044 w 7467600"/>
              <a:gd name="connsiteY539" fmla="*/ 2842206 h 6858000"/>
              <a:gd name="connsiteX540" fmla="*/ 5764974 w 7467600"/>
              <a:gd name="connsiteY540" fmla="*/ 2799609 h 6858000"/>
              <a:gd name="connsiteX541" fmla="*/ 5767665 w 7467600"/>
              <a:gd name="connsiteY541" fmla="*/ 2666409 h 6858000"/>
              <a:gd name="connsiteX542" fmla="*/ 5763055 w 7467600"/>
              <a:gd name="connsiteY542" fmla="*/ 2579705 h 6858000"/>
              <a:gd name="connsiteX543" fmla="*/ 5758079 w 7467600"/>
              <a:gd name="connsiteY543" fmla="*/ 2492508 h 6858000"/>
              <a:gd name="connsiteX544" fmla="*/ 5779325 w 7467600"/>
              <a:gd name="connsiteY544" fmla="*/ 2197069 h 6858000"/>
              <a:gd name="connsiteX545" fmla="*/ 5798671 w 7467600"/>
              <a:gd name="connsiteY545" fmla="*/ 1981601 h 6858000"/>
              <a:gd name="connsiteX546" fmla="*/ 5829202 w 7467600"/>
              <a:gd name="connsiteY546" fmla="*/ 1971679 h 6858000"/>
              <a:gd name="connsiteX547" fmla="*/ 5809558 w 7467600"/>
              <a:gd name="connsiteY547" fmla="*/ 2198043 h 6858000"/>
              <a:gd name="connsiteX548" fmla="*/ 5788653 w 7467600"/>
              <a:gd name="connsiteY548" fmla="*/ 2489430 h 6858000"/>
              <a:gd name="connsiteX549" fmla="*/ 5793439 w 7467600"/>
              <a:gd name="connsiteY549" fmla="*/ 2575235 h 6858000"/>
              <a:gd name="connsiteX550" fmla="*/ 5796837 w 7467600"/>
              <a:gd name="connsiteY550" fmla="*/ 2637633 h 6858000"/>
              <a:gd name="connsiteX551" fmla="*/ 5818614 w 7467600"/>
              <a:gd name="connsiteY551" fmla="*/ 2473055 h 6858000"/>
              <a:gd name="connsiteX552" fmla="*/ 5829202 w 7467600"/>
              <a:gd name="connsiteY552" fmla="*/ 1971679 h 6858000"/>
              <a:gd name="connsiteX553" fmla="*/ 5911389 w 7467600"/>
              <a:gd name="connsiteY553" fmla="*/ 1898371 h 6858000"/>
              <a:gd name="connsiteX554" fmla="*/ 6237627 w 7467600"/>
              <a:gd name="connsiteY554" fmla="*/ 2231921 h 6858000"/>
              <a:gd name="connsiteX555" fmla="*/ 5911389 w 7467600"/>
              <a:gd name="connsiteY555" fmla="*/ 1898371 h 6858000"/>
              <a:gd name="connsiteX556" fmla="*/ 6944437 w 7467600"/>
              <a:gd name="connsiteY556" fmla="*/ 1575402 h 6858000"/>
              <a:gd name="connsiteX557" fmla="*/ 6304730 w 7467600"/>
              <a:gd name="connsiteY557" fmla="*/ 1766654 h 6858000"/>
              <a:gd name="connsiteX558" fmla="*/ 6944437 w 7467600"/>
              <a:gd name="connsiteY558" fmla="*/ 1575402 h 6858000"/>
              <a:gd name="connsiteX559" fmla="*/ 7019523 w 7467600"/>
              <a:gd name="connsiteY559" fmla="*/ 1519450 h 6858000"/>
              <a:gd name="connsiteX560" fmla="*/ 6298091 w 7467600"/>
              <a:gd name="connsiteY560" fmla="*/ 1737122 h 6858000"/>
              <a:gd name="connsiteX561" fmla="*/ 7019523 w 7467600"/>
              <a:gd name="connsiteY561" fmla="*/ 1519450 h 6858000"/>
              <a:gd name="connsiteX562" fmla="*/ 2399523 w 7467600"/>
              <a:gd name="connsiteY562" fmla="*/ 1428234 h 6858000"/>
              <a:gd name="connsiteX563" fmla="*/ 2224982 w 7467600"/>
              <a:gd name="connsiteY563" fmla="*/ 1826201 h 6858000"/>
              <a:gd name="connsiteX564" fmla="*/ 2096099 w 7467600"/>
              <a:gd name="connsiteY564" fmla="*/ 2345900 h 6858000"/>
              <a:gd name="connsiteX565" fmla="*/ 2283317 w 7467600"/>
              <a:gd name="connsiteY565" fmla="*/ 1796925 h 6858000"/>
              <a:gd name="connsiteX566" fmla="*/ 2399523 w 7467600"/>
              <a:gd name="connsiteY566" fmla="*/ 1428234 h 6858000"/>
              <a:gd name="connsiteX567" fmla="*/ 2448558 w 7467600"/>
              <a:gd name="connsiteY567" fmla="*/ 1373435 h 6858000"/>
              <a:gd name="connsiteX568" fmla="*/ 2312521 w 7467600"/>
              <a:gd name="connsiteY568" fmla="*/ 1806140 h 6858000"/>
              <a:gd name="connsiteX569" fmla="*/ 2127533 w 7467600"/>
              <a:gd name="connsiteY569" fmla="*/ 2348380 h 6858000"/>
              <a:gd name="connsiteX570" fmla="*/ 2358080 w 7467600"/>
              <a:gd name="connsiteY570" fmla="*/ 1866134 h 6858000"/>
              <a:gd name="connsiteX571" fmla="*/ 2407436 w 7467600"/>
              <a:gd name="connsiteY571" fmla="*/ 1651070 h 6858000"/>
              <a:gd name="connsiteX572" fmla="*/ 2448558 w 7467600"/>
              <a:gd name="connsiteY572" fmla="*/ 1373435 h 6858000"/>
              <a:gd name="connsiteX573" fmla="*/ 278707 w 7467600"/>
              <a:gd name="connsiteY573" fmla="*/ 1352270 h 6858000"/>
              <a:gd name="connsiteX574" fmla="*/ 321570 w 7467600"/>
              <a:gd name="connsiteY574" fmla="*/ 1861610 h 6858000"/>
              <a:gd name="connsiteX575" fmla="*/ 294281 w 7467600"/>
              <a:gd name="connsiteY575" fmla="*/ 1440658 h 6858000"/>
              <a:gd name="connsiteX576" fmla="*/ 278707 w 7467600"/>
              <a:gd name="connsiteY576" fmla="*/ 1352270 h 6858000"/>
              <a:gd name="connsiteX577" fmla="*/ 1423821 w 7467600"/>
              <a:gd name="connsiteY577" fmla="*/ 1351958 h 6858000"/>
              <a:gd name="connsiteX578" fmla="*/ 1638521 w 7467600"/>
              <a:gd name="connsiteY578" fmla="*/ 1908470 h 6858000"/>
              <a:gd name="connsiteX579" fmla="*/ 1754199 w 7467600"/>
              <a:gd name="connsiteY579" fmla="*/ 2149284 h 6858000"/>
              <a:gd name="connsiteX580" fmla="*/ 1908359 w 7467600"/>
              <a:gd name="connsiteY580" fmla="*/ 2364988 h 6858000"/>
              <a:gd name="connsiteX581" fmla="*/ 1647661 w 7467600"/>
              <a:gd name="connsiteY581" fmla="*/ 1825945 h 6858000"/>
              <a:gd name="connsiteX582" fmla="*/ 1423821 w 7467600"/>
              <a:gd name="connsiteY582" fmla="*/ 1351958 h 6858000"/>
              <a:gd name="connsiteX583" fmla="*/ 1431890 w 7467600"/>
              <a:gd name="connsiteY583" fmla="*/ 1306475 h 6858000"/>
              <a:gd name="connsiteX584" fmla="*/ 1507597 w 7467600"/>
              <a:gd name="connsiteY584" fmla="*/ 1446132 h 6858000"/>
              <a:gd name="connsiteX585" fmla="*/ 1674586 w 7467600"/>
              <a:gd name="connsiteY585" fmla="*/ 1813832 h 6858000"/>
              <a:gd name="connsiteX586" fmla="*/ 1815950 w 7467600"/>
              <a:gd name="connsiteY586" fmla="*/ 2128564 h 6858000"/>
              <a:gd name="connsiteX587" fmla="*/ 1984242 w 7467600"/>
              <a:gd name="connsiteY587" fmla="*/ 2430829 h 6858000"/>
              <a:gd name="connsiteX588" fmla="*/ 2014023 w 7467600"/>
              <a:gd name="connsiteY588" fmla="*/ 2450995 h 6858000"/>
              <a:gd name="connsiteX589" fmla="*/ 1747337 w 7467600"/>
              <a:gd name="connsiteY589" fmla="*/ 1855264 h 6858000"/>
              <a:gd name="connsiteX590" fmla="*/ 1533749 w 7467600"/>
              <a:gd name="connsiteY590" fmla="*/ 1478656 h 6858000"/>
              <a:gd name="connsiteX591" fmla="*/ 1431890 w 7467600"/>
              <a:gd name="connsiteY591" fmla="*/ 1306475 h 6858000"/>
              <a:gd name="connsiteX592" fmla="*/ 5052692 w 7467600"/>
              <a:gd name="connsiteY592" fmla="*/ 1292994 h 6858000"/>
              <a:gd name="connsiteX593" fmla="*/ 5200661 w 7467600"/>
              <a:gd name="connsiteY593" fmla="*/ 1635186 h 6858000"/>
              <a:gd name="connsiteX594" fmla="*/ 5297138 w 7467600"/>
              <a:gd name="connsiteY594" fmla="*/ 1906351 h 6858000"/>
              <a:gd name="connsiteX595" fmla="*/ 5052692 w 7467600"/>
              <a:gd name="connsiteY595" fmla="*/ 1292994 h 6858000"/>
              <a:gd name="connsiteX596" fmla="*/ 5009948 w 7467600"/>
              <a:gd name="connsiteY596" fmla="*/ 1273619 h 6858000"/>
              <a:gd name="connsiteX597" fmla="*/ 5121777 w 7467600"/>
              <a:gd name="connsiteY597" fmla="*/ 1654213 h 6858000"/>
              <a:gd name="connsiteX598" fmla="*/ 5293545 w 7467600"/>
              <a:gd name="connsiteY598" fmla="*/ 2072247 h 6858000"/>
              <a:gd name="connsiteX599" fmla="*/ 5294042 w 7467600"/>
              <a:gd name="connsiteY599" fmla="*/ 2065019 h 6858000"/>
              <a:gd name="connsiteX600" fmla="*/ 5171936 w 7467600"/>
              <a:gd name="connsiteY600" fmla="*/ 1647613 h 6858000"/>
              <a:gd name="connsiteX601" fmla="*/ 5009948 w 7467600"/>
              <a:gd name="connsiteY601" fmla="*/ 1273619 h 6858000"/>
              <a:gd name="connsiteX602" fmla="*/ 655236 w 7467600"/>
              <a:gd name="connsiteY602" fmla="*/ 1268632 h 6858000"/>
              <a:gd name="connsiteX603" fmla="*/ 839521 w 7467600"/>
              <a:gd name="connsiteY603" fmla="*/ 1685315 h 6858000"/>
              <a:gd name="connsiteX604" fmla="*/ 1109416 w 7467600"/>
              <a:gd name="connsiteY604" fmla="*/ 2061663 h 6858000"/>
              <a:gd name="connsiteX605" fmla="*/ 1298300 w 7467600"/>
              <a:gd name="connsiteY605" fmla="*/ 2247742 h 6858000"/>
              <a:gd name="connsiteX606" fmla="*/ 1125871 w 7467600"/>
              <a:gd name="connsiteY606" fmla="*/ 1989513 h 6858000"/>
              <a:gd name="connsiteX607" fmla="*/ 981574 w 7467600"/>
              <a:gd name="connsiteY607" fmla="*/ 1783157 h 6858000"/>
              <a:gd name="connsiteX608" fmla="*/ 922198 w 7467600"/>
              <a:gd name="connsiteY608" fmla="*/ 1677437 h 6858000"/>
              <a:gd name="connsiteX609" fmla="*/ 869293 w 7467600"/>
              <a:gd name="connsiteY609" fmla="*/ 1583214 h 6858000"/>
              <a:gd name="connsiteX610" fmla="*/ 751431 w 7467600"/>
              <a:gd name="connsiteY610" fmla="*/ 1405731 h 6858000"/>
              <a:gd name="connsiteX611" fmla="*/ 655236 w 7467600"/>
              <a:gd name="connsiteY611" fmla="*/ 1268632 h 6858000"/>
              <a:gd name="connsiteX612" fmla="*/ 6516292 w 7467600"/>
              <a:gd name="connsiteY612" fmla="*/ 1263064 h 6858000"/>
              <a:gd name="connsiteX613" fmla="*/ 5736320 w 7467600"/>
              <a:gd name="connsiteY613" fmla="*/ 1501803 h 6858000"/>
              <a:gd name="connsiteX614" fmla="*/ 6516292 w 7467600"/>
              <a:gd name="connsiteY614" fmla="*/ 1263064 h 6858000"/>
              <a:gd name="connsiteX615" fmla="*/ 291466 w 7467600"/>
              <a:gd name="connsiteY615" fmla="*/ 1250369 h 6858000"/>
              <a:gd name="connsiteX616" fmla="*/ 323180 w 7467600"/>
              <a:gd name="connsiteY616" fmla="*/ 1435283 h 6858000"/>
              <a:gd name="connsiteX617" fmla="*/ 349381 w 7467600"/>
              <a:gd name="connsiteY617" fmla="*/ 1875041 h 6858000"/>
              <a:gd name="connsiteX618" fmla="*/ 374363 w 7467600"/>
              <a:gd name="connsiteY618" fmla="*/ 1506494 h 6858000"/>
              <a:gd name="connsiteX619" fmla="*/ 302168 w 7467600"/>
              <a:gd name="connsiteY619" fmla="*/ 1274495 h 6858000"/>
              <a:gd name="connsiteX620" fmla="*/ 291466 w 7467600"/>
              <a:gd name="connsiteY620" fmla="*/ 1250369 h 6858000"/>
              <a:gd name="connsiteX621" fmla="*/ 678222 w 7467600"/>
              <a:gd name="connsiteY621" fmla="*/ 1248670 h 6858000"/>
              <a:gd name="connsiteX622" fmla="*/ 775536 w 7467600"/>
              <a:gd name="connsiteY622" fmla="*/ 1388015 h 6858000"/>
              <a:gd name="connsiteX623" fmla="*/ 894529 w 7467600"/>
              <a:gd name="connsiteY623" fmla="*/ 1567739 h 6858000"/>
              <a:gd name="connsiteX624" fmla="*/ 948000 w 7467600"/>
              <a:gd name="connsiteY624" fmla="*/ 1663088 h 6858000"/>
              <a:gd name="connsiteX625" fmla="*/ 1006812 w 7467600"/>
              <a:gd name="connsiteY625" fmla="*/ 1767683 h 6858000"/>
              <a:gd name="connsiteX626" fmla="*/ 1149133 w 7467600"/>
              <a:gd name="connsiteY626" fmla="*/ 1971513 h 6858000"/>
              <a:gd name="connsiteX627" fmla="*/ 1333952 w 7467600"/>
              <a:gd name="connsiteY627" fmla="*/ 2251620 h 6858000"/>
              <a:gd name="connsiteX628" fmla="*/ 1337329 w 7467600"/>
              <a:gd name="connsiteY628" fmla="*/ 2258350 h 6858000"/>
              <a:gd name="connsiteX629" fmla="*/ 1014726 w 7467600"/>
              <a:gd name="connsiteY629" fmla="*/ 1615556 h 6858000"/>
              <a:gd name="connsiteX630" fmla="*/ 678222 w 7467600"/>
              <a:gd name="connsiteY630" fmla="*/ 1248670 h 6858000"/>
              <a:gd name="connsiteX631" fmla="*/ 6691602 w 7467600"/>
              <a:gd name="connsiteY631" fmla="*/ 1140573 h 6858000"/>
              <a:gd name="connsiteX632" fmla="*/ 6571100 w 7467600"/>
              <a:gd name="connsiteY632" fmla="*/ 1183662 h 6858000"/>
              <a:gd name="connsiteX633" fmla="*/ 6241687 w 7467600"/>
              <a:gd name="connsiteY633" fmla="*/ 1257600 h 6858000"/>
              <a:gd name="connsiteX634" fmla="*/ 5693009 w 7467600"/>
              <a:gd name="connsiteY634" fmla="*/ 1478256 h 6858000"/>
              <a:gd name="connsiteX635" fmla="*/ 6548420 w 7467600"/>
              <a:gd name="connsiteY635" fmla="*/ 1214599 h 6858000"/>
              <a:gd name="connsiteX636" fmla="*/ 6605473 w 7467600"/>
              <a:gd name="connsiteY636" fmla="*/ 1184686 h 6858000"/>
              <a:gd name="connsiteX637" fmla="*/ 6691602 w 7467600"/>
              <a:gd name="connsiteY637" fmla="*/ 1140573 h 6858000"/>
              <a:gd name="connsiteX638" fmla="*/ 4002475 w 7467600"/>
              <a:gd name="connsiteY638" fmla="*/ 1037802 h 6858000"/>
              <a:gd name="connsiteX639" fmla="*/ 4000324 w 7467600"/>
              <a:gd name="connsiteY639" fmla="*/ 1039362 h 6858000"/>
              <a:gd name="connsiteX640" fmla="*/ 4002862 w 7467600"/>
              <a:gd name="connsiteY640" fmla="*/ 1042866 h 6858000"/>
              <a:gd name="connsiteX641" fmla="*/ 4002475 w 7467600"/>
              <a:gd name="connsiteY641" fmla="*/ 1037802 h 6858000"/>
              <a:gd name="connsiteX642" fmla="*/ 506322 w 7467600"/>
              <a:gd name="connsiteY642" fmla="*/ 1020997 h 6858000"/>
              <a:gd name="connsiteX643" fmla="*/ 533068 w 7467600"/>
              <a:gd name="connsiteY643" fmla="*/ 1029409 h 6858000"/>
              <a:gd name="connsiteX644" fmla="*/ 1232525 w 7467600"/>
              <a:gd name="connsiteY644" fmla="*/ 1804675 h 6858000"/>
              <a:gd name="connsiteX645" fmla="*/ 1388858 w 7467600"/>
              <a:gd name="connsiteY645" fmla="*/ 2368011 h 6858000"/>
              <a:gd name="connsiteX646" fmla="*/ 1384098 w 7467600"/>
              <a:gd name="connsiteY646" fmla="*/ 2378125 h 6858000"/>
              <a:gd name="connsiteX647" fmla="*/ 1425393 w 7467600"/>
              <a:gd name="connsiteY647" fmla="*/ 2589124 h 6858000"/>
              <a:gd name="connsiteX648" fmla="*/ 1424001 w 7467600"/>
              <a:gd name="connsiteY648" fmla="*/ 2597541 h 6858000"/>
              <a:gd name="connsiteX649" fmla="*/ 2152729 w 7467600"/>
              <a:gd name="connsiteY649" fmla="*/ 2864487 h 6858000"/>
              <a:gd name="connsiteX650" fmla="*/ 2020609 w 7467600"/>
              <a:gd name="connsiteY650" fmla="*/ 2539671 h 6858000"/>
              <a:gd name="connsiteX651" fmla="*/ 2018920 w 7467600"/>
              <a:gd name="connsiteY651" fmla="*/ 2536309 h 6858000"/>
              <a:gd name="connsiteX652" fmla="*/ 1342441 w 7467600"/>
              <a:gd name="connsiteY652" fmla="*/ 1173017 h 6858000"/>
              <a:gd name="connsiteX653" fmla="*/ 1367925 w 7467600"/>
              <a:gd name="connsiteY653" fmla="*/ 1135648 h 6858000"/>
              <a:gd name="connsiteX654" fmla="*/ 1771401 w 7467600"/>
              <a:gd name="connsiteY654" fmla="*/ 1806673 h 6858000"/>
              <a:gd name="connsiteX655" fmla="*/ 1972385 w 7467600"/>
              <a:gd name="connsiteY655" fmla="*/ 2198735 h 6858000"/>
              <a:gd name="connsiteX656" fmla="*/ 2040892 w 7467600"/>
              <a:gd name="connsiteY656" fmla="*/ 2405205 h 6858000"/>
              <a:gd name="connsiteX657" fmla="*/ 2131689 w 7467600"/>
              <a:gd name="connsiteY657" fmla="*/ 1936926 h 6858000"/>
              <a:gd name="connsiteX658" fmla="*/ 2454820 w 7467600"/>
              <a:gd name="connsiteY658" fmla="*/ 1248808 h 6858000"/>
              <a:gd name="connsiteX659" fmla="*/ 2492512 w 7467600"/>
              <a:gd name="connsiteY659" fmla="*/ 1302920 h 6858000"/>
              <a:gd name="connsiteX660" fmla="*/ 2081216 w 7467600"/>
              <a:gd name="connsiteY660" fmla="*/ 2527513 h 6858000"/>
              <a:gd name="connsiteX661" fmla="*/ 2081211 w 7467600"/>
              <a:gd name="connsiteY661" fmla="*/ 2528916 h 6858000"/>
              <a:gd name="connsiteX662" fmla="*/ 2199067 w 7467600"/>
              <a:gd name="connsiteY662" fmla="*/ 2884061 h 6858000"/>
              <a:gd name="connsiteX663" fmla="*/ 3192586 w 7467600"/>
              <a:gd name="connsiteY663" fmla="*/ 3411496 h 6858000"/>
              <a:gd name="connsiteX664" fmla="*/ 3182620 w 7467600"/>
              <a:gd name="connsiteY664" fmla="*/ 3483279 h 6858000"/>
              <a:gd name="connsiteX665" fmla="*/ 2435119 w 7467600"/>
              <a:gd name="connsiteY665" fmla="*/ 3080173 h 6858000"/>
              <a:gd name="connsiteX666" fmla="*/ 2410152 w 7467600"/>
              <a:gd name="connsiteY666" fmla="*/ 3063751 h 6858000"/>
              <a:gd name="connsiteX667" fmla="*/ 2408099 w 7467600"/>
              <a:gd name="connsiteY667" fmla="*/ 3064403 h 6858000"/>
              <a:gd name="connsiteX668" fmla="*/ 2407218 w 7467600"/>
              <a:gd name="connsiteY668" fmla="*/ 3070324 h 6858000"/>
              <a:gd name="connsiteX669" fmla="*/ 2380138 w 7467600"/>
              <a:gd name="connsiteY669" fmla="*/ 3099341 h 6858000"/>
              <a:gd name="connsiteX670" fmla="*/ 1765923 w 7467600"/>
              <a:gd name="connsiteY670" fmla="*/ 3581043 h 6858000"/>
              <a:gd name="connsiteX671" fmla="*/ 1702258 w 7467600"/>
              <a:gd name="connsiteY671" fmla="*/ 3612286 h 6858000"/>
              <a:gd name="connsiteX672" fmla="*/ 1538370 w 7467600"/>
              <a:gd name="connsiteY672" fmla="*/ 3811804 h 6858000"/>
              <a:gd name="connsiteX673" fmla="*/ 542867 w 7467600"/>
              <a:gd name="connsiteY673" fmla="*/ 4944092 h 6858000"/>
              <a:gd name="connsiteX674" fmla="*/ 515800 w 7467600"/>
              <a:gd name="connsiteY674" fmla="*/ 4862180 h 6858000"/>
              <a:gd name="connsiteX675" fmla="*/ 909145 w 7467600"/>
              <a:gd name="connsiteY675" fmla="*/ 4199225 h 6858000"/>
              <a:gd name="connsiteX676" fmla="*/ 1214067 w 7467600"/>
              <a:gd name="connsiteY676" fmla="*/ 3908561 h 6858000"/>
              <a:gd name="connsiteX677" fmla="*/ 640967 w 7467600"/>
              <a:gd name="connsiteY677" fmla="*/ 4105601 h 6858000"/>
              <a:gd name="connsiteX678" fmla="*/ 112563 w 7467600"/>
              <a:gd name="connsiteY678" fmla="*/ 4396952 h 6858000"/>
              <a:gd name="connsiteX679" fmla="*/ 0 w 7467600"/>
              <a:gd name="connsiteY679" fmla="*/ 4466006 h 6858000"/>
              <a:gd name="connsiteX680" fmla="*/ 0 w 7467600"/>
              <a:gd name="connsiteY680" fmla="*/ 4233763 h 6858000"/>
              <a:gd name="connsiteX681" fmla="*/ 36881 w 7467600"/>
              <a:gd name="connsiteY681" fmla="*/ 4200118 h 6858000"/>
              <a:gd name="connsiteX682" fmla="*/ 910534 w 7467600"/>
              <a:gd name="connsiteY682" fmla="*/ 3629753 h 6858000"/>
              <a:gd name="connsiteX683" fmla="*/ 1578717 w 7467600"/>
              <a:gd name="connsiteY683" fmla="*/ 3575982 h 6858000"/>
              <a:gd name="connsiteX684" fmla="*/ 2338780 w 7467600"/>
              <a:gd name="connsiteY684" fmla="*/ 3033725 h 6858000"/>
              <a:gd name="connsiteX685" fmla="*/ 1807991 w 7467600"/>
              <a:gd name="connsiteY685" fmla="*/ 2807184 h 6858000"/>
              <a:gd name="connsiteX686" fmla="*/ 1416358 w 7467600"/>
              <a:gd name="connsiteY686" fmla="*/ 3112571 h 6858000"/>
              <a:gd name="connsiteX687" fmla="*/ 939066 w 7467600"/>
              <a:gd name="connsiteY687" fmla="*/ 3378798 h 6858000"/>
              <a:gd name="connsiteX688" fmla="*/ 115099 w 7467600"/>
              <a:gd name="connsiteY688" fmla="*/ 3607650 h 6858000"/>
              <a:gd name="connsiteX689" fmla="*/ 97284 w 7467600"/>
              <a:gd name="connsiteY689" fmla="*/ 3520393 h 6858000"/>
              <a:gd name="connsiteX690" fmla="*/ 922050 w 7467600"/>
              <a:gd name="connsiteY690" fmla="*/ 3074867 h 6858000"/>
              <a:gd name="connsiteX691" fmla="*/ 1405265 w 7467600"/>
              <a:gd name="connsiteY691" fmla="*/ 3016319 h 6858000"/>
              <a:gd name="connsiteX692" fmla="*/ 1407512 w 7467600"/>
              <a:gd name="connsiteY692" fmla="*/ 3018001 h 6858000"/>
              <a:gd name="connsiteX693" fmla="*/ 1726266 w 7467600"/>
              <a:gd name="connsiteY693" fmla="*/ 2777274 h 6858000"/>
              <a:gd name="connsiteX694" fmla="*/ 625390 w 7467600"/>
              <a:gd name="connsiteY694" fmla="*/ 2514541 h 6858000"/>
              <a:gd name="connsiteX695" fmla="*/ 619799 w 7467600"/>
              <a:gd name="connsiteY695" fmla="*/ 2527180 h 6858000"/>
              <a:gd name="connsiteX696" fmla="*/ 310030 w 7467600"/>
              <a:gd name="connsiteY696" fmla="*/ 2771818 h 6858000"/>
              <a:gd name="connsiteX697" fmla="*/ 173877 w 7467600"/>
              <a:gd name="connsiteY697" fmla="*/ 2937056 h 6858000"/>
              <a:gd name="connsiteX698" fmla="*/ 77889 w 7467600"/>
              <a:gd name="connsiteY698" fmla="*/ 3138440 h 6858000"/>
              <a:gd name="connsiteX699" fmla="*/ 0 w 7467600"/>
              <a:gd name="connsiteY699" fmla="*/ 3271395 h 6858000"/>
              <a:gd name="connsiteX700" fmla="*/ 0 w 7467600"/>
              <a:gd name="connsiteY700" fmla="*/ 3153002 h 6858000"/>
              <a:gd name="connsiteX701" fmla="*/ 2386 w 7467600"/>
              <a:gd name="connsiteY701" fmla="*/ 3149203 h 6858000"/>
              <a:gd name="connsiteX702" fmla="*/ 89753 w 7467600"/>
              <a:gd name="connsiteY702" fmla="*/ 2987702 h 6858000"/>
              <a:gd name="connsiteX703" fmla="*/ 76869 w 7467600"/>
              <a:gd name="connsiteY703" fmla="*/ 3005404 h 6858000"/>
              <a:gd name="connsiteX704" fmla="*/ 32049 w 7467600"/>
              <a:gd name="connsiteY704" fmla="*/ 3065814 h 6858000"/>
              <a:gd name="connsiteX705" fmla="*/ 0 w 7467600"/>
              <a:gd name="connsiteY705" fmla="*/ 3108744 h 6858000"/>
              <a:gd name="connsiteX706" fmla="*/ 0 w 7467600"/>
              <a:gd name="connsiteY706" fmla="*/ 3058059 h 6858000"/>
              <a:gd name="connsiteX707" fmla="*/ 7610 w 7467600"/>
              <a:gd name="connsiteY707" fmla="*/ 3047889 h 6858000"/>
              <a:gd name="connsiteX708" fmla="*/ 52419 w 7467600"/>
              <a:gd name="connsiteY708" fmla="*/ 2987479 h 6858000"/>
              <a:gd name="connsiteX709" fmla="*/ 59142 w 7467600"/>
              <a:gd name="connsiteY709" fmla="*/ 2978488 h 6858000"/>
              <a:gd name="connsiteX710" fmla="*/ 0 w 7467600"/>
              <a:gd name="connsiteY710" fmla="*/ 3015334 h 6858000"/>
              <a:gd name="connsiteX711" fmla="*/ 0 w 7467600"/>
              <a:gd name="connsiteY711" fmla="*/ 2914286 h 6858000"/>
              <a:gd name="connsiteX712" fmla="*/ 36383 w 7467600"/>
              <a:gd name="connsiteY712" fmla="*/ 2901128 h 6858000"/>
              <a:gd name="connsiteX713" fmla="*/ 156329 w 7467600"/>
              <a:gd name="connsiteY713" fmla="*/ 2840533 h 6858000"/>
              <a:gd name="connsiteX714" fmla="*/ 358355 w 7467600"/>
              <a:gd name="connsiteY714" fmla="*/ 2620471 h 6858000"/>
              <a:gd name="connsiteX715" fmla="*/ 510577 w 7467600"/>
              <a:gd name="connsiteY715" fmla="*/ 2501244 h 6858000"/>
              <a:gd name="connsiteX716" fmla="*/ 211967 w 7467600"/>
              <a:gd name="connsiteY716" fmla="*/ 2479171 h 6858000"/>
              <a:gd name="connsiteX717" fmla="*/ 0 w 7467600"/>
              <a:gd name="connsiteY717" fmla="*/ 2476398 h 6858000"/>
              <a:gd name="connsiteX718" fmla="*/ 0 w 7467600"/>
              <a:gd name="connsiteY718" fmla="*/ 2389189 h 6858000"/>
              <a:gd name="connsiteX719" fmla="*/ 103062 w 7467600"/>
              <a:gd name="connsiteY719" fmla="*/ 2389518 h 6858000"/>
              <a:gd name="connsiteX720" fmla="*/ 510734 w 7467600"/>
              <a:gd name="connsiteY720" fmla="*/ 2416201 h 6858000"/>
              <a:gd name="connsiteX721" fmla="*/ 279257 w 7467600"/>
              <a:gd name="connsiteY721" fmla="*/ 2092102 h 6858000"/>
              <a:gd name="connsiteX722" fmla="*/ 65265 w 7467600"/>
              <a:gd name="connsiteY722" fmla="*/ 2006049 h 6858000"/>
              <a:gd name="connsiteX723" fmla="*/ 0 w 7467600"/>
              <a:gd name="connsiteY723" fmla="*/ 1982532 h 6858000"/>
              <a:gd name="connsiteX724" fmla="*/ 0 w 7467600"/>
              <a:gd name="connsiteY724" fmla="*/ 1912789 h 6858000"/>
              <a:gd name="connsiteX725" fmla="*/ 97460 w 7467600"/>
              <a:gd name="connsiteY725" fmla="*/ 1953725 h 6858000"/>
              <a:gd name="connsiteX726" fmla="*/ 221272 w 7467600"/>
              <a:gd name="connsiteY726" fmla="*/ 1980766 h 6858000"/>
              <a:gd name="connsiteX727" fmla="*/ 116765 w 7467600"/>
              <a:gd name="connsiteY727" fmla="*/ 1911033 h 6858000"/>
              <a:gd name="connsiteX728" fmla="*/ 16405 w 7467600"/>
              <a:gd name="connsiteY728" fmla="*/ 1803412 h 6858000"/>
              <a:gd name="connsiteX729" fmla="*/ 0 w 7467600"/>
              <a:gd name="connsiteY729" fmla="*/ 1784777 h 6858000"/>
              <a:gd name="connsiteX730" fmla="*/ 0 w 7467600"/>
              <a:gd name="connsiteY730" fmla="*/ 1740082 h 6858000"/>
              <a:gd name="connsiteX731" fmla="*/ 39394 w 7467600"/>
              <a:gd name="connsiteY731" fmla="*/ 1784856 h 6858000"/>
              <a:gd name="connsiteX732" fmla="*/ 135813 w 7467600"/>
              <a:gd name="connsiteY732" fmla="*/ 1888838 h 6858000"/>
              <a:gd name="connsiteX733" fmla="*/ 242575 w 7467600"/>
              <a:gd name="connsiteY733" fmla="*/ 1958841 h 6858000"/>
              <a:gd name="connsiteX734" fmla="*/ 82197 w 7467600"/>
              <a:gd name="connsiteY734" fmla="*/ 1754826 h 6858000"/>
              <a:gd name="connsiteX735" fmla="*/ 0 w 7467600"/>
              <a:gd name="connsiteY735" fmla="*/ 1679650 h 6858000"/>
              <a:gd name="connsiteX736" fmla="*/ 0 w 7467600"/>
              <a:gd name="connsiteY736" fmla="*/ 1602463 h 6858000"/>
              <a:gd name="connsiteX737" fmla="*/ 84689 w 7467600"/>
              <a:gd name="connsiteY737" fmla="*/ 1677442 h 6858000"/>
              <a:gd name="connsiteX738" fmla="*/ 298437 w 7467600"/>
              <a:gd name="connsiteY738" fmla="*/ 1968019 h 6858000"/>
              <a:gd name="connsiteX739" fmla="*/ 227269 w 7467600"/>
              <a:gd name="connsiteY739" fmla="*/ 1114064 h 6858000"/>
              <a:gd name="connsiteX740" fmla="*/ 248003 w 7467600"/>
              <a:gd name="connsiteY740" fmla="*/ 1089613 h 6858000"/>
              <a:gd name="connsiteX741" fmla="*/ 427020 w 7467600"/>
              <a:gd name="connsiteY741" fmla="*/ 1619803 h 6858000"/>
              <a:gd name="connsiteX742" fmla="*/ 340345 w 7467600"/>
              <a:gd name="connsiteY742" fmla="*/ 2027739 h 6858000"/>
              <a:gd name="connsiteX743" fmla="*/ 360865 w 7467600"/>
              <a:gd name="connsiteY743" fmla="*/ 2044827 h 6858000"/>
              <a:gd name="connsiteX744" fmla="*/ 560414 w 7467600"/>
              <a:gd name="connsiteY744" fmla="*/ 2421457 h 6858000"/>
              <a:gd name="connsiteX745" fmla="*/ 1359703 w 7467600"/>
              <a:gd name="connsiteY745" fmla="*/ 2578554 h 6858000"/>
              <a:gd name="connsiteX746" fmla="*/ 1359422 w 7467600"/>
              <a:gd name="connsiteY746" fmla="*/ 2577994 h 6858000"/>
              <a:gd name="connsiteX747" fmla="*/ 828701 w 7467600"/>
              <a:gd name="connsiteY747" fmla="*/ 1839520 h 6858000"/>
              <a:gd name="connsiteX748" fmla="*/ 494427 w 7467600"/>
              <a:gd name="connsiteY748" fmla="*/ 1092333 h 6858000"/>
              <a:gd name="connsiteX749" fmla="*/ 506322 w 7467600"/>
              <a:gd name="connsiteY749" fmla="*/ 1020997 h 6858000"/>
              <a:gd name="connsiteX750" fmla="*/ 4570198 w 7467600"/>
              <a:gd name="connsiteY750" fmla="*/ 978081 h 6858000"/>
              <a:gd name="connsiteX751" fmla="*/ 4523691 w 7467600"/>
              <a:gd name="connsiteY751" fmla="*/ 1127776 h 6858000"/>
              <a:gd name="connsiteX752" fmla="*/ 4509875 w 7467600"/>
              <a:gd name="connsiteY752" fmla="*/ 1167552 h 6858000"/>
              <a:gd name="connsiteX753" fmla="*/ 4478168 w 7467600"/>
              <a:gd name="connsiteY753" fmla="*/ 1260735 h 6858000"/>
              <a:gd name="connsiteX754" fmla="*/ 4409309 w 7467600"/>
              <a:gd name="connsiteY754" fmla="*/ 1666996 h 6858000"/>
              <a:gd name="connsiteX755" fmla="*/ 4370031 w 7467600"/>
              <a:gd name="connsiteY755" fmla="*/ 1955666 h 6858000"/>
              <a:gd name="connsiteX756" fmla="*/ 4570198 w 7467600"/>
              <a:gd name="connsiteY756" fmla="*/ 978081 h 6858000"/>
              <a:gd name="connsiteX757" fmla="*/ 4557898 w 7467600"/>
              <a:gd name="connsiteY757" fmla="*/ 900011 h 6858000"/>
              <a:gd name="connsiteX758" fmla="*/ 4344840 w 7467600"/>
              <a:gd name="connsiteY758" fmla="*/ 1922038 h 6858000"/>
              <a:gd name="connsiteX759" fmla="*/ 4378710 w 7467600"/>
              <a:gd name="connsiteY759" fmla="*/ 1665516 h 6858000"/>
              <a:gd name="connsiteX760" fmla="*/ 4448798 w 7467600"/>
              <a:gd name="connsiteY760" fmla="*/ 1253024 h 6858000"/>
              <a:gd name="connsiteX761" fmla="*/ 4480315 w 7467600"/>
              <a:gd name="connsiteY761" fmla="*/ 1158454 h 6858000"/>
              <a:gd name="connsiteX762" fmla="*/ 4494133 w 7467600"/>
              <a:gd name="connsiteY762" fmla="*/ 1118676 h 6858000"/>
              <a:gd name="connsiteX763" fmla="*/ 4557898 w 7467600"/>
              <a:gd name="connsiteY763" fmla="*/ 900011 h 6858000"/>
              <a:gd name="connsiteX764" fmla="*/ 5870151 w 7467600"/>
              <a:gd name="connsiteY764" fmla="*/ 898890 h 6858000"/>
              <a:gd name="connsiteX765" fmla="*/ 5861335 w 7467600"/>
              <a:gd name="connsiteY765" fmla="*/ 899177 h 6858000"/>
              <a:gd name="connsiteX766" fmla="*/ 5843702 w 7467600"/>
              <a:gd name="connsiteY766" fmla="*/ 899748 h 6858000"/>
              <a:gd name="connsiteX767" fmla="*/ 5651107 w 7467600"/>
              <a:gd name="connsiteY767" fmla="*/ 920306 h 6858000"/>
              <a:gd name="connsiteX768" fmla="*/ 5459407 w 7467600"/>
              <a:gd name="connsiteY768" fmla="*/ 940975 h 6858000"/>
              <a:gd name="connsiteX769" fmla="*/ 5374846 w 7467600"/>
              <a:gd name="connsiteY769" fmla="*/ 941988 h 6858000"/>
              <a:gd name="connsiteX770" fmla="*/ 5256105 w 7467600"/>
              <a:gd name="connsiteY770" fmla="*/ 945632 h 6858000"/>
              <a:gd name="connsiteX771" fmla="*/ 5107071 w 7467600"/>
              <a:gd name="connsiteY771" fmla="*/ 969720 h 6858000"/>
              <a:gd name="connsiteX772" fmla="*/ 4998681 w 7467600"/>
              <a:gd name="connsiteY772" fmla="*/ 988771 h 6858000"/>
              <a:gd name="connsiteX773" fmla="*/ 5870151 w 7467600"/>
              <a:gd name="connsiteY773" fmla="*/ 898890 h 6858000"/>
              <a:gd name="connsiteX774" fmla="*/ 5504425 w 7467600"/>
              <a:gd name="connsiteY774" fmla="*/ 848067 h 6858000"/>
              <a:gd name="connsiteX775" fmla="*/ 4968849 w 7467600"/>
              <a:gd name="connsiteY775" fmla="*/ 962318 h 6858000"/>
              <a:gd name="connsiteX776" fmla="*/ 5104039 w 7467600"/>
              <a:gd name="connsiteY776" fmla="*/ 940634 h 6858000"/>
              <a:gd name="connsiteX777" fmla="*/ 5256311 w 7467600"/>
              <a:gd name="connsiteY777" fmla="*/ 916490 h 6858000"/>
              <a:gd name="connsiteX778" fmla="*/ 5377381 w 7467600"/>
              <a:gd name="connsiteY778" fmla="*/ 912671 h 6858000"/>
              <a:gd name="connsiteX779" fmla="*/ 5460148 w 7467600"/>
              <a:gd name="connsiteY779" fmla="*/ 911442 h 6858000"/>
              <a:gd name="connsiteX780" fmla="*/ 5648971 w 7467600"/>
              <a:gd name="connsiteY780" fmla="*/ 891331 h 6858000"/>
              <a:gd name="connsiteX781" fmla="*/ 5844807 w 7467600"/>
              <a:gd name="connsiteY781" fmla="*/ 870718 h 6858000"/>
              <a:gd name="connsiteX782" fmla="*/ 5862975 w 7467600"/>
              <a:gd name="connsiteY782" fmla="*/ 869756 h 6858000"/>
              <a:gd name="connsiteX783" fmla="*/ 5920887 w 7467600"/>
              <a:gd name="connsiteY783" fmla="*/ 865929 h 6858000"/>
              <a:gd name="connsiteX784" fmla="*/ 5504425 w 7467600"/>
              <a:gd name="connsiteY784" fmla="*/ 848067 h 6858000"/>
              <a:gd name="connsiteX785" fmla="*/ 3607114 w 7467600"/>
              <a:gd name="connsiteY785" fmla="*/ 467441 h 6858000"/>
              <a:gd name="connsiteX786" fmla="*/ 3296242 w 7467600"/>
              <a:gd name="connsiteY786" fmla="*/ 807991 h 6858000"/>
              <a:gd name="connsiteX787" fmla="*/ 3174674 w 7467600"/>
              <a:gd name="connsiteY787" fmla="*/ 919759 h 6858000"/>
              <a:gd name="connsiteX788" fmla="*/ 3042978 w 7467600"/>
              <a:gd name="connsiteY788" fmla="*/ 1054894 h 6858000"/>
              <a:gd name="connsiteX789" fmla="*/ 2968914 w 7467600"/>
              <a:gd name="connsiteY789" fmla="*/ 1133756 h 6858000"/>
              <a:gd name="connsiteX790" fmla="*/ 3103823 w 7467600"/>
              <a:gd name="connsiteY790" fmla="*/ 1026814 h 6858000"/>
              <a:gd name="connsiteX791" fmla="*/ 3607114 w 7467600"/>
              <a:gd name="connsiteY791" fmla="*/ 467441 h 6858000"/>
              <a:gd name="connsiteX792" fmla="*/ 3744487 w 7467600"/>
              <a:gd name="connsiteY792" fmla="*/ 383136 h 6858000"/>
              <a:gd name="connsiteX793" fmla="*/ 3970213 w 7467600"/>
              <a:gd name="connsiteY793" fmla="*/ 995559 h 6858000"/>
              <a:gd name="connsiteX794" fmla="*/ 3744487 w 7467600"/>
              <a:gd name="connsiteY794" fmla="*/ 383136 h 6858000"/>
              <a:gd name="connsiteX795" fmla="*/ 3624562 w 7467600"/>
              <a:gd name="connsiteY795" fmla="*/ 367041 h 6858000"/>
              <a:gd name="connsiteX796" fmla="*/ 3489712 w 7467600"/>
              <a:gd name="connsiteY796" fmla="*/ 485386 h 6858000"/>
              <a:gd name="connsiteX797" fmla="*/ 3182994 w 7467600"/>
              <a:gd name="connsiteY797" fmla="*/ 828265 h 6858000"/>
              <a:gd name="connsiteX798" fmla="*/ 2892114 w 7467600"/>
              <a:gd name="connsiteY798" fmla="*/ 1172635 h 6858000"/>
              <a:gd name="connsiteX799" fmla="*/ 3021459 w 7467600"/>
              <a:gd name="connsiteY799" fmla="*/ 1035385 h 6858000"/>
              <a:gd name="connsiteX800" fmla="*/ 3153873 w 7467600"/>
              <a:gd name="connsiteY800" fmla="*/ 898971 h 6858000"/>
              <a:gd name="connsiteX801" fmla="*/ 3276511 w 7467600"/>
              <a:gd name="connsiteY801" fmla="*/ 786423 h 6858000"/>
              <a:gd name="connsiteX802" fmla="*/ 3584154 w 7467600"/>
              <a:gd name="connsiteY802" fmla="*/ 448218 h 6858000"/>
              <a:gd name="connsiteX803" fmla="*/ 3624562 w 7467600"/>
              <a:gd name="connsiteY803" fmla="*/ 367041 h 6858000"/>
              <a:gd name="connsiteX804" fmla="*/ 3766672 w 7467600"/>
              <a:gd name="connsiteY804" fmla="*/ 359429 h 6858000"/>
              <a:gd name="connsiteX805" fmla="*/ 3996338 w 7467600"/>
              <a:gd name="connsiteY805" fmla="*/ 968237 h 6858000"/>
              <a:gd name="connsiteX806" fmla="*/ 3766672 w 7467600"/>
              <a:gd name="connsiteY806" fmla="*/ 359429 h 6858000"/>
              <a:gd name="connsiteX807" fmla="*/ 5805386 w 7467600"/>
              <a:gd name="connsiteY807" fmla="*/ 239240 h 6858000"/>
              <a:gd name="connsiteX808" fmla="*/ 5736947 w 7467600"/>
              <a:gd name="connsiteY808" fmla="*/ 261367 h 6858000"/>
              <a:gd name="connsiteX809" fmla="*/ 5427012 w 7467600"/>
              <a:gd name="connsiteY809" fmla="*/ 311272 h 6858000"/>
              <a:gd name="connsiteX810" fmla="*/ 5147818 w 7467600"/>
              <a:gd name="connsiteY810" fmla="*/ 322112 h 6858000"/>
              <a:gd name="connsiteX811" fmla="*/ 5060854 w 7467600"/>
              <a:gd name="connsiteY811" fmla="*/ 311882 h 6858000"/>
              <a:gd name="connsiteX812" fmla="*/ 4945989 w 7467600"/>
              <a:gd name="connsiteY812" fmla="*/ 300516 h 6858000"/>
              <a:gd name="connsiteX813" fmla="*/ 5410479 w 7467600"/>
              <a:gd name="connsiteY813" fmla="*/ 348434 h 6858000"/>
              <a:gd name="connsiteX814" fmla="*/ 5805386 w 7467600"/>
              <a:gd name="connsiteY814" fmla="*/ 239240 h 6858000"/>
              <a:gd name="connsiteX815" fmla="*/ 5905192 w 7467600"/>
              <a:gd name="connsiteY815" fmla="*/ 163079 h 6858000"/>
              <a:gd name="connsiteX816" fmla="*/ 5865655 w 7467600"/>
              <a:gd name="connsiteY816" fmla="*/ 171901 h 6858000"/>
              <a:gd name="connsiteX817" fmla="*/ 5259740 w 7467600"/>
              <a:gd name="connsiteY817" fmla="*/ 257013 h 6858000"/>
              <a:gd name="connsiteX818" fmla="*/ 5208466 w 7467600"/>
              <a:gd name="connsiteY818" fmla="*/ 257550 h 6858000"/>
              <a:gd name="connsiteX819" fmla="*/ 4980204 w 7467600"/>
              <a:gd name="connsiteY819" fmla="*/ 271903 h 6858000"/>
              <a:gd name="connsiteX820" fmla="*/ 5068068 w 7467600"/>
              <a:gd name="connsiteY820" fmla="*/ 282244 h 6858000"/>
              <a:gd name="connsiteX821" fmla="*/ 5153231 w 7467600"/>
              <a:gd name="connsiteY821" fmla="*/ 292240 h 6858000"/>
              <a:gd name="connsiteX822" fmla="*/ 5426491 w 7467600"/>
              <a:gd name="connsiteY822" fmla="*/ 281128 h 6858000"/>
              <a:gd name="connsiteX823" fmla="*/ 5731212 w 7467600"/>
              <a:gd name="connsiteY823" fmla="*/ 231951 h 6858000"/>
              <a:gd name="connsiteX824" fmla="*/ 5905192 w 7467600"/>
              <a:gd name="connsiteY824" fmla="*/ 163079 h 6858000"/>
              <a:gd name="connsiteX825" fmla="*/ 5944437 w 7467600"/>
              <a:gd name="connsiteY825" fmla="*/ 113829 h 6858000"/>
              <a:gd name="connsiteX826" fmla="*/ 5825032 w 7467600"/>
              <a:gd name="connsiteY826" fmla="*/ 146405 h 6858000"/>
              <a:gd name="connsiteX827" fmla="*/ 4955599 w 7467600"/>
              <a:gd name="connsiteY827" fmla="*/ 247008 h 6858000"/>
              <a:gd name="connsiteX828" fmla="*/ 5210104 w 7467600"/>
              <a:gd name="connsiteY828" fmla="*/ 228123 h 6858000"/>
              <a:gd name="connsiteX829" fmla="*/ 5261015 w 7467600"/>
              <a:gd name="connsiteY829" fmla="*/ 227087 h 6858000"/>
              <a:gd name="connsiteX830" fmla="*/ 5861181 w 7467600"/>
              <a:gd name="connsiteY830" fmla="*/ 143093 h 6858000"/>
              <a:gd name="connsiteX831" fmla="*/ 5961252 w 7467600"/>
              <a:gd name="connsiteY831" fmla="*/ 114820 h 6858000"/>
              <a:gd name="connsiteX832" fmla="*/ 5944437 w 7467600"/>
              <a:gd name="connsiteY832" fmla="*/ 113829 h 6858000"/>
              <a:gd name="connsiteX833" fmla="*/ 3882765 w 7467600"/>
              <a:gd name="connsiteY833" fmla="*/ 0 h 6858000"/>
              <a:gd name="connsiteX834" fmla="*/ 3995099 w 7467600"/>
              <a:gd name="connsiteY834" fmla="*/ 0 h 6858000"/>
              <a:gd name="connsiteX835" fmla="*/ 4163818 w 7467600"/>
              <a:gd name="connsiteY835" fmla="*/ 234104 h 6858000"/>
              <a:gd name="connsiteX836" fmla="*/ 4172099 w 7467600"/>
              <a:gd name="connsiteY836" fmla="*/ 234207 h 6858000"/>
              <a:gd name="connsiteX837" fmla="*/ 4784282 w 7467600"/>
              <a:gd name="connsiteY837" fmla="*/ 276561 h 6858000"/>
              <a:gd name="connsiteX838" fmla="*/ 4801687 w 7467600"/>
              <a:gd name="connsiteY838" fmla="*/ 267764 h 6858000"/>
              <a:gd name="connsiteX839" fmla="*/ 6082788 w 7467600"/>
              <a:gd name="connsiteY839" fmla="*/ 64119 h 6858000"/>
              <a:gd name="connsiteX840" fmla="*/ 6099442 w 7467600"/>
              <a:gd name="connsiteY840" fmla="*/ 82568 h 6858000"/>
              <a:gd name="connsiteX841" fmla="*/ 4804137 w 7467600"/>
              <a:gd name="connsiteY841" fmla="*/ 320931 h 6858000"/>
              <a:gd name="connsiteX842" fmla="*/ 4227047 w 7467600"/>
              <a:gd name="connsiteY842" fmla="*/ 313415 h 6858000"/>
              <a:gd name="connsiteX843" fmla="*/ 4346041 w 7467600"/>
              <a:gd name="connsiteY843" fmla="*/ 456086 h 6858000"/>
              <a:gd name="connsiteX844" fmla="*/ 4870967 w 7467600"/>
              <a:gd name="connsiteY844" fmla="*/ 963061 h 6858000"/>
              <a:gd name="connsiteX845" fmla="*/ 4889647 w 7467600"/>
              <a:gd name="connsiteY845" fmla="*/ 957147 h 6858000"/>
              <a:gd name="connsiteX846" fmla="*/ 5422504 w 7467600"/>
              <a:gd name="connsiteY846" fmla="*/ 805191 h 6858000"/>
              <a:gd name="connsiteX847" fmla="*/ 6087656 w 7467600"/>
              <a:gd name="connsiteY847" fmla="*/ 826703 h 6858000"/>
              <a:gd name="connsiteX848" fmla="*/ 6058717 w 7467600"/>
              <a:gd name="connsiteY848" fmla="*/ 865992 h 6858000"/>
              <a:gd name="connsiteX849" fmla="*/ 4974153 w 7467600"/>
              <a:gd name="connsiteY849" fmla="*/ 1045456 h 6858000"/>
              <a:gd name="connsiteX850" fmla="*/ 5627835 w 7467600"/>
              <a:gd name="connsiteY850" fmla="*/ 1472077 h 6858000"/>
              <a:gd name="connsiteX851" fmla="*/ 5629817 w 7467600"/>
              <a:gd name="connsiteY851" fmla="*/ 1471412 h 6858000"/>
              <a:gd name="connsiteX852" fmla="*/ 5634124 w 7467600"/>
              <a:gd name="connsiteY852" fmla="*/ 1470572 h 6858000"/>
              <a:gd name="connsiteX853" fmla="*/ 5755832 w 7467600"/>
              <a:gd name="connsiteY853" fmla="*/ 1383886 h 6858000"/>
              <a:gd name="connsiteX854" fmla="*/ 6014186 w 7467600"/>
              <a:gd name="connsiteY854" fmla="*/ 1279799 h 6858000"/>
              <a:gd name="connsiteX855" fmla="*/ 6901619 w 7467600"/>
              <a:gd name="connsiteY855" fmla="*/ 1047874 h 6858000"/>
              <a:gd name="connsiteX856" fmla="*/ 6931566 w 7467600"/>
              <a:gd name="connsiteY856" fmla="*/ 1062034 h 6858000"/>
              <a:gd name="connsiteX857" fmla="*/ 5790982 w 7467600"/>
              <a:gd name="connsiteY857" fmla="*/ 1561380 h 6858000"/>
              <a:gd name="connsiteX858" fmla="*/ 6188971 w 7467600"/>
              <a:gd name="connsiteY858" fmla="*/ 1755168 h 6858000"/>
              <a:gd name="connsiteX859" fmla="*/ 6202446 w 7467600"/>
              <a:gd name="connsiteY859" fmla="*/ 1752268 h 6858000"/>
              <a:gd name="connsiteX860" fmla="*/ 7179560 w 7467600"/>
              <a:gd name="connsiteY860" fmla="*/ 1467551 h 6858000"/>
              <a:gd name="connsiteX861" fmla="*/ 7158730 w 7467600"/>
              <a:gd name="connsiteY861" fmla="*/ 1507835 h 6858000"/>
              <a:gd name="connsiteX862" fmla="*/ 6326959 w 7467600"/>
              <a:gd name="connsiteY862" fmla="*/ 1817686 h 6858000"/>
              <a:gd name="connsiteX863" fmla="*/ 6537433 w 7467600"/>
              <a:gd name="connsiteY863" fmla="*/ 1907790 h 6858000"/>
              <a:gd name="connsiteX864" fmla="*/ 6550221 w 7467600"/>
              <a:gd name="connsiteY864" fmla="*/ 1910729 h 6858000"/>
              <a:gd name="connsiteX865" fmla="*/ 6964438 w 7467600"/>
              <a:gd name="connsiteY865" fmla="*/ 2209505 h 6858000"/>
              <a:gd name="connsiteX866" fmla="*/ 7367862 w 7467600"/>
              <a:gd name="connsiteY866" fmla="*/ 2806833 h 6858000"/>
              <a:gd name="connsiteX867" fmla="*/ 7364329 w 7467600"/>
              <a:gd name="connsiteY867" fmla="*/ 2826907 h 6858000"/>
              <a:gd name="connsiteX868" fmla="*/ 7290545 w 7467600"/>
              <a:gd name="connsiteY868" fmla="*/ 2850663 h 6858000"/>
              <a:gd name="connsiteX869" fmla="*/ 6472036 w 7467600"/>
              <a:gd name="connsiteY869" fmla="*/ 1959003 h 6858000"/>
              <a:gd name="connsiteX870" fmla="*/ 5792897 w 7467600"/>
              <a:gd name="connsiteY870" fmla="*/ 1647747 h 6858000"/>
              <a:gd name="connsiteX871" fmla="*/ 5842751 w 7467600"/>
              <a:gd name="connsiteY871" fmla="*/ 1816112 h 6858000"/>
              <a:gd name="connsiteX872" fmla="*/ 5847424 w 7467600"/>
              <a:gd name="connsiteY872" fmla="*/ 1815776 h 6858000"/>
              <a:gd name="connsiteX873" fmla="*/ 6399821 w 7467600"/>
              <a:gd name="connsiteY873" fmla="*/ 2344799 h 6858000"/>
              <a:gd name="connsiteX874" fmla="*/ 6323232 w 7467600"/>
              <a:gd name="connsiteY874" fmla="*/ 2389634 h 6858000"/>
              <a:gd name="connsiteX875" fmla="*/ 5942958 w 7467600"/>
              <a:gd name="connsiteY875" fmla="*/ 2077708 h 6858000"/>
              <a:gd name="connsiteX876" fmla="*/ 5921559 w 7467600"/>
              <a:gd name="connsiteY876" fmla="*/ 2378596 h 6858000"/>
              <a:gd name="connsiteX877" fmla="*/ 5817651 w 7467600"/>
              <a:gd name="connsiteY877" fmla="*/ 3023919 h 6858000"/>
              <a:gd name="connsiteX878" fmla="*/ 5729634 w 7467600"/>
              <a:gd name="connsiteY878" fmla="*/ 3051849 h 6858000"/>
              <a:gd name="connsiteX879" fmla="*/ 5611018 w 7467600"/>
              <a:gd name="connsiteY879" fmla="*/ 2316769 h 6858000"/>
              <a:gd name="connsiteX880" fmla="*/ 5687608 w 7467600"/>
              <a:gd name="connsiteY880" fmla="*/ 2039972 h 6858000"/>
              <a:gd name="connsiteX881" fmla="*/ 5657554 w 7467600"/>
              <a:gd name="connsiteY881" fmla="*/ 1576445 h 6858000"/>
              <a:gd name="connsiteX882" fmla="*/ 5150475 w 7467600"/>
              <a:gd name="connsiteY882" fmla="*/ 1274012 h 6858000"/>
              <a:gd name="connsiteX883" fmla="*/ 5349142 w 7467600"/>
              <a:gd name="connsiteY883" fmla="*/ 2204405 h 6858000"/>
              <a:gd name="connsiteX884" fmla="*/ 5262214 w 7467600"/>
              <a:gd name="connsiteY884" fmla="*/ 2233836 h 6858000"/>
              <a:gd name="connsiteX885" fmla="*/ 4981539 w 7467600"/>
              <a:gd name="connsiteY885" fmla="*/ 1542201 h 6858000"/>
              <a:gd name="connsiteX886" fmla="*/ 4958461 w 7467600"/>
              <a:gd name="connsiteY886" fmla="*/ 1136957 h 6858000"/>
              <a:gd name="connsiteX887" fmla="*/ 4655015 w 7467600"/>
              <a:gd name="connsiteY887" fmla="*/ 891426 h 6858000"/>
              <a:gd name="connsiteX888" fmla="*/ 4348002 w 7467600"/>
              <a:gd name="connsiteY888" fmla="*/ 2205895 h 6858000"/>
              <a:gd name="connsiteX889" fmla="*/ 4262250 w 7467600"/>
              <a:gd name="connsiteY889" fmla="*/ 2219972 h 6858000"/>
              <a:gd name="connsiteX890" fmla="*/ 4550611 w 7467600"/>
              <a:gd name="connsiteY890" fmla="*/ 817540 h 6858000"/>
              <a:gd name="connsiteX891" fmla="*/ 4564418 w 7467600"/>
              <a:gd name="connsiteY891" fmla="*/ 808293 h 6858000"/>
              <a:gd name="connsiteX892" fmla="*/ 4266388 w 7467600"/>
              <a:gd name="connsiteY892" fmla="*/ 500083 h 6858000"/>
              <a:gd name="connsiteX893" fmla="*/ 4032842 w 7467600"/>
              <a:gd name="connsiteY893" fmla="*/ 211809 h 6858000"/>
              <a:gd name="connsiteX894" fmla="*/ 3882765 w 7467600"/>
              <a:gd name="connsiteY894" fmla="*/ 0 h 6858000"/>
              <a:gd name="connsiteX895" fmla="*/ 3721337 w 7467600"/>
              <a:gd name="connsiteY895" fmla="*/ 0 h 6858000"/>
              <a:gd name="connsiteX896" fmla="*/ 3797544 w 7467600"/>
              <a:gd name="connsiteY896" fmla="*/ 0 h 6858000"/>
              <a:gd name="connsiteX897" fmla="*/ 3775734 w 7467600"/>
              <a:gd name="connsiteY897" fmla="*/ 95131 h 6858000"/>
              <a:gd name="connsiteX898" fmla="*/ 3724807 w 7467600"/>
              <a:gd name="connsiteY898" fmla="*/ 272257 h 6858000"/>
              <a:gd name="connsiteX899" fmla="*/ 3726844 w 7467600"/>
              <a:gd name="connsiteY899" fmla="*/ 282988 h 6858000"/>
              <a:gd name="connsiteX900" fmla="*/ 3742664 w 7467600"/>
              <a:gd name="connsiteY900" fmla="*/ 279918 h 6858000"/>
              <a:gd name="connsiteX901" fmla="*/ 4103910 w 7467600"/>
              <a:gd name="connsiteY901" fmla="*/ 1161917 h 6858000"/>
              <a:gd name="connsiteX902" fmla="*/ 4020269 w 7467600"/>
              <a:gd name="connsiteY902" fmla="*/ 1200406 h 6858000"/>
              <a:gd name="connsiteX903" fmla="*/ 3674882 w 7467600"/>
              <a:gd name="connsiteY903" fmla="*/ 488524 h 6858000"/>
              <a:gd name="connsiteX904" fmla="*/ 3132682 w 7467600"/>
              <a:gd name="connsiteY904" fmla="*/ 1072284 h 6858000"/>
              <a:gd name="connsiteX905" fmla="*/ 2716346 w 7467600"/>
              <a:gd name="connsiteY905" fmla="*/ 1276376 h 6858000"/>
              <a:gd name="connsiteX906" fmla="*/ 2716772 w 7467600"/>
              <a:gd name="connsiteY906" fmla="*/ 1255462 h 6858000"/>
              <a:gd name="connsiteX907" fmla="*/ 3471096 w 7467600"/>
              <a:gd name="connsiteY907" fmla="*/ 437072 h 6858000"/>
              <a:gd name="connsiteX908" fmla="*/ 3639057 w 7467600"/>
              <a:gd name="connsiteY908" fmla="*/ 286334 h 6858000"/>
              <a:gd name="connsiteX909" fmla="*/ 3640309 w 7467600"/>
              <a:gd name="connsiteY909" fmla="*/ 284664 h 6858000"/>
              <a:gd name="connsiteX910" fmla="*/ 3646022 w 7467600"/>
              <a:gd name="connsiteY910" fmla="*/ 276711 h 6858000"/>
              <a:gd name="connsiteX911" fmla="*/ 3707943 w 7467600"/>
              <a:gd name="connsiteY911" fmla="*/ 65958 h 6858000"/>
              <a:gd name="connsiteX912" fmla="*/ 3721337 w 7467600"/>
              <a:gd name="connsiteY912" fmla="*/ 0 h 6858000"/>
              <a:gd name="connsiteX913" fmla="*/ 2867960 w 7467600"/>
              <a:gd name="connsiteY913" fmla="*/ 0 h 6858000"/>
              <a:gd name="connsiteX914" fmla="*/ 2926351 w 7467600"/>
              <a:gd name="connsiteY914" fmla="*/ 0 h 6858000"/>
              <a:gd name="connsiteX915" fmla="*/ 2902823 w 7467600"/>
              <a:gd name="connsiteY915" fmla="*/ 262929 h 6858000"/>
              <a:gd name="connsiteX916" fmla="*/ 2940663 w 7467600"/>
              <a:gd name="connsiteY916" fmla="*/ 140884 h 6858000"/>
              <a:gd name="connsiteX917" fmla="*/ 2947039 w 7467600"/>
              <a:gd name="connsiteY917" fmla="*/ 122524 h 6858000"/>
              <a:gd name="connsiteX918" fmla="*/ 2984316 w 7467600"/>
              <a:gd name="connsiteY918" fmla="*/ 0 h 6858000"/>
              <a:gd name="connsiteX919" fmla="*/ 3016114 w 7467600"/>
              <a:gd name="connsiteY919" fmla="*/ 0 h 6858000"/>
              <a:gd name="connsiteX920" fmla="*/ 2979949 w 7467600"/>
              <a:gd name="connsiteY920" fmla="*/ 119274 h 6858000"/>
              <a:gd name="connsiteX921" fmla="*/ 3023879 w 7467600"/>
              <a:gd name="connsiteY921" fmla="*/ 0 h 6858000"/>
              <a:gd name="connsiteX922" fmla="*/ 3105400 w 7467600"/>
              <a:gd name="connsiteY922" fmla="*/ 0 h 6858000"/>
              <a:gd name="connsiteX923" fmla="*/ 3094669 w 7467600"/>
              <a:gd name="connsiteY923" fmla="*/ 30308 h 6858000"/>
              <a:gd name="connsiteX924" fmla="*/ 2901945 w 7467600"/>
              <a:gd name="connsiteY924" fmla="*/ 466538 h 6858000"/>
              <a:gd name="connsiteX925" fmla="*/ 2815209 w 7467600"/>
              <a:gd name="connsiteY925" fmla="*/ 497361 h 6858000"/>
              <a:gd name="connsiteX926" fmla="*/ 2844845 w 7467600"/>
              <a:gd name="connsiteY926" fmla="*/ 127638 h 6858000"/>
              <a:gd name="connsiteX927" fmla="*/ 2867960 w 7467600"/>
              <a:gd name="connsiteY927" fmla="*/ 0 h 6858000"/>
              <a:gd name="connsiteX928" fmla="*/ 1057230 w 7467600"/>
              <a:gd name="connsiteY928" fmla="*/ 0 h 6858000"/>
              <a:gd name="connsiteX929" fmla="*/ 1111003 w 7467600"/>
              <a:gd name="connsiteY929" fmla="*/ 0 h 6858000"/>
              <a:gd name="connsiteX930" fmla="*/ 1125553 w 7467600"/>
              <a:gd name="connsiteY930" fmla="*/ 52588 h 6858000"/>
              <a:gd name="connsiteX931" fmla="*/ 1304276 w 7467600"/>
              <a:gd name="connsiteY931" fmla="*/ 476275 h 6858000"/>
              <a:gd name="connsiteX932" fmla="*/ 1492066 w 7467600"/>
              <a:gd name="connsiteY932" fmla="*/ 886333 h 6858000"/>
              <a:gd name="connsiteX933" fmla="*/ 1423698 w 7467600"/>
              <a:gd name="connsiteY933" fmla="*/ 710817 h 6858000"/>
              <a:gd name="connsiteX934" fmla="*/ 1357609 w 7467600"/>
              <a:gd name="connsiteY934" fmla="*/ 532892 h 6858000"/>
              <a:gd name="connsiteX935" fmla="*/ 1309550 w 7467600"/>
              <a:gd name="connsiteY935" fmla="*/ 374031 h 6858000"/>
              <a:gd name="connsiteX936" fmla="*/ 1193673 w 7467600"/>
              <a:gd name="connsiteY936" fmla="*/ 49533 h 6858000"/>
              <a:gd name="connsiteX937" fmla="*/ 1164391 w 7467600"/>
              <a:gd name="connsiteY937" fmla="*/ 0 h 6858000"/>
              <a:gd name="connsiteX938" fmla="*/ 1200666 w 7467600"/>
              <a:gd name="connsiteY938" fmla="*/ 0 h 6858000"/>
              <a:gd name="connsiteX939" fmla="*/ 1223408 w 7467600"/>
              <a:gd name="connsiteY939" fmla="*/ 38996 h 6858000"/>
              <a:gd name="connsiteX940" fmla="*/ 1339635 w 7467600"/>
              <a:gd name="connsiteY940" fmla="*/ 365517 h 6858000"/>
              <a:gd name="connsiteX941" fmla="*/ 1387469 w 7467600"/>
              <a:gd name="connsiteY941" fmla="*/ 523079 h 6858000"/>
              <a:gd name="connsiteX942" fmla="*/ 1452685 w 7467600"/>
              <a:gd name="connsiteY942" fmla="*/ 699806 h 6858000"/>
              <a:gd name="connsiteX943" fmla="*/ 1492092 w 7467600"/>
              <a:gd name="connsiteY943" fmla="*/ 800424 h 6858000"/>
              <a:gd name="connsiteX944" fmla="*/ 1455302 w 7467600"/>
              <a:gd name="connsiteY944" fmla="*/ 632913 h 6858000"/>
              <a:gd name="connsiteX945" fmla="*/ 1222336 w 7467600"/>
              <a:gd name="connsiteY945" fmla="*/ 9480 h 6858000"/>
              <a:gd name="connsiteX946" fmla="*/ 1214634 w 7467600"/>
              <a:gd name="connsiteY946" fmla="*/ 0 h 6858000"/>
              <a:gd name="connsiteX947" fmla="*/ 1289827 w 7467600"/>
              <a:gd name="connsiteY947" fmla="*/ 0 h 6858000"/>
              <a:gd name="connsiteX948" fmla="*/ 1321076 w 7467600"/>
              <a:gd name="connsiteY948" fmla="*/ 59722 h 6858000"/>
              <a:gd name="connsiteX949" fmla="*/ 1512579 w 7467600"/>
              <a:gd name="connsiteY949" fmla="*/ 626441 h 6858000"/>
              <a:gd name="connsiteX950" fmla="*/ 1506076 w 7467600"/>
              <a:gd name="connsiteY950" fmla="*/ 1089289 h 6858000"/>
              <a:gd name="connsiteX951" fmla="*/ 1486346 w 7467600"/>
              <a:gd name="connsiteY951" fmla="*/ 1079919 h 6858000"/>
              <a:gd name="connsiteX952" fmla="*/ 1070511 w 7467600"/>
              <a:gd name="connsiteY952" fmla="*/ 48609 h 6858000"/>
              <a:gd name="connsiteX953" fmla="*/ 1057230 w 7467600"/>
              <a:gd name="connsiteY953" fmla="*/ 0 h 6858000"/>
              <a:gd name="connsiteX954" fmla="*/ 43151 w 7467600"/>
              <a:gd name="connsiteY954" fmla="*/ 0 h 6858000"/>
              <a:gd name="connsiteX955" fmla="*/ 95283 w 7467600"/>
              <a:gd name="connsiteY955" fmla="*/ 0 h 6858000"/>
              <a:gd name="connsiteX956" fmla="*/ 300708 w 7467600"/>
              <a:gd name="connsiteY956" fmla="*/ 154571 h 6858000"/>
              <a:gd name="connsiteX957" fmla="*/ 530414 w 7467600"/>
              <a:gd name="connsiteY957" fmla="*/ 354673 h 6858000"/>
              <a:gd name="connsiteX958" fmla="*/ 333785 w 7467600"/>
              <a:gd name="connsiteY958" fmla="*/ 161564 h 6858000"/>
              <a:gd name="connsiteX959" fmla="*/ 147005 w 7467600"/>
              <a:gd name="connsiteY959" fmla="*/ 0 h 6858000"/>
              <a:gd name="connsiteX960" fmla="*/ 272509 w 7467600"/>
              <a:gd name="connsiteY960" fmla="*/ 0 h 6858000"/>
              <a:gd name="connsiteX961" fmla="*/ 326276 w 7467600"/>
              <a:gd name="connsiteY961" fmla="*/ 45847 h 6858000"/>
              <a:gd name="connsiteX962" fmla="*/ 823759 w 7467600"/>
              <a:gd name="connsiteY962" fmla="*/ 574145 h 6858000"/>
              <a:gd name="connsiteX963" fmla="*/ 811254 w 7467600"/>
              <a:gd name="connsiteY963" fmla="*/ 665546 h 6858000"/>
              <a:gd name="connsiteX964" fmla="*/ 154042 w 7467600"/>
              <a:gd name="connsiteY964" fmla="*/ 261522 h 6858000"/>
              <a:gd name="connsiteX965" fmla="*/ 13550 w 7467600"/>
              <a:gd name="connsiteY965" fmla="*/ 158423 h 6858000"/>
              <a:gd name="connsiteX966" fmla="*/ 0 w 7467600"/>
              <a:gd name="connsiteY966" fmla="*/ 146618 h 6858000"/>
              <a:gd name="connsiteX967" fmla="*/ 0 w 7467600"/>
              <a:gd name="connsiteY967" fmla="*/ 59161 h 6858000"/>
              <a:gd name="connsiteX968" fmla="*/ 45427 w 7467600"/>
              <a:gd name="connsiteY968" fmla="*/ 101078 h 6858000"/>
              <a:gd name="connsiteX969" fmla="*/ 630103 w 7467600"/>
              <a:gd name="connsiteY969" fmla="*/ 485885 h 6858000"/>
              <a:gd name="connsiteX970" fmla="*/ 532040 w 7467600"/>
              <a:gd name="connsiteY970" fmla="*/ 399359 h 6858000"/>
              <a:gd name="connsiteX971" fmla="*/ 517618 w 7467600"/>
              <a:gd name="connsiteY971" fmla="*/ 385726 h 6858000"/>
              <a:gd name="connsiteX972" fmla="*/ 285074 w 7467600"/>
              <a:gd name="connsiteY972" fmla="*/ 182755 h 6858000"/>
              <a:gd name="connsiteX973" fmla="*/ 43151 w 7467600"/>
              <a:gd name="connsiteY97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6946849 w 7467600"/>
              <a:gd name="connsiteY81" fmla="*/ 5523271 h 6858000"/>
              <a:gd name="connsiteX82" fmla="*/ 7105827 w 7467600"/>
              <a:gd name="connsiteY82" fmla="*/ 5718700 h 6858000"/>
              <a:gd name="connsiteX83" fmla="*/ 7356878 w 7467600"/>
              <a:gd name="connsiteY83" fmla="*/ 5981332 h 6858000"/>
              <a:gd name="connsiteX84" fmla="*/ 7467600 w 7467600"/>
              <a:gd name="connsiteY84" fmla="*/ 6117703 h 6858000"/>
              <a:gd name="connsiteX85" fmla="*/ 7467600 w 7467600"/>
              <a:gd name="connsiteY85" fmla="*/ 6163634 h 6858000"/>
              <a:gd name="connsiteX86" fmla="*/ 7403637 w 7467600"/>
              <a:gd name="connsiteY86" fmla="*/ 6083957 h 6858000"/>
              <a:gd name="connsiteX87" fmla="*/ 7254615 w 7467600"/>
              <a:gd name="connsiteY87" fmla="*/ 5911918 h 6858000"/>
              <a:gd name="connsiteX88" fmla="*/ 7312589 w 7467600"/>
              <a:gd name="connsiteY88" fmla="*/ 5982309 h 6858000"/>
              <a:gd name="connsiteX89" fmla="*/ 7448321 w 7467600"/>
              <a:gd name="connsiteY89" fmla="*/ 6190991 h 6858000"/>
              <a:gd name="connsiteX90" fmla="*/ 7467600 w 7467600"/>
              <a:gd name="connsiteY90" fmla="*/ 6221686 h 6858000"/>
              <a:gd name="connsiteX91" fmla="*/ 7467600 w 7467600"/>
              <a:gd name="connsiteY91" fmla="*/ 6334256 h 6858000"/>
              <a:gd name="connsiteX92" fmla="*/ 7454976 w 7467600"/>
              <a:gd name="connsiteY92" fmla="*/ 6318297 h 6858000"/>
              <a:gd name="connsiteX93" fmla="*/ 7042773 w 7467600"/>
              <a:gd name="connsiteY93" fmla="*/ 5734011 h 6858000"/>
              <a:gd name="connsiteX94" fmla="*/ 1456157 w 7467600"/>
              <a:gd name="connsiteY94" fmla="*/ 5371404 h 6858000"/>
              <a:gd name="connsiteX95" fmla="*/ 1244432 w 7467600"/>
              <a:gd name="connsiteY95" fmla="*/ 5385601 h 6858000"/>
              <a:gd name="connsiteX96" fmla="*/ 973990 w 7467600"/>
              <a:gd name="connsiteY96" fmla="*/ 5424940 h 6858000"/>
              <a:gd name="connsiteX97" fmla="*/ 1103809 w 7467600"/>
              <a:gd name="connsiteY97" fmla="*/ 5433720 h 6858000"/>
              <a:gd name="connsiteX98" fmla="*/ 1123454 w 7467600"/>
              <a:gd name="connsiteY98" fmla="*/ 5435727 h 6858000"/>
              <a:gd name="connsiteX99" fmla="*/ 1737017 w 7467600"/>
              <a:gd name="connsiteY99" fmla="*/ 5452183 h 6858000"/>
              <a:gd name="connsiteX100" fmla="*/ 1824397 w 7467600"/>
              <a:gd name="connsiteY100" fmla="*/ 5447757 h 6858000"/>
              <a:gd name="connsiteX101" fmla="*/ 2070059 w 7467600"/>
              <a:gd name="connsiteY101" fmla="*/ 5441660 h 6858000"/>
              <a:gd name="connsiteX102" fmla="*/ 1456157 w 7467600"/>
              <a:gd name="connsiteY102" fmla="*/ 5371404 h 6858000"/>
              <a:gd name="connsiteX103" fmla="*/ 4988186 w 7467600"/>
              <a:gd name="connsiteY103" fmla="*/ 5216467 h 6858000"/>
              <a:gd name="connsiteX104" fmla="*/ 4777334 w 7467600"/>
              <a:gd name="connsiteY104" fmla="*/ 5406072 h 6858000"/>
              <a:gd name="connsiteX105" fmla="*/ 4718341 w 7467600"/>
              <a:gd name="connsiteY105" fmla="*/ 5468043 h 6858000"/>
              <a:gd name="connsiteX106" fmla="*/ 4604655 w 7467600"/>
              <a:gd name="connsiteY106" fmla="*/ 5583434 h 6858000"/>
              <a:gd name="connsiteX107" fmla="*/ 4565074 w 7467600"/>
              <a:gd name="connsiteY107" fmla="*/ 5618550 h 6858000"/>
              <a:gd name="connsiteX108" fmla="*/ 4988186 w 7467600"/>
              <a:gd name="connsiteY108" fmla="*/ 5216467 h 6858000"/>
              <a:gd name="connsiteX109" fmla="*/ 4978032 w 7467600"/>
              <a:gd name="connsiteY109" fmla="*/ 5183809 h 6858000"/>
              <a:gd name="connsiteX110" fmla="*/ 4463413 w 7467600"/>
              <a:gd name="connsiteY110" fmla="*/ 5615162 h 6858000"/>
              <a:gd name="connsiteX111" fmla="*/ 4358134 w 7467600"/>
              <a:gd name="connsiteY111" fmla="*/ 5742791 h 6858000"/>
              <a:gd name="connsiteX112" fmla="*/ 4376219 w 7467600"/>
              <a:gd name="connsiteY112" fmla="*/ 5729027 h 6858000"/>
              <a:gd name="connsiteX113" fmla="*/ 4582340 w 7467600"/>
              <a:gd name="connsiteY113" fmla="*/ 5561037 h 6858000"/>
              <a:gd name="connsiteX114" fmla="*/ 4694684 w 7467600"/>
              <a:gd name="connsiteY114" fmla="*/ 5447098 h 6858000"/>
              <a:gd name="connsiteX115" fmla="*/ 4754123 w 7467600"/>
              <a:gd name="connsiteY115" fmla="*/ 5384643 h 6858000"/>
              <a:gd name="connsiteX116" fmla="*/ 4978032 w 7467600"/>
              <a:gd name="connsiteY116" fmla="*/ 5183809 h 6858000"/>
              <a:gd name="connsiteX117" fmla="*/ 1903353 w 7467600"/>
              <a:gd name="connsiteY117" fmla="*/ 5044827 h 6858000"/>
              <a:gd name="connsiteX118" fmla="*/ 1936931 w 7467600"/>
              <a:gd name="connsiteY118" fmla="*/ 5093954 h 6858000"/>
              <a:gd name="connsiteX119" fmla="*/ 2195868 w 7467600"/>
              <a:gd name="connsiteY119" fmla="*/ 5396574 h 6858000"/>
              <a:gd name="connsiteX120" fmla="*/ 2088852 w 7467600"/>
              <a:gd name="connsiteY120" fmla="*/ 5166123 h 6858000"/>
              <a:gd name="connsiteX121" fmla="*/ 1958241 w 7467600"/>
              <a:gd name="connsiteY121" fmla="*/ 5067955 h 6858000"/>
              <a:gd name="connsiteX122" fmla="*/ 1903353 w 7467600"/>
              <a:gd name="connsiteY122" fmla="*/ 5044827 h 6858000"/>
              <a:gd name="connsiteX123" fmla="*/ 1979378 w 7467600"/>
              <a:gd name="connsiteY123" fmla="*/ 4769504 h 6858000"/>
              <a:gd name="connsiteX124" fmla="*/ 2882120 w 7467600"/>
              <a:gd name="connsiteY124" fmla="*/ 5064547 h 6858000"/>
              <a:gd name="connsiteX125" fmla="*/ 2793103 w 7467600"/>
              <a:gd name="connsiteY125" fmla="*/ 5039699 h 6858000"/>
              <a:gd name="connsiteX126" fmla="*/ 2770041 w 7467600"/>
              <a:gd name="connsiteY126" fmla="*/ 5033634 h 6858000"/>
              <a:gd name="connsiteX127" fmla="*/ 1979378 w 7467600"/>
              <a:gd name="connsiteY127" fmla="*/ 4769504 h 6858000"/>
              <a:gd name="connsiteX128" fmla="*/ 1927410 w 7467600"/>
              <a:gd name="connsiteY128" fmla="*/ 4716164 h 6858000"/>
              <a:gd name="connsiteX129" fmla="*/ 1959587 w 7467600"/>
              <a:gd name="connsiteY129" fmla="*/ 4728849 h 6858000"/>
              <a:gd name="connsiteX130" fmla="*/ 2777707 w 7467600"/>
              <a:gd name="connsiteY130" fmla="*/ 5003991 h 6858000"/>
              <a:gd name="connsiteX131" fmla="*/ 2800768 w 7467600"/>
              <a:gd name="connsiteY131" fmla="*/ 5010056 h 6858000"/>
              <a:gd name="connsiteX132" fmla="*/ 2879408 w 7467600"/>
              <a:gd name="connsiteY132" fmla="*/ 5031590 h 6858000"/>
              <a:gd name="connsiteX133" fmla="*/ 2862295 w 7467600"/>
              <a:gd name="connsiteY133" fmla="*/ 5022958 h 6858000"/>
              <a:gd name="connsiteX134" fmla="*/ 2813343 w 7467600"/>
              <a:gd name="connsiteY134" fmla="*/ 4998369 h 6858000"/>
              <a:gd name="connsiteX135" fmla="*/ 2646245 w 7467600"/>
              <a:gd name="connsiteY135" fmla="*/ 4930999 h 6858000"/>
              <a:gd name="connsiteX136" fmla="*/ 1999243 w 7467600"/>
              <a:gd name="connsiteY136" fmla="*/ 4730524 h 6858000"/>
              <a:gd name="connsiteX137" fmla="*/ 1979527 w 7467600"/>
              <a:gd name="connsiteY137" fmla="*/ 4726651 h 6858000"/>
              <a:gd name="connsiteX138" fmla="*/ 1927410 w 7467600"/>
              <a:gd name="connsiteY138" fmla="*/ 4716164 h 6858000"/>
              <a:gd name="connsiteX139" fmla="*/ 1997014 w 7467600"/>
              <a:gd name="connsiteY139" fmla="*/ 4698007 h 6858000"/>
              <a:gd name="connsiteX140" fmla="*/ 2005458 w 7467600"/>
              <a:gd name="connsiteY140" fmla="*/ 4699540 h 6858000"/>
              <a:gd name="connsiteX141" fmla="*/ 2657186 w 7467600"/>
              <a:gd name="connsiteY141" fmla="*/ 4901687 h 6858000"/>
              <a:gd name="connsiteX142" fmla="*/ 2826662 w 7467600"/>
              <a:gd name="connsiteY142" fmla="*/ 4970362 h 6858000"/>
              <a:gd name="connsiteX143" fmla="*/ 2876100 w 7467600"/>
              <a:gd name="connsiteY143" fmla="*/ 4995397 h 6858000"/>
              <a:gd name="connsiteX144" fmla="*/ 3042600 w 7467600"/>
              <a:gd name="connsiteY144" fmla="*/ 5059532 h 6858000"/>
              <a:gd name="connsiteX145" fmla="*/ 1997014 w 7467600"/>
              <a:gd name="connsiteY145" fmla="*/ 4698007 h 6858000"/>
              <a:gd name="connsiteX146" fmla="*/ 2305292 w 7467600"/>
              <a:gd name="connsiteY146" fmla="*/ 4219492 h 6858000"/>
              <a:gd name="connsiteX147" fmla="*/ 3360922 w 7467600"/>
              <a:gd name="connsiteY147" fmla="*/ 4529373 h 6858000"/>
              <a:gd name="connsiteX148" fmla="*/ 3492420 w 7467600"/>
              <a:gd name="connsiteY148" fmla="*/ 4510145 h 6858000"/>
              <a:gd name="connsiteX149" fmla="*/ 3364086 w 7467600"/>
              <a:gd name="connsiteY149" fmla="*/ 4480340 h 6858000"/>
              <a:gd name="connsiteX150" fmla="*/ 3225818 w 7467600"/>
              <a:gd name="connsiteY150" fmla="*/ 4411822 h 6858000"/>
              <a:gd name="connsiteX151" fmla="*/ 3129696 w 7467600"/>
              <a:gd name="connsiteY151" fmla="*/ 4360704 h 6858000"/>
              <a:gd name="connsiteX152" fmla="*/ 2814545 w 7467600"/>
              <a:gd name="connsiteY152" fmla="*/ 4282955 h 6858000"/>
              <a:gd name="connsiteX153" fmla="*/ 2305292 w 7467600"/>
              <a:gd name="connsiteY153" fmla="*/ 4219492 h 6858000"/>
              <a:gd name="connsiteX154" fmla="*/ 2626982 w 7467600"/>
              <a:gd name="connsiteY154" fmla="*/ 4206450 h 6858000"/>
              <a:gd name="connsiteX155" fmla="*/ 2490617 w 7467600"/>
              <a:gd name="connsiteY155" fmla="*/ 4206951 h 6858000"/>
              <a:gd name="connsiteX156" fmla="*/ 2819869 w 7467600"/>
              <a:gd name="connsiteY156" fmla="*/ 4252936 h 6858000"/>
              <a:gd name="connsiteX157" fmla="*/ 3143018 w 7467600"/>
              <a:gd name="connsiteY157" fmla="*/ 4332698 h 6858000"/>
              <a:gd name="connsiteX158" fmla="*/ 3241520 w 7467600"/>
              <a:gd name="connsiteY158" fmla="*/ 4385112 h 6858000"/>
              <a:gd name="connsiteX159" fmla="*/ 3374575 w 7467600"/>
              <a:gd name="connsiteY159" fmla="*/ 4451517 h 6858000"/>
              <a:gd name="connsiteX160" fmla="*/ 3505221 w 7467600"/>
              <a:gd name="connsiteY160" fmla="*/ 4480757 h 6858000"/>
              <a:gd name="connsiteX161" fmla="*/ 2626982 w 7467600"/>
              <a:gd name="connsiteY161" fmla="*/ 4206450 h 6858000"/>
              <a:gd name="connsiteX162" fmla="*/ 1310106 w 7467600"/>
              <a:gd name="connsiteY162" fmla="*/ 3943217 h 6858000"/>
              <a:gd name="connsiteX163" fmla="*/ 854994 w 7467600"/>
              <a:gd name="connsiteY163" fmla="*/ 4399136 h 6858000"/>
              <a:gd name="connsiteX164" fmla="*/ 742462 w 7467600"/>
              <a:gd name="connsiteY164" fmla="*/ 4594648 h 6858000"/>
              <a:gd name="connsiteX165" fmla="*/ 820602 w 7467600"/>
              <a:gd name="connsiteY165" fmla="*/ 4485915 h 6858000"/>
              <a:gd name="connsiteX166" fmla="*/ 878295 w 7467600"/>
              <a:gd name="connsiteY166" fmla="*/ 4403594 h 6858000"/>
              <a:gd name="connsiteX167" fmla="*/ 1240607 w 7467600"/>
              <a:gd name="connsiteY167" fmla="*/ 4010401 h 6858000"/>
              <a:gd name="connsiteX168" fmla="*/ 1310106 w 7467600"/>
              <a:gd name="connsiteY168" fmla="*/ 3943217 h 6858000"/>
              <a:gd name="connsiteX169" fmla="*/ 1423113 w 7467600"/>
              <a:gd name="connsiteY169" fmla="*/ 3874565 h 6858000"/>
              <a:gd name="connsiteX170" fmla="*/ 1260565 w 7467600"/>
              <a:gd name="connsiteY170" fmla="*/ 4031982 h 6858000"/>
              <a:gd name="connsiteX171" fmla="*/ 901900 w 7467600"/>
              <a:gd name="connsiteY171" fmla="*/ 4421236 h 6858000"/>
              <a:gd name="connsiteX172" fmla="*/ 845044 w 7467600"/>
              <a:gd name="connsiteY172" fmla="*/ 4502436 h 6858000"/>
              <a:gd name="connsiteX173" fmla="*/ 685926 w 7467600"/>
              <a:gd name="connsiteY173" fmla="*/ 4703069 h 6858000"/>
              <a:gd name="connsiteX174" fmla="*/ 684248 w 7467600"/>
              <a:gd name="connsiteY174" fmla="*/ 4706721 h 6858000"/>
              <a:gd name="connsiteX175" fmla="*/ 1423113 w 7467600"/>
              <a:gd name="connsiteY175" fmla="*/ 3874565 h 6858000"/>
              <a:gd name="connsiteX176" fmla="*/ 3316479 w 7467600"/>
              <a:gd name="connsiteY176" fmla="*/ 3872136 h 6858000"/>
              <a:gd name="connsiteX177" fmla="*/ 3546806 w 7467600"/>
              <a:gd name="connsiteY177" fmla="*/ 4356139 h 6858000"/>
              <a:gd name="connsiteX178" fmla="*/ 3364433 w 7467600"/>
              <a:gd name="connsiteY178" fmla="*/ 3953121 h 6858000"/>
              <a:gd name="connsiteX179" fmla="*/ 3316479 w 7467600"/>
              <a:gd name="connsiteY179" fmla="*/ 3872136 h 6858000"/>
              <a:gd name="connsiteX180" fmla="*/ 3291335 w 7467600"/>
              <a:gd name="connsiteY180" fmla="*/ 3767420 h 6858000"/>
              <a:gd name="connsiteX181" fmla="*/ 3390805 w 7467600"/>
              <a:gd name="connsiteY181" fmla="*/ 3937163 h 6858000"/>
              <a:gd name="connsiteX182" fmla="*/ 3579062 w 7467600"/>
              <a:gd name="connsiteY182" fmla="*/ 4359040 h 6858000"/>
              <a:gd name="connsiteX183" fmla="*/ 3467355 w 7467600"/>
              <a:gd name="connsiteY183" fmla="*/ 3988130 h 6858000"/>
              <a:gd name="connsiteX184" fmla="*/ 3310753 w 7467600"/>
              <a:gd name="connsiteY184" fmla="*/ 3787140 h 6858000"/>
              <a:gd name="connsiteX185" fmla="*/ 3291335 w 7467600"/>
              <a:gd name="connsiteY185" fmla="*/ 3767420 h 6858000"/>
              <a:gd name="connsiteX186" fmla="*/ 1635889 w 7467600"/>
              <a:gd name="connsiteY186" fmla="*/ 3709494 h 6858000"/>
              <a:gd name="connsiteX187" fmla="*/ 1634800 w 7467600"/>
              <a:gd name="connsiteY187" fmla="*/ 3731111 h 6858000"/>
              <a:gd name="connsiteX188" fmla="*/ 1635889 w 7467600"/>
              <a:gd name="connsiteY188" fmla="*/ 3709494 h 6858000"/>
              <a:gd name="connsiteX189" fmla="*/ 1510397 w 7467600"/>
              <a:gd name="connsiteY189" fmla="*/ 3684705 h 6858000"/>
              <a:gd name="connsiteX190" fmla="*/ 1146550 w 7467600"/>
              <a:gd name="connsiteY190" fmla="*/ 3802012 h 6858000"/>
              <a:gd name="connsiteX191" fmla="*/ 698834 w 7467600"/>
              <a:gd name="connsiteY191" fmla="*/ 3952272 h 6858000"/>
              <a:gd name="connsiteX192" fmla="*/ 34256 w 7467600"/>
              <a:gd name="connsiteY192" fmla="*/ 4347603 h 6858000"/>
              <a:gd name="connsiteX193" fmla="*/ 527241 w 7467600"/>
              <a:gd name="connsiteY193" fmla="*/ 4065078 h 6858000"/>
              <a:gd name="connsiteX194" fmla="*/ 1510397 w 7467600"/>
              <a:gd name="connsiteY194" fmla="*/ 3684705 h 6858000"/>
              <a:gd name="connsiteX195" fmla="*/ 1313114 w 7467600"/>
              <a:gd name="connsiteY195" fmla="*/ 3655216 h 6858000"/>
              <a:gd name="connsiteX196" fmla="*/ 1109304 w 7467600"/>
              <a:gd name="connsiteY196" fmla="*/ 3669030 h 6858000"/>
              <a:gd name="connsiteX197" fmla="*/ 8129 w 7467600"/>
              <a:gd name="connsiteY197" fmla="*/ 4330519 h 6858000"/>
              <a:gd name="connsiteX198" fmla="*/ 687572 w 7467600"/>
              <a:gd name="connsiteY198" fmla="*/ 3925629 h 6858000"/>
              <a:gd name="connsiteX199" fmla="*/ 1138365 w 7467600"/>
              <a:gd name="connsiteY199" fmla="*/ 3774515 h 6858000"/>
              <a:gd name="connsiteX200" fmla="*/ 1505579 w 7467600"/>
              <a:gd name="connsiteY200" fmla="*/ 3655526 h 6858000"/>
              <a:gd name="connsiteX201" fmla="*/ 1313114 w 7467600"/>
              <a:gd name="connsiteY201" fmla="*/ 3655216 h 6858000"/>
              <a:gd name="connsiteX202" fmla="*/ 3655073 w 7467600"/>
              <a:gd name="connsiteY202" fmla="*/ 3650884 h 6858000"/>
              <a:gd name="connsiteX203" fmla="*/ 3989938 w 7467600"/>
              <a:gd name="connsiteY203" fmla="*/ 3991685 h 6858000"/>
              <a:gd name="connsiteX204" fmla="*/ 4393907 w 7467600"/>
              <a:gd name="connsiteY204" fmla="*/ 4261258 h 6858000"/>
              <a:gd name="connsiteX205" fmla="*/ 4648051 w 7467600"/>
              <a:gd name="connsiteY205" fmla="*/ 4374051 h 6858000"/>
              <a:gd name="connsiteX206" fmla="*/ 4383389 w 7467600"/>
              <a:gd name="connsiteY206" fmla="*/ 4184369 h 6858000"/>
              <a:gd name="connsiteX207" fmla="*/ 4165508 w 7467600"/>
              <a:gd name="connsiteY207" fmla="*/ 4035196 h 6858000"/>
              <a:gd name="connsiteX208" fmla="*/ 4068162 w 7467600"/>
              <a:gd name="connsiteY208" fmla="*/ 3953394 h 6858000"/>
              <a:gd name="connsiteX209" fmla="*/ 3981416 w 7467600"/>
              <a:gd name="connsiteY209" fmla="*/ 3880482 h 6858000"/>
              <a:gd name="connsiteX210" fmla="*/ 3800147 w 7467600"/>
              <a:gd name="connsiteY210" fmla="*/ 3749872 h 6858000"/>
              <a:gd name="connsiteX211" fmla="*/ 3655073 w 7467600"/>
              <a:gd name="connsiteY211" fmla="*/ 3650884 h 6858000"/>
              <a:gd name="connsiteX212" fmla="*/ 3670252 w 7467600"/>
              <a:gd name="connsiteY212" fmla="*/ 3622798 h 6858000"/>
              <a:gd name="connsiteX213" fmla="*/ 3817258 w 7467600"/>
              <a:gd name="connsiteY213" fmla="*/ 3723577 h 6858000"/>
              <a:gd name="connsiteX214" fmla="*/ 4000461 w 7467600"/>
              <a:gd name="connsiteY214" fmla="*/ 3855966 h 6858000"/>
              <a:gd name="connsiteX215" fmla="*/ 4088180 w 7467600"/>
              <a:gd name="connsiteY215" fmla="*/ 3929774 h 6858000"/>
              <a:gd name="connsiteX216" fmla="*/ 4184555 w 7467600"/>
              <a:gd name="connsiteY216" fmla="*/ 4010683 h 6858000"/>
              <a:gd name="connsiteX217" fmla="*/ 4399563 w 7467600"/>
              <a:gd name="connsiteY217" fmla="*/ 4158106 h 6858000"/>
              <a:gd name="connsiteX218" fmla="*/ 4684469 w 7467600"/>
              <a:gd name="connsiteY218" fmla="*/ 4364680 h 6858000"/>
              <a:gd name="connsiteX219" fmla="*/ 4690271 w 7467600"/>
              <a:gd name="connsiteY219" fmla="*/ 4370034 h 6858000"/>
              <a:gd name="connsiteX220" fmla="*/ 4136093 w 7467600"/>
              <a:gd name="connsiteY220" fmla="*/ 3858466 h 6858000"/>
              <a:gd name="connsiteX221" fmla="*/ 3670252 w 7467600"/>
              <a:gd name="connsiteY221" fmla="*/ 3622798 h 6858000"/>
              <a:gd name="connsiteX222" fmla="*/ 4440129 w 7467600"/>
              <a:gd name="connsiteY222" fmla="*/ 3448571 h 6858000"/>
              <a:gd name="connsiteX223" fmla="*/ 4856525 w 7467600"/>
              <a:gd name="connsiteY223" fmla="*/ 3915351 h 6858000"/>
              <a:gd name="connsiteX224" fmla="*/ 5059055 w 7467600"/>
              <a:gd name="connsiteY224" fmla="*/ 4108918 h 6858000"/>
              <a:gd name="connsiteX225" fmla="*/ 5290070 w 7467600"/>
              <a:gd name="connsiteY225" fmla="*/ 4263619 h 6858000"/>
              <a:gd name="connsiteX226" fmla="*/ 4834991 w 7467600"/>
              <a:gd name="connsiteY226" fmla="*/ 3830985 h 6858000"/>
              <a:gd name="connsiteX227" fmla="*/ 4440129 w 7467600"/>
              <a:gd name="connsiteY227" fmla="*/ 3448571 h 6858000"/>
              <a:gd name="connsiteX228" fmla="*/ 4441737 w 7467600"/>
              <a:gd name="connsiteY228" fmla="*/ 3399734 h 6858000"/>
              <a:gd name="connsiteX229" fmla="*/ 4431236 w 7467600"/>
              <a:gd name="connsiteY229" fmla="*/ 3400954 h 6858000"/>
              <a:gd name="connsiteX230" fmla="*/ 4557150 w 7467600"/>
              <a:gd name="connsiteY230" fmla="*/ 3510023 h 6858000"/>
              <a:gd name="connsiteX231" fmla="*/ 4856936 w 7467600"/>
              <a:gd name="connsiteY231" fmla="*/ 3809146 h 6858000"/>
              <a:gd name="connsiteX232" fmla="*/ 5111996 w 7467600"/>
              <a:gd name="connsiteY232" fmla="*/ 4065759 h 6858000"/>
              <a:gd name="connsiteX233" fmla="*/ 5388878 w 7467600"/>
              <a:gd name="connsiteY233" fmla="*/ 4300185 h 6858000"/>
              <a:gd name="connsiteX234" fmla="*/ 5425556 w 7467600"/>
              <a:gd name="connsiteY234" fmla="*/ 4308967 h 6858000"/>
              <a:gd name="connsiteX235" fmla="*/ 4943646 w 7467600"/>
              <a:gd name="connsiteY235" fmla="*/ 3822916 h 6858000"/>
              <a:gd name="connsiteX236" fmla="*/ 4594837 w 7467600"/>
              <a:gd name="connsiteY236" fmla="*/ 3532274 h 6858000"/>
              <a:gd name="connsiteX237" fmla="*/ 4441737 w 7467600"/>
              <a:gd name="connsiteY237" fmla="*/ 3399734 h 6858000"/>
              <a:gd name="connsiteX238" fmla="*/ 5425834 w 7467600"/>
              <a:gd name="connsiteY238" fmla="*/ 3162785 h 6858000"/>
              <a:gd name="connsiteX239" fmla="*/ 5401644 w 7467600"/>
              <a:gd name="connsiteY239" fmla="*/ 3617847 h 6858000"/>
              <a:gd name="connsiteX240" fmla="*/ 5467256 w 7467600"/>
              <a:gd name="connsiteY240" fmla="*/ 4175494 h 6858000"/>
              <a:gd name="connsiteX241" fmla="*/ 5448069 w 7467600"/>
              <a:gd name="connsiteY241" fmla="*/ 3567554 h 6858000"/>
              <a:gd name="connsiteX242" fmla="*/ 5425834 w 7467600"/>
              <a:gd name="connsiteY242" fmla="*/ 3162785 h 6858000"/>
              <a:gd name="connsiteX243" fmla="*/ 1318687 w 7467600"/>
              <a:gd name="connsiteY243" fmla="*/ 3113840 h 6858000"/>
              <a:gd name="connsiteX244" fmla="*/ 1066793 w 7467600"/>
              <a:gd name="connsiteY244" fmla="*/ 3212171 h 6858000"/>
              <a:gd name="connsiteX245" fmla="*/ 993319 w 7467600"/>
              <a:gd name="connsiteY245" fmla="*/ 3247648 h 6858000"/>
              <a:gd name="connsiteX246" fmla="*/ 853081 w 7467600"/>
              <a:gd name="connsiteY246" fmla="*/ 3312410 h 6858000"/>
              <a:gd name="connsiteX247" fmla="*/ 805957 w 7467600"/>
              <a:gd name="connsiteY247" fmla="*/ 3330443 h 6858000"/>
              <a:gd name="connsiteX248" fmla="*/ 1318687 w 7467600"/>
              <a:gd name="connsiteY248" fmla="*/ 3113840 h 6858000"/>
              <a:gd name="connsiteX249" fmla="*/ 5453702 w 7467600"/>
              <a:gd name="connsiteY249" fmla="*/ 3090882 h 6858000"/>
              <a:gd name="connsiteX250" fmla="*/ 5480135 w 7467600"/>
              <a:gd name="connsiteY250" fmla="*/ 3565802 h 6858000"/>
              <a:gd name="connsiteX251" fmla="*/ 5499023 w 7467600"/>
              <a:gd name="connsiteY251" fmla="*/ 4166310 h 6858000"/>
              <a:gd name="connsiteX252" fmla="*/ 5547022 w 7467600"/>
              <a:gd name="connsiteY252" fmla="*/ 3607838 h 6858000"/>
              <a:gd name="connsiteX253" fmla="*/ 5515964 w 7467600"/>
              <a:gd name="connsiteY253" fmla="*/ 3378541 h 6858000"/>
              <a:gd name="connsiteX254" fmla="*/ 5453702 w 7467600"/>
              <a:gd name="connsiteY254" fmla="*/ 3090882 h 6858000"/>
              <a:gd name="connsiteX255" fmla="*/ 1238695 w 7467600"/>
              <a:gd name="connsiteY255" fmla="*/ 3076820 h 6858000"/>
              <a:gd name="connsiteX256" fmla="*/ 716371 w 7467600"/>
              <a:gd name="connsiteY256" fmla="*/ 3293249 h 6858000"/>
              <a:gd name="connsiteX257" fmla="*/ 579522 w 7467600"/>
              <a:gd name="connsiteY257" fmla="*/ 3371759 h 6858000"/>
              <a:gd name="connsiteX258" fmla="*/ 600288 w 7467600"/>
              <a:gd name="connsiteY258" fmla="*/ 3365555 h 6858000"/>
              <a:gd name="connsiteX259" fmla="*/ 840692 w 7467600"/>
              <a:gd name="connsiteY259" fmla="*/ 3284921 h 6858000"/>
              <a:gd name="connsiteX260" fmla="*/ 979248 w 7467600"/>
              <a:gd name="connsiteY260" fmla="*/ 3221003 h 6858000"/>
              <a:gd name="connsiteX261" fmla="*/ 1053282 w 7467600"/>
              <a:gd name="connsiteY261" fmla="*/ 3185247 h 6858000"/>
              <a:gd name="connsiteX262" fmla="*/ 1320603 w 7467600"/>
              <a:gd name="connsiteY262" fmla="*/ 3081281 h 6858000"/>
              <a:gd name="connsiteX263" fmla="*/ 1238695 w 7467600"/>
              <a:gd name="connsiteY263" fmla="*/ 3076820 h 6858000"/>
              <a:gd name="connsiteX264" fmla="*/ 5425627 w 7467600"/>
              <a:gd name="connsiteY264" fmla="*/ 2954192 h 6858000"/>
              <a:gd name="connsiteX265" fmla="*/ 5470770 w 7467600"/>
              <a:gd name="connsiteY265" fmla="*/ 3005435 h 6858000"/>
              <a:gd name="connsiteX266" fmla="*/ 5519779 w 7467600"/>
              <a:gd name="connsiteY266" fmla="*/ 4359223 h 6858000"/>
              <a:gd name="connsiteX267" fmla="*/ 5520293 w 7467600"/>
              <a:gd name="connsiteY267" fmla="*/ 4360602 h 6858000"/>
              <a:gd name="connsiteX268" fmla="*/ 5767221 w 7467600"/>
              <a:gd name="connsiteY268" fmla="*/ 4665564 h 6858000"/>
              <a:gd name="connsiteX269" fmla="*/ 6937169 w 7467600"/>
              <a:gd name="connsiteY269" fmla="*/ 4815941 h 6858000"/>
              <a:gd name="connsiteX270" fmla="*/ 6953922 w 7467600"/>
              <a:gd name="connsiteY270" fmla="*/ 4890068 h 6858000"/>
              <a:gd name="connsiteX271" fmla="*/ 6071359 w 7467600"/>
              <a:gd name="connsiteY271" fmla="*/ 4770770 h 6858000"/>
              <a:gd name="connsiteX272" fmla="*/ 6038839 w 7467600"/>
              <a:gd name="connsiteY272" fmla="*/ 4764474 h 6858000"/>
              <a:gd name="connsiteX273" fmla="*/ 6038706 w 7467600"/>
              <a:gd name="connsiteY273" fmla="*/ 4763847 h 6858000"/>
              <a:gd name="connsiteX274" fmla="*/ 6037784 w 7467600"/>
              <a:gd name="connsiteY274" fmla="*/ 4764270 h 6858000"/>
              <a:gd name="connsiteX275" fmla="*/ 6038839 w 7467600"/>
              <a:gd name="connsiteY275" fmla="*/ 4764474 h 6858000"/>
              <a:gd name="connsiteX276" fmla="*/ 6040338 w 7467600"/>
              <a:gd name="connsiteY276" fmla="*/ 4771418 h 6858000"/>
              <a:gd name="connsiteX277" fmla="*/ 6024488 w 7467600"/>
              <a:gd name="connsiteY277" fmla="*/ 4809903 h 6858000"/>
              <a:gd name="connsiteX278" fmla="*/ 5599771 w 7467600"/>
              <a:gd name="connsiteY278" fmla="*/ 5509652 h 6858000"/>
              <a:gd name="connsiteX279" fmla="*/ 5548843 w 7467600"/>
              <a:gd name="connsiteY279" fmla="*/ 5563845 h 6858000"/>
              <a:gd name="connsiteX280" fmla="*/ 5940952 w 7467600"/>
              <a:gd name="connsiteY280" fmla="*/ 6250028 h 6858000"/>
              <a:gd name="connsiteX281" fmla="*/ 6043441 w 7467600"/>
              <a:gd name="connsiteY281" fmla="*/ 6665847 h 6858000"/>
              <a:gd name="connsiteX282" fmla="*/ 6093432 w 7467600"/>
              <a:gd name="connsiteY282" fmla="*/ 6858000 h 6858000"/>
              <a:gd name="connsiteX283" fmla="*/ 6034344 w 7467600"/>
              <a:gd name="connsiteY283" fmla="*/ 6858000 h 6858000"/>
              <a:gd name="connsiteX284" fmla="*/ 6026679 w 7467600"/>
              <a:gd name="connsiteY284" fmla="*/ 6836959 h 6858000"/>
              <a:gd name="connsiteX285" fmla="*/ 5800441 w 7467600"/>
              <a:gd name="connsiteY285" fmla="*/ 6335286 h 6858000"/>
              <a:gd name="connsiteX286" fmla="*/ 5526562 w 7467600"/>
              <a:gd name="connsiteY286" fmla="*/ 5705388 h 6858000"/>
              <a:gd name="connsiteX287" fmla="*/ 5519640 w 7467600"/>
              <a:gd name="connsiteY287" fmla="*/ 5683774 h 6858000"/>
              <a:gd name="connsiteX288" fmla="*/ 5844559 w 7467600"/>
              <a:gd name="connsiteY288" fmla="*/ 6553349 h 6858000"/>
              <a:gd name="connsiteX289" fmla="*/ 5975994 w 7467600"/>
              <a:gd name="connsiteY289" fmla="*/ 6858000 h 6858000"/>
              <a:gd name="connsiteX290" fmla="*/ 5898547 w 7467600"/>
              <a:gd name="connsiteY290" fmla="*/ 6858000 h 6858000"/>
              <a:gd name="connsiteX291" fmla="*/ 5682041 w 7467600"/>
              <a:gd name="connsiteY291" fmla="*/ 6355860 h 6858000"/>
              <a:gd name="connsiteX292" fmla="*/ 5461758 w 7467600"/>
              <a:gd name="connsiteY292" fmla="*/ 5820220 h 6858000"/>
              <a:gd name="connsiteX293" fmla="*/ 5237282 w 7467600"/>
              <a:gd name="connsiteY293" fmla="*/ 6579086 h 6858000"/>
              <a:gd name="connsiteX294" fmla="*/ 5115009 w 7467600"/>
              <a:gd name="connsiteY294" fmla="*/ 6858000 h 6858000"/>
              <a:gd name="connsiteX295" fmla="*/ 5028074 w 7467600"/>
              <a:gd name="connsiteY295" fmla="*/ 6858000 h 6858000"/>
              <a:gd name="connsiteX296" fmla="*/ 5079508 w 7467600"/>
              <a:gd name="connsiteY296" fmla="*/ 6749074 h 6858000"/>
              <a:gd name="connsiteX297" fmla="*/ 5371846 w 7467600"/>
              <a:gd name="connsiteY297" fmla="*/ 5924413 h 6858000"/>
              <a:gd name="connsiteX298" fmla="*/ 5270512 w 7467600"/>
              <a:gd name="connsiteY298" fmla="*/ 6138975 h 6858000"/>
              <a:gd name="connsiteX299" fmla="*/ 5062409 w 7467600"/>
              <a:gd name="connsiteY299" fmla="*/ 6653544 h 6858000"/>
              <a:gd name="connsiteX300" fmla="*/ 5036628 w 7467600"/>
              <a:gd name="connsiteY300" fmla="*/ 6754247 h 6858000"/>
              <a:gd name="connsiteX301" fmla="*/ 5009112 w 7467600"/>
              <a:gd name="connsiteY301" fmla="*/ 6858000 h 6858000"/>
              <a:gd name="connsiteX302" fmla="*/ 4976679 w 7467600"/>
              <a:gd name="connsiteY302" fmla="*/ 6858000 h 6858000"/>
              <a:gd name="connsiteX303" fmla="*/ 5006537 w 7467600"/>
              <a:gd name="connsiteY303" fmla="*/ 6747068 h 6858000"/>
              <a:gd name="connsiteX304" fmla="*/ 5032723 w 7467600"/>
              <a:gd name="connsiteY304" fmla="*/ 6644957 h 6858000"/>
              <a:gd name="connsiteX305" fmla="*/ 5242949 w 7467600"/>
              <a:gd name="connsiteY305" fmla="*/ 6125175 h 6858000"/>
              <a:gd name="connsiteX306" fmla="*/ 5286321 w 7467600"/>
              <a:gd name="connsiteY306" fmla="*/ 6033555 h 6858000"/>
              <a:gd name="connsiteX307" fmla="*/ 5008210 w 7467600"/>
              <a:gd name="connsiteY307" fmla="*/ 6649194 h 6858000"/>
              <a:gd name="connsiteX308" fmla="*/ 4986321 w 7467600"/>
              <a:gd name="connsiteY308" fmla="*/ 6765687 h 6858000"/>
              <a:gd name="connsiteX309" fmla="*/ 4973474 w 7467600"/>
              <a:gd name="connsiteY309" fmla="*/ 6858000 h 6858000"/>
              <a:gd name="connsiteX310" fmla="*/ 4907178 w 7467600"/>
              <a:gd name="connsiteY310" fmla="*/ 6858000 h 6858000"/>
              <a:gd name="connsiteX311" fmla="*/ 4910810 w 7467600"/>
              <a:gd name="connsiteY311" fmla="*/ 6829660 h 6858000"/>
              <a:gd name="connsiteX312" fmla="*/ 4987461 w 7467600"/>
              <a:gd name="connsiteY312" fmla="*/ 6432994 h 6858000"/>
              <a:gd name="connsiteX313" fmla="*/ 5179262 w 7467600"/>
              <a:gd name="connsiteY313" fmla="*/ 6035044 h 6858000"/>
              <a:gd name="connsiteX314" fmla="*/ 4689678 w 7467600"/>
              <a:gd name="connsiteY314" fmla="*/ 6440241 h 6858000"/>
              <a:gd name="connsiteX315" fmla="*/ 4477543 w 7467600"/>
              <a:gd name="connsiteY315" fmla="*/ 6674836 h 6858000"/>
              <a:gd name="connsiteX316" fmla="*/ 4329957 w 7467600"/>
              <a:gd name="connsiteY316" fmla="*/ 6858000 h 6858000"/>
              <a:gd name="connsiteX317" fmla="*/ 4218595 w 7467600"/>
              <a:gd name="connsiteY317" fmla="*/ 6858000 h 6858000"/>
              <a:gd name="connsiteX318" fmla="*/ 4368888 w 7467600"/>
              <a:gd name="connsiteY318" fmla="*/ 6668412 h 6858000"/>
              <a:gd name="connsiteX319" fmla="*/ 4563091 w 7467600"/>
              <a:gd name="connsiteY319" fmla="*/ 6442508 h 6858000"/>
              <a:gd name="connsiteX320" fmla="*/ 5387324 w 7467600"/>
              <a:gd name="connsiteY320" fmla="*/ 5705830 h 6858000"/>
              <a:gd name="connsiteX321" fmla="*/ 5073620 w 7467600"/>
              <a:gd name="connsiteY321" fmla="*/ 5955437 h 6858000"/>
              <a:gd name="connsiteX322" fmla="*/ 4689789 w 7467600"/>
              <a:gd name="connsiteY322" fmla="*/ 6268382 h 6858000"/>
              <a:gd name="connsiteX323" fmla="*/ 4418722 w 7467600"/>
              <a:gd name="connsiteY323" fmla="*/ 6570886 h 6858000"/>
              <a:gd name="connsiteX324" fmla="*/ 4214944 w 7467600"/>
              <a:gd name="connsiteY324" fmla="*/ 6858000 h 6858000"/>
              <a:gd name="connsiteX325" fmla="*/ 4177898 w 7467600"/>
              <a:gd name="connsiteY325" fmla="*/ 6858000 h 6858000"/>
              <a:gd name="connsiteX326" fmla="*/ 4391597 w 7467600"/>
              <a:gd name="connsiteY326" fmla="*/ 6556370 h 6858000"/>
              <a:gd name="connsiteX327" fmla="*/ 4668889 w 7467600"/>
              <a:gd name="connsiteY327" fmla="*/ 6246399 h 6858000"/>
              <a:gd name="connsiteX328" fmla="*/ 5055427 w 7467600"/>
              <a:gd name="connsiteY328" fmla="*/ 5931476 h 6858000"/>
              <a:gd name="connsiteX329" fmla="*/ 5371814 w 7467600"/>
              <a:gd name="connsiteY329" fmla="*/ 5678975 h 6858000"/>
              <a:gd name="connsiteX330" fmla="*/ 4987918 w 7467600"/>
              <a:gd name="connsiteY330" fmla="*/ 5838701 h 6858000"/>
              <a:gd name="connsiteX331" fmla="*/ 4317146 w 7467600"/>
              <a:gd name="connsiteY331" fmla="*/ 6587716 h 6858000"/>
              <a:gd name="connsiteX332" fmla="*/ 4171627 w 7467600"/>
              <a:gd name="connsiteY332" fmla="*/ 6858000 h 6858000"/>
              <a:gd name="connsiteX333" fmla="*/ 4081585 w 7467600"/>
              <a:gd name="connsiteY333" fmla="*/ 6858000 h 6858000"/>
              <a:gd name="connsiteX334" fmla="*/ 4238603 w 7467600"/>
              <a:gd name="connsiteY334" fmla="*/ 6559341 h 6858000"/>
              <a:gd name="connsiteX335" fmla="*/ 4778333 w 7467600"/>
              <a:gd name="connsiteY335" fmla="*/ 5873626 h 6858000"/>
              <a:gd name="connsiteX336" fmla="*/ 5414185 w 7467600"/>
              <a:gd name="connsiteY336" fmla="*/ 5573882 h 6858000"/>
              <a:gd name="connsiteX337" fmla="*/ 5959648 w 7467600"/>
              <a:gd name="connsiteY337" fmla="*/ 4760797 h 6858000"/>
              <a:gd name="connsiteX338" fmla="*/ 5355019 w 7467600"/>
              <a:gd name="connsiteY338" fmla="*/ 4734672 h 6858000"/>
              <a:gd name="connsiteX339" fmla="*/ 5083565 w 7467600"/>
              <a:gd name="connsiteY339" fmla="*/ 5179121 h 6858000"/>
              <a:gd name="connsiteX340" fmla="*/ 4713577 w 7467600"/>
              <a:gd name="connsiteY340" fmla="*/ 5616803 h 6858000"/>
              <a:gd name="connsiteX341" fmla="*/ 3989559 w 7467600"/>
              <a:gd name="connsiteY341" fmla="*/ 6145945 h 6858000"/>
              <a:gd name="connsiteX342" fmla="*/ 3939824 w 7467600"/>
              <a:gd name="connsiteY342" fmla="*/ 6066900 h 6858000"/>
              <a:gd name="connsiteX343" fmla="*/ 4584537 w 7467600"/>
              <a:gd name="connsiteY343" fmla="*/ 5324826 h 6858000"/>
              <a:gd name="connsiteX344" fmla="*/ 5037105 w 7467600"/>
              <a:gd name="connsiteY344" fmla="*/ 5088765 h 6858000"/>
              <a:gd name="connsiteX345" fmla="*/ 5039930 w 7467600"/>
              <a:gd name="connsiteY345" fmla="*/ 5089585 h 6858000"/>
              <a:gd name="connsiteX346" fmla="*/ 5263764 w 7467600"/>
              <a:gd name="connsiteY346" fmla="*/ 4735525 h 6858000"/>
              <a:gd name="connsiteX347" fmla="*/ 4086300 w 7467600"/>
              <a:gd name="connsiteY347" fmla="*/ 4884599 h 6858000"/>
              <a:gd name="connsiteX348" fmla="*/ 4085485 w 7467600"/>
              <a:gd name="connsiteY348" fmla="*/ 4899070 h 6858000"/>
              <a:gd name="connsiteX349" fmla="*/ 3871915 w 7467600"/>
              <a:gd name="connsiteY349" fmla="*/ 5253645 h 6858000"/>
              <a:gd name="connsiteX350" fmla="*/ 3799374 w 7467600"/>
              <a:gd name="connsiteY350" fmla="*/ 5466127 h 6858000"/>
              <a:gd name="connsiteX351" fmla="*/ 3498850 w 7467600"/>
              <a:gd name="connsiteY351" fmla="*/ 6661888 h 6858000"/>
              <a:gd name="connsiteX352" fmla="*/ 3399216 w 7467600"/>
              <a:gd name="connsiteY352" fmla="*/ 6858000 h 6858000"/>
              <a:gd name="connsiteX353" fmla="*/ 3303688 w 7467600"/>
              <a:gd name="connsiteY353" fmla="*/ 6858000 h 6858000"/>
              <a:gd name="connsiteX354" fmla="*/ 3391774 w 7467600"/>
              <a:gd name="connsiteY354" fmla="*/ 6697181 h 6858000"/>
              <a:gd name="connsiteX355" fmla="*/ 3735540 w 7467600"/>
              <a:gd name="connsiteY355" fmla="*/ 5546923 h 6858000"/>
              <a:gd name="connsiteX356" fmla="*/ 3729438 w 7467600"/>
              <a:gd name="connsiteY356" fmla="*/ 5569058 h 6858000"/>
              <a:gd name="connsiteX357" fmla="*/ 3707782 w 7467600"/>
              <a:gd name="connsiteY357" fmla="*/ 5644908 h 6858000"/>
              <a:gd name="connsiteX358" fmla="*/ 3583827 w 7467600"/>
              <a:gd name="connsiteY358" fmla="*/ 6039215 h 6858000"/>
              <a:gd name="connsiteX359" fmla="*/ 3547861 w 7467600"/>
              <a:gd name="connsiteY359" fmla="*/ 6129609 h 6858000"/>
              <a:gd name="connsiteX360" fmla="*/ 3490905 w 7467600"/>
              <a:gd name="connsiteY360" fmla="*/ 6277660 h 6858000"/>
              <a:gd name="connsiteX361" fmla="*/ 3455859 w 7467600"/>
              <a:gd name="connsiteY361" fmla="*/ 6391301 h 6858000"/>
              <a:gd name="connsiteX362" fmla="*/ 3429112 w 7467600"/>
              <a:gd name="connsiteY362" fmla="*/ 6479469 h 6858000"/>
              <a:gd name="connsiteX363" fmla="*/ 3304862 w 7467600"/>
              <a:gd name="connsiteY363" fmla="*/ 6796476 h 6858000"/>
              <a:gd name="connsiteX364" fmla="*/ 3276071 w 7467600"/>
              <a:gd name="connsiteY364" fmla="*/ 6858000 h 6858000"/>
              <a:gd name="connsiteX365" fmla="*/ 3240805 w 7467600"/>
              <a:gd name="connsiteY365" fmla="*/ 6858000 h 6858000"/>
              <a:gd name="connsiteX366" fmla="*/ 3275917 w 7467600"/>
              <a:gd name="connsiteY366" fmla="*/ 6783192 h 6858000"/>
              <a:gd name="connsiteX367" fmla="*/ 3399358 w 7467600"/>
              <a:gd name="connsiteY367" fmla="*/ 6469011 h 6858000"/>
              <a:gd name="connsiteX368" fmla="*/ 3425650 w 7467600"/>
              <a:gd name="connsiteY368" fmla="*/ 6381333 h 6858000"/>
              <a:gd name="connsiteX369" fmla="*/ 3460661 w 7467600"/>
              <a:gd name="connsiteY369" fmla="*/ 6266763 h 6858000"/>
              <a:gd name="connsiteX370" fmla="*/ 3518021 w 7467600"/>
              <a:gd name="connsiteY370" fmla="*/ 6117298 h 6858000"/>
              <a:gd name="connsiteX371" fmla="*/ 3554035 w 7467600"/>
              <a:gd name="connsiteY371" fmla="*/ 6027832 h 6858000"/>
              <a:gd name="connsiteX372" fmla="*/ 3677174 w 7467600"/>
              <a:gd name="connsiteY372" fmla="*/ 5636351 h 6858000"/>
              <a:gd name="connsiteX373" fmla="*/ 3698819 w 7467600"/>
              <a:gd name="connsiteY373" fmla="*/ 5560503 h 6858000"/>
              <a:gd name="connsiteX374" fmla="*/ 3702094 w 7467600"/>
              <a:gd name="connsiteY374" fmla="*/ 5549194 h 6858000"/>
              <a:gd name="connsiteX375" fmla="*/ 3398355 w 7467600"/>
              <a:gd name="connsiteY375" fmla="*/ 6094603 h 6858000"/>
              <a:gd name="connsiteX376" fmla="*/ 3193941 w 7467600"/>
              <a:gd name="connsiteY376" fmla="*/ 6798775 h 6858000"/>
              <a:gd name="connsiteX377" fmla="*/ 3184140 w 7467600"/>
              <a:gd name="connsiteY377" fmla="*/ 6858000 h 6858000"/>
              <a:gd name="connsiteX378" fmla="*/ 3099978 w 7467600"/>
              <a:gd name="connsiteY378" fmla="*/ 6858000 h 6858000"/>
              <a:gd name="connsiteX379" fmla="*/ 3101556 w 7467600"/>
              <a:gd name="connsiteY379" fmla="*/ 6843337 h 6858000"/>
              <a:gd name="connsiteX380" fmla="*/ 3370162 w 7467600"/>
              <a:gd name="connsiteY380" fmla="*/ 5785550 h 6858000"/>
              <a:gd name="connsiteX381" fmla="*/ 3746477 w 7467600"/>
              <a:gd name="connsiteY381" fmla="*/ 5377889 h 6858000"/>
              <a:gd name="connsiteX382" fmla="*/ 3863399 w 7467600"/>
              <a:gd name="connsiteY382" fmla="*/ 5087257 h 6858000"/>
              <a:gd name="connsiteX383" fmla="*/ 3968712 w 7467600"/>
              <a:gd name="connsiteY383" fmla="*/ 4913989 h 6858000"/>
              <a:gd name="connsiteX384" fmla="*/ 2792390 w 7467600"/>
              <a:gd name="connsiteY384" fmla="*/ 5382974 h 6858000"/>
              <a:gd name="connsiteX385" fmla="*/ 2714982 w 7467600"/>
              <a:gd name="connsiteY385" fmla="*/ 5427051 h 6858000"/>
              <a:gd name="connsiteX386" fmla="*/ 2813361 w 7467600"/>
              <a:gd name="connsiteY386" fmla="*/ 6023912 h 6858000"/>
              <a:gd name="connsiteX387" fmla="*/ 2688430 w 7467600"/>
              <a:gd name="connsiteY387" fmla="*/ 6801564 h 6858000"/>
              <a:gd name="connsiteX388" fmla="*/ 2629626 w 7467600"/>
              <a:gd name="connsiteY388" fmla="*/ 6763394 h 6858000"/>
              <a:gd name="connsiteX389" fmla="*/ 2565328 w 7467600"/>
              <a:gd name="connsiteY389" fmla="*/ 5516399 h 6858000"/>
              <a:gd name="connsiteX390" fmla="*/ 1922999 w 7467600"/>
              <a:gd name="connsiteY390" fmla="*/ 5980343 h 6858000"/>
              <a:gd name="connsiteX391" fmla="*/ 1950261 w 7467600"/>
              <a:gd name="connsiteY391" fmla="*/ 6405858 h 6858000"/>
              <a:gd name="connsiteX392" fmla="*/ 2365554 w 7467600"/>
              <a:gd name="connsiteY392" fmla="*/ 6759107 h 6858000"/>
              <a:gd name="connsiteX393" fmla="*/ 2424142 w 7467600"/>
              <a:gd name="connsiteY393" fmla="*/ 6858000 h 6858000"/>
              <a:gd name="connsiteX394" fmla="*/ 2395994 w 7467600"/>
              <a:gd name="connsiteY394" fmla="*/ 6858000 h 6858000"/>
              <a:gd name="connsiteX395" fmla="*/ 2392863 w 7467600"/>
              <a:gd name="connsiteY395" fmla="*/ 6852964 h 6858000"/>
              <a:gd name="connsiteX396" fmla="*/ 2017589 w 7467600"/>
              <a:gd name="connsiteY396" fmla="*/ 6493982 h 6858000"/>
              <a:gd name="connsiteX397" fmla="*/ 2147336 w 7467600"/>
              <a:gd name="connsiteY397" fmla="*/ 6594052 h 6858000"/>
              <a:gd name="connsiteX398" fmla="*/ 2207047 w 7467600"/>
              <a:gd name="connsiteY398" fmla="*/ 6654540 h 6858000"/>
              <a:gd name="connsiteX399" fmla="*/ 2299106 w 7467600"/>
              <a:gd name="connsiteY399" fmla="*/ 6778931 h 6858000"/>
              <a:gd name="connsiteX400" fmla="*/ 2314430 w 7467600"/>
              <a:gd name="connsiteY400" fmla="*/ 6801144 h 6858000"/>
              <a:gd name="connsiteX401" fmla="*/ 2352406 w 7467600"/>
              <a:gd name="connsiteY401" fmla="*/ 6858000 h 6858000"/>
              <a:gd name="connsiteX402" fmla="*/ 2314492 w 7467600"/>
              <a:gd name="connsiteY402" fmla="*/ 6858000 h 6858000"/>
              <a:gd name="connsiteX403" fmla="*/ 2288095 w 7467600"/>
              <a:gd name="connsiteY403" fmla="*/ 6818030 h 6858000"/>
              <a:gd name="connsiteX404" fmla="*/ 2272768 w 7467600"/>
              <a:gd name="connsiteY404" fmla="*/ 6795822 h 6858000"/>
              <a:gd name="connsiteX405" fmla="*/ 2182715 w 7467600"/>
              <a:gd name="connsiteY405" fmla="*/ 6675071 h 6858000"/>
              <a:gd name="connsiteX406" fmla="*/ 2032061 w 7467600"/>
              <a:gd name="connsiteY406" fmla="*/ 6541380 h 6858000"/>
              <a:gd name="connsiteX407" fmla="*/ 2257220 w 7467600"/>
              <a:gd name="connsiteY407" fmla="*/ 6826257 h 6858000"/>
              <a:gd name="connsiteX408" fmla="*/ 2281324 w 7467600"/>
              <a:gd name="connsiteY408" fmla="*/ 6858000 h 6858000"/>
              <a:gd name="connsiteX409" fmla="*/ 2242860 w 7467600"/>
              <a:gd name="connsiteY409" fmla="*/ 6858000 h 6858000"/>
              <a:gd name="connsiteX410" fmla="*/ 2232818 w 7467600"/>
              <a:gd name="connsiteY410" fmla="*/ 6844926 h 6858000"/>
              <a:gd name="connsiteX411" fmla="*/ 1990172 w 7467600"/>
              <a:gd name="connsiteY411" fmla="*/ 6542121 h 6858000"/>
              <a:gd name="connsiteX412" fmla="*/ 2124090 w 7467600"/>
              <a:gd name="connsiteY412" fmla="*/ 6761017 h 6858000"/>
              <a:gd name="connsiteX413" fmla="*/ 2200380 w 7467600"/>
              <a:gd name="connsiteY413" fmla="*/ 6858000 h 6858000"/>
              <a:gd name="connsiteX414" fmla="*/ 2147507 w 7467600"/>
              <a:gd name="connsiteY414" fmla="*/ 6858000 h 6858000"/>
              <a:gd name="connsiteX415" fmla="*/ 2070668 w 7467600"/>
              <a:gd name="connsiteY415" fmla="*/ 6761520 h 6858000"/>
              <a:gd name="connsiteX416" fmla="*/ 1975142 w 7467600"/>
              <a:gd name="connsiteY416" fmla="*/ 6585570 h 6858000"/>
              <a:gd name="connsiteX417" fmla="*/ 2050035 w 7467600"/>
              <a:gd name="connsiteY417" fmla="*/ 6813345 h 6858000"/>
              <a:gd name="connsiteX418" fmla="*/ 2063025 w 7467600"/>
              <a:gd name="connsiteY418" fmla="*/ 6858000 h 6858000"/>
              <a:gd name="connsiteX419" fmla="*/ 2021675 w 7467600"/>
              <a:gd name="connsiteY419" fmla="*/ 6858000 h 6858000"/>
              <a:gd name="connsiteX420" fmla="*/ 2019308 w 7467600"/>
              <a:gd name="connsiteY420" fmla="*/ 6847118 h 6858000"/>
              <a:gd name="connsiteX421" fmla="*/ 1938835 w 7467600"/>
              <a:gd name="connsiteY421" fmla="*/ 6551160 h 6858000"/>
              <a:gd name="connsiteX422" fmla="*/ 1953230 w 7467600"/>
              <a:gd name="connsiteY422" fmla="*/ 6759699 h 6858000"/>
              <a:gd name="connsiteX423" fmla="*/ 1956763 w 7467600"/>
              <a:gd name="connsiteY423" fmla="*/ 6778191 h 6858000"/>
              <a:gd name="connsiteX424" fmla="*/ 1967925 w 7467600"/>
              <a:gd name="connsiteY424" fmla="*/ 6858000 h 6858000"/>
              <a:gd name="connsiteX425" fmla="*/ 1936622 w 7467600"/>
              <a:gd name="connsiteY425" fmla="*/ 6858000 h 6858000"/>
              <a:gd name="connsiteX426" fmla="*/ 1926261 w 7467600"/>
              <a:gd name="connsiteY426" fmla="*/ 6784064 h 6858000"/>
              <a:gd name="connsiteX427" fmla="*/ 1922724 w 7467600"/>
              <a:gd name="connsiteY427" fmla="*/ 6765577 h 6858000"/>
              <a:gd name="connsiteX428" fmla="*/ 1904650 w 7467600"/>
              <a:gd name="connsiteY428" fmla="*/ 6639616 h 6858000"/>
              <a:gd name="connsiteX429" fmla="*/ 1885273 w 7467600"/>
              <a:gd name="connsiteY429" fmla="*/ 6858000 h 6858000"/>
              <a:gd name="connsiteX430" fmla="*/ 1854363 w 7467600"/>
              <a:gd name="connsiteY430" fmla="*/ 6858000 h 6858000"/>
              <a:gd name="connsiteX431" fmla="*/ 1880391 w 7467600"/>
              <a:gd name="connsiteY431" fmla="*/ 6603796 h 6858000"/>
              <a:gd name="connsiteX432" fmla="*/ 1818273 w 7467600"/>
              <a:gd name="connsiteY432" fmla="*/ 6715729 h 6858000"/>
              <a:gd name="connsiteX433" fmla="*/ 1794691 w 7467600"/>
              <a:gd name="connsiteY433" fmla="*/ 6843239 h 6858000"/>
              <a:gd name="connsiteX434" fmla="*/ 1794914 w 7467600"/>
              <a:gd name="connsiteY434" fmla="*/ 6858000 h 6858000"/>
              <a:gd name="connsiteX435" fmla="*/ 1746128 w 7467600"/>
              <a:gd name="connsiteY435" fmla="*/ 6858000 h 6858000"/>
              <a:gd name="connsiteX436" fmla="*/ 1753934 w 7467600"/>
              <a:gd name="connsiteY436" fmla="*/ 6724796 h 6858000"/>
              <a:gd name="connsiteX437" fmla="*/ 1792053 w 7467600"/>
              <a:gd name="connsiteY437" fmla="*/ 6572396 h 6858000"/>
              <a:gd name="connsiteX438" fmla="*/ 1862248 w 7467600"/>
              <a:gd name="connsiteY438" fmla="*/ 6266397 h 6858000"/>
              <a:gd name="connsiteX439" fmla="*/ 1862250 w 7467600"/>
              <a:gd name="connsiteY439" fmla="*/ 6033531 h 6858000"/>
              <a:gd name="connsiteX440" fmla="*/ 1211999 w 7467600"/>
              <a:gd name="connsiteY440" fmla="*/ 6683610 h 6858000"/>
              <a:gd name="connsiteX441" fmla="*/ 1213266 w 7467600"/>
              <a:gd name="connsiteY441" fmla="*/ 6691947 h 6858000"/>
              <a:gd name="connsiteX442" fmla="*/ 1203370 w 7467600"/>
              <a:gd name="connsiteY442" fmla="*/ 6850676 h 6858000"/>
              <a:gd name="connsiteX443" fmla="*/ 1203671 w 7467600"/>
              <a:gd name="connsiteY443" fmla="*/ 6858000 h 6858000"/>
              <a:gd name="connsiteX444" fmla="*/ 1143180 w 7467600"/>
              <a:gd name="connsiteY444" fmla="*/ 6858000 h 6858000"/>
              <a:gd name="connsiteX445" fmla="*/ 1142176 w 7467600"/>
              <a:gd name="connsiteY445" fmla="*/ 6766045 h 6858000"/>
              <a:gd name="connsiteX446" fmla="*/ 1067484 w 7467600"/>
              <a:gd name="connsiteY446" fmla="*/ 6858000 h 6858000"/>
              <a:gd name="connsiteX447" fmla="*/ 953928 w 7467600"/>
              <a:gd name="connsiteY447" fmla="*/ 6858000 h 6858000"/>
              <a:gd name="connsiteX448" fmla="*/ 959715 w 7467600"/>
              <a:gd name="connsiteY448" fmla="*/ 6850185 h 6858000"/>
              <a:gd name="connsiteX449" fmla="*/ 1483788 w 7467600"/>
              <a:gd name="connsiteY449" fmla="*/ 6259174 h 6858000"/>
              <a:gd name="connsiteX450" fmla="*/ 1100671 w 7467600"/>
              <a:gd name="connsiteY450" fmla="*/ 6252137 h 6858000"/>
              <a:gd name="connsiteX451" fmla="*/ 1090144 w 7467600"/>
              <a:gd name="connsiteY451" fmla="*/ 6256748 h 6858000"/>
              <a:gd name="connsiteX452" fmla="*/ 1095872 w 7467600"/>
              <a:gd name="connsiteY452" fmla="*/ 6271892 h 6858000"/>
              <a:gd name="connsiteX453" fmla="*/ 262785 w 7467600"/>
              <a:gd name="connsiteY453" fmla="*/ 6845450 h 6858000"/>
              <a:gd name="connsiteX454" fmla="*/ 209968 w 7467600"/>
              <a:gd name="connsiteY454" fmla="*/ 6770713 h 6858000"/>
              <a:gd name="connsiteX455" fmla="*/ 873460 w 7467600"/>
              <a:gd name="connsiteY455" fmla="*/ 6253768 h 6858000"/>
              <a:gd name="connsiteX456" fmla="*/ 192686 w 7467600"/>
              <a:gd name="connsiteY456" fmla="*/ 5849257 h 6858000"/>
              <a:gd name="connsiteX457" fmla="*/ 4696 w 7467600"/>
              <a:gd name="connsiteY457" fmla="*/ 5697668 h 6858000"/>
              <a:gd name="connsiteX458" fmla="*/ 0 w 7467600"/>
              <a:gd name="connsiteY458" fmla="*/ 5689984 h 6858000"/>
              <a:gd name="connsiteX459" fmla="*/ 0 w 7467600"/>
              <a:gd name="connsiteY459" fmla="*/ 5513472 h 6858000"/>
              <a:gd name="connsiteX460" fmla="*/ 174101 w 7467600"/>
              <a:gd name="connsiteY460" fmla="*/ 5620277 h 6858000"/>
              <a:gd name="connsiteX461" fmla="*/ 891800 w 7467600"/>
              <a:gd name="connsiteY461" fmla="*/ 6036935 h 6858000"/>
              <a:gd name="connsiteX462" fmla="*/ 1072219 w 7467600"/>
              <a:gd name="connsiteY462" fmla="*/ 6169443 h 6858000"/>
              <a:gd name="connsiteX463" fmla="*/ 1074117 w 7467600"/>
              <a:gd name="connsiteY463" fmla="*/ 6170301 h 6858000"/>
              <a:gd name="connsiteX464" fmla="*/ 1083114 w 7467600"/>
              <a:gd name="connsiteY464" fmla="*/ 6174131 h 6858000"/>
              <a:gd name="connsiteX465" fmla="*/ 1543010 w 7467600"/>
              <a:gd name="connsiteY465" fmla="*/ 6191140 h 6858000"/>
              <a:gd name="connsiteX466" fmla="*/ 1551080 w 7467600"/>
              <a:gd name="connsiteY466" fmla="*/ 6195006 h 6858000"/>
              <a:gd name="connsiteX467" fmla="*/ 2345443 w 7467600"/>
              <a:gd name="connsiteY467" fmla="*/ 5549882 h 6858000"/>
              <a:gd name="connsiteX468" fmla="*/ 1721499 w 7467600"/>
              <a:gd name="connsiteY468" fmla="*/ 5599969 h 6858000"/>
              <a:gd name="connsiteX469" fmla="*/ 767716 w 7467600"/>
              <a:gd name="connsiteY469" fmla="*/ 5472768 h 6858000"/>
              <a:gd name="connsiteX470" fmla="*/ 722147 w 7467600"/>
              <a:gd name="connsiteY470" fmla="*/ 5393091 h 6858000"/>
              <a:gd name="connsiteX471" fmla="*/ 1485552 w 7467600"/>
              <a:gd name="connsiteY471" fmla="*/ 5313202 h 6858000"/>
              <a:gd name="connsiteX472" fmla="*/ 2143004 w 7467600"/>
              <a:gd name="connsiteY472" fmla="*/ 5402420 h 6858000"/>
              <a:gd name="connsiteX473" fmla="*/ 1933391 w 7467600"/>
              <a:gd name="connsiteY473" fmla="*/ 5156971 h 6858000"/>
              <a:gd name="connsiteX474" fmla="*/ 1827118 w 7467600"/>
              <a:gd name="connsiteY474" fmla="*/ 4968410 h 6858000"/>
              <a:gd name="connsiteX475" fmla="*/ 1837349 w 7467600"/>
              <a:gd name="connsiteY475" fmla="*/ 4956357 h 6858000"/>
              <a:gd name="connsiteX476" fmla="*/ 2162835 w 7467600"/>
              <a:gd name="connsiteY476" fmla="*/ 5187853 h 6858000"/>
              <a:gd name="connsiteX477" fmla="*/ 2257167 w 7467600"/>
              <a:gd name="connsiteY477" fmla="*/ 5462123 h 6858000"/>
              <a:gd name="connsiteX478" fmla="*/ 2261598 w 7467600"/>
              <a:gd name="connsiteY478" fmla="*/ 5467998 h 6858000"/>
              <a:gd name="connsiteX479" fmla="*/ 2437177 w 7467600"/>
              <a:gd name="connsiteY479" fmla="*/ 5479608 h 6858000"/>
              <a:gd name="connsiteX480" fmla="*/ 2445247 w 7467600"/>
              <a:gd name="connsiteY480" fmla="*/ 5483476 h 6858000"/>
              <a:gd name="connsiteX481" fmla="*/ 2743626 w 7467600"/>
              <a:gd name="connsiteY481" fmla="*/ 5304819 h 6858000"/>
              <a:gd name="connsiteX482" fmla="*/ 3048102 w 7467600"/>
              <a:gd name="connsiteY482" fmla="*/ 5150595 h 6858000"/>
              <a:gd name="connsiteX483" fmla="*/ 1799414 w 7467600"/>
              <a:gd name="connsiteY483" fmla="*/ 4694732 h 6858000"/>
              <a:gd name="connsiteX484" fmla="*/ 1771735 w 7467600"/>
              <a:gd name="connsiteY484" fmla="*/ 4619929 h 6858000"/>
              <a:gd name="connsiteX485" fmla="*/ 3104273 w 7467600"/>
              <a:gd name="connsiteY485" fmla="*/ 5076159 h 6858000"/>
              <a:gd name="connsiteX486" fmla="*/ 3113245 w 7467600"/>
              <a:gd name="connsiteY486" fmla="*/ 5090705 h 6858000"/>
              <a:gd name="connsiteX487" fmla="*/ 3126294 w 7467600"/>
              <a:gd name="connsiteY487" fmla="*/ 5114400 h 6858000"/>
              <a:gd name="connsiteX488" fmla="*/ 3937433 w 7467600"/>
              <a:gd name="connsiteY488" fmla="*/ 4830473 h 6858000"/>
              <a:gd name="connsiteX489" fmla="*/ 3590475 w 7467600"/>
              <a:gd name="connsiteY489" fmla="*/ 4597974 h 6858000"/>
              <a:gd name="connsiteX490" fmla="*/ 3100264 w 7467600"/>
              <a:gd name="connsiteY490" fmla="*/ 4579845 h 6858000"/>
              <a:gd name="connsiteX491" fmla="*/ 2183576 w 7467600"/>
              <a:gd name="connsiteY491" fmla="*/ 4227150 h 6858000"/>
              <a:gd name="connsiteX492" fmla="*/ 2151029 w 7467600"/>
              <a:gd name="connsiteY492" fmla="*/ 4146947 h 6858000"/>
              <a:gd name="connsiteX493" fmla="*/ 3563434 w 7467600"/>
              <a:gd name="connsiteY493" fmla="*/ 4469115 h 6858000"/>
              <a:gd name="connsiteX494" fmla="*/ 3177952 w 7467600"/>
              <a:gd name="connsiteY494" fmla="*/ 3657386 h 6858000"/>
              <a:gd name="connsiteX495" fmla="*/ 3189263 w 7467600"/>
              <a:gd name="connsiteY495" fmla="*/ 3625726 h 6858000"/>
              <a:gd name="connsiteX496" fmla="*/ 3560912 w 7467600"/>
              <a:gd name="connsiteY496" fmla="*/ 4079863 h 6858000"/>
              <a:gd name="connsiteX497" fmla="*/ 3626636 w 7467600"/>
              <a:gd name="connsiteY497" fmla="*/ 4512230 h 6858000"/>
              <a:gd name="connsiteX498" fmla="*/ 3653088 w 7467600"/>
              <a:gd name="connsiteY498" fmla="*/ 4521417 h 6858000"/>
              <a:gd name="connsiteX499" fmla="*/ 3988128 w 7467600"/>
              <a:gd name="connsiteY499" fmla="*/ 4817267 h 6858000"/>
              <a:gd name="connsiteX500" fmla="*/ 4830582 w 7467600"/>
              <a:gd name="connsiteY500" fmla="*/ 4676000 h 6858000"/>
              <a:gd name="connsiteX501" fmla="*/ 4830100 w 7467600"/>
              <a:gd name="connsiteY501" fmla="*/ 4675554 h 6858000"/>
              <a:gd name="connsiteX502" fmla="*/ 4036318 w 7467600"/>
              <a:gd name="connsiteY502" fmla="*/ 4147013 h 6858000"/>
              <a:gd name="connsiteX503" fmla="*/ 3432098 w 7467600"/>
              <a:gd name="connsiteY503" fmla="*/ 3537312 h 6858000"/>
              <a:gd name="connsiteX504" fmla="*/ 3446761 w 7467600"/>
              <a:gd name="connsiteY504" fmla="*/ 3461278 h 6858000"/>
              <a:gd name="connsiteX505" fmla="*/ 4419733 w 7467600"/>
              <a:gd name="connsiteY505" fmla="*/ 3963555 h 6858000"/>
              <a:gd name="connsiteX506" fmla="*/ 4781371 w 7467600"/>
              <a:gd name="connsiteY506" fmla="*/ 4458604 h 6858000"/>
              <a:gd name="connsiteX507" fmla="*/ 4780440 w 7467600"/>
              <a:gd name="connsiteY507" fmla="*/ 4470290 h 6858000"/>
              <a:gd name="connsiteX508" fmla="*/ 4898954 w 7467600"/>
              <a:gd name="connsiteY508" fmla="*/ 4662092 h 6858000"/>
              <a:gd name="connsiteX509" fmla="*/ 4900699 w 7467600"/>
              <a:gd name="connsiteY509" fmla="*/ 4670867 h 6858000"/>
              <a:gd name="connsiteX510" fmla="*/ 5714511 w 7467600"/>
              <a:gd name="connsiteY510" fmla="*/ 4663483 h 6858000"/>
              <a:gd name="connsiteX511" fmla="*/ 5464793 w 7467600"/>
              <a:gd name="connsiteY511" fmla="*/ 4393556 h 6858000"/>
              <a:gd name="connsiteX512" fmla="*/ 5461897 w 7467600"/>
              <a:gd name="connsiteY512" fmla="*/ 4390879 h 6858000"/>
              <a:gd name="connsiteX513" fmla="*/ 4294126 w 7467600"/>
              <a:gd name="connsiteY513" fmla="*/ 3303048 h 6858000"/>
              <a:gd name="connsiteX514" fmla="*/ 4305321 w 7467600"/>
              <a:gd name="connsiteY514" fmla="*/ 3256953 h 6858000"/>
              <a:gd name="connsiteX515" fmla="*/ 4949299 w 7467600"/>
              <a:gd name="connsiteY515" fmla="*/ 3766336 h 6858000"/>
              <a:gd name="connsiteX516" fmla="*/ 5291452 w 7467600"/>
              <a:gd name="connsiteY516" fmla="*/ 4076801 h 6858000"/>
              <a:gd name="connsiteX517" fmla="*/ 5434998 w 7467600"/>
              <a:gd name="connsiteY517" fmla="*/ 4254100 h 6858000"/>
              <a:gd name="connsiteX518" fmla="*/ 5351015 w 7467600"/>
              <a:gd name="connsiteY518" fmla="*/ 3760989 h 6858000"/>
              <a:gd name="connsiteX519" fmla="*/ 5413780 w 7467600"/>
              <a:gd name="connsiteY519" fmla="*/ 2966265 h 6858000"/>
              <a:gd name="connsiteX520" fmla="*/ 5425627 w 7467600"/>
              <a:gd name="connsiteY520" fmla="*/ 2954192 h 6858000"/>
              <a:gd name="connsiteX521" fmla="*/ 6604735 w 7467600"/>
              <a:gd name="connsiteY521" fmla="*/ 2041381 h 6858000"/>
              <a:gd name="connsiteX522" fmla="*/ 7204487 w 7467600"/>
              <a:gd name="connsiteY522" fmla="*/ 2742112 h 6858000"/>
              <a:gd name="connsiteX523" fmla="*/ 7131592 w 7467600"/>
              <a:gd name="connsiteY523" fmla="*/ 2672096 h 6858000"/>
              <a:gd name="connsiteX524" fmla="*/ 6996344 w 7467600"/>
              <a:gd name="connsiteY524" fmla="*/ 2518310 h 6858000"/>
              <a:gd name="connsiteX525" fmla="*/ 6735495 w 7467600"/>
              <a:gd name="connsiteY525" fmla="*/ 2196890 h 6858000"/>
              <a:gd name="connsiteX526" fmla="*/ 6721901 w 7467600"/>
              <a:gd name="connsiteY526" fmla="*/ 2179274 h 6858000"/>
              <a:gd name="connsiteX527" fmla="*/ 6604735 w 7467600"/>
              <a:gd name="connsiteY527" fmla="*/ 2041381 h 6858000"/>
              <a:gd name="connsiteX528" fmla="*/ 6591670 w 7467600"/>
              <a:gd name="connsiteY528" fmla="*/ 1988277 h 6858000"/>
              <a:gd name="connsiteX529" fmla="*/ 6747349 w 7467600"/>
              <a:gd name="connsiteY529" fmla="*/ 2160069 h 6858000"/>
              <a:gd name="connsiteX530" fmla="*/ 6760943 w 7467600"/>
              <a:gd name="connsiteY530" fmla="*/ 2177686 h 6858000"/>
              <a:gd name="connsiteX531" fmla="*/ 7021065 w 7467600"/>
              <a:gd name="connsiteY531" fmla="*/ 2498102 h 6858000"/>
              <a:gd name="connsiteX532" fmla="*/ 7155223 w 7467600"/>
              <a:gd name="connsiteY532" fmla="*/ 2650386 h 6858000"/>
              <a:gd name="connsiteX533" fmla="*/ 7203167 w 7467600"/>
              <a:gd name="connsiteY533" fmla="*/ 2697288 h 6858000"/>
              <a:gd name="connsiteX534" fmla="*/ 6937703 w 7467600"/>
              <a:gd name="connsiteY534" fmla="*/ 2321981 h 6858000"/>
              <a:gd name="connsiteX535" fmla="*/ 6591670 w 7467600"/>
              <a:gd name="connsiteY535" fmla="*/ 1988277 h 6858000"/>
              <a:gd name="connsiteX536" fmla="*/ 5798671 w 7467600"/>
              <a:gd name="connsiteY536" fmla="*/ 1981601 h 6858000"/>
              <a:gd name="connsiteX537" fmla="*/ 5754709 w 7467600"/>
              <a:gd name="connsiteY537" fmla="*/ 2071454 h 6858000"/>
              <a:gd name="connsiteX538" fmla="*/ 5763044 w 7467600"/>
              <a:gd name="connsiteY538" fmla="*/ 2842206 h 6858000"/>
              <a:gd name="connsiteX539" fmla="*/ 5764974 w 7467600"/>
              <a:gd name="connsiteY539" fmla="*/ 2799609 h 6858000"/>
              <a:gd name="connsiteX540" fmla="*/ 5767665 w 7467600"/>
              <a:gd name="connsiteY540" fmla="*/ 2666409 h 6858000"/>
              <a:gd name="connsiteX541" fmla="*/ 5763055 w 7467600"/>
              <a:gd name="connsiteY541" fmla="*/ 2579705 h 6858000"/>
              <a:gd name="connsiteX542" fmla="*/ 5758079 w 7467600"/>
              <a:gd name="connsiteY542" fmla="*/ 2492508 h 6858000"/>
              <a:gd name="connsiteX543" fmla="*/ 5779325 w 7467600"/>
              <a:gd name="connsiteY543" fmla="*/ 2197069 h 6858000"/>
              <a:gd name="connsiteX544" fmla="*/ 5798671 w 7467600"/>
              <a:gd name="connsiteY544" fmla="*/ 1981601 h 6858000"/>
              <a:gd name="connsiteX545" fmla="*/ 5829202 w 7467600"/>
              <a:gd name="connsiteY545" fmla="*/ 1971679 h 6858000"/>
              <a:gd name="connsiteX546" fmla="*/ 5809558 w 7467600"/>
              <a:gd name="connsiteY546" fmla="*/ 2198043 h 6858000"/>
              <a:gd name="connsiteX547" fmla="*/ 5788653 w 7467600"/>
              <a:gd name="connsiteY547" fmla="*/ 2489430 h 6858000"/>
              <a:gd name="connsiteX548" fmla="*/ 5793439 w 7467600"/>
              <a:gd name="connsiteY548" fmla="*/ 2575235 h 6858000"/>
              <a:gd name="connsiteX549" fmla="*/ 5796837 w 7467600"/>
              <a:gd name="connsiteY549" fmla="*/ 2637633 h 6858000"/>
              <a:gd name="connsiteX550" fmla="*/ 5818614 w 7467600"/>
              <a:gd name="connsiteY550" fmla="*/ 2473055 h 6858000"/>
              <a:gd name="connsiteX551" fmla="*/ 5829202 w 7467600"/>
              <a:gd name="connsiteY551" fmla="*/ 1971679 h 6858000"/>
              <a:gd name="connsiteX552" fmla="*/ 5911389 w 7467600"/>
              <a:gd name="connsiteY552" fmla="*/ 1898371 h 6858000"/>
              <a:gd name="connsiteX553" fmla="*/ 6237627 w 7467600"/>
              <a:gd name="connsiteY553" fmla="*/ 2231921 h 6858000"/>
              <a:gd name="connsiteX554" fmla="*/ 5911389 w 7467600"/>
              <a:gd name="connsiteY554" fmla="*/ 1898371 h 6858000"/>
              <a:gd name="connsiteX555" fmla="*/ 6944437 w 7467600"/>
              <a:gd name="connsiteY555" fmla="*/ 1575402 h 6858000"/>
              <a:gd name="connsiteX556" fmla="*/ 6304730 w 7467600"/>
              <a:gd name="connsiteY556" fmla="*/ 1766654 h 6858000"/>
              <a:gd name="connsiteX557" fmla="*/ 6944437 w 7467600"/>
              <a:gd name="connsiteY557" fmla="*/ 1575402 h 6858000"/>
              <a:gd name="connsiteX558" fmla="*/ 7019523 w 7467600"/>
              <a:gd name="connsiteY558" fmla="*/ 1519450 h 6858000"/>
              <a:gd name="connsiteX559" fmla="*/ 6298091 w 7467600"/>
              <a:gd name="connsiteY559" fmla="*/ 1737122 h 6858000"/>
              <a:gd name="connsiteX560" fmla="*/ 7019523 w 7467600"/>
              <a:gd name="connsiteY560" fmla="*/ 1519450 h 6858000"/>
              <a:gd name="connsiteX561" fmla="*/ 2399523 w 7467600"/>
              <a:gd name="connsiteY561" fmla="*/ 1428234 h 6858000"/>
              <a:gd name="connsiteX562" fmla="*/ 2224982 w 7467600"/>
              <a:gd name="connsiteY562" fmla="*/ 1826201 h 6858000"/>
              <a:gd name="connsiteX563" fmla="*/ 2096099 w 7467600"/>
              <a:gd name="connsiteY563" fmla="*/ 2345900 h 6858000"/>
              <a:gd name="connsiteX564" fmla="*/ 2283317 w 7467600"/>
              <a:gd name="connsiteY564" fmla="*/ 1796925 h 6858000"/>
              <a:gd name="connsiteX565" fmla="*/ 2399523 w 7467600"/>
              <a:gd name="connsiteY565" fmla="*/ 1428234 h 6858000"/>
              <a:gd name="connsiteX566" fmla="*/ 2448558 w 7467600"/>
              <a:gd name="connsiteY566" fmla="*/ 1373435 h 6858000"/>
              <a:gd name="connsiteX567" fmla="*/ 2312521 w 7467600"/>
              <a:gd name="connsiteY567" fmla="*/ 1806140 h 6858000"/>
              <a:gd name="connsiteX568" fmla="*/ 2127533 w 7467600"/>
              <a:gd name="connsiteY568" fmla="*/ 2348380 h 6858000"/>
              <a:gd name="connsiteX569" fmla="*/ 2358080 w 7467600"/>
              <a:gd name="connsiteY569" fmla="*/ 1866134 h 6858000"/>
              <a:gd name="connsiteX570" fmla="*/ 2407436 w 7467600"/>
              <a:gd name="connsiteY570" fmla="*/ 1651070 h 6858000"/>
              <a:gd name="connsiteX571" fmla="*/ 2448558 w 7467600"/>
              <a:gd name="connsiteY571" fmla="*/ 1373435 h 6858000"/>
              <a:gd name="connsiteX572" fmla="*/ 278707 w 7467600"/>
              <a:gd name="connsiteY572" fmla="*/ 1352270 h 6858000"/>
              <a:gd name="connsiteX573" fmla="*/ 321570 w 7467600"/>
              <a:gd name="connsiteY573" fmla="*/ 1861610 h 6858000"/>
              <a:gd name="connsiteX574" fmla="*/ 294281 w 7467600"/>
              <a:gd name="connsiteY574" fmla="*/ 1440658 h 6858000"/>
              <a:gd name="connsiteX575" fmla="*/ 278707 w 7467600"/>
              <a:gd name="connsiteY575" fmla="*/ 1352270 h 6858000"/>
              <a:gd name="connsiteX576" fmla="*/ 1423821 w 7467600"/>
              <a:gd name="connsiteY576" fmla="*/ 1351958 h 6858000"/>
              <a:gd name="connsiteX577" fmla="*/ 1638521 w 7467600"/>
              <a:gd name="connsiteY577" fmla="*/ 1908470 h 6858000"/>
              <a:gd name="connsiteX578" fmla="*/ 1754199 w 7467600"/>
              <a:gd name="connsiteY578" fmla="*/ 2149284 h 6858000"/>
              <a:gd name="connsiteX579" fmla="*/ 1908359 w 7467600"/>
              <a:gd name="connsiteY579" fmla="*/ 2364988 h 6858000"/>
              <a:gd name="connsiteX580" fmla="*/ 1647661 w 7467600"/>
              <a:gd name="connsiteY580" fmla="*/ 1825945 h 6858000"/>
              <a:gd name="connsiteX581" fmla="*/ 1423821 w 7467600"/>
              <a:gd name="connsiteY581" fmla="*/ 1351958 h 6858000"/>
              <a:gd name="connsiteX582" fmla="*/ 1431890 w 7467600"/>
              <a:gd name="connsiteY582" fmla="*/ 1306475 h 6858000"/>
              <a:gd name="connsiteX583" fmla="*/ 1507597 w 7467600"/>
              <a:gd name="connsiteY583" fmla="*/ 1446132 h 6858000"/>
              <a:gd name="connsiteX584" fmla="*/ 1674586 w 7467600"/>
              <a:gd name="connsiteY584" fmla="*/ 1813832 h 6858000"/>
              <a:gd name="connsiteX585" fmla="*/ 1815950 w 7467600"/>
              <a:gd name="connsiteY585" fmla="*/ 2128564 h 6858000"/>
              <a:gd name="connsiteX586" fmla="*/ 1984242 w 7467600"/>
              <a:gd name="connsiteY586" fmla="*/ 2430829 h 6858000"/>
              <a:gd name="connsiteX587" fmla="*/ 2014023 w 7467600"/>
              <a:gd name="connsiteY587" fmla="*/ 2450995 h 6858000"/>
              <a:gd name="connsiteX588" fmla="*/ 1747337 w 7467600"/>
              <a:gd name="connsiteY588" fmla="*/ 1855264 h 6858000"/>
              <a:gd name="connsiteX589" fmla="*/ 1533749 w 7467600"/>
              <a:gd name="connsiteY589" fmla="*/ 1478656 h 6858000"/>
              <a:gd name="connsiteX590" fmla="*/ 1431890 w 7467600"/>
              <a:gd name="connsiteY590" fmla="*/ 1306475 h 6858000"/>
              <a:gd name="connsiteX591" fmla="*/ 5052692 w 7467600"/>
              <a:gd name="connsiteY591" fmla="*/ 1292994 h 6858000"/>
              <a:gd name="connsiteX592" fmla="*/ 5200661 w 7467600"/>
              <a:gd name="connsiteY592" fmla="*/ 1635186 h 6858000"/>
              <a:gd name="connsiteX593" fmla="*/ 5297138 w 7467600"/>
              <a:gd name="connsiteY593" fmla="*/ 1906351 h 6858000"/>
              <a:gd name="connsiteX594" fmla="*/ 5052692 w 7467600"/>
              <a:gd name="connsiteY594" fmla="*/ 1292994 h 6858000"/>
              <a:gd name="connsiteX595" fmla="*/ 5009948 w 7467600"/>
              <a:gd name="connsiteY595" fmla="*/ 1273619 h 6858000"/>
              <a:gd name="connsiteX596" fmla="*/ 5121777 w 7467600"/>
              <a:gd name="connsiteY596" fmla="*/ 1654213 h 6858000"/>
              <a:gd name="connsiteX597" fmla="*/ 5293545 w 7467600"/>
              <a:gd name="connsiteY597" fmla="*/ 2072247 h 6858000"/>
              <a:gd name="connsiteX598" fmla="*/ 5294042 w 7467600"/>
              <a:gd name="connsiteY598" fmla="*/ 2065019 h 6858000"/>
              <a:gd name="connsiteX599" fmla="*/ 5171936 w 7467600"/>
              <a:gd name="connsiteY599" fmla="*/ 1647613 h 6858000"/>
              <a:gd name="connsiteX600" fmla="*/ 5009948 w 7467600"/>
              <a:gd name="connsiteY600" fmla="*/ 1273619 h 6858000"/>
              <a:gd name="connsiteX601" fmla="*/ 655236 w 7467600"/>
              <a:gd name="connsiteY601" fmla="*/ 1268632 h 6858000"/>
              <a:gd name="connsiteX602" fmla="*/ 839521 w 7467600"/>
              <a:gd name="connsiteY602" fmla="*/ 1685315 h 6858000"/>
              <a:gd name="connsiteX603" fmla="*/ 1109416 w 7467600"/>
              <a:gd name="connsiteY603" fmla="*/ 2061663 h 6858000"/>
              <a:gd name="connsiteX604" fmla="*/ 1298300 w 7467600"/>
              <a:gd name="connsiteY604" fmla="*/ 2247742 h 6858000"/>
              <a:gd name="connsiteX605" fmla="*/ 1125871 w 7467600"/>
              <a:gd name="connsiteY605" fmla="*/ 1989513 h 6858000"/>
              <a:gd name="connsiteX606" fmla="*/ 981574 w 7467600"/>
              <a:gd name="connsiteY606" fmla="*/ 1783157 h 6858000"/>
              <a:gd name="connsiteX607" fmla="*/ 922198 w 7467600"/>
              <a:gd name="connsiteY607" fmla="*/ 1677437 h 6858000"/>
              <a:gd name="connsiteX608" fmla="*/ 869293 w 7467600"/>
              <a:gd name="connsiteY608" fmla="*/ 1583214 h 6858000"/>
              <a:gd name="connsiteX609" fmla="*/ 751431 w 7467600"/>
              <a:gd name="connsiteY609" fmla="*/ 1405731 h 6858000"/>
              <a:gd name="connsiteX610" fmla="*/ 655236 w 7467600"/>
              <a:gd name="connsiteY610" fmla="*/ 1268632 h 6858000"/>
              <a:gd name="connsiteX611" fmla="*/ 6516292 w 7467600"/>
              <a:gd name="connsiteY611" fmla="*/ 1263064 h 6858000"/>
              <a:gd name="connsiteX612" fmla="*/ 5736320 w 7467600"/>
              <a:gd name="connsiteY612" fmla="*/ 1501803 h 6858000"/>
              <a:gd name="connsiteX613" fmla="*/ 6516292 w 7467600"/>
              <a:gd name="connsiteY613" fmla="*/ 1263064 h 6858000"/>
              <a:gd name="connsiteX614" fmla="*/ 291466 w 7467600"/>
              <a:gd name="connsiteY614" fmla="*/ 1250369 h 6858000"/>
              <a:gd name="connsiteX615" fmla="*/ 323180 w 7467600"/>
              <a:gd name="connsiteY615" fmla="*/ 1435283 h 6858000"/>
              <a:gd name="connsiteX616" fmla="*/ 349381 w 7467600"/>
              <a:gd name="connsiteY616" fmla="*/ 1875041 h 6858000"/>
              <a:gd name="connsiteX617" fmla="*/ 374363 w 7467600"/>
              <a:gd name="connsiteY617" fmla="*/ 1506494 h 6858000"/>
              <a:gd name="connsiteX618" fmla="*/ 302168 w 7467600"/>
              <a:gd name="connsiteY618" fmla="*/ 1274495 h 6858000"/>
              <a:gd name="connsiteX619" fmla="*/ 291466 w 7467600"/>
              <a:gd name="connsiteY619" fmla="*/ 1250369 h 6858000"/>
              <a:gd name="connsiteX620" fmla="*/ 678222 w 7467600"/>
              <a:gd name="connsiteY620" fmla="*/ 1248670 h 6858000"/>
              <a:gd name="connsiteX621" fmla="*/ 775536 w 7467600"/>
              <a:gd name="connsiteY621" fmla="*/ 1388015 h 6858000"/>
              <a:gd name="connsiteX622" fmla="*/ 894529 w 7467600"/>
              <a:gd name="connsiteY622" fmla="*/ 1567739 h 6858000"/>
              <a:gd name="connsiteX623" fmla="*/ 948000 w 7467600"/>
              <a:gd name="connsiteY623" fmla="*/ 1663088 h 6858000"/>
              <a:gd name="connsiteX624" fmla="*/ 1006812 w 7467600"/>
              <a:gd name="connsiteY624" fmla="*/ 1767683 h 6858000"/>
              <a:gd name="connsiteX625" fmla="*/ 1149133 w 7467600"/>
              <a:gd name="connsiteY625" fmla="*/ 1971513 h 6858000"/>
              <a:gd name="connsiteX626" fmla="*/ 1333952 w 7467600"/>
              <a:gd name="connsiteY626" fmla="*/ 2251620 h 6858000"/>
              <a:gd name="connsiteX627" fmla="*/ 1337329 w 7467600"/>
              <a:gd name="connsiteY627" fmla="*/ 2258350 h 6858000"/>
              <a:gd name="connsiteX628" fmla="*/ 1014726 w 7467600"/>
              <a:gd name="connsiteY628" fmla="*/ 1615556 h 6858000"/>
              <a:gd name="connsiteX629" fmla="*/ 678222 w 7467600"/>
              <a:gd name="connsiteY629" fmla="*/ 1248670 h 6858000"/>
              <a:gd name="connsiteX630" fmla="*/ 6691602 w 7467600"/>
              <a:gd name="connsiteY630" fmla="*/ 1140573 h 6858000"/>
              <a:gd name="connsiteX631" fmla="*/ 6571100 w 7467600"/>
              <a:gd name="connsiteY631" fmla="*/ 1183662 h 6858000"/>
              <a:gd name="connsiteX632" fmla="*/ 6241687 w 7467600"/>
              <a:gd name="connsiteY632" fmla="*/ 1257600 h 6858000"/>
              <a:gd name="connsiteX633" fmla="*/ 5693009 w 7467600"/>
              <a:gd name="connsiteY633" fmla="*/ 1478256 h 6858000"/>
              <a:gd name="connsiteX634" fmla="*/ 6548420 w 7467600"/>
              <a:gd name="connsiteY634" fmla="*/ 1214599 h 6858000"/>
              <a:gd name="connsiteX635" fmla="*/ 6605473 w 7467600"/>
              <a:gd name="connsiteY635" fmla="*/ 1184686 h 6858000"/>
              <a:gd name="connsiteX636" fmla="*/ 6691602 w 7467600"/>
              <a:gd name="connsiteY636" fmla="*/ 1140573 h 6858000"/>
              <a:gd name="connsiteX637" fmla="*/ 4002475 w 7467600"/>
              <a:gd name="connsiteY637" fmla="*/ 1037802 h 6858000"/>
              <a:gd name="connsiteX638" fmla="*/ 4000324 w 7467600"/>
              <a:gd name="connsiteY638" fmla="*/ 1039362 h 6858000"/>
              <a:gd name="connsiteX639" fmla="*/ 4002862 w 7467600"/>
              <a:gd name="connsiteY639" fmla="*/ 1042866 h 6858000"/>
              <a:gd name="connsiteX640" fmla="*/ 4002475 w 7467600"/>
              <a:gd name="connsiteY640" fmla="*/ 1037802 h 6858000"/>
              <a:gd name="connsiteX641" fmla="*/ 506322 w 7467600"/>
              <a:gd name="connsiteY641" fmla="*/ 1020997 h 6858000"/>
              <a:gd name="connsiteX642" fmla="*/ 533068 w 7467600"/>
              <a:gd name="connsiteY642" fmla="*/ 1029409 h 6858000"/>
              <a:gd name="connsiteX643" fmla="*/ 1232525 w 7467600"/>
              <a:gd name="connsiteY643" fmla="*/ 1804675 h 6858000"/>
              <a:gd name="connsiteX644" fmla="*/ 1388858 w 7467600"/>
              <a:gd name="connsiteY644" fmla="*/ 2368011 h 6858000"/>
              <a:gd name="connsiteX645" fmla="*/ 1384098 w 7467600"/>
              <a:gd name="connsiteY645" fmla="*/ 2378125 h 6858000"/>
              <a:gd name="connsiteX646" fmla="*/ 1425393 w 7467600"/>
              <a:gd name="connsiteY646" fmla="*/ 2589124 h 6858000"/>
              <a:gd name="connsiteX647" fmla="*/ 1424001 w 7467600"/>
              <a:gd name="connsiteY647" fmla="*/ 2597541 h 6858000"/>
              <a:gd name="connsiteX648" fmla="*/ 2152729 w 7467600"/>
              <a:gd name="connsiteY648" fmla="*/ 2864487 h 6858000"/>
              <a:gd name="connsiteX649" fmla="*/ 2020609 w 7467600"/>
              <a:gd name="connsiteY649" fmla="*/ 2539671 h 6858000"/>
              <a:gd name="connsiteX650" fmla="*/ 2018920 w 7467600"/>
              <a:gd name="connsiteY650" fmla="*/ 2536309 h 6858000"/>
              <a:gd name="connsiteX651" fmla="*/ 1342441 w 7467600"/>
              <a:gd name="connsiteY651" fmla="*/ 1173017 h 6858000"/>
              <a:gd name="connsiteX652" fmla="*/ 1367925 w 7467600"/>
              <a:gd name="connsiteY652" fmla="*/ 1135648 h 6858000"/>
              <a:gd name="connsiteX653" fmla="*/ 1771401 w 7467600"/>
              <a:gd name="connsiteY653" fmla="*/ 1806673 h 6858000"/>
              <a:gd name="connsiteX654" fmla="*/ 1972385 w 7467600"/>
              <a:gd name="connsiteY654" fmla="*/ 2198735 h 6858000"/>
              <a:gd name="connsiteX655" fmla="*/ 2040892 w 7467600"/>
              <a:gd name="connsiteY655" fmla="*/ 2405205 h 6858000"/>
              <a:gd name="connsiteX656" fmla="*/ 2131689 w 7467600"/>
              <a:gd name="connsiteY656" fmla="*/ 1936926 h 6858000"/>
              <a:gd name="connsiteX657" fmla="*/ 2454820 w 7467600"/>
              <a:gd name="connsiteY657" fmla="*/ 1248808 h 6858000"/>
              <a:gd name="connsiteX658" fmla="*/ 2492512 w 7467600"/>
              <a:gd name="connsiteY658" fmla="*/ 1302920 h 6858000"/>
              <a:gd name="connsiteX659" fmla="*/ 2081216 w 7467600"/>
              <a:gd name="connsiteY659" fmla="*/ 2527513 h 6858000"/>
              <a:gd name="connsiteX660" fmla="*/ 2081211 w 7467600"/>
              <a:gd name="connsiteY660" fmla="*/ 2528916 h 6858000"/>
              <a:gd name="connsiteX661" fmla="*/ 2199067 w 7467600"/>
              <a:gd name="connsiteY661" fmla="*/ 2884061 h 6858000"/>
              <a:gd name="connsiteX662" fmla="*/ 3192586 w 7467600"/>
              <a:gd name="connsiteY662" fmla="*/ 3411496 h 6858000"/>
              <a:gd name="connsiteX663" fmla="*/ 3182620 w 7467600"/>
              <a:gd name="connsiteY663" fmla="*/ 3483279 h 6858000"/>
              <a:gd name="connsiteX664" fmla="*/ 2435119 w 7467600"/>
              <a:gd name="connsiteY664" fmla="*/ 3080173 h 6858000"/>
              <a:gd name="connsiteX665" fmla="*/ 2410152 w 7467600"/>
              <a:gd name="connsiteY665" fmla="*/ 3063751 h 6858000"/>
              <a:gd name="connsiteX666" fmla="*/ 2408099 w 7467600"/>
              <a:gd name="connsiteY666" fmla="*/ 3064403 h 6858000"/>
              <a:gd name="connsiteX667" fmla="*/ 2407218 w 7467600"/>
              <a:gd name="connsiteY667" fmla="*/ 3070324 h 6858000"/>
              <a:gd name="connsiteX668" fmla="*/ 2380138 w 7467600"/>
              <a:gd name="connsiteY668" fmla="*/ 3099341 h 6858000"/>
              <a:gd name="connsiteX669" fmla="*/ 1765923 w 7467600"/>
              <a:gd name="connsiteY669" fmla="*/ 3581043 h 6858000"/>
              <a:gd name="connsiteX670" fmla="*/ 1702258 w 7467600"/>
              <a:gd name="connsiteY670" fmla="*/ 3612286 h 6858000"/>
              <a:gd name="connsiteX671" fmla="*/ 1538370 w 7467600"/>
              <a:gd name="connsiteY671" fmla="*/ 3811804 h 6858000"/>
              <a:gd name="connsiteX672" fmla="*/ 542867 w 7467600"/>
              <a:gd name="connsiteY672" fmla="*/ 4944092 h 6858000"/>
              <a:gd name="connsiteX673" fmla="*/ 515800 w 7467600"/>
              <a:gd name="connsiteY673" fmla="*/ 4862180 h 6858000"/>
              <a:gd name="connsiteX674" fmla="*/ 909145 w 7467600"/>
              <a:gd name="connsiteY674" fmla="*/ 4199225 h 6858000"/>
              <a:gd name="connsiteX675" fmla="*/ 1214067 w 7467600"/>
              <a:gd name="connsiteY675" fmla="*/ 3908561 h 6858000"/>
              <a:gd name="connsiteX676" fmla="*/ 640967 w 7467600"/>
              <a:gd name="connsiteY676" fmla="*/ 4105601 h 6858000"/>
              <a:gd name="connsiteX677" fmla="*/ 112563 w 7467600"/>
              <a:gd name="connsiteY677" fmla="*/ 4396952 h 6858000"/>
              <a:gd name="connsiteX678" fmla="*/ 0 w 7467600"/>
              <a:gd name="connsiteY678" fmla="*/ 4466006 h 6858000"/>
              <a:gd name="connsiteX679" fmla="*/ 0 w 7467600"/>
              <a:gd name="connsiteY679" fmla="*/ 4233763 h 6858000"/>
              <a:gd name="connsiteX680" fmla="*/ 36881 w 7467600"/>
              <a:gd name="connsiteY680" fmla="*/ 4200118 h 6858000"/>
              <a:gd name="connsiteX681" fmla="*/ 910534 w 7467600"/>
              <a:gd name="connsiteY681" fmla="*/ 3629753 h 6858000"/>
              <a:gd name="connsiteX682" fmla="*/ 1578717 w 7467600"/>
              <a:gd name="connsiteY682" fmla="*/ 3575982 h 6858000"/>
              <a:gd name="connsiteX683" fmla="*/ 2338780 w 7467600"/>
              <a:gd name="connsiteY683" fmla="*/ 3033725 h 6858000"/>
              <a:gd name="connsiteX684" fmla="*/ 1807991 w 7467600"/>
              <a:gd name="connsiteY684" fmla="*/ 2807184 h 6858000"/>
              <a:gd name="connsiteX685" fmla="*/ 1416358 w 7467600"/>
              <a:gd name="connsiteY685" fmla="*/ 3112571 h 6858000"/>
              <a:gd name="connsiteX686" fmla="*/ 939066 w 7467600"/>
              <a:gd name="connsiteY686" fmla="*/ 3378798 h 6858000"/>
              <a:gd name="connsiteX687" fmla="*/ 115099 w 7467600"/>
              <a:gd name="connsiteY687" fmla="*/ 3607650 h 6858000"/>
              <a:gd name="connsiteX688" fmla="*/ 97284 w 7467600"/>
              <a:gd name="connsiteY688" fmla="*/ 3520393 h 6858000"/>
              <a:gd name="connsiteX689" fmla="*/ 922050 w 7467600"/>
              <a:gd name="connsiteY689" fmla="*/ 3074867 h 6858000"/>
              <a:gd name="connsiteX690" fmla="*/ 1405265 w 7467600"/>
              <a:gd name="connsiteY690" fmla="*/ 3016319 h 6858000"/>
              <a:gd name="connsiteX691" fmla="*/ 1407512 w 7467600"/>
              <a:gd name="connsiteY691" fmla="*/ 3018001 h 6858000"/>
              <a:gd name="connsiteX692" fmla="*/ 1726266 w 7467600"/>
              <a:gd name="connsiteY692" fmla="*/ 2777274 h 6858000"/>
              <a:gd name="connsiteX693" fmla="*/ 625390 w 7467600"/>
              <a:gd name="connsiteY693" fmla="*/ 2514541 h 6858000"/>
              <a:gd name="connsiteX694" fmla="*/ 619799 w 7467600"/>
              <a:gd name="connsiteY694" fmla="*/ 2527180 h 6858000"/>
              <a:gd name="connsiteX695" fmla="*/ 310030 w 7467600"/>
              <a:gd name="connsiteY695" fmla="*/ 2771818 h 6858000"/>
              <a:gd name="connsiteX696" fmla="*/ 173877 w 7467600"/>
              <a:gd name="connsiteY696" fmla="*/ 2937056 h 6858000"/>
              <a:gd name="connsiteX697" fmla="*/ 77889 w 7467600"/>
              <a:gd name="connsiteY697" fmla="*/ 3138440 h 6858000"/>
              <a:gd name="connsiteX698" fmla="*/ 0 w 7467600"/>
              <a:gd name="connsiteY698" fmla="*/ 3271395 h 6858000"/>
              <a:gd name="connsiteX699" fmla="*/ 0 w 7467600"/>
              <a:gd name="connsiteY699" fmla="*/ 3153002 h 6858000"/>
              <a:gd name="connsiteX700" fmla="*/ 2386 w 7467600"/>
              <a:gd name="connsiteY700" fmla="*/ 3149203 h 6858000"/>
              <a:gd name="connsiteX701" fmla="*/ 89753 w 7467600"/>
              <a:gd name="connsiteY701" fmla="*/ 2987702 h 6858000"/>
              <a:gd name="connsiteX702" fmla="*/ 76869 w 7467600"/>
              <a:gd name="connsiteY702" fmla="*/ 3005404 h 6858000"/>
              <a:gd name="connsiteX703" fmla="*/ 32049 w 7467600"/>
              <a:gd name="connsiteY703" fmla="*/ 3065814 h 6858000"/>
              <a:gd name="connsiteX704" fmla="*/ 0 w 7467600"/>
              <a:gd name="connsiteY704" fmla="*/ 3108744 h 6858000"/>
              <a:gd name="connsiteX705" fmla="*/ 0 w 7467600"/>
              <a:gd name="connsiteY705" fmla="*/ 3058059 h 6858000"/>
              <a:gd name="connsiteX706" fmla="*/ 7610 w 7467600"/>
              <a:gd name="connsiteY706" fmla="*/ 3047889 h 6858000"/>
              <a:gd name="connsiteX707" fmla="*/ 52419 w 7467600"/>
              <a:gd name="connsiteY707" fmla="*/ 2987479 h 6858000"/>
              <a:gd name="connsiteX708" fmla="*/ 59142 w 7467600"/>
              <a:gd name="connsiteY708" fmla="*/ 2978488 h 6858000"/>
              <a:gd name="connsiteX709" fmla="*/ 0 w 7467600"/>
              <a:gd name="connsiteY709" fmla="*/ 3015334 h 6858000"/>
              <a:gd name="connsiteX710" fmla="*/ 0 w 7467600"/>
              <a:gd name="connsiteY710" fmla="*/ 2914286 h 6858000"/>
              <a:gd name="connsiteX711" fmla="*/ 36383 w 7467600"/>
              <a:gd name="connsiteY711" fmla="*/ 2901128 h 6858000"/>
              <a:gd name="connsiteX712" fmla="*/ 156329 w 7467600"/>
              <a:gd name="connsiteY712" fmla="*/ 2840533 h 6858000"/>
              <a:gd name="connsiteX713" fmla="*/ 358355 w 7467600"/>
              <a:gd name="connsiteY713" fmla="*/ 2620471 h 6858000"/>
              <a:gd name="connsiteX714" fmla="*/ 510577 w 7467600"/>
              <a:gd name="connsiteY714" fmla="*/ 2501244 h 6858000"/>
              <a:gd name="connsiteX715" fmla="*/ 211967 w 7467600"/>
              <a:gd name="connsiteY715" fmla="*/ 2479171 h 6858000"/>
              <a:gd name="connsiteX716" fmla="*/ 0 w 7467600"/>
              <a:gd name="connsiteY716" fmla="*/ 2476398 h 6858000"/>
              <a:gd name="connsiteX717" fmla="*/ 0 w 7467600"/>
              <a:gd name="connsiteY717" fmla="*/ 2389189 h 6858000"/>
              <a:gd name="connsiteX718" fmla="*/ 103062 w 7467600"/>
              <a:gd name="connsiteY718" fmla="*/ 2389518 h 6858000"/>
              <a:gd name="connsiteX719" fmla="*/ 510734 w 7467600"/>
              <a:gd name="connsiteY719" fmla="*/ 2416201 h 6858000"/>
              <a:gd name="connsiteX720" fmla="*/ 279257 w 7467600"/>
              <a:gd name="connsiteY720" fmla="*/ 2092102 h 6858000"/>
              <a:gd name="connsiteX721" fmla="*/ 65265 w 7467600"/>
              <a:gd name="connsiteY721" fmla="*/ 2006049 h 6858000"/>
              <a:gd name="connsiteX722" fmla="*/ 0 w 7467600"/>
              <a:gd name="connsiteY722" fmla="*/ 1982532 h 6858000"/>
              <a:gd name="connsiteX723" fmla="*/ 0 w 7467600"/>
              <a:gd name="connsiteY723" fmla="*/ 1912789 h 6858000"/>
              <a:gd name="connsiteX724" fmla="*/ 97460 w 7467600"/>
              <a:gd name="connsiteY724" fmla="*/ 1953725 h 6858000"/>
              <a:gd name="connsiteX725" fmla="*/ 221272 w 7467600"/>
              <a:gd name="connsiteY725" fmla="*/ 1980766 h 6858000"/>
              <a:gd name="connsiteX726" fmla="*/ 116765 w 7467600"/>
              <a:gd name="connsiteY726" fmla="*/ 1911033 h 6858000"/>
              <a:gd name="connsiteX727" fmla="*/ 16405 w 7467600"/>
              <a:gd name="connsiteY727" fmla="*/ 1803412 h 6858000"/>
              <a:gd name="connsiteX728" fmla="*/ 0 w 7467600"/>
              <a:gd name="connsiteY728" fmla="*/ 1784777 h 6858000"/>
              <a:gd name="connsiteX729" fmla="*/ 0 w 7467600"/>
              <a:gd name="connsiteY729" fmla="*/ 1740082 h 6858000"/>
              <a:gd name="connsiteX730" fmla="*/ 39394 w 7467600"/>
              <a:gd name="connsiteY730" fmla="*/ 1784856 h 6858000"/>
              <a:gd name="connsiteX731" fmla="*/ 135813 w 7467600"/>
              <a:gd name="connsiteY731" fmla="*/ 1888838 h 6858000"/>
              <a:gd name="connsiteX732" fmla="*/ 242575 w 7467600"/>
              <a:gd name="connsiteY732" fmla="*/ 1958841 h 6858000"/>
              <a:gd name="connsiteX733" fmla="*/ 82197 w 7467600"/>
              <a:gd name="connsiteY733" fmla="*/ 1754826 h 6858000"/>
              <a:gd name="connsiteX734" fmla="*/ 0 w 7467600"/>
              <a:gd name="connsiteY734" fmla="*/ 1679650 h 6858000"/>
              <a:gd name="connsiteX735" fmla="*/ 0 w 7467600"/>
              <a:gd name="connsiteY735" fmla="*/ 1602463 h 6858000"/>
              <a:gd name="connsiteX736" fmla="*/ 84689 w 7467600"/>
              <a:gd name="connsiteY736" fmla="*/ 1677442 h 6858000"/>
              <a:gd name="connsiteX737" fmla="*/ 298437 w 7467600"/>
              <a:gd name="connsiteY737" fmla="*/ 1968019 h 6858000"/>
              <a:gd name="connsiteX738" fmla="*/ 227269 w 7467600"/>
              <a:gd name="connsiteY738" fmla="*/ 1114064 h 6858000"/>
              <a:gd name="connsiteX739" fmla="*/ 248003 w 7467600"/>
              <a:gd name="connsiteY739" fmla="*/ 1089613 h 6858000"/>
              <a:gd name="connsiteX740" fmla="*/ 427020 w 7467600"/>
              <a:gd name="connsiteY740" fmla="*/ 1619803 h 6858000"/>
              <a:gd name="connsiteX741" fmla="*/ 340345 w 7467600"/>
              <a:gd name="connsiteY741" fmla="*/ 2027739 h 6858000"/>
              <a:gd name="connsiteX742" fmla="*/ 360865 w 7467600"/>
              <a:gd name="connsiteY742" fmla="*/ 2044827 h 6858000"/>
              <a:gd name="connsiteX743" fmla="*/ 560414 w 7467600"/>
              <a:gd name="connsiteY743" fmla="*/ 2421457 h 6858000"/>
              <a:gd name="connsiteX744" fmla="*/ 1359703 w 7467600"/>
              <a:gd name="connsiteY744" fmla="*/ 2578554 h 6858000"/>
              <a:gd name="connsiteX745" fmla="*/ 1359422 w 7467600"/>
              <a:gd name="connsiteY745" fmla="*/ 2577994 h 6858000"/>
              <a:gd name="connsiteX746" fmla="*/ 828701 w 7467600"/>
              <a:gd name="connsiteY746" fmla="*/ 1839520 h 6858000"/>
              <a:gd name="connsiteX747" fmla="*/ 494427 w 7467600"/>
              <a:gd name="connsiteY747" fmla="*/ 1092333 h 6858000"/>
              <a:gd name="connsiteX748" fmla="*/ 506322 w 7467600"/>
              <a:gd name="connsiteY748" fmla="*/ 1020997 h 6858000"/>
              <a:gd name="connsiteX749" fmla="*/ 4570198 w 7467600"/>
              <a:gd name="connsiteY749" fmla="*/ 978081 h 6858000"/>
              <a:gd name="connsiteX750" fmla="*/ 4523691 w 7467600"/>
              <a:gd name="connsiteY750" fmla="*/ 1127776 h 6858000"/>
              <a:gd name="connsiteX751" fmla="*/ 4509875 w 7467600"/>
              <a:gd name="connsiteY751" fmla="*/ 1167552 h 6858000"/>
              <a:gd name="connsiteX752" fmla="*/ 4478168 w 7467600"/>
              <a:gd name="connsiteY752" fmla="*/ 1260735 h 6858000"/>
              <a:gd name="connsiteX753" fmla="*/ 4409309 w 7467600"/>
              <a:gd name="connsiteY753" fmla="*/ 1666996 h 6858000"/>
              <a:gd name="connsiteX754" fmla="*/ 4370031 w 7467600"/>
              <a:gd name="connsiteY754" fmla="*/ 1955666 h 6858000"/>
              <a:gd name="connsiteX755" fmla="*/ 4570198 w 7467600"/>
              <a:gd name="connsiteY755" fmla="*/ 978081 h 6858000"/>
              <a:gd name="connsiteX756" fmla="*/ 4557898 w 7467600"/>
              <a:gd name="connsiteY756" fmla="*/ 900011 h 6858000"/>
              <a:gd name="connsiteX757" fmla="*/ 4344840 w 7467600"/>
              <a:gd name="connsiteY757" fmla="*/ 1922038 h 6858000"/>
              <a:gd name="connsiteX758" fmla="*/ 4378710 w 7467600"/>
              <a:gd name="connsiteY758" fmla="*/ 1665516 h 6858000"/>
              <a:gd name="connsiteX759" fmla="*/ 4448798 w 7467600"/>
              <a:gd name="connsiteY759" fmla="*/ 1253024 h 6858000"/>
              <a:gd name="connsiteX760" fmla="*/ 4480315 w 7467600"/>
              <a:gd name="connsiteY760" fmla="*/ 1158454 h 6858000"/>
              <a:gd name="connsiteX761" fmla="*/ 4494133 w 7467600"/>
              <a:gd name="connsiteY761" fmla="*/ 1118676 h 6858000"/>
              <a:gd name="connsiteX762" fmla="*/ 4557898 w 7467600"/>
              <a:gd name="connsiteY762" fmla="*/ 900011 h 6858000"/>
              <a:gd name="connsiteX763" fmla="*/ 5870151 w 7467600"/>
              <a:gd name="connsiteY763" fmla="*/ 898890 h 6858000"/>
              <a:gd name="connsiteX764" fmla="*/ 5861335 w 7467600"/>
              <a:gd name="connsiteY764" fmla="*/ 899177 h 6858000"/>
              <a:gd name="connsiteX765" fmla="*/ 5843702 w 7467600"/>
              <a:gd name="connsiteY765" fmla="*/ 899748 h 6858000"/>
              <a:gd name="connsiteX766" fmla="*/ 5651107 w 7467600"/>
              <a:gd name="connsiteY766" fmla="*/ 920306 h 6858000"/>
              <a:gd name="connsiteX767" fmla="*/ 5459407 w 7467600"/>
              <a:gd name="connsiteY767" fmla="*/ 940975 h 6858000"/>
              <a:gd name="connsiteX768" fmla="*/ 5374846 w 7467600"/>
              <a:gd name="connsiteY768" fmla="*/ 941988 h 6858000"/>
              <a:gd name="connsiteX769" fmla="*/ 5256105 w 7467600"/>
              <a:gd name="connsiteY769" fmla="*/ 945632 h 6858000"/>
              <a:gd name="connsiteX770" fmla="*/ 5107071 w 7467600"/>
              <a:gd name="connsiteY770" fmla="*/ 969720 h 6858000"/>
              <a:gd name="connsiteX771" fmla="*/ 4998681 w 7467600"/>
              <a:gd name="connsiteY771" fmla="*/ 988771 h 6858000"/>
              <a:gd name="connsiteX772" fmla="*/ 5870151 w 7467600"/>
              <a:gd name="connsiteY772" fmla="*/ 898890 h 6858000"/>
              <a:gd name="connsiteX773" fmla="*/ 5504425 w 7467600"/>
              <a:gd name="connsiteY773" fmla="*/ 848067 h 6858000"/>
              <a:gd name="connsiteX774" fmla="*/ 4968849 w 7467600"/>
              <a:gd name="connsiteY774" fmla="*/ 962318 h 6858000"/>
              <a:gd name="connsiteX775" fmla="*/ 5104039 w 7467600"/>
              <a:gd name="connsiteY775" fmla="*/ 940634 h 6858000"/>
              <a:gd name="connsiteX776" fmla="*/ 5256311 w 7467600"/>
              <a:gd name="connsiteY776" fmla="*/ 916490 h 6858000"/>
              <a:gd name="connsiteX777" fmla="*/ 5377381 w 7467600"/>
              <a:gd name="connsiteY777" fmla="*/ 912671 h 6858000"/>
              <a:gd name="connsiteX778" fmla="*/ 5460148 w 7467600"/>
              <a:gd name="connsiteY778" fmla="*/ 911442 h 6858000"/>
              <a:gd name="connsiteX779" fmla="*/ 5648971 w 7467600"/>
              <a:gd name="connsiteY779" fmla="*/ 891331 h 6858000"/>
              <a:gd name="connsiteX780" fmla="*/ 5844807 w 7467600"/>
              <a:gd name="connsiteY780" fmla="*/ 870718 h 6858000"/>
              <a:gd name="connsiteX781" fmla="*/ 5862975 w 7467600"/>
              <a:gd name="connsiteY781" fmla="*/ 869756 h 6858000"/>
              <a:gd name="connsiteX782" fmla="*/ 5920887 w 7467600"/>
              <a:gd name="connsiteY782" fmla="*/ 865929 h 6858000"/>
              <a:gd name="connsiteX783" fmla="*/ 5504425 w 7467600"/>
              <a:gd name="connsiteY783" fmla="*/ 848067 h 6858000"/>
              <a:gd name="connsiteX784" fmla="*/ 3607114 w 7467600"/>
              <a:gd name="connsiteY784" fmla="*/ 467441 h 6858000"/>
              <a:gd name="connsiteX785" fmla="*/ 3296242 w 7467600"/>
              <a:gd name="connsiteY785" fmla="*/ 807991 h 6858000"/>
              <a:gd name="connsiteX786" fmla="*/ 3174674 w 7467600"/>
              <a:gd name="connsiteY786" fmla="*/ 919759 h 6858000"/>
              <a:gd name="connsiteX787" fmla="*/ 3042978 w 7467600"/>
              <a:gd name="connsiteY787" fmla="*/ 1054894 h 6858000"/>
              <a:gd name="connsiteX788" fmla="*/ 2968914 w 7467600"/>
              <a:gd name="connsiteY788" fmla="*/ 1133756 h 6858000"/>
              <a:gd name="connsiteX789" fmla="*/ 3103823 w 7467600"/>
              <a:gd name="connsiteY789" fmla="*/ 1026814 h 6858000"/>
              <a:gd name="connsiteX790" fmla="*/ 3607114 w 7467600"/>
              <a:gd name="connsiteY790" fmla="*/ 467441 h 6858000"/>
              <a:gd name="connsiteX791" fmla="*/ 3744487 w 7467600"/>
              <a:gd name="connsiteY791" fmla="*/ 383136 h 6858000"/>
              <a:gd name="connsiteX792" fmla="*/ 3970213 w 7467600"/>
              <a:gd name="connsiteY792" fmla="*/ 995559 h 6858000"/>
              <a:gd name="connsiteX793" fmla="*/ 3744487 w 7467600"/>
              <a:gd name="connsiteY793" fmla="*/ 383136 h 6858000"/>
              <a:gd name="connsiteX794" fmla="*/ 3624562 w 7467600"/>
              <a:gd name="connsiteY794" fmla="*/ 367041 h 6858000"/>
              <a:gd name="connsiteX795" fmla="*/ 3489712 w 7467600"/>
              <a:gd name="connsiteY795" fmla="*/ 485386 h 6858000"/>
              <a:gd name="connsiteX796" fmla="*/ 3182994 w 7467600"/>
              <a:gd name="connsiteY796" fmla="*/ 828265 h 6858000"/>
              <a:gd name="connsiteX797" fmla="*/ 2892114 w 7467600"/>
              <a:gd name="connsiteY797" fmla="*/ 1172635 h 6858000"/>
              <a:gd name="connsiteX798" fmla="*/ 3021459 w 7467600"/>
              <a:gd name="connsiteY798" fmla="*/ 1035385 h 6858000"/>
              <a:gd name="connsiteX799" fmla="*/ 3153873 w 7467600"/>
              <a:gd name="connsiteY799" fmla="*/ 898971 h 6858000"/>
              <a:gd name="connsiteX800" fmla="*/ 3276511 w 7467600"/>
              <a:gd name="connsiteY800" fmla="*/ 786423 h 6858000"/>
              <a:gd name="connsiteX801" fmla="*/ 3584154 w 7467600"/>
              <a:gd name="connsiteY801" fmla="*/ 448218 h 6858000"/>
              <a:gd name="connsiteX802" fmla="*/ 3624562 w 7467600"/>
              <a:gd name="connsiteY802" fmla="*/ 367041 h 6858000"/>
              <a:gd name="connsiteX803" fmla="*/ 3766672 w 7467600"/>
              <a:gd name="connsiteY803" fmla="*/ 359429 h 6858000"/>
              <a:gd name="connsiteX804" fmla="*/ 3996338 w 7467600"/>
              <a:gd name="connsiteY804" fmla="*/ 968237 h 6858000"/>
              <a:gd name="connsiteX805" fmla="*/ 3766672 w 7467600"/>
              <a:gd name="connsiteY805" fmla="*/ 359429 h 6858000"/>
              <a:gd name="connsiteX806" fmla="*/ 5805386 w 7467600"/>
              <a:gd name="connsiteY806" fmla="*/ 239240 h 6858000"/>
              <a:gd name="connsiteX807" fmla="*/ 5736947 w 7467600"/>
              <a:gd name="connsiteY807" fmla="*/ 261367 h 6858000"/>
              <a:gd name="connsiteX808" fmla="*/ 5427012 w 7467600"/>
              <a:gd name="connsiteY808" fmla="*/ 311272 h 6858000"/>
              <a:gd name="connsiteX809" fmla="*/ 5147818 w 7467600"/>
              <a:gd name="connsiteY809" fmla="*/ 322112 h 6858000"/>
              <a:gd name="connsiteX810" fmla="*/ 5060854 w 7467600"/>
              <a:gd name="connsiteY810" fmla="*/ 311882 h 6858000"/>
              <a:gd name="connsiteX811" fmla="*/ 4945989 w 7467600"/>
              <a:gd name="connsiteY811" fmla="*/ 300516 h 6858000"/>
              <a:gd name="connsiteX812" fmla="*/ 5410479 w 7467600"/>
              <a:gd name="connsiteY812" fmla="*/ 348434 h 6858000"/>
              <a:gd name="connsiteX813" fmla="*/ 5805386 w 7467600"/>
              <a:gd name="connsiteY813" fmla="*/ 239240 h 6858000"/>
              <a:gd name="connsiteX814" fmla="*/ 5905192 w 7467600"/>
              <a:gd name="connsiteY814" fmla="*/ 163079 h 6858000"/>
              <a:gd name="connsiteX815" fmla="*/ 5865655 w 7467600"/>
              <a:gd name="connsiteY815" fmla="*/ 171901 h 6858000"/>
              <a:gd name="connsiteX816" fmla="*/ 5259740 w 7467600"/>
              <a:gd name="connsiteY816" fmla="*/ 257013 h 6858000"/>
              <a:gd name="connsiteX817" fmla="*/ 5208466 w 7467600"/>
              <a:gd name="connsiteY817" fmla="*/ 257550 h 6858000"/>
              <a:gd name="connsiteX818" fmla="*/ 4980204 w 7467600"/>
              <a:gd name="connsiteY818" fmla="*/ 271903 h 6858000"/>
              <a:gd name="connsiteX819" fmla="*/ 5068068 w 7467600"/>
              <a:gd name="connsiteY819" fmla="*/ 282244 h 6858000"/>
              <a:gd name="connsiteX820" fmla="*/ 5153231 w 7467600"/>
              <a:gd name="connsiteY820" fmla="*/ 292240 h 6858000"/>
              <a:gd name="connsiteX821" fmla="*/ 5426491 w 7467600"/>
              <a:gd name="connsiteY821" fmla="*/ 281128 h 6858000"/>
              <a:gd name="connsiteX822" fmla="*/ 5731212 w 7467600"/>
              <a:gd name="connsiteY822" fmla="*/ 231951 h 6858000"/>
              <a:gd name="connsiteX823" fmla="*/ 5905192 w 7467600"/>
              <a:gd name="connsiteY823" fmla="*/ 163079 h 6858000"/>
              <a:gd name="connsiteX824" fmla="*/ 5944437 w 7467600"/>
              <a:gd name="connsiteY824" fmla="*/ 113829 h 6858000"/>
              <a:gd name="connsiteX825" fmla="*/ 5825032 w 7467600"/>
              <a:gd name="connsiteY825" fmla="*/ 146405 h 6858000"/>
              <a:gd name="connsiteX826" fmla="*/ 4955599 w 7467600"/>
              <a:gd name="connsiteY826" fmla="*/ 247008 h 6858000"/>
              <a:gd name="connsiteX827" fmla="*/ 5210104 w 7467600"/>
              <a:gd name="connsiteY827" fmla="*/ 228123 h 6858000"/>
              <a:gd name="connsiteX828" fmla="*/ 5261015 w 7467600"/>
              <a:gd name="connsiteY828" fmla="*/ 227087 h 6858000"/>
              <a:gd name="connsiteX829" fmla="*/ 5861181 w 7467600"/>
              <a:gd name="connsiteY829" fmla="*/ 143093 h 6858000"/>
              <a:gd name="connsiteX830" fmla="*/ 5961252 w 7467600"/>
              <a:gd name="connsiteY830" fmla="*/ 114820 h 6858000"/>
              <a:gd name="connsiteX831" fmla="*/ 5944437 w 7467600"/>
              <a:gd name="connsiteY831" fmla="*/ 113829 h 6858000"/>
              <a:gd name="connsiteX832" fmla="*/ 3882765 w 7467600"/>
              <a:gd name="connsiteY832" fmla="*/ 0 h 6858000"/>
              <a:gd name="connsiteX833" fmla="*/ 3995099 w 7467600"/>
              <a:gd name="connsiteY833" fmla="*/ 0 h 6858000"/>
              <a:gd name="connsiteX834" fmla="*/ 4163818 w 7467600"/>
              <a:gd name="connsiteY834" fmla="*/ 234104 h 6858000"/>
              <a:gd name="connsiteX835" fmla="*/ 4172099 w 7467600"/>
              <a:gd name="connsiteY835" fmla="*/ 234207 h 6858000"/>
              <a:gd name="connsiteX836" fmla="*/ 4784282 w 7467600"/>
              <a:gd name="connsiteY836" fmla="*/ 276561 h 6858000"/>
              <a:gd name="connsiteX837" fmla="*/ 4801687 w 7467600"/>
              <a:gd name="connsiteY837" fmla="*/ 267764 h 6858000"/>
              <a:gd name="connsiteX838" fmla="*/ 6082788 w 7467600"/>
              <a:gd name="connsiteY838" fmla="*/ 64119 h 6858000"/>
              <a:gd name="connsiteX839" fmla="*/ 6099442 w 7467600"/>
              <a:gd name="connsiteY839" fmla="*/ 82568 h 6858000"/>
              <a:gd name="connsiteX840" fmla="*/ 4804137 w 7467600"/>
              <a:gd name="connsiteY840" fmla="*/ 320931 h 6858000"/>
              <a:gd name="connsiteX841" fmla="*/ 4227047 w 7467600"/>
              <a:gd name="connsiteY841" fmla="*/ 313415 h 6858000"/>
              <a:gd name="connsiteX842" fmla="*/ 4346041 w 7467600"/>
              <a:gd name="connsiteY842" fmla="*/ 456086 h 6858000"/>
              <a:gd name="connsiteX843" fmla="*/ 4870967 w 7467600"/>
              <a:gd name="connsiteY843" fmla="*/ 963061 h 6858000"/>
              <a:gd name="connsiteX844" fmla="*/ 4889647 w 7467600"/>
              <a:gd name="connsiteY844" fmla="*/ 957147 h 6858000"/>
              <a:gd name="connsiteX845" fmla="*/ 5422504 w 7467600"/>
              <a:gd name="connsiteY845" fmla="*/ 805191 h 6858000"/>
              <a:gd name="connsiteX846" fmla="*/ 6087656 w 7467600"/>
              <a:gd name="connsiteY846" fmla="*/ 826703 h 6858000"/>
              <a:gd name="connsiteX847" fmla="*/ 6058717 w 7467600"/>
              <a:gd name="connsiteY847" fmla="*/ 865992 h 6858000"/>
              <a:gd name="connsiteX848" fmla="*/ 4974153 w 7467600"/>
              <a:gd name="connsiteY848" fmla="*/ 1045456 h 6858000"/>
              <a:gd name="connsiteX849" fmla="*/ 5627835 w 7467600"/>
              <a:gd name="connsiteY849" fmla="*/ 1472077 h 6858000"/>
              <a:gd name="connsiteX850" fmla="*/ 5629817 w 7467600"/>
              <a:gd name="connsiteY850" fmla="*/ 1471412 h 6858000"/>
              <a:gd name="connsiteX851" fmla="*/ 5634124 w 7467600"/>
              <a:gd name="connsiteY851" fmla="*/ 1470572 h 6858000"/>
              <a:gd name="connsiteX852" fmla="*/ 5755832 w 7467600"/>
              <a:gd name="connsiteY852" fmla="*/ 1383886 h 6858000"/>
              <a:gd name="connsiteX853" fmla="*/ 6014186 w 7467600"/>
              <a:gd name="connsiteY853" fmla="*/ 1279799 h 6858000"/>
              <a:gd name="connsiteX854" fmla="*/ 6901619 w 7467600"/>
              <a:gd name="connsiteY854" fmla="*/ 1047874 h 6858000"/>
              <a:gd name="connsiteX855" fmla="*/ 6931566 w 7467600"/>
              <a:gd name="connsiteY855" fmla="*/ 1062034 h 6858000"/>
              <a:gd name="connsiteX856" fmla="*/ 5790982 w 7467600"/>
              <a:gd name="connsiteY856" fmla="*/ 1561380 h 6858000"/>
              <a:gd name="connsiteX857" fmla="*/ 6188971 w 7467600"/>
              <a:gd name="connsiteY857" fmla="*/ 1755168 h 6858000"/>
              <a:gd name="connsiteX858" fmla="*/ 6202446 w 7467600"/>
              <a:gd name="connsiteY858" fmla="*/ 1752268 h 6858000"/>
              <a:gd name="connsiteX859" fmla="*/ 7179560 w 7467600"/>
              <a:gd name="connsiteY859" fmla="*/ 1467551 h 6858000"/>
              <a:gd name="connsiteX860" fmla="*/ 7158730 w 7467600"/>
              <a:gd name="connsiteY860" fmla="*/ 1507835 h 6858000"/>
              <a:gd name="connsiteX861" fmla="*/ 6326959 w 7467600"/>
              <a:gd name="connsiteY861" fmla="*/ 1817686 h 6858000"/>
              <a:gd name="connsiteX862" fmla="*/ 6537433 w 7467600"/>
              <a:gd name="connsiteY862" fmla="*/ 1907790 h 6858000"/>
              <a:gd name="connsiteX863" fmla="*/ 6550221 w 7467600"/>
              <a:gd name="connsiteY863" fmla="*/ 1910729 h 6858000"/>
              <a:gd name="connsiteX864" fmla="*/ 6964438 w 7467600"/>
              <a:gd name="connsiteY864" fmla="*/ 2209505 h 6858000"/>
              <a:gd name="connsiteX865" fmla="*/ 7367862 w 7467600"/>
              <a:gd name="connsiteY865" fmla="*/ 2806833 h 6858000"/>
              <a:gd name="connsiteX866" fmla="*/ 7364329 w 7467600"/>
              <a:gd name="connsiteY866" fmla="*/ 2826907 h 6858000"/>
              <a:gd name="connsiteX867" fmla="*/ 7290545 w 7467600"/>
              <a:gd name="connsiteY867" fmla="*/ 2850663 h 6858000"/>
              <a:gd name="connsiteX868" fmla="*/ 6472036 w 7467600"/>
              <a:gd name="connsiteY868" fmla="*/ 1959003 h 6858000"/>
              <a:gd name="connsiteX869" fmla="*/ 5792897 w 7467600"/>
              <a:gd name="connsiteY869" fmla="*/ 1647747 h 6858000"/>
              <a:gd name="connsiteX870" fmla="*/ 5842751 w 7467600"/>
              <a:gd name="connsiteY870" fmla="*/ 1816112 h 6858000"/>
              <a:gd name="connsiteX871" fmla="*/ 5847424 w 7467600"/>
              <a:gd name="connsiteY871" fmla="*/ 1815776 h 6858000"/>
              <a:gd name="connsiteX872" fmla="*/ 6399821 w 7467600"/>
              <a:gd name="connsiteY872" fmla="*/ 2344799 h 6858000"/>
              <a:gd name="connsiteX873" fmla="*/ 6323232 w 7467600"/>
              <a:gd name="connsiteY873" fmla="*/ 2389634 h 6858000"/>
              <a:gd name="connsiteX874" fmla="*/ 5942958 w 7467600"/>
              <a:gd name="connsiteY874" fmla="*/ 2077708 h 6858000"/>
              <a:gd name="connsiteX875" fmla="*/ 5921559 w 7467600"/>
              <a:gd name="connsiteY875" fmla="*/ 2378596 h 6858000"/>
              <a:gd name="connsiteX876" fmla="*/ 5817651 w 7467600"/>
              <a:gd name="connsiteY876" fmla="*/ 3023919 h 6858000"/>
              <a:gd name="connsiteX877" fmla="*/ 5729634 w 7467600"/>
              <a:gd name="connsiteY877" fmla="*/ 3051849 h 6858000"/>
              <a:gd name="connsiteX878" fmla="*/ 5611018 w 7467600"/>
              <a:gd name="connsiteY878" fmla="*/ 2316769 h 6858000"/>
              <a:gd name="connsiteX879" fmla="*/ 5687608 w 7467600"/>
              <a:gd name="connsiteY879" fmla="*/ 2039972 h 6858000"/>
              <a:gd name="connsiteX880" fmla="*/ 5657554 w 7467600"/>
              <a:gd name="connsiteY880" fmla="*/ 1576445 h 6858000"/>
              <a:gd name="connsiteX881" fmla="*/ 5150475 w 7467600"/>
              <a:gd name="connsiteY881" fmla="*/ 1274012 h 6858000"/>
              <a:gd name="connsiteX882" fmla="*/ 5349142 w 7467600"/>
              <a:gd name="connsiteY882" fmla="*/ 2204405 h 6858000"/>
              <a:gd name="connsiteX883" fmla="*/ 5262214 w 7467600"/>
              <a:gd name="connsiteY883" fmla="*/ 2233836 h 6858000"/>
              <a:gd name="connsiteX884" fmla="*/ 4981539 w 7467600"/>
              <a:gd name="connsiteY884" fmla="*/ 1542201 h 6858000"/>
              <a:gd name="connsiteX885" fmla="*/ 4958461 w 7467600"/>
              <a:gd name="connsiteY885" fmla="*/ 1136957 h 6858000"/>
              <a:gd name="connsiteX886" fmla="*/ 4655015 w 7467600"/>
              <a:gd name="connsiteY886" fmla="*/ 891426 h 6858000"/>
              <a:gd name="connsiteX887" fmla="*/ 4348002 w 7467600"/>
              <a:gd name="connsiteY887" fmla="*/ 2205895 h 6858000"/>
              <a:gd name="connsiteX888" fmla="*/ 4262250 w 7467600"/>
              <a:gd name="connsiteY888" fmla="*/ 2219972 h 6858000"/>
              <a:gd name="connsiteX889" fmla="*/ 4550611 w 7467600"/>
              <a:gd name="connsiteY889" fmla="*/ 817540 h 6858000"/>
              <a:gd name="connsiteX890" fmla="*/ 4564418 w 7467600"/>
              <a:gd name="connsiteY890" fmla="*/ 808293 h 6858000"/>
              <a:gd name="connsiteX891" fmla="*/ 4266388 w 7467600"/>
              <a:gd name="connsiteY891" fmla="*/ 500083 h 6858000"/>
              <a:gd name="connsiteX892" fmla="*/ 4032842 w 7467600"/>
              <a:gd name="connsiteY892" fmla="*/ 211809 h 6858000"/>
              <a:gd name="connsiteX893" fmla="*/ 3882765 w 7467600"/>
              <a:gd name="connsiteY893" fmla="*/ 0 h 6858000"/>
              <a:gd name="connsiteX894" fmla="*/ 3721337 w 7467600"/>
              <a:gd name="connsiteY894" fmla="*/ 0 h 6858000"/>
              <a:gd name="connsiteX895" fmla="*/ 3797544 w 7467600"/>
              <a:gd name="connsiteY895" fmla="*/ 0 h 6858000"/>
              <a:gd name="connsiteX896" fmla="*/ 3775734 w 7467600"/>
              <a:gd name="connsiteY896" fmla="*/ 95131 h 6858000"/>
              <a:gd name="connsiteX897" fmla="*/ 3724807 w 7467600"/>
              <a:gd name="connsiteY897" fmla="*/ 272257 h 6858000"/>
              <a:gd name="connsiteX898" fmla="*/ 3726844 w 7467600"/>
              <a:gd name="connsiteY898" fmla="*/ 282988 h 6858000"/>
              <a:gd name="connsiteX899" fmla="*/ 3742664 w 7467600"/>
              <a:gd name="connsiteY899" fmla="*/ 279918 h 6858000"/>
              <a:gd name="connsiteX900" fmla="*/ 4103910 w 7467600"/>
              <a:gd name="connsiteY900" fmla="*/ 1161917 h 6858000"/>
              <a:gd name="connsiteX901" fmla="*/ 4020269 w 7467600"/>
              <a:gd name="connsiteY901" fmla="*/ 1200406 h 6858000"/>
              <a:gd name="connsiteX902" fmla="*/ 3674882 w 7467600"/>
              <a:gd name="connsiteY902" fmla="*/ 488524 h 6858000"/>
              <a:gd name="connsiteX903" fmla="*/ 3132682 w 7467600"/>
              <a:gd name="connsiteY903" fmla="*/ 1072284 h 6858000"/>
              <a:gd name="connsiteX904" fmla="*/ 2716346 w 7467600"/>
              <a:gd name="connsiteY904" fmla="*/ 1276376 h 6858000"/>
              <a:gd name="connsiteX905" fmla="*/ 2716772 w 7467600"/>
              <a:gd name="connsiteY905" fmla="*/ 1255462 h 6858000"/>
              <a:gd name="connsiteX906" fmla="*/ 3471096 w 7467600"/>
              <a:gd name="connsiteY906" fmla="*/ 437072 h 6858000"/>
              <a:gd name="connsiteX907" fmla="*/ 3639057 w 7467600"/>
              <a:gd name="connsiteY907" fmla="*/ 286334 h 6858000"/>
              <a:gd name="connsiteX908" fmla="*/ 3640309 w 7467600"/>
              <a:gd name="connsiteY908" fmla="*/ 284664 h 6858000"/>
              <a:gd name="connsiteX909" fmla="*/ 3646022 w 7467600"/>
              <a:gd name="connsiteY909" fmla="*/ 276711 h 6858000"/>
              <a:gd name="connsiteX910" fmla="*/ 3707943 w 7467600"/>
              <a:gd name="connsiteY910" fmla="*/ 65958 h 6858000"/>
              <a:gd name="connsiteX911" fmla="*/ 3721337 w 7467600"/>
              <a:gd name="connsiteY911" fmla="*/ 0 h 6858000"/>
              <a:gd name="connsiteX912" fmla="*/ 2867960 w 7467600"/>
              <a:gd name="connsiteY912" fmla="*/ 0 h 6858000"/>
              <a:gd name="connsiteX913" fmla="*/ 2926351 w 7467600"/>
              <a:gd name="connsiteY913" fmla="*/ 0 h 6858000"/>
              <a:gd name="connsiteX914" fmla="*/ 2902823 w 7467600"/>
              <a:gd name="connsiteY914" fmla="*/ 262929 h 6858000"/>
              <a:gd name="connsiteX915" fmla="*/ 2940663 w 7467600"/>
              <a:gd name="connsiteY915" fmla="*/ 140884 h 6858000"/>
              <a:gd name="connsiteX916" fmla="*/ 2947039 w 7467600"/>
              <a:gd name="connsiteY916" fmla="*/ 122524 h 6858000"/>
              <a:gd name="connsiteX917" fmla="*/ 2984316 w 7467600"/>
              <a:gd name="connsiteY917" fmla="*/ 0 h 6858000"/>
              <a:gd name="connsiteX918" fmla="*/ 3016114 w 7467600"/>
              <a:gd name="connsiteY918" fmla="*/ 0 h 6858000"/>
              <a:gd name="connsiteX919" fmla="*/ 2979949 w 7467600"/>
              <a:gd name="connsiteY919" fmla="*/ 119274 h 6858000"/>
              <a:gd name="connsiteX920" fmla="*/ 3023879 w 7467600"/>
              <a:gd name="connsiteY920" fmla="*/ 0 h 6858000"/>
              <a:gd name="connsiteX921" fmla="*/ 3105400 w 7467600"/>
              <a:gd name="connsiteY921" fmla="*/ 0 h 6858000"/>
              <a:gd name="connsiteX922" fmla="*/ 3094669 w 7467600"/>
              <a:gd name="connsiteY922" fmla="*/ 30308 h 6858000"/>
              <a:gd name="connsiteX923" fmla="*/ 2901945 w 7467600"/>
              <a:gd name="connsiteY923" fmla="*/ 466538 h 6858000"/>
              <a:gd name="connsiteX924" fmla="*/ 2815209 w 7467600"/>
              <a:gd name="connsiteY924" fmla="*/ 497361 h 6858000"/>
              <a:gd name="connsiteX925" fmla="*/ 2844845 w 7467600"/>
              <a:gd name="connsiteY925" fmla="*/ 127638 h 6858000"/>
              <a:gd name="connsiteX926" fmla="*/ 2867960 w 7467600"/>
              <a:gd name="connsiteY926" fmla="*/ 0 h 6858000"/>
              <a:gd name="connsiteX927" fmla="*/ 1057230 w 7467600"/>
              <a:gd name="connsiteY927" fmla="*/ 0 h 6858000"/>
              <a:gd name="connsiteX928" fmla="*/ 1111003 w 7467600"/>
              <a:gd name="connsiteY928" fmla="*/ 0 h 6858000"/>
              <a:gd name="connsiteX929" fmla="*/ 1125553 w 7467600"/>
              <a:gd name="connsiteY929" fmla="*/ 52588 h 6858000"/>
              <a:gd name="connsiteX930" fmla="*/ 1304276 w 7467600"/>
              <a:gd name="connsiteY930" fmla="*/ 476275 h 6858000"/>
              <a:gd name="connsiteX931" fmla="*/ 1492066 w 7467600"/>
              <a:gd name="connsiteY931" fmla="*/ 886333 h 6858000"/>
              <a:gd name="connsiteX932" fmla="*/ 1423698 w 7467600"/>
              <a:gd name="connsiteY932" fmla="*/ 710817 h 6858000"/>
              <a:gd name="connsiteX933" fmla="*/ 1357609 w 7467600"/>
              <a:gd name="connsiteY933" fmla="*/ 532892 h 6858000"/>
              <a:gd name="connsiteX934" fmla="*/ 1309550 w 7467600"/>
              <a:gd name="connsiteY934" fmla="*/ 374031 h 6858000"/>
              <a:gd name="connsiteX935" fmla="*/ 1193673 w 7467600"/>
              <a:gd name="connsiteY935" fmla="*/ 49533 h 6858000"/>
              <a:gd name="connsiteX936" fmla="*/ 1164391 w 7467600"/>
              <a:gd name="connsiteY936" fmla="*/ 0 h 6858000"/>
              <a:gd name="connsiteX937" fmla="*/ 1200666 w 7467600"/>
              <a:gd name="connsiteY937" fmla="*/ 0 h 6858000"/>
              <a:gd name="connsiteX938" fmla="*/ 1223408 w 7467600"/>
              <a:gd name="connsiteY938" fmla="*/ 38996 h 6858000"/>
              <a:gd name="connsiteX939" fmla="*/ 1339635 w 7467600"/>
              <a:gd name="connsiteY939" fmla="*/ 365517 h 6858000"/>
              <a:gd name="connsiteX940" fmla="*/ 1387469 w 7467600"/>
              <a:gd name="connsiteY940" fmla="*/ 523079 h 6858000"/>
              <a:gd name="connsiteX941" fmla="*/ 1452685 w 7467600"/>
              <a:gd name="connsiteY941" fmla="*/ 699806 h 6858000"/>
              <a:gd name="connsiteX942" fmla="*/ 1492092 w 7467600"/>
              <a:gd name="connsiteY942" fmla="*/ 800424 h 6858000"/>
              <a:gd name="connsiteX943" fmla="*/ 1455302 w 7467600"/>
              <a:gd name="connsiteY943" fmla="*/ 632913 h 6858000"/>
              <a:gd name="connsiteX944" fmla="*/ 1222336 w 7467600"/>
              <a:gd name="connsiteY944" fmla="*/ 9480 h 6858000"/>
              <a:gd name="connsiteX945" fmla="*/ 1214634 w 7467600"/>
              <a:gd name="connsiteY945" fmla="*/ 0 h 6858000"/>
              <a:gd name="connsiteX946" fmla="*/ 1289827 w 7467600"/>
              <a:gd name="connsiteY946" fmla="*/ 0 h 6858000"/>
              <a:gd name="connsiteX947" fmla="*/ 1321076 w 7467600"/>
              <a:gd name="connsiteY947" fmla="*/ 59722 h 6858000"/>
              <a:gd name="connsiteX948" fmla="*/ 1512579 w 7467600"/>
              <a:gd name="connsiteY948" fmla="*/ 626441 h 6858000"/>
              <a:gd name="connsiteX949" fmla="*/ 1506076 w 7467600"/>
              <a:gd name="connsiteY949" fmla="*/ 1089289 h 6858000"/>
              <a:gd name="connsiteX950" fmla="*/ 1486346 w 7467600"/>
              <a:gd name="connsiteY950" fmla="*/ 1079919 h 6858000"/>
              <a:gd name="connsiteX951" fmla="*/ 1070511 w 7467600"/>
              <a:gd name="connsiteY951" fmla="*/ 48609 h 6858000"/>
              <a:gd name="connsiteX952" fmla="*/ 1057230 w 7467600"/>
              <a:gd name="connsiteY952" fmla="*/ 0 h 6858000"/>
              <a:gd name="connsiteX953" fmla="*/ 43151 w 7467600"/>
              <a:gd name="connsiteY953" fmla="*/ 0 h 6858000"/>
              <a:gd name="connsiteX954" fmla="*/ 95283 w 7467600"/>
              <a:gd name="connsiteY954" fmla="*/ 0 h 6858000"/>
              <a:gd name="connsiteX955" fmla="*/ 300708 w 7467600"/>
              <a:gd name="connsiteY955" fmla="*/ 154571 h 6858000"/>
              <a:gd name="connsiteX956" fmla="*/ 530414 w 7467600"/>
              <a:gd name="connsiteY956" fmla="*/ 354673 h 6858000"/>
              <a:gd name="connsiteX957" fmla="*/ 333785 w 7467600"/>
              <a:gd name="connsiteY957" fmla="*/ 161564 h 6858000"/>
              <a:gd name="connsiteX958" fmla="*/ 147005 w 7467600"/>
              <a:gd name="connsiteY958" fmla="*/ 0 h 6858000"/>
              <a:gd name="connsiteX959" fmla="*/ 272509 w 7467600"/>
              <a:gd name="connsiteY959" fmla="*/ 0 h 6858000"/>
              <a:gd name="connsiteX960" fmla="*/ 326276 w 7467600"/>
              <a:gd name="connsiteY960" fmla="*/ 45847 h 6858000"/>
              <a:gd name="connsiteX961" fmla="*/ 823759 w 7467600"/>
              <a:gd name="connsiteY961" fmla="*/ 574145 h 6858000"/>
              <a:gd name="connsiteX962" fmla="*/ 811254 w 7467600"/>
              <a:gd name="connsiteY962" fmla="*/ 665546 h 6858000"/>
              <a:gd name="connsiteX963" fmla="*/ 154042 w 7467600"/>
              <a:gd name="connsiteY963" fmla="*/ 261522 h 6858000"/>
              <a:gd name="connsiteX964" fmla="*/ 13550 w 7467600"/>
              <a:gd name="connsiteY964" fmla="*/ 158423 h 6858000"/>
              <a:gd name="connsiteX965" fmla="*/ 0 w 7467600"/>
              <a:gd name="connsiteY965" fmla="*/ 146618 h 6858000"/>
              <a:gd name="connsiteX966" fmla="*/ 0 w 7467600"/>
              <a:gd name="connsiteY966" fmla="*/ 59161 h 6858000"/>
              <a:gd name="connsiteX967" fmla="*/ 45427 w 7467600"/>
              <a:gd name="connsiteY967" fmla="*/ 101078 h 6858000"/>
              <a:gd name="connsiteX968" fmla="*/ 630103 w 7467600"/>
              <a:gd name="connsiteY968" fmla="*/ 485885 h 6858000"/>
              <a:gd name="connsiteX969" fmla="*/ 532040 w 7467600"/>
              <a:gd name="connsiteY969" fmla="*/ 399359 h 6858000"/>
              <a:gd name="connsiteX970" fmla="*/ 517618 w 7467600"/>
              <a:gd name="connsiteY970" fmla="*/ 385726 h 6858000"/>
              <a:gd name="connsiteX971" fmla="*/ 285074 w 7467600"/>
              <a:gd name="connsiteY971" fmla="*/ 182755 h 6858000"/>
              <a:gd name="connsiteX972" fmla="*/ 43151 w 7467600"/>
              <a:gd name="connsiteY97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7105827 w 7467600"/>
              <a:gd name="connsiteY81" fmla="*/ 5718700 h 6858000"/>
              <a:gd name="connsiteX82" fmla="*/ 7356878 w 7467600"/>
              <a:gd name="connsiteY82" fmla="*/ 5981332 h 6858000"/>
              <a:gd name="connsiteX83" fmla="*/ 7467600 w 7467600"/>
              <a:gd name="connsiteY83" fmla="*/ 6117703 h 6858000"/>
              <a:gd name="connsiteX84" fmla="*/ 7467600 w 7467600"/>
              <a:gd name="connsiteY84" fmla="*/ 6163634 h 6858000"/>
              <a:gd name="connsiteX85" fmla="*/ 7403637 w 7467600"/>
              <a:gd name="connsiteY85" fmla="*/ 6083957 h 6858000"/>
              <a:gd name="connsiteX86" fmla="*/ 7254615 w 7467600"/>
              <a:gd name="connsiteY86" fmla="*/ 5911918 h 6858000"/>
              <a:gd name="connsiteX87" fmla="*/ 7312589 w 7467600"/>
              <a:gd name="connsiteY87" fmla="*/ 5982309 h 6858000"/>
              <a:gd name="connsiteX88" fmla="*/ 7448321 w 7467600"/>
              <a:gd name="connsiteY88" fmla="*/ 6190991 h 6858000"/>
              <a:gd name="connsiteX89" fmla="*/ 7467600 w 7467600"/>
              <a:gd name="connsiteY89" fmla="*/ 6221686 h 6858000"/>
              <a:gd name="connsiteX90" fmla="*/ 7467600 w 7467600"/>
              <a:gd name="connsiteY90" fmla="*/ 6334256 h 6858000"/>
              <a:gd name="connsiteX91" fmla="*/ 7454976 w 7467600"/>
              <a:gd name="connsiteY91" fmla="*/ 6318297 h 6858000"/>
              <a:gd name="connsiteX92" fmla="*/ 7042773 w 7467600"/>
              <a:gd name="connsiteY92" fmla="*/ 5734011 h 6858000"/>
              <a:gd name="connsiteX93" fmla="*/ 1456157 w 7467600"/>
              <a:gd name="connsiteY93" fmla="*/ 5371404 h 6858000"/>
              <a:gd name="connsiteX94" fmla="*/ 1244432 w 7467600"/>
              <a:gd name="connsiteY94" fmla="*/ 5385601 h 6858000"/>
              <a:gd name="connsiteX95" fmla="*/ 973990 w 7467600"/>
              <a:gd name="connsiteY95" fmla="*/ 5424940 h 6858000"/>
              <a:gd name="connsiteX96" fmla="*/ 1103809 w 7467600"/>
              <a:gd name="connsiteY96" fmla="*/ 5433720 h 6858000"/>
              <a:gd name="connsiteX97" fmla="*/ 1123454 w 7467600"/>
              <a:gd name="connsiteY97" fmla="*/ 5435727 h 6858000"/>
              <a:gd name="connsiteX98" fmla="*/ 1737017 w 7467600"/>
              <a:gd name="connsiteY98" fmla="*/ 5452183 h 6858000"/>
              <a:gd name="connsiteX99" fmla="*/ 1824397 w 7467600"/>
              <a:gd name="connsiteY99" fmla="*/ 5447757 h 6858000"/>
              <a:gd name="connsiteX100" fmla="*/ 2070059 w 7467600"/>
              <a:gd name="connsiteY100" fmla="*/ 5441660 h 6858000"/>
              <a:gd name="connsiteX101" fmla="*/ 1456157 w 7467600"/>
              <a:gd name="connsiteY101" fmla="*/ 5371404 h 6858000"/>
              <a:gd name="connsiteX102" fmla="*/ 4988186 w 7467600"/>
              <a:gd name="connsiteY102" fmla="*/ 5216467 h 6858000"/>
              <a:gd name="connsiteX103" fmla="*/ 4777334 w 7467600"/>
              <a:gd name="connsiteY103" fmla="*/ 5406072 h 6858000"/>
              <a:gd name="connsiteX104" fmla="*/ 4718341 w 7467600"/>
              <a:gd name="connsiteY104" fmla="*/ 5468043 h 6858000"/>
              <a:gd name="connsiteX105" fmla="*/ 4604655 w 7467600"/>
              <a:gd name="connsiteY105" fmla="*/ 5583434 h 6858000"/>
              <a:gd name="connsiteX106" fmla="*/ 4565074 w 7467600"/>
              <a:gd name="connsiteY106" fmla="*/ 5618550 h 6858000"/>
              <a:gd name="connsiteX107" fmla="*/ 4988186 w 7467600"/>
              <a:gd name="connsiteY107" fmla="*/ 5216467 h 6858000"/>
              <a:gd name="connsiteX108" fmla="*/ 4978032 w 7467600"/>
              <a:gd name="connsiteY108" fmla="*/ 5183809 h 6858000"/>
              <a:gd name="connsiteX109" fmla="*/ 4463413 w 7467600"/>
              <a:gd name="connsiteY109" fmla="*/ 5615162 h 6858000"/>
              <a:gd name="connsiteX110" fmla="*/ 4358134 w 7467600"/>
              <a:gd name="connsiteY110" fmla="*/ 5742791 h 6858000"/>
              <a:gd name="connsiteX111" fmla="*/ 4376219 w 7467600"/>
              <a:gd name="connsiteY111" fmla="*/ 5729027 h 6858000"/>
              <a:gd name="connsiteX112" fmla="*/ 4582340 w 7467600"/>
              <a:gd name="connsiteY112" fmla="*/ 5561037 h 6858000"/>
              <a:gd name="connsiteX113" fmla="*/ 4694684 w 7467600"/>
              <a:gd name="connsiteY113" fmla="*/ 5447098 h 6858000"/>
              <a:gd name="connsiteX114" fmla="*/ 4754123 w 7467600"/>
              <a:gd name="connsiteY114" fmla="*/ 5384643 h 6858000"/>
              <a:gd name="connsiteX115" fmla="*/ 4978032 w 7467600"/>
              <a:gd name="connsiteY115" fmla="*/ 5183809 h 6858000"/>
              <a:gd name="connsiteX116" fmla="*/ 1903353 w 7467600"/>
              <a:gd name="connsiteY116" fmla="*/ 5044827 h 6858000"/>
              <a:gd name="connsiteX117" fmla="*/ 1936931 w 7467600"/>
              <a:gd name="connsiteY117" fmla="*/ 5093954 h 6858000"/>
              <a:gd name="connsiteX118" fmla="*/ 2195868 w 7467600"/>
              <a:gd name="connsiteY118" fmla="*/ 5396574 h 6858000"/>
              <a:gd name="connsiteX119" fmla="*/ 2088852 w 7467600"/>
              <a:gd name="connsiteY119" fmla="*/ 5166123 h 6858000"/>
              <a:gd name="connsiteX120" fmla="*/ 1958241 w 7467600"/>
              <a:gd name="connsiteY120" fmla="*/ 5067955 h 6858000"/>
              <a:gd name="connsiteX121" fmla="*/ 1903353 w 7467600"/>
              <a:gd name="connsiteY121" fmla="*/ 5044827 h 6858000"/>
              <a:gd name="connsiteX122" fmla="*/ 1979378 w 7467600"/>
              <a:gd name="connsiteY122" fmla="*/ 4769504 h 6858000"/>
              <a:gd name="connsiteX123" fmla="*/ 2882120 w 7467600"/>
              <a:gd name="connsiteY123" fmla="*/ 5064547 h 6858000"/>
              <a:gd name="connsiteX124" fmla="*/ 2793103 w 7467600"/>
              <a:gd name="connsiteY124" fmla="*/ 5039699 h 6858000"/>
              <a:gd name="connsiteX125" fmla="*/ 2770041 w 7467600"/>
              <a:gd name="connsiteY125" fmla="*/ 5033634 h 6858000"/>
              <a:gd name="connsiteX126" fmla="*/ 1979378 w 7467600"/>
              <a:gd name="connsiteY126" fmla="*/ 4769504 h 6858000"/>
              <a:gd name="connsiteX127" fmla="*/ 1927410 w 7467600"/>
              <a:gd name="connsiteY127" fmla="*/ 4716164 h 6858000"/>
              <a:gd name="connsiteX128" fmla="*/ 1959587 w 7467600"/>
              <a:gd name="connsiteY128" fmla="*/ 4728849 h 6858000"/>
              <a:gd name="connsiteX129" fmla="*/ 2777707 w 7467600"/>
              <a:gd name="connsiteY129" fmla="*/ 5003991 h 6858000"/>
              <a:gd name="connsiteX130" fmla="*/ 2800768 w 7467600"/>
              <a:gd name="connsiteY130" fmla="*/ 5010056 h 6858000"/>
              <a:gd name="connsiteX131" fmla="*/ 2879408 w 7467600"/>
              <a:gd name="connsiteY131" fmla="*/ 5031590 h 6858000"/>
              <a:gd name="connsiteX132" fmla="*/ 2862295 w 7467600"/>
              <a:gd name="connsiteY132" fmla="*/ 5022958 h 6858000"/>
              <a:gd name="connsiteX133" fmla="*/ 2813343 w 7467600"/>
              <a:gd name="connsiteY133" fmla="*/ 4998369 h 6858000"/>
              <a:gd name="connsiteX134" fmla="*/ 2646245 w 7467600"/>
              <a:gd name="connsiteY134" fmla="*/ 4930999 h 6858000"/>
              <a:gd name="connsiteX135" fmla="*/ 1999243 w 7467600"/>
              <a:gd name="connsiteY135" fmla="*/ 4730524 h 6858000"/>
              <a:gd name="connsiteX136" fmla="*/ 1979527 w 7467600"/>
              <a:gd name="connsiteY136" fmla="*/ 4726651 h 6858000"/>
              <a:gd name="connsiteX137" fmla="*/ 1927410 w 7467600"/>
              <a:gd name="connsiteY137" fmla="*/ 4716164 h 6858000"/>
              <a:gd name="connsiteX138" fmla="*/ 1997014 w 7467600"/>
              <a:gd name="connsiteY138" fmla="*/ 4698007 h 6858000"/>
              <a:gd name="connsiteX139" fmla="*/ 2005458 w 7467600"/>
              <a:gd name="connsiteY139" fmla="*/ 4699540 h 6858000"/>
              <a:gd name="connsiteX140" fmla="*/ 2657186 w 7467600"/>
              <a:gd name="connsiteY140" fmla="*/ 4901687 h 6858000"/>
              <a:gd name="connsiteX141" fmla="*/ 2826662 w 7467600"/>
              <a:gd name="connsiteY141" fmla="*/ 4970362 h 6858000"/>
              <a:gd name="connsiteX142" fmla="*/ 2876100 w 7467600"/>
              <a:gd name="connsiteY142" fmla="*/ 4995397 h 6858000"/>
              <a:gd name="connsiteX143" fmla="*/ 3042600 w 7467600"/>
              <a:gd name="connsiteY143" fmla="*/ 5059532 h 6858000"/>
              <a:gd name="connsiteX144" fmla="*/ 1997014 w 7467600"/>
              <a:gd name="connsiteY144" fmla="*/ 4698007 h 6858000"/>
              <a:gd name="connsiteX145" fmla="*/ 2305292 w 7467600"/>
              <a:gd name="connsiteY145" fmla="*/ 4219492 h 6858000"/>
              <a:gd name="connsiteX146" fmla="*/ 3360922 w 7467600"/>
              <a:gd name="connsiteY146" fmla="*/ 4529373 h 6858000"/>
              <a:gd name="connsiteX147" fmla="*/ 3492420 w 7467600"/>
              <a:gd name="connsiteY147" fmla="*/ 4510145 h 6858000"/>
              <a:gd name="connsiteX148" fmla="*/ 3364086 w 7467600"/>
              <a:gd name="connsiteY148" fmla="*/ 4480340 h 6858000"/>
              <a:gd name="connsiteX149" fmla="*/ 3225818 w 7467600"/>
              <a:gd name="connsiteY149" fmla="*/ 4411822 h 6858000"/>
              <a:gd name="connsiteX150" fmla="*/ 3129696 w 7467600"/>
              <a:gd name="connsiteY150" fmla="*/ 4360704 h 6858000"/>
              <a:gd name="connsiteX151" fmla="*/ 2814545 w 7467600"/>
              <a:gd name="connsiteY151" fmla="*/ 4282955 h 6858000"/>
              <a:gd name="connsiteX152" fmla="*/ 2305292 w 7467600"/>
              <a:gd name="connsiteY152" fmla="*/ 4219492 h 6858000"/>
              <a:gd name="connsiteX153" fmla="*/ 2626982 w 7467600"/>
              <a:gd name="connsiteY153" fmla="*/ 4206450 h 6858000"/>
              <a:gd name="connsiteX154" fmla="*/ 2490617 w 7467600"/>
              <a:gd name="connsiteY154" fmla="*/ 4206951 h 6858000"/>
              <a:gd name="connsiteX155" fmla="*/ 2819869 w 7467600"/>
              <a:gd name="connsiteY155" fmla="*/ 4252936 h 6858000"/>
              <a:gd name="connsiteX156" fmla="*/ 3143018 w 7467600"/>
              <a:gd name="connsiteY156" fmla="*/ 4332698 h 6858000"/>
              <a:gd name="connsiteX157" fmla="*/ 3241520 w 7467600"/>
              <a:gd name="connsiteY157" fmla="*/ 4385112 h 6858000"/>
              <a:gd name="connsiteX158" fmla="*/ 3374575 w 7467600"/>
              <a:gd name="connsiteY158" fmla="*/ 4451517 h 6858000"/>
              <a:gd name="connsiteX159" fmla="*/ 3505221 w 7467600"/>
              <a:gd name="connsiteY159" fmla="*/ 4480757 h 6858000"/>
              <a:gd name="connsiteX160" fmla="*/ 2626982 w 7467600"/>
              <a:gd name="connsiteY160" fmla="*/ 4206450 h 6858000"/>
              <a:gd name="connsiteX161" fmla="*/ 1310106 w 7467600"/>
              <a:gd name="connsiteY161" fmla="*/ 3943217 h 6858000"/>
              <a:gd name="connsiteX162" fmla="*/ 854994 w 7467600"/>
              <a:gd name="connsiteY162" fmla="*/ 4399136 h 6858000"/>
              <a:gd name="connsiteX163" fmla="*/ 742462 w 7467600"/>
              <a:gd name="connsiteY163" fmla="*/ 4594648 h 6858000"/>
              <a:gd name="connsiteX164" fmla="*/ 820602 w 7467600"/>
              <a:gd name="connsiteY164" fmla="*/ 4485915 h 6858000"/>
              <a:gd name="connsiteX165" fmla="*/ 878295 w 7467600"/>
              <a:gd name="connsiteY165" fmla="*/ 4403594 h 6858000"/>
              <a:gd name="connsiteX166" fmla="*/ 1240607 w 7467600"/>
              <a:gd name="connsiteY166" fmla="*/ 4010401 h 6858000"/>
              <a:gd name="connsiteX167" fmla="*/ 1310106 w 7467600"/>
              <a:gd name="connsiteY167" fmla="*/ 3943217 h 6858000"/>
              <a:gd name="connsiteX168" fmla="*/ 1423113 w 7467600"/>
              <a:gd name="connsiteY168" fmla="*/ 3874565 h 6858000"/>
              <a:gd name="connsiteX169" fmla="*/ 1260565 w 7467600"/>
              <a:gd name="connsiteY169" fmla="*/ 4031982 h 6858000"/>
              <a:gd name="connsiteX170" fmla="*/ 901900 w 7467600"/>
              <a:gd name="connsiteY170" fmla="*/ 4421236 h 6858000"/>
              <a:gd name="connsiteX171" fmla="*/ 845044 w 7467600"/>
              <a:gd name="connsiteY171" fmla="*/ 4502436 h 6858000"/>
              <a:gd name="connsiteX172" fmla="*/ 685926 w 7467600"/>
              <a:gd name="connsiteY172" fmla="*/ 4703069 h 6858000"/>
              <a:gd name="connsiteX173" fmla="*/ 684248 w 7467600"/>
              <a:gd name="connsiteY173" fmla="*/ 4706721 h 6858000"/>
              <a:gd name="connsiteX174" fmla="*/ 1423113 w 7467600"/>
              <a:gd name="connsiteY174" fmla="*/ 3874565 h 6858000"/>
              <a:gd name="connsiteX175" fmla="*/ 3316479 w 7467600"/>
              <a:gd name="connsiteY175" fmla="*/ 3872136 h 6858000"/>
              <a:gd name="connsiteX176" fmla="*/ 3546806 w 7467600"/>
              <a:gd name="connsiteY176" fmla="*/ 4356139 h 6858000"/>
              <a:gd name="connsiteX177" fmla="*/ 3364433 w 7467600"/>
              <a:gd name="connsiteY177" fmla="*/ 3953121 h 6858000"/>
              <a:gd name="connsiteX178" fmla="*/ 3316479 w 7467600"/>
              <a:gd name="connsiteY178" fmla="*/ 3872136 h 6858000"/>
              <a:gd name="connsiteX179" fmla="*/ 3291335 w 7467600"/>
              <a:gd name="connsiteY179" fmla="*/ 3767420 h 6858000"/>
              <a:gd name="connsiteX180" fmla="*/ 3390805 w 7467600"/>
              <a:gd name="connsiteY180" fmla="*/ 3937163 h 6858000"/>
              <a:gd name="connsiteX181" fmla="*/ 3579062 w 7467600"/>
              <a:gd name="connsiteY181" fmla="*/ 4359040 h 6858000"/>
              <a:gd name="connsiteX182" fmla="*/ 3467355 w 7467600"/>
              <a:gd name="connsiteY182" fmla="*/ 3988130 h 6858000"/>
              <a:gd name="connsiteX183" fmla="*/ 3310753 w 7467600"/>
              <a:gd name="connsiteY183" fmla="*/ 3787140 h 6858000"/>
              <a:gd name="connsiteX184" fmla="*/ 3291335 w 7467600"/>
              <a:gd name="connsiteY184" fmla="*/ 3767420 h 6858000"/>
              <a:gd name="connsiteX185" fmla="*/ 1635889 w 7467600"/>
              <a:gd name="connsiteY185" fmla="*/ 3709494 h 6858000"/>
              <a:gd name="connsiteX186" fmla="*/ 1634800 w 7467600"/>
              <a:gd name="connsiteY186" fmla="*/ 3731111 h 6858000"/>
              <a:gd name="connsiteX187" fmla="*/ 1635889 w 7467600"/>
              <a:gd name="connsiteY187" fmla="*/ 3709494 h 6858000"/>
              <a:gd name="connsiteX188" fmla="*/ 1510397 w 7467600"/>
              <a:gd name="connsiteY188" fmla="*/ 3684705 h 6858000"/>
              <a:gd name="connsiteX189" fmla="*/ 1146550 w 7467600"/>
              <a:gd name="connsiteY189" fmla="*/ 3802012 h 6858000"/>
              <a:gd name="connsiteX190" fmla="*/ 698834 w 7467600"/>
              <a:gd name="connsiteY190" fmla="*/ 3952272 h 6858000"/>
              <a:gd name="connsiteX191" fmla="*/ 34256 w 7467600"/>
              <a:gd name="connsiteY191" fmla="*/ 4347603 h 6858000"/>
              <a:gd name="connsiteX192" fmla="*/ 527241 w 7467600"/>
              <a:gd name="connsiteY192" fmla="*/ 4065078 h 6858000"/>
              <a:gd name="connsiteX193" fmla="*/ 1510397 w 7467600"/>
              <a:gd name="connsiteY193" fmla="*/ 3684705 h 6858000"/>
              <a:gd name="connsiteX194" fmla="*/ 1313114 w 7467600"/>
              <a:gd name="connsiteY194" fmla="*/ 3655216 h 6858000"/>
              <a:gd name="connsiteX195" fmla="*/ 1109304 w 7467600"/>
              <a:gd name="connsiteY195" fmla="*/ 3669030 h 6858000"/>
              <a:gd name="connsiteX196" fmla="*/ 8129 w 7467600"/>
              <a:gd name="connsiteY196" fmla="*/ 4330519 h 6858000"/>
              <a:gd name="connsiteX197" fmla="*/ 687572 w 7467600"/>
              <a:gd name="connsiteY197" fmla="*/ 3925629 h 6858000"/>
              <a:gd name="connsiteX198" fmla="*/ 1138365 w 7467600"/>
              <a:gd name="connsiteY198" fmla="*/ 3774515 h 6858000"/>
              <a:gd name="connsiteX199" fmla="*/ 1505579 w 7467600"/>
              <a:gd name="connsiteY199" fmla="*/ 3655526 h 6858000"/>
              <a:gd name="connsiteX200" fmla="*/ 1313114 w 7467600"/>
              <a:gd name="connsiteY200" fmla="*/ 3655216 h 6858000"/>
              <a:gd name="connsiteX201" fmla="*/ 3655073 w 7467600"/>
              <a:gd name="connsiteY201" fmla="*/ 3650884 h 6858000"/>
              <a:gd name="connsiteX202" fmla="*/ 3989938 w 7467600"/>
              <a:gd name="connsiteY202" fmla="*/ 3991685 h 6858000"/>
              <a:gd name="connsiteX203" fmla="*/ 4393907 w 7467600"/>
              <a:gd name="connsiteY203" fmla="*/ 4261258 h 6858000"/>
              <a:gd name="connsiteX204" fmla="*/ 4648051 w 7467600"/>
              <a:gd name="connsiteY204" fmla="*/ 4374051 h 6858000"/>
              <a:gd name="connsiteX205" fmla="*/ 4383389 w 7467600"/>
              <a:gd name="connsiteY205" fmla="*/ 4184369 h 6858000"/>
              <a:gd name="connsiteX206" fmla="*/ 4165508 w 7467600"/>
              <a:gd name="connsiteY206" fmla="*/ 4035196 h 6858000"/>
              <a:gd name="connsiteX207" fmla="*/ 4068162 w 7467600"/>
              <a:gd name="connsiteY207" fmla="*/ 3953394 h 6858000"/>
              <a:gd name="connsiteX208" fmla="*/ 3981416 w 7467600"/>
              <a:gd name="connsiteY208" fmla="*/ 3880482 h 6858000"/>
              <a:gd name="connsiteX209" fmla="*/ 3800147 w 7467600"/>
              <a:gd name="connsiteY209" fmla="*/ 3749872 h 6858000"/>
              <a:gd name="connsiteX210" fmla="*/ 3655073 w 7467600"/>
              <a:gd name="connsiteY210" fmla="*/ 3650884 h 6858000"/>
              <a:gd name="connsiteX211" fmla="*/ 3670252 w 7467600"/>
              <a:gd name="connsiteY211" fmla="*/ 3622798 h 6858000"/>
              <a:gd name="connsiteX212" fmla="*/ 3817258 w 7467600"/>
              <a:gd name="connsiteY212" fmla="*/ 3723577 h 6858000"/>
              <a:gd name="connsiteX213" fmla="*/ 4000461 w 7467600"/>
              <a:gd name="connsiteY213" fmla="*/ 3855966 h 6858000"/>
              <a:gd name="connsiteX214" fmla="*/ 4088180 w 7467600"/>
              <a:gd name="connsiteY214" fmla="*/ 3929774 h 6858000"/>
              <a:gd name="connsiteX215" fmla="*/ 4184555 w 7467600"/>
              <a:gd name="connsiteY215" fmla="*/ 4010683 h 6858000"/>
              <a:gd name="connsiteX216" fmla="*/ 4399563 w 7467600"/>
              <a:gd name="connsiteY216" fmla="*/ 4158106 h 6858000"/>
              <a:gd name="connsiteX217" fmla="*/ 4684469 w 7467600"/>
              <a:gd name="connsiteY217" fmla="*/ 4364680 h 6858000"/>
              <a:gd name="connsiteX218" fmla="*/ 4690271 w 7467600"/>
              <a:gd name="connsiteY218" fmla="*/ 4370034 h 6858000"/>
              <a:gd name="connsiteX219" fmla="*/ 4136093 w 7467600"/>
              <a:gd name="connsiteY219" fmla="*/ 3858466 h 6858000"/>
              <a:gd name="connsiteX220" fmla="*/ 3670252 w 7467600"/>
              <a:gd name="connsiteY220" fmla="*/ 3622798 h 6858000"/>
              <a:gd name="connsiteX221" fmla="*/ 4440129 w 7467600"/>
              <a:gd name="connsiteY221" fmla="*/ 3448571 h 6858000"/>
              <a:gd name="connsiteX222" fmla="*/ 4856525 w 7467600"/>
              <a:gd name="connsiteY222" fmla="*/ 3915351 h 6858000"/>
              <a:gd name="connsiteX223" fmla="*/ 5059055 w 7467600"/>
              <a:gd name="connsiteY223" fmla="*/ 4108918 h 6858000"/>
              <a:gd name="connsiteX224" fmla="*/ 5290070 w 7467600"/>
              <a:gd name="connsiteY224" fmla="*/ 4263619 h 6858000"/>
              <a:gd name="connsiteX225" fmla="*/ 4834991 w 7467600"/>
              <a:gd name="connsiteY225" fmla="*/ 3830985 h 6858000"/>
              <a:gd name="connsiteX226" fmla="*/ 4440129 w 7467600"/>
              <a:gd name="connsiteY226" fmla="*/ 3448571 h 6858000"/>
              <a:gd name="connsiteX227" fmla="*/ 4441737 w 7467600"/>
              <a:gd name="connsiteY227" fmla="*/ 3399734 h 6858000"/>
              <a:gd name="connsiteX228" fmla="*/ 4431236 w 7467600"/>
              <a:gd name="connsiteY228" fmla="*/ 3400954 h 6858000"/>
              <a:gd name="connsiteX229" fmla="*/ 4557150 w 7467600"/>
              <a:gd name="connsiteY229" fmla="*/ 3510023 h 6858000"/>
              <a:gd name="connsiteX230" fmla="*/ 4856936 w 7467600"/>
              <a:gd name="connsiteY230" fmla="*/ 3809146 h 6858000"/>
              <a:gd name="connsiteX231" fmla="*/ 5111996 w 7467600"/>
              <a:gd name="connsiteY231" fmla="*/ 4065759 h 6858000"/>
              <a:gd name="connsiteX232" fmla="*/ 5388878 w 7467600"/>
              <a:gd name="connsiteY232" fmla="*/ 4300185 h 6858000"/>
              <a:gd name="connsiteX233" fmla="*/ 5425556 w 7467600"/>
              <a:gd name="connsiteY233" fmla="*/ 4308967 h 6858000"/>
              <a:gd name="connsiteX234" fmla="*/ 4943646 w 7467600"/>
              <a:gd name="connsiteY234" fmla="*/ 3822916 h 6858000"/>
              <a:gd name="connsiteX235" fmla="*/ 4594837 w 7467600"/>
              <a:gd name="connsiteY235" fmla="*/ 3532274 h 6858000"/>
              <a:gd name="connsiteX236" fmla="*/ 4441737 w 7467600"/>
              <a:gd name="connsiteY236" fmla="*/ 3399734 h 6858000"/>
              <a:gd name="connsiteX237" fmla="*/ 5425834 w 7467600"/>
              <a:gd name="connsiteY237" fmla="*/ 3162785 h 6858000"/>
              <a:gd name="connsiteX238" fmla="*/ 5401644 w 7467600"/>
              <a:gd name="connsiteY238" fmla="*/ 3617847 h 6858000"/>
              <a:gd name="connsiteX239" fmla="*/ 5467256 w 7467600"/>
              <a:gd name="connsiteY239" fmla="*/ 4175494 h 6858000"/>
              <a:gd name="connsiteX240" fmla="*/ 5448069 w 7467600"/>
              <a:gd name="connsiteY240" fmla="*/ 3567554 h 6858000"/>
              <a:gd name="connsiteX241" fmla="*/ 5425834 w 7467600"/>
              <a:gd name="connsiteY241" fmla="*/ 3162785 h 6858000"/>
              <a:gd name="connsiteX242" fmla="*/ 1318687 w 7467600"/>
              <a:gd name="connsiteY242" fmla="*/ 3113840 h 6858000"/>
              <a:gd name="connsiteX243" fmla="*/ 1066793 w 7467600"/>
              <a:gd name="connsiteY243" fmla="*/ 3212171 h 6858000"/>
              <a:gd name="connsiteX244" fmla="*/ 993319 w 7467600"/>
              <a:gd name="connsiteY244" fmla="*/ 3247648 h 6858000"/>
              <a:gd name="connsiteX245" fmla="*/ 853081 w 7467600"/>
              <a:gd name="connsiteY245" fmla="*/ 3312410 h 6858000"/>
              <a:gd name="connsiteX246" fmla="*/ 805957 w 7467600"/>
              <a:gd name="connsiteY246" fmla="*/ 3330443 h 6858000"/>
              <a:gd name="connsiteX247" fmla="*/ 1318687 w 7467600"/>
              <a:gd name="connsiteY247" fmla="*/ 3113840 h 6858000"/>
              <a:gd name="connsiteX248" fmla="*/ 5453702 w 7467600"/>
              <a:gd name="connsiteY248" fmla="*/ 3090882 h 6858000"/>
              <a:gd name="connsiteX249" fmla="*/ 5480135 w 7467600"/>
              <a:gd name="connsiteY249" fmla="*/ 3565802 h 6858000"/>
              <a:gd name="connsiteX250" fmla="*/ 5499023 w 7467600"/>
              <a:gd name="connsiteY250" fmla="*/ 4166310 h 6858000"/>
              <a:gd name="connsiteX251" fmla="*/ 5547022 w 7467600"/>
              <a:gd name="connsiteY251" fmla="*/ 3607838 h 6858000"/>
              <a:gd name="connsiteX252" fmla="*/ 5515964 w 7467600"/>
              <a:gd name="connsiteY252" fmla="*/ 3378541 h 6858000"/>
              <a:gd name="connsiteX253" fmla="*/ 5453702 w 7467600"/>
              <a:gd name="connsiteY253" fmla="*/ 3090882 h 6858000"/>
              <a:gd name="connsiteX254" fmla="*/ 1238695 w 7467600"/>
              <a:gd name="connsiteY254" fmla="*/ 3076820 h 6858000"/>
              <a:gd name="connsiteX255" fmla="*/ 716371 w 7467600"/>
              <a:gd name="connsiteY255" fmla="*/ 3293249 h 6858000"/>
              <a:gd name="connsiteX256" fmla="*/ 579522 w 7467600"/>
              <a:gd name="connsiteY256" fmla="*/ 3371759 h 6858000"/>
              <a:gd name="connsiteX257" fmla="*/ 600288 w 7467600"/>
              <a:gd name="connsiteY257" fmla="*/ 3365555 h 6858000"/>
              <a:gd name="connsiteX258" fmla="*/ 840692 w 7467600"/>
              <a:gd name="connsiteY258" fmla="*/ 3284921 h 6858000"/>
              <a:gd name="connsiteX259" fmla="*/ 979248 w 7467600"/>
              <a:gd name="connsiteY259" fmla="*/ 3221003 h 6858000"/>
              <a:gd name="connsiteX260" fmla="*/ 1053282 w 7467600"/>
              <a:gd name="connsiteY260" fmla="*/ 3185247 h 6858000"/>
              <a:gd name="connsiteX261" fmla="*/ 1320603 w 7467600"/>
              <a:gd name="connsiteY261" fmla="*/ 3081281 h 6858000"/>
              <a:gd name="connsiteX262" fmla="*/ 1238695 w 7467600"/>
              <a:gd name="connsiteY262" fmla="*/ 3076820 h 6858000"/>
              <a:gd name="connsiteX263" fmla="*/ 5425627 w 7467600"/>
              <a:gd name="connsiteY263" fmla="*/ 2954192 h 6858000"/>
              <a:gd name="connsiteX264" fmla="*/ 5470770 w 7467600"/>
              <a:gd name="connsiteY264" fmla="*/ 3005435 h 6858000"/>
              <a:gd name="connsiteX265" fmla="*/ 5519779 w 7467600"/>
              <a:gd name="connsiteY265" fmla="*/ 4359223 h 6858000"/>
              <a:gd name="connsiteX266" fmla="*/ 5520293 w 7467600"/>
              <a:gd name="connsiteY266" fmla="*/ 4360602 h 6858000"/>
              <a:gd name="connsiteX267" fmla="*/ 5767221 w 7467600"/>
              <a:gd name="connsiteY267" fmla="*/ 4665564 h 6858000"/>
              <a:gd name="connsiteX268" fmla="*/ 6937169 w 7467600"/>
              <a:gd name="connsiteY268" fmla="*/ 4815941 h 6858000"/>
              <a:gd name="connsiteX269" fmla="*/ 6953922 w 7467600"/>
              <a:gd name="connsiteY269" fmla="*/ 4890068 h 6858000"/>
              <a:gd name="connsiteX270" fmla="*/ 6071359 w 7467600"/>
              <a:gd name="connsiteY270" fmla="*/ 4770770 h 6858000"/>
              <a:gd name="connsiteX271" fmla="*/ 6038839 w 7467600"/>
              <a:gd name="connsiteY271" fmla="*/ 4764474 h 6858000"/>
              <a:gd name="connsiteX272" fmla="*/ 6038706 w 7467600"/>
              <a:gd name="connsiteY272" fmla="*/ 4763847 h 6858000"/>
              <a:gd name="connsiteX273" fmla="*/ 6037784 w 7467600"/>
              <a:gd name="connsiteY273" fmla="*/ 4764270 h 6858000"/>
              <a:gd name="connsiteX274" fmla="*/ 6038839 w 7467600"/>
              <a:gd name="connsiteY274" fmla="*/ 4764474 h 6858000"/>
              <a:gd name="connsiteX275" fmla="*/ 6040338 w 7467600"/>
              <a:gd name="connsiteY275" fmla="*/ 4771418 h 6858000"/>
              <a:gd name="connsiteX276" fmla="*/ 6024488 w 7467600"/>
              <a:gd name="connsiteY276" fmla="*/ 4809903 h 6858000"/>
              <a:gd name="connsiteX277" fmla="*/ 5599771 w 7467600"/>
              <a:gd name="connsiteY277" fmla="*/ 5509652 h 6858000"/>
              <a:gd name="connsiteX278" fmla="*/ 5548843 w 7467600"/>
              <a:gd name="connsiteY278" fmla="*/ 5563845 h 6858000"/>
              <a:gd name="connsiteX279" fmla="*/ 5940952 w 7467600"/>
              <a:gd name="connsiteY279" fmla="*/ 6250028 h 6858000"/>
              <a:gd name="connsiteX280" fmla="*/ 6043441 w 7467600"/>
              <a:gd name="connsiteY280" fmla="*/ 6665847 h 6858000"/>
              <a:gd name="connsiteX281" fmla="*/ 6093432 w 7467600"/>
              <a:gd name="connsiteY281" fmla="*/ 6858000 h 6858000"/>
              <a:gd name="connsiteX282" fmla="*/ 6034344 w 7467600"/>
              <a:gd name="connsiteY282" fmla="*/ 6858000 h 6858000"/>
              <a:gd name="connsiteX283" fmla="*/ 6026679 w 7467600"/>
              <a:gd name="connsiteY283" fmla="*/ 6836959 h 6858000"/>
              <a:gd name="connsiteX284" fmla="*/ 5800441 w 7467600"/>
              <a:gd name="connsiteY284" fmla="*/ 6335286 h 6858000"/>
              <a:gd name="connsiteX285" fmla="*/ 5526562 w 7467600"/>
              <a:gd name="connsiteY285" fmla="*/ 5705388 h 6858000"/>
              <a:gd name="connsiteX286" fmla="*/ 5519640 w 7467600"/>
              <a:gd name="connsiteY286" fmla="*/ 5683774 h 6858000"/>
              <a:gd name="connsiteX287" fmla="*/ 5844559 w 7467600"/>
              <a:gd name="connsiteY287" fmla="*/ 6553349 h 6858000"/>
              <a:gd name="connsiteX288" fmla="*/ 5975994 w 7467600"/>
              <a:gd name="connsiteY288" fmla="*/ 6858000 h 6858000"/>
              <a:gd name="connsiteX289" fmla="*/ 5898547 w 7467600"/>
              <a:gd name="connsiteY289" fmla="*/ 6858000 h 6858000"/>
              <a:gd name="connsiteX290" fmla="*/ 5682041 w 7467600"/>
              <a:gd name="connsiteY290" fmla="*/ 6355860 h 6858000"/>
              <a:gd name="connsiteX291" fmla="*/ 5461758 w 7467600"/>
              <a:gd name="connsiteY291" fmla="*/ 5820220 h 6858000"/>
              <a:gd name="connsiteX292" fmla="*/ 5237282 w 7467600"/>
              <a:gd name="connsiteY292" fmla="*/ 6579086 h 6858000"/>
              <a:gd name="connsiteX293" fmla="*/ 5115009 w 7467600"/>
              <a:gd name="connsiteY293" fmla="*/ 6858000 h 6858000"/>
              <a:gd name="connsiteX294" fmla="*/ 5028074 w 7467600"/>
              <a:gd name="connsiteY294" fmla="*/ 6858000 h 6858000"/>
              <a:gd name="connsiteX295" fmla="*/ 5079508 w 7467600"/>
              <a:gd name="connsiteY295" fmla="*/ 6749074 h 6858000"/>
              <a:gd name="connsiteX296" fmla="*/ 5371846 w 7467600"/>
              <a:gd name="connsiteY296" fmla="*/ 5924413 h 6858000"/>
              <a:gd name="connsiteX297" fmla="*/ 5270512 w 7467600"/>
              <a:gd name="connsiteY297" fmla="*/ 6138975 h 6858000"/>
              <a:gd name="connsiteX298" fmla="*/ 5062409 w 7467600"/>
              <a:gd name="connsiteY298" fmla="*/ 6653544 h 6858000"/>
              <a:gd name="connsiteX299" fmla="*/ 5036628 w 7467600"/>
              <a:gd name="connsiteY299" fmla="*/ 6754247 h 6858000"/>
              <a:gd name="connsiteX300" fmla="*/ 5009112 w 7467600"/>
              <a:gd name="connsiteY300" fmla="*/ 6858000 h 6858000"/>
              <a:gd name="connsiteX301" fmla="*/ 4976679 w 7467600"/>
              <a:gd name="connsiteY301" fmla="*/ 6858000 h 6858000"/>
              <a:gd name="connsiteX302" fmla="*/ 5006537 w 7467600"/>
              <a:gd name="connsiteY302" fmla="*/ 6747068 h 6858000"/>
              <a:gd name="connsiteX303" fmla="*/ 5032723 w 7467600"/>
              <a:gd name="connsiteY303" fmla="*/ 6644957 h 6858000"/>
              <a:gd name="connsiteX304" fmla="*/ 5242949 w 7467600"/>
              <a:gd name="connsiteY304" fmla="*/ 6125175 h 6858000"/>
              <a:gd name="connsiteX305" fmla="*/ 5286321 w 7467600"/>
              <a:gd name="connsiteY305" fmla="*/ 6033555 h 6858000"/>
              <a:gd name="connsiteX306" fmla="*/ 5008210 w 7467600"/>
              <a:gd name="connsiteY306" fmla="*/ 6649194 h 6858000"/>
              <a:gd name="connsiteX307" fmla="*/ 4986321 w 7467600"/>
              <a:gd name="connsiteY307" fmla="*/ 6765687 h 6858000"/>
              <a:gd name="connsiteX308" fmla="*/ 4973474 w 7467600"/>
              <a:gd name="connsiteY308" fmla="*/ 6858000 h 6858000"/>
              <a:gd name="connsiteX309" fmla="*/ 4907178 w 7467600"/>
              <a:gd name="connsiteY309" fmla="*/ 6858000 h 6858000"/>
              <a:gd name="connsiteX310" fmla="*/ 4910810 w 7467600"/>
              <a:gd name="connsiteY310" fmla="*/ 6829660 h 6858000"/>
              <a:gd name="connsiteX311" fmla="*/ 4987461 w 7467600"/>
              <a:gd name="connsiteY311" fmla="*/ 6432994 h 6858000"/>
              <a:gd name="connsiteX312" fmla="*/ 5179262 w 7467600"/>
              <a:gd name="connsiteY312" fmla="*/ 6035044 h 6858000"/>
              <a:gd name="connsiteX313" fmla="*/ 4689678 w 7467600"/>
              <a:gd name="connsiteY313" fmla="*/ 6440241 h 6858000"/>
              <a:gd name="connsiteX314" fmla="*/ 4477543 w 7467600"/>
              <a:gd name="connsiteY314" fmla="*/ 6674836 h 6858000"/>
              <a:gd name="connsiteX315" fmla="*/ 4329957 w 7467600"/>
              <a:gd name="connsiteY315" fmla="*/ 6858000 h 6858000"/>
              <a:gd name="connsiteX316" fmla="*/ 4218595 w 7467600"/>
              <a:gd name="connsiteY316" fmla="*/ 6858000 h 6858000"/>
              <a:gd name="connsiteX317" fmla="*/ 4368888 w 7467600"/>
              <a:gd name="connsiteY317" fmla="*/ 6668412 h 6858000"/>
              <a:gd name="connsiteX318" fmla="*/ 4563091 w 7467600"/>
              <a:gd name="connsiteY318" fmla="*/ 6442508 h 6858000"/>
              <a:gd name="connsiteX319" fmla="*/ 5387324 w 7467600"/>
              <a:gd name="connsiteY319" fmla="*/ 5705830 h 6858000"/>
              <a:gd name="connsiteX320" fmla="*/ 5073620 w 7467600"/>
              <a:gd name="connsiteY320" fmla="*/ 5955437 h 6858000"/>
              <a:gd name="connsiteX321" fmla="*/ 4689789 w 7467600"/>
              <a:gd name="connsiteY321" fmla="*/ 6268382 h 6858000"/>
              <a:gd name="connsiteX322" fmla="*/ 4418722 w 7467600"/>
              <a:gd name="connsiteY322" fmla="*/ 6570886 h 6858000"/>
              <a:gd name="connsiteX323" fmla="*/ 4214944 w 7467600"/>
              <a:gd name="connsiteY323" fmla="*/ 6858000 h 6858000"/>
              <a:gd name="connsiteX324" fmla="*/ 4177898 w 7467600"/>
              <a:gd name="connsiteY324" fmla="*/ 6858000 h 6858000"/>
              <a:gd name="connsiteX325" fmla="*/ 4391597 w 7467600"/>
              <a:gd name="connsiteY325" fmla="*/ 6556370 h 6858000"/>
              <a:gd name="connsiteX326" fmla="*/ 4668889 w 7467600"/>
              <a:gd name="connsiteY326" fmla="*/ 6246399 h 6858000"/>
              <a:gd name="connsiteX327" fmla="*/ 5055427 w 7467600"/>
              <a:gd name="connsiteY327" fmla="*/ 5931476 h 6858000"/>
              <a:gd name="connsiteX328" fmla="*/ 5371814 w 7467600"/>
              <a:gd name="connsiteY328" fmla="*/ 5678975 h 6858000"/>
              <a:gd name="connsiteX329" fmla="*/ 4987918 w 7467600"/>
              <a:gd name="connsiteY329" fmla="*/ 5838701 h 6858000"/>
              <a:gd name="connsiteX330" fmla="*/ 4317146 w 7467600"/>
              <a:gd name="connsiteY330" fmla="*/ 6587716 h 6858000"/>
              <a:gd name="connsiteX331" fmla="*/ 4171627 w 7467600"/>
              <a:gd name="connsiteY331" fmla="*/ 6858000 h 6858000"/>
              <a:gd name="connsiteX332" fmla="*/ 4081585 w 7467600"/>
              <a:gd name="connsiteY332" fmla="*/ 6858000 h 6858000"/>
              <a:gd name="connsiteX333" fmla="*/ 4238603 w 7467600"/>
              <a:gd name="connsiteY333" fmla="*/ 6559341 h 6858000"/>
              <a:gd name="connsiteX334" fmla="*/ 4778333 w 7467600"/>
              <a:gd name="connsiteY334" fmla="*/ 5873626 h 6858000"/>
              <a:gd name="connsiteX335" fmla="*/ 5414185 w 7467600"/>
              <a:gd name="connsiteY335" fmla="*/ 5573882 h 6858000"/>
              <a:gd name="connsiteX336" fmla="*/ 5959648 w 7467600"/>
              <a:gd name="connsiteY336" fmla="*/ 4760797 h 6858000"/>
              <a:gd name="connsiteX337" fmla="*/ 5355019 w 7467600"/>
              <a:gd name="connsiteY337" fmla="*/ 4734672 h 6858000"/>
              <a:gd name="connsiteX338" fmla="*/ 5083565 w 7467600"/>
              <a:gd name="connsiteY338" fmla="*/ 5179121 h 6858000"/>
              <a:gd name="connsiteX339" fmla="*/ 4713577 w 7467600"/>
              <a:gd name="connsiteY339" fmla="*/ 5616803 h 6858000"/>
              <a:gd name="connsiteX340" fmla="*/ 3989559 w 7467600"/>
              <a:gd name="connsiteY340" fmla="*/ 6145945 h 6858000"/>
              <a:gd name="connsiteX341" fmla="*/ 3939824 w 7467600"/>
              <a:gd name="connsiteY341" fmla="*/ 6066900 h 6858000"/>
              <a:gd name="connsiteX342" fmla="*/ 4584537 w 7467600"/>
              <a:gd name="connsiteY342" fmla="*/ 5324826 h 6858000"/>
              <a:gd name="connsiteX343" fmla="*/ 5037105 w 7467600"/>
              <a:gd name="connsiteY343" fmla="*/ 5088765 h 6858000"/>
              <a:gd name="connsiteX344" fmla="*/ 5039930 w 7467600"/>
              <a:gd name="connsiteY344" fmla="*/ 5089585 h 6858000"/>
              <a:gd name="connsiteX345" fmla="*/ 5263764 w 7467600"/>
              <a:gd name="connsiteY345" fmla="*/ 4735525 h 6858000"/>
              <a:gd name="connsiteX346" fmla="*/ 4086300 w 7467600"/>
              <a:gd name="connsiteY346" fmla="*/ 4884599 h 6858000"/>
              <a:gd name="connsiteX347" fmla="*/ 4085485 w 7467600"/>
              <a:gd name="connsiteY347" fmla="*/ 4899070 h 6858000"/>
              <a:gd name="connsiteX348" fmla="*/ 3871915 w 7467600"/>
              <a:gd name="connsiteY348" fmla="*/ 5253645 h 6858000"/>
              <a:gd name="connsiteX349" fmla="*/ 3799374 w 7467600"/>
              <a:gd name="connsiteY349" fmla="*/ 5466127 h 6858000"/>
              <a:gd name="connsiteX350" fmla="*/ 3498850 w 7467600"/>
              <a:gd name="connsiteY350" fmla="*/ 6661888 h 6858000"/>
              <a:gd name="connsiteX351" fmla="*/ 3399216 w 7467600"/>
              <a:gd name="connsiteY351" fmla="*/ 6858000 h 6858000"/>
              <a:gd name="connsiteX352" fmla="*/ 3303688 w 7467600"/>
              <a:gd name="connsiteY352" fmla="*/ 6858000 h 6858000"/>
              <a:gd name="connsiteX353" fmla="*/ 3391774 w 7467600"/>
              <a:gd name="connsiteY353" fmla="*/ 6697181 h 6858000"/>
              <a:gd name="connsiteX354" fmla="*/ 3735540 w 7467600"/>
              <a:gd name="connsiteY354" fmla="*/ 5546923 h 6858000"/>
              <a:gd name="connsiteX355" fmla="*/ 3729438 w 7467600"/>
              <a:gd name="connsiteY355" fmla="*/ 5569058 h 6858000"/>
              <a:gd name="connsiteX356" fmla="*/ 3707782 w 7467600"/>
              <a:gd name="connsiteY356" fmla="*/ 5644908 h 6858000"/>
              <a:gd name="connsiteX357" fmla="*/ 3583827 w 7467600"/>
              <a:gd name="connsiteY357" fmla="*/ 6039215 h 6858000"/>
              <a:gd name="connsiteX358" fmla="*/ 3547861 w 7467600"/>
              <a:gd name="connsiteY358" fmla="*/ 6129609 h 6858000"/>
              <a:gd name="connsiteX359" fmla="*/ 3490905 w 7467600"/>
              <a:gd name="connsiteY359" fmla="*/ 6277660 h 6858000"/>
              <a:gd name="connsiteX360" fmla="*/ 3455859 w 7467600"/>
              <a:gd name="connsiteY360" fmla="*/ 6391301 h 6858000"/>
              <a:gd name="connsiteX361" fmla="*/ 3429112 w 7467600"/>
              <a:gd name="connsiteY361" fmla="*/ 6479469 h 6858000"/>
              <a:gd name="connsiteX362" fmla="*/ 3304862 w 7467600"/>
              <a:gd name="connsiteY362" fmla="*/ 6796476 h 6858000"/>
              <a:gd name="connsiteX363" fmla="*/ 3276071 w 7467600"/>
              <a:gd name="connsiteY363" fmla="*/ 6858000 h 6858000"/>
              <a:gd name="connsiteX364" fmla="*/ 3240805 w 7467600"/>
              <a:gd name="connsiteY364" fmla="*/ 6858000 h 6858000"/>
              <a:gd name="connsiteX365" fmla="*/ 3275917 w 7467600"/>
              <a:gd name="connsiteY365" fmla="*/ 6783192 h 6858000"/>
              <a:gd name="connsiteX366" fmla="*/ 3399358 w 7467600"/>
              <a:gd name="connsiteY366" fmla="*/ 6469011 h 6858000"/>
              <a:gd name="connsiteX367" fmla="*/ 3425650 w 7467600"/>
              <a:gd name="connsiteY367" fmla="*/ 6381333 h 6858000"/>
              <a:gd name="connsiteX368" fmla="*/ 3460661 w 7467600"/>
              <a:gd name="connsiteY368" fmla="*/ 6266763 h 6858000"/>
              <a:gd name="connsiteX369" fmla="*/ 3518021 w 7467600"/>
              <a:gd name="connsiteY369" fmla="*/ 6117298 h 6858000"/>
              <a:gd name="connsiteX370" fmla="*/ 3554035 w 7467600"/>
              <a:gd name="connsiteY370" fmla="*/ 6027832 h 6858000"/>
              <a:gd name="connsiteX371" fmla="*/ 3677174 w 7467600"/>
              <a:gd name="connsiteY371" fmla="*/ 5636351 h 6858000"/>
              <a:gd name="connsiteX372" fmla="*/ 3698819 w 7467600"/>
              <a:gd name="connsiteY372" fmla="*/ 5560503 h 6858000"/>
              <a:gd name="connsiteX373" fmla="*/ 3702094 w 7467600"/>
              <a:gd name="connsiteY373" fmla="*/ 5549194 h 6858000"/>
              <a:gd name="connsiteX374" fmla="*/ 3398355 w 7467600"/>
              <a:gd name="connsiteY374" fmla="*/ 6094603 h 6858000"/>
              <a:gd name="connsiteX375" fmla="*/ 3193941 w 7467600"/>
              <a:gd name="connsiteY375" fmla="*/ 6798775 h 6858000"/>
              <a:gd name="connsiteX376" fmla="*/ 3184140 w 7467600"/>
              <a:gd name="connsiteY376" fmla="*/ 6858000 h 6858000"/>
              <a:gd name="connsiteX377" fmla="*/ 3099978 w 7467600"/>
              <a:gd name="connsiteY377" fmla="*/ 6858000 h 6858000"/>
              <a:gd name="connsiteX378" fmla="*/ 3101556 w 7467600"/>
              <a:gd name="connsiteY378" fmla="*/ 6843337 h 6858000"/>
              <a:gd name="connsiteX379" fmla="*/ 3370162 w 7467600"/>
              <a:gd name="connsiteY379" fmla="*/ 5785550 h 6858000"/>
              <a:gd name="connsiteX380" fmla="*/ 3746477 w 7467600"/>
              <a:gd name="connsiteY380" fmla="*/ 5377889 h 6858000"/>
              <a:gd name="connsiteX381" fmla="*/ 3863399 w 7467600"/>
              <a:gd name="connsiteY381" fmla="*/ 5087257 h 6858000"/>
              <a:gd name="connsiteX382" fmla="*/ 3968712 w 7467600"/>
              <a:gd name="connsiteY382" fmla="*/ 4913989 h 6858000"/>
              <a:gd name="connsiteX383" fmla="*/ 2792390 w 7467600"/>
              <a:gd name="connsiteY383" fmla="*/ 5382974 h 6858000"/>
              <a:gd name="connsiteX384" fmla="*/ 2714982 w 7467600"/>
              <a:gd name="connsiteY384" fmla="*/ 5427051 h 6858000"/>
              <a:gd name="connsiteX385" fmla="*/ 2813361 w 7467600"/>
              <a:gd name="connsiteY385" fmla="*/ 6023912 h 6858000"/>
              <a:gd name="connsiteX386" fmla="*/ 2688430 w 7467600"/>
              <a:gd name="connsiteY386" fmla="*/ 6801564 h 6858000"/>
              <a:gd name="connsiteX387" fmla="*/ 2629626 w 7467600"/>
              <a:gd name="connsiteY387" fmla="*/ 6763394 h 6858000"/>
              <a:gd name="connsiteX388" fmla="*/ 2565328 w 7467600"/>
              <a:gd name="connsiteY388" fmla="*/ 5516399 h 6858000"/>
              <a:gd name="connsiteX389" fmla="*/ 1922999 w 7467600"/>
              <a:gd name="connsiteY389" fmla="*/ 5980343 h 6858000"/>
              <a:gd name="connsiteX390" fmla="*/ 1950261 w 7467600"/>
              <a:gd name="connsiteY390" fmla="*/ 6405858 h 6858000"/>
              <a:gd name="connsiteX391" fmla="*/ 2365554 w 7467600"/>
              <a:gd name="connsiteY391" fmla="*/ 6759107 h 6858000"/>
              <a:gd name="connsiteX392" fmla="*/ 2424142 w 7467600"/>
              <a:gd name="connsiteY392" fmla="*/ 6858000 h 6858000"/>
              <a:gd name="connsiteX393" fmla="*/ 2395994 w 7467600"/>
              <a:gd name="connsiteY393" fmla="*/ 6858000 h 6858000"/>
              <a:gd name="connsiteX394" fmla="*/ 2392863 w 7467600"/>
              <a:gd name="connsiteY394" fmla="*/ 6852964 h 6858000"/>
              <a:gd name="connsiteX395" fmla="*/ 2017589 w 7467600"/>
              <a:gd name="connsiteY395" fmla="*/ 6493982 h 6858000"/>
              <a:gd name="connsiteX396" fmla="*/ 2147336 w 7467600"/>
              <a:gd name="connsiteY396" fmla="*/ 6594052 h 6858000"/>
              <a:gd name="connsiteX397" fmla="*/ 2207047 w 7467600"/>
              <a:gd name="connsiteY397" fmla="*/ 6654540 h 6858000"/>
              <a:gd name="connsiteX398" fmla="*/ 2299106 w 7467600"/>
              <a:gd name="connsiteY398" fmla="*/ 6778931 h 6858000"/>
              <a:gd name="connsiteX399" fmla="*/ 2314430 w 7467600"/>
              <a:gd name="connsiteY399" fmla="*/ 6801144 h 6858000"/>
              <a:gd name="connsiteX400" fmla="*/ 2352406 w 7467600"/>
              <a:gd name="connsiteY400" fmla="*/ 6858000 h 6858000"/>
              <a:gd name="connsiteX401" fmla="*/ 2314492 w 7467600"/>
              <a:gd name="connsiteY401" fmla="*/ 6858000 h 6858000"/>
              <a:gd name="connsiteX402" fmla="*/ 2288095 w 7467600"/>
              <a:gd name="connsiteY402" fmla="*/ 6818030 h 6858000"/>
              <a:gd name="connsiteX403" fmla="*/ 2272768 w 7467600"/>
              <a:gd name="connsiteY403" fmla="*/ 6795822 h 6858000"/>
              <a:gd name="connsiteX404" fmla="*/ 2182715 w 7467600"/>
              <a:gd name="connsiteY404" fmla="*/ 6675071 h 6858000"/>
              <a:gd name="connsiteX405" fmla="*/ 2032061 w 7467600"/>
              <a:gd name="connsiteY405" fmla="*/ 6541380 h 6858000"/>
              <a:gd name="connsiteX406" fmla="*/ 2257220 w 7467600"/>
              <a:gd name="connsiteY406" fmla="*/ 6826257 h 6858000"/>
              <a:gd name="connsiteX407" fmla="*/ 2281324 w 7467600"/>
              <a:gd name="connsiteY407" fmla="*/ 6858000 h 6858000"/>
              <a:gd name="connsiteX408" fmla="*/ 2242860 w 7467600"/>
              <a:gd name="connsiteY408" fmla="*/ 6858000 h 6858000"/>
              <a:gd name="connsiteX409" fmla="*/ 2232818 w 7467600"/>
              <a:gd name="connsiteY409" fmla="*/ 6844926 h 6858000"/>
              <a:gd name="connsiteX410" fmla="*/ 1990172 w 7467600"/>
              <a:gd name="connsiteY410" fmla="*/ 6542121 h 6858000"/>
              <a:gd name="connsiteX411" fmla="*/ 2124090 w 7467600"/>
              <a:gd name="connsiteY411" fmla="*/ 6761017 h 6858000"/>
              <a:gd name="connsiteX412" fmla="*/ 2200380 w 7467600"/>
              <a:gd name="connsiteY412" fmla="*/ 6858000 h 6858000"/>
              <a:gd name="connsiteX413" fmla="*/ 2147507 w 7467600"/>
              <a:gd name="connsiteY413" fmla="*/ 6858000 h 6858000"/>
              <a:gd name="connsiteX414" fmla="*/ 2070668 w 7467600"/>
              <a:gd name="connsiteY414" fmla="*/ 6761520 h 6858000"/>
              <a:gd name="connsiteX415" fmla="*/ 1975142 w 7467600"/>
              <a:gd name="connsiteY415" fmla="*/ 6585570 h 6858000"/>
              <a:gd name="connsiteX416" fmla="*/ 2050035 w 7467600"/>
              <a:gd name="connsiteY416" fmla="*/ 6813345 h 6858000"/>
              <a:gd name="connsiteX417" fmla="*/ 2063025 w 7467600"/>
              <a:gd name="connsiteY417" fmla="*/ 6858000 h 6858000"/>
              <a:gd name="connsiteX418" fmla="*/ 2021675 w 7467600"/>
              <a:gd name="connsiteY418" fmla="*/ 6858000 h 6858000"/>
              <a:gd name="connsiteX419" fmla="*/ 2019308 w 7467600"/>
              <a:gd name="connsiteY419" fmla="*/ 6847118 h 6858000"/>
              <a:gd name="connsiteX420" fmla="*/ 1938835 w 7467600"/>
              <a:gd name="connsiteY420" fmla="*/ 6551160 h 6858000"/>
              <a:gd name="connsiteX421" fmla="*/ 1953230 w 7467600"/>
              <a:gd name="connsiteY421" fmla="*/ 6759699 h 6858000"/>
              <a:gd name="connsiteX422" fmla="*/ 1956763 w 7467600"/>
              <a:gd name="connsiteY422" fmla="*/ 6778191 h 6858000"/>
              <a:gd name="connsiteX423" fmla="*/ 1967925 w 7467600"/>
              <a:gd name="connsiteY423" fmla="*/ 6858000 h 6858000"/>
              <a:gd name="connsiteX424" fmla="*/ 1936622 w 7467600"/>
              <a:gd name="connsiteY424" fmla="*/ 6858000 h 6858000"/>
              <a:gd name="connsiteX425" fmla="*/ 1926261 w 7467600"/>
              <a:gd name="connsiteY425" fmla="*/ 6784064 h 6858000"/>
              <a:gd name="connsiteX426" fmla="*/ 1922724 w 7467600"/>
              <a:gd name="connsiteY426" fmla="*/ 6765577 h 6858000"/>
              <a:gd name="connsiteX427" fmla="*/ 1904650 w 7467600"/>
              <a:gd name="connsiteY427" fmla="*/ 6639616 h 6858000"/>
              <a:gd name="connsiteX428" fmla="*/ 1885273 w 7467600"/>
              <a:gd name="connsiteY428" fmla="*/ 6858000 h 6858000"/>
              <a:gd name="connsiteX429" fmla="*/ 1854363 w 7467600"/>
              <a:gd name="connsiteY429" fmla="*/ 6858000 h 6858000"/>
              <a:gd name="connsiteX430" fmla="*/ 1880391 w 7467600"/>
              <a:gd name="connsiteY430" fmla="*/ 6603796 h 6858000"/>
              <a:gd name="connsiteX431" fmla="*/ 1818273 w 7467600"/>
              <a:gd name="connsiteY431" fmla="*/ 6715729 h 6858000"/>
              <a:gd name="connsiteX432" fmla="*/ 1794691 w 7467600"/>
              <a:gd name="connsiteY432" fmla="*/ 6843239 h 6858000"/>
              <a:gd name="connsiteX433" fmla="*/ 1794914 w 7467600"/>
              <a:gd name="connsiteY433" fmla="*/ 6858000 h 6858000"/>
              <a:gd name="connsiteX434" fmla="*/ 1746128 w 7467600"/>
              <a:gd name="connsiteY434" fmla="*/ 6858000 h 6858000"/>
              <a:gd name="connsiteX435" fmla="*/ 1753934 w 7467600"/>
              <a:gd name="connsiteY435" fmla="*/ 6724796 h 6858000"/>
              <a:gd name="connsiteX436" fmla="*/ 1792053 w 7467600"/>
              <a:gd name="connsiteY436" fmla="*/ 6572396 h 6858000"/>
              <a:gd name="connsiteX437" fmla="*/ 1862248 w 7467600"/>
              <a:gd name="connsiteY437" fmla="*/ 6266397 h 6858000"/>
              <a:gd name="connsiteX438" fmla="*/ 1862250 w 7467600"/>
              <a:gd name="connsiteY438" fmla="*/ 6033531 h 6858000"/>
              <a:gd name="connsiteX439" fmla="*/ 1211999 w 7467600"/>
              <a:gd name="connsiteY439" fmla="*/ 6683610 h 6858000"/>
              <a:gd name="connsiteX440" fmla="*/ 1213266 w 7467600"/>
              <a:gd name="connsiteY440" fmla="*/ 6691947 h 6858000"/>
              <a:gd name="connsiteX441" fmla="*/ 1203370 w 7467600"/>
              <a:gd name="connsiteY441" fmla="*/ 6850676 h 6858000"/>
              <a:gd name="connsiteX442" fmla="*/ 1203671 w 7467600"/>
              <a:gd name="connsiteY442" fmla="*/ 6858000 h 6858000"/>
              <a:gd name="connsiteX443" fmla="*/ 1143180 w 7467600"/>
              <a:gd name="connsiteY443" fmla="*/ 6858000 h 6858000"/>
              <a:gd name="connsiteX444" fmla="*/ 1142176 w 7467600"/>
              <a:gd name="connsiteY444" fmla="*/ 6766045 h 6858000"/>
              <a:gd name="connsiteX445" fmla="*/ 1067484 w 7467600"/>
              <a:gd name="connsiteY445" fmla="*/ 6858000 h 6858000"/>
              <a:gd name="connsiteX446" fmla="*/ 953928 w 7467600"/>
              <a:gd name="connsiteY446" fmla="*/ 6858000 h 6858000"/>
              <a:gd name="connsiteX447" fmla="*/ 959715 w 7467600"/>
              <a:gd name="connsiteY447" fmla="*/ 6850185 h 6858000"/>
              <a:gd name="connsiteX448" fmla="*/ 1483788 w 7467600"/>
              <a:gd name="connsiteY448" fmla="*/ 6259174 h 6858000"/>
              <a:gd name="connsiteX449" fmla="*/ 1100671 w 7467600"/>
              <a:gd name="connsiteY449" fmla="*/ 6252137 h 6858000"/>
              <a:gd name="connsiteX450" fmla="*/ 1090144 w 7467600"/>
              <a:gd name="connsiteY450" fmla="*/ 6256748 h 6858000"/>
              <a:gd name="connsiteX451" fmla="*/ 1095872 w 7467600"/>
              <a:gd name="connsiteY451" fmla="*/ 6271892 h 6858000"/>
              <a:gd name="connsiteX452" fmla="*/ 262785 w 7467600"/>
              <a:gd name="connsiteY452" fmla="*/ 6845450 h 6858000"/>
              <a:gd name="connsiteX453" fmla="*/ 209968 w 7467600"/>
              <a:gd name="connsiteY453" fmla="*/ 6770713 h 6858000"/>
              <a:gd name="connsiteX454" fmla="*/ 873460 w 7467600"/>
              <a:gd name="connsiteY454" fmla="*/ 6253768 h 6858000"/>
              <a:gd name="connsiteX455" fmla="*/ 192686 w 7467600"/>
              <a:gd name="connsiteY455" fmla="*/ 5849257 h 6858000"/>
              <a:gd name="connsiteX456" fmla="*/ 4696 w 7467600"/>
              <a:gd name="connsiteY456" fmla="*/ 5697668 h 6858000"/>
              <a:gd name="connsiteX457" fmla="*/ 0 w 7467600"/>
              <a:gd name="connsiteY457" fmla="*/ 5689984 h 6858000"/>
              <a:gd name="connsiteX458" fmla="*/ 0 w 7467600"/>
              <a:gd name="connsiteY458" fmla="*/ 5513472 h 6858000"/>
              <a:gd name="connsiteX459" fmla="*/ 174101 w 7467600"/>
              <a:gd name="connsiteY459" fmla="*/ 5620277 h 6858000"/>
              <a:gd name="connsiteX460" fmla="*/ 891800 w 7467600"/>
              <a:gd name="connsiteY460" fmla="*/ 6036935 h 6858000"/>
              <a:gd name="connsiteX461" fmla="*/ 1072219 w 7467600"/>
              <a:gd name="connsiteY461" fmla="*/ 6169443 h 6858000"/>
              <a:gd name="connsiteX462" fmla="*/ 1074117 w 7467600"/>
              <a:gd name="connsiteY462" fmla="*/ 6170301 h 6858000"/>
              <a:gd name="connsiteX463" fmla="*/ 1083114 w 7467600"/>
              <a:gd name="connsiteY463" fmla="*/ 6174131 h 6858000"/>
              <a:gd name="connsiteX464" fmla="*/ 1543010 w 7467600"/>
              <a:gd name="connsiteY464" fmla="*/ 6191140 h 6858000"/>
              <a:gd name="connsiteX465" fmla="*/ 1551080 w 7467600"/>
              <a:gd name="connsiteY465" fmla="*/ 6195006 h 6858000"/>
              <a:gd name="connsiteX466" fmla="*/ 2345443 w 7467600"/>
              <a:gd name="connsiteY466" fmla="*/ 5549882 h 6858000"/>
              <a:gd name="connsiteX467" fmla="*/ 1721499 w 7467600"/>
              <a:gd name="connsiteY467" fmla="*/ 5599969 h 6858000"/>
              <a:gd name="connsiteX468" fmla="*/ 767716 w 7467600"/>
              <a:gd name="connsiteY468" fmla="*/ 5472768 h 6858000"/>
              <a:gd name="connsiteX469" fmla="*/ 722147 w 7467600"/>
              <a:gd name="connsiteY469" fmla="*/ 5393091 h 6858000"/>
              <a:gd name="connsiteX470" fmla="*/ 1485552 w 7467600"/>
              <a:gd name="connsiteY470" fmla="*/ 5313202 h 6858000"/>
              <a:gd name="connsiteX471" fmla="*/ 2143004 w 7467600"/>
              <a:gd name="connsiteY471" fmla="*/ 5402420 h 6858000"/>
              <a:gd name="connsiteX472" fmla="*/ 1933391 w 7467600"/>
              <a:gd name="connsiteY472" fmla="*/ 5156971 h 6858000"/>
              <a:gd name="connsiteX473" fmla="*/ 1827118 w 7467600"/>
              <a:gd name="connsiteY473" fmla="*/ 4968410 h 6858000"/>
              <a:gd name="connsiteX474" fmla="*/ 1837349 w 7467600"/>
              <a:gd name="connsiteY474" fmla="*/ 4956357 h 6858000"/>
              <a:gd name="connsiteX475" fmla="*/ 2162835 w 7467600"/>
              <a:gd name="connsiteY475" fmla="*/ 5187853 h 6858000"/>
              <a:gd name="connsiteX476" fmla="*/ 2257167 w 7467600"/>
              <a:gd name="connsiteY476" fmla="*/ 5462123 h 6858000"/>
              <a:gd name="connsiteX477" fmla="*/ 2261598 w 7467600"/>
              <a:gd name="connsiteY477" fmla="*/ 5467998 h 6858000"/>
              <a:gd name="connsiteX478" fmla="*/ 2437177 w 7467600"/>
              <a:gd name="connsiteY478" fmla="*/ 5479608 h 6858000"/>
              <a:gd name="connsiteX479" fmla="*/ 2445247 w 7467600"/>
              <a:gd name="connsiteY479" fmla="*/ 5483476 h 6858000"/>
              <a:gd name="connsiteX480" fmla="*/ 2743626 w 7467600"/>
              <a:gd name="connsiteY480" fmla="*/ 5304819 h 6858000"/>
              <a:gd name="connsiteX481" fmla="*/ 3048102 w 7467600"/>
              <a:gd name="connsiteY481" fmla="*/ 5150595 h 6858000"/>
              <a:gd name="connsiteX482" fmla="*/ 1799414 w 7467600"/>
              <a:gd name="connsiteY482" fmla="*/ 4694732 h 6858000"/>
              <a:gd name="connsiteX483" fmla="*/ 1771735 w 7467600"/>
              <a:gd name="connsiteY483" fmla="*/ 4619929 h 6858000"/>
              <a:gd name="connsiteX484" fmla="*/ 3104273 w 7467600"/>
              <a:gd name="connsiteY484" fmla="*/ 5076159 h 6858000"/>
              <a:gd name="connsiteX485" fmla="*/ 3113245 w 7467600"/>
              <a:gd name="connsiteY485" fmla="*/ 5090705 h 6858000"/>
              <a:gd name="connsiteX486" fmla="*/ 3126294 w 7467600"/>
              <a:gd name="connsiteY486" fmla="*/ 5114400 h 6858000"/>
              <a:gd name="connsiteX487" fmla="*/ 3937433 w 7467600"/>
              <a:gd name="connsiteY487" fmla="*/ 4830473 h 6858000"/>
              <a:gd name="connsiteX488" fmla="*/ 3590475 w 7467600"/>
              <a:gd name="connsiteY488" fmla="*/ 4597974 h 6858000"/>
              <a:gd name="connsiteX489" fmla="*/ 3100264 w 7467600"/>
              <a:gd name="connsiteY489" fmla="*/ 4579845 h 6858000"/>
              <a:gd name="connsiteX490" fmla="*/ 2183576 w 7467600"/>
              <a:gd name="connsiteY490" fmla="*/ 4227150 h 6858000"/>
              <a:gd name="connsiteX491" fmla="*/ 2151029 w 7467600"/>
              <a:gd name="connsiteY491" fmla="*/ 4146947 h 6858000"/>
              <a:gd name="connsiteX492" fmla="*/ 3563434 w 7467600"/>
              <a:gd name="connsiteY492" fmla="*/ 4469115 h 6858000"/>
              <a:gd name="connsiteX493" fmla="*/ 3177952 w 7467600"/>
              <a:gd name="connsiteY493" fmla="*/ 3657386 h 6858000"/>
              <a:gd name="connsiteX494" fmla="*/ 3189263 w 7467600"/>
              <a:gd name="connsiteY494" fmla="*/ 3625726 h 6858000"/>
              <a:gd name="connsiteX495" fmla="*/ 3560912 w 7467600"/>
              <a:gd name="connsiteY495" fmla="*/ 4079863 h 6858000"/>
              <a:gd name="connsiteX496" fmla="*/ 3626636 w 7467600"/>
              <a:gd name="connsiteY496" fmla="*/ 4512230 h 6858000"/>
              <a:gd name="connsiteX497" fmla="*/ 3653088 w 7467600"/>
              <a:gd name="connsiteY497" fmla="*/ 4521417 h 6858000"/>
              <a:gd name="connsiteX498" fmla="*/ 3988128 w 7467600"/>
              <a:gd name="connsiteY498" fmla="*/ 4817267 h 6858000"/>
              <a:gd name="connsiteX499" fmla="*/ 4830582 w 7467600"/>
              <a:gd name="connsiteY499" fmla="*/ 4676000 h 6858000"/>
              <a:gd name="connsiteX500" fmla="*/ 4830100 w 7467600"/>
              <a:gd name="connsiteY500" fmla="*/ 4675554 h 6858000"/>
              <a:gd name="connsiteX501" fmla="*/ 4036318 w 7467600"/>
              <a:gd name="connsiteY501" fmla="*/ 4147013 h 6858000"/>
              <a:gd name="connsiteX502" fmla="*/ 3432098 w 7467600"/>
              <a:gd name="connsiteY502" fmla="*/ 3537312 h 6858000"/>
              <a:gd name="connsiteX503" fmla="*/ 3446761 w 7467600"/>
              <a:gd name="connsiteY503" fmla="*/ 3461278 h 6858000"/>
              <a:gd name="connsiteX504" fmla="*/ 4419733 w 7467600"/>
              <a:gd name="connsiteY504" fmla="*/ 3963555 h 6858000"/>
              <a:gd name="connsiteX505" fmla="*/ 4781371 w 7467600"/>
              <a:gd name="connsiteY505" fmla="*/ 4458604 h 6858000"/>
              <a:gd name="connsiteX506" fmla="*/ 4780440 w 7467600"/>
              <a:gd name="connsiteY506" fmla="*/ 4470290 h 6858000"/>
              <a:gd name="connsiteX507" fmla="*/ 4898954 w 7467600"/>
              <a:gd name="connsiteY507" fmla="*/ 4662092 h 6858000"/>
              <a:gd name="connsiteX508" fmla="*/ 4900699 w 7467600"/>
              <a:gd name="connsiteY508" fmla="*/ 4670867 h 6858000"/>
              <a:gd name="connsiteX509" fmla="*/ 5714511 w 7467600"/>
              <a:gd name="connsiteY509" fmla="*/ 4663483 h 6858000"/>
              <a:gd name="connsiteX510" fmla="*/ 5464793 w 7467600"/>
              <a:gd name="connsiteY510" fmla="*/ 4393556 h 6858000"/>
              <a:gd name="connsiteX511" fmla="*/ 5461897 w 7467600"/>
              <a:gd name="connsiteY511" fmla="*/ 4390879 h 6858000"/>
              <a:gd name="connsiteX512" fmla="*/ 4294126 w 7467600"/>
              <a:gd name="connsiteY512" fmla="*/ 3303048 h 6858000"/>
              <a:gd name="connsiteX513" fmla="*/ 4305321 w 7467600"/>
              <a:gd name="connsiteY513" fmla="*/ 3256953 h 6858000"/>
              <a:gd name="connsiteX514" fmla="*/ 4949299 w 7467600"/>
              <a:gd name="connsiteY514" fmla="*/ 3766336 h 6858000"/>
              <a:gd name="connsiteX515" fmla="*/ 5291452 w 7467600"/>
              <a:gd name="connsiteY515" fmla="*/ 4076801 h 6858000"/>
              <a:gd name="connsiteX516" fmla="*/ 5434998 w 7467600"/>
              <a:gd name="connsiteY516" fmla="*/ 4254100 h 6858000"/>
              <a:gd name="connsiteX517" fmla="*/ 5351015 w 7467600"/>
              <a:gd name="connsiteY517" fmla="*/ 3760989 h 6858000"/>
              <a:gd name="connsiteX518" fmla="*/ 5413780 w 7467600"/>
              <a:gd name="connsiteY518" fmla="*/ 2966265 h 6858000"/>
              <a:gd name="connsiteX519" fmla="*/ 5425627 w 7467600"/>
              <a:gd name="connsiteY519" fmla="*/ 2954192 h 6858000"/>
              <a:gd name="connsiteX520" fmla="*/ 6604735 w 7467600"/>
              <a:gd name="connsiteY520" fmla="*/ 2041381 h 6858000"/>
              <a:gd name="connsiteX521" fmla="*/ 7204487 w 7467600"/>
              <a:gd name="connsiteY521" fmla="*/ 2742112 h 6858000"/>
              <a:gd name="connsiteX522" fmla="*/ 7131592 w 7467600"/>
              <a:gd name="connsiteY522" fmla="*/ 2672096 h 6858000"/>
              <a:gd name="connsiteX523" fmla="*/ 6996344 w 7467600"/>
              <a:gd name="connsiteY523" fmla="*/ 2518310 h 6858000"/>
              <a:gd name="connsiteX524" fmla="*/ 6735495 w 7467600"/>
              <a:gd name="connsiteY524" fmla="*/ 2196890 h 6858000"/>
              <a:gd name="connsiteX525" fmla="*/ 6721901 w 7467600"/>
              <a:gd name="connsiteY525" fmla="*/ 2179274 h 6858000"/>
              <a:gd name="connsiteX526" fmla="*/ 6604735 w 7467600"/>
              <a:gd name="connsiteY526" fmla="*/ 2041381 h 6858000"/>
              <a:gd name="connsiteX527" fmla="*/ 6591670 w 7467600"/>
              <a:gd name="connsiteY527" fmla="*/ 1988277 h 6858000"/>
              <a:gd name="connsiteX528" fmla="*/ 6747349 w 7467600"/>
              <a:gd name="connsiteY528" fmla="*/ 2160069 h 6858000"/>
              <a:gd name="connsiteX529" fmla="*/ 6760943 w 7467600"/>
              <a:gd name="connsiteY529" fmla="*/ 2177686 h 6858000"/>
              <a:gd name="connsiteX530" fmla="*/ 7021065 w 7467600"/>
              <a:gd name="connsiteY530" fmla="*/ 2498102 h 6858000"/>
              <a:gd name="connsiteX531" fmla="*/ 7155223 w 7467600"/>
              <a:gd name="connsiteY531" fmla="*/ 2650386 h 6858000"/>
              <a:gd name="connsiteX532" fmla="*/ 7203167 w 7467600"/>
              <a:gd name="connsiteY532" fmla="*/ 2697288 h 6858000"/>
              <a:gd name="connsiteX533" fmla="*/ 6937703 w 7467600"/>
              <a:gd name="connsiteY533" fmla="*/ 2321981 h 6858000"/>
              <a:gd name="connsiteX534" fmla="*/ 6591670 w 7467600"/>
              <a:gd name="connsiteY534" fmla="*/ 1988277 h 6858000"/>
              <a:gd name="connsiteX535" fmla="*/ 5798671 w 7467600"/>
              <a:gd name="connsiteY535" fmla="*/ 1981601 h 6858000"/>
              <a:gd name="connsiteX536" fmla="*/ 5754709 w 7467600"/>
              <a:gd name="connsiteY536" fmla="*/ 2071454 h 6858000"/>
              <a:gd name="connsiteX537" fmla="*/ 5763044 w 7467600"/>
              <a:gd name="connsiteY537" fmla="*/ 2842206 h 6858000"/>
              <a:gd name="connsiteX538" fmla="*/ 5764974 w 7467600"/>
              <a:gd name="connsiteY538" fmla="*/ 2799609 h 6858000"/>
              <a:gd name="connsiteX539" fmla="*/ 5767665 w 7467600"/>
              <a:gd name="connsiteY539" fmla="*/ 2666409 h 6858000"/>
              <a:gd name="connsiteX540" fmla="*/ 5763055 w 7467600"/>
              <a:gd name="connsiteY540" fmla="*/ 2579705 h 6858000"/>
              <a:gd name="connsiteX541" fmla="*/ 5758079 w 7467600"/>
              <a:gd name="connsiteY541" fmla="*/ 2492508 h 6858000"/>
              <a:gd name="connsiteX542" fmla="*/ 5779325 w 7467600"/>
              <a:gd name="connsiteY542" fmla="*/ 2197069 h 6858000"/>
              <a:gd name="connsiteX543" fmla="*/ 5798671 w 7467600"/>
              <a:gd name="connsiteY543" fmla="*/ 1981601 h 6858000"/>
              <a:gd name="connsiteX544" fmla="*/ 5829202 w 7467600"/>
              <a:gd name="connsiteY544" fmla="*/ 1971679 h 6858000"/>
              <a:gd name="connsiteX545" fmla="*/ 5809558 w 7467600"/>
              <a:gd name="connsiteY545" fmla="*/ 2198043 h 6858000"/>
              <a:gd name="connsiteX546" fmla="*/ 5788653 w 7467600"/>
              <a:gd name="connsiteY546" fmla="*/ 2489430 h 6858000"/>
              <a:gd name="connsiteX547" fmla="*/ 5793439 w 7467600"/>
              <a:gd name="connsiteY547" fmla="*/ 2575235 h 6858000"/>
              <a:gd name="connsiteX548" fmla="*/ 5796837 w 7467600"/>
              <a:gd name="connsiteY548" fmla="*/ 2637633 h 6858000"/>
              <a:gd name="connsiteX549" fmla="*/ 5818614 w 7467600"/>
              <a:gd name="connsiteY549" fmla="*/ 2473055 h 6858000"/>
              <a:gd name="connsiteX550" fmla="*/ 5829202 w 7467600"/>
              <a:gd name="connsiteY550" fmla="*/ 1971679 h 6858000"/>
              <a:gd name="connsiteX551" fmla="*/ 5911389 w 7467600"/>
              <a:gd name="connsiteY551" fmla="*/ 1898371 h 6858000"/>
              <a:gd name="connsiteX552" fmla="*/ 6237627 w 7467600"/>
              <a:gd name="connsiteY552" fmla="*/ 2231921 h 6858000"/>
              <a:gd name="connsiteX553" fmla="*/ 5911389 w 7467600"/>
              <a:gd name="connsiteY553" fmla="*/ 1898371 h 6858000"/>
              <a:gd name="connsiteX554" fmla="*/ 6944437 w 7467600"/>
              <a:gd name="connsiteY554" fmla="*/ 1575402 h 6858000"/>
              <a:gd name="connsiteX555" fmla="*/ 6304730 w 7467600"/>
              <a:gd name="connsiteY555" fmla="*/ 1766654 h 6858000"/>
              <a:gd name="connsiteX556" fmla="*/ 6944437 w 7467600"/>
              <a:gd name="connsiteY556" fmla="*/ 1575402 h 6858000"/>
              <a:gd name="connsiteX557" fmla="*/ 7019523 w 7467600"/>
              <a:gd name="connsiteY557" fmla="*/ 1519450 h 6858000"/>
              <a:gd name="connsiteX558" fmla="*/ 6298091 w 7467600"/>
              <a:gd name="connsiteY558" fmla="*/ 1737122 h 6858000"/>
              <a:gd name="connsiteX559" fmla="*/ 7019523 w 7467600"/>
              <a:gd name="connsiteY559" fmla="*/ 1519450 h 6858000"/>
              <a:gd name="connsiteX560" fmla="*/ 2399523 w 7467600"/>
              <a:gd name="connsiteY560" fmla="*/ 1428234 h 6858000"/>
              <a:gd name="connsiteX561" fmla="*/ 2224982 w 7467600"/>
              <a:gd name="connsiteY561" fmla="*/ 1826201 h 6858000"/>
              <a:gd name="connsiteX562" fmla="*/ 2096099 w 7467600"/>
              <a:gd name="connsiteY562" fmla="*/ 2345900 h 6858000"/>
              <a:gd name="connsiteX563" fmla="*/ 2283317 w 7467600"/>
              <a:gd name="connsiteY563" fmla="*/ 1796925 h 6858000"/>
              <a:gd name="connsiteX564" fmla="*/ 2399523 w 7467600"/>
              <a:gd name="connsiteY564" fmla="*/ 1428234 h 6858000"/>
              <a:gd name="connsiteX565" fmla="*/ 2448558 w 7467600"/>
              <a:gd name="connsiteY565" fmla="*/ 1373435 h 6858000"/>
              <a:gd name="connsiteX566" fmla="*/ 2312521 w 7467600"/>
              <a:gd name="connsiteY566" fmla="*/ 1806140 h 6858000"/>
              <a:gd name="connsiteX567" fmla="*/ 2127533 w 7467600"/>
              <a:gd name="connsiteY567" fmla="*/ 2348380 h 6858000"/>
              <a:gd name="connsiteX568" fmla="*/ 2358080 w 7467600"/>
              <a:gd name="connsiteY568" fmla="*/ 1866134 h 6858000"/>
              <a:gd name="connsiteX569" fmla="*/ 2407436 w 7467600"/>
              <a:gd name="connsiteY569" fmla="*/ 1651070 h 6858000"/>
              <a:gd name="connsiteX570" fmla="*/ 2448558 w 7467600"/>
              <a:gd name="connsiteY570" fmla="*/ 1373435 h 6858000"/>
              <a:gd name="connsiteX571" fmla="*/ 278707 w 7467600"/>
              <a:gd name="connsiteY571" fmla="*/ 1352270 h 6858000"/>
              <a:gd name="connsiteX572" fmla="*/ 321570 w 7467600"/>
              <a:gd name="connsiteY572" fmla="*/ 1861610 h 6858000"/>
              <a:gd name="connsiteX573" fmla="*/ 294281 w 7467600"/>
              <a:gd name="connsiteY573" fmla="*/ 1440658 h 6858000"/>
              <a:gd name="connsiteX574" fmla="*/ 278707 w 7467600"/>
              <a:gd name="connsiteY574" fmla="*/ 1352270 h 6858000"/>
              <a:gd name="connsiteX575" fmla="*/ 1423821 w 7467600"/>
              <a:gd name="connsiteY575" fmla="*/ 1351958 h 6858000"/>
              <a:gd name="connsiteX576" fmla="*/ 1638521 w 7467600"/>
              <a:gd name="connsiteY576" fmla="*/ 1908470 h 6858000"/>
              <a:gd name="connsiteX577" fmla="*/ 1754199 w 7467600"/>
              <a:gd name="connsiteY577" fmla="*/ 2149284 h 6858000"/>
              <a:gd name="connsiteX578" fmla="*/ 1908359 w 7467600"/>
              <a:gd name="connsiteY578" fmla="*/ 2364988 h 6858000"/>
              <a:gd name="connsiteX579" fmla="*/ 1647661 w 7467600"/>
              <a:gd name="connsiteY579" fmla="*/ 1825945 h 6858000"/>
              <a:gd name="connsiteX580" fmla="*/ 1423821 w 7467600"/>
              <a:gd name="connsiteY580" fmla="*/ 1351958 h 6858000"/>
              <a:gd name="connsiteX581" fmla="*/ 1431890 w 7467600"/>
              <a:gd name="connsiteY581" fmla="*/ 1306475 h 6858000"/>
              <a:gd name="connsiteX582" fmla="*/ 1507597 w 7467600"/>
              <a:gd name="connsiteY582" fmla="*/ 1446132 h 6858000"/>
              <a:gd name="connsiteX583" fmla="*/ 1674586 w 7467600"/>
              <a:gd name="connsiteY583" fmla="*/ 1813832 h 6858000"/>
              <a:gd name="connsiteX584" fmla="*/ 1815950 w 7467600"/>
              <a:gd name="connsiteY584" fmla="*/ 2128564 h 6858000"/>
              <a:gd name="connsiteX585" fmla="*/ 1984242 w 7467600"/>
              <a:gd name="connsiteY585" fmla="*/ 2430829 h 6858000"/>
              <a:gd name="connsiteX586" fmla="*/ 2014023 w 7467600"/>
              <a:gd name="connsiteY586" fmla="*/ 2450995 h 6858000"/>
              <a:gd name="connsiteX587" fmla="*/ 1747337 w 7467600"/>
              <a:gd name="connsiteY587" fmla="*/ 1855264 h 6858000"/>
              <a:gd name="connsiteX588" fmla="*/ 1533749 w 7467600"/>
              <a:gd name="connsiteY588" fmla="*/ 1478656 h 6858000"/>
              <a:gd name="connsiteX589" fmla="*/ 1431890 w 7467600"/>
              <a:gd name="connsiteY589" fmla="*/ 1306475 h 6858000"/>
              <a:gd name="connsiteX590" fmla="*/ 5052692 w 7467600"/>
              <a:gd name="connsiteY590" fmla="*/ 1292994 h 6858000"/>
              <a:gd name="connsiteX591" fmla="*/ 5200661 w 7467600"/>
              <a:gd name="connsiteY591" fmla="*/ 1635186 h 6858000"/>
              <a:gd name="connsiteX592" fmla="*/ 5297138 w 7467600"/>
              <a:gd name="connsiteY592" fmla="*/ 1906351 h 6858000"/>
              <a:gd name="connsiteX593" fmla="*/ 5052692 w 7467600"/>
              <a:gd name="connsiteY593" fmla="*/ 1292994 h 6858000"/>
              <a:gd name="connsiteX594" fmla="*/ 5009948 w 7467600"/>
              <a:gd name="connsiteY594" fmla="*/ 1273619 h 6858000"/>
              <a:gd name="connsiteX595" fmla="*/ 5121777 w 7467600"/>
              <a:gd name="connsiteY595" fmla="*/ 1654213 h 6858000"/>
              <a:gd name="connsiteX596" fmla="*/ 5293545 w 7467600"/>
              <a:gd name="connsiteY596" fmla="*/ 2072247 h 6858000"/>
              <a:gd name="connsiteX597" fmla="*/ 5294042 w 7467600"/>
              <a:gd name="connsiteY597" fmla="*/ 2065019 h 6858000"/>
              <a:gd name="connsiteX598" fmla="*/ 5171936 w 7467600"/>
              <a:gd name="connsiteY598" fmla="*/ 1647613 h 6858000"/>
              <a:gd name="connsiteX599" fmla="*/ 5009948 w 7467600"/>
              <a:gd name="connsiteY599" fmla="*/ 1273619 h 6858000"/>
              <a:gd name="connsiteX600" fmla="*/ 655236 w 7467600"/>
              <a:gd name="connsiteY600" fmla="*/ 1268632 h 6858000"/>
              <a:gd name="connsiteX601" fmla="*/ 839521 w 7467600"/>
              <a:gd name="connsiteY601" fmla="*/ 1685315 h 6858000"/>
              <a:gd name="connsiteX602" fmla="*/ 1109416 w 7467600"/>
              <a:gd name="connsiteY602" fmla="*/ 2061663 h 6858000"/>
              <a:gd name="connsiteX603" fmla="*/ 1298300 w 7467600"/>
              <a:gd name="connsiteY603" fmla="*/ 2247742 h 6858000"/>
              <a:gd name="connsiteX604" fmla="*/ 1125871 w 7467600"/>
              <a:gd name="connsiteY604" fmla="*/ 1989513 h 6858000"/>
              <a:gd name="connsiteX605" fmla="*/ 981574 w 7467600"/>
              <a:gd name="connsiteY605" fmla="*/ 1783157 h 6858000"/>
              <a:gd name="connsiteX606" fmla="*/ 922198 w 7467600"/>
              <a:gd name="connsiteY606" fmla="*/ 1677437 h 6858000"/>
              <a:gd name="connsiteX607" fmla="*/ 869293 w 7467600"/>
              <a:gd name="connsiteY607" fmla="*/ 1583214 h 6858000"/>
              <a:gd name="connsiteX608" fmla="*/ 751431 w 7467600"/>
              <a:gd name="connsiteY608" fmla="*/ 1405731 h 6858000"/>
              <a:gd name="connsiteX609" fmla="*/ 655236 w 7467600"/>
              <a:gd name="connsiteY609" fmla="*/ 1268632 h 6858000"/>
              <a:gd name="connsiteX610" fmla="*/ 6516292 w 7467600"/>
              <a:gd name="connsiteY610" fmla="*/ 1263064 h 6858000"/>
              <a:gd name="connsiteX611" fmla="*/ 5736320 w 7467600"/>
              <a:gd name="connsiteY611" fmla="*/ 1501803 h 6858000"/>
              <a:gd name="connsiteX612" fmla="*/ 6516292 w 7467600"/>
              <a:gd name="connsiteY612" fmla="*/ 1263064 h 6858000"/>
              <a:gd name="connsiteX613" fmla="*/ 291466 w 7467600"/>
              <a:gd name="connsiteY613" fmla="*/ 1250369 h 6858000"/>
              <a:gd name="connsiteX614" fmla="*/ 323180 w 7467600"/>
              <a:gd name="connsiteY614" fmla="*/ 1435283 h 6858000"/>
              <a:gd name="connsiteX615" fmla="*/ 349381 w 7467600"/>
              <a:gd name="connsiteY615" fmla="*/ 1875041 h 6858000"/>
              <a:gd name="connsiteX616" fmla="*/ 374363 w 7467600"/>
              <a:gd name="connsiteY616" fmla="*/ 1506494 h 6858000"/>
              <a:gd name="connsiteX617" fmla="*/ 302168 w 7467600"/>
              <a:gd name="connsiteY617" fmla="*/ 1274495 h 6858000"/>
              <a:gd name="connsiteX618" fmla="*/ 291466 w 7467600"/>
              <a:gd name="connsiteY618" fmla="*/ 1250369 h 6858000"/>
              <a:gd name="connsiteX619" fmla="*/ 678222 w 7467600"/>
              <a:gd name="connsiteY619" fmla="*/ 1248670 h 6858000"/>
              <a:gd name="connsiteX620" fmla="*/ 775536 w 7467600"/>
              <a:gd name="connsiteY620" fmla="*/ 1388015 h 6858000"/>
              <a:gd name="connsiteX621" fmla="*/ 894529 w 7467600"/>
              <a:gd name="connsiteY621" fmla="*/ 1567739 h 6858000"/>
              <a:gd name="connsiteX622" fmla="*/ 948000 w 7467600"/>
              <a:gd name="connsiteY622" fmla="*/ 1663088 h 6858000"/>
              <a:gd name="connsiteX623" fmla="*/ 1006812 w 7467600"/>
              <a:gd name="connsiteY623" fmla="*/ 1767683 h 6858000"/>
              <a:gd name="connsiteX624" fmla="*/ 1149133 w 7467600"/>
              <a:gd name="connsiteY624" fmla="*/ 1971513 h 6858000"/>
              <a:gd name="connsiteX625" fmla="*/ 1333952 w 7467600"/>
              <a:gd name="connsiteY625" fmla="*/ 2251620 h 6858000"/>
              <a:gd name="connsiteX626" fmla="*/ 1337329 w 7467600"/>
              <a:gd name="connsiteY626" fmla="*/ 2258350 h 6858000"/>
              <a:gd name="connsiteX627" fmla="*/ 1014726 w 7467600"/>
              <a:gd name="connsiteY627" fmla="*/ 1615556 h 6858000"/>
              <a:gd name="connsiteX628" fmla="*/ 678222 w 7467600"/>
              <a:gd name="connsiteY628" fmla="*/ 1248670 h 6858000"/>
              <a:gd name="connsiteX629" fmla="*/ 6691602 w 7467600"/>
              <a:gd name="connsiteY629" fmla="*/ 1140573 h 6858000"/>
              <a:gd name="connsiteX630" fmla="*/ 6571100 w 7467600"/>
              <a:gd name="connsiteY630" fmla="*/ 1183662 h 6858000"/>
              <a:gd name="connsiteX631" fmla="*/ 6241687 w 7467600"/>
              <a:gd name="connsiteY631" fmla="*/ 1257600 h 6858000"/>
              <a:gd name="connsiteX632" fmla="*/ 5693009 w 7467600"/>
              <a:gd name="connsiteY632" fmla="*/ 1478256 h 6858000"/>
              <a:gd name="connsiteX633" fmla="*/ 6548420 w 7467600"/>
              <a:gd name="connsiteY633" fmla="*/ 1214599 h 6858000"/>
              <a:gd name="connsiteX634" fmla="*/ 6605473 w 7467600"/>
              <a:gd name="connsiteY634" fmla="*/ 1184686 h 6858000"/>
              <a:gd name="connsiteX635" fmla="*/ 6691602 w 7467600"/>
              <a:gd name="connsiteY635" fmla="*/ 1140573 h 6858000"/>
              <a:gd name="connsiteX636" fmla="*/ 4002475 w 7467600"/>
              <a:gd name="connsiteY636" fmla="*/ 1037802 h 6858000"/>
              <a:gd name="connsiteX637" fmla="*/ 4000324 w 7467600"/>
              <a:gd name="connsiteY637" fmla="*/ 1039362 h 6858000"/>
              <a:gd name="connsiteX638" fmla="*/ 4002862 w 7467600"/>
              <a:gd name="connsiteY638" fmla="*/ 1042866 h 6858000"/>
              <a:gd name="connsiteX639" fmla="*/ 4002475 w 7467600"/>
              <a:gd name="connsiteY639" fmla="*/ 1037802 h 6858000"/>
              <a:gd name="connsiteX640" fmla="*/ 506322 w 7467600"/>
              <a:gd name="connsiteY640" fmla="*/ 1020997 h 6858000"/>
              <a:gd name="connsiteX641" fmla="*/ 533068 w 7467600"/>
              <a:gd name="connsiteY641" fmla="*/ 1029409 h 6858000"/>
              <a:gd name="connsiteX642" fmla="*/ 1232525 w 7467600"/>
              <a:gd name="connsiteY642" fmla="*/ 1804675 h 6858000"/>
              <a:gd name="connsiteX643" fmla="*/ 1388858 w 7467600"/>
              <a:gd name="connsiteY643" fmla="*/ 2368011 h 6858000"/>
              <a:gd name="connsiteX644" fmla="*/ 1384098 w 7467600"/>
              <a:gd name="connsiteY644" fmla="*/ 2378125 h 6858000"/>
              <a:gd name="connsiteX645" fmla="*/ 1425393 w 7467600"/>
              <a:gd name="connsiteY645" fmla="*/ 2589124 h 6858000"/>
              <a:gd name="connsiteX646" fmla="*/ 1424001 w 7467600"/>
              <a:gd name="connsiteY646" fmla="*/ 2597541 h 6858000"/>
              <a:gd name="connsiteX647" fmla="*/ 2152729 w 7467600"/>
              <a:gd name="connsiteY647" fmla="*/ 2864487 h 6858000"/>
              <a:gd name="connsiteX648" fmla="*/ 2020609 w 7467600"/>
              <a:gd name="connsiteY648" fmla="*/ 2539671 h 6858000"/>
              <a:gd name="connsiteX649" fmla="*/ 2018920 w 7467600"/>
              <a:gd name="connsiteY649" fmla="*/ 2536309 h 6858000"/>
              <a:gd name="connsiteX650" fmla="*/ 1342441 w 7467600"/>
              <a:gd name="connsiteY650" fmla="*/ 1173017 h 6858000"/>
              <a:gd name="connsiteX651" fmla="*/ 1367925 w 7467600"/>
              <a:gd name="connsiteY651" fmla="*/ 1135648 h 6858000"/>
              <a:gd name="connsiteX652" fmla="*/ 1771401 w 7467600"/>
              <a:gd name="connsiteY652" fmla="*/ 1806673 h 6858000"/>
              <a:gd name="connsiteX653" fmla="*/ 1972385 w 7467600"/>
              <a:gd name="connsiteY653" fmla="*/ 2198735 h 6858000"/>
              <a:gd name="connsiteX654" fmla="*/ 2040892 w 7467600"/>
              <a:gd name="connsiteY654" fmla="*/ 2405205 h 6858000"/>
              <a:gd name="connsiteX655" fmla="*/ 2131689 w 7467600"/>
              <a:gd name="connsiteY655" fmla="*/ 1936926 h 6858000"/>
              <a:gd name="connsiteX656" fmla="*/ 2454820 w 7467600"/>
              <a:gd name="connsiteY656" fmla="*/ 1248808 h 6858000"/>
              <a:gd name="connsiteX657" fmla="*/ 2492512 w 7467600"/>
              <a:gd name="connsiteY657" fmla="*/ 1302920 h 6858000"/>
              <a:gd name="connsiteX658" fmla="*/ 2081216 w 7467600"/>
              <a:gd name="connsiteY658" fmla="*/ 2527513 h 6858000"/>
              <a:gd name="connsiteX659" fmla="*/ 2081211 w 7467600"/>
              <a:gd name="connsiteY659" fmla="*/ 2528916 h 6858000"/>
              <a:gd name="connsiteX660" fmla="*/ 2199067 w 7467600"/>
              <a:gd name="connsiteY660" fmla="*/ 2884061 h 6858000"/>
              <a:gd name="connsiteX661" fmla="*/ 3192586 w 7467600"/>
              <a:gd name="connsiteY661" fmla="*/ 3411496 h 6858000"/>
              <a:gd name="connsiteX662" fmla="*/ 3182620 w 7467600"/>
              <a:gd name="connsiteY662" fmla="*/ 3483279 h 6858000"/>
              <a:gd name="connsiteX663" fmla="*/ 2435119 w 7467600"/>
              <a:gd name="connsiteY663" fmla="*/ 3080173 h 6858000"/>
              <a:gd name="connsiteX664" fmla="*/ 2410152 w 7467600"/>
              <a:gd name="connsiteY664" fmla="*/ 3063751 h 6858000"/>
              <a:gd name="connsiteX665" fmla="*/ 2408099 w 7467600"/>
              <a:gd name="connsiteY665" fmla="*/ 3064403 h 6858000"/>
              <a:gd name="connsiteX666" fmla="*/ 2407218 w 7467600"/>
              <a:gd name="connsiteY666" fmla="*/ 3070324 h 6858000"/>
              <a:gd name="connsiteX667" fmla="*/ 2380138 w 7467600"/>
              <a:gd name="connsiteY667" fmla="*/ 3099341 h 6858000"/>
              <a:gd name="connsiteX668" fmla="*/ 1765923 w 7467600"/>
              <a:gd name="connsiteY668" fmla="*/ 3581043 h 6858000"/>
              <a:gd name="connsiteX669" fmla="*/ 1702258 w 7467600"/>
              <a:gd name="connsiteY669" fmla="*/ 3612286 h 6858000"/>
              <a:gd name="connsiteX670" fmla="*/ 1538370 w 7467600"/>
              <a:gd name="connsiteY670" fmla="*/ 3811804 h 6858000"/>
              <a:gd name="connsiteX671" fmla="*/ 542867 w 7467600"/>
              <a:gd name="connsiteY671" fmla="*/ 4944092 h 6858000"/>
              <a:gd name="connsiteX672" fmla="*/ 515800 w 7467600"/>
              <a:gd name="connsiteY672" fmla="*/ 4862180 h 6858000"/>
              <a:gd name="connsiteX673" fmla="*/ 909145 w 7467600"/>
              <a:gd name="connsiteY673" fmla="*/ 4199225 h 6858000"/>
              <a:gd name="connsiteX674" fmla="*/ 1214067 w 7467600"/>
              <a:gd name="connsiteY674" fmla="*/ 3908561 h 6858000"/>
              <a:gd name="connsiteX675" fmla="*/ 640967 w 7467600"/>
              <a:gd name="connsiteY675" fmla="*/ 4105601 h 6858000"/>
              <a:gd name="connsiteX676" fmla="*/ 112563 w 7467600"/>
              <a:gd name="connsiteY676" fmla="*/ 4396952 h 6858000"/>
              <a:gd name="connsiteX677" fmla="*/ 0 w 7467600"/>
              <a:gd name="connsiteY677" fmla="*/ 4466006 h 6858000"/>
              <a:gd name="connsiteX678" fmla="*/ 0 w 7467600"/>
              <a:gd name="connsiteY678" fmla="*/ 4233763 h 6858000"/>
              <a:gd name="connsiteX679" fmla="*/ 36881 w 7467600"/>
              <a:gd name="connsiteY679" fmla="*/ 4200118 h 6858000"/>
              <a:gd name="connsiteX680" fmla="*/ 910534 w 7467600"/>
              <a:gd name="connsiteY680" fmla="*/ 3629753 h 6858000"/>
              <a:gd name="connsiteX681" fmla="*/ 1578717 w 7467600"/>
              <a:gd name="connsiteY681" fmla="*/ 3575982 h 6858000"/>
              <a:gd name="connsiteX682" fmla="*/ 2338780 w 7467600"/>
              <a:gd name="connsiteY682" fmla="*/ 3033725 h 6858000"/>
              <a:gd name="connsiteX683" fmla="*/ 1807991 w 7467600"/>
              <a:gd name="connsiteY683" fmla="*/ 2807184 h 6858000"/>
              <a:gd name="connsiteX684" fmla="*/ 1416358 w 7467600"/>
              <a:gd name="connsiteY684" fmla="*/ 3112571 h 6858000"/>
              <a:gd name="connsiteX685" fmla="*/ 939066 w 7467600"/>
              <a:gd name="connsiteY685" fmla="*/ 3378798 h 6858000"/>
              <a:gd name="connsiteX686" fmla="*/ 115099 w 7467600"/>
              <a:gd name="connsiteY686" fmla="*/ 3607650 h 6858000"/>
              <a:gd name="connsiteX687" fmla="*/ 97284 w 7467600"/>
              <a:gd name="connsiteY687" fmla="*/ 3520393 h 6858000"/>
              <a:gd name="connsiteX688" fmla="*/ 922050 w 7467600"/>
              <a:gd name="connsiteY688" fmla="*/ 3074867 h 6858000"/>
              <a:gd name="connsiteX689" fmla="*/ 1405265 w 7467600"/>
              <a:gd name="connsiteY689" fmla="*/ 3016319 h 6858000"/>
              <a:gd name="connsiteX690" fmla="*/ 1407512 w 7467600"/>
              <a:gd name="connsiteY690" fmla="*/ 3018001 h 6858000"/>
              <a:gd name="connsiteX691" fmla="*/ 1726266 w 7467600"/>
              <a:gd name="connsiteY691" fmla="*/ 2777274 h 6858000"/>
              <a:gd name="connsiteX692" fmla="*/ 625390 w 7467600"/>
              <a:gd name="connsiteY692" fmla="*/ 2514541 h 6858000"/>
              <a:gd name="connsiteX693" fmla="*/ 619799 w 7467600"/>
              <a:gd name="connsiteY693" fmla="*/ 2527180 h 6858000"/>
              <a:gd name="connsiteX694" fmla="*/ 310030 w 7467600"/>
              <a:gd name="connsiteY694" fmla="*/ 2771818 h 6858000"/>
              <a:gd name="connsiteX695" fmla="*/ 173877 w 7467600"/>
              <a:gd name="connsiteY695" fmla="*/ 2937056 h 6858000"/>
              <a:gd name="connsiteX696" fmla="*/ 77889 w 7467600"/>
              <a:gd name="connsiteY696" fmla="*/ 3138440 h 6858000"/>
              <a:gd name="connsiteX697" fmla="*/ 0 w 7467600"/>
              <a:gd name="connsiteY697" fmla="*/ 3271395 h 6858000"/>
              <a:gd name="connsiteX698" fmla="*/ 0 w 7467600"/>
              <a:gd name="connsiteY698" fmla="*/ 3153002 h 6858000"/>
              <a:gd name="connsiteX699" fmla="*/ 2386 w 7467600"/>
              <a:gd name="connsiteY699" fmla="*/ 3149203 h 6858000"/>
              <a:gd name="connsiteX700" fmla="*/ 89753 w 7467600"/>
              <a:gd name="connsiteY700" fmla="*/ 2987702 h 6858000"/>
              <a:gd name="connsiteX701" fmla="*/ 76869 w 7467600"/>
              <a:gd name="connsiteY701" fmla="*/ 3005404 h 6858000"/>
              <a:gd name="connsiteX702" fmla="*/ 32049 w 7467600"/>
              <a:gd name="connsiteY702" fmla="*/ 3065814 h 6858000"/>
              <a:gd name="connsiteX703" fmla="*/ 0 w 7467600"/>
              <a:gd name="connsiteY703" fmla="*/ 3108744 h 6858000"/>
              <a:gd name="connsiteX704" fmla="*/ 0 w 7467600"/>
              <a:gd name="connsiteY704" fmla="*/ 3058059 h 6858000"/>
              <a:gd name="connsiteX705" fmla="*/ 7610 w 7467600"/>
              <a:gd name="connsiteY705" fmla="*/ 3047889 h 6858000"/>
              <a:gd name="connsiteX706" fmla="*/ 52419 w 7467600"/>
              <a:gd name="connsiteY706" fmla="*/ 2987479 h 6858000"/>
              <a:gd name="connsiteX707" fmla="*/ 59142 w 7467600"/>
              <a:gd name="connsiteY707" fmla="*/ 2978488 h 6858000"/>
              <a:gd name="connsiteX708" fmla="*/ 0 w 7467600"/>
              <a:gd name="connsiteY708" fmla="*/ 3015334 h 6858000"/>
              <a:gd name="connsiteX709" fmla="*/ 0 w 7467600"/>
              <a:gd name="connsiteY709" fmla="*/ 2914286 h 6858000"/>
              <a:gd name="connsiteX710" fmla="*/ 36383 w 7467600"/>
              <a:gd name="connsiteY710" fmla="*/ 2901128 h 6858000"/>
              <a:gd name="connsiteX711" fmla="*/ 156329 w 7467600"/>
              <a:gd name="connsiteY711" fmla="*/ 2840533 h 6858000"/>
              <a:gd name="connsiteX712" fmla="*/ 358355 w 7467600"/>
              <a:gd name="connsiteY712" fmla="*/ 2620471 h 6858000"/>
              <a:gd name="connsiteX713" fmla="*/ 510577 w 7467600"/>
              <a:gd name="connsiteY713" fmla="*/ 2501244 h 6858000"/>
              <a:gd name="connsiteX714" fmla="*/ 211967 w 7467600"/>
              <a:gd name="connsiteY714" fmla="*/ 2479171 h 6858000"/>
              <a:gd name="connsiteX715" fmla="*/ 0 w 7467600"/>
              <a:gd name="connsiteY715" fmla="*/ 2476398 h 6858000"/>
              <a:gd name="connsiteX716" fmla="*/ 0 w 7467600"/>
              <a:gd name="connsiteY716" fmla="*/ 2389189 h 6858000"/>
              <a:gd name="connsiteX717" fmla="*/ 103062 w 7467600"/>
              <a:gd name="connsiteY717" fmla="*/ 2389518 h 6858000"/>
              <a:gd name="connsiteX718" fmla="*/ 510734 w 7467600"/>
              <a:gd name="connsiteY718" fmla="*/ 2416201 h 6858000"/>
              <a:gd name="connsiteX719" fmla="*/ 279257 w 7467600"/>
              <a:gd name="connsiteY719" fmla="*/ 2092102 h 6858000"/>
              <a:gd name="connsiteX720" fmla="*/ 65265 w 7467600"/>
              <a:gd name="connsiteY720" fmla="*/ 2006049 h 6858000"/>
              <a:gd name="connsiteX721" fmla="*/ 0 w 7467600"/>
              <a:gd name="connsiteY721" fmla="*/ 1982532 h 6858000"/>
              <a:gd name="connsiteX722" fmla="*/ 0 w 7467600"/>
              <a:gd name="connsiteY722" fmla="*/ 1912789 h 6858000"/>
              <a:gd name="connsiteX723" fmla="*/ 97460 w 7467600"/>
              <a:gd name="connsiteY723" fmla="*/ 1953725 h 6858000"/>
              <a:gd name="connsiteX724" fmla="*/ 221272 w 7467600"/>
              <a:gd name="connsiteY724" fmla="*/ 1980766 h 6858000"/>
              <a:gd name="connsiteX725" fmla="*/ 116765 w 7467600"/>
              <a:gd name="connsiteY725" fmla="*/ 1911033 h 6858000"/>
              <a:gd name="connsiteX726" fmla="*/ 16405 w 7467600"/>
              <a:gd name="connsiteY726" fmla="*/ 1803412 h 6858000"/>
              <a:gd name="connsiteX727" fmla="*/ 0 w 7467600"/>
              <a:gd name="connsiteY727" fmla="*/ 1784777 h 6858000"/>
              <a:gd name="connsiteX728" fmla="*/ 0 w 7467600"/>
              <a:gd name="connsiteY728" fmla="*/ 1740082 h 6858000"/>
              <a:gd name="connsiteX729" fmla="*/ 39394 w 7467600"/>
              <a:gd name="connsiteY729" fmla="*/ 1784856 h 6858000"/>
              <a:gd name="connsiteX730" fmla="*/ 135813 w 7467600"/>
              <a:gd name="connsiteY730" fmla="*/ 1888838 h 6858000"/>
              <a:gd name="connsiteX731" fmla="*/ 242575 w 7467600"/>
              <a:gd name="connsiteY731" fmla="*/ 1958841 h 6858000"/>
              <a:gd name="connsiteX732" fmla="*/ 82197 w 7467600"/>
              <a:gd name="connsiteY732" fmla="*/ 1754826 h 6858000"/>
              <a:gd name="connsiteX733" fmla="*/ 0 w 7467600"/>
              <a:gd name="connsiteY733" fmla="*/ 1679650 h 6858000"/>
              <a:gd name="connsiteX734" fmla="*/ 0 w 7467600"/>
              <a:gd name="connsiteY734" fmla="*/ 1602463 h 6858000"/>
              <a:gd name="connsiteX735" fmla="*/ 84689 w 7467600"/>
              <a:gd name="connsiteY735" fmla="*/ 1677442 h 6858000"/>
              <a:gd name="connsiteX736" fmla="*/ 298437 w 7467600"/>
              <a:gd name="connsiteY736" fmla="*/ 1968019 h 6858000"/>
              <a:gd name="connsiteX737" fmla="*/ 227269 w 7467600"/>
              <a:gd name="connsiteY737" fmla="*/ 1114064 h 6858000"/>
              <a:gd name="connsiteX738" fmla="*/ 248003 w 7467600"/>
              <a:gd name="connsiteY738" fmla="*/ 1089613 h 6858000"/>
              <a:gd name="connsiteX739" fmla="*/ 427020 w 7467600"/>
              <a:gd name="connsiteY739" fmla="*/ 1619803 h 6858000"/>
              <a:gd name="connsiteX740" fmla="*/ 340345 w 7467600"/>
              <a:gd name="connsiteY740" fmla="*/ 2027739 h 6858000"/>
              <a:gd name="connsiteX741" fmla="*/ 360865 w 7467600"/>
              <a:gd name="connsiteY741" fmla="*/ 2044827 h 6858000"/>
              <a:gd name="connsiteX742" fmla="*/ 560414 w 7467600"/>
              <a:gd name="connsiteY742" fmla="*/ 2421457 h 6858000"/>
              <a:gd name="connsiteX743" fmla="*/ 1359703 w 7467600"/>
              <a:gd name="connsiteY743" fmla="*/ 2578554 h 6858000"/>
              <a:gd name="connsiteX744" fmla="*/ 1359422 w 7467600"/>
              <a:gd name="connsiteY744" fmla="*/ 2577994 h 6858000"/>
              <a:gd name="connsiteX745" fmla="*/ 828701 w 7467600"/>
              <a:gd name="connsiteY745" fmla="*/ 1839520 h 6858000"/>
              <a:gd name="connsiteX746" fmla="*/ 494427 w 7467600"/>
              <a:gd name="connsiteY746" fmla="*/ 1092333 h 6858000"/>
              <a:gd name="connsiteX747" fmla="*/ 506322 w 7467600"/>
              <a:gd name="connsiteY747" fmla="*/ 1020997 h 6858000"/>
              <a:gd name="connsiteX748" fmla="*/ 4570198 w 7467600"/>
              <a:gd name="connsiteY748" fmla="*/ 978081 h 6858000"/>
              <a:gd name="connsiteX749" fmla="*/ 4523691 w 7467600"/>
              <a:gd name="connsiteY749" fmla="*/ 1127776 h 6858000"/>
              <a:gd name="connsiteX750" fmla="*/ 4509875 w 7467600"/>
              <a:gd name="connsiteY750" fmla="*/ 1167552 h 6858000"/>
              <a:gd name="connsiteX751" fmla="*/ 4478168 w 7467600"/>
              <a:gd name="connsiteY751" fmla="*/ 1260735 h 6858000"/>
              <a:gd name="connsiteX752" fmla="*/ 4409309 w 7467600"/>
              <a:gd name="connsiteY752" fmla="*/ 1666996 h 6858000"/>
              <a:gd name="connsiteX753" fmla="*/ 4370031 w 7467600"/>
              <a:gd name="connsiteY753" fmla="*/ 1955666 h 6858000"/>
              <a:gd name="connsiteX754" fmla="*/ 4570198 w 7467600"/>
              <a:gd name="connsiteY754" fmla="*/ 978081 h 6858000"/>
              <a:gd name="connsiteX755" fmla="*/ 4557898 w 7467600"/>
              <a:gd name="connsiteY755" fmla="*/ 900011 h 6858000"/>
              <a:gd name="connsiteX756" fmla="*/ 4344840 w 7467600"/>
              <a:gd name="connsiteY756" fmla="*/ 1922038 h 6858000"/>
              <a:gd name="connsiteX757" fmla="*/ 4378710 w 7467600"/>
              <a:gd name="connsiteY757" fmla="*/ 1665516 h 6858000"/>
              <a:gd name="connsiteX758" fmla="*/ 4448798 w 7467600"/>
              <a:gd name="connsiteY758" fmla="*/ 1253024 h 6858000"/>
              <a:gd name="connsiteX759" fmla="*/ 4480315 w 7467600"/>
              <a:gd name="connsiteY759" fmla="*/ 1158454 h 6858000"/>
              <a:gd name="connsiteX760" fmla="*/ 4494133 w 7467600"/>
              <a:gd name="connsiteY760" fmla="*/ 1118676 h 6858000"/>
              <a:gd name="connsiteX761" fmla="*/ 4557898 w 7467600"/>
              <a:gd name="connsiteY761" fmla="*/ 900011 h 6858000"/>
              <a:gd name="connsiteX762" fmla="*/ 5870151 w 7467600"/>
              <a:gd name="connsiteY762" fmla="*/ 898890 h 6858000"/>
              <a:gd name="connsiteX763" fmla="*/ 5861335 w 7467600"/>
              <a:gd name="connsiteY763" fmla="*/ 899177 h 6858000"/>
              <a:gd name="connsiteX764" fmla="*/ 5843702 w 7467600"/>
              <a:gd name="connsiteY764" fmla="*/ 899748 h 6858000"/>
              <a:gd name="connsiteX765" fmla="*/ 5651107 w 7467600"/>
              <a:gd name="connsiteY765" fmla="*/ 920306 h 6858000"/>
              <a:gd name="connsiteX766" fmla="*/ 5459407 w 7467600"/>
              <a:gd name="connsiteY766" fmla="*/ 940975 h 6858000"/>
              <a:gd name="connsiteX767" fmla="*/ 5374846 w 7467600"/>
              <a:gd name="connsiteY767" fmla="*/ 941988 h 6858000"/>
              <a:gd name="connsiteX768" fmla="*/ 5256105 w 7467600"/>
              <a:gd name="connsiteY768" fmla="*/ 945632 h 6858000"/>
              <a:gd name="connsiteX769" fmla="*/ 5107071 w 7467600"/>
              <a:gd name="connsiteY769" fmla="*/ 969720 h 6858000"/>
              <a:gd name="connsiteX770" fmla="*/ 4998681 w 7467600"/>
              <a:gd name="connsiteY770" fmla="*/ 988771 h 6858000"/>
              <a:gd name="connsiteX771" fmla="*/ 5870151 w 7467600"/>
              <a:gd name="connsiteY771" fmla="*/ 898890 h 6858000"/>
              <a:gd name="connsiteX772" fmla="*/ 5504425 w 7467600"/>
              <a:gd name="connsiteY772" fmla="*/ 848067 h 6858000"/>
              <a:gd name="connsiteX773" fmla="*/ 4968849 w 7467600"/>
              <a:gd name="connsiteY773" fmla="*/ 962318 h 6858000"/>
              <a:gd name="connsiteX774" fmla="*/ 5104039 w 7467600"/>
              <a:gd name="connsiteY774" fmla="*/ 940634 h 6858000"/>
              <a:gd name="connsiteX775" fmla="*/ 5256311 w 7467600"/>
              <a:gd name="connsiteY775" fmla="*/ 916490 h 6858000"/>
              <a:gd name="connsiteX776" fmla="*/ 5377381 w 7467600"/>
              <a:gd name="connsiteY776" fmla="*/ 912671 h 6858000"/>
              <a:gd name="connsiteX777" fmla="*/ 5460148 w 7467600"/>
              <a:gd name="connsiteY777" fmla="*/ 911442 h 6858000"/>
              <a:gd name="connsiteX778" fmla="*/ 5648971 w 7467600"/>
              <a:gd name="connsiteY778" fmla="*/ 891331 h 6858000"/>
              <a:gd name="connsiteX779" fmla="*/ 5844807 w 7467600"/>
              <a:gd name="connsiteY779" fmla="*/ 870718 h 6858000"/>
              <a:gd name="connsiteX780" fmla="*/ 5862975 w 7467600"/>
              <a:gd name="connsiteY780" fmla="*/ 869756 h 6858000"/>
              <a:gd name="connsiteX781" fmla="*/ 5920887 w 7467600"/>
              <a:gd name="connsiteY781" fmla="*/ 865929 h 6858000"/>
              <a:gd name="connsiteX782" fmla="*/ 5504425 w 7467600"/>
              <a:gd name="connsiteY782" fmla="*/ 848067 h 6858000"/>
              <a:gd name="connsiteX783" fmla="*/ 3607114 w 7467600"/>
              <a:gd name="connsiteY783" fmla="*/ 467441 h 6858000"/>
              <a:gd name="connsiteX784" fmla="*/ 3296242 w 7467600"/>
              <a:gd name="connsiteY784" fmla="*/ 807991 h 6858000"/>
              <a:gd name="connsiteX785" fmla="*/ 3174674 w 7467600"/>
              <a:gd name="connsiteY785" fmla="*/ 919759 h 6858000"/>
              <a:gd name="connsiteX786" fmla="*/ 3042978 w 7467600"/>
              <a:gd name="connsiteY786" fmla="*/ 1054894 h 6858000"/>
              <a:gd name="connsiteX787" fmla="*/ 2968914 w 7467600"/>
              <a:gd name="connsiteY787" fmla="*/ 1133756 h 6858000"/>
              <a:gd name="connsiteX788" fmla="*/ 3103823 w 7467600"/>
              <a:gd name="connsiteY788" fmla="*/ 1026814 h 6858000"/>
              <a:gd name="connsiteX789" fmla="*/ 3607114 w 7467600"/>
              <a:gd name="connsiteY789" fmla="*/ 467441 h 6858000"/>
              <a:gd name="connsiteX790" fmla="*/ 3744487 w 7467600"/>
              <a:gd name="connsiteY790" fmla="*/ 383136 h 6858000"/>
              <a:gd name="connsiteX791" fmla="*/ 3970213 w 7467600"/>
              <a:gd name="connsiteY791" fmla="*/ 995559 h 6858000"/>
              <a:gd name="connsiteX792" fmla="*/ 3744487 w 7467600"/>
              <a:gd name="connsiteY792" fmla="*/ 383136 h 6858000"/>
              <a:gd name="connsiteX793" fmla="*/ 3624562 w 7467600"/>
              <a:gd name="connsiteY793" fmla="*/ 367041 h 6858000"/>
              <a:gd name="connsiteX794" fmla="*/ 3489712 w 7467600"/>
              <a:gd name="connsiteY794" fmla="*/ 485386 h 6858000"/>
              <a:gd name="connsiteX795" fmla="*/ 3182994 w 7467600"/>
              <a:gd name="connsiteY795" fmla="*/ 828265 h 6858000"/>
              <a:gd name="connsiteX796" fmla="*/ 2892114 w 7467600"/>
              <a:gd name="connsiteY796" fmla="*/ 1172635 h 6858000"/>
              <a:gd name="connsiteX797" fmla="*/ 3021459 w 7467600"/>
              <a:gd name="connsiteY797" fmla="*/ 1035385 h 6858000"/>
              <a:gd name="connsiteX798" fmla="*/ 3153873 w 7467600"/>
              <a:gd name="connsiteY798" fmla="*/ 898971 h 6858000"/>
              <a:gd name="connsiteX799" fmla="*/ 3276511 w 7467600"/>
              <a:gd name="connsiteY799" fmla="*/ 786423 h 6858000"/>
              <a:gd name="connsiteX800" fmla="*/ 3584154 w 7467600"/>
              <a:gd name="connsiteY800" fmla="*/ 448218 h 6858000"/>
              <a:gd name="connsiteX801" fmla="*/ 3624562 w 7467600"/>
              <a:gd name="connsiteY801" fmla="*/ 367041 h 6858000"/>
              <a:gd name="connsiteX802" fmla="*/ 3766672 w 7467600"/>
              <a:gd name="connsiteY802" fmla="*/ 359429 h 6858000"/>
              <a:gd name="connsiteX803" fmla="*/ 3996338 w 7467600"/>
              <a:gd name="connsiteY803" fmla="*/ 968237 h 6858000"/>
              <a:gd name="connsiteX804" fmla="*/ 3766672 w 7467600"/>
              <a:gd name="connsiteY804" fmla="*/ 359429 h 6858000"/>
              <a:gd name="connsiteX805" fmla="*/ 5805386 w 7467600"/>
              <a:gd name="connsiteY805" fmla="*/ 239240 h 6858000"/>
              <a:gd name="connsiteX806" fmla="*/ 5736947 w 7467600"/>
              <a:gd name="connsiteY806" fmla="*/ 261367 h 6858000"/>
              <a:gd name="connsiteX807" fmla="*/ 5427012 w 7467600"/>
              <a:gd name="connsiteY807" fmla="*/ 311272 h 6858000"/>
              <a:gd name="connsiteX808" fmla="*/ 5147818 w 7467600"/>
              <a:gd name="connsiteY808" fmla="*/ 322112 h 6858000"/>
              <a:gd name="connsiteX809" fmla="*/ 5060854 w 7467600"/>
              <a:gd name="connsiteY809" fmla="*/ 311882 h 6858000"/>
              <a:gd name="connsiteX810" fmla="*/ 4945989 w 7467600"/>
              <a:gd name="connsiteY810" fmla="*/ 300516 h 6858000"/>
              <a:gd name="connsiteX811" fmla="*/ 5410479 w 7467600"/>
              <a:gd name="connsiteY811" fmla="*/ 348434 h 6858000"/>
              <a:gd name="connsiteX812" fmla="*/ 5805386 w 7467600"/>
              <a:gd name="connsiteY812" fmla="*/ 239240 h 6858000"/>
              <a:gd name="connsiteX813" fmla="*/ 5905192 w 7467600"/>
              <a:gd name="connsiteY813" fmla="*/ 163079 h 6858000"/>
              <a:gd name="connsiteX814" fmla="*/ 5865655 w 7467600"/>
              <a:gd name="connsiteY814" fmla="*/ 171901 h 6858000"/>
              <a:gd name="connsiteX815" fmla="*/ 5259740 w 7467600"/>
              <a:gd name="connsiteY815" fmla="*/ 257013 h 6858000"/>
              <a:gd name="connsiteX816" fmla="*/ 5208466 w 7467600"/>
              <a:gd name="connsiteY816" fmla="*/ 257550 h 6858000"/>
              <a:gd name="connsiteX817" fmla="*/ 4980204 w 7467600"/>
              <a:gd name="connsiteY817" fmla="*/ 271903 h 6858000"/>
              <a:gd name="connsiteX818" fmla="*/ 5068068 w 7467600"/>
              <a:gd name="connsiteY818" fmla="*/ 282244 h 6858000"/>
              <a:gd name="connsiteX819" fmla="*/ 5153231 w 7467600"/>
              <a:gd name="connsiteY819" fmla="*/ 292240 h 6858000"/>
              <a:gd name="connsiteX820" fmla="*/ 5426491 w 7467600"/>
              <a:gd name="connsiteY820" fmla="*/ 281128 h 6858000"/>
              <a:gd name="connsiteX821" fmla="*/ 5731212 w 7467600"/>
              <a:gd name="connsiteY821" fmla="*/ 231951 h 6858000"/>
              <a:gd name="connsiteX822" fmla="*/ 5905192 w 7467600"/>
              <a:gd name="connsiteY822" fmla="*/ 163079 h 6858000"/>
              <a:gd name="connsiteX823" fmla="*/ 5944437 w 7467600"/>
              <a:gd name="connsiteY823" fmla="*/ 113829 h 6858000"/>
              <a:gd name="connsiteX824" fmla="*/ 5825032 w 7467600"/>
              <a:gd name="connsiteY824" fmla="*/ 146405 h 6858000"/>
              <a:gd name="connsiteX825" fmla="*/ 4955599 w 7467600"/>
              <a:gd name="connsiteY825" fmla="*/ 247008 h 6858000"/>
              <a:gd name="connsiteX826" fmla="*/ 5210104 w 7467600"/>
              <a:gd name="connsiteY826" fmla="*/ 228123 h 6858000"/>
              <a:gd name="connsiteX827" fmla="*/ 5261015 w 7467600"/>
              <a:gd name="connsiteY827" fmla="*/ 227087 h 6858000"/>
              <a:gd name="connsiteX828" fmla="*/ 5861181 w 7467600"/>
              <a:gd name="connsiteY828" fmla="*/ 143093 h 6858000"/>
              <a:gd name="connsiteX829" fmla="*/ 5961252 w 7467600"/>
              <a:gd name="connsiteY829" fmla="*/ 114820 h 6858000"/>
              <a:gd name="connsiteX830" fmla="*/ 5944437 w 7467600"/>
              <a:gd name="connsiteY830" fmla="*/ 113829 h 6858000"/>
              <a:gd name="connsiteX831" fmla="*/ 3882765 w 7467600"/>
              <a:gd name="connsiteY831" fmla="*/ 0 h 6858000"/>
              <a:gd name="connsiteX832" fmla="*/ 3995099 w 7467600"/>
              <a:gd name="connsiteY832" fmla="*/ 0 h 6858000"/>
              <a:gd name="connsiteX833" fmla="*/ 4163818 w 7467600"/>
              <a:gd name="connsiteY833" fmla="*/ 234104 h 6858000"/>
              <a:gd name="connsiteX834" fmla="*/ 4172099 w 7467600"/>
              <a:gd name="connsiteY834" fmla="*/ 234207 h 6858000"/>
              <a:gd name="connsiteX835" fmla="*/ 4784282 w 7467600"/>
              <a:gd name="connsiteY835" fmla="*/ 276561 h 6858000"/>
              <a:gd name="connsiteX836" fmla="*/ 4801687 w 7467600"/>
              <a:gd name="connsiteY836" fmla="*/ 267764 h 6858000"/>
              <a:gd name="connsiteX837" fmla="*/ 6082788 w 7467600"/>
              <a:gd name="connsiteY837" fmla="*/ 64119 h 6858000"/>
              <a:gd name="connsiteX838" fmla="*/ 6099442 w 7467600"/>
              <a:gd name="connsiteY838" fmla="*/ 82568 h 6858000"/>
              <a:gd name="connsiteX839" fmla="*/ 4804137 w 7467600"/>
              <a:gd name="connsiteY839" fmla="*/ 320931 h 6858000"/>
              <a:gd name="connsiteX840" fmla="*/ 4227047 w 7467600"/>
              <a:gd name="connsiteY840" fmla="*/ 313415 h 6858000"/>
              <a:gd name="connsiteX841" fmla="*/ 4346041 w 7467600"/>
              <a:gd name="connsiteY841" fmla="*/ 456086 h 6858000"/>
              <a:gd name="connsiteX842" fmla="*/ 4870967 w 7467600"/>
              <a:gd name="connsiteY842" fmla="*/ 963061 h 6858000"/>
              <a:gd name="connsiteX843" fmla="*/ 4889647 w 7467600"/>
              <a:gd name="connsiteY843" fmla="*/ 957147 h 6858000"/>
              <a:gd name="connsiteX844" fmla="*/ 5422504 w 7467600"/>
              <a:gd name="connsiteY844" fmla="*/ 805191 h 6858000"/>
              <a:gd name="connsiteX845" fmla="*/ 6087656 w 7467600"/>
              <a:gd name="connsiteY845" fmla="*/ 826703 h 6858000"/>
              <a:gd name="connsiteX846" fmla="*/ 6058717 w 7467600"/>
              <a:gd name="connsiteY846" fmla="*/ 865992 h 6858000"/>
              <a:gd name="connsiteX847" fmla="*/ 4974153 w 7467600"/>
              <a:gd name="connsiteY847" fmla="*/ 1045456 h 6858000"/>
              <a:gd name="connsiteX848" fmla="*/ 5627835 w 7467600"/>
              <a:gd name="connsiteY848" fmla="*/ 1472077 h 6858000"/>
              <a:gd name="connsiteX849" fmla="*/ 5629817 w 7467600"/>
              <a:gd name="connsiteY849" fmla="*/ 1471412 h 6858000"/>
              <a:gd name="connsiteX850" fmla="*/ 5634124 w 7467600"/>
              <a:gd name="connsiteY850" fmla="*/ 1470572 h 6858000"/>
              <a:gd name="connsiteX851" fmla="*/ 5755832 w 7467600"/>
              <a:gd name="connsiteY851" fmla="*/ 1383886 h 6858000"/>
              <a:gd name="connsiteX852" fmla="*/ 6014186 w 7467600"/>
              <a:gd name="connsiteY852" fmla="*/ 1279799 h 6858000"/>
              <a:gd name="connsiteX853" fmla="*/ 6901619 w 7467600"/>
              <a:gd name="connsiteY853" fmla="*/ 1047874 h 6858000"/>
              <a:gd name="connsiteX854" fmla="*/ 6931566 w 7467600"/>
              <a:gd name="connsiteY854" fmla="*/ 1062034 h 6858000"/>
              <a:gd name="connsiteX855" fmla="*/ 5790982 w 7467600"/>
              <a:gd name="connsiteY855" fmla="*/ 1561380 h 6858000"/>
              <a:gd name="connsiteX856" fmla="*/ 6188971 w 7467600"/>
              <a:gd name="connsiteY856" fmla="*/ 1755168 h 6858000"/>
              <a:gd name="connsiteX857" fmla="*/ 6202446 w 7467600"/>
              <a:gd name="connsiteY857" fmla="*/ 1752268 h 6858000"/>
              <a:gd name="connsiteX858" fmla="*/ 7179560 w 7467600"/>
              <a:gd name="connsiteY858" fmla="*/ 1467551 h 6858000"/>
              <a:gd name="connsiteX859" fmla="*/ 7158730 w 7467600"/>
              <a:gd name="connsiteY859" fmla="*/ 1507835 h 6858000"/>
              <a:gd name="connsiteX860" fmla="*/ 6326959 w 7467600"/>
              <a:gd name="connsiteY860" fmla="*/ 1817686 h 6858000"/>
              <a:gd name="connsiteX861" fmla="*/ 6537433 w 7467600"/>
              <a:gd name="connsiteY861" fmla="*/ 1907790 h 6858000"/>
              <a:gd name="connsiteX862" fmla="*/ 6550221 w 7467600"/>
              <a:gd name="connsiteY862" fmla="*/ 1910729 h 6858000"/>
              <a:gd name="connsiteX863" fmla="*/ 6964438 w 7467600"/>
              <a:gd name="connsiteY863" fmla="*/ 2209505 h 6858000"/>
              <a:gd name="connsiteX864" fmla="*/ 7367862 w 7467600"/>
              <a:gd name="connsiteY864" fmla="*/ 2806833 h 6858000"/>
              <a:gd name="connsiteX865" fmla="*/ 7364329 w 7467600"/>
              <a:gd name="connsiteY865" fmla="*/ 2826907 h 6858000"/>
              <a:gd name="connsiteX866" fmla="*/ 7290545 w 7467600"/>
              <a:gd name="connsiteY866" fmla="*/ 2850663 h 6858000"/>
              <a:gd name="connsiteX867" fmla="*/ 6472036 w 7467600"/>
              <a:gd name="connsiteY867" fmla="*/ 1959003 h 6858000"/>
              <a:gd name="connsiteX868" fmla="*/ 5792897 w 7467600"/>
              <a:gd name="connsiteY868" fmla="*/ 1647747 h 6858000"/>
              <a:gd name="connsiteX869" fmla="*/ 5842751 w 7467600"/>
              <a:gd name="connsiteY869" fmla="*/ 1816112 h 6858000"/>
              <a:gd name="connsiteX870" fmla="*/ 5847424 w 7467600"/>
              <a:gd name="connsiteY870" fmla="*/ 1815776 h 6858000"/>
              <a:gd name="connsiteX871" fmla="*/ 6399821 w 7467600"/>
              <a:gd name="connsiteY871" fmla="*/ 2344799 h 6858000"/>
              <a:gd name="connsiteX872" fmla="*/ 6323232 w 7467600"/>
              <a:gd name="connsiteY872" fmla="*/ 2389634 h 6858000"/>
              <a:gd name="connsiteX873" fmla="*/ 5942958 w 7467600"/>
              <a:gd name="connsiteY873" fmla="*/ 2077708 h 6858000"/>
              <a:gd name="connsiteX874" fmla="*/ 5921559 w 7467600"/>
              <a:gd name="connsiteY874" fmla="*/ 2378596 h 6858000"/>
              <a:gd name="connsiteX875" fmla="*/ 5817651 w 7467600"/>
              <a:gd name="connsiteY875" fmla="*/ 3023919 h 6858000"/>
              <a:gd name="connsiteX876" fmla="*/ 5729634 w 7467600"/>
              <a:gd name="connsiteY876" fmla="*/ 3051849 h 6858000"/>
              <a:gd name="connsiteX877" fmla="*/ 5611018 w 7467600"/>
              <a:gd name="connsiteY877" fmla="*/ 2316769 h 6858000"/>
              <a:gd name="connsiteX878" fmla="*/ 5687608 w 7467600"/>
              <a:gd name="connsiteY878" fmla="*/ 2039972 h 6858000"/>
              <a:gd name="connsiteX879" fmla="*/ 5657554 w 7467600"/>
              <a:gd name="connsiteY879" fmla="*/ 1576445 h 6858000"/>
              <a:gd name="connsiteX880" fmla="*/ 5150475 w 7467600"/>
              <a:gd name="connsiteY880" fmla="*/ 1274012 h 6858000"/>
              <a:gd name="connsiteX881" fmla="*/ 5349142 w 7467600"/>
              <a:gd name="connsiteY881" fmla="*/ 2204405 h 6858000"/>
              <a:gd name="connsiteX882" fmla="*/ 5262214 w 7467600"/>
              <a:gd name="connsiteY882" fmla="*/ 2233836 h 6858000"/>
              <a:gd name="connsiteX883" fmla="*/ 4981539 w 7467600"/>
              <a:gd name="connsiteY883" fmla="*/ 1542201 h 6858000"/>
              <a:gd name="connsiteX884" fmla="*/ 4958461 w 7467600"/>
              <a:gd name="connsiteY884" fmla="*/ 1136957 h 6858000"/>
              <a:gd name="connsiteX885" fmla="*/ 4655015 w 7467600"/>
              <a:gd name="connsiteY885" fmla="*/ 891426 h 6858000"/>
              <a:gd name="connsiteX886" fmla="*/ 4348002 w 7467600"/>
              <a:gd name="connsiteY886" fmla="*/ 2205895 h 6858000"/>
              <a:gd name="connsiteX887" fmla="*/ 4262250 w 7467600"/>
              <a:gd name="connsiteY887" fmla="*/ 2219972 h 6858000"/>
              <a:gd name="connsiteX888" fmla="*/ 4550611 w 7467600"/>
              <a:gd name="connsiteY888" fmla="*/ 817540 h 6858000"/>
              <a:gd name="connsiteX889" fmla="*/ 4564418 w 7467600"/>
              <a:gd name="connsiteY889" fmla="*/ 808293 h 6858000"/>
              <a:gd name="connsiteX890" fmla="*/ 4266388 w 7467600"/>
              <a:gd name="connsiteY890" fmla="*/ 500083 h 6858000"/>
              <a:gd name="connsiteX891" fmla="*/ 4032842 w 7467600"/>
              <a:gd name="connsiteY891" fmla="*/ 211809 h 6858000"/>
              <a:gd name="connsiteX892" fmla="*/ 3882765 w 7467600"/>
              <a:gd name="connsiteY892" fmla="*/ 0 h 6858000"/>
              <a:gd name="connsiteX893" fmla="*/ 3721337 w 7467600"/>
              <a:gd name="connsiteY893" fmla="*/ 0 h 6858000"/>
              <a:gd name="connsiteX894" fmla="*/ 3797544 w 7467600"/>
              <a:gd name="connsiteY894" fmla="*/ 0 h 6858000"/>
              <a:gd name="connsiteX895" fmla="*/ 3775734 w 7467600"/>
              <a:gd name="connsiteY895" fmla="*/ 95131 h 6858000"/>
              <a:gd name="connsiteX896" fmla="*/ 3724807 w 7467600"/>
              <a:gd name="connsiteY896" fmla="*/ 272257 h 6858000"/>
              <a:gd name="connsiteX897" fmla="*/ 3726844 w 7467600"/>
              <a:gd name="connsiteY897" fmla="*/ 282988 h 6858000"/>
              <a:gd name="connsiteX898" fmla="*/ 3742664 w 7467600"/>
              <a:gd name="connsiteY898" fmla="*/ 279918 h 6858000"/>
              <a:gd name="connsiteX899" fmla="*/ 4103910 w 7467600"/>
              <a:gd name="connsiteY899" fmla="*/ 1161917 h 6858000"/>
              <a:gd name="connsiteX900" fmla="*/ 4020269 w 7467600"/>
              <a:gd name="connsiteY900" fmla="*/ 1200406 h 6858000"/>
              <a:gd name="connsiteX901" fmla="*/ 3674882 w 7467600"/>
              <a:gd name="connsiteY901" fmla="*/ 488524 h 6858000"/>
              <a:gd name="connsiteX902" fmla="*/ 3132682 w 7467600"/>
              <a:gd name="connsiteY902" fmla="*/ 1072284 h 6858000"/>
              <a:gd name="connsiteX903" fmla="*/ 2716346 w 7467600"/>
              <a:gd name="connsiteY903" fmla="*/ 1276376 h 6858000"/>
              <a:gd name="connsiteX904" fmla="*/ 2716772 w 7467600"/>
              <a:gd name="connsiteY904" fmla="*/ 1255462 h 6858000"/>
              <a:gd name="connsiteX905" fmla="*/ 3471096 w 7467600"/>
              <a:gd name="connsiteY905" fmla="*/ 437072 h 6858000"/>
              <a:gd name="connsiteX906" fmla="*/ 3639057 w 7467600"/>
              <a:gd name="connsiteY906" fmla="*/ 286334 h 6858000"/>
              <a:gd name="connsiteX907" fmla="*/ 3640309 w 7467600"/>
              <a:gd name="connsiteY907" fmla="*/ 284664 h 6858000"/>
              <a:gd name="connsiteX908" fmla="*/ 3646022 w 7467600"/>
              <a:gd name="connsiteY908" fmla="*/ 276711 h 6858000"/>
              <a:gd name="connsiteX909" fmla="*/ 3707943 w 7467600"/>
              <a:gd name="connsiteY909" fmla="*/ 65958 h 6858000"/>
              <a:gd name="connsiteX910" fmla="*/ 3721337 w 7467600"/>
              <a:gd name="connsiteY910" fmla="*/ 0 h 6858000"/>
              <a:gd name="connsiteX911" fmla="*/ 2867960 w 7467600"/>
              <a:gd name="connsiteY911" fmla="*/ 0 h 6858000"/>
              <a:gd name="connsiteX912" fmla="*/ 2926351 w 7467600"/>
              <a:gd name="connsiteY912" fmla="*/ 0 h 6858000"/>
              <a:gd name="connsiteX913" fmla="*/ 2902823 w 7467600"/>
              <a:gd name="connsiteY913" fmla="*/ 262929 h 6858000"/>
              <a:gd name="connsiteX914" fmla="*/ 2940663 w 7467600"/>
              <a:gd name="connsiteY914" fmla="*/ 140884 h 6858000"/>
              <a:gd name="connsiteX915" fmla="*/ 2947039 w 7467600"/>
              <a:gd name="connsiteY915" fmla="*/ 122524 h 6858000"/>
              <a:gd name="connsiteX916" fmla="*/ 2984316 w 7467600"/>
              <a:gd name="connsiteY916" fmla="*/ 0 h 6858000"/>
              <a:gd name="connsiteX917" fmla="*/ 3016114 w 7467600"/>
              <a:gd name="connsiteY917" fmla="*/ 0 h 6858000"/>
              <a:gd name="connsiteX918" fmla="*/ 2979949 w 7467600"/>
              <a:gd name="connsiteY918" fmla="*/ 119274 h 6858000"/>
              <a:gd name="connsiteX919" fmla="*/ 3023879 w 7467600"/>
              <a:gd name="connsiteY919" fmla="*/ 0 h 6858000"/>
              <a:gd name="connsiteX920" fmla="*/ 3105400 w 7467600"/>
              <a:gd name="connsiteY920" fmla="*/ 0 h 6858000"/>
              <a:gd name="connsiteX921" fmla="*/ 3094669 w 7467600"/>
              <a:gd name="connsiteY921" fmla="*/ 30308 h 6858000"/>
              <a:gd name="connsiteX922" fmla="*/ 2901945 w 7467600"/>
              <a:gd name="connsiteY922" fmla="*/ 466538 h 6858000"/>
              <a:gd name="connsiteX923" fmla="*/ 2815209 w 7467600"/>
              <a:gd name="connsiteY923" fmla="*/ 497361 h 6858000"/>
              <a:gd name="connsiteX924" fmla="*/ 2844845 w 7467600"/>
              <a:gd name="connsiteY924" fmla="*/ 127638 h 6858000"/>
              <a:gd name="connsiteX925" fmla="*/ 2867960 w 7467600"/>
              <a:gd name="connsiteY925" fmla="*/ 0 h 6858000"/>
              <a:gd name="connsiteX926" fmla="*/ 1057230 w 7467600"/>
              <a:gd name="connsiteY926" fmla="*/ 0 h 6858000"/>
              <a:gd name="connsiteX927" fmla="*/ 1111003 w 7467600"/>
              <a:gd name="connsiteY927" fmla="*/ 0 h 6858000"/>
              <a:gd name="connsiteX928" fmla="*/ 1125553 w 7467600"/>
              <a:gd name="connsiteY928" fmla="*/ 52588 h 6858000"/>
              <a:gd name="connsiteX929" fmla="*/ 1304276 w 7467600"/>
              <a:gd name="connsiteY929" fmla="*/ 476275 h 6858000"/>
              <a:gd name="connsiteX930" fmla="*/ 1492066 w 7467600"/>
              <a:gd name="connsiteY930" fmla="*/ 886333 h 6858000"/>
              <a:gd name="connsiteX931" fmla="*/ 1423698 w 7467600"/>
              <a:gd name="connsiteY931" fmla="*/ 710817 h 6858000"/>
              <a:gd name="connsiteX932" fmla="*/ 1357609 w 7467600"/>
              <a:gd name="connsiteY932" fmla="*/ 532892 h 6858000"/>
              <a:gd name="connsiteX933" fmla="*/ 1309550 w 7467600"/>
              <a:gd name="connsiteY933" fmla="*/ 374031 h 6858000"/>
              <a:gd name="connsiteX934" fmla="*/ 1193673 w 7467600"/>
              <a:gd name="connsiteY934" fmla="*/ 49533 h 6858000"/>
              <a:gd name="connsiteX935" fmla="*/ 1164391 w 7467600"/>
              <a:gd name="connsiteY935" fmla="*/ 0 h 6858000"/>
              <a:gd name="connsiteX936" fmla="*/ 1200666 w 7467600"/>
              <a:gd name="connsiteY936" fmla="*/ 0 h 6858000"/>
              <a:gd name="connsiteX937" fmla="*/ 1223408 w 7467600"/>
              <a:gd name="connsiteY937" fmla="*/ 38996 h 6858000"/>
              <a:gd name="connsiteX938" fmla="*/ 1339635 w 7467600"/>
              <a:gd name="connsiteY938" fmla="*/ 365517 h 6858000"/>
              <a:gd name="connsiteX939" fmla="*/ 1387469 w 7467600"/>
              <a:gd name="connsiteY939" fmla="*/ 523079 h 6858000"/>
              <a:gd name="connsiteX940" fmla="*/ 1452685 w 7467600"/>
              <a:gd name="connsiteY940" fmla="*/ 699806 h 6858000"/>
              <a:gd name="connsiteX941" fmla="*/ 1492092 w 7467600"/>
              <a:gd name="connsiteY941" fmla="*/ 800424 h 6858000"/>
              <a:gd name="connsiteX942" fmla="*/ 1455302 w 7467600"/>
              <a:gd name="connsiteY942" fmla="*/ 632913 h 6858000"/>
              <a:gd name="connsiteX943" fmla="*/ 1222336 w 7467600"/>
              <a:gd name="connsiteY943" fmla="*/ 9480 h 6858000"/>
              <a:gd name="connsiteX944" fmla="*/ 1214634 w 7467600"/>
              <a:gd name="connsiteY944" fmla="*/ 0 h 6858000"/>
              <a:gd name="connsiteX945" fmla="*/ 1289827 w 7467600"/>
              <a:gd name="connsiteY945" fmla="*/ 0 h 6858000"/>
              <a:gd name="connsiteX946" fmla="*/ 1321076 w 7467600"/>
              <a:gd name="connsiteY946" fmla="*/ 59722 h 6858000"/>
              <a:gd name="connsiteX947" fmla="*/ 1512579 w 7467600"/>
              <a:gd name="connsiteY947" fmla="*/ 626441 h 6858000"/>
              <a:gd name="connsiteX948" fmla="*/ 1506076 w 7467600"/>
              <a:gd name="connsiteY948" fmla="*/ 1089289 h 6858000"/>
              <a:gd name="connsiteX949" fmla="*/ 1486346 w 7467600"/>
              <a:gd name="connsiteY949" fmla="*/ 1079919 h 6858000"/>
              <a:gd name="connsiteX950" fmla="*/ 1070511 w 7467600"/>
              <a:gd name="connsiteY950" fmla="*/ 48609 h 6858000"/>
              <a:gd name="connsiteX951" fmla="*/ 1057230 w 7467600"/>
              <a:gd name="connsiteY951" fmla="*/ 0 h 6858000"/>
              <a:gd name="connsiteX952" fmla="*/ 43151 w 7467600"/>
              <a:gd name="connsiteY952" fmla="*/ 0 h 6858000"/>
              <a:gd name="connsiteX953" fmla="*/ 95283 w 7467600"/>
              <a:gd name="connsiteY953" fmla="*/ 0 h 6858000"/>
              <a:gd name="connsiteX954" fmla="*/ 300708 w 7467600"/>
              <a:gd name="connsiteY954" fmla="*/ 154571 h 6858000"/>
              <a:gd name="connsiteX955" fmla="*/ 530414 w 7467600"/>
              <a:gd name="connsiteY955" fmla="*/ 354673 h 6858000"/>
              <a:gd name="connsiteX956" fmla="*/ 333785 w 7467600"/>
              <a:gd name="connsiteY956" fmla="*/ 161564 h 6858000"/>
              <a:gd name="connsiteX957" fmla="*/ 147005 w 7467600"/>
              <a:gd name="connsiteY957" fmla="*/ 0 h 6858000"/>
              <a:gd name="connsiteX958" fmla="*/ 272509 w 7467600"/>
              <a:gd name="connsiteY958" fmla="*/ 0 h 6858000"/>
              <a:gd name="connsiteX959" fmla="*/ 326276 w 7467600"/>
              <a:gd name="connsiteY959" fmla="*/ 45847 h 6858000"/>
              <a:gd name="connsiteX960" fmla="*/ 823759 w 7467600"/>
              <a:gd name="connsiteY960" fmla="*/ 574145 h 6858000"/>
              <a:gd name="connsiteX961" fmla="*/ 811254 w 7467600"/>
              <a:gd name="connsiteY961" fmla="*/ 665546 h 6858000"/>
              <a:gd name="connsiteX962" fmla="*/ 154042 w 7467600"/>
              <a:gd name="connsiteY962" fmla="*/ 261522 h 6858000"/>
              <a:gd name="connsiteX963" fmla="*/ 13550 w 7467600"/>
              <a:gd name="connsiteY963" fmla="*/ 158423 h 6858000"/>
              <a:gd name="connsiteX964" fmla="*/ 0 w 7467600"/>
              <a:gd name="connsiteY964" fmla="*/ 146618 h 6858000"/>
              <a:gd name="connsiteX965" fmla="*/ 0 w 7467600"/>
              <a:gd name="connsiteY965" fmla="*/ 59161 h 6858000"/>
              <a:gd name="connsiteX966" fmla="*/ 45427 w 7467600"/>
              <a:gd name="connsiteY966" fmla="*/ 101078 h 6858000"/>
              <a:gd name="connsiteX967" fmla="*/ 630103 w 7467600"/>
              <a:gd name="connsiteY967" fmla="*/ 485885 h 6858000"/>
              <a:gd name="connsiteX968" fmla="*/ 532040 w 7467600"/>
              <a:gd name="connsiteY968" fmla="*/ 399359 h 6858000"/>
              <a:gd name="connsiteX969" fmla="*/ 517618 w 7467600"/>
              <a:gd name="connsiteY969" fmla="*/ 385726 h 6858000"/>
              <a:gd name="connsiteX970" fmla="*/ 285074 w 7467600"/>
              <a:gd name="connsiteY970" fmla="*/ 182755 h 6858000"/>
              <a:gd name="connsiteX971" fmla="*/ 43151 w 7467600"/>
              <a:gd name="connsiteY97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7042773 w 7467600"/>
              <a:gd name="connsiteY91" fmla="*/ 5734011 h 6858000"/>
              <a:gd name="connsiteX92" fmla="*/ 1456157 w 7467600"/>
              <a:gd name="connsiteY92" fmla="*/ 5371404 h 6858000"/>
              <a:gd name="connsiteX93" fmla="*/ 1244432 w 7467600"/>
              <a:gd name="connsiteY93" fmla="*/ 5385601 h 6858000"/>
              <a:gd name="connsiteX94" fmla="*/ 973990 w 7467600"/>
              <a:gd name="connsiteY94" fmla="*/ 5424940 h 6858000"/>
              <a:gd name="connsiteX95" fmla="*/ 1103809 w 7467600"/>
              <a:gd name="connsiteY95" fmla="*/ 5433720 h 6858000"/>
              <a:gd name="connsiteX96" fmla="*/ 1123454 w 7467600"/>
              <a:gd name="connsiteY96" fmla="*/ 5435727 h 6858000"/>
              <a:gd name="connsiteX97" fmla="*/ 1737017 w 7467600"/>
              <a:gd name="connsiteY97" fmla="*/ 5452183 h 6858000"/>
              <a:gd name="connsiteX98" fmla="*/ 1824397 w 7467600"/>
              <a:gd name="connsiteY98" fmla="*/ 5447757 h 6858000"/>
              <a:gd name="connsiteX99" fmla="*/ 2070059 w 7467600"/>
              <a:gd name="connsiteY99" fmla="*/ 5441660 h 6858000"/>
              <a:gd name="connsiteX100" fmla="*/ 1456157 w 7467600"/>
              <a:gd name="connsiteY100" fmla="*/ 5371404 h 6858000"/>
              <a:gd name="connsiteX101" fmla="*/ 4988186 w 7467600"/>
              <a:gd name="connsiteY101" fmla="*/ 5216467 h 6858000"/>
              <a:gd name="connsiteX102" fmla="*/ 4777334 w 7467600"/>
              <a:gd name="connsiteY102" fmla="*/ 5406072 h 6858000"/>
              <a:gd name="connsiteX103" fmla="*/ 4718341 w 7467600"/>
              <a:gd name="connsiteY103" fmla="*/ 5468043 h 6858000"/>
              <a:gd name="connsiteX104" fmla="*/ 4604655 w 7467600"/>
              <a:gd name="connsiteY104" fmla="*/ 5583434 h 6858000"/>
              <a:gd name="connsiteX105" fmla="*/ 4565074 w 7467600"/>
              <a:gd name="connsiteY105" fmla="*/ 5618550 h 6858000"/>
              <a:gd name="connsiteX106" fmla="*/ 4988186 w 7467600"/>
              <a:gd name="connsiteY106" fmla="*/ 5216467 h 6858000"/>
              <a:gd name="connsiteX107" fmla="*/ 4978032 w 7467600"/>
              <a:gd name="connsiteY107" fmla="*/ 5183809 h 6858000"/>
              <a:gd name="connsiteX108" fmla="*/ 4463413 w 7467600"/>
              <a:gd name="connsiteY108" fmla="*/ 5615162 h 6858000"/>
              <a:gd name="connsiteX109" fmla="*/ 4358134 w 7467600"/>
              <a:gd name="connsiteY109" fmla="*/ 5742791 h 6858000"/>
              <a:gd name="connsiteX110" fmla="*/ 4376219 w 7467600"/>
              <a:gd name="connsiteY110" fmla="*/ 5729027 h 6858000"/>
              <a:gd name="connsiteX111" fmla="*/ 4582340 w 7467600"/>
              <a:gd name="connsiteY111" fmla="*/ 5561037 h 6858000"/>
              <a:gd name="connsiteX112" fmla="*/ 4694684 w 7467600"/>
              <a:gd name="connsiteY112" fmla="*/ 5447098 h 6858000"/>
              <a:gd name="connsiteX113" fmla="*/ 4754123 w 7467600"/>
              <a:gd name="connsiteY113" fmla="*/ 5384643 h 6858000"/>
              <a:gd name="connsiteX114" fmla="*/ 4978032 w 7467600"/>
              <a:gd name="connsiteY114" fmla="*/ 5183809 h 6858000"/>
              <a:gd name="connsiteX115" fmla="*/ 1903353 w 7467600"/>
              <a:gd name="connsiteY115" fmla="*/ 5044827 h 6858000"/>
              <a:gd name="connsiteX116" fmla="*/ 1936931 w 7467600"/>
              <a:gd name="connsiteY116" fmla="*/ 5093954 h 6858000"/>
              <a:gd name="connsiteX117" fmla="*/ 2195868 w 7467600"/>
              <a:gd name="connsiteY117" fmla="*/ 5396574 h 6858000"/>
              <a:gd name="connsiteX118" fmla="*/ 2088852 w 7467600"/>
              <a:gd name="connsiteY118" fmla="*/ 5166123 h 6858000"/>
              <a:gd name="connsiteX119" fmla="*/ 1958241 w 7467600"/>
              <a:gd name="connsiteY119" fmla="*/ 5067955 h 6858000"/>
              <a:gd name="connsiteX120" fmla="*/ 1903353 w 7467600"/>
              <a:gd name="connsiteY120" fmla="*/ 5044827 h 6858000"/>
              <a:gd name="connsiteX121" fmla="*/ 1979378 w 7467600"/>
              <a:gd name="connsiteY121" fmla="*/ 4769504 h 6858000"/>
              <a:gd name="connsiteX122" fmla="*/ 2882120 w 7467600"/>
              <a:gd name="connsiteY122" fmla="*/ 5064547 h 6858000"/>
              <a:gd name="connsiteX123" fmla="*/ 2793103 w 7467600"/>
              <a:gd name="connsiteY123" fmla="*/ 5039699 h 6858000"/>
              <a:gd name="connsiteX124" fmla="*/ 2770041 w 7467600"/>
              <a:gd name="connsiteY124" fmla="*/ 5033634 h 6858000"/>
              <a:gd name="connsiteX125" fmla="*/ 1979378 w 7467600"/>
              <a:gd name="connsiteY125" fmla="*/ 4769504 h 6858000"/>
              <a:gd name="connsiteX126" fmla="*/ 1927410 w 7467600"/>
              <a:gd name="connsiteY126" fmla="*/ 4716164 h 6858000"/>
              <a:gd name="connsiteX127" fmla="*/ 1959587 w 7467600"/>
              <a:gd name="connsiteY127" fmla="*/ 4728849 h 6858000"/>
              <a:gd name="connsiteX128" fmla="*/ 2777707 w 7467600"/>
              <a:gd name="connsiteY128" fmla="*/ 5003991 h 6858000"/>
              <a:gd name="connsiteX129" fmla="*/ 2800768 w 7467600"/>
              <a:gd name="connsiteY129" fmla="*/ 5010056 h 6858000"/>
              <a:gd name="connsiteX130" fmla="*/ 2879408 w 7467600"/>
              <a:gd name="connsiteY130" fmla="*/ 5031590 h 6858000"/>
              <a:gd name="connsiteX131" fmla="*/ 2862295 w 7467600"/>
              <a:gd name="connsiteY131" fmla="*/ 5022958 h 6858000"/>
              <a:gd name="connsiteX132" fmla="*/ 2813343 w 7467600"/>
              <a:gd name="connsiteY132" fmla="*/ 4998369 h 6858000"/>
              <a:gd name="connsiteX133" fmla="*/ 2646245 w 7467600"/>
              <a:gd name="connsiteY133" fmla="*/ 4930999 h 6858000"/>
              <a:gd name="connsiteX134" fmla="*/ 1999243 w 7467600"/>
              <a:gd name="connsiteY134" fmla="*/ 4730524 h 6858000"/>
              <a:gd name="connsiteX135" fmla="*/ 1979527 w 7467600"/>
              <a:gd name="connsiteY135" fmla="*/ 4726651 h 6858000"/>
              <a:gd name="connsiteX136" fmla="*/ 1927410 w 7467600"/>
              <a:gd name="connsiteY136" fmla="*/ 4716164 h 6858000"/>
              <a:gd name="connsiteX137" fmla="*/ 1997014 w 7467600"/>
              <a:gd name="connsiteY137" fmla="*/ 4698007 h 6858000"/>
              <a:gd name="connsiteX138" fmla="*/ 2005458 w 7467600"/>
              <a:gd name="connsiteY138" fmla="*/ 4699540 h 6858000"/>
              <a:gd name="connsiteX139" fmla="*/ 2657186 w 7467600"/>
              <a:gd name="connsiteY139" fmla="*/ 4901687 h 6858000"/>
              <a:gd name="connsiteX140" fmla="*/ 2826662 w 7467600"/>
              <a:gd name="connsiteY140" fmla="*/ 4970362 h 6858000"/>
              <a:gd name="connsiteX141" fmla="*/ 2876100 w 7467600"/>
              <a:gd name="connsiteY141" fmla="*/ 4995397 h 6858000"/>
              <a:gd name="connsiteX142" fmla="*/ 3042600 w 7467600"/>
              <a:gd name="connsiteY142" fmla="*/ 5059532 h 6858000"/>
              <a:gd name="connsiteX143" fmla="*/ 1997014 w 7467600"/>
              <a:gd name="connsiteY143" fmla="*/ 4698007 h 6858000"/>
              <a:gd name="connsiteX144" fmla="*/ 2305292 w 7467600"/>
              <a:gd name="connsiteY144" fmla="*/ 4219492 h 6858000"/>
              <a:gd name="connsiteX145" fmla="*/ 3360922 w 7467600"/>
              <a:gd name="connsiteY145" fmla="*/ 4529373 h 6858000"/>
              <a:gd name="connsiteX146" fmla="*/ 3492420 w 7467600"/>
              <a:gd name="connsiteY146" fmla="*/ 4510145 h 6858000"/>
              <a:gd name="connsiteX147" fmla="*/ 3364086 w 7467600"/>
              <a:gd name="connsiteY147" fmla="*/ 4480340 h 6858000"/>
              <a:gd name="connsiteX148" fmla="*/ 3225818 w 7467600"/>
              <a:gd name="connsiteY148" fmla="*/ 4411822 h 6858000"/>
              <a:gd name="connsiteX149" fmla="*/ 3129696 w 7467600"/>
              <a:gd name="connsiteY149" fmla="*/ 4360704 h 6858000"/>
              <a:gd name="connsiteX150" fmla="*/ 2814545 w 7467600"/>
              <a:gd name="connsiteY150" fmla="*/ 4282955 h 6858000"/>
              <a:gd name="connsiteX151" fmla="*/ 2305292 w 7467600"/>
              <a:gd name="connsiteY151" fmla="*/ 4219492 h 6858000"/>
              <a:gd name="connsiteX152" fmla="*/ 2626982 w 7467600"/>
              <a:gd name="connsiteY152" fmla="*/ 4206450 h 6858000"/>
              <a:gd name="connsiteX153" fmla="*/ 2490617 w 7467600"/>
              <a:gd name="connsiteY153" fmla="*/ 4206951 h 6858000"/>
              <a:gd name="connsiteX154" fmla="*/ 2819869 w 7467600"/>
              <a:gd name="connsiteY154" fmla="*/ 4252936 h 6858000"/>
              <a:gd name="connsiteX155" fmla="*/ 3143018 w 7467600"/>
              <a:gd name="connsiteY155" fmla="*/ 4332698 h 6858000"/>
              <a:gd name="connsiteX156" fmla="*/ 3241520 w 7467600"/>
              <a:gd name="connsiteY156" fmla="*/ 4385112 h 6858000"/>
              <a:gd name="connsiteX157" fmla="*/ 3374575 w 7467600"/>
              <a:gd name="connsiteY157" fmla="*/ 4451517 h 6858000"/>
              <a:gd name="connsiteX158" fmla="*/ 3505221 w 7467600"/>
              <a:gd name="connsiteY158" fmla="*/ 4480757 h 6858000"/>
              <a:gd name="connsiteX159" fmla="*/ 2626982 w 7467600"/>
              <a:gd name="connsiteY159" fmla="*/ 4206450 h 6858000"/>
              <a:gd name="connsiteX160" fmla="*/ 1310106 w 7467600"/>
              <a:gd name="connsiteY160" fmla="*/ 3943217 h 6858000"/>
              <a:gd name="connsiteX161" fmla="*/ 854994 w 7467600"/>
              <a:gd name="connsiteY161" fmla="*/ 4399136 h 6858000"/>
              <a:gd name="connsiteX162" fmla="*/ 742462 w 7467600"/>
              <a:gd name="connsiteY162" fmla="*/ 4594648 h 6858000"/>
              <a:gd name="connsiteX163" fmla="*/ 820602 w 7467600"/>
              <a:gd name="connsiteY163" fmla="*/ 4485915 h 6858000"/>
              <a:gd name="connsiteX164" fmla="*/ 878295 w 7467600"/>
              <a:gd name="connsiteY164" fmla="*/ 4403594 h 6858000"/>
              <a:gd name="connsiteX165" fmla="*/ 1240607 w 7467600"/>
              <a:gd name="connsiteY165" fmla="*/ 4010401 h 6858000"/>
              <a:gd name="connsiteX166" fmla="*/ 1310106 w 7467600"/>
              <a:gd name="connsiteY166" fmla="*/ 3943217 h 6858000"/>
              <a:gd name="connsiteX167" fmla="*/ 1423113 w 7467600"/>
              <a:gd name="connsiteY167" fmla="*/ 3874565 h 6858000"/>
              <a:gd name="connsiteX168" fmla="*/ 1260565 w 7467600"/>
              <a:gd name="connsiteY168" fmla="*/ 4031982 h 6858000"/>
              <a:gd name="connsiteX169" fmla="*/ 901900 w 7467600"/>
              <a:gd name="connsiteY169" fmla="*/ 4421236 h 6858000"/>
              <a:gd name="connsiteX170" fmla="*/ 845044 w 7467600"/>
              <a:gd name="connsiteY170" fmla="*/ 4502436 h 6858000"/>
              <a:gd name="connsiteX171" fmla="*/ 685926 w 7467600"/>
              <a:gd name="connsiteY171" fmla="*/ 4703069 h 6858000"/>
              <a:gd name="connsiteX172" fmla="*/ 684248 w 7467600"/>
              <a:gd name="connsiteY172" fmla="*/ 4706721 h 6858000"/>
              <a:gd name="connsiteX173" fmla="*/ 1423113 w 7467600"/>
              <a:gd name="connsiteY173" fmla="*/ 3874565 h 6858000"/>
              <a:gd name="connsiteX174" fmla="*/ 3316479 w 7467600"/>
              <a:gd name="connsiteY174" fmla="*/ 3872136 h 6858000"/>
              <a:gd name="connsiteX175" fmla="*/ 3546806 w 7467600"/>
              <a:gd name="connsiteY175" fmla="*/ 4356139 h 6858000"/>
              <a:gd name="connsiteX176" fmla="*/ 3364433 w 7467600"/>
              <a:gd name="connsiteY176" fmla="*/ 3953121 h 6858000"/>
              <a:gd name="connsiteX177" fmla="*/ 3316479 w 7467600"/>
              <a:gd name="connsiteY177" fmla="*/ 3872136 h 6858000"/>
              <a:gd name="connsiteX178" fmla="*/ 3291335 w 7467600"/>
              <a:gd name="connsiteY178" fmla="*/ 3767420 h 6858000"/>
              <a:gd name="connsiteX179" fmla="*/ 3390805 w 7467600"/>
              <a:gd name="connsiteY179" fmla="*/ 3937163 h 6858000"/>
              <a:gd name="connsiteX180" fmla="*/ 3579062 w 7467600"/>
              <a:gd name="connsiteY180" fmla="*/ 4359040 h 6858000"/>
              <a:gd name="connsiteX181" fmla="*/ 3467355 w 7467600"/>
              <a:gd name="connsiteY181" fmla="*/ 3988130 h 6858000"/>
              <a:gd name="connsiteX182" fmla="*/ 3310753 w 7467600"/>
              <a:gd name="connsiteY182" fmla="*/ 3787140 h 6858000"/>
              <a:gd name="connsiteX183" fmla="*/ 3291335 w 7467600"/>
              <a:gd name="connsiteY183" fmla="*/ 3767420 h 6858000"/>
              <a:gd name="connsiteX184" fmla="*/ 1635889 w 7467600"/>
              <a:gd name="connsiteY184" fmla="*/ 3709494 h 6858000"/>
              <a:gd name="connsiteX185" fmla="*/ 1634800 w 7467600"/>
              <a:gd name="connsiteY185" fmla="*/ 3731111 h 6858000"/>
              <a:gd name="connsiteX186" fmla="*/ 1635889 w 7467600"/>
              <a:gd name="connsiteY186" fmla="*/ 3709494 h 6858000"/>
              <a:gd name="connsiteX187" fmla="*/ 1510397 w 7467600"/>
              <a:gd name="connsiteY187" fmla="*/ 3684705 h 6858000"/>
              <a:gd name="connsiteX188" fmla="*/ 1146550 w 7467600"/>
              <a:gd name="connsiteY188" fmla="*/ 3802012 h 6858000"/>
              <a:gd name="connsiteX189" fmla="*/ 698834 w 7467600"/>
              <a:gd name="connsiteY189" fmla="*/ 3952272 h 6858000"/>
              <a:gd name="connsiteX190" fmla="*/ 34256 w 7467600"/>
              <a:gd name="connsiteY190" fmla="*/ 4347603 h 6858000"/>
              <a:gd name="connsiteX191" fmla="*/ 527241 w 7467600"/>
              <a:gd name="connsiteY191" fmla="*/ 4065078 h 6858000"/>
              <a:gd name="connsiteX192" fmla="*/ 1510397 w 7467600"/>
              <a:gd name="connsiteY192" fmla="*/ 3684705 h 6858000"/>
              <a:gd name="connsiteX193" fmla="*/ 1313114 w 7467600"/>
              <a:gd name="connsiteY193" fmla="*/ 3655216 h 6858000"/>
              <a:gd name="connsiteX194" fmla="*/ 1109304 w 7467600"/>
              <a:gd name="connsiteY194" fmla="*/ 3669030 h 6858000"/>
              <a:gd name="connsiteX195" fmla="*/ 8129 w 7467600"/>
              <a:gd name="connsiteY195" fmla="*/ 4330519 h 6858000"/>
              <a:gd name="connsiteX196" fmla="*/ 687572 w 7467600"/>
              <a:gd name="connsiteY196" fmla="*/ 3925629 h 6858000"/>
              <a:gd name="connsiteX197" fmla="*/ 1138365 w 7467600"/>
              <a:gd name="connsiteY197" fmla="*/ 3774515 h 6858000"/>
              <a:gd name="connsiteX198" fmla="*/ 1505579 w 7467600"/>
              <a:gd name="connsiteY198" fmla="*/ 3655526 h 6858000"/>
              <a:gd name="connsiteX199" fmla="*/ 1313114 w 7467600"/>
              <a:gd name="connsiteY199" fmla="*/ 3655216 h 6858000"/>
              <a:gd name="connsiteX200" fmla="*/ 3655073 w 7467600"/>
              <a:gd name="connsiteY200" fmla="*/ 3650884 h 6858000"/>
              <a:gd name="connsiteX201" fmla="*/ 3989938 w 7467600"/>
              <a:gd name="connsiteY201" fmla="*/ 3991685 h 6858000"/>
              <a:gd name="connsiteX202" fmla="*/ 4393907 w 7467600"/>
              <a:gd name="connsiteY202" fmla="*/ 4261258 h 6858000"/>
              <a:gd name="connsiteX203" fmla="*/ 4648051 w 7467600"/>
              <a:gd name="connsiteY203" fmla="*/ 4374051 h 6858000"/>
              <a:gd name="connsiteX204" fmla="*/ 4383389 w 7467600"/>
              <a:gd name="connsiteY204" fmla="*/ 4184369 h 6858000"/>
              <a:gd name="connsiteX205" fmla="*/ 4165508 w 7467600"/>
              <a:gd name="connsiteY205" fmla="*/ 4035196 h 6858000"/>
              <a:gd name="connsiteX206" fmla="*/ 4068162 w 7467600"/>
              <a:gd name="connsiteY206" fmla="*/ 3953394 h 6858000"/>
              <a:gd name="connsiteX207" fmla="*/ 3981416 w 7467600"/>
              <a:gd name="connsiteY207" fmla="*/ 3880482 h 6858000"/>
              <a:gd name="connsiteX208" fmla="*/ 3800147 w 7467600"/>
              <a:gd name="connsiteY208" fmla="*/ 3749872 h 6858000"/>
              <a:gd name="connsiteX209" fmla="*/ 3655073 w 7467600"/>
              <a:gd name="connsiteY209" fmla="*/ 3650884 h 6858000"/>
              <a:gd name="connsiteX210" fmla="*/ 3670252 w 7467600"/>
              <a:gd name="connsiteY210" fmla="*/ 3622798 h 6858000"/>
              <a:gd name="connsiteX211" fmla="*/ 3817258 w 7467600"/>
              <a:gd name="connsiteY211" fmla="*/ 3723577 h 6858000"/>
              <a:gd name="connsiteX212" fmla="*/ 4000461 w 7467600"/>
              <a:gd name="connsiteY212" fmla="*/ 3855966 h 6858000"/>
              <a:gd name="connsiteX213" fmla="*/ 4088180 w 7467600"/>
              <a:gd name="connsiteY213" fmla="*/ 3929774 h 6858000"/>
              <a:gd name="connsiteX214" fmla="*/ 4184555 w 7467600"/>
              <a:gd name="connsiteY214" fmla="*/ 4010683 h 6858000"/>
              <a:gd name="connsiteX215" fmla="*/ 4399563 w 7467600"/>
              <a:gd name="connsiteY215" fmla="*/ 4158106 h 6858000"/>
              <a:gd name="connsiteX216" fmla="*/ 4684469 w 7467600"/>
              <a:gd name="connsiteY216" fmla="*/ 4364680 h 6858000"/>
              <a:gd name="connsiteX217" fmla="*/ 4690271 w 7467600"/>
              <a:gd name="connsiteY217" fmla="*/ 4370034 h 6858000"/>
              <a:gd name="connsiteX218" fmla="*/ 4136093 w 7467600"/>
              <a:gd name="connsiteY218" fmla="*/ 3858466 h 6858000"/>
              <a:gd name="connsiteX219" fmla="*/ 3670252 w 7467600"/>
              <a:gd name="connsiteY219" fmla="*/ 3622798 h 6858000"/>
              <a:gd name="connsiteX220" fmla="*/ 4440129 w 7467600"/>
              <a:gd name="connsiteY220" fmla="*/ 3448571 h 6858000"/>
              <a:gd name="connsiteX221" fmla="*/ 4856525 w 7467600"/>
              <a:gd name="connsiteY221" fmla="*/ 3915351 h 6858000"/>
              <a:gd name="connsiteX222" fmla="*/ 5059055 w 7467600"/>
              <a:gd name="connsiteY222" fmla="*/ 4108918 h 6858000"/>
              <a:gd name="connsiteX223" fmla="*/ 5290070 w 7467600"/>
              <a:gd name="connsiteY223" fmla="*/ 4263619 h 6858000"/>
              <a:gd name="connsiteX224" fmla="*/ 4834991 w 7467600"/>
              <a:gd name="connsiteY224" fmla="*/ 3830985 h 6858000"/>
              <a:gd name="connsiteX225" fmla="*/ 4440129 w 7467600"/>
              <a:gd name="connsiteY225" fmla="*/ 3448571 h 6858000"/>
              <a:gd name="connsiteX226" fmla="*/ 4441737 w 7467600"/>
              <a:gd name="connsiteY226" fmla="*/ 3399734 h 6858000"/>
              <a:gd name="connsiteX227" fmla="*/ 4431236 w 7467600"/>
              <a:gd name="connsiteY227" fmla="*/ 3400954 h 6858000"/>
              <a:gd name="connsiteX228" fmla="*/ 4557150 w 7467600"/>
              <a:gd name="connsiteY228" fmla="*/ 3510023 h 6858000"/>
              <a:gd name="connsiteX229" fmla="*/ 4856936 w 7467600"/>
              <a:gd name="connsiteY229" fmla="*/ 3809146 h 6858000"/>
              <a:gd name="connsiteX230" fmla="*/ 5111996 w 7467600"/>
              <a:gd name="connsiteY230" fmla="*/ 4065759 h 6858000"/>
              <a:gd name="connsiteX231" fmla="*/ 5388878 w 7467600"/>
              <a:gd name="connsiteY231" fmla="*/ 4300185 h 6858000"/>
              <a:gd name="connsiteX232" fmla="*/ 5425556 w 7467600"/>
              <a:gd name="connsiteY232" fmla="*/ 4308967 h 6858000"/>
              <a:gd name="connsiteX233" fmla="*/ 4943646 w 7467600"/>
              <a:gd name="connsiteY233" fmla="*/ 3822916 h 6858000"/>
              <a:gd name="connsiteX234" fmla="*/ 4594837 w 7467600"/>
              <a:gd name="connsiteY234" fmla="*/ 3532274 h 6858000"/>
              <a:gd name="connsiteX235" fmla="*/ 4441737 w 7467600"/>
              <a:gd name="connsiteY235" fmla="*/ 3399734 h 6858000"/>
              <a:gd name="connsiteX236" fmla="*/ 5425834 w 7467600"/>
              <a:gd name="connsiteY236" fmla="*/ 3162785 h 6858000"/>
              <a:gd name="connsiteX237" fmla="*/ 5401644 w 7467600"/>
              <a:gd name="connsiteY237" fmla="*/ 3617847 h 6858000"/>
              <a:gd name="connsiteX238" fmla="*/ 5467256 w 7467600"/>
              <a:gd name="connsiteY238" fmla="*/ 4175494 h 6858000"/>
              <a:gd name="connsiteX239" fmla="*/ 5448069 w 7467600"/>
              <a:gd name="connsiteY239" fmla="*/ 3567554 h 6858000"/>
              <a:gd name="connsiteX240" fmla="*/ 5425834 w 7467600"/>
              <a:gd name="connsiteY240" fmla="*/ 3162785 h 6858000"/>
              <a:gd name="connsiteX241" fmla="*/ 1318687 w 7467600"/>
              <a:gd name="connsiteY241" fmla="*/ 3113840 h 6858000"/>
              <a:gd name="connsiteX242" fmla="*/ 1066793 w 7467600"/>
              <a:gd name="connsiteY242" fmla="*/ 3212171 h 6858000"/>
              <a:gd name="connsiteX243" fmla="*/ 993319 w 7467600"/>
              <a:gd name="connsiteY243" fmla="*/ 3247648 h 6858000"/>
              <a:gd name="connsiteX244" fmla="*/ 853081 w 7467600"/>
              <a:gd name="connsiteY244" fmla="*/ 3312410 h 6858000"/>
              <a:gd name="connsiteX245" fmla="*/ 805957 w 7467600"/>
              <a:gd name="connsiteY245" fmla="*/ 3330443 h 6858000"/>
              <a:gd name="connsiteX246" fmla="*/ 1318687 w 7467600"/>
              <a:gd name="connsiteY246" fmla="*/ 3113840 h 6858000"/>
              <a:gd name="connsiteX247" fmla="*/ 5453702 w 7467600"/>
              <a:gd name="connsiteY247" fmla="*/ 3090882 h 6858000"/>
              <a:gd name="connsiteX248" fmla="*/ 5480135 w 7467600"/>
              <a:gd name="connsiteY248" fmla="*/ 3565802 h 6858000"/>
              <a:gd name="connsiteX249" fmla="*/ 5499023 w 7467600"/>
              <a:gd name="connsiteY249" fmla="*/ 4166310 h 6858000"/>
              <a:gd name="connsiteX250" fmla="*/ 5547022 w 7467600"/>
              <a:gd name="connsiteY250" fmla="*/ 3607838 h 6858000"/>
              <a:gd name="connsiteX251" fmla="*/ 5515964 w 7467600"/>
              <a:gd name="connsiteY251" fmla="*/ 3378541 h 6858000"/>
              <a:gd name="connsiteX252" fmla="*/ 5453702 w 7467600"/>
              <a:gd name="connsiteY252" fmla="*/ 3090882 h 6858000"/>
              <a:gd name="connsiteX253" fmla="*/ 1238695 w 7467600"/>
              <a:gd name="connsiteY253" fmla="*/ 3076820 h 6858000"/>
              <a:gd name="connsiteX254" fmla="*/ 716371 w 7467600"/>
              <a:gd name="connsiteY254" fmla="*/ 3293249 h 6858000"/>
              <a:gd name="connsiteX255" fmla="*/ 579522 w 7467600"/>
              <a:gd name="connsiteY255" fmla="*/ 3371759 h 6858000"/>
              <a:gd name="connsiteX256" fmla="*/ 600288 w 7467600"/>
              <a:gd name="connsiteY256" fmla="*/ 3365555 h 6858000"/>
              <a:gd name="connsiteX257" fmla="*/ 840692 w 7467600"/>
              <a:gd name="connsiteY257" fmla="*/ 3284921 h 6858000"/>
              <a:gd name="connsiteX258" fmla="*/ 979248 w 7467600"/>
              <a:gd name="connsiteY258" fmla="*/ 3221003 h 6858000"/>
              <a:gd name="connsiteX259" fmla="*/ 1053282 w 7467600"/>
              <a:gd name="connsiteY259" fmla="*/ 3185247 h 6858000"/>
              <a:gd name="connsiteX260" fmla="*/ 1320603 w 7467600"/>
              <a:gd name="connsiteY260" fmla="*/ 3081281 h 6858000"/>
              <a:gd name="connsiteX261" fmla="*/ 1238695 w 7467600"/>
              <a:gd name="connsiteY261" fmla="*/ 3076820 h 6858000"/>
              <a:gd name="connsiteX262" fmla="*/ 5425627 w 7467600"/>
              <a:gd name="connsiteY262" fmla="*/ 2954192 h 6858000"/>
              <a:gd name="connsiteX263" fmla="*/ 5470770 w 7467600"/>
              <a:gd name="connsiteY263" fmla="*/ 3005435 h 6858000"/>
              <a:gd name="connsiteX264" fmla="*/ 5519779 w 7467600"/>
              <a:gd name="connsiteY264" fmla="*/ 4359223 h 6858000"/>
              <a:gd name="connsiteX265" fmla="*/ 5520293 w 7467600"/>
              <a:gd name="connsiteY265" fmla="*/ 4360602 h 6858000"/>
              <a:gd name="connsiteX266" fmla="*/ 5767221 w 7467600"/>
              <a:gd name="connsiteY266" fmla="*/ 4665564 h 6858000"/>
              <a:gd name="connsiteX267" fmla="*/ 6937169 w 7467600"/>
              <a:gd name="connsiteY267" fmla="*/ 4815941 h 6858000"/>
              <a:gd name="connsiteX268" fmla="*/ 6953922 w 7467600"/>
              <a:gd name="connsiteY268" fmla="*/ 4890068 h 6858000"/>
              <a:gd name="connsiteX269" fmla="*/ 6071359 w 7467600"/>
              <a:gd name="connsiteY269" fmla="*/ 4770770 h 6858000"/>
              <a:gd name="connsiteX270" fmla="*/ 6038839 w 7467600"/>
              <a:gd name="connsiteY270" fmla="*/ 4764474 h 6858000"/>
              <a:gd name="connsiteX271" fmla="*/ 6038706 w 7467600"/>
              <a:gd name="connsiteY271" fmla="*/ 4763847 h 6858000"/>
              <a:gd name="connsiteX272" fmla="*/ 6037784 w 7467600"/>
              <a:gd name="connsiteY272" fmla="*/ 4764270 h 6858000"/>
              <a:gd name="connsiteX273" fmla="*/ 6038839 w 7467600"/>
              <a:gd name="connsiteY273" fmla="*/ 4764474 h 6858000"/>
              <a:gd name="connsiteX274" fmla="*/ 6040338 w 7467600"/>
              <a:gd name="connsiteY274" fmla="*/ 4771418 h 6858000"/>
              <a:gd name="connsiteX275" fmla="*/ 6024488 w 7467600"/>
              <a:gd name="connsiteY275" fmla="*/ 4809903 h 6858000"/>
              <a:gd name="connsiteX276" fmla="*/ 5599771 w 7467600"/>
              <a:gd name="connsiteY276" fmla="*/ 5509652 h 6858000"/>
              <a:gd name="connsiteX277" fmla="*/ 5548843 w 7467600"/>
              <a:gd name="connsiteY277" fmla="*/ 5563845 h 6858000"/>
              <a:gd name="connsiteX278" fmla="*/ 5940952 w 7467600"/>
              <a:gd name="connsiteY278" fmla="*/ 6250028 h 6858000"/>
              <a:gd name="connsiteX279" fmla="*/ 6043441 w 7467600"/>
              <a:gd name="connsiteY279" fmla="*/ 6665847 h 6858000"/>
              <a:gd name="connsiteX280" fmla="*/ 6093432 w 7467600"/>
              <a:gd name="connsiteY280" fmla="*/ 6858000 h 6858000"/>
              <a:gd name="connsiteX281" fmla="*/ 6034344 w 7467600"/>
              <a:gd name="connsiteY281" fmla="*/ 6858000 h 6858000"/>
              <a:gd name="connsiteX282" fmla="*/ 6026679 w 7467600"/>
              <a:gd name="connsiteY282" fmla="*/ 6836959 h 6858000"/>
              <a:gd name="connsiteX283" fmla="*/ 5800441 w 7467600"/>
              <a:gd name="connsiteY283" fmla="*/ 6335286 h 6858000"/>
              <a:gd name="connsiteX284" fmla="*/ 5526562 w 7467600"/>
              <a:gd name="connsiteY284" fmla="*/ 5705388 h 6858000"/>
              <a:gd name="connsiteX285" fmla="*/ 5519640 w 7467600"/>
              <a:gd name="connsiteY285" fmla="*/ 5683774 h 6858000"/>
              <a:gd name="connsiteX286" fmla="*/ 5844559 w 7467600"/>
              <a:gd name="connsiteY286" fmla="*/ 6553349 h 6858000"/>
              <a:gd name="connsiteX287" fmla="*/ 5975994 w 7467600"/>
              <a:gd name="connsiteY287" fmla="*/ 6858000 h 6858000"/>
              <a:gd name="connsiteX288" fmla="*/ 5898547 w 7467600"/>
              <a:gd name="connsiteY288" fmla="*/ 6858000 h 6858000"/>
              <a:gd name="connsiteX289" fmla="*/ 5682041 w 7467600"/>
              <a:gd name="connsiteY289" fmla="*/ 6355860 h 6858000"/>
              <a:gd name="connsiteX290" fmla="*/ 5461758 w 7467600"/>
              <a:gd name="connsiteY290" fmla="*/ 5820220 h 6858000"/>
              <a:gd name="connsiteX291" fmla="*/ 5237282 w 7467600"/>
              <a:gd name="connsiteY291" fmla="*/ 6579086 h 6858000"/>
              <a:gd name="connsiteX292" fmla="*/ 5115009 w 7467600"/>
              <a:gd name="connsiteY292" fmla="*/ 6858000 h 6858000"/>
              <a:gd name="connsiteX293" fmla="*/ 5028074 w 7467600"/>
              <a:gd name="connsiteY293" fmla="*/ 6858000 h 6858000"/>
              <a:gd name="connsiteX294" fmla="*/ 5079508 w 7467600"/>
              <a:gd name="connsiteY294" fmla="*/ 6749074 h 6858000"/>
              <a:gd name="connsiteX295" fmla="*/ 5371846 w 7467600"/>
              <a:gd name="connsiteY295" fmla="*/ 5924413 h 6858000"/>
              <a:gd name="connsiteX296" fmla="*/ 5270512 w 7467600"/>
              <a:gd name="connsiteY296" fmla="*/ 6138975 h 6858000"/>
              <a:gd name="connsiteX297" fmla="*/ 5062409 w 7467600"/>
              <a:gd name="connsiteY297" fmla="*/ 6653544 h 6858000"/>
              <a:gd name="connsiteX298" fmla="*/ 5036628 w 7467600"/>
              <a:gd name="connsiteY298" fmla="*/ 6754247 h 6858000"/>
              <a:gd name="connsiteX299" fmla="*/ 5009112 w 7467600"/>
              <a:gd name="connsiteY299" fmla="*/ 6858000 h 6858000"/>
              <a:gd name="connsiteX300" fmla="*/ 4976679 w 7467600"/>
              <a:gd name="connsiteY300" fmla="*/ 6858000 h 6858000"/>
              <a:gd name="connsiteX301" fmla="*/ 5006537 w 7467600"/>
              <a:gd name="connsiteY301" fmla="*/ 6747068 h 6858000"/>
              <a:gd name="connsiteX302" fmla="*/ 5032723 w 7467600"/>
              <a:gd name="connsiteY302" fmla="*/ 6644957 h 6858000"/>
              <a:gd name="connsiteX303" fmla="*/ 5242949 w 7467600"/>
              <a:gd name="connsiteY303" fmla="*/ 6125175 h 6858000"/>
              <a:gd name="connsiteX304" fmla="*/ 5286321 w 7467600"/>
              <a:gd name="connsiteY304" fmla="*/ 6033555 h 6858000"/>
              <a:gd name="connsiteX305" fmla="*/ 5008210 w 7467600"/>
              <a:gd name="connsiteY305" fmla="*/ 6649194 h 6858000"/>
              <a:gd name="connsiteX306" fmla="*/ 4986321 w 7467600"/>
              <a:gd name="connsiteY306" fmla="*/ 6765687 h 6858000"/>
              <a:gd name="connsiteX307" fmla="*/ 4973474 w 7467600"/>
              <a:gd name="connsiteY307" fmla="*/ 6858000 h 6858000"/>
              <a:gd name="connsiteX308" fmla="*/ 4907178 w 7467600"/>
              <a:gd name="connsiteY308" fmla="*/ 6858000 h 6858000"/>
              <a:gd name="connsiteX309" fmla="*/ 4910810 w 7467600"/>
              <a:gd name="connsiteY309" fmla="*/ 6829660 h 6858000"/>
              <a:gd name="connsiteX310" fmla="*/ 4987461 w 7467600"/>
              <a:gd name="connsiteY310" fmla="*/ 6432994 h 6858000"/>
              <a:gd name="connsiteX311" fmla="*/ 5179262 w 7467600"/>
              <a:gd name="connsiteY311" fmla="*/ 6035044 h 6858000"/>
              <a:gd name="connsiteX312" fmla="*/ 4689678 w 7467600"/>
              <a:gd name="connsiteY312" fmla="*/ 6440241 h 6858000"/>
              <a:gd name="connsiteX313" fmla="*/ 4477543 w 7467600"/>
              <a:gd name="connsiteY313" fmla="*/ 6674836 h 6858000"/>
              <a:gd name="connsiteX314" fmla="*/ 4329957 w 7467600"/>
              <a:gd name="connsiteY314" fmla="*/ 6858000 h 6858000"/>
              <a:gd name="connsiteX315" fmla="*/ 4218595 w 7467600"/>
              <a:gd name="connsiteY315" fmla="*/ 6858000 h 6858000"/>
              <a:gd name="connsiteX316" fmla="*/ 4368888 w 7467600"/>
              <a:gd name="connsiteY316" fmla="*/ 6668412 h 6858000"/>
              <a:gd name="connsiteX317" fmla="*/ 4563091 w 7467600"/>
              <a:gd name="connsiteY317" fmla="*/ 6442508 h 6858000"/>
              <a:gd name="connsiteX318" fmla="*/ 5387324 w 7467600"/>
              <a:gd name="connsiteY318" fmla="*/ 5705830 h 6858000"/>
              <a:gd name="connsiteX319" fmla="*/ 5073620 w 7467600"/>
              <a:gd name="connsiteY319" fmla="*/ 5955437 h 6858000"/>
              <a:gd name="connsiteX320" fmla="*/ 4689789 w 7467600"/>
              <a:gd name="connsiteY320" fmla="*/ 6268382 h 6858000"/>
              <a:gd name="connsiteX321" fmla="*/ 4418722 w 7467600"/>
              <a:gd name="connsiteY321" fmla="*/ 6570886 h 6858000"/>
              <a:gd name="connsiteX322" fmla="*/ 4214944 w 7467600"/>
              <a:gd name="connsiteY322" fmla="*/ 6858000 h 6858000"/>
              <a:gd name="connsiteX323" fmla="*/ 4177898 w 7467600"/>
              <a:gd name="connsiteY323" fmla="*/ 6858000 h 6858000"/>
              <a:gd name="connsiteX324" fmla="*/ 4391597 w 7467600"/>
              <a:gd name="connsiteY324" fmla="*/ 6556370 h 6858000"/>
              <a:gd name="connsiteX325" fmla="*/ 4668889 w 7467600"/>
              <a:gd name="connsiteY325" fmla="*/ 6246399 h 6858000"/>
              <a:gd name="connsiteX326" fmla="*/ 5055427 w 7467600"/>
              <a:gd name="connsiteY326" fmla="*/ 5931476 h 6858000"/>
              <a:gd name="connsiteX327" fmla="*/ 5371814 w 7467600"/>
              <a:gd name="connsiteY327" fmla="*/ 5678975 h 6858000"/>
              <a:gd name="connsiteX328" fmla="*/ 4987918 w 7467600"/>
              <a:gd name="connsiteY328" fmla="*/ 5838701 h 6858000"/>
              <a:gd name="connsiteX329" fmla="*/ 4317146 w 7467600"/>
              <a:gd name="connsiteY329" fmla="*/ 6587716 h 6858000"/>
              <a:gd name="connsiteX330" fmla="*/ 4171627 w 7467600"/>
              <a:gd name="connsiteY330" fmla="*/ 6858000 h 6858000"/>
              <a:gd name="connsiteX331" fmla="*/ 4081585 w 7467600"/>
              <a:gd name="connsiteY331" fmla="*/ 6858000 h 6858000"/>
              <a:gd name="connsiteX332" fmla="*/ 4238603 w 7467600"/>
              <a:gd name="connsiteY332" fmla="*/ 6559341 h 6858000"/>
              <a:gd name="connsiteX333" fmla="*/ 4778333 w 7467600"/>
              <a:gd name="connsiteY333" fmla="*/ 5873626 h 6858000"/>
              <a:gd name="connsiteX334" fmla="*/ 5414185 w 7467600"/>
              <a:gd name="connsiteY334" fmla="*/ 5573882 h 6858000"/>
              <a:gd name="connsiteX335" fmla="*/ 5959648 w 7467600"/>
              <a:gd name="connsiteY335" fmla="*/ 4760797 h 6858000"/>
              <a:gd name="connsiteX336" fmla="*/ 5355019 w 7467600"/>
              <a:gd name="connsiteY336" fmla="*/ 4734672 h 6858000"/>
              <a:gd name="connsiteX337" fmla="*/ 5083565 w 7467600"/>
              <a:gd name="connsiteY337" fmla="*/ 5179121 h 6858000"/>
              <a:gd name="connsiteX338" fmla="*/ 4713577 w 7467600"/>
              <a:gd name="connsiteY338" fmla="*/ 5616803 h 6858000"/>
              <a:gd name="connsiteX339" fmla="*/ 3989559 w 7467600"/>
              <a:gd name="connsiteY339" fmla="*/ 6145945 h 6858000"/>
              <a:gd name="connsiteX340" fmla="*/ 3939824 w 7467600"/>
              <a:gd name="connsiteY340" fmla="*/ 6066900 h 6858000"/>
              <a:gd name="connsiteX341" fmla="*/ 4584537 w 7467600"/>
              <a:gd name="connsiteY341" fmla="*/ 5324826 h 6858000"/>
              <a:gd name="connsiteX342" fmla="*/ 5037105 w 7467600"/>
              <a:gd name="connsiteY342" fmla="*/ 5088765 h 6858000"/>
              <a:gd name="connsiteX343" fmla="*/ 5039930 w 7467600"/>
              <a:gd name="connsiteY343" fmla="*/ 5089585 h 6858000"/>
              <a:gd name="connsiteX344" fmla="*/ 5263764 w 7467600"/>
              <a:gd name="connsiteY344" fmla="*/ 4735525 h 6858000"/>
              <a:gd name="connsiteX345" fmla="*/ 4086300 w 7467600"/>
              <a:gd name="connsiteY345" fmla="*/ 4884599 h 6858000"/>
              <a:gd name="connsiteX346" fmla="*/ 4085485 w 7467600"/>
              <a:gd name="connsiteY346" fmla="*/ 4899070 h 6858000"/>
              <a:gd name="connsiteX347" fmla="*/ 3871915 w 7467600"/>
              <a:gd name="connsiteY347" fmla="*/ 5253645 h 6858000"/>
              <a:gd name="connsiteX348" fmla="*/ 3799374 w 7467600"/>
              <a:gd name="connsiteY348" fmla="*/ 5466127 h 6858000"/>
              <a:gd name="connsiteX349" fmla="*/ 3498850 w 7467600"/>
              <a:gd name="connsiteY349" fmla="*/ 6661888 h 6858000"/>
              <a:gd name="connsiteX350" fmla="*/ 3399216 w 7467600"/>
              <a:gd name="connsiteY350" fmla="*/ 6858000 h 6858000"/>
              <a:gd name="connsiteX351" fmla="*/ 3303688 w 7467600"/>
              <a:gd name="connsiteY351" fmla="*/ 6858000 h 6858000"/>
              <a:gd name="connsiteX352" fmla="*/ 3391774 w 7467600"/>
              <a:gd name="connsiteY352" fmla="*/ 6697181 h 6858000"/>
              <a:gd name="connsiteX353" fmla="*/ 3735540 w 7467600"/>
              <a:gd name="connsiteY353" fmla="*/ 5546923 h 6858000"/>
              <a:gd name="connsiteX354" fmla="*/ 3729438 w 7467600"/>
              <a:gd name="connsiteY354" fmla="*/ 5569058 h 6858000"/>
              <a:gd name="connsiteX355" fmla="*/ 3707782 w 7467600"/>
              <a:gd name="connsiteY355" fmla="*/ 5644908 h 6858000"/>
              <a:gd name="connsiteX356" fmla="*/ 3583827 w 7467600"/>
              <a:gd name="connsiteY356" fmla="*/ 6039215 h 6858000"/>
              <a:gd name="connsiteX357" fmla="*/ 3547861 w 7467600"/>
              <a:gd name="connsiteY357" fmla="*/ 6129609 h 6858000"/>
              <a:gd name="connsiteX358" fmla="*/ 3490905 w 7467600"/>
              <a:gd name="connsiteY358" fmla="*/ 6277660 h 6858000"/>
              <a:gd name="connsiteX359" fmla="*/ 3455859 w 7467600"/>
              <a:gd name="connsiteY359" fmla="*/ 6391301 h 6858000"/>
              <a:gd name="connsiteX360" fmla="*/ 3429112 w 7467600"/>
              <a:gd name="connsiteY360" fmla="*/ 6479469 h 6858000"/>
              <a:gd name="connsiteX361" fmla="*/ 3304862 w 7467600"/>
              <a:gd name="connsiteY361" fmla="*/ 6796476 h 6858000"/>
              <a:gd name="connsiteX362" fmla="*/ 3276071 w 7467600"/>
              <a:gd name="connsiteY362" fmla="*/ 6858000 h 6858000"/>
              <a:gd name="connsiteX363" fmla="*/ 3240805 w 7467600"/>
              <a:gd name="connsiteY363" fmla="*/ 6858000 h 6858000"/>
              <a:gd name="connsiteX364" fmla="*/ 3275917 w 7467600"/>
              <a:gd name="connsiteY364" fmla="*/ 6783192 h 6858000"/>
              <a:gd name="connsiteX365" fmla="*/ 3399358 w 7467600"/>
              <a:gd name="connsiteY365" fmla="*/ 6469011 h 6858000"/>
              <a:gd name="connsiteX366" fmla="*/ 3425650 w 7467600"/>
              <a:gd name="connsiteY366" fmla="*/ 6381333 h 6858000"/>
              <a:gd name="connsiteX367" fmla="*/ 3460661 w 7467600"/>
              <a:gd name="connsiteY367" fmla="*/ 6266763 h 6858000"/>
              <a:gd name="connsiteX368" fmla="*/ 3518021 w 7467600"/>
              <a:gd name="connsiteY368" fmla="*/ 6117298 h 6858000"/>
              <a:gd name="connsiteX369" fmla="*/ 3554035 w 7467600"/>
              <a:gd name="connsiteY369" fmla="*/ 6027832 h 6858000"/>
              <a:gd name="connsiteX370" fmla="*/ 3677174 w 7467600"/>
              <a:gd name="connsiteY370" fmla="*/ 5636351 h 6858000"/>
              <a:gd name="connsiteX371" fmla="*/ 3698819 w 7467600"/>
              <a:gd name="connsiteY371" fmla="*/ 5560503 h 6858000"/>
              <a:gd name="connsiteX372" fmla="*/ 3702094 w 7467600"/>
              <a:gd name="connsiteY372" fmla="*/ 5549194 h 6858000"/>
              <a:gd name="connsiteX373" fmla="*/ 3398355 w 7467600"/>
              <a:gd name="connsiteY373" fmla="*/ 6094603 h 6858000"/>
              <a:gd name="connsiteX374" fmla="*/ 3193941 w 7467600"/>
              <a:gd name="connsiteY374" fmla="*/ 6798775 h 6858000"/>
              <a:gd name="connsiteX375" fmla="*/ 3184140 w 7467600"/>
              <a:gd name="connsiteY375" fmla="*/ 6858000 h 6858000"/>
              <a:gd name="connsiteX376" fmla="*/ 3099978 w 7467600"/>
              <a:gd name="connsiteY376" fmla="*/ 6858000 h 6858000"/>
              <a:gd name="connsiteX377" fmla="*/ 3101556 w 7467600"/>
              <a:gd name="connsiteY377" fmla="*/ 6843337 h 6858000"/>
              <a:gd name="connsiteX378" fmla="*/ 3370162 w 7467600"/>
              <a:gd name="connsiteY378" fmla="*/ 5785550 h 6858000"/>
              <a:gd name="connsiteX379" fmla="*/ 3746477 w 7467600"/>
              <a:gd name="connsiteY379" fmla="*/ 5377889 h 6858000"/>
              <a:gd name="connsiteX380" fmla="*/ 3863399 w 7467600"/>
              <a:gd name="connsiteY380" fmla="*/ 5087257 h 6858000"/>
              <a:gd name="connsiteX381" fmla="*/ 3968712 w 7467600"/>
              <a:gd name="connsiteY381" fmla="*/ 4913989 h 6858000"/>
              <a:gd name="connsiteX382" fmla="*/ 2792390 w 7467600"/>
              <a:gd name="connsiteY382" fmla="*/ 5382974 h 6858000"/>
              <a:gd name="connsiteX383" fmla="*/ 2714982 w 7467600"/>
              <a:gd name="connsiteY383" fmla="*/ 5427051 h 6858000"/>
              <a:gd name="connsiteX384" fmla="*/ 2813361 w 7467600"/>
              <a:gd name="connsiteY384" fmla="*/ 6023912 h 6858000"/>
              <a:gd name="connsiteX385" fmla="*/ 2688430 w 7467600"/>
              <a:gd name="connsiteY385" fmla="*/ 6801564 h 6858000"/>
              <a:gd name="connsiteX386" fmla="*/ 2629626 w 7467600"/>
              <a:gd name="connsiteY386" fmla="*/ 6763394 h 6858000"/>
              <a:gd name="connsiteX387" fmla="*/ 2565328 w 7467600"/>
              <a:gd name="connsiteY387" fmla="*/ 5516399 h 6858000"/>
              <a:gd name="connsiteX388" fmla="*/ 1922999 w 7467600"/>
              <a:gd name="connsiteY388" fmla="*/ 5980343 h 6858000"/>
              <a:gd name="connsiteX389" fmla="*/ 1950261 w 7467600"/>
              <a:gd name="connsiteY389" fmla="*/ 6405858 h 6858000"/>
              <a:gd name="connsiteX390" fmla="*/ 2365554 w 7467600"/>
              <a:gd name="connsiteY390" fmla="*/ 6759107 h 6858000"/>
              <a:gd name="connsiteX391" fmla="*/ 2424142 w 7467600"/>
              <a:gd name="connsiteY391" fmla="*/ 6858000 h 6858000"/>
              <a:gd name="connsiteX392" fmla="*/ 2395994 w 7467600"/>
              <a:gd name="connsiteY392" fmla="*/ 6858000 h 6858000"/>
              <a:gd name="connsiteX393" fmla="*/ 2392863 w 7467600"/>
              <a:gd name="connsiteY393" fmla="*/ 6852964 h 6858000"/>
              <a:gd name="connsiteX394" fmla="*/ 2017589 w 7467600"/>
              <a:gd name="connsiteY394" fmla="*/ 6493982 h 6858000"/>
              <a:gd name="connsiteX395" fmla="*/ 2147336 w 7467600"/>
              <a:gd name="connsiteY395" fmla="*/ 6594052 h 6858000"/>
              <a:gd name="connsiteX396" fmla="*/ 2207047 w 7467600"/>
              <a:gd name="connsiteY396" fmla="*/ 6654540 h 6858000"/>
              <a:gd name="connsiteX397" fmla="*/ 2299106 w 7467600"/>
              <a:gd name="connsiteY397" fmla="*/ 6778931 h 6858000"/>
              <a:gd name="connsiteX398" fmla="*/ 2314430 w 7467600"/>
              <a:gd name="connsiteY398" fmla="*/ 6801144 h 6858000"/>
              <a:gd name="connsiteX399" fmla="*/ 2352406 w 7467600"/>
              <a:gd name="connsiteY399" fmla="*/ 6858000 h 6858000"/>
              <a:gd name="connsiteX400" fmla="*/ 2314492 w 7467600"/>
              <a:gd name="connsiteY400" fmla="*/ 6858000 h 6858000"/>
              <a:gd name="connsiteX401" fmla="*/ 2288095 w 7467600"/>
              <a:gd name="connsiteY401" fmla="*/ 6818030 h 6858000"/>
              <a:gd name="connsiteX402" fmla="*/ 2272768 w 7467600"/>
              <a:gd name="connsiteY402" fmla="*/ 6795822 h 6858000"/>
              <a:gd name="connsiteX403" fmla="*/ 2182715 w 7467600"/>
              <a:gd name="connsiteY403" fmla="*/ 6675071 h 6858000"/>
              <a:gd name="connsiteX404" fmla="*/ 2032061 w 7467600"/>
              <a:gd name="connsiteY404" fmla="*/ 6541380 h 6858000"/>
              <a:gd name="connsiteX405" fmla="*/ 2257220 w 7467600"/>
              <a:gd name="connsiteY405" fmla="*/ 6826257 h 6858000"/>
              <a:gd name="connsiteX406" fmla="*/ 2281324 w 7467600"/>
              <a:gd name="connsiteY406" fmla="*/ 6858000 h 6858000"/>
              <a:gd name="connsiteX407" fmla="*/ 2242860 w 7467600"/>
              <a:gd name="connsiteY407" fmla="*/ 6858000 h 6858000"/>
              <a:gd name="connsiteX408" fmla="*/ 2232818 w 7467600"/>
              <a:gd name="connsiteY408" fmla="*/ 6844926 h 6858000"/>
              <a:gd name="connsiteX409" fmla="*/ 1990172 w 7467600"/>
              <a:gd name="connsiteY409" fmla="*/ 6542121 h 6858000"/>
              <a:gd name="connsiteX410" fmla="*/ 2124090 w 7467600"/>
              <a:gd name="connsiteY410" fmla="*/ 6761017 h 6858000"/>
              <a:gd name="connsiteX411" fmla="*/ 2200380 w 7467600"/>
              <a:gd name="connsiteY411" fmla="*/ 6858000 h 6858000"/>
              <a:gd name="connsiteX412" fmla="*/ 2147507 w 7467600"/>
              <a:gd name="connsiteY412" fmla="*/ 6858000 h 6858000"/>
              <a:gd name="connsiteX413" fmla="*/ 2070668 w 7467600"/>
              <a:gd name="connsiteY413" fmla="*/ 6761520 h 6858000"/>
              <a:gd name="connsiteX414" fmla="*/ 1975142 w 7467600"/>
              <a:gd name="connsiteY414" fmla="*/ 6585570 h 6858000"/>
              <a:gd name="connsiteX415" fmla="*/ 2050035 w 7467600"/>
              <a:gd name="connsiteY415" fmla="*/ 6813345 h 6858000"/>
              <a:gd name="connsiteX416" fmla="*/ 2063025 w 7467600"/>
              <a:gd name="connsiteY416" fmla="*/ 6858000 h 6858000"/>
              <a:gd name="connsiteX417" fmla="*/ 2021675 w 7467600"/>
              <a:gd name="connsiteY417" fmla="*/ 6858000 h 6858000"/>
              <a:gd name="connsiteX418" fmla="*/ 2019308 w 7467600"/>
              <a:gd name="connsiteY418" fmla="*/ 6847118 h 6858000"/>
              <a:gd name="connsiteX419" fmla="*/ 1938835 w 7467600"/>
              <a:gd name="connsiteY419" fmla="*/ 6551160 h 6858000"/>
              <a:gd name="connsiteX420" fmla="*/ 1953230 w 7467600"/>
              <a:gd name="connsiteY420" fmla="*/ 6759699 h 6858000"/>
              <a:gd name="connsiteX421" fmla="*/ 1956763 w 7467600"/>
              <a:gd name="connsiteY421" fmla="*/ 6778191 h 6858000"/>
              <a:gd name="connsiteX422" fmla="*/ 1967925 w 7467600"/>
              <a:gd name="connsiteY422" fmla="*/ 6858000 h 6858000"/>
              <a:gd name="connsiteX423" fmla="*/ 1936622 w 7467600"/>
              <a:gd name="connsiteY423" fmla="*/ 6858000 h 6858000"/>
              <a:gd name="connsiteX424" fmla="*/ 1926261 w 7467600"/>
              <a:gd name="connsiteY424" fmla="*/ 6784064 h 6858000"/>
              <a:gd name="connsiteX425" fmla="*/ 1922724 w 7467600"/>
              <a:gd name="connsiteY425" fmla="*/ 6765577 h 6858000"/>
              <a:gd name="connsiteX426" fmla="*/ 1904650 w 7467600"/>
              <a:gd name="connsiteY426" fmla="*/ 6639616 h 6858000"/>
              <a:gd name="connsiteX427" fmla="*/ 1885273 w 7467600"/>
              <a:gd name="connsiteY427" fmla="*/ 6858000 h 6858000"/>
              <a:gd name="connsiteX428" fmla="*/ 1854363 w 7467600"/>
              <a:gd name="connsiteY428" fmla="*/ 6858000 h 6858000"/>
              <a:gd name="connsiteX429" fmla="*/ 1880391 w 7467600"/>
              <a:gd name="connsiteY429" fmla="*/ 6603796 h 6858000"/>
              <a:gd name="connsiteX430" fmla="*/ 1818273 w 7467600"/>
              <a:gd name="connsiteY430" fmla="*/ 6715729 h 6858000"/>
              <a:gd name="connsiteX431" fmla="*/ 1794691 w 7467600"/>
              <a:gd name="connsiteY431" fmla="*/ 6843239 h 6858000"/>
              <a:gd name="connsiteX432" fmla="*/ 1794914 w 7467600"/>
              <a:gd name="connsiteY432" fmla="*/ 6858000 h 6858000"/>
              <a:gd name="connsiteX433" fmla="*/ 1746128 w 7467600"/>
              <a:gd name="connsiteY433" fmla="*/ 6858000 h 6858000"/>
              <a:gd name="connsiteX434" fmla="*/ 1753934 w 7467600"/>
              <a:gd name="connsiteY434" fmla="*/ 6724796 h 6858000"/>
              <a:gd name="connsiteX435" fmla="*/ 1792053 w 7467600"/>
              <a:gd name="connsiteY435" fmla="*/ 6572396 h 6858000"/>
              <a:gd name="connsiteX436" fmla="*/ 1862248 w 7467600"/>
              <a:gd name="connsiteY436" fmla="*/ 6266397 h 6858000"/>
              <a:gd name="connsiteX437" fmla="*/ 1862250 w 7467600"/>
              <a:gd name="connsiteY437" fmla="*/ 6033531 h 6858000"/>
              <a:gd name="connsiteX438" fmla="*/ 1211999 w 7467600"/>
              <a:gd name="connsiteY438" fmla="*/ 6683610 h 6858000"/>
              <a:gd name="connsiteX439" fmla="*/ 1213266 w 7467600"/>
              <a:gd name="connsiteY439" fmla="*/ 6691947 h 6858000"/>
              <a:gd name="connsiteX440" fmla="*/ 1203370 w 7467600"/>
              <a:gd name="connsiteY440" fmla="*/ 6850676 h 6858000"/>
              <a:gd name="connsiteX441" fmla="*/ 1203671 w 7467600"/>
              <a:gd name="connsiteY441" fmla="*/ 6858000 h 6858000"/>
              <a:gd name="connsiteX442" fmla="*/ 1143180 w 7467600"/>
              <a:gd name="connsiteY442" fmla="*/ 6858000 h 6858000"/>
              <a:gd name="connsiteX443" fmla="*/ 1142176 w 7467600"/>
              <a:gd name="connsiteY443" fmla="*/ 6766045 h 6858000"/>
              <a:gd name="connsiteX444" fmla="*/ 1067484 w 7467600"/>
              <a:gd name="connsiteY444" fmla="*/ 6858000 h 6858000"/>
              <a:gd name="connsiteX445" fmla="*/ 953928 w 7467600"/>
              <a:gd name="connsiteY445" fmla="*/ 6858000 h 6858000"/>
              <a:gd name="connsiteX446" fmla="*/ 959715 w 7467600"/>
              <a:gd name="connsiteY446" fmla="*/ 6850185 h 6858000"/>
              <a:gd name="connsiteX447" fmla="*/ 1483788 w 7467600"/>
              <a:gd name="connsiteY447" fmla="*/ 6259174 h 6858000"/>
              <a:gd name="connsiteX448" fmla="*/ 1100671 w 7467600"/>
              <a:gd name="connsiteY448" fmla="*/ 6252137 h 6858000"/>
              <a:gd name="connsiteX449" fmla="*/ 1090144 w 7467600"/>
              <a:gd name="connsiteY449" fmla="*/ 6256748 h 6858000"/>
              <a:gd name="connsiteX450" fmla="*/ 1095872 w 7467600"/>
              <a:gd name="connsiteY450" fmla="*/ 6271892 h 6858000"/>
              <a:gd name="connsiteX451" fmla="*/ 262785 w 7467600"/>
              <a:gd name="connsiteY451" fmla="*/ 6845450 h 6858000"/>
              <a:gd name="connsiteX452" fmla="*/ 209968 w 7467600"/>
              <a:gd name="connsiteY452" fmla="*/ 6770713 h 6858000"/>
              <a:gd name="connsiteX453" fmla="*/ 873460 w 7467600"/>
              <a:gd name="connsiteY453" fmla="*/ 6253768 h 6858000"/>
              <a:gd name="connsiteX454" fmla="*/ 192686 w 7467600"/>
              <a:gd name="connsiteY454" fmla="*/ 5849257 h 6858000"/>
              <a:gd name="connsiteX455" fmla="*/ 4696 w 7467600"/>
              <a:gd name="connsiteY455" fmla="*/ 5697668 h 6858000"/>
              <a:gd name="connsiteX456" fmla="*/ 0 w 7467600"/>
              <a:gd name="connsiteY456" fmla="*/ 5689984 h 6858000"/>
              <a:gd name="connsiteX457" fmla="*/ 0 w 7467600"/>
              <a:gd name="connsiteY457" fmla="*/ 5513472 h 6858000"/>
              <a:gd name="connsiteX458" fmla="*/ 174101 w 7467600"/>
              <a:gd name="connsiteY458" fmla="*/ 5620277 h 6858000"/>
              <a:gd name="connsiteX459" fmla="*/ 891800 w 7467600"/>
              <a:gd name="connsiteY459" fmla="*/ 6036935 h 6858000"/>
              <a:gd name="connsiteX460" fmla="*/ 1072219 w 7467600"/>
              <a:gd name="connsiteY460" fmla="*/ 6169443 h 6858000"/>
              <a:gd name="connsiteX461" fmla="*/ 1074117 w 7467600"/>
              <a:gd name="connsiteY461" fmla="*/ 6170301 h 6858000"/>
              <a:gd name="connsiteX462" fmla="*/ 1083114 w 7467600"/>
              <a:gd name="connsiteY462" fmla="*/ 6174131 h 6858000"/>
              <a:gd name="connsiteX463" fmla="*/ 1543010 w 7467600"/>
              <a:gd name="connsiteY463" fmla="*/ 6191140 h 6858000"/>
              <a:gd name="connsiteX464" fmla="*/ 1551080 w 7467600"/>
              <a:gd name="connsiteY464" fmla="*/ 6195006 h 6858000"/>
              <a:gd name="connsiteX465" fmla="*/ 2345443 w 7467600"/>
              <a:gd name="connsiteY465" fmla="*/ 5549882 h 6858000"/>
              <a:gd name="connsiteX466" fmla="*/ 1721499 w 7467600"/>
              <a:gd name="connsiteY466" fmla="*/ 5599969 h 6858000"/>
              <a:gd name="connsiteX467" fmla="*/ 767716 w 7467600"/>
              <a:gd name="connsiteY467" fmla="*/ 5472768 h 6858000"/>
              <a:gd name="connsiteX468" fmla="*/ 722147 w 7467600"/>
              <a:gd name="connsiteY468" fmla="*/ 5393091 h 6858000"/>
              <a:gd name="connsiteX469" fmla="*/ 1485552 w 7467600"/>
              <a:gd name="connsiteY469" fmla="*/ 5313202 h 6858000"/>
              <a:gd name="connsiteX470" fmla="*/ 2143004 w 7467600"/>
              <a:gd name="connsiteY470" fmla="*/ 5402420 h 6858000"/>
              <a:gd name="connsiteX471" fmla="*/ 1933391 w 7467600"/>
              <a:gd name="connsiteY471" fmla="*/ 5156971 h 6858000"/>
              <a:gd name="connsiteX472" fmla="*/ 1827118 w 7467600"/>
              <a:gd name="connsiteY472" fmla="*/ 4968410 h 6858000"/>
              <a:gd name="connsiteX473" fmla="*/ 1837349 w 7467600"/>
              <a:gd name="connsiteY473" fmla="*/ 4956357 h 6858000"/>
              <a:gd name="connsiteX474" fmla="*/ 2162835 w 7467600"/>
              <a:gd name="connsiteY474" fmla="*/ 5187853 h 6858000"/>
              <a:gd name="connsiteX475" fmla="*/ 2257167 w 7467600"/>
              <a:gd name="connsiteY475" fmla="*/ 5462123 h 6858000"/>
              <a:gd name="connsiteX476" fmla="*/ 2261598 w 7467600"/>
              <a:gd name="connsiteY476" fmla="*/ 5467998 h 6858000"/>
              <a:gd name="connsiteX477" fmla="*/ 2437177 w 7467600"/>
              <a:gd name="connsiteY477" fmla="*/ 5479608 h 6858000"/>
              <a:gd name="connsiteX478" fmla="*/ 2445247 w 7467600"/>
              <a:gd name="connsiteY478" fmla="*/ 5483476 h 6858000"/>
              <a:gd name="connsiteX479" fmla="*/ 2743626 w 7467600"/>
              <a:gd name="connsiteY479" fmla="*/ 5304819 h 6858000"/>
              <a:gd name="connsiteX480" fmla="*/ 3048102 w 7467600"/>
              <a:gd name="connsiteY480" fmla="*/ 5150595 h 6858000"/>
              <a:gd name="connsiteX481" fmla="*/ 1799414 w 7467600"/>
              <a:gd name="connsiteY481" fmla="*/ 4694732 h 6858000"/>
              <a:gd name="connsiteX482" fmla="*/ 1771735 w 7467600"/>
              <a:gd name="connsiteY482" fmla="*/ 4619929 h 6858000"/>
              <a:gd name="connsiteX483" fmla="*/ 3104273 w 7467600"/>
              <a:gd name="connsiteY483" fmla="*/ 5076159 h 6858000"/>
              <a:gd name="connsiteX484" fmla="*/ 3113245 w 7467600"/>
              <a:gd name="connsiteY484" fmla="*/ 5090705 h 6858000"/>
              <a:gd name="connsiteX485" fmla="*/ 3126294 w 7467600"/>
              <a:gd name="connsiteY485" fmla="*/ 5114400 h 6858000"/>
              <a:gd name="connsiteX486" fmla="*/ 3937433 w 7467600"/>
              <a:gd name="connsiteY486" fmla="*/ 4830473 h 6858000"/>
              <a:gd name="connsiteX487" fmla="*/ 3590475 w 7467600"/>
              <a:gd name="connsiteY487" fmla="*/ 4597974 h 6858000"/>
              <a:gd name="connsiteX488" fmla="*/ 3100264 w 7467600"/>
              <a:gd name="connsiteY488" fmla="*/ 4579845 h 6858000"/>
              <a:gd name="connsiteX489" fmla="*/ 2183576 w 7467600"/>
              <a:gd name="connsiteY489" fmla="*/ 4227150 h 6858000"/>
              <a:gd name="connsiteX490" fmla="*/ 2151029 w 7467600"/>
              <a:gd name="connsiteY490" fmla="*/ 4146947 h 6858000"/>
              <a:gd name="connsiteX491" fmla="*/ 3563434 w 7467600"/>
              <a:gd name="connsiteY491" fmla="*/ 4469115 h 6858000"/>
              <a:gd name="connsiteX492" fmla="*/ 3177952 w 7467600"/>
              <a:gd name="connsiteY492" fmla="*/ 3657386 h 6858000"/>
              <a:gd name="connsiteX493" fmla="*/ 3189263 w 7467600"/>
              <a:gd name="connsiteY493" fmla="*/ 3625726 h 6858000"/>
              <a:gd name="connsiteX494" fmla="*/ 3560912 w 7467600"/>
              <a:gd name="connsiteY494" fmla="*/ 4079863 h 6858000"/>
              <a:gd name="connsiteX495" fmla="*/ 3626636 w 7467600"/>
              <a:gd name="connsiteY495" fmla="*/ 4512230 h 6858000"/>
              <a:gd name="connsiteX496" fmla="*/ 3653088 w 7467600"/>
              <a:gd name="connsiteY496" fmla="*/ 4521417 h 6858000"/>
              <a:gd name="connsiteX497" fmla="*/ 3988128 w 7467600"/>
              <a:gd name="connsiteY497" fmla="*/ 4817267 h 6858000"/>
              <a:gd name="connsiteX498" fmla="*/ 4830582 w 7467600"/>
              <a:gd name="connsiteY498" fmla="*/ 4676000 h 6858000"/>
              <a:gd name="connsiteX499" fmla="*/ 4830100 w 7467600"/>
              <a:gd name="connsiteY499" fmla="*/ 4675554 h 6858000"/>
              <a:gd name="connsiteX500" fmla="*/ 4036318 w 7467600"/>
              <a:gd name="connsiteY500" fmla="*/ 4147013 h 6858000"/>
              <a:gd name="connsiteX501" fmla="*/ 3432098 w 7467600"/>
              <a:gd name="connsiteY501" fmla="*/ 3537312 h 6858000"/>
              <a:gd name="connsiteX502" fmla="*/ 3446761 w 7467600"/>
              <a:gd name="connsiteY502" fmla="*/ 3461278 h 6858000"/>
              <a:gd name="connsiteX503" fmla="*/ 4419733 w 7467600"/>
              <a:gd name="connsiteY503" fmla="*/ 3963555 h 6858000"/>
              <a:gd name="connsiteX504" fmla="*/ 4781371 w 7467600"/>
              <a:gd name="connsiteY504" fmla="*/ 4458604 h 6858000"/>
              <a:gd name="connsiteX505" fmla="*/ 4780440 w 7467600"/>
              <a:gd name="connsiteY505" fmla="*/ 4470290 h 6858000"/>
              <a:gd name="connsiteX506" fmla="*/ 4898954 w 7467600"/>
              <a:gd name="connsiteY506" fmla="*/ 4662092 h 6858000"/>
              <a:gd name="connsiteX507" fmla="*/ 4900699 w 7467600"/>
              <a:gd name="connsiteY507" fmla="*/ 4670867 h 6858000"/>
              <a:gd name="connsiteX508" fmla="*/ 5714511 w 7467600"/>
              <a:gd name="connsiteY508" fmla="*/ 4663483 h 6858000"/>
              <a:gd name="connsiteX509" fmla="*/ 5464793 w 7467600"/>
              <a:gd name="connsiteY509" fmla="*/ 4393556 h 6858000"/>
              <a:gd name="connsiteX510" fmla="*/ 5461897 w 7467600"/>
              <a:gd name="connsiteY510" fmla="*/ 4390879 h 6858000"/>
              <a:gd name="connsiteX511" fmla="*/ 4294126 w 7467600"/>
              <a:gd name="connsiteY511" fmla="*/ 3303048 h 6858000"/>
              <a:gd name="connsiteX512" fmla="*/ 4305321 w 7467600"/>
              <a:gd name="connsiteY512" fmla="*/ 3256953 h 6858000"/>
              <a:gd name="connsiteX513" fmla="*/ 4949299 w 7467600"/>
              <a:gd name="connsiteY513" fmla="*/ 3766336 h 6858000"/>
              <a:gd name="connsiteX514" fmla="*/ 5291452 w 7467600"/>
              <a:gd name="connsiteY514" fmla="*/ 4076801 h 6858000"/>
              <a:gd name="connsiteX515" fmla="*/ 5434998 w 7467600"/>
              <a:gd name="connsiteY515" fmla="*/ 4254100 h 6858000"/>
              <a:gd name="connsiteX516" fmla="*/ 5351015 w 7467600"/>
              <a:gd name="connsiteY516" fmla="*/ 3760989 h 6858000"/>
              <a:gd name="connsiteX517" fmla="*/ 5413780 w 7467600"/>
              <a:gd name="connsiteY517" fmla="*/ 2966265 h 6858000"/>
              <a:gd name="connsiteX518" fmla="*/ 5425627 w 7467600"/>
              <a:gd name="connsiteY518" fmla="*/ 2954192 h 6858000"/>
              <a:gd name="connsiteX519" fmla="*/ 6604735 w 7467600"/>
              <a:gd name="connsiteY519" fmla="*/ 2041381 h 6858000"/>
              <a:gd name="connsiteX520" fmla="*/ 7204487 w 7467600"/>
              <a:gd name="connsiteY520" fmla="*/ 2742112 h 6858000"/>
              <a:gd name="connsiteX521" fmla="*/ 7131592 w 7467600"/>
              <a:gd name="connsiteY521" fmla="*/ 2672096 h 6858000"/>
              <a:gd name="connsiteX522" fmla="*/ 6996344 w 7467600"/>
              <a:gd name="connsiteY522" fmla="*/ 2518310 h 6858000"/>
              <a:gd name="connsiteX523" fmla="*/ 6735495 w 7467600"/>
              <a:gd name="connsiteY523" fmla="*/ 2196890 h 6858000"/>
              <a:gd name="connsiteX524" fmla="*/ 6721901 w 7467600"/>
              <a:gd name="connsiteY524" fmla="*/ 2179274 h 6858000"/>
              <a:gd name="connsiteX525" fmla="*/ 6604735 w 7467600"/>
              <a:gd name="connsiteY525" fmla="*/ 2041381 h 6858000"/>
              <a:gd name="connsiteX526" fmla="*/ 6591670 w 7467600"/>
              <a:gd name="connsiteY526" fmla="*/ 1988277 h 6858000"/>
              <a:gd name="connsiteX527" fmla="*/ 6747349 w 7467600"/>
              <a:gd name="connsiteY527" fmla="*/ 2160069 h 6858000"/>
              <a:gd name="connsiteX528" fmla="*/ 6760943 w 7467600"/>
              <a:gd name="connsiteY528" fmla="*/ 2177686 h 6858000"/>
              <a:gd name="connsiteX529" fmla="*/ 7021065 w 7467600"/>
              <a:gd name="connsiteY529" fmla="*/ 2498102 h 6858000"/>
              <a:gd name="connsiteX530" fmla="*/ 7155223 w 7467600"/>
              <a:gd name="connsiteY530" fmla="*/ 2650386 h 6858000"/>
              <a:gd name="connsiteX531" fmla="*/ 7203167 w 7467600"/>
              <a:gd name="connsiteY531" fmla="*/ 2697288 h 6858000"/>
              <a:gd name="connsiteX532" fmla="*/ 6937703 w 7467600"/>
              <a:gd name="connsiteY532" fmla="*/ 2321981 h 6858000"/>
              <a:gd name="connsiteX533" fmla="*/ 6591670 w 7467600"/>
              <a:gd name="connsiteY533" fmla="*/ 1988277 h 6858000"/>
              <a:gd name="connsiteX534" fmla="*/ 5798671 w 7467600"/>
              <a:gd name="connsiteY534" fmla="*/ 1981601 h 6858000"/>
              <a:gd name="connsiteX535" fmla="*/ 5754709 w 7467600"/>
              <a:gd name="connsiteY535" fmla="*/ 2071454 h 6858000"/>
              <a:gd name="connsiteX536" fmla="*/ 5763044 w 7467600"/>
              <a:gd name="connsiteY536" fmla="*/ 2842206 h 6858000"/>
              <a:gd name="connsiteX537" fmla="*/ 5764974 w 7467600"/>
              <a:gd name="connsiteY537" fmla="*/ 2799609 h 6858000"/>
              <a:gd name="connsiteX538" fmla="*/ 5767665 w 7467600"/>
              <a:gd name="connsiteY538" fmla="*/ 2666409 h 6858000"/>
              <a:gd name="connsiteX539" fmla="*/ 5763055 w 7467600"/>
              <a:gd name="connsiteY539" fmla="*/ 2579705 h 6858000"/>
              <a:gd name="connsiteX540" fmla="*/ 5758079 w 7467600"/>
              <a:gd name="connsiteY540" fmla="*/ 2492508 h 6858000"/>
              <a:gd name="connsiteX541" fmla="*/ 5779325 w 7467600"/>
              <a:gd name="connsiteY541" fmla="*/ 2197069 h 6858000"/>
              <a:gd name="connsiteX542" fmla="*/ 5798671 w 7467600"/>
              <a:gd name="connsiteY542" fmla="*/ 1981601 h 6858000"/>
              <a:gd name="connsiteX543" fmla="*/ 5829202 w 7467600"/>
              <a:gd name="connsiteY543" fmla="*/ 1971679 h 6858000"/>
              <a:gd name="connsiteX544" fmla="*/ 5809558 w 7467600"/>
              <a:gd name="connsiteY544" fmla="*/ 2198043 h 6858000"/>
              <a:gd name="connsiteX545" fmla="*/ 5788653 w 7467600"/>
              <a:gd name="connsiteY545" fmla="*/ 2489430 h 6858000"/>
              <a:gd name="connsiteX546" fmla="*/ 5793439 w 7467600"/>
              <a:gd name="connsiteY546" fmla="*/ 2575235 h 6858000"/>
              <a:gd name="connsiteX547" fmla="*/ 5796837 w 7467600"/>
              <a:gd name="connsiteY547" fmla="*/ 2637633 h 6858000"/>
              <a:gd name="connsiteX548" fmla="*/ 5818614 w 7467600"/>
              <a:gd name="connsiteY548" fmla="*/ 2473055 h 6858000"/>
              <a:gd name="connsiteX549" fmla="*/ 5829202 w 7467600"/>
              <a:gd name="connsiteY549" fmla="*/ 1971679 h 6858000"/>
              <a:gd name="connsiteX550" fmla="*/ 5911389 w 7467600"/>
              <a:gd name="connsiteY550" fmla="*/ 1898371 h 6858000"/>
              <a:gd name="connsiteX551" fmla="*/ 6237627 w 7467600"/>
              <a:gd name="connsiteY551" fmla="*/ 2231921 h 6858000"/>
              <a:gd name="connsiteX552" fmla="*/ 5911389 w 7467600"/>
              <a:gd name="connsiteY552" fmla="*/ 1898371 h 6858000"/>
              <a:gd name="connsiteX553" fmla="*/ 6944437 w 7467600"/>
              <a:gd name="connsiteY553" fmla="*/ 1575402 h 6858000"/>
              <a:gd name="connsiteX554" fmla="*/ 6304730 w 7467600"/>
              <a:gd name="connsiteY554" fmla="*/ 1766654 h 6858000"/>
              <a:gd name="connsiteX555" fmla="*/ 6944437 w 7467600"/>
              <a:gd name="connsiteY555" fmla="*/ 1575402 h 6858000"/>
              <a:gd name="connsiteX556" fmla="*/ 7019523 w 7467600"/>
              <a:gd name="connsiteY556" fmla="*/ 1519450 h 6858000"/>
              <a:gd name="connsiteX557" fmla="*/ 6298091 w 7467600"/>
              <a:gd name="connsiteY557" fmla="*/ 1737122 h 6858000"/>
              <a:gd name="connsiteX558" fmla="*/ 7019523 w 7467600"/>
              <a:gd name="connsiteY558" fmla="*/ 1519450 h 6858000"/>
              <a:gd name="connsiteX559" fmla="*/ 2399523 w 7467600"/>
              <a:gd name="connsiteY559" fmla="*/ 1428234 h 6858000"/>
              <a:gd name="connsiteX560" fmla="*/ 2224982 w 7467600"/>
              <a:gd name="connsiteY560" fmla="*/ 1826201 h 6858000"/>
              <a:gd name="connsiteX561" fmla="*/ 2096099 w 7467600"/>
              <a:gd name="connsiteY561" fmla="*/ 2345900 h 6858000"/>
              <a:gd name="connsiteX562" fmla="*/ 2283317 w 7467600"/>
              <a:gd name="connsiteY562" fmla="*/ 1796925 h 6858000"/>
              <a:gd name="connsiteX563" fmla="*/ 2399523 w 7467600"/>
              <a:gd name="connsiteY563" fmla="*/ 1428234 h 6858000"/>
              <a:gd name="connsiteX564" fmla="*/ 2448558 w 7467600"/>
              <a:gd name="connsiteY564" fmla="*/ 1373435 h 6858000"/>
              <a:gd name="connsiteX565" fmla="*/ 2312521 w 7467600"/>
              <a:gd name="connsiteY565" fmla="*/ 1806140 h 6858000"/>
              <a:gd name="connsiteX566" fmla="*/ 2127533 w 7467600"/>
              <a:gd name="connsiteY566" fmla="*/ 2348380 h 6858000"/>
              <a:gd name="connsiteX567" fmla="*/ 2358080 w 7467600"/>
              <a:gd name="connsiteY567" fmla="*/ 1866134 h 6858000"/>
              <a:gd name="connsiteX568" fmla="*/ 2407436 w 7467600"/>
              <a:gd name="connsiteY568" fmla="*/ 1651070 h 6858000"/>
              <a:gd name="connsiteX569" fmla="*/ 2448558 w 7467600"/>
              <a:gd name="connsiteY569" fmla="*/ 1373435 h 6858000"/>
              <a:gd name="connsiteX570" fmla="*/ 278707 w 7467600"/>
              <a:gd name="connsiteY570" fmla="*/ 1352270 h 6858000"/>
              <a:gd name="connsiteX571" fmla="*/ 321570 w 7467600"/>
              <a:gd name="connsiteY571" fmla="*/ 1861610 h 6858000"/>
              <a:gd name="connsiteX572" fmla="*/ 294281 w 7467600"/>
              <a:gd name="connsiteY572" fmla="*/ 1440658 h 6858000"/>
              <a:gd name="connsiteX573" fmla="*/ 278707 w 7467600"/>
              <a:gd name="connsiteY573" fmla="*/ 1352270 h 6858000"/>
              <a:gd name="connsiteX574" fmla="*/ 1423821 w 7467600"/>
              <a:gd name="connsiteY574" fmla="*/ 1351958 h 6858000"/>
              <a:gd name="connsiteX575" fmla="*/ 1638521 w 7467600"/>
              <a:gd name="connsiteY575" fmla="*/ 1908470 h 6858000"/>
              <a:gd name="connsiteX576" fmla="*/ 1754199 w 7467600"/>
              <a:gd name="connsiteY576" fmla="*/ 2149284 h 6858000"/>
              <a:gd name="connsiteX577" fmla="*/ 1908359 w 7467600"/>
              <a:gd name="connsiteY577" fmla="*/ 2364988 h 6858000"/>
              <a:gd name="connsiteX578" fmla="*/ 1647661 w 7467600"/>
              <a:gd name="connsiteY578" fmla="*/ 1825945 h 6858000"/>
              <a:gd name="connsiteX579" fmla="*/ 1423821 w 7467600"/>
              <a:gd name="connsiteY579" fmla="*/ 1351958 h 6858000"/>
              <a:gd name="connsiteX580" fmla="*/ 1431890 w 7467600"/>
              <a:gd name="connsiteY580" fmla="*/ 1306475 h 6858000"/>
              <a:gd name="connsiteX581" fmla="*/ 1507597 w 7467600"/>
              <a:gd name="connsiteY581" fmla="*/ 1446132 h 6858000"/>
              <a:gd name="connsiteX582" fmla="*/ 1674586 w 7467600"/>
              <a:gd name="connsiteY582" fmla="*/ 1813832 h 6858000"/>
              <a:gd name="connsiteX583" fmla="*/ 1815950 w 7467600"/>
              <a:gd name="connsiteY583" fmla="*/ 2128564 h 6858000"/>
              <a:gd name="connsiteX584" fmla="*/ 1984242 w 7467600"/>
              <a:gd name="connsiteY584" fmla="*/ 2430829 h 6858000"/>
              <a:gd name="connsiteX585" fmla="*/ 2014023 w 7467600"/>
              <a:gd name="connsiteY585" fmla="*/ 2450995 h 6858000"/>
              <a:gd name="connsiteX586" fmla="*/ 1747337 w 7467600"/>
              <a:gd name="connsiteY586" fmla="*/ 1855264 h 6858000"/>
              <a:gd name="connsiteX587" fmla="*/ 1533749 w 7467600"/>
              <a:gd name="connsiteY587" fmla="*/ 1478656 h 6858000"/>
              <a:gd name="connsiteX588" fmla="*/ 1431890 w 7467600"/>
              <a:gd name="connsiteY588" fmla="*/ 1306475 h 6858000"/>
              <a:gd name="connsiteX589" fmla="*/ 5052692 w 7467600"/>
              <a:gd name="connsiteY589" fmla="*/ 1292994 h 6858000"/>
              <a:gd name="connsiteX590" fmla="*/ 5200661 w 7467600"/>
              <a:gd name="connsiteY590" fmla="*/ 1635186 h 6858000"/>
              <a:gd name="connsiteX591" fmla="*/ 5297138 w 7467600"/>
              <a:gd name="connsiteY591" fmla="*/ 1906351 h 6858000"/>
              <a:gd name="connsiteX592" fmla="*/ 5052692 w 7467600"/>
              <a:gd name="connsiteY592" fmla="*/ 1292994 h 6858000"/>
              <a:gd name="connsiteX593" fmla="*/ 5009948 w 7467600"/>
              <a:gd name="connsiteY593" fmla="*/ 1273619 h 6858000"/>
              <a:gd name="connsiteX594" fmla="*/ 5121777 w 7467600"/>
              <a:gd name="connsiteY594" fmla="*/ 1654213 h 6858000"/>
              <a:gd name="connsiteX595" fmla="*/ 5293545 w 7467600"/>
              <a:gd name="connsiteY595" fmla="*/ 2072247 h 6858000"/>
              <a:gd name="connsiteX596" fmla="*/ 5294042 w 7467600"/>
              <a:gd name="connsiteY596" fmla="*/ 2065019 h 6858000"/>
              <a:gd name="connsiteX597" fmla="*/ 5171936 w 7467600"/>
              <a:gd name="connsiteY597" fmla="*/ 1647613 h 6858000"/>
              <a:gd name="connsiteX598" fmla="*/ 5009948 w 7467600"/>
              <a:gd name="connsiteY598" fmla="*/ 1273619 h 6858000"/>
              <a:gd name="connsiteX599" fmla="*/ 655236 w 7467600"/>
              <a:gd name="connsiteY599" fmla="*/ 1268632 h 6858000"/>
              <a:gd name="connsiteX600" fmla="*/ 839521 w 7467600"/>
              <a:gd name="connsiteY600" fmla="*/ 1685315 h 6858000"/>
              <a:gd name="connsiteX601" fmla="*/ 1109416 w 7467600"/>
              <a:gd name="connsiteY601" fmla="*/ 2061663 h 6858000"/>
              <a:gd name="connsiteX602" fmla="*/ 1298300 w 7467600"/>
              <a:gd name="connsiteY602" fmla="*/ 2247742 h 6858000"/>
              <a:gd name="connsiteX603" fmla="*/ 1125871 w 7467600"/>
              <a:gd name="connsiteY603" fmla="*/ 1989513 h 6858000"/>
              <a:gd name="connsiteX604" fmla="*/ 981574 w 7467600"/>
              <a:gd name="connsiteY604" fmla="*/ 1783157 h 6858000"/>
              <a:gd name="connsiteX605" fmla="*/ 922198 w 7467600"/>
              <a:gd name="connsiteY605" fmla="*/ 1677437 h 6858000"/>
              <a:gd name="connsiteX606" fmla="*/ 869293 w 7467600"/>
              <a:gd name="connsiteY606" fmla="*/ 1583214 h 6858000"/>
              <a:gd name="connsiteX607" fmla="*/ 751431 w 7467600"/>
              <a:gd name="connsiteY607" fmla="*/ 1405731 h 6858000"/>
              <a:gd name="connsiteX608" fmla="*/ 655236 w 7467600"/>
              <a:gd name="connsiteY608" fmla="*/ 1268632 h 6858000"/>
              <a:gd name="connsiteX609" fmla="*/ 6516292 w 7467600"/>
              <a:gd name="connsiteY609" fmla="*/ 1263064 h 6858000"/>
              <a:gd name="connsiteX610" fmla="*/ 5736320 w 7467600"/>
              <a:gd name="connsiteY610" fmla="*/ 1501803 h 6858000"/>
              <a:gd name="connsiteX611" fmla="*/ 6516292 w 7467600"/>
              <a:gd name="connsiteY611" fmla="*/ 1263064 h 6858000"/>
              <a:gd name="connsiteX612" fmla="*/ 291466 w 7467600"/>
              <a:gd name="connsiteY612" fmla="*/ 1250369 h 6858000"/>
              <a:gd name="connsiteX613" fmla="*/ 323180 w 7467600"/>
              <a:gd name="connsiteY613" fmla="*/ 1435283 h 6858000"/>
              <a:gd name="connsiteX614" fmla="*/ 349381 w 7467600"/>
              <a:gd name="connsiteY614" fmla="*/ 1875041 h 6858000"/>
              <a:gd name="connsiteX615" fmla="*/ 374363 w 7467600"/>
              <a:gd name="connsiteY615" fmla="*/ 1506494 h 6858000"/>
              <a:gd name="connsiteX616" fmla="*/ 302168 w 7467600"/>
              <a:gd name="connsiteY616" fmla="*/ 1274495 h 6858000"/>
              <a:gd name="connsiteX617" fmla="*/ 291466 w 7467600"/>
              <a:gd name="connsiteY617" fmla="*/ 1250369 h 6858000"/>
              <a:gd name="connsiteX618" fmla="*/ 678222 w 7467600"/>
              <a:gd name="connsiteY618" fmla="*/ 1248670 h 6858000"/>
              <a:gd name="connsiteX619" fmla="*/ 775536 w 7467600"/>
              <a:gd name="connsiteY619" fmla="*/ 1388015 h 6858000"/>
              <a:gd name="connsiteX620" fmla="*/ 894529 w 7467600"/>
              <a:gd name="connsiteY620" fmla="*/ 1567739 h 6858000"/>
              <a:gd name="connsiteX621" fmla="*/ 948000 w 7467600"/>
              <a:gd name="connsiteY621" fmla="*/ 1663088 h 6858000"/>
              <a:gd name="connsiteX622" fmla="*/ 1006812 w 7467600"/>
              <a:gd name="connsiteY622" fmla="*/ 1767683 h 6858000"/>
              <a:gd name="connsiteX623" fmla="*/ 1149133 w 7467600"/>
              <a:gd name="connsiteY623" fmla="*/ 1971513 h 6858000"/>
              <a:gd name="connsiteX624" fmla="*/ 1333952 w 7467600"/>
              <a:gd name="connsiteY624" fmla="*/ 2251620 h 6858000"/>
              <a:gd name="connsiteX625" fmla="*/ 1337329 w 7467600"/>
              <a:gd name="connsiteY625" fmla="*/ 2258350 h 6858000"/>
              <a:gd name="connsiteX626" fmla="*/ 1014726 w 7467600"/>
              <a:gd name="connsiteY626" fmla="*/ 1615556 h 6858000"/>
              <a:gd name="connsiteX627" fmla="*/ 678222 w 7467600"/>
              <a:gd name="connsiteY627" fmla="*/ 1248670 h 6858000"/>
              <a:gd name="connsiteX628" fmla="*/ 6691602 w 7467600"/>
              <a:gd name="connsiteY628" fmla="*/ 1140573 h 6858000"/>
              <a:gd name="connsiteX629" fmla="*/ 6571100 w 7467600"/>
              <a:gd name="connsiteY629" fmla="*/ 1183662 h 6858000"/>
              <a:gd name="connsiteX630" fmla="*/ 6241687 w 7467600"/>
              <a:gd name="connsiteY630" fmla="*/ 1257600 h 6858000"/>
              <a:gd name="connsiteX631" fmla="*/ 5693009 w 7467600"/>
              <a:gd name="connsiteY631" fmla="*/ 1478256 h 6858000"/>
              <a:gd name="connsiteX632" fmla="*/ 6548420 w 7467600"/>
              <a:gd name="connsiteY632" fmla="*/ 1214599 h 6858000"/>
              <a:gd name="connsiteX633" fmla="*/ 6605473 w 7467600"/>
              <a:gd name="connsiteY633" fmla="*/ 1184686 h 6858000"/>
              <a:gd name="connsiteX634" fmla="*/ 6691602 w 7467600"/>
              <a:gd name="connsiteY634" fmla="*/ 1140573 h 6858000"/>
              <a:gd name="connsiteX635" fmla="*/ 4002475 w 7467600"/>
              <a:gd name="connsiteY635" fmla="*/ 1037802 h 6858000"/>
              <a:gd name="connsiteX636" fmla="*/ 4000324 w 7467600"/>
              <a:gd name="connsiteY636" fmla="*/ 1039362 h 6858000"/>
              <a:gd name="connsiteX637" fmla="*/ 4002862 w 7467600"/>
              <a:gd name="connsiteY637" fmla="*/ 1042866 h 6858000"/>
              <a:gd name="connsiteX638" fmla="*/ 4002475 w 7467600"/>
              <a:gd name="connsiteY638" fmla="*/ 1037802 h 6858000"/>
              <a:gd name="connsiteX639" fmla="*/ 506322 w 7467600"/>
              <a:gd name="connsiteY639" fmla="*/ 1020997 h 6858000"/>
              <a:gd name="connsiteX640" fmla="*/ 533068 w 7467600"/>
              <a:gd name="connsiteY640" fmla="*/ 1029409 h 6858000"/>
              <a:gd name="connsiteX641" fmla="*/ 1232525 w 7467600"/>
              <a:gd name="connsiteY641" fmla="*/ 1804675 h 6858000"/>
              <a:gd name="connsiteX642" fmla="*/ 1388858 w 7467600"/>
              <a:gd name="connsiteY642" fmla="*/ 2368011 h 6858000"/>
              <a:gd name="connsiteX643" fmla="*/ 1384098 w 7467600"/>
              <a:gd name="connsiteY643" fmla="*/ 2378125 h 6858000"/>
              <a:gd name="connsiteX644" fmla="*/ 1425393 w 7467600"/>
              <a:gd name="connsiteY644" fmla="*/ 2589124 h 6858000"/>
              <a:gd name="connsiteX645" fmla="*/ 1424001 w 7467600"/>
              <a:gd name="connsiteY645" fmla="*/ 2597541 h 6858000"/>
              <a:gd name="connsiteX646" fmla="*/ 2152729 w 7467600"/>
              <a:gd name="connsiteY646" fmla="*/ 2864487 h 6858000"/>
              <a:gd name="connsiteX647" fmla="*/ 2020609 w 7467600"/>
              <a:gd name="connsiteY647" fmla="*/ 2539671 h 6858000"/>
              <a:gd name="connsiteX648" fmla="*/ 2018920 w 7467600"/>
              <a:gd name="connsiteY648" fmla="*/ 2536309 h 6858000"/>
              <a:gd name="connsiteX649" fmla="*/ 1342441 w 7467600"/>
              <a:gd name="connsiteY649" fmla="*/ 1173017 h 6858000"/>
              <a:gd name="connsiteX650" fmla="*/ 1367925 w 7467600"/>
              <a:gd name="connsiteY650" fmla="*/ 1135648 h 6858000"/>
              <a:gd name="connsiteX651" fmla="*/ 1771401 w 7467600"/>
              <a:gd name="connsiteY651" fmla="*/ 1806673 h 6858000"/>
              <a:gd name="connsiteX652" fmla="*/ 1972385 w 7467600"/>
              <a:gd name="connsiteY652" fmla="*/ 2198735 h 6858000"/>
              <a:gd name="connsiteX653" fmla="*/ 2040892 w 7467600"/>
              <a:gd name="connsiteY653" fmla="*/ 2405205 h 6858000"/>
              <a:gd name="connsiteX654" fmla="*/ 2131689 w 7467600"/>
              <a:gd name="connsiteY654" fmla="*/ 1936926 h 6858000"/>
              <a:gd name="connsiteX655" fmla="*/ 2454820 w 7467600"/>
              <a:gd name="connsiteY655" fmla="*/ 1248808 h 6858000"/>
              <a:gd name="connsiteX656" fmla="*/ 2492512 w 7467600"/>
              <a:gd name="connsiteY656" fmla="*/ 1302920 h 6858000"/>
              <a:gd name="connsiteX657" fmla="*/ 2081216 w 7467600"/>
              <a:gd name="connsiteY657" fmla="*/ 2527513 h 6858000"/>
              <a:gd name="connsiteX658" fmla="*/ 2081211 w 7467600"/>
              <a:gd name="connsiteY658" fmla="*/ 2528916 h 6858000"/>
              <a:gd name="connsiteX659" fmla="*/ 2199067 w 7467600"/>
              <a:gd name="connsiteY659" fmla="*/ 2884061 h 6858000"/>
              <a:gd name="connsiteX660" fmla="*/ 3192586 w 7467600"/>
              <a:gd name="connsiteY660" fmla="*/ 3411496 h 6858000"/>
              <a:gd name="connsiteX661" fmla="*/ 3182620 w 7467600"/>
              <a:gd name="connsiteY661" fmla="*/ 3483279 h 6858000"/>
              <a:gd name="connsiteX662" fmla="*/ 2435119 w 7467600"/>
              <a:gd name="connsiteY662" fmla="*/ 3080173 h 6858000"/>
              <a:gd name="connsiteX663" fmla="*/ 2410152 w 7467600"/>
              <a:gd name="connsiteY663" fmla="*/ 3063751 h 6858000"/>
              <a:gd name="connsiteX664" fmla="*/ 2408099 w 7467600"/>
              <a:gd name="connsiteY664" fmla="*/ 3064403 h 6858000"/>
              <a:gd name="connsiteX665" fmla="*/ 2407218 w 7467600"/>
              <a:gd name="connsiteY665" fmla="*/ 3070324 h 6858000"/>
              <a:gd name="connsiteX666" fmla="*/ 2380138 w 7467600"/>
              <a:gd name="connsiteY666" fmla="*/ 3099341 h 6858000"/>
              <a:gd name="connsiteX667" fmla="*/ 1765923 w 7467600"/>
              <a:gd name="connsiteY667" fmla="*/ 3581043 h 6858000"/>
              <a:gd name="connsiteX668" fmla="*/ 1702258 w 7467600"/>
              <a:gd name="connsiteY668" fmla="*/ 3612286 h 6858000"/>
              <a:gd name="connsiteX669" fmla="*/ 1538370 w 7467600"/>
              <a:gd name="connsiteY669" fmla="*/ 3811804 h 6858000"/>
              <a:gd name="connsiteX670" fmla="*/ 542867 w 7467600"/>
              <a:gd name="connsiteY670" fmla="*/ 4944092 h 6858000"/>
              <a:gd name="connsiteX671" fmla="*/ 515800 w 7467600"/>
              <a:gd name="connsiteY671" fmla="*/ 4862180 h 6858000"/>
              <a:gd name="connsiteX672" fmla="*/ 909145 w 7467600"/>
              <a:gd name="connsiteY672" fmla="*/ 4199225 h 6858000"/>
              <a:gd name="connsiteX673" fmla="*/ 1214067 w 7467600"/>
              <a:gd name="connsiteY673" fmla="*/ 3908561 h 6858000"/>
              <a:gd name="connsiteX674" fmla="*/ 640967 w 7467600"/>
              <a:gd name="connsiteY674" fmla="*/ 4105601 h 6858000"/>
              <a:gd name="connsiteX675" fmla="*/ 112563 w 7467600"/>
              <a:gd name="connsiteY675" fmla="*/ 4396952 h 6858000"/>
              <a:gd name="connsiteX676" fmla="*/ 0 w 7467600"/>
              <a:gd name="connsiteY676" fmla="*/ 4466006 h 6858000"/>
              <a:gd name="connsiteX677" fmla="*/ 0 w 7467600"/>
              <a:gd name="connsiteY677" fmla="*/ 4233763 h 6858000"/>
              <a:gd name="connsiteX678" fmla="*/ 36881 w 7467600"/>
              <a:gd name="connsiteY678" fmla="*/ 4200118 h 6858000"/>
              <a:gd name="connsiteX679" fmla="*/ 910534 w 7467600"/>
              <a:gd name="connsiteY679" fmla="*/ 3629753 h 6858000"/>
              <a:gd name="connsiteX680" fmla="*/ 1578717 w 7467600"/>
              <a:gd name="connsiteY680" fmla="*/ 3575982 h 6858000"/>
              <a:gd name="connsiteX681" fmla="*/ 2338780 w 7467600"/>
              <a:gd name="connsiteY681" fmla="*/ 3033725 h 6858000"/>
              <a:gd name="connsiteX682" fmla="*/ 1807991 w 7467600"/>
              <a:gd name="connsiteY682" fmla="*/ 2807184 h 6858000"/>
              <a:gd name="connsiteX683" fmla="*/ 1416358 w 7467600"/>
              <a:gd name="connsiteY683" fmla="*/ 3112571 h 6858000"/>
              <a:gd name="connsiteX684" fmla="*/ 939066 w 7467600"/>
              <a:gd name="connsiteY684" fmla="*/ 3378798 h 6858000"/>
              <a:gd name="connsiteX685" fmla="*/ 115099 w 7467600"/>
              <a:gd name="connsiteY685" fmla="*/ 3607650 h 6858000"/>
              <a:gd name="connsiteX686" fmla="*/ 97284 w 7467600"/>
              <a:gd name="connsiteY686" fmla="*/ 3520393 h 6858000"/>
              <a:gd name="connsiteX687" fmla="*/ 922050 w 7467600"/>
              <a:gd name="connsiteY687" fmla="*/ 3074867 h 6858000"/>
              <a:gd name="connsiteX688" fmla="*/ 1405265 w 7467600"/>
              <a:gd name="connsiteY688" fmla="*/ 3016319 h 6858000"/>
              <a:gd name="connsiteX689" fmla="*/ 1407512 w 7467600"/>
              <a:gd name="connsiteY689" fmla="*/ 3018001 h 6858000"/>
              <a:gd name="connsiteX690" fmla="*/ 1726266 w 7467600"/>
              <a:gd name="connsiteY690" fmla="*/ 2777274 h 6858000"/>
              <a:gd name="connsiteX691" fmla="*/ 625390 w 7467600"/>
              <a:gd name="connsiteY691" fmla="*/ 2514541 h 6858000"/>
              <a:gd name="connsiteX692" fmla="*/ 619799 w 7467600"/>
              <a:gd name="connsiteY692" fmla="*/ 2527180 h 6858000"/>
              <a:gd name="connsiteX693" fmla="*/ 310030 w 7467600"/>
              <a:gd name="connsiteY693" fmla="*/ 2771818 h 6858000"/>
              <a:gd name="connsiteX694" fmla="*/ 173877 w 7467600"/>
              <a:gd name="connsiteY694" fmla="*/ 2937056 h 6858000"/>
              <a:gd name="connsiteX695" fmla="*/ 77889 w 7467600"/>
              <a:gd name="connsiteY695" fmla="*/ 3138440 h 6858000"/>
              <a:gd name="connsiteX696" fmla="*/ 0 w 7467600"/>
              <a:gd name="connsiteY696" fmla="*/ 3271395 h 6858000"/>
              <a:gd name="connsiteX697" fmla="*/ 0 w 7467600"/>
              <a:gd name="connsiteY697" fmla="*/ 3153002 h 6858000"/>
              <a:gd name="connsiteX698" fmla="*/ 2386 w 7467600"/>
              <a:gd name="connsiteY698" fmla="*/ 3149203 h 6858000"/>
              <a:gd name="connsiteX699" fmla="*/ 89753 w 7467600"/>
              <a:gd name="connsiteY699" fmla="*/ 2987702 h 6858000"/>
              <a:gd name="connsiteX700" fmla="*/ 76869 w 7467600"/>
              <a:gd name="connsiteY700" fmla="*/ 3005404 h 6858000"/>
              <a:gd name="connsiteX701" fmla="*/ 32049 w 7467600"/>
              <a:gd name="connsiteY701" fmla="*/ 3065814 h 6858000"/>
              <a:gd name="connsiteX702" fmla="*/ 0 w 7467600"/>
              <a:gd name="connsiteY702" fmla="*/ 3108744 h 6858000"/>
              <a:gd name="connsiteX703" fmla="*/ 0 w 7467600"/>
              <a:gd name="connsiteY703" fmla="*/ 3058059 h 6858000"/>
              <a:gd name="connsiteX704" fmla="*/ 7610 w 7467600"/>
              <a:gd name="connsiteY704" fmla="*/ 3047889 h 6858000"/>
              <a:gd name="connsiteX705" fmla="*/ 52419 w 7467600"/>
              <a:gd name="connsiteY705" fmla="*/ 2987479 h 6858000"/>
              <a:gd name="connsiteX706" fmla="*/ 59142 w 7467600"/>
              <a:gd name="connsiteY706" fmla="*/ 2978488 h 6858000"/>
              <a:gd name="connsiteX707" fmla="*/ 0 w 7467600"/>
              <a:gd name="connsiteY707" fmla="*/ 3015334 h 6858000"/>
              <a:gd name="connsiteX708" fmla="*/ 0 w 7467600"/>
              <a:gd name="connsiteY708" fmla="*/ 2914286 h 6858000"/>
              <a:gd name="connsiteX709" fmla="*/ 36383 w 7467600"/>
              <a:gd name="connsiteY709" fmla="*/ 2901128 h 6858000"/>
              <a:gd name="connsiteX710" fmla="*/ 156329 w 7467600"/>
              <a:gd name="connsiteY710" fmla="*/ 2840533 h 6858000"/>
              <a:gd name="connsiteX711" fmla="*/ 358355 w 7467600"/>
              <a:gd name="connsiteY711" fmla="*/ 2620471 h 6858000"/>
              <a:gd name="connsiteX712" fmla="*/ 510577 w 7467600"/>
              <a:gd name="connsiteY712" fmla="*/ 2501244 h 6858000"/>
              <a:gd name="connsiteX713" fmla="*/ 211967 w 7467600"/>
              <a:gd name="connsiteY713" fmla="*/ 2479171 h 6858000"/>
              <a:gd name="connsiteX714" fmla="*/ 0 w 7467600"/>
              <a:gd name="connsiteY714" fmla="*/ 2476398 h 6858000"/>
              <a:gd name="connsiteX715" fmla="*/ 0 w 7467600"/>
              <a:gd name="connsiteY715" fmla="*/ 2389189 h 6858000"/>
              <a:gd name="connsiteX716" fmla="*/ 103062 w 7467600"/>
              <a:gd name="connsiteY716" fmla="*/ 2389518 h 6858000"/>
              <a:gd name="connsiteX717" fmla="*/ 510734 w 7467600"/>
              <a:gd name="connsiteY717" fmla="*/ 2416201 h 6858000"/>
              <a:gd name="connsiteX718" fmla="*/ 279257 w 7467600"/>
              <a:gd name="connsiteY718" fmla="*/ 2092102 h 6858000"/>
              <a:gd name="connsiteX719" fmla="*/ 65265 w 7467600"/>
              <a:gd name="connsiteY719" fmla="*/ 2006049 h 6858000"/>
              <a:gd name="connsiteX720" fmla="*/ 0 w 7467600"/>
              <a:gd name="connsiteY720" fmla="*/ 1982532 h 6858000"/>
              <a:gd name="connsiteX721" fmla="*/ 0 w 7467600"/>
              <a:gd name="connsiteY721" fmla="*/ 1912789 h 6858000"/>
              <a:gd name="connsiteX722" fmla="*/ 97460 w 7467600"/>
              <a:gd name="connsiteY722" fmla="*/ 1953725 h 6858000"/>
              <a:gd name="connsiteX723" fmla="*/ 221272 w 7467600"/>
              <a:gd name="connsiteY723" fmla="*/ 1980766 h 6858000"/>
              <a:gd name="connsiteX724" fmla="*/ 116765 w 7467600"/>
              <a:gd name="connsiteY724" fmla="*/ 1911033 h 6858000"/>
              <a:gd name="connsiteX725" fmla="*/ 16405 w 7467600"/>
              <a:gd name="connsiteY725" fmla="*/ 1803412 h 6858000"/>
              <a:gd name="connsiteX726" fmla="*/ 0 w 7467600"/>
              <a:gd name="connsiteY726" fmla="*/ 1784777 h 6858000"/>
              <a:gd name="connsiteX727" fmla="*/ 0 w 7467600"/>
              <a:gd name="connsiteY727" fmla="*/ 1740082 h 6858000"/>
              <a:gd name="connsiteX728" fmla="*/ 39394 w 7467600"/>
              <a:gd name="connsiteY728" fmla="*/ 1784856 h 6858000"/>
              <a:gd name="connsiteX729" fmla="*/ 135813 w 7467600"/>
              <a:gd name="connsiteY729" fmla="*/ 1888838 h 6858000"/>
              <a:gd name="connsiteX730" fmla="*/ 242575 w 7467600"/>
              <a:gd name="connsiteY730" fmla="*/ 1958841 h 6858000"/>
              <a:gd name="connsiteX731" fmla="*/ 82197 w 7467600"/>
              <a:gd name="connsiteY731" fmla="*/ 1754826 h 6858000"/>
              <a:gd name="connsiteX732" fmla="*/ 0 w 7467600"/>
              <a:gd name="connsiteY732" fmla="*/ 1679650 h 6858000"/>
              <a:gd name="connsiteX733" fmla="*/ 0 w 7467600"/>
              <a:gd name="connsiteY733" fmla="*/ 1602463 h 6858000"/>
              <a:gd name="connsiteX734" fmla="*/ 84689 w 7467600"/>
              <a:gd name="connsiteY734" fmla="*/ 1677442 h 6858000"/>
              <a:gd name="connsiteX735" fmla="*/ 298437 w 7467600"/>
              <a:gd name="connsiteY735" fmla="*/ 1968019 h 6858000"/>
              <a:gd name="connsiteX736" fmla="*/ 227269 w 7467600"/>
              <a:gd name="connsiteY736" fmla="*/ 1114064 h 6858000"/>
              <a:gd name="connsiteX737" fmla="*/ 248003 w 7467600"/>
              <a:gd name="connsiteY737" fmla="*/ 1089613 h 6858000"/>
              <a:gd name="connsiteX738" fmla="*/ 427020 w 7467600"/>
              <a:gd name="connsiteY738" fmla="*/ 1619803 h 6858000"/>
              <a:gd name="connsiteX739" fmla="*/ 340345 w 7467600"/>
              <a:gd name="connsiteY739" fmla="*/ 2027739 h 6858000"/>
              <a:gd name="connsiteX740" fmla="*/ 360865 w 7467600"/>
              <a:gd name="connsiteY740" fmla="*/ 2044827 h 6858000"/>
              <a:gd name="connsiteX741" fmla="*/ 560414 w 7467600"/>
              <a:gd name="connsiteY741" fmla="*/ 2421457 h 6858000"/>
              <a:gd name="connsiteX742" fmla="*/ 1359703 w 7467600"/>
              <a:gd name="connsiteY742" fmla="*/ 2578554 h 6858000"/>
              <a:gd name="connsiteX743" fmla="*/ 1359422 w 7467600"/>
              <a:gd name="connsiteY743" fmla="*/ 2577994 h 6858000"/>
              <a:gd name="connsiteX744" fmla="*/ 828701 w 7467600"/>
              <a:gd name="connsiteY744" fmla="*/ 1839520 h 6858000"/>
              <a:gd name="connsiteX745" fmla="*/ 494427 w 7467600"/>
              <a:gd name="connsiteY745" fmla="*/ 1092333 h 6858000"/>
              <a:gd name="connsiteX746" fmla="*/ 506322 w 7467600"/>
              <a:gd name="connsiteY746" fmla="*/ 1020997 h 6858000"/>
              <a:gd name="connsiteX747" fmla="*/ 4570198 w 7467600"/>
              <a:gd name="connsiteY747" fmla="*/ 978081 h 6858000"/>
              <a:gd name="connsiteX748" fmla="*/ 4523691 w 7467600"/>
              <a:gd name="connsiteY748" fmla="*/ 1127776 h 6858000"/>
              <a:gd name="connsiteX749" fmla="*/ 4509875 w 7467600"/>
              <a:gd name="connsiteY749" fmla="*/ 1167552 h 6858000"/>
              <a:gd name="connsiteX750" fmla="*/ 4478168 w 7467600"/>
              <a:gd name="connsiteY750" fmla="*/ 1260735 h 6858000"/>
              <a:gd name="connsiteX751" fmla="*/ 4409309 w 7467600"/>
              <a:gd name="connsiteY751" fmla="*/ 1666996 h 6858000"/>
              <a:gd name="connsiteX752" fmla="*/ 4370031 w 7467600"/>
              <a:gd name="connsiteY752" fmla="*/ 1955666 h 6858000"/>
              <a:gd name="connsiteX753" fmla="*/ 4570198 w 7467600"/>
              <a:gd name="connsiteY753" fmla="*/ 978081 h 6858000"/>
              <a:gd name="connsiteX754" fmla="*/ 4557898 w 7467600"/>
              <a:gd name="connsiteY754" fmla="*/ 900011 h 6858000"/>
              <a:gd name="connsiteX755" fmla="*/ 4344840 w 7467600"/>
              <a:gd name="connsiteY755" fmla="*/ 1922038 h 6858000"/>
              <a:gd name="connsiteX756" fmla="*/ 4378710 w 7467600"/>
              <a:gd name="connsiteY756" fmla="*/ 1665516 h 6858000"/>
              <a:gd name="connsiteX757" fmla="*/ 4448798 w 7467600"/>
              <a:gd name="connsiteY757" fmla="*/ 1253024 h 6858000"/>
              <a:gd name="connsiteX758" fmla="*/ 4480315 w 7467600"/>
              <a:gd name="connsiteY758" fmla="*/ 1158454 h 6858000"/>
              <a:gd name="connsiteX759" fmla="*/ 4494133 w 7467600"/>
              <a:gd name="connsiteY759" fmla="*/ 1118676 h 6858000"/>
              <a:gd name="connsiteX760" fmla="*/ 4557898 w 7467600"/>
              <a:gd name="connsiteY760" fmla="*/ 900011 h 6858000"/>
              <a:gd name="connsiteX761" fmla="*/ 5870151 w 7467600"/>
              <a:gd name="connsiteY761" fmla="*/ 898890 h 6858000"/>
              <a:gd name="connsiteX762" fmla="*/ 5861335 w 7467600"/>
              <a:gd name="connsiteY762" fmla="*/ 899177 h 6858000"/>
              <a:gd name="connsiteX763" fmla="*/ 5843702 w 7467600"/>
              <a:gd name="connsiteY763" fmla="*/ 899748 h 6858000"/>
              <a:gd name="connsiteX764" fmla="*/ 5651107 w 7467600"/>
              <a:gd name="connsiteY764" fmla="*/ 920306 h 6858000"/>
              <a:gd name="connsiteX765" fmla="*/ 5459407 w 7467600"/>
              <a:gd name="connsiteY765" fmla="*/ 940975 h 6858000"/>
              <a:gd name="connsiteX766" fmla="*/ 5374846 w 7467600"/>
              <a:gd name="connsiteY766" fmla="*/ 941988 h 6858000"/>
              <a:gd name="connsiteX767" fmla="*/ 5256105 w 7467600"/>
              <a:gd name="connsiteY767" fmla="*/ 945632 h 6858000"/>
              <a:gd name="connsiteX768" fmla="*/ 5107071 w 7467600"/>
              <a:gd name="connsiteY768" fmla="*/ 969720 h 6858000"/>
              <a:gd name="connsiteX769" fmla="*/ 4998681 w 7467600"/>
              <a:gd name="connsiteY769" fmla="*/ 988771 h 6858000"/>
              <a:gd name="connsiteX770" fmla="*/ 5870151 w 7467600"/>
              <a:gd name="connsiteY770" fmla="*/ 898890 h 6858000"/>
              <a:gd name="connsiteX771" fmla="*/ 5504425 w 7467600"/>
              <a:gd name="connsiteY771" fmla="*/ 848067 h 6858000"/>
              <a:gd name="connsiteX772" fmla="*/ 4968849 w 7467600"/>
              <a:gd name="connsiteY772" fmla="*/ 962318 h 6858000"/>
              <a:gd name="connsiteX773" fmla="*/ 5104039 w 7467600"/>
              <a:gd name="connsiteY773" fmla="*/ 940634 h 6858000"/>
              <a:gd name="connsiteX774" fmla="*/ 5256311 w 7467600"/>
              <a:gd name="connsiteY774" fmla="*/ 916490 h 6858000"/>
              <a:gd name="connsiteX775" fmla="*/ 5377381 w 7467600"/>
              <a:gd name="connsiteY775" fmla="*/ 912671 h 6858000"/>
              <a:gd name="connsiteX776" fmla="*/ 5460148 w 7467600"/>
              <a:gd name="connsiteY776" fmla="*/ 911442 h 6858000"/>
              <a:gd name="connsiteX777" fmla="*/ 5648971 w 7467600"/>
              <a:gd name="connsiteY777" fmla="*/ 891331 h 6858000"/>
              <a:gd name="connsiteX778" fmla="*/ 5844807 w 7467600"/>
              <a:gd name="connsiteY778" fmla="*/ 870718 h 6858000"/>
              <a:gd name="connsiteX779" fmla="*/ 5862975 w 7467600"/>
              <a:gd name="connsiteY779" fmla="*/ 869756 h 6858000"/>
              <a:gd name="connsiteX780" fmla="*/ 5920887 w 7467600"/>
              <a:gd name="connsiteY780" fmla="*/ 865929 h 6858000"/>
              <a:gd name="connsiteX781" fmla="*/ 5504425 w 7467600"/>
              <a:gd name="connsiteY781" fmla="*/ 848067 h 6858000"/>
              <a:gd name="connsiteX782" fmla="*/ 3607114 w 7467600"/>
              <a:gd name="connsiteY782" fmla="*/ 467441 h 6858000"/>
              <a:gd name="connsiteX783" fmla="*/ 3296242 w 7467600"/>
              <a:gd name="connsiteY783" fmla="*/ 807991 h 6858000"/>
              <a:gd name="connsiteX784" fmla="*/ 3174674 w 7467600"/>
              <a:gd name="connsiteY784" fmla="*/ 919759 h 6858000"/>
              <a:gd name="connsiteX785" fmla="*/ 3042978 w 7467600"/>
              <a:gd name="connsiteY785" fmla="*/ 1054894 h 6858000"/>
              <a:gd name="connsiteX786" fmla="*/ 2968914 w 7467600"/>
              <a:gd name="connsiteY786" fmla="*/ 1133756 h 6858000"/>
              <a:gd name="connsiteX787" fmla="*/ 3103823 w 7467600"/>
              <a:gd name="connsiteY787" fmla="*/ 1026814 h 6858000"/>
              <a:gd name="connsiteX788" fmla="*/ 3607114 w 7467600"/>
              <a:gd name="connsiteY788" fmla="*/ 467441 h 6858000"/>
              <a:gd name="connsiteX789" fmla="*/ 3744487 w 7467600"/>
              <a:gd name="connsiteY789" fmla="*/ 383136 h 6858000"/>
              <a:gd name="connsiteX790" fmla="*/ 3970213 w 7467600"/>
              <a:gd name="connsiteY790" fmla="*/ 995559 h 6858000"/>
              <a:gd name="connsiteX791" fmla="*/ 3744487 w 7467600"/>
              <a:gd name="connsiteY791" fmla="*/ 383136 h 6858000"/>
              <a:gd name="connsiteX792" fmla="*/ 3624562 w 7467600"/>
              <a:gd name="connsiteY792" fmla="*/ 367041 h 6858000"/>
              <a:gd name="connsiteX793" fmla="*/ 3489712 w 7467600"/>
              <a:gd name="connsiteY793" fmla="*/ 485386 h 6858000"/>
              <a:gd name="connsiteX794" fmla="*/ 3182994 w 7467600"/>
              <a:gd name="connsiteY794" fmla="*/ 828265 h 6858000"/>
              <a:gd name="connsiteX795" fmla="*/ 2892114 w 7467600"/>
              <a:gd name="connsiteY795" fmla="*/ 1172635 h 6858000"/>
              <a:gd name="connsiteX796" fmla="*/ 3021459 w 7467600"/>
              <a:gd name="connsiteY796" fmla="*/ 1035385 h 6858000"/>
              <a:gd name="connsiteX797" fmla="*/ 3153873 w 7467600"/>
              <a:gd name="connsiteY797" fmla="*/ 898971 h 6858000"/>
              <a:gd name="connsiteX798" fmla="*/ 3276511 w 7467600"/>
              <a:gd name="connsiteY798" fmla="*/ 786423 h 6858000"/>
              <a:gd name="connsiteX799" fmla="*/ 3584154 w 7467600"/>
              <a:gd name="connsiteY799" fmla="*/ 448218 h 6858000"/>
              <a:gd name="connsiteX800" fmla="*/ 3624562 w 7467600"/>
              <a:gd name="connsiteY800" fmla="*/ 367041 h 6858000"/>
              <a:gd name="connsiteX801" fmla="*/ 3766672 w 7467600"/>
              <a:gd name="connsiteY801" fmla="*/ 359429 h 6858000"/>
              <a:gd name="connsiteX802" fmla="*/ 3996338 w 7467600"/>
              <a:gd name="connsiteY802" fmla="*/ 968237 h 6858000"/>
              <a:gd name="connsiteX803" fmla="*/ 3766672 w 7467600"/>
              <a:gd name="connsiteY803" fmla="*/ 359429 h 6858000"/>
              <a:gd name="connsiteX804" fmla="*/ 5805386 w 7467600"/>
              <a:gd name="connsiteY804" fmla="*/ 239240 h 6858000"/>
              <a:gd name="connsiteX805" fmla="*/ 5736947 w 7467600"/>
              <a:gd name="connsiteY805" fmla="*/ 261367 h 6858000"/>
              <a:gd name="connsiteX806" fmla="*/ 5427012 w 7467600"/>
              <a:gd name="connsiteY806" fmla="*/ 311272 h 6858000"/>
              <a:gd name="connsiteX807" fmla="*/ 5147818 w 7467600"/>
              <a:gd name="connsiteY807" fmla="*/ 322112 h 6858000"/>
              <a:gd name="connsiteX808" fmla="*/ 5060854 w 7467600"/>
              <a:gd name="connsiteY808" fmla="*/ 311882 h 6858000"/>
              <a:gd name="connsiteX809" fmla="*/ 4945989 w 7467600"/>
              <a:gd name="connsiteY809" fmla="*/ 300516 h 6858000"/>
              <a:gd name="connsiteX810" fmla="*/ 5410479 w 7467600"/>
              <a:gd name="connsiteY810" fmla="*/ 348434 h 6858000"/>
              <a:gd name="connsiteX811" fmla="*/ 5805386 w 7467600"/>
              <a:gd name="connsiteY811" fmla="*/ 239240 h 6858000"/>
              <a:gd name="connsiteX812" fmla="*/ 5905192 w 7467600"/>
              <a:gd name="connsiteY812" fmla="*/ 163079 h 6858000"/>
              <a:gd name="connsiteX813" fmla="*/ 5865655 w 7467600"/>
              <a:gd name="connsiteY813" fmla="*/ 171901 h 6858000"/>
              <a:gd name="connsiteX814" fmla="*/ 5259740 w 7467600"/>
              <a:gd name="connsiteY814" fmla="*/ 257013 h 6858000"/>
              <a:gd name="connsiteX815" fmla="*/ 5208466 w 7467600"/>
              <a:gd name="connsiteY815" fmla="*/ 257550 h 6858000"/>
              <a:gd name="connsiteX816" fmla="*/ 4980204 w 7467600"/>
              <a:gd name="connsiteY816" fmla="*/ 271903 h 6858000"/>
              <a:gd name="connsiteX817" fmla="*/ 5068068 w 7467600"/>
              <a:gd name="connsiteY817" fmla="*/ 282244 h 6858000"/>
              <a:gd name="connsiteX818" fmla="*/ 5153231 w 7467600"/>
              <a:gd name="connsiteY818" fmla="*/ 292240 h 6858000"/>
              <a:gd name="connsiteX819" fmla="*/ 5426491 w 7467600"/>
              <a:gd name="connsiteY819" fmla="*/ 281128 h 6858000"/>
              <a:gd name="connsiteX820" fmla="*/ 5731212 w 7467600"/>
              <a:gd name="connsiteY820" fmla="*/ 231951 h 6858000"/>
              <a:gd name="connsiteX821" fmla="*/ 5905192 w 7467600"/>
              <a:gd name="connsiteY821" fmla="*/ 163079 h 6858000"/>
              <a:gd name="connsiteX822" fmla="*/ 5944437 w 7467600"/>
              <a:gd name="connsiteY822" fmla="*/ 113829 h 6858000"/>
              <a:gd name="connsiteX823" fmla="*/ 5825032 w 7467600"/>
              <a:gd name="connsiteY823" fmla="*/ 146405 h 6858000"/>
              <a:gd name="connsiteX824" fmla="*/ 4955599 w 7467600"/>
              <a:gd name="connsiteY824" fmla="*/ 247008 h 6858000"/>
              <a:gd name="connsiteX825" fmla="*/ 5210104 w 7467600"/>
              <a:gd name="connsiteY825" fmla="*/ 228123 h 6858000"/>
              <a:gd name="connsiteX826" fmla="*/ 5261015 w 7467600"/>
              <a:gd name="connsiteY826" fmla="*/ 227087 h 6858000"/>
              <a:gd name="connsiteX827" fmla="*/ 5861181 w 7467600"/>
              <a:gd name="connsiteY827" fmla="*/ 143093 h 6858000"/>
              <a:gd name="connsiteX828" fmla="*/ 5961252 w 7467600"/>
              <a:gd name="connsiteY828" fmla="*/ 114820 h 6858000"/>
              <a:gd name="connsiteX829" fmla="*/ 5944437 w 7467600"/>
              <a:gd name="connsiteY829" fmla="*/ 113829 h 6858000"/>
              <a:gd name="connsiteX830" fmla="*/ 3882765 w 7467600"/>
              <a:gd name="connsiteY830" fmla="*/ 0 h 6858000"/>
              <a:gd name="connsiteX831" fmla="*/ 3995099 w 7467600"/>
              <a:gd name="connsiteY831" fmla="*/ 0 h 6858000"/>
              <a:gd name="connsiteX832" fmla="*/ 4163818 w 7467600"/>
              <a:gd name="connsiteY832" fmla="*/ 234104 h 6858000"/>
              <a:gd name="connsiteX833" fmla="*/ 4172099 w 7467600"/>
              <a:gd name="connsiteY833" fmla="*/ 234207 h 6858000"/>
              <a:gd name="connsiteX834" fmla="*/ 4784282 w 7467600"/>
              <a:gd name="connsiteY834" fmla="*/ 276561 h 6858000"/>
              <a:gd name="connsiteX835" fmla="*/ 4801687 w 7467600"/>
              <a:gd name="connsiteY835" fmla="*/ 267764 h 6858000"/>
              <a:gd name="connsiteX836" fmla="*/ 6082788 w 7467600"/>
              <a:gd name="connsiteY836" fmla="*/ 64119 h 6858000"/>
              <a:gd name="connsiteX837" fmla="*/ 6099442 w 7467600"/>
              <a:gd name="connsiteY837" fmla="*/ 82568 h 6858000"/>
              <a:gd name="connsiteX838" fmla="*/ 4804137 w 7467600"/>
              <a:gd name="connsiteY838" fmla="*/ 320931 h 6858000"/>
              <a:gd name="connsiteX839" fmla="*/ 4227047 w 7467600"/>
              <a:gd name="connsiteY839" fmla="*/ 313415 h 6858000"/>
              <a:gd name="connsiteX840" fmla="*/ 4346041 w 7467600"/>
              <a:gd name="connsiteY840" fmla="*/ 456086 h 6858000"/>
              <a:gd name="connsiteX841" fmla="*/ 4870967 w 7467600"/>
              <a:gd name="connsiteY841" fmla="*/ 963061 h 6858000"/>
              <a:gd name="connsiteX842" fmla="*/ 4889647 w 7467600"/>
              <a:gd name="connsiteY842" fmla="*/ 957147 h 6858000"/>
              <a:gd name="connsiteX843" fmla="*/ 5422504 w 7467600"/>
              <a:gd name="connsiteY843" fmla="*/ 805191 h 6858000"/>
              <a:gd name="connsiteX844" fmla="*/ 6087656 w 7467600"/>
              <a:gd name="connsiteY844" fmla="*/ 826703 h 6858000"/>
              <a:gd name="connsiteX845" fmla="*/ 6058717 w 7467600"/>
              <a:gd name="connsiteY845" fmla="*/ 865992 h 6858000"/>
              <a:gd name="connsiteX846" fmla="*/ 4974153 w 7467600"/>
              <a:gd name="connsiteY846" fmla="*/ 1045456 h 6858000"/>
              <a:gd name="connsiteX847" fmla="*/ 5627835 w 7467600"/>
              <a:gd name="connsiteY847" fmla="*/ 1472077 h 6858000"/>
              <a:gd name="connsiteX848" fmla="*/ 5629817 w 7467600"/>
              <a:gd name="connsiteY848" fmla="*/ 1471412 h 6858000"/>
              <a:gd name="connsiteX849" fmla="*/ 5634124 w 7467600"/>
              <a:gd name="connsiteY849" fmla="*/ 1470572 h 6858000"/>
              <a:gd name="connsiteX850" fmla="*/ 5755832 w 7467600"/>
              <a:gd name="connsiteY850" fmla="*/ 1383886 h 6858000"/>
              <a:gd name="connsiteX851" fmla="*/ 6014186 w 7467600"/>
              <a:gd name="connsiteY851" fmla="*/ 1279799 h 6858000"/>
              <a:gd name="connsiteX852" fmla="*/ 6901619 w 7467600"/>
              <a:gd name="connsiteY852" fmla="*/ 1047874 h 6858000"/>
              <a:gd name="connsiteX853" fmla="*/ 6931566 w 7467600"/>
              <a:gd name="connsiteY853" fmla="*/ 1062034 h 6858000"/>
              <a:gd name="connsiteX854" fmla="*/ 5790982 w 7467600"/>
              <a:gd name="connsiteY854" fmla="*/ 1561380 h 6858000"/>
              <a:gd name="connsiteX855" fmla="*/ 6188971 w 7467600"/>
              <a:gd name="connsiteY855" fmla="*/ 1755168 h 6858000"/>
              <a:gd name="connsiteX856" fmla="*/ 6202446 w 7467600"/>
              <a:gd name="connsiteY856" fmla="*/ 1752268 h 6858000"/>
              <a:gd name="connsiteX857" fmla="*/ 7179560 w 7467600"/>
              <a:gd name="connsiteY857" fmla="*/ 1467551 h 6858000"/>
              <a:gd name="connsiteX858" fmla="*/ 7158730 w 7467600"/>
              <a:gd name="connsiteY858" fmla="*/ 1507835 h 6858000"/>
              <a:gd name="connsiteX859" fmla="*/ 6326959 w 7467600"/>
              <a:gd name="connsiteY859" fmla="*/ 1817686 h 6858000"/>
              <a:gd name="connsiteX860" fmla="*/ 6537433 w 7467600"/>
              <a:gd name="connsiteY860" fmla="*/ 1907790 h 6858000"/>
              <a:gd name="connsiteX861" fmla="*/ 6550221 w 7467600"/>
              <a:gd name="connsiteY861" fmla="*/ 1910729 h 6858000"/>
              <a:gd name="connsiteX862" fmla="*/ 6964438 w 7467600"/>
              <a:gd name="connsiteY862" fmla="*/ 2209505 h 6858000"/>
              <a:gd name="connsiteX863" fmla="*/ 7367862 w 7467600"/>
              <a:gd name="connsiteY863" fmla="*/ 2806833 h 6858000"/>
              <a:gd name="connsiteX864" fmla="*/ 7364329 w 7467600"/>
              <a:gd name="connsiteY864" fmla="*/ 2826907 h 6858000"/>
              <a:gd name="connsiteX865" fmla="*/ 7290545 w 7467600"/>
              <a:gd name="connsiteY865" fmla="*/ 2850663 h 6858000"/>
              <a:gd name="connsiteX866" fmla="*/ 6472036 w 7467600"/>
              <a:gd name="connsiteY866" fmla="*/ 1959003 h 6858000"/>
              <a:gd name="connsiteX867" fmla="*/ 5792897 w 7467600"/>
              <a:gd name="connsiteY867" fmla="*/ 1647747 h 6858000"/>
              <a:gd name="connsiteX868" fmla="*/ 5842751 w 7467600"/>
              <a:gd name="connsiteY868" fmla="*/ 1816112 h 6858000"/>
              <a:gd name="connsiteX869" fmla="*/ 5847424 w 7467600"/>
              <a:gd name="connsiteY869" fmla="*/ 1815776 h 6858000"/>
              <a:gd name="connsiteX870" fmla="*/ 6399821 w 7467600"/>
              <a:gd name="connsiteY870" fmla="*/ 2344799 h 6858000"/>
              <a:gd name="connsiteX871" fmla="*/ 6323232 w 7467600"/>
              <a:gd name="connsiteY871" fmla="*/ 2389634 h 6858000"/>
              <a:gd name="connsiteX872" fmla="*/ 5942958 w 7467600"/>
              <a:gd name="connsiteY872" fmla="*/ 2077708 h 6858000"/>
              <a:gd name="connsiteX873" fmla="*/ 5921559 w 7467600"/>
              <a:gd name="connsiteY873" fmla="*/ 2378596 h 6858000"/>
              <a:gd name="connsiteX874" fmla="*/ 5817651 w 7467600"/>
              <a:gd name="connsiteY874" fmla="*/ 3023919 h 6858000"/>
              <a:gd name="connsiteX875" fmla="*/ 5729634 w 7467600"/>
              <a:gd name="connsiteY875" fmla="*/ 3051849 h 6858000"/>
              <a:gd name="connsiteX876" fmla="*/ 5611018 w 7467600"/>
              <a:gd name="connsiteY876" fmla="*/ 2316769 h 6858000"/>
              <a:gd name="connsiteX877" fmla="*/ 5687608 w 7467600"/>
              <a:gd name="connsiteY877" fmla="*/ 2039972 h 6858000"/>
              <a:gd name="connsiteX878" fmla="*/ 5657554 w 7467600"/>
              <a:gd name="connsiteY878" fmla="*/ 1576445 h 6858000"/>
              <a:gd name="connsiteX879" fmla="*/ 5150475 w 7467600"/>
              <a:gd name="connsiteY879" fmla="*/ 1274012 h 6858000"/>
              <a:gd name="connsiteX880" fmla="*/ 5349142 w 7467600"/>
              <a:gd name="connsiteY880" fmla="*/ 2204405 h 6858000"/>
              <a:gd name="connsiteX881" fmla="*/ 5262214 w 7467600"/>
              <a:gd name="connsiteY881" fmla="*/ 2233836 h 6858000"/>
              <a:gd name="connsiteX882" fmla="*/ 4981539 w 7467600"/>
              <a:gd name="connsiteY882" fmla="*/ 1542201 h 6858000"/>
              <a:gd name="connsiteX883" fmla="*/ 4958461 w 7467600"/>
              <a:gd name="connsiteY883" fmla="*/ 1136957 h 6858000"/>
              <a:gd name="connsiteX884" fmla="*/ 4655015 w 7467600"/>
              <a:gd name="connsiteY884" fmla="*/ 891426 h 6858000"/>
              <a:gd name="connsiteX885" fmla="*/ 4348002 w 7467600"/>
              <a:gd name="connsiteY885" fmla="*/ 2205895 h 6858000"/>
              <a:gd name="connsiteX886" fmla="*/ 4262250 w 7467600"/>
              <a:gd name="connsiteY886" fmla="*/ 2219972 h 6858000"/>
              <a:gd name="connsiteX887" fmla="*/ 4550611 w 7467600"/>
              <a:gd name="connsiteY887" fmla="*/ 817540 h 6858000"/>
              <a:gd name="connsiteX888" fmla="*/ 4564418 w 7467600"/>
              <a:gd name="connsiteY888" fmla="*/ 808293 h 6858000"/>
              <a:gd name="connsiteX889" fmla="*/ 4266388 w 7467600"/>
              <a:gd name="connsiteY889" fmla="*/ 500083 h 6858000"/>
              <a:gd name="connsiteX890" fmla="*/ 4032842 w 7467600"/>
              <a:gd name="connsiteY890" fmla="*/ 211809 h 6858000"/>
              <a:gd name="connsiteX891" fmla="*/ 3882765 w 7467600"/>
              <a:gd name="connsiteY891" fmla="*/ 0 h 6858000"/>
              <a:gd name="connsiteX892" fmla="*/ 3721337 w 7467600"/>
              <a:gd name="connsiteY892" fmla="*/ 0 h 6858000"/>
              <a:gd name="connsiteX893" fmla="*/ 3797544 w 7467600"/>
              <a:gd name="connsiteY893" fmla="*/ 0 h 6858000"/>
              <a:gd name="connsiteX894" fmla="*/ 3775734 w 7467600"/>
              <a:gd name="connsiteY894" fmla="*/ 95131 h 6858000"/>
              <a:gd name="connsiteX895" fmla="*/ 3724807 w 7467600"/>
              <a:gd name="connsiteY895" fmla="*/ 272257 h 6858000"/>
              <a:gd name="connsiteX896" fmla="*/ 3726844 w 7467600"/>
              <a:gd name="connsiteY896" fmla="*/ 282988 h 6858000"/>
              <a:gd name="connsiteX897" fmla="*/ 3742664 w 7467600"/>
              <a:gd name="connsiteY897" fmla="*/ 279918 h 6858000"/>
              <a:gd name="connsiteX898" fmla="*/ 4103910 w 7467600"/>
              <a:gd name="connsiteY898" fmla="*/ 1161917 h 6858000"/>
              <a:gd name="connsiteX899" fmla="*/ 4020269 w 7467600"/>
              <a:gd name="connsiteY899" fmla="*/ 1200406 h 6858000"/>
              <a:gd name="connsiteX900" fmla="*/ 3674882 w 7467600"/>
              <a:gd name="connsiteY900" fmla="*/ 488524 h 6858000"/>
              <a:gd name="connsiteX901" fmla="*/ 3132682 w 7467600"/>
              <a:gd name="connsiteY901" fmla="*/ 1072284 h 6858000"/>
              <a:gd name="connsiteX902" fmla="*/ 2716346 w 7467600"/>
              <a:gd name="connsiteY902" fmla="*/ 1276376 h 6858000"/>
              <a:gd name="connsiteX903" fmla="*/ 2716772 w 7467600"/>
              <a:gd name="connsiteY903" fmla="*/ 1255462 h 6858000"/>
              <a:gd name="connsiteX904" fmla="*/ 3471096 w 7467600"/>
              <a:gd name="connsiteY904" fmla="*/ 437072 h 6858000"/>
              <a:gd name="connsiteX905" fmla="*/ 3639057 w 7467600"/>
              <a:gd name="connsiteY905" fmla="*/ 286334 h 6858000"/>
              <a:gd name="connsiteX906" fmla="*/ 3640309 w 7467600"/>
              <a:gd name="connsiteY906" fmla="*/ 284664 h 6858000"/>
              <a:gd name="connsiteX907" fmla="*/ 3646022 w 7467600"/>
              <a:gd name="connsiteY907" fmla="*/ 276711 h 6858000"/>
              <a:gd name="connsiteX908" fmla="*/ 3707943 w 7467600"/>
              <a:gd name="connsiteY908" fmla="*/ 65958 h 6858000"/>
              <a:gd name="connsiteX909" fmla="*/ 3721337 w 7467600"/>
              <a:gd name="connsiteY909" fmla="*/ 0 h 6858000"/>
              <a:gd name="connsiteX910" fmla="*/ 2867960 w 7467600"/>
              <a:gd name="connsiteY910" fmla="*/ 0 h 6858000"/>
              <a:gd name="connsiteX911" fmla="*/ 2926351 w 7467600"/>
              <a:gd name="connsiteY911" fmla="*/ 0 h 6858000"/>
              <a:gd name="connsiteX912" fmla="*/ 2902823 w 7467600"/>
              <a:gd name="connsiteY912" fmla="*/ 262929 h 6858000"/>
              <a:gd name="connsiteX913" fmla="*/ 2940663 w 7467600"/>
              <a:gd name="connsiteY913" fmla="*/ 140884 h 6858000"/>
              <a:gd name="connsiteX914" fmla="*/ 2947039 w 7467600"/>
              <a:gd name="connsiteY914" fmla="*/ 122524 h 6858000"/>
              <a:gd name="connsiteX915" fmla="*/ 2984316 w 7467600"/>
              <a:gd name="connsiteY915" fmla="*/ 0 h 6858000"/>
              <a:gd name="connsiteX916" fmla="*/ 3016114 w 7467600"/>
              <a:gd name="connsiteY916" fmla="*/ 0 h 6858000"/>
              <a:gd name="connsiteX917" fmla="*/ 2979949 w 7467600"/>
              <a:gd name="connsiteY917" fmla="*/ 119274 h 6858000"/>
              <a:gd name="connsiteX918" fmla="*/ 3023879 w 7467600"/>
              <a:gd name="connsiteY918" fmla="*/ 0 h 6858000"/>
              <a:gd name="connsiteX919" fmla="*/ 3105400 w 7467600"/>
              <a:gd name="connsiteY919" fmla="*/ 0 h 6858000"/>
              <a:gd name="connsiteX920" fmla="*/ 3094669 w 7467600"/>
              <a:gd name="connsiteY920" fmla="*/ 30308 h 6858000"/>
              <a:gd name="connsiteX921" fmla="*/ 2901945 w 7467600"/>
              <a:gd name="connsiteY921" fmla="*/ 466538 h 6858000"/>
              <a:gd name="connsiteX922" fmla="*/ 2815209 w 7467600"/>
              <a:gd name="connsiteY922" fmla="*/ 497361 h 6858000"/>
              <a:gd name="connsiteX923" fmla="*/ 2844845 w 7467600"/>
              <a:gd name="connsiteY923" fmla="*/ 127638 h 6858000"/>
              <a:gd name="connsiteX924" fmla="*/ 2867960 w 7467600"/>
              <a:gd name="connsiteY924" fmla="*/ 0 h 6858000"/>
              <a:gd name="connsiteX925" fmla="*/ 1057230 w 7467600"/>
              <a:gd name="connsiteY925" fmla="*/ 0 h 6858000"/>
              <a:gd name="connsiteX926" fmla="*/ 1111003 w 7467600"/>
              <a:gd name="connsiteY926" fmla="*/ 0 h 6858000"/>
              <a:gd name="connsiteX927" fmla="*/ 1125553 w 7467600"/>
              <a:gd name="connsiteY927" fmla="*/ 52588 h 6858000"/>
              <a:gd name="connsiteX928" fmla="*/ 1304276 w 7467600"/>
              <a:gd name="connsiteY928" fmla="*/ 476275 h 6858000"/>
              <a:gd name="connsiteX929" fmla="*/ 1492066 w 7467600"/>
              <a:gd name="connsiteY929" fmla="*/ 886333 h 6858000"/>
              <a:gd name="connsiteX930" fmla="*/ 1423698 w 7467600"/>
              <a:gd name="connsiteY930" fmla="*/ 710817 h 6858000"/>
              <a:gd name="connsiteX931" fmla="*/ 1357609 w 7467600"/>
              <a:gd name="connsiteY931" fmla="*/ 532892 h 6858000"/>
              <a:gd name="connsiteX932" fmla="*/ 1309550 w 7467600"/>
              <a:gd name="connsiteY932" fmla="*/ 374031 h 6858000"/>
              <a:gd name="connsiteX933" fmla="*/ 1193673 w 7467600"/>
              <a:gd name="connsiteY933" fmla="*/ 49533 h 6858000"/>
              <a:gd name="connsiteX934" fmla="*/ 1164391 w 7467600"/>
              <a:gd name="connsiteY934" fmla="*/ 0 h 6858000"/>
              <a:gd name="connsiteX935" fmla="*/ 1200666 w 7467600"/>
              <a:gd name="connsiteY935" fmla="*/ 0 h 6858000"/>
              <a:gd name="connsiteX936" fmla="*/ 1223408 w 7467600"/>
              <a:gd name="connsiteY936" fmla="*/ 38996 h 6858000"/>
              <a:gd name="connsiteX937" fmla="*/ 1339635 w 7467600"/>
              <a:gd name="connsiteY937" fmla="*/ 365517 h 6858000"/>
              <a:gd name="connsiteX938" fmla="*/ 1387469 w 7467600"/>
              <a:gd name="connsiteY938" fmla="*/ 523079 h 6858000"/>
              <a:gd name="connsiteX939" fmla="*/ 1452685 w 7467600"/>
              <a:gd name="connsiteY939" fmla="*/ 699806 h 6858000"/>
              <a:gd name="connsiteX940" fmla="*/ 1492092 w 7467600"/>
              <a:gd name="connsiteY940" fmla="*/ 800424 h 6858000"/>
              <a:gd name="connsiteX941" fmla="*/ 1455302 w 7467600"/>
              <a:gd name="connsiteY941" fmla="*/ 632913 h 6858000"/>
              <a:gd name="connsiteX942" fmla="*/ 1222336 w 7467600"/>
              <a:gd name="connsiteY942" fmla="*/ 9480 h 6858000"/>
              <a:gd name="connsiteX943" fmla="*/ 1214634 w 7467600"/>
              <a:gd name="connsiteY943" fmla="*/ 0 h 6858000"/>
              <a:gd name="connsiteX944" fmla="*/ 1289827 w 7467600"/>
              <a:gd name="connsiteY944" fmla="*/ 0 h 6858000"/>
              <a:gd name="connsiteX945" fmla="*/ 1321076 w 7467600"/>
              <a:gd name="connsiteY945" fmla="*/ 59722 h 6858000"/>
              <a:gd name="connsiteX946" fmla="*/ 1512579 w 7467600"/>
              <a:gd name="connsiteY946" fmla="*/ 626441 h 6858000"/>
              <a:gd name="connsiteX947" fmla="*/ 1506076 w 7467600"/>
              <a:gd name="connsiteY947" fmla="*/ 1089289 h 6858000"/>
              <a:gd name="connsiteX948" fmla="*/ 1486346 w 7467600"/>
              <a:gd name="connsiteY948" fmla="*/ 1079919 h 6858000"/>
              <a:gd name="connsiteX949" fmla="*/ 1070511 w 7467600"/>
              <a:gd name="connsiteY949" fmla="*/ 48609 h 6858000"/>
              <a:gd name="connsiteX950" fmla="*/ 1057230 w 7467600"/>
              <a:gd name="connsiteY950" fmla="*/ 0 h 6858000"/>
              <a:gd name="connsiteX951" fmla="*/ 43151 w 7467600"/>
              <a:gd name="connsiteY951" fmla="*/ 0 h 6858000"/>
              <a:gd name="connsiteX952" fmla="*/ 95283 w 7467600"/>
              <a:gd name="connsiteY952" fmla="*/ 0 h 6858000"/>
              <a:gd name="connsiteX953" fmla="*/ 300708 w 7467600"/>
              <a:gd name="connsiteY953" fmla="*/ 154571 h 6858000"/>
              <a:gd name="connsiteX954" fmla="*/ 530414 w 7467600"/>
              <a:gd name="connsiteY954" fmla="*/ 354673 h 6858000"/>
              <a:gd name="connsiteX955" fmla="*/ 333785 w 7467600"/>
              <a:gd name="connsiteY955" fmla="*/ 161564 h 6858000"/>
              <a:gd name="connsiteX956" fmla="*/ 147005 w 7467600"/>
              <a:gd name="connsiteY956" fmla="*/ 0 h 6858000"/>
              <a:gd name="connsiteX957" fmla="*/ 272509 w 7467600"/>
              <a:gd name="connsiteY957" fmla="*/ 0 h 6858000"/>
              <a:gd name="connsiteX958" fmla="*/ 326276 w 7467600"/>
              <a:gd name="connsiteY958" fmla="*/ 45847 h 6858000"/>
              <a:gd name="connsiteX959" fmla="*/ 823759 w 7467600"/>
              <a:gd name="connsiteY959" fmla="*/ 574145 h 6858000"/>
              <a:gd name="connsiteX960" fmla="*/ 811254 w 7467600"/>
              <a:gd name="connsiteY960" fmla="*/ 665546 h 6858000"/>
              <a:gd name="connsiteX961" fmla="*/ 154042 w 7467600"/>
              <a:gd name="connsiteY961" fmla="*/ 261522 h 6858000"/>
              <a:gd name="connsiteX962" fmla="*/ 13550 w 7467600"/>
              <a:gd name="connsiteY962" fmla="*/ 158423 h 6858000"/>
              <a:gd name="connsiteX963" fmla="*/ 0 w 7467600"/>
              <a:gd name="connsiteY963" fmla="*/ 146618 h 6858000"/>
              <a:gd name="connsiteX964" fmla="*/ 0 w 7467600"/>
              <a:gd name="connsiteY964" fmla="*/ 59161 h 6858000"/>
              <a:gd name="connsiteX965" fmla="*/ 45427 w 7467600"/>
              <a:gd name="connsiteY965" fmla="*/ 101078 h 6858000"/>
              <a:gd name="connsiteX966" fmla="*/ 630103 w 7467600"/>
              <a:gd name="connsiteY966" fmla="*/ 485885 h 6858000"/>
              <a:gd name="connsiteX967" fmla="*/ 532040 w 7467600"/>
              <a:gd name="connsiteY967" fmla="*/ 399359 h 6858000"/>
              <a:gd name="connsiteX968" fmla="*/ 517618 w 7467600"/>
              <a:gd name="connsiteY968" fmla="*/ 385726 h 6858000"/>
              <a:gd name="connsiteX969" fmla="*/ 285074 w 7467600"/>
              <a:gd name="connsiteY969" fmla="*/ 182755 h 6858000"/>
              <a:gd name="connsiteX970" fmla="*/ 43151 w 7467600"/>
              <a:gd name="connsiteY97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1456157 w 7467600"/>
              <a:gd name="connsiteY91" fmla="*/ 5371404 h 6858000"/>
              <a:gd name="connsiteX92" fmla="*/ 1244432 w 7467600"/>
              <a:gd name="connsiteY92" fmla="*/ 5385601 h 6858000"/>
              <a:gd name="connsiteX93" fmla="*/ 973990 w 7467600"/>
              <a:gd name="connsiteY93" fmla="*/ 5424940 h 6858000"/>
              <a:gd name="connsiteX94" fmla="*/ 1103809 w 7467600"/>
              <a:gd name="connsiteY94" fmla="*/ 5433720 h 6858000"/>
              <a:gd name="connsiteX95" fmla="*/ 1123454 w 7467600"/>
              <a:gd name="connsiteY95" fmla="*/ 5435727 h 6858000"/>
              <a:gd name="connsiteX96" fmla="*/ 1737017 w 7467600"/>
              <a:gd name="connsiteY96" fmla="*/ 5452183 h 6858000"/>
              <a:gd name="connsiteX97" fmla="*/ 1824397 w 7467600"/>
              <a:gd name="connsiteY97" fmla="*/ 5447757 h 6858000"/>
              <a:gd name="connsiteX98" fmla="*/ 2070059 w 7467600"/>
              <a:gd name="connsiteY98" fmla="*/ 5441660 h 6858000"/>
              <a:gd name="connsiteX99" fmla="*/ 1456157 w 7467600"/>
              <a:gd name="connsiteY99" fmla="*/ 5371404 h 6858000"/>
              <a:gd name="connsiteX100" fmla="*/ 4988186 w 7467600"/>
              <a:gd name="connsiteY100" fmla="*/ 5216467 h 6858000"/>
              <a:gd name="connsiteX101" fmla="*/ 4777334 w 7467600"/>
              <a:gd name="connsiteY101" fmla="*/ 5406072 h 6858000"/>
              <a:gd name="connsiteX102" fmla="*/ 4718341 w 7467600"/>
              <a:gd name="connsiteY102" fmla="*/ 5468043 h 6858000"/>
              <a:gd name="connsiteX103" fmla="*/ 4604655 w 7467600"/>
              <a:gd name="connsiteY103" fmla="*/ 5583434 h 6858000"/>
              <a:gd name="connsiteX104" fmla="*/ 4565074 w 7467600"/>
              <a:gd name="connsiteY104" fmla="*/ 5618550 h 6858000"/>
              <a:gd name="connsiteX105" fmla="*/ 4988186 w 7467600"/>
              <a:gd name="connsiteY105" fmla="*/ 5216467 h 6858000"/>
              <a:gd name="connsiteX106" fmla="*/ 4978032 w 7467600"/>
              <a:gd name="connsiteY106" fmla="*/ 5183809 h 6858000"/>
              <a:gd name="connsiteX107" fmla="*/ 4463413 w 7467600"/>
              <a:gd name="connsiteY107" fmla="*/ 5615162 h 6858000"/>
              <a:gd name="connsiteX108" fmla="*/ 4358134 w 7467600"/>
              <a:gd name="connsiteY108" fmla="*/ 5742791 h 6858000"/>
              <a:gd name="connsiteX109" fmla="*/ 4376219 w 7467600"/>
              <a:gd name="connsiteY109" fmla="*/ 5729027 h 6858000"/>
              <a:gd name="connsiteX110" fmla="*/ 4582340 w 7467600"/>
              <a:gd name="connsiteY110" fmla="*/ 5561037 h 6858000"/>
              <a:gd name="connsiteX111" fmla="*/ 4694684 w 7467600"/>
              <a:gd name="connsiteY111" fmla="*/ 5447098 h 6858000"/>
              <a:gd name="connsiteX112" fmla="*/ 4754123 w 7467600"/>
              <a:gd name="connsiteY112" fmla="*/ 5384643 h 6858000"/>
              <a:gd name="connsiteX113" fmla="*/ 4978032 w 7467600"/>
              <a:gd name="connsiteY113" fmla="*/ 5183809 h 6858000"/>
              <a:gd name="connsiteX114" fmla="*/ 1903353 w 7467600"/>
              <a:gd name="connsiteY114" fmla="*/ 5044827 h 6858000"/>
              <a:gd name="connsiteX115" fmla="*/ 1936931 w 7467600"/>
              <a:gd name="connsiteY115" fmla="*/ 5093954 h 6858000"/>
              <a:gd name="connsiteX116" fmla="*/ 2195868 w 7467600"/>
              <a:gd name="connsiteY116" fmla="*/ 5396574 h 6858000"/>
              <a:gd name="connsiteX117" fmla="*/ 2088852 w 7467600"/>
              <a:gd name="connsiteY117" fmla="*/ 5166123 h 6858000"/>
              <a:gd name="connsiteX118" fmla="*/ 1958241 w 7467600"/>
              <a:gd name="connsiteY118" fmla="*/ 5067955 h 6858000"/>
              <a:gd name="connsiteX119" fmla="*/ 1903353 w 7467600"/>
              <a:gd name="connsiteY119" fmla="*/ 5044827 h 6858000"/>
              <a:gd name="connsiteX120" fmla="*/ 1979378 w 7467600"/>
              <a:gd name="connsiteY120" fmla="*/ 4769504 h 6858000"/>
              <a:gd name="connsiteX121" fmla="*/ 2882120 w 7467600"/>
              <a:gd name="connsiteY121" fmla="*/ 5064547 h 6858000"/>
              <a:gd name="connsiteX122" fmla="*/ 2793103 w 7467600"/>
              <a:gd name="connsiteY122" fmla="*/ 5039699 h 6858000"/>
              <a:gd name="connsiteX123" fmla="*/ 2770041 w 7467600"/>
              <a:gd name="connsiteY123" fmla="*/ 5033634 h 6858000"/>
              <a:gd name="connsiteX124" fmla="*/ 1979378 w 7467600"/>
              <a:gd name="connsiteY124" fmla="*/ 4769504 h 6858000"/>
              <a:gd name="connsiteX125" fmla="*/ 1927410 w 7467600"/>
              <a:gd name="connsiteY125" fmla="*/ 4716164 h 6858000"/>
              <a:gd name="connsiteX126" fmla="*/ 1959587 w 7467600"/>
              <a:gd name="connsiteY126" fmla="*/ 4728849 h 6858000"/>
              <a:gd name="connsiteX127" fmla="*/ 2777707 w 7467600"/>
              <a:gd name="connsiteY127" fmla="*/ 5003991 h 6858000"/>
              <a:gd name="connsiteX128" fmla="*/ 2800768 w 7467600"/>
              <a:gd name="connsiteY128" fmla="*/ 5010056 h 6858000"/>
              <a:gd name="connsiteX129" fmla="*/ 2879408 w 7467600"/>
              <a:gd name="connsiteY129" fmla="*/ 5031590 h 6858000"/>
              <a:gd name="connsiteX130" fmla="*/ 2862295 w 7467600"/>
              <a:gd name="connsiteY130" fmla="*/ 5022958 h 6858000"/>
              <a:gd name="connsiteX131" fmla="*/ 2813343 w 7467600"/>
              <a:gd name="connsiteY131" fmla="*/ 4998369 h 6858000"/>
              <a:gd name="connsiteX132" fmla="*/ 2646245 w 7467600"/>
              <a:gd name="connsiteY132" fmla="*/ 4930999 h 6858000"/>
              <a:gd name="connsiteX133" fmla="*/ 1999243 w 7467600"/>
              <a:gd name="connsiteY133" fmla="*/ 4730524 h 6858000"/>
              <a:gd name="connsiteX134" fmla="*/ 1979527 w 7467600"/>
              <a:gd name="connsiteY134" fmla="*/ 4726651 h 6858000"/>
              <a:gd name="connsiteX135" fmla="*/ 1927410 w 7467600"/>
              <a:gd name="connsiteY135" fmla="*/ 4716164 h 6858000"/>
              <a:gd name="connsiteX136" fmla="*/ 1997014 w 7467600"/>
              <a:gd name="connsiteY136" fmla="*/ 4698007 h 6858000"/>
              <a:gd name="connsiteX137" fmla="*/ 2005458 w 7467600"/>
              <a:gd name="connsiteY137" fmla="*/ 4699540 h 6858000"/>
              <a:gd name="connsiteX138" fmla="*/ 2657186 w 7467600"/>
              <a:gd name="connsiteY138" fmla="*/ 4901687 h 6858000"/>
              <a:gd name="connsiteX139" fmla="*/ 2826662 w 7467600"/>
              <a:gd name="connsiteY139" fmla="*/ 4970362 h 6858000"/>
              <a:gd name="connsiteX140" fmla="*/ 2876100 w 7467600"/>
              <a:gd name="connsiteY140" fmla="*/ 4995397 h 6858000"/>
              <a:gd name="connsiteX141" fmla="*/ 3042600 w 7467600"/>
              <a:gd name="connsiteY141" fmla="*/ 5059532 h 6858000"/>
              <a:gd name="connsiteX142" fmla="*/ 1997014 w 7467600"/>
              <a:gd name="connsiteY142" fmla="*/ 4698007 h 6858000"/>
              <a:gd name="connsiteX143" fmla="*/ 2305292 w 7467600"/>
              <a:gd name="connsiteY143" fmla="*/ 4219492 h 6858000"/>
              <a:gd name="connsiteX144" fmla="*/ 3360922 w 7467600"/>
              <a:gd name="connsiteY144" fmla="*/ 4529373 h 6858000"/>
              <a:gd name="connsiteX145" fmla="*/ 3492420 w 7467600"/>
              <a:gd name="connsiteY145" fmla="*/ 4510145 h 6858000"/>
              <a:gd name="connsiteX146" fmla="*/ 3364086 w 7467600"/>
              <a:gd name="connsiteY146" fmla="*/ 4480340 h 6858000"/>
              <a:gd name="connsiteX147" fmla="*/ 3225818 w 7467600"/>
              <a:gd name="connsiteY147" fmla="*/ 4411822 h 6858000"/>
              <a:gd name="connsiteX148" fmla="*/ 3129696 w 7467600"/>
              <a:gd name="connsiteY148" fmla="*/ 4360704 h 6858000"/>
              <a:gd name="connsiteX149" fmla="*/ 2814545 w 7467600"/>
              <a:gd name="connsiteY149" fmla="*/ 4282955 h 6858000"/>
              <a:gd name="connsiteX150" fmla="*/ 2305292 w 7467600"/>
              <a:gd name="connsiteY150" fmla="*/ 4219492 h 6858000"/>
              <a:gd name="connsiteX151" fmla="*/ 2626982 w 7467600"/>
              <a:gd name="connsiteY151" fmla="*/ 4206450 h 6858000"/>
              <a:gd name="connsiteX152" fmla="*/ 2490617 w 7467600"/>
              <a:gd name="connsiteY152" fmla="*/ 4206951 h 6858000"/>
              <a:gd name="connsiteX153" fmla="*/ 2819869 w 7467600"/>
              <a:gd name="connsiteY153" fmla="*/ 4252936 h 6858000"/>
              <a:gd name="connsiteX154" fmla="*/ 3143018 w 7467600"/>
              <a:gd name="connsiteY154" fmla="*/ 4332698 h 6858000"/>
              <a:gd name="connsiteX155" fmla="*/ 3241520 w 7467600"/>
              <a:gd name="connsiteY155" fmla="*/ 4385112 h 6858000"/>
              <a:gd name="connsiteX156" fmla="*/ 3374575 w 7467600"/>
              <a:gd name="connsiteY156" fmla="*/ 4451517 h 6858000"/>
              <a:gd name="connsiteX157" fmla="*/ 3505221 w 7467600"/>
              <a:gd name="connsiteY157" fmla="*/ 4480757 h 6858000"/>
              <a:gd name="connsiteX158" fmla="*/ 2626982 w 7467600"/>
              <a:gd name="connsiteY158" fmla="*/ 4206450 h 6858000"/>
              <a:gd name="connsiteX159" fmla="*/ 1310106 w 7467600"/>
              <a:gd name="connsiteY159" fmla="*/ 3943217 h 6858000"/>
              <a:gd name="connsiteX160" fmla="*/ 854994 w 7467600"/>
              <a:gd name="connsiteY160" fmla="*/ 4399136 h 6858000"/>
              <a:gd name="connsiteX161" fmla="*/ 742462 w 7467600"/>
              <a:gd name="connsiteY161" fmla="*/ 4594648 h 6858000"/>
              <a:gd name="connsiteX162" fmla="*/ 820602 w 7467600"/>
              <a:gd name="connsiteY162" fmla="*/ 4485915 h 6858000"/>
              <a:gd name="connsiteX163" fmla="*/ 878295 w 7467600"/>
              <a:gd name="connsiteY163" fmla="*/ 4403594 h 6858000"/>
              <a:gd name="connsiteX164" fmla="*/ 1240607 w 7467600"/>
              <a:gd name="connsiteY164" fmla="*/ 4010401 h 6858000"/>
              <a:gd name="connsiteX165" fmla="*/ 1310106 w 7467600"/>
              <a:gd name="connsiteY165" fmla="*/ 3943217 h 6858000"/>
              <a:gd name="connsiteX166" fmla="*/ 1423113 w 7467600"/>
              <a:gd name="connsiteY166" fmla="*/ 3874565 h 6858000"/>
              <a:gd name="connsiteX167" fmla="*/ 1260565 w 7467600"/>
              <a:gd name="connsiteY167" fmla="*/ 4031982 h 6858000"/>
              <a:gd name="connsiteX168" fmla="*/ 901900 w 7467600"/>
              <a:gd name="connsiteY168" fmla="*/ 4421236 h 6858000"/>
              <a:gd name="connsiteX169" fmla="*/ 845044 w 7467600"/>
              <a:gd name="connsiteY169" fmla="*/ 4502436 h 6858000"/>
              <a:gd name="connsiteX170" fmla="*/ 685926 w 7467600"/>
              <a:gd name="connsiteY170" fmla="*/ 4703069 h 6858000"/>
              <a:gd name="connsiteX171" fmla="*/ 684248 w 7467600"/>
              <a:gd name="connsiteY171" fmla="*/ 4706721 h 6858000"/>
              <a:gd name="connsiteX172" fmla="*/ 1423113 w 7467600"/>
              <a:gd name="connsiteY172" fmla="*/ 3874565 h 6858000"/>
              <a:gd name="connsiteX173" fmla="*/ 3316479 w 7467600"/>
              <a:gd name="connsiteY173" fmla="*/ 3872136 h 6858000"/>
              <a:gd name="connsiteX174" fmla="*/ 3546806 w 7467600"/>
              <a:gd name="connsiteY174" fmla="*/ 4356139 h 6858000"/>
              <a:gd name="connsiteX175" fmla="*/ 3364433 w 7467600"/>
              <a:gd name="connsiteY175" fmla="*/ 3953121 h 6858000"/>
              <a:gd name="connsiteX176" fmla="*/ 3316479 w 7467600"/>
              <a:gd name="connsiteY176" fmla="*/ 3872136 h 6858000"/>
              <a:gd name="connsiteX177" fmla="*/ 3291335 w 7467600"/>
              <a:gd name="connsiteY177" fmla="*/ 3767420 h 6858000"/>
              <a:gd name="connsiteX178" fmla="*/ 3390805 w 7467600"/>
              <a:gd name="connsiteY178" fmla="*/ 3937163 h 6858000"/>
              <a:gd name="connsiteX179" fmla="*/ 3579062 w 7467600"/>
              <a:gd name="connsiteY179" fmla="*/ 4359040 h 6858000"/>
              <a:gd name="connsiteX180" fmla="*/ 3467355 w 7467600"/>
              <a:gd name="connsiteY180" fmla="*/ 3988130 h 6858000"/>
              <a:gd name="connsiteX181" fmla="*/ 3310753 w 7467600"/>
              <a:gd name="connsiteY181" fmla="*/ 3787140 h 6858000"/>
              <a:gd name="connsiteX182" fmla="*/ 3291335 w 7467600"/>
              <a:gd name="connsiteY182" fmla="*/ 3767420 h 6858000"/>
              <a:gd name="connsiteX183" fmla="*/ 1635889 w 7467600"/>
              <a:gd name="connsiteY183" fmla="*/ 3709494 h 6858000"/>
              <a:gd name="connsiteX184" fmla="*/ 1634800 w 7467600"/>
              <a:gd name="connsiteY184" fmla="*/ 3731111 h 6858000"/>
              <a:gd name="connsiteX185" fmla="*/ 1635889 w 7467600"/>
              <a:gd name="connsiteY185" fmla="*/ 3709494 h 6858000"/>
              <a:gd name="connsiteX186" fmla="*/ 1510397 w 7467600"/>
              <a:gd name="connsiteY186" fmla="*/ 3684705 h 6858000"/>
              <a:gd name="connsiteX187" fmla="*/ 1146550 w 7467600"/>
              <a:gd name="connsiteY187" fmla="*/ 3802012 h 6858000"/>
              <a:gd name="connsiteX188" fmla="*/ 698834 w 7467600"/>
              <a:gd name="connsiteY188" fmla="*/ 3952272 h 6858000"/>
              <a:gd name="connsiteX189" fmla="*/ 34256 w 7467600"/>
              <a:gd name="connsiteY189" fmla="*/ 4347603 h 6858000"/>
              <a:gd name="connsiteX190" fmla="*/ 527241 w 7467600"/>
              <a:gd name="connsiteY190" fmla="*/ 4065078 h 6858000"/>
              <a:gd name="connsiteX191" fmla="*/ 1510397 w 7467600"/>
              <a:gd name="connsiteY191" fmla="*/ 3684705 h 6858000"/>
              <a:gd name="connsiteX192" fmla="*/ 1313114 w 7467600"/>
              <a:gd name="connsiteY192" fmla="*/ 3655216 h 6858000"/>
              <a:gd name="connsiteX193" fmla="*/ 1109304 w 7467600"/>
              <a:gd name="connsiteY193" fmla="*/ 3669030 h 6858000"/>
              <a:gd name="connsiteX194" fmla="*/ 8129 w 7467600"/>
              <a:gd name="connsiteY194" fmla="*/ 4330519 h 6858000"/>
              <a:gd name="connsiteX195" fmla="*/ 687572 w 7467600"/>
              <a:gd name="connsiteY195" fmla="*/ 3925629 h 6858000"/>
              <a:gd name="connsiteX196" fmla="*/ 1138365 w 7467600"/>
              <a:gd name="connsiteY196" fmla="*/ 3774515 h 6858000"/>
              <a:gd name="connsiteX197" fmla="*/ 1505579 w 7467600"/>
              <a:gd name="connsiteY197" fmla="*/ 3655526 h 6858000"/>
              <a:gd name="connsiteX198" fmla="*/ 1313114 w 7467600"/>
              <a:gd name="connsiteY198" fmla="*/ 3655216 h 6858000"/>
              <a:gd name="connsiteX199" fmla="*/ 3655073 w 7467600"/>
              <a:gd name="connsiteY199" fmla="*/ 3650884 h 6858000"/>
              <a:gd name="connsiteX200" fmla="*/ 3989938 w 7467600"/>
              <a:gd name="connsiteY200" fmla="*/ 3991685 h 6858000"/>
              <a:gd name="connsiteX201" fmla="*/ 4393907 w 7467600"/>
              <a:gd name="connsiteY201" fmla="*/ 4261258 h 6858000"/>
              <a:gd name="connsiteX202" fmla="*/ 4648051 w 7467600"/>
              <a:gd name="connsiteY202" fmla="*/ 4374051 h 6858000"/>
              <a:gd name="connsiteX203" fmla="*/ 4383389 w 7467600"/>
              <a:gd name="connsiteY203" fmla="*/ 4184369 h 6858000"/>
              <a:gd name="connsiteX204" fmla="*/ 4165508 w 7467600"/>
              <a:gd name="connsiteY204" fmla="*/ 4035196 h 6858000"/>
              <a:gd name="connsiteX205" fmla="*/ 4068162 w 7467600"/>
              <a:gd name="connsiteY205" fmla="*/ 3953394 h 6858000"/>
              <a:gd name="connsiteX206" fmla="*/ 3981416 w 7467600"/>
              <a:gd name="connsiteY206" fmla="*/ 3880482 h 6858000"/>
              <a:gd name="connsiteX207" fmla="*/ 3800147 w 7467600"/>
              <a:gd name="connsiteY207" fmla="*/ 3749872 h 6858000"/>
              <a:gd name="connsiteX208" fmla="*/ 3655073 w 7467600"/>
              <a:gd name="connsiteY208" fmla="*/ 3650884 h 6858000"/>
              <a:gd name="connsiteX209" fmla="*/ 3670252 w 7467600"/>
              <a:gd name="connsiteY209" fmla="*/ 3622798 h 6858000"/>
              <a:gd name="connsiteX210" fmla="*/ 3817258 w 7467600"/>
              <a:gd name="connsiteY210" fmla="*/ 3723577 h 6858000"/>
              <a:gd name="connsiteX211" fmla="*/ 4000461 w 7467600"/>
              <a:gd name="connsiteY211" fmla="*/ 3855966 h 6858000"/>
              <a:gd name="connsiteX212" fmla="*/ 4088180 w 7467600"/>
              <a:gd name="connsiteY212" fmla="*/ 3929774 h 6858000"/>
              <a:gd name="connsiteX213" fmla="*/ 4184555 w 7467600"/>
              <a:gd name="connsiteY213" fmla="*/ 4010683 h 6858000"/>
              <a:gd name="connsiteX214" fmla="*/ 4399563 w 7467600"/>
              <a:gd name="connsiteY214" fmla="*/ 4158106 h 6858000"/>
              <a:gd name="connsiteX215" fmla="*/ 4684469 w 7467600"/>
              <a:gd name="connsiteY215" fmla="*/ 4364680 h 6858000"/>
              <a:gd name="connsiteX216" fmla="*/ 4690271 w 7467600"/>
              <a:gd name="connsiteY216" fmla="*/ 4370034 h 6858000"/>
              <a:gd name="connsiteX217" fmla="*/ 4136093 w 7467600"/>
              <a:gd name="connsiteY217" fmla="*/ 3858466 h 6858000"/>
              <a:gd name="connsiteX218" fmla="*/ 3670252 w 7467600"/>
              <a:gd name="connsiteY218" fmla="*/ 3622798 h 6858000"/>
              <a:gd name="connsiteX219" fmla="*/ 4440129 w 7467600"/>
              <a:gd name="connsiteY219" fmla="*/ 3448571 h 6858000"/>
              <a:gd name="connsiteX220" fmla="*/ 4856525 w 7467600"/>
              <a:gd name="connsiteY220" fmla="*/ 3915351 h 6858000"/>
              <a:gd name="connsiteX221" fmla="*/ 5059055 w 7467600"/>
              <a:gd name="connsiteY221" fmla="*/ 4108918 h 6858000"/>
              <a:gd name="connsiteX222" fmla="*/ 5290070 w 7467600"/>
              <a:gd name="connsiteY222" fmla="*/ 4263619 h 6858000"/>
              <a:gd name="connsiteX223" fmla="*/ 4834991 w 7467600"/>
              <a:gd name="connsiteY223" fmla="*/ 3830985 h 6858000"/>
              <a:gd name="connsiteX224" fmla="*/ 4440129 w 7467600"/>
              <a:gd name="connsiteY224" fmla="*/ 3448571 h 6858000"/>
              <a:gd name="connsiteX225" fmla="*/ 4441737 w 7467600"/>
              <a:gd name="connsiteY225" fmla="*/ 3399734 h 6858000"/>
              <a:gd name="connsiteX226" fmla="*/ 4431236 w 7467600"/>
              <a:gd name="connsiteY226" fmla="*/ 3400954 h 6858000"/>
              <a:gd name="connsiteX227" fmla="*/ 4557150 w 7467600"/>
              <a:gd name="connsiteY227" fmla="*/ 3510023 h 6858000"/>
              <a:gd name="connsiteX228" fmla="*/ 4856936 w 7467600"/>
              <a:gd name="connsiteY228" fmla="*/ 3809146 h 6858000"/>
              <a:gd name="connsiteX229" fmla="*/ 5111996 w 7467600"/>
              <a:gd name="connsiteY229" fmla="*/ 4065759 h 6858000"/>
              <a:gd name="connsiteX230" fmla="*/ 5388878 w 7467600"/>
              <a:gd name="connsiteY230" fmla="*/ 4300185 h 6858000"/>
              <a:gd name="connsiteX231" fmla="*/ 5425556 w 7467600"/>
              <a:gd name="connsiteY231" fmla="*/ 4308967 h 6858000"/>
              <a:gd name="connsiteX232" fmla="*/ 4943646 w 7467600"/>
              <a:gd name="connsiteY232" fmla="*/ 3822916 h 6858000"/>
              <a:gd name="connsiteX233" fmla="*/ 4594837 w 7467600"/>
              <a:gd name="connsiteY233" fmla="*/ 3532274 h 6858000"/>
              <a:gd name="connsiteX234" fmla="*/ 4441737 w 7467600"/>
              <a:gd name="connsiteY234" fmla="*/ 3399734 h 6858000"/>
              <a:gd name="connsiteX235" fmla="*/ 5425834 w 7467600"/>
              <a:gd name="connsiteY235" fmla="*/ 3162785 h 6858000"/>
              <a:gd name="connsiteX236" fmla="*/ 5401644 w 7467600"/>
              <a:gd name="connsiteY236" fmla="*/ 3617847 h 6858000"/>
              <a:gd name="connsiteX237" fmla="*/ 5467256 w 7467600"/>
              <a:gd name="connsiteY237" fmla="*/ 4175494 h 6858000"/>
              <a:gd name="connsiteX238" fmla="*/ 5448069 w 7467600"/>
              <a:gd name="connsiteY238" fmla="*/ 3567554 h 6858000"/>
              <a:gd name="connsiteX239" fmla="*/ 5425834 w 7467600"/>
              <a:gd name="connsiteY239" fmla="*/ 3162785 h 6858000"/>
              <a:gd name="connsiteX240" fmla="*/ 1318687 w 7467600"/>
              <a:gd name="connsiteY240" fmla="*/ 3113840 h 6858000"/>
              <a:gd name="connsiteX241" fmla="*/ 1066793 w 7467600"/>
              <a:gd name="connsiteY241" fmla="*/ 3212171 h 6858000"/>
              <a:gd name="connsiteX242" fmla="*/ 993319 w 7467600"/>
              <a:gd name="connsiteY242" fmla="*/ 3247648 h 6858000"/>
              <a:gd name="connsiteX243" fmla="*/ 853081 w 7467600"/>
              <a:gd name="connsiteY243" fmla="*/ 3312410 h 6858000"/>
              <a:gd name="connsiteX244" fmla="*/ 805957 w 7467600"/>
              <a:gd name="connsiteY244" fmla="*/ 3330443 h 6858000"/>
              <a:gd name="connsiteX245" fmla="*/ 1318687 w 7467600"/>
              <a:gd name="connsiteY245" fmla="*/ 3113840 h 6858000"/>
              <a:gd name="connsiteX246" fmla="*/ 5453702 w 7467600"/>
              <a:gd name="connsiteY246" fmla="*/ 3090882 h 6858000"/>
              <a:gd name="connsiteX247" fmla="*/ 5480135 w 7467600"/>
              <a:gd name="connsiteY247" fmla="*/ 3565802 h 6858000"/>
              <a:gd name="connsiteX248" fmla="*/ 5499023 w 7467600"/>
              <a:gd name="connsiteY248" fmla="*/ 4166310 h 6858000"/>
              <a:gd name="connsiteX249" fmla="*/ 5547022 w 7467600"/>
              <a:gd name="connsiteY249" fmla="*/ 3607838 h 6858000"/>
              <a:gd name="connsiteX250" fmla="*/ 5515964 w 7467600"/>
              <a:gd name="connsiteY250" fmla="*/ 3378541 h 6858000"/>
              <a:gd name="connsiteX251" fmla="*/ 5453702 w 7467600"/>
              <a:gd name="connsiteY251" fmla="*/ 3090882 h 6858000"/>
              <a:gd name="connsiteX252" fmla="*/ 1238695 w 7467600"/>
              <a:gd name="connsiteY252" fmla="*/ 3076820 h 6858000"/>
              <a:gd name="connsiteX253" fmla="*/ 716371 w 7467600"/>
              <a:gd name="connsiteY253" fmla="*/ 3293249 h 6858000"/>
              <a:gd name="connsiteX254" fmla="*/ 579522 w 7467600"/>
              <a:gd name="connsiteY254" fmla="*/ 3371759 h 6858000"/>
              <a:gd name="connsiteX255" fmla="*/ 600288 w 7467600"/>
              <a:gd name="connsiteY255" fmla="*/ 3365555 h 6858000"/>
              <a:gd name="connsiteX256" fmla="*/ 840692 w 7467600"/>
              <a:gd name="connsiteY256" fmla="*/ 3284921 h 6858000"/>
              <a:gd name="connsiteX257" fmla="*/ 979248 w 7467600"/>
              <a:gd name="connsiteY257" fmla="*/ 3221003 h 6858000"/>
              <a:gd name="connsiteX258" fmla="*/ 1053282 w 7467600"/>
              <a:gd name="connsiteY258" fmla="*/ 3185247 h 6858000"/>
              <a:gd name="connsiteX259" fmla="*/ 1320603 w 7467600"/>
              <a:gd name="connsiteY259" fmla="*/ 3081281 h 6858000"/>
              <a:gd name="connsiteX260" fmla="*/ 1238695 w 7467600"/>
              <a:gd name="connsiteY260" fmla="*/ 3076820 h 6858000"/>
              <a:gd name="connsiteX261" fmla="*/ 5425627 w 7467600"/>
              <a:gd name="connsiteY261" fmla="*/ 2954192 h 6858000"/>
              <a:gd name="connsiteX262" fmla="*/ 5470770 w 7467600"/>
              <a:gd name="connsiteY262" fmla="*/ 3005435 h 6858000"/>
              <a:gd name="connsiteX263" fmla="*/ 5519779 w 7467600"/>
              <a:gd name="connsiteY263" fmla="*/ 4359223 h 6858000"/>
              <a:gd name="connsiteX264" fmla="*/ 5520293 w 7467600"/>
              <a:gd name="connsiteY264" fmla="*/ 4360602 h 6858000"/>
              <a:gd name="connsiteX265" fmla="*/ 5767221 w 7467600"/>
              <a:gd name="connsiteY265" fmla="*/ 4665564 h 6858000"/>
              <a:gd name="connsiteX266" fmla="*/ 6937169 w 7467600"/>
              <a:gd name="connsiteY266" fmla="*/ 4815941 h 6858000"/>
              <a:gd name="connsiteX267" fmla="*/ 6953922 w 7467600"/>
              <a:gd name="connsiteY267" fmla="*/ 4890068 h 6858000"/>
              <a:gd name="connsiteX268" fmla="*/ 6071359 w 7467600"/>
              <a:gd name="connsiteY268" fmla="*/ 4770770 h 6858000"/>
              <a:gd name="connsiteX269" fmla="*/ 6038839 w 7467600"/>
              <a:gd name="connsiteY269" fmla="*/ 4764474 h 6858000"/>
              <a:gd name="connsiteX270" fmla="*/ 6038706 w 7467600"/>
              <a:gd name="connsiteY270" fmla="*/ 4763847 h 6858000"/>
              <a:gd name="connsiteX271" fmla="*/ 6037784 w 7467600"/>
              <a:gd name="connsiteY271" fmla="*/ 4764270 h 6858000"/>
              <a:gd name="connsiteX272" fmla="*/ 6038839 w 7467600"/>
              <a:gd name="connsiteY272" fmla="*/ 4764474 h 6858000"/>
              <a:gd name="connsiteX273" fmla="*/ 6040338 w 7467600"/>
              <a:gd name="connsiteY273" fmla="*/ 4771418 h 6858000"/>
              <a:gd name="connsiteX274" fmla="*/ 6024488 w 7467600"/>
              <a:gd name="connsiteY274" fmla="*/ 4809903 h 6858000"/>
              <a:gd name="connsiteX275" fmla="*/ 5599771 w 7467600"/>
              <a:gd name="connsiteY275" fmla="*/ 5509652 h 6858000"/>
              <a:gd name="connsiteX276" fmla="*/ 5548843 w 7467600"/>
              <a:gd name="connsiteY276" fmla="*/ 5563845 h 6858000"/>
              <a:gd name="connsiteX277" fmla="*/ 5940952 w 7467600"/>
              <a:gd name="connsiteY277" fmla="*/ 6250028 h 6858000"/>
              <a:gd name="connsiteX278" fmla="*/ 6043441 w 7467600"/>
              <a:gd name="connsiteY278" fmla="*/ 6665847 h 6858000"/>
              <a:gd name="connsiteX279" fmla="*/ 6093432 w 7467600"/>
              <a:gd name="connsiteY279" fmla="*/ 6858000 h 6858000"/>
              <a:gd name="connsiteX280" fmla="*/ 6034344 w 7467600"/>
              <a:gd name="connsiteY280" fmla="*/ 6858000 h 6858000"/>
              <a:gd name="connsiteX281" fmla="*/ 6026679 w 7467600"/>
              <a:gd name="connsiteY281" fmla="*/ 6836959 h 6858000"/>
              <a:gd name="connsiteX282" fmla="*/ 5800441 w 7467600"/>
              <a:gd name="connsiteY282" fmla="*/ 6335286 h 6858000"/>
              <a:gd name="connsiteX283" fmla="*/ 5526562 w 7467600"/>
              <a:gd name="connsiteY283" fmla="*/ 5705388 h 6858000"/>
              <a:gd name="connsiteX284" fmla="*/ 5519640 w 7467600"/>
              <a:gd name="connsiteY284" fmla="*/ 5683774 h 6858000"/>
              <a:gd name="connsiteX285" fmla="*/ 5844559 w 7467600"/>
              <a:gd name="connsiteY285" fmla="*/ 6553349 h 6858000"/>
              <a:gd name="connsiteX286" fmla="*/ 5975994 w 7467600"/>
              <a:gd name="connsiteY286" fmla="*/ 6858000 h 6858000"/>
              <a:gd name="connsiteX287" fmla="*/ 5898547 w 7467600"/>
              <a:gd name="connsiteY287" fmla="*/ 6858000 h 6858000"/>
              <a:gd name="connsiteX288" fmla="*/ 5682041 w 7467600"/>
              <a:gd name="connsiteY288" fmla="*/ 6355860 h 6858000"/>
              <a:gd name="connsiteX289" fmla="*/ 5461758 w 7467600"/>
              <a:gd name="connsiteY289" fmla="*/ 5820220 h 6858000"/>
              <a:gd name="connsiteX290" fmla="*/ 5237282 w 7467600"/>
              <a:gd name="connsiteY290" fmla="*/ 6579086 h 6858000"/>
              <a:gd name="connsiteX291" fmla="*/ 5115009 w 7467600"/>
              <a:gd name="connsiteY291" fmla="*/ 6858000 h 6858000"/>
              <a:gd name="connsiteX292" fmla="*/ 5028074 w 7467600"/>
              <a:gd name="connsiteY292" fmla="*/ 6858000 h 6858000"/>
              <a:gd name="connsiteX293" fmla="*/ 5079508 w 7467600"/>
              <a:gd name="connsiteY293" fmla="*/ 6749074 h 6858000"/>
              <a:gd name="connsiteX294" fmla="*/ 5371846 w 7467600"/>
              <a:gd name="connsiteY294" fmla="*/ 5924413 h 6858000"/>
              <a:gd name="connsiteX295" fmla="*/ 5270512 w 7467600"/>
              <a:gd name="connsiteY295" fmla="*/ 6138975 h 6858000"/>
              <a:gd name="connsiteX296" fmla="*/ 5062409 w 7467600"/>
              <a:gd name="connsiteY296" fmla="*/ 6653544 h 6858000"/>
              <a:gd name="connsiteX297" fmla="*/ 5036628 w 7467600"/>
              <a:gd name="connsiteY297" fmla="*/ 6754247 h 6858000"/>
              <a:gd name="connsiteX298" fmla="*/ 5009112 w 7467600"/>
              <a:gd name="connsiteY298" fmla="*/ 6858000 h 6858000"/>
              <a:gd name="connsiteX299" fmla="*/ 4976679 w 7467600"/>
              <a:gd name="connsiteY299" fmla="*/ 6858000 h 6858000"/>
              <a:gd name="connsiteX300" fmla="*/ 5006537 w 7467600"/>
              <a:gd name="connsiteY300" fmla="*/ 6747068 h 6858000"/>
              <a:gd name="connsiteX301" fmla="*/ 5032723 w 7467600"/>
              <a:gd name="connsiteY301" fmla="*/ 6644957 h 6858000"/>
              <a:gd name="connsiteX302" fmla="*/ 5242949 w 7467600"/>
              <a:gd name="connsiteY302" fmla="*/ 6125175 h 6858000"/>
              <a:gd name="connsiteX303" fmla="*/ 5286321 w 7467600"/>
              <a:gd name="connsiteY303" fmla="*/ 6033555 h 6858000"/>
              <a:gd name="connsiteX304" fmla="*/ 5008210 w 7467600"/>
              <a:gd name="connsiteY304" fmla="*/ 6649194 h 6858000"/>
              <a:gd name="connsiteX305" fmla="*/ 4986321 w 7467600"/>
              <a:gd name="connsiteY305" fmla="*/ 6765687 h 6858000"/>
              <a:gd name="connsiteX306" fmla="*/ 4973474 w 7467600"/>
              <a:gd name="connsiteY306" fmla="*/ 6858000 h 6858000"/>
              <a:gd name="connsiteX307" fmla="*/ 4907178 w 7467600"/>
              <a:gd name="connsiteY307" fmla="*/ 6858000 h 6858000"/>
              <a:gd name="connsiteX308" fmla="*/ 4910810 w 7467600"/>
              <a:gd name="connsiteY308" fmla="*/ 6829660 h 6858000"/>
              <a:gd name="connsiteX309" fmla="*/ 4987461 w 7467600"/>
              <a:gd name="connsiteY309" fmla="*/ 6432994 h 6858000"/>
              <a:gd name="connsiteX310" fmla="*/ 5179262 w 7467600"/>
              <a:gd name="connsiteY310" fmla="*/ 6035044 h 6858000"/>
              <a:gd name="connsiteX311" fmla="*/ 4689678 w 7467600"/>
              <a:gd name="connsiteY311" fmla="*/ 6440241 h 6858000"/>
              <a:gd name="connsiteX312" fmla="*/ 4477543 w 7467600"/>
              <a:gd name="connsiteY312" fmla="*/ 6674836 h 6858000"/>
              <a:gd name="connsiteX313" fmla="*/ 4329957 w 7467600"/>
              <a:gd name="connsiteY313" fmla="*/ 6858000 h 6858000"/>
              <a:gd name="connsiteX314" fmla="*/ 4218595 w 7467600"/>
              <a:gd name="connsiteY314" fmla="*/ 6858000 h 6858000"/>
              <a:gd name="connsiteX315" fmla="*/ 4368888 w 7467600"/>
              <a:gd name="connsiteY315" fmla="*/ 6668412 h 6858000"/>
              <a:gd name="connsiteX316" fmla="*/ 4563091 w 7467600"/>
              <a:gd name="connsiteY316" fmla="*/ 6442508 h 6858000"/>
              <a:gd name="connsiteX317" fmla="*/ 5387324 w 7467600"/>
              <a:gd name="connsiteY317" fmla="*/ 5705830 h 6858000"/>
              <a:gd name="connsiteX318" fmla="*/ 5073620 w 7467600"/>
              <a:gd name="connsiteY318" fmla="*/ 5955437 h 6858000"/>
              <a:gd name="connsiteX319" fmla="*/ 4689789 w 7467600"/>
              <a:gd name="connsiteY319" fmla="*/ 6268382 h 6858000"/>
              <a:gd name="connsiteX320" fmla="*/ 4418722 w 7467600"/>
              <a:gd name="connsiteY320" fmla="*/ 6570886 h 6858000"/>
              <a:gd name="connsiteX321" fmla="*/ 4214944 w 7467600"/>
              <a:gd name="connsiteY321" fmla="*/ 6858000 h 6858000"/>
              <a:gd name="connsiteX322" fmla="*/ 4177898 w 7467600"/>
              <a:gd name="connsiteY322" fmla="*/ 6858000 h 6858000"/>
              <a:gd name="connsiteX323" fmla="*/ 4391597 w 7467600"/>
              <a:gd name="connsiteY323" fmla="*/ 6556370 h 6858000"/>
              <a:gd name="connsiteX324" fmla="*/ 4668889 w 7467600"/>
              <a:gd name="connsiteY324" fmla="*/ 6246399 h 6858000"/>
              <a:gd name="connsiteX325" fmla="*/ 5055427 w 7467600"/>
              <a:gd name="connsiteY325" fmla="*/ 5931476 h 6858000"/>
              <a:gd name="connsiteX326" fmla="*/ 5371814 w 7467600"/>
              <a:gd name="connsiteY326" fmla="*/ 5678975 h 6858000"/>
              <a:gd name="connsiteX327" fmla="*/ 4987918 w 7467600"/>
              <a:gd name="connsiteY327" fmla="*/ 5838701 h 6858000"/>
              <a:gd name="connsiteX328" fmla="*/ 4317146 w 7467600"/>
              <a:gd name="connsiteY328" fmla="*/ 6587716 h 6858000"/>
              <a:gd name="connsiteX329" fmla="*/ 4171627 w 7467600"/>
              <a:gd name="connsiteY329" fmla="*/ 6858000 h 6858000"/>
              <a:gd name="connsiteX330" fmla="*/ 4081585 w 7467600"/>
              <a:gd name="connsiteY330" fmla="*/ 6858000 h 6858000"/>
              <a:gd name="connsiteX331" fmla="*/ 4238603 w 7467600"/>
              <a:gd name="connsiteY331" fmla="*/ 6559341 h 6858000"/>
              <a:gd name="connsiteX332" fmla="*/ 4778333 w 7467600"/>
              <a:gd name="connsiteY332" fmla="*/ 5873626 h 6858000"/>
              <a:gd name="connsiteX333" fmla="*/ 5414185 w 7467600"/>
              <a:gd name="connsiteY333" fmla="*/ 5573882 h 6858000"/>
              <a:gd name="connsiteX334" fmla="*/ 5959648 w 7467600"/>
              <a:gd name="connsiteY334" fmla="*/ 4760797 h 6858000"/>
              <a:gd name="connsiteX335" fmla="*/ 5355019 w 7467600"/>
              <a:gd name="connsiteY335" fmla="*/ 4734672 h 6858000"/>
              <a:gd name="connsiteX336" fmla="*/ 5083565 w 7467600"/>
              <a:gd name="connsiteY336" fmla="*/ 5179121 h 6858000"/>
              <a:gd name="connsiteX337" fmla="*/ 4713577 w 7467600"/>
              <a:gd name="connsiteY337" fmla="*/ 5616803 h 6858000"/>
              <a:gd name="connsiteX338" fmla="*/ 3989559 w 7467600"/>
              <a:gd name="connsiteY338" fmla="*/ 6145945 h 6858000"/>
              <a:gd name="connsiteX339" fmla="*/ 3939824 w 7467600"/>
              <a:gd name="connsiteY339" fmla="*/ 6066900 h 6858000"/>
              <a:gd name="connsiteX340" fmla="*/ 4584537 w 7467600"/>
              <a:gd name="connsiteY340" fmla="*/ 5324826 h 6858000"/>
              <a:gd name="connsiteX341" fmla="*/ 5037105 w 7467600"/>
              <a:gd name="connsiteY341" fmla="*/ 5088765 h 6858000"/>
              <a:gd name="connsiteX342" fmla="*/ 5039930 w 7467600"/>
              <a:gd name="connsiteY342" fmla="*/ 5089585 h 6858000"/>
              <a:gd name="connsiteX343" fmla="*/ 5263764 w 7467600"/>
              <a:gd name="connsiteY343" fmla="*/ 4735525 h 6858000"/>
              <a:gd name="connsiteX344" fmla="*/ 4086300 w 7467600"/>
              <a:gd name="connsiteY344" fmla="*/ 4884599 h 6858000"/>
              <a:gd name="connsiteX345" fmla="*/ 4085485 w 7467600"/>
              <a:gd name="connsiteY345" fmla="*/ 4899070 h 6858000"/>
              <a:gd name="connsiteX346" fmla="*/ 3871915 w 7467600"/>
              <a:gd name="connsiteY346" fmla="*/ 5253645 h 6858000"/>
              <a:gd name="connsiteX347" fmla="*/ 3799374 w 7467600"/>
              <a:gd name="connsiteY347" fmla="*/ 5466127 h 6858000"/>
              <a:gd name="connsiteX348" fmla="*/ 3498850 w 7467600"/>
              <a:gd name="connsiteY348" fmla="*/ 6661888 h 6858000"/>
              <a:gd name="connsiteX349" fmla="*/ 3399216 w 7467600"/>
              <a:gd name="connsiteY349" fmla="*/ 6858000 h 6858000"/>
              <a:gd name="connsiteX350" fmla="*/ 3303688 w 7467600"/>
              <a:gd name="connsiteY350" fmla="*/ 6858000 h 6858000"/>
              <a:gd name="connsiteX351" fmla="*/ 3391774 w 7467600"/>
              <a:gd name="connsiteY351" fmla="*/ 6697181 h 6858000"/>
              <a:gd name="connsiteX352" fmla="*/ 3735540 w 7467600"/>
              <a:gd name="connsiteY352" fmla="*/ 5546923 h 6858000"/>
              <a:gd name="connsiteX353" fmla="*/ 3729438 w 7467600"/>
              <a:gd name="connsiteY353" fmla="*/ 5569058 h 6858000"/>
              <a:gd name="connsiteX354" fmla="*/ 3707782 w 7467600"/>
              <a:gd name="connsiteY354" fmla="*/ 5644908 h 6858000"/>
              <a:gd name="connsiteX355" fmla="*/ 3583827 w 7467600"/>
              <a:gd name="connsiteY355" fmla="*/ 6039215 h 6858000"/>
              <a:gd name="connsiteX356" fmla="*/ 3547861 w 7467600"/>
              <a:gd name="connsiteY356" fmla="*/ 6129609 h 6858000"/>
              <a:gd name="connsiteX357" fmla="*/ 3490905 w 7467600"/>
              <a:gd name="connsiteY357" fmla="*/ 6277660 h 6858000"/>
              <a:gd name="connsiteX358" fmla="*/ 3455859 w 7467600"/>
              <a:gd name="connsiteY358" fmla="*/ 6391301 h 6858000"/>
              <a:gd name="connsiteX359" fmla="*/ 3429112 w 7467600"/>
              <a:gd name="connsiteY359" fmla="*/ 6479469 h 6858000"/>
              <a:gd name="connsiteX360" fmla="*/ 3304862 w 7467600"/>
              <a:gd name="connsiteY360" fmla="*/ 6796476 h 6858000"/>
              <a:gd name="connsiteX361" fmla="*/ 3276071 w 7467600"/>
              <a:gd name="connsiteY361" fmla="*/ 6858000 h 6858000"/>
              <a:gd name="connsiteX362" fmla="*/ 3240805 w 7467600"/>
              <a:gd name="connsiteY362" fmla="*/ 6858000 h 6858000"/>
              <a:gd name="connsiteX363" fmla="*/ 3275917 w 7467600"/>
              <a:gd name="connsiteY363" fmla="*/ 6783192 h 6858000"/>
              <a:gd name="connsiteX364" fmla="*/ 3399358 w 7467600"/>
              <a:gd name="connsiteY364" fmla="*/ 6469011 h 6858000"/>
              <a:gd name="connsiteX365" fmla="*/ 3425650 w 7467600"/>
              <a:gd name="connsiteY365" fmla="*/ 6381333 h 6858000"/>
              <a:gd name="connsiteX366" fmla="*/ 3460661 w 7467600"/>
              <a:gd name="connsiteY366" fmla="*/ 6266763 h 6858000"/>
              <a:gd name="connsiteX367" fmla="*/ 3518021 w 7467600"/>
              <a:gd name="connsiteY367" fmla="*/ 6117298 h 6858000"/>
              <a:gd name="connsiteX368" fmla="*/ 3554035 w 7467600"/>
              <a:gd name="connsiteY368" fmla="*/ 6027832 h 6858000"/>
              <a:gd name="connsiteX369" fmla="*/ 3677174 w 7467600"/>
              <a:gd name="connsiteY369" fmla="*/ 5636351 h 6858000"/>
              <a:gd name="connsiteX370" fmla="*/ 3698819 w 7467600"/>
              <a:gd name="connsiteY370" fmla="*/ 5560503 h 6858000"/>
              <a:gd name="connsiteX371" fmla="*/ 3702094 w 7467600"/>
              <a:gd name="connsiteY371" fmla="*/ 5549194 h 6858000"/>
              <a:gd name="connsiteX372" fmla="*/ 3398355 w 7467600"/>
              <a:gd name="connsiteY372" fmla="*/ 6094603 h 6858000"/>
              <a:gd name="connsiteX373" fmla="*/ 3193941 w 7467600"/>
              <a:gd name="connsiteY373" fmla="*/ 6798775 h 6858000"/>
              <a:gd name="connsiteX374" fmla="*/ 3184140 w 7467600"/>
              <a:gd name="connsiteY374" fmla="*/ 6858000 h 6858000"/>
              <a:gd name="connsiteX375" fmla="*/ 3099978 w 7467600"/>
              <a:gd name="connsiteY375" fmla="*/ 6858000 h 6858000"/>
              <a:gd name="connsiteX376" fmla="*/ 3101556 w 7467600"/>
              <a:gd name="connsiteY376" fmla="*/ 6843337 h 6858000"/>
              <a:gd name="connsiteX377" fmla="*/ 3370162 w 7467600"/>
              <a:gd name="connsiteY377" fmla="*/ 5785550 h 6858000"/>
              <a:gd name="connsiteX378" fmla="*/ 3746477 w 7467600"/>
              <a:gd name="connsiteY378" fmla="*/ 5377889 h 6858000"/>
              <a:gd name="connsiteX379" fmla="*/ 3863399 w 7467600"/>
              <a:gd name="connsiteY379" fmla="*/ 5087257 h 6858000"/>
              <a:gd name="connsiteX380" fmla="*/ 3968712 w 7467600"/>
              <a:gd name="connsiteY380" fmla="*/ 4913989 h 6858000"/>
              <a:gd name="connsiteX381" fmla="*/ 2792390 w 7467600"/>
              <a:gd name="connsiteY381" fmla="*/ 5382974 h 6858000"/>
              <a:gd name="connsiteX382" fmla="*/ 2714982 w 7467600"/>
              <a:gd name="connsiteY382" fmla="*/ 5427051 h 6858000"/>
              <a:gd name="connsiteX383" fmla="*/ 2813361 w 7467600"/>
              <a:gd name="connsiteY383" fmla="*/ 6023912 h 6858000"/>
              <a:gd name="connsiteX384" fmla="*/ 2688430 w 7467600"/>
              <a:gd name="connsiteY384" fmla="*/ 6801564 h 6858000"/>
              <a:gd name="connsiteX385" fmla="*/ 2629626 w 7467600"/>
              <a:gd name="connsiteY385" fmla="*/ 6763394 h 6858000"/>
              <a:gd name="connsiteX386" fmla="*/ 2565328 w 7467600"/>
              <a:gd name="connsiteY386" fmla="*/ 5516399 h 6858000"/>
              <a:gd name="connsiteX387" fmla="*/ 1922999 w 7467600"/>
              <a:gd name="connsiteY387" fmla="*/ 5980343 h 6858000"/>
              <a:gd name="connsiteX388" fmla="*/ 1950261 w 7467600"/>
              <a:gd name="connsiteY388" fmla="*/ 6405858 h 6858000"/>
              <a:gd name="connsiteX389" fmla="*/ 2365554 w 7467600"/>
              <a:gd name="connsiteY389" fmla="*/ 6759107 h 6858000"/>
              <a:gd name="connsiteX390" fmla="*/ 2424142 w 7467600"/>
              <a:gd name="connsiteY390" fmla="*/ 6858000 h 6858000"/>
              <a:gd name="connsiteX391" fmla="*/ 2395994 w 7467600"/>
              <a:gd name="connsiteY391" fmla="*/ 6858000 h 6858000"/>
              <a:gd name="connsiteX392" fmla="*/ 2392863 w 7467600"/>
              <a:gd name="connsiteY392" fmla="*/ 6852964 h 6858000"/>
              <a:gd name="connsiteX393" fmla="*/ 2017589 w 7467600"/>
              <a:gd name="connsiteY393" fmla="*/ 6493982 h 6858000"/>
              <a:gd name="connsiteX394" fmla="*/ 2147336 w 7467600"/>
              <a:gd name="connsiteY394" fmla="*/ 6594052 h 6858000"/>
              <a:gd name="connsiteX395" fmla="*/ 2207047 w 7467600"/>
              <a:gd name="connsiteY395" fmla="*/ 6654540 h 6858000"/>
              <a:gd name="connsiteX396" fmla="*/ 2299106 w 7467600"/>
              <a:gd name="connsiteY396" fmla="*/ 6778931 h 6858000"/>
              <a:gd name="connsiteX397" fmla="*/ 2314430 w 7467600"/>
              <a:gd name="connsiteY397" fmla="*/ 6801144 h 6858000"/>
              <a:gd name="connsiteX398" fmla="*/ 2352406 w 7467600"/>
              <a:gd name="connsiteY398" fmla="*/ 6858000 h 6858000"/>
              <a:gd name="connsiteX399" fmla="*/ 2314492 w 7467600"/>
              <a:gd name="connsiteY399" fmla="*/ 6858000 h 6858000"/>
              <a:gd name="connsiteX400" fmla="*/ 2288095 w 7467600"/>
              <a:gd name="connsiteY400" fmla="*/ 6818030 h 6858000"/>
              <a:gd name="connsiteX401" fmla="*/ 2272768 w 7467600"/>
              <a:gd name="connsiteY401" fmla="*/ 6795822 h 6858000"/>
              <a:gd name="connsiteX402" fmla="*/ 2182715 w 7467600"/>
              <a:gd name="connsiteY402" fmla="*/ 6675071 h 6858000"/>
              <a:gd name="connsiteX403" fmla="*/ 2032061 w 7467600"/>
              <a:gd name="connsiteY403" fmla="*/ 6541380 h 6858000"/>
              <a:gd name="connsiteX404" fmla="*/ 2257220 w 7467600"/>
              <a:gd name="connsiteY404" fmla="*/ 6826257 h 6858000"/>
              <a:gd name="connsiteX405" fmla="*/ 2281324 w 7467600"/>
              <a:gd name="connsiteY405" fmla="*/ 6858000 h 6858000"/>
              <a:gd name="connsiteX406" fmla="*/ 2242860 w 7467600"/>
              <a:gd name="connsiteY406" fmla="*/ 6858000 h 6858000"/>
              <a:gd name="connsiteX407" fmla="*/ 2232818 w 7467600"/>
              <a:gd name="connsiteY407" fmla="*/ 6844926 h 6858000"/>
              <a:gd name="connsiteX408" fmla="*/ 1990172 w 7467600"/>
              <a:gd name="connsiteY408" fmla="*/ 6542121 h 6858000"/>
              <a:gd name="connsiteX409" fmla="*/ 2124090 w 7467600"/>
              <a:gd name="connsiteY409" fmla="*/ 6761017 h 6858000"/>
              <a:gd name="connsiteX410" fmla="*/ 2200380 w 7467600"/>
              <a:gd name="connsiteY410" fmla="*/ 6858000 h 6858000"/>
              <a:gd name="connsiteX411" fmla="*/ 2147507 w 7467600"/>
              <a:gd name="connsiteY411" fmla="*/ 6858000 h 6858000"/>
              <a:gd name="connsiteX412" fmla="*/ 2070668 w 7467600"/>
              <a:gd name="connsiteY412" fmla="*/ 6761520 h 6858000"/>
              <a:gd name="connsiteX413" fmla="*/ 1975142 w 7467600"/>
              <a:gd name="connsiteY413" fmla="*/ 6585570 h 6858000"/>
              <a:gd name="connsiteX414" fmla="*/ 2050035 w 7467600"/>
              <a:gd name="connsiteY414" fmla="*/ 6813345 h 6858000"/>
              <a:gd name="connsiteX415" fmla="*/ 2063025 w 7467600"/>
              <a:gd name="connsiteY415" fmla="*/ 6858000 h 6858000"/>
              <a:gd name="connsiteX416" fmla="*/ 2021675 w 7467600"/>
              <a:gd name="connsiteY416" fmla="*/ 6858000 h 6858000"/>
              <a:gd name="connsiteX417" fmla="*/ 2019308 w 7467600"/>
              <a:gd name="connsiteY417" fmla="*/ 6847118 h 6858000"/>
              <a:gd name="connsiteX418" fmla="*/ 1938835 w 7467600"/>
              <a:gd name="connsiteY418" fmla="*/ 6551160 h 6858000"/>
              <a:gd name="connsiteX419" fmla="*/ 1953230 w 7467600"/>
              <a:gd name="connsiteY419" fmla="*/ 6759699 h 6858000"/>
              <a:gd name="connsiteX420" fmla="*/ 1956763 w 7467600"/>
              <a:gd name="connsiteY420" fmla="*/ 6778191 h 6858000"/>
              <a:gd name="connsiteX421" fmla="*/ 1967925 w 7467600"/>
              <a:gd name="connsiteY421" fmla="*/ 6858000 h 6858000"/>
              <a:gd name="connsiteX422" fmla="*/ 1936622 w 7467600"/>
              <a:gd name="connsiteY422" fmla="*/ 6858000 h 6858000"/>
              <a:gd name="connsiteX423" fmla="*/ 1926261 w 7467600"/>
              <a:gd name="connsiteY423" fmla="*/ 6784064 h 6858000"/>
              <a:gd name="connsiteX424" fmla="*/ 1922724 w 7467600"/>
              <a:gd name="connsiteY424" fmla="*/ 6765577 h 6858000"/>
              <a:gd name="connsiteX425" fmla="*/ 1904650 w 7467600"/>
              <a:gd name="connsiteY425" fmla="*/ 6639616 h 6858000"/>
              <a:gd name="connsiteX426" fmla="*/ 1885273 w 7467600"/>
              <a:gd name="connsiteY426" fmla="*/ 6858000 h 6858000"/>
              <a:gd name="connsiteX427" fmla="*/ 1854363 w 7467600"/>
              <a:gd name="connsiteY427" fmla="*/ 6858000 h 6858000"/>
              <a:gd name="connsiteX428" fmla="*/ 1880391 w 7467600"/>
              <a:gd name="connsiteY428" fmla="*/ 6603796 h 6858000"/>
              <a:gd name="connsiteX429" fmla="*/ 1818273 w 7467600"/>
              <a:gd name="connsiteY429" fmla="*/ 6715729 h 6858000"/>
              <a:gd name="connsiteX430" fmla="*/ 1794691 w 7467600"/>
              <a:gd name="connsiteY430" fmla="*/ 6843239 h 6858000"/>
              <a:gd name="connsiteX431" fmla="*/ 1794914 w 7467600"/>
              <a:gd name="connsiteY431" fmla="*/ 6858000 h 6858000"/>
              <a:gd name="connsiteX432" fmla="*/ 1746128 w 7467600"/>
              <a:gd name="connsiteY432" fmla="*/ 6858000 h 6858000"/>
              <a:gd name="connsiteX433" fmla="*/ 1753934 w 7467600"/>
              <a:gd name="connsiteY433" fmla="*/ 6724796 h 6858000"/>
              <a:gd name="connsiteX434" fmla="*/ 1792053 w 7467600"/>
              <a:gd name="connsiteY434" fmla="*/ 6572396 h 6858000"/>
              <a:gd name="connsiteX435" fmla="*/ 1862248 w 7467600"/>
              <a:gd name="connsiteY435" fmla="*/ 6266397 h 6858000"/>
              <a:gd name="connsiteX436" fmla="*/ 1862250 w 7467600"/>
              <a:gd name="connsiteY436" fmla="*/ 6033531 h 6858000"/>
              <a:gd name="connsiteX437" fmla="*/ 1211999 w 7467600"/>
              <a:gd name="connsiteY437" fmla="*/ 6683610 h 6858000"/>
              <a:gd name="connsiteX438" fmla="*/ 1213266 w 7467600"/>
              <a:gd name="connsiteY438" fmla="*/ 6691947 h 6858000"/>
              <a:gd name="connsiteX439" fmla="*/ 1203370 w 7467600"/>
              <a:gd name="connsiteY439" fmla="*/ 6850676 h 6858000"/>
              <a:gd name="connsiteX440" fmla="*/ 1203671 w 7467600"/>
              <a:gd name="connsiteY440" fmla="*/ 6858000 h 6858000"/>
              <a:gd name="connsiteX441" fmla="*/ 1143180 w 7467600"/>
              <a:gd name="connsiteY441" fmla="*/ 6858000 h 6858000"/>
              <a:gd name="connsiteX442" fmla="*/ 1142176 w 7467600"/>
              <a:gd name="connsiteY442" fmla="*/ 6766045 h 6858000"/>
              <a:gd name="connsiteX443" fmla="*/ 1067484 w 7467600"/>
              <a:gd name="connsiteY443" fmla="*/ 6858000 h 6858000"/>
              <a:gd name="connsiteX444" fmla="*/ 953928 w 7467600"/>
              <a:gd name="connsiteY444" fmla="*/ 6858000 h 6858000"/>
              <a:gd name="connsiteX445" fmla="*/ 959715 w 7467600"/>
              <a:gd name="connsiteY445" fmla="*/ 6850185 h 6858000"/>
              <a:gd name="connsiteX446" fmla="*/ 1483788 w 7467600"/>
              <a:gd name="connsiteY446" fmla="*/ 6259174 h 6858000"/>
              <a:gd name="connsiteX447" fmla="*/ 1100671 w 7467600"/>
              <a:gd name="connsiteY447" fmla="*/ 6252137 h 6858000"/>
              <a:gd name="connsiteX448" fmla="*/ 1090144 w 7467600"/>
              <a:gd name="connsiteY448" fmla="*/ 6256748 h 6858000"/>
              <a:gd name="connsiteX449" fmla="*/ 1095872 w 7467600"/>
              <a:gd name="connsiteY449" fmla="*/ 6271892 h 6858000"/>
              <a:gd name="connsiteX450" fmla="*/ 262785 w 7467600"/>
              <a:gd name="connsiteY450" fmla="*/ 6845450 h 6858000"/>
              <a:gd name="connsiteX451" fmla="*/ 209968 w 7467600"/>
              <a:gd name="connsiteY451" fmla="*/ 6770713 h 6858000"/>
              <a:gd name="connsiteX452" fmla="*/ 873460 w 7467600"/>
              <a:gd name="connsiteY452" fmla="*/ 6253768 h 6858000"/>
              <a:gd name="connsiteX453" fmla="*/ 192686 w 7467600"/>
              <a:gd name="connsiteY453" fmla="*/ 5849257 h 6858000"/>
              <a:gd name="connsiteX454" fmla="*/ 4696 w 7467600"/>
              <a:gd name="connsiteY454" fmla="*/ 5697668 h 6858000"/>
              <a:gd name="connsiteX455" fmla="*/ 0 w 7467600"/>
              <a:gd name="connsiteY455" fmla="*/ 5689984 h 6858000"/>
              <a:gd name="connsiteX456" fmla="*/ 0 w 7467600"/>
              <a:gd name="connsiteY456" fmla="*/ 5513472 h 6858000"/>
              <a:gd name="connsiteX457" fmla="*/ 174101 w 7467600"/>
              <a:gd name="connsiteY457" fmla="*/ 5620277 h 6858000"/>
              <a:gd name="connsiteX458" fmla="*/ 891800 w 7467600"/>
              <a:gd name="connsiteY458" fmla="*/ 6036935 h 6858000"/>
              <a:gd name="connsiteX459" fmla="*/ 1072219 w 7467600"/>
              <a:gd name="connsiteY459" fmla="*/ 6169443 h 6858000"/>
              <a:gd name="connsiteX460" fmla="*/ 1074117 w 7467600"/>
              <a:gd name="connsiteY460" fmla="*/ 6170301 h 6858000"/>
              <a:gd name="connsiteX461" fmla="*/ 1083114 w 7467600"/>
              <a:gd name="connsiteY461" fmla="*/ 6174131 h 6858000"/>
              <a:gd name="connsiteX462" fmla="*/ 1543010 w 7467600"/>
              <a:gd name="connsiteY462" fmla="*/ 6191140 h 6858000"/>
              <a:gd name="connsiteX463" fmla="*/ 1551080 w 7467600"/>
              <a:gd name="connsiteY463" fmla="*/ 6195006 h 6858000"/>
              <a:gd name="connsiteX464" fmla="*/ 2345443 w 7467600"/>
              <a:gd name="connsiteY464" fmla="*/ 5549882 h 6858000"/>
              <a:gd name="connsiteX465" fmla="*/ 1721499 w 7467600"/>
              <a:gd name="connsiteY465" fmla="*/ 5599969 h 6858000"/>
              <a:gd name="connsiteX466" fmla="*/ 767716 w 7467600"/>
              <a:gd name="connsiteY466" fmla="*/ 5472768 h 6858000"/>
              <a:gd name="connsiteX467" fmla="*/ 722147 w 7467600"/>
              <a:gd name="connsiteY467" fmla="*/ 5393091 h 6858000"/>
              <a:gd name="connsiteX468" fmla="*/ 1485552 w 7467600"/>
              <a:gd name="connsiteY468" fmla="*/ 5313202 h 6858000"/>
              <a:gd name="connsiteX469" fmla="*/ 2143004 w 7467600"/>
              <a:gd name="connsiteY469" fmla="*/ 5402420 h 6858000"/>
              <a:gd name="connsiteX470" fmla="*/ 1933391 w 7467600"/>
              <a:gd name="connsiteY470" fmla="*/ 5156971 h 6858000"/>
              <a:gd name="connsiteX471" fmla="*/ 1827118 w 7467600"/>
              <a:gd name="connsiteY471" fmla="*/ 4968410 h 6858000"/>
              <a:gd name="connsiteX472" fmla="*/ 1837349 w 7467600"/>
              <a:gd name="connsiteY472" fmla="*/ 4956357 h 6858000"/>
              <a:gd name="connsiteX473" fmla="*/ 2162835 w 7467600"/>
              <a:gd name="connsiteY473" fmla="*/ 5187853 h 6858000"/>
              <a:gd name="connsiteX474" fmla="*/ 2257167 w 7467600"/>
              <a:gd name="connsiteY474" fmla="*/ 5462123 h 6858000"/>
              <a:gd name="connsiteX475" fmla="*/ 2261598 w 7467600"/>
              <a:gd name="connsiteY475" fmla="*/ 5467998 h 6858000"/>
              <a:gd name="connsiteX476" fmla="*/ 2437177 w 7467600"/>
              <a:gd name="connsiteY476" fmla="*/ 5479608 h 6858000"/>
              <a:gd name="connsiteX477" fmla="*/ 2445247 w 7467600"/>
              <a:gd name="connsiteY477" fmla="*/ 5483476 h 6858000"/>
              <a:gd name="connsiteX478" fmla="*/ 2743626 w 7467600"/>
              <a:gd name="connsiteY478" fmla="*/ 5304819 h 6858000"/>
              <a:gd name="connsiteX479" fmla="*/ 3048102 w 7467600"/>
              <a:gd name="connsiteY479" fmla="*/ 5150595 h 6858000"/>
              <a:gd name="connsiteX480" fmla="*/ 1799414 w 7467600"/>
              <a:gd name="connsiteY480" fmla="*/ 4694732 h 6858000"/>
              <a:gd name="connsiteX481" fmla="*/ 1771735 w 7467600"/>
              <a:gd name="connsiteY481" fmla="*/ 4619929 h 6858000"/>
              <a:gd name="connsiteX482" fmla="*/ 3104273 w 7467600"/>
              <a:gd name="connsiteY482" fmla="*/ 5076159 h 6858000"/>
              <a:gd name="connsiteX483" fmla="*/ 3113245 w 7467600"/>
              <a:gd name="connsiteY483" fmla="*/ 5090705 h 6858000"/>
              <a:gd name="connsiteX484" fmla="*/ 3126294 w 7467600"/>
              <a:gd name="connsiteY484" fmla="*/ 5114400 h 6858000"/>
              <a:gd name="connsiteX485" fmla="*/ 3937433 w 7467600"/>
              <a:gd name="connsiteY485" fmla="*/ 4830473 h 6858000"/>
              <a:gd name="connsiteX486" fmla="*/ 3590475 w 7467600"/>
              <a:gd name="connsiteY486" fmla="*/ 4597974 h 6858000"/>
              <a:gd name="connsiteX487" fmla="*/ 3100264 w 7467600"/>
              <a:gd name="connsiteY487" fmla="*/ 4579845 h 6858000"/>
              <a:gd name="connsiteX488" fmla="*/ 2183576 w 7467600"/>
              <a:gd name="connsiteY488" fmla="*/ 4227150 h 6858000"/>
              <a:gd name="connsiteX489" fmla="*/ 2151029 w 7467600"/>
              <a:gd name="connsiteY489" fmla="*/ 4146947 h 6858000"/>
              <a:gd name="connsiteX490" fmla="*/ 3563434 w 7467600"/>
              <a:gd name="connsiteY490" fmla="*/ 4469115 h 6858000"/>
              <a:gd name="connsiteX491" fmla="*/ 3177952 w 7467600"/>
              <a:gd name="connsiteY491" fmla="*/ 3657386 h 6858000"/>
              <a:gd name="connsiteX492" fmla="*/ 3189263 w 7467600"/>
              <a:gd name="connsiteY492" fmla="*/ 3625726 h 6858000"/>
              <a:gd name="connsiteX493" fmla="*/ 3560912 w 7467600"/>
              <a:gd name="connsiteY493" fmla="*/ 4079863 h 6858000"/>
              <a:gd name="connsiteX494" fmla="*/ 3626636 w 7467600"/>
              <a:gd name="connsiteY494" fmla="*/ 4512230 h 6858000"/>
              <a:gd name="connsiteX495" fmla="*/ 3653088 w 7467600"/>
              <a:gd name="connsiteY495" fmla="*/ 4521417 h 6858000"/>
              <a:gd name="connsiteX496" fmla="*/ 3988128 w 7467600"/>
              <a:gd name="connsiteY496" fmla="*/ 4817267 h 6858000"/>
              <a:gd name="connsiteX497" fmla="*/ 4830582 w 7467600"/>
              <a:gd name="connsiteY497" fmla="*/ 4676000 h 6858000"/>
              <a:gd name="connsiteX498" fmla="*/ 4830100 w 7467600"/>
              <a:gd name="connsiteY498" fmla="*/ 4675554 h 6858000"/>
              <a:gd name="connsiteX499" fmla="*/ 4036318 w 7467600"/>
              <a:gd name="connsiteY499" fmla="*/ 4147013 h 6858000"/>
              <a:gd name="connsiteX500" fmla="*/ 3432098 w 7467600"/>
              <a:gd name="connsiteY500" fmla="*/ 3537312 h 6858000"/>
              <a:gd name="connsiteX501" fmla="*/ 3446761 w 7467600"/>
              <a:gd name="connsiteY501" fmla="*/ 3461278 h 6858000"/>
              <a:gd name="connsiteX502" fmla="*/ 4419733 w 7467600"/>
              <a:gd name="connsiteY502" fmla="*/ 3963555 h 6858000"/>
              <a:gd name="connsiteX503" fmla="*/ 4781371 w 7467600"/>
              <a:gd name="connsiteY503" fmla="*/ 4458604 h 6858000"/>
              <a:gd name="connsiteX504" fmla="*/ 4780440 w 7467600"/>
              <a:gd name="connsiteY504" fmla="*/ 4470290 h 6858000"/>
              <a:gd name="connsiteX505" fmla="*/ 4898954 w 7467600"/>
              <a:gd name="connsiteY505" fmla="*/ 4662092 h 6858000"/>
              <a:gd name="connsiteX506" fmla="*/ 4900699 w 7467600"/>
              <a:gd name="connsiteY506" fmla="*/ 4670867 h 6858000"/>
              <a:gd name="connsiteX507" fmla="*/ 5714511 w 7467600"/>
              <a:gd name="connsiteY507" fmla="*/ 4663483 h 6858000"/>
              <a:gd name="connsiteX508" fmla="*/ 5464793 w 7467600"/>
              <a:gd name="connsiteY508" fmla="*/ 4393556 h 6858000"/>
              <a:gd name="connsiteX509" fmla="*/ 5461897 w 7467600"/>
              <a:gd name="connsiteY509" fmla="*/ 4390879 h 6858000"/>
              <a:gd name="connsiteX510" fmla="*/ 4294126 w 7467600"/>
              <a:gd name="connsiteY510" fmla="*/ 3303048 h 6858000"/>
              <a:gd name="connsiteX511" fmla="*/ 4305321 w 7467600"/>
              <a:gd name="connsiteY511" fmla="*/ 3256953 h 6858000"/>
              <a:gd name="connsiteX512" fmla="*/ 4949299 w 7467600"/>
              <a:gd name="connsiteY512" fmla="*/ 3766336 h 6858000"/>
              <a:gd name="connsiteX513" fmla="*/ 5291452 w 7467600"/>
              <a:gd name="connsiteY513" fmla="*/ 4076801 h 6858000"/>
              <a:gd name="connsiteX514" fmla="*/ 5434998 w 7467600"/>
              <a:gd name="connsiteY514" fmla="*/ 4254100 h 6858000"/>
              <a:gd name="connsiteX515" fmla="*/ 5351015 w 7467600"/>
              <a:gd name="connsiteY515" fmla="*/ 3760989 h 6858000"/>
              <a:gd name="connsiteX516" fmla="*/ 5413780 w 7467600"/>
              <a:gd name="connsiteY516" fmla="*/ 2966265 h 6858000"/>
              <a:gd name="connsiteX517" fmla="*/ 5425627 w 7467600"/>
              <a:gd name="connsiteY517" fmla="*/ 2954192 h 6858000"/>
              <a:gd name="connsiteX518" fmla="*/ 6604735 w 7467600"/>
              <a:gd name="connsiteY518" fmla="*/ 2041381 h 6858000"/>
              <a:gd name="connsiteX519" fmla="*/ 7204487 w 7467600"/>
              <a:gd name="connsiteY519" fmla="*/ 2742112 h 6858000"/>
              <a:gd name="connsiteX520" fmla="*/ 7131592 w 7467600"/>
              <a:gd name="connsiteY520" fmla="*/ 2672096 h 6858000"/>
              <a:gd name="connsiteX521" fmla="*/ 6996344 w 7467600"/>
              <a:gd name="connsiteY521" fmla="*/ 2518310 h 6858000"/>
              <a:gd name="connsiteX522" fmla="*/ 6735495 w 7467600"/>
              <a:gd name="connsiteY522" fmla="*/ 2196890 h 6858000"/>
              <a:gd name="connsiteX523" fmla="*/ 6721901 w 7467600"/>
              <a:gd name="connsiteY523" fmla="*/ 2179274 h 6858000"/>
              <a:gd name="connsiteX524" fmla="*/ 6604735 w 7467600"/>
              <a:gd name="connsiteY524" fmla="*/ 2041381 h 6858000"/>
              <a:gd name="connsiteX525" fmla="*/ 6591670 w 7467600"/>
              <a:gd name="connsiteY525" fmla="*/ 1988277 h 6858000"/>
              <a:gd name="connsiteX526" fmla="*/ 6747349 w 7467600"/>
              <a:gd name="connsiteY526" fmla="*/ 2160069 h 6858000"/>
              <a:gd name="connsiteX527" fmla="*/ 6760943 w 7467600"/>
              <a:gd name="connsiteY527" fmla="*/ 2177686 h 6858000"/>
              <a:gd name="connsiteX528" fmla="*/ 7021065 w 7467600"/>
              <a:gd name="connsiteY528" fmla="*/ 2498102 h 6858000"/>
              <a:gd name="connsiteX529" fmla="*/ 7155223 w 7467600"/>
              <a:gd name="connsiteY529" fmla="*/ 2650386 h 6858000"/>
              <a:gd name="connsiteX530" fmla="*/ 7203167 w 7467600"/>
              <a:gd name="connsiteY530" fmla="*/ 2697288 h 6858000"/>
              <a:gd name="connsiteX531" fmla="*/ 6937703 w 7467600"/>
              <a:gd name="connsiteY531" fmla="*/ 2321981 h 6858000"/>
              <a:gd name="connsiteX532" fmla="*/ 6591670 w 7467600"/>
              <a:gd name="connsiteY532" fmla="*/ 1988277 h 6858000"/>
              <a:gd name="connsiteX533" fmla="*/ 5798671 w 7467600"/>
              <a:gd name="connsiteY533" fmla="*/ 1981601 h 6858000"/>
              <a:gd name="connsiteX534" fmla="*/ 5754709 w 7467600"/>
              <a:gd name="connsiteY534" fmla="*/ 2071454 h 6858000"/>
              <a:gd name="connsiteX535" fmla="*/ 5763044 w 7467600"/>
              <a:gd name="connsiteY535" fmla="*/ 2842206 h 6858000"/>
              <a:gd name="connsiteX536" fmla="*/ 5764974 w 7467600"/>
              <a:gd name="connsiteY536" fmla="*/ 2799609 h 6858000"/>
              <a:gd name="connsiteX537" fmla="*/ 5767665 w 7467600"/>
              <a:gd name="connsiteY537" fmla="*/ 2666409 h 6858000"/>
              <a:gd name="connsiteX538" fmla="*/ 5763055 w 7467600"/>
              <a:gd name="connsiteY538" fmla="*/ 2579705 h 6858000"/>
              <a:gd name="connsiteX539" fmla="*/ 5758079 w 7467600"/>
              <a:gd name="connsiteY539" fmla="*/ 2492508 h 6858000"/>
              <a:gd name="connsiteX540" fmla="*/ 5779325 w 7467600"/>
              <a:gd name="connsiteY540" fmla="*/ 2197069 h 6858000"/>
              <a:gd name="connsiteX541" fmla="*/ 5798671 w 7467600"/>
              <a:gd name="connsiteY541" fmla="*/ 1981601 h 6858000"/>
              <a:gd name="connsiteX542" fmla="*/ 5829202 w 7467600"/>
              <a:gd name="connsiteY542" fmla="*/ 1971679 h 6858000"/>
              <a:gd name="connsiteX543" fmla="*/ 5809558 w 7467600"/>
              <a:gd name="connsiteY543" fmla="*/ 2198043 h 6858000"/>
              <a:gd name="connsiteX544" fmla="*/ 5788653 w 7467600"/>
              <a:gd name="connsiteY544" fmla="*/ 2489430 h 6858000"/>
              <a:gd name="connsiteX545" fmla="*/ 5793439 w 7467600"/>
              <a:gd name="connsiteY545" fmla="*/ 2575235 h 6858000"/>
              <a:gd name="connsiteX546" fmla="*/ 5796837 w 7467600"/>
              <a:gd name="connsiteY546" fmla="*/ 2637633 h 6858000"/>
              <a:gd name="connsiteX547" fmla="*/ 5818614 w 7467600"/>
              <a:gd name="connsiteY547" fmla="*/ 2473055 h 6858000"/>
              <a:gd name="connsiteX548" fmla="*/ 5829202 w 7467600"/>
              <a:gd name="connsiteY548" fmla="*/ 1971679 h 6858000"/>
              <a:gd name="connsiteX549" fmla="*/ 5911389 w 7467600"/>
              <a:gd name="connsiteY549" fmla="*/ 1898371 h 6858000"/>
              <a:gd name="connsiteX550" fmla="*/ 6237627 w 7467600"/>
              <a:gd name="connsiteY550" fmla="*/ 2231921 h 6858000"/>
              <a:gd name="connsiteX551" fmla="*/ 5911389 w 7467600"/>
              <a:gd name="connsiteY551" fmla="*/ 1898371 h 6858000"/>
              <a:gd name="connsiteX552" fmla="*/ 6944437 w 7467600"/>
              <a:gd name="connsiteY552" fmla="*/ 1575402 h 6858000"/>
              <a:gd name="connsiteX553" fmla="*/ 6304730 w 7467600"/>
              <a:gd name="connsiteY553" fmla="*/ 1766654 h 6858000"/>
              <a:gd name="connsiteX554" fmla="*/ 6944437 w 7467600"/>
              <a:gd name="connsiteY554" fmla="*/ 1575402 h 6858000"/>
              <a:gd name="connsiteX555" fmla="*/ 7019523 w 7467600"/>
              <a:gd name="connsiteY555" fmla="*/ 1519450 h 6858000"/>
              <a:gd name="connsiteX556" fmla="*/ 6298091 w 7467600"/>
              <a:gd name="connsiteY556" fmla="*/ 1737122 h 6858000"/>
              <a:gd name="connsiteX557" fmla="*/ 7019523 w 7467600"/>
              <a:gd name="connsiteY557" fmla="*/ 1519450 h 6858000"/>
              <a:gd name="connsiteX558" fmla="*/ 2399523 w 7467600"/>
              <a:gd name="connsiteY558" fmla="*/ 1428234 h 6858000"/>
              <a:gd name="connsiteX559" fmla="*/ 2224982 w 7467600"/>
              <a:gd name="connsiteY559" fmla="*/ 1826201 h 6858000"/>
              <a:gd name="connsiteX560" fmla="*/ 2096099 w 7467600"/>
              <a:gd name="connsiteY560" fmla="*/ 2345900 h 6858000"/>
              <a:gd name="connsiteX561" fmla="*/ 2283317 w 7467600"/>
              <a:gd name="connsiteY561" fmla="*/ 1796925 h 6858000"/>
              <a:gd name="connsiteX562" fmla="*/ 2399523 w 7467600"/>
              <a:gd name="connsiteY562" fmla="*/ 1428234 h 6858000"/>
              <a:gd name="connsiteX563" fmla="*/ 2448558 w 7467600"/>
              <a:gd name="connsiteY563" fmla="*/ 1373435 h 6858000"/>
              <a:gd name="connsiteX564" fmla="*/ 2312521 w 7467600"/>
              <a:gd name="connsiteY564" fmla="*/ 1806140 h 6858000"/>
              <a:gd name="connsiteX565" fmla="*/ 2127533 w 7467600"/>
              <a:gd name="connsiteY565" fmla="*/ 2348380 h 6858000"/>
              <a:gd name="connsiteX566" fmla="*/ 2358080 w 7467600"/>
              <a:gd name="connsiteY566" fmla="*/ 1866134 h 6858000"/>
              <a:gd name="connsiteX567" fmla="*/ 2407436 w 7467600"/>
              <a:gd name="connsiteY567" fmla="*/ 1651070 h 6858000"/>
              <a:gd name="connsiteX568" fmla="*/ 2448558 w 7467600"/>
              <a:gd name="connsiteY568" fmla="*/ 1373435 h 6858000"/>
              <a:gd name="connsiteX569" fmla="*/ 278707 w 7467600"/>
              <a:gd name="connsiteY569" fmla="*/ 1352270 h 6858000"/>
              <a:gd name="connsiteX570" fmla="*/ 321570 w 7467600"/>
              <a:gd name="connsiteY570" fmla="*/ 1861610 h 6858000"/>
              <a:gd name="connsiteX571" fmla="*/ 294281 w 7467600"/>
              <a:gd name="connsiteY571" fmla="*/ 1440658 h 6858000"/>
              <a:gd name="connsiteX572" fmla="*/ 278707 w 7467600"/>
              <a:gd name="connsiteY572" fmla="*/ 1352270 h 6858000"/>
              <a:gd name="connsiteX573" fmla="*/ 1423821 w 7467600"/>
              <a:gd name="connsiteY573" fmla="*/ 1351958 h 6858000"/>
              <a:gd name="connsiteX574" fmla="*/ 1638521 w 7467600"/>
              <a:gd name="connsiteY574" fmla="*/ 1908470 h 6858000"/>
              <a:gd name="connsiteX575" fmla="*/ 1754199 w 7467600"/>
              <a:gd name="connsiteY575" fmla="*/ 2149284 h 6858000"/>
              <a:gd name="connsiteX576" fmla="*/ 1908359 w 7467600"/>
              <a:gd name="connsiteY576" fmla="*/ 2364988 h 6858000"/>
              <a:gd name="connsiteX577" fmla="*/ 1647661 w 7467600"/>
              <a:gd name="connsiteY577" fmla="*/ 1825945 h 6858000"/>
              <a:gd name="connsiteX578" fmla="*/ 1423821 w 7467600"/>
              <a:gd name="connsiteY578" fmla="*/ 1351958 h 6858000"/>
              <a:gd name="connsiteX579" fmla="*/ 1431890 w 7467600"/>
              <a:gd name="connsiteY579" fmla="*/ 1306475 h 6858000"/>
              <a:gd name="connsiteX580" fmla="*/ 1507597 w 7467600"/>
              <a:gd name="connsiteY580" fmla="*/ 1446132 h 6858000"/>
              <a:gd name="connsiteX581" fmla="*/ 1674586 w 7467600"/>
              <a:gd name="connsiteY581" fmla="*/ 1813832 h 6858000"/>
              <a:gd name="connsiteX582" fmla="*/ 1815950 w 7467600"/>
              <a:gd name="connsiteY582" fmla="*/ 2128564 h 6858000"/>
              <a:gd name="connsiteX583" fmla="*/ 1984242 w 7467600"/>
              <a:gd name="connsiteY583" fmla="*/ 2430829 h 6858000"/>
              <a:gd name="connsiteX584" fmla="*/ 2014023 w 7467600"/>
              <a:gd name="connsiteY584" fmla="*/ 2450995 h 6858000"/>
              <a:gd name="connsiteX585" fmla="*/ 1747337 w 7467600"/>
              <a:gd name="connsiteY585" fmla="*/ 1855264 h 6858000"/>
              <a:gd name="connsiteX586" fmla="*/ 1533749 w 7467600"/>
              <a:gd name="connsiteY586" fmla="*/ 1478656 h 6858000"/>
              <a:gd name="connsiteX587" fmla="*/ 1431890 w 7467600"/>
              <a:gd name="connsiteY587" fmla="*/ 1306475 h 6858000"/>
              <a:gd name="connsiteX588" fmla="*/ 5052692 w 7467600"/>
              <a:gd name="connsiteY588" fmla="*/ 1292994 h 6858000"/>
              <a:gd name="connsiteX589" fmla="*/ 5200661 w 7467600"/>
              <a:gd name="connsiteY589" fmla="*/ 1635186 h 6858000"/>
              <a:gd name="connsiteX590" fmla="*/ 5297138 w 7467600"/>
              <a:gd name="connsiteY590" fmla="*/ 1906351 h 6858000"/>
              <a:gd name="connsiteX591" fmla="*/ 5052692 w 7467600"/>
              <a:gd name="connsiteY591" fmla="*/ 1292994 h 6858000"/>
              <a:gd name="connsiteX592" fmla="*/ 5009948 w 7467600"/>
              <a:gd name="connsiteY592" fmla="*/ 1273619 h 6858000"/>
              <a:gd name="connsiteX593" fmla="*/ 5121777 w 7467600"/>
              <a:gd name="connsiteY593" fmla="*/ 1654213 h 6858000"/>
              <a:gd name="connsiteX594" fmla="*/ 5293545 w 7467600"/>
              <a:gd name="connsiteY594" fmla="*/ 2072247 h 6858000"/>
              <a:gd name="connsiteX595" fmla="*/ 5294042 w 7467600"/>
              <a:gd name="connsiteY595" fmla="*/ 2065019 h 6858000"/>
              <a:gd name="connsiteX596" fmla="*/ 5171936 w 7467600"/>
              <a:gd name="connsiteY596" fmla="*/ 1647613 h 6858000"/>
              <a:gd name="connsiteX597" fmla="*/ 5009948 w 7467600"/>
              <a:gd name="connsiteY597" fmla="*/ 1273619 h 6858000"/>
              <a:gd name="connsiteX598" fmla="*/ 655236 w 7467600"/>
              <a:gd name="connsiteY598" fmla="*/ 1268632 h 6858000"/>
              <a:gd name="connsiteX599" fmla="*/ 839521 w 7467600"/>
              <a:gd name="connsiteY599" fmla="*/ 1685315 h 6858000"/>
              <a:gd name="connsiteX600" fmla="*/ 1109416 w 7467600"/>
              <a:gd name="connsiteY600" fmla="*/ 2061663 h 6858000"/>
              <a:gd name="connsiteX601" fmla="*/ 1298300 w 7467600"/>
              <a:gd name="connsiteY601" fmla="*/ 2247742 h 6858000"/>
              <a:gd name="connsiteX602" fmla="*/ 1125871 w 7467600"/>
              <a:gd name="connsiteY602" fmla="*/ 1989513 h 6858000"/>
              <a:gd name="connsiteX603" fmla="*/ 981574 w 7467600"/>
              <a:gd name="connsiteY603" fmla="*/ 1783157 h 6858000"/>
              <a:gd name="connsiteX604" fmla="*/ 922198 w 7467600"/>
              <a:gd name="connsiteY604" fmla="*/ 1677437 h 6858000"/>
              <a:gd name="connsiteX605" fmla="*/ 869293 w 7467600"/>
              <a:gd name="connsiteY605" fmla="*/ 1583214 h 6858000"/>
              <a:gd name="connsiteX606" fmla="*/ 751431 w 7467600"/>
              <a:gd name="connsiteY606" fmla="*/ 1405731 h 6858000"/>
              <a:gd name="connsiteX607" fmla="*/ 655236 w 7467600"/>
              <a:gd name="connsiteY607" fmla="*/ 1268632 h 6858000"/>
              <a:gd name="connsiteX608" fmla="*/ 6516292 w 7467600"/>
              <a:gd name="connsiteY608" fmla="*/ 1263064 h 6858000"/>
              <a:gd name="connsiteX609" fmla="*/ 5736320 w 7467600"/>
              <a:gd name="connsiteY609" fmla="*/ 1501803 h 6858000"/>
              <a:gd name="connsiteX610" fmla="*/ 6516292 w 7467600"/>
              <a:gd name="connsiteY610" fmla="*/ 1263064 h 6858000"/>
              <a:gd name="connsiteX611" fmla="*/ 291466 w 7467600"/>
              <a:gd name="connsiteY611" fmla="*/ 1250369 h 6858000"/>
              <a:gd name="connsiteX612" fmla="*/ 323180 w 7467600"/>
              <a:gd name="connsiteY612" fmla="*/ 1435283 h 6858000"/>
              <a:gd name="connsiteX613" fmla="*/ 349381 w 7467600"/>
              <a:gd name="connsiteY613" fmla="*/ 1875041 h 6858000"/>
              <a:gd name="connsiteX614" fmla="*/ 374363 w 7467600"/>
              <a:gd name="connsiteY614" fmla="*/ 1506494 h 6858000"/>
              <a:gd name="connsiteX615" fmla="*/ 302168 w 7467600"/>
              <a:gd name="connsiteY615" fmla="*/ 1274495 h 6858000"/>
              <a:gd name="connsiteX616" fmla="*/ 291466 w 7467600"/>
              <a:gd name="connsiteY616" fmla="*/ 1250369 h 6858000"/>
              <a:gd name="connsiteX617" fmla="*/ 678222 w 7467600"/>
              <a:gd name="connsiteY617" fmla="*/ 1248670 h 6858000"/>
              <a:gd name="connsiteX618" fmla="*/ 775536 w 7467600"/>
              <a:gd name="connsiteY618" fmla="*/ 1388015 h 6858000"/>
              <a:gd name="connsiteX619" fmla="*/ 894529 w 7467600"/>
              <a:gd name="connsiteY619" fmla="*/ 1567739 h 6858000"/>
              <a:gd name="connsiteX620" fmla="*/ 948000 w 7467600"/>
              <a:gd name="connsiteY620" fmla="*/ 1663088 h 6858000"/>
              <a:gd name="connsiteX621" fmla="*/ 1006812 w 7467600"/>
              <a:gd name="connsiteY621" fmla="*/ 1767683 h 6858000"/>
              <a:gd name="connsiteX622" fmla="*/ 1149133 w 7467600"/>
              <a:gd name="connsiteY622" fmla="*/ 1971513 h 6858000"/>
              <a:gd name="connsiteX623" fmla="*/ 1333952 w 7467600"/>
              <a:gd name="connsiteY623" fmla="*/ 2251620 h 6858000"/>
              <a:gd name="connsiteX624" fmla="*/ 1337329 w 7467600"/>
              <a:gd name="connsiteY624" fmla="*/ 2258350 h 6858000"/>
              <a:gd name="connsiteX625" fmla="*/ 1014726 w 7467600"/>
              <a:gd name="connsiteY625" fmla="*/ 1615556 h 6858000"/>
              <a:gd name="connsiteX626" fmla="*/ 678222 w 7467600"/>
              <a:gd name="connsiteY626" fmla="*/ 1248670 h 6858000"/>
              <a:gd name="connsiteX627" fmla="*/ 6691602 w 7467600"/>
              <a:gd name="connsiteY627" fmla="*/ 1140573 h 6858000"/>
              <a:gd name="connsiteX628" fmla="*/ 6571100 w 7467600"/>
              <a:gd name="connsiteY628" fmla="*/ 1183662 h 6858000"/>
              <a:gd name="connsiteX629" fmla="*/ 6241687 w 7467600"/>
              <a:gd name="connsiteY629" fmla="*/ 1257600 h 6858000"/>
              <a:gd name="connsiteX630" fmla="*/ 5693009 w 7467600"/>
              <a:gd name="connsiteY630" fmla="*/ 1478256 h 6858000"/>
              <a:gd name="connsiteX631" fmla="*/ 6548420 w 7467600"/>
              <a:gd name="connsiteY631" fmla="*/ 1214599 h 6858000"/>
              <a:gd name="connsiteX632" fmla="*/ 6605473 w 7467600"/>
              <a:gd name="connsiteY632" fmla="*/ 1184686 h 6858000"/>
              <a:gd name="connsiteX633" fmla="*/ 6691602 w 7467600"/>
              <a:gd name="connsiteY633" fmla="*/ 1140573 h 6858000"/>
              <a:gd name="connsiteX634" fmla="*/ 4002475 w 7467600"/>
              <a:gd name="connsiteY634" fmla="*/ 1037802 h 6858000"/>
              <a:gd name="connsiteX635" fmla="*/ 4000324 w 7467600"/>
              <a:gd name="connsiteY635" fmla="*/ 1039362 h 6858000"/>
              <a:gd name="connsiteX636" fmla="*/ 4002862 w 7467600"/>
              <a:gd name="connsiteY636" fmla="*/ 1042866 h 6858000"/>
              <a:gd name="connsiteX637" fmla="*/ 4002475 w 7467600"/>
              <a:gd name="connsiteY637" fmla="*/ 1037802 h 6858000"/>
              <a:gd name="connsiteX638" fmla="*/ 506322 w 7467600"/>
              <a:gd name="connsiteY638" fmla="*/ 1020997 h 6858000"/>
              <a:gd name="connsiteX639" fmla="*/ 533068 w 7467600"/>
              <a:gd name="connsiteY639" fmla="*/ 1029409 h 6858000"/>
              <a:gd name="connsiteX640" fmla="*/ 1232525 w 7467600"/>
              <a:gd name="connsiteY640" fmla="*/ 1804675 h 6858000"/>
              <a:gd name="connsiteX641" fmla="*/ 1388858 w 7467600"/>
              <a:gd name="connsiteY641" fmla="*/ 2368011 h 6858000"/>
              <a:gd name="connsiteX642" fmla="*/ 1384098 w 7467600"/>
              <a:gd name="connsiteY642" fmla="*/ 2378125 h 6858000"/>
              <a:gd name="connsiteX643" fmla="*/ 1425393 w 7467600"/>
              <a:gd name="connsiteY643" fmla="*/ 2589124 h 6858000"/>
              <a:gd name="connsiteX644" fmla="*/ 1424001 w 7467600"/>
              <a:gd name="connsiteY644" fmla="*/ 2597541 h 6858000"/>
              <a:gd name="connsiteX645" fmla="*/ 2152729 w 7467600"/>
              <a:gd name="connsiteY645" fmla="*/ 2864487 h 6858000"/>
              <a:gd name="connsiteX646" fmla="*/ 2020609 w 7467600"/>
              <a:gd name="connsiteY646" fmla="*/ 2539671 h 6858000"/>
              <a:gd name="connsiteX647" fmla="*/ 2018920 w 7467600"/>
              <a:gd name="connsiteY647" fmla="*/ 2536309 h 6858000"/>
              <a:gd name="connsiteX648" fmla="*/ 1342441 w 7467600"/>
              <a:gd name="connsiteY648" fmla="*/ 1173017 h 6858000"/>
              <a:gd name="connsiteX649" fmla="*/ 1367925 w 7467600"/>
              <a:gd name="connsiteY649" fmla="*/ 1135648 h 6858000"/>
              <a:gd name="connsiteX650" fmla="*/ 1771401 w 7467600"/>
              <a:gd name="connsiteY650" fmla="*/ 1806673 h 6858000"/>
              <a:gd name="connsiteX651" fmla="*/ 1972385 w 7467600"/>
              <a:gd name="connsiteY651" fmla="*/ 2198735 h 6858000"/>
              <a:gd name="connsiteX652" fmla="*/ 2040892 w 7467600"/>
              <a:gd name="connsiteY652" fmla="*/ 2405205 h 6858000"/>
              <a:gd name="connsiteX653" fmla="*/ 2131689 w 7467600"/>
              <a:gd name="connsiteY653" fmla="*/ 1936926 h 6858000"/>
              <a:gd name="connsiteX654" fmla="*/ 2454820 w 7467600"/>
              <a:gd name="connsiteY654" fmla="*/ 1248808 h 6858000"/>
              <a:gd name="connsiteX655" fmla="*/ 2492512 w 7467600"/>
              <a:gd name="connsiteY655" fmla="*/ 1302920 h 6858000"/>
              <a:gd name="connsiteX656" fmla="*/ 2081216 w 7467600"/>
              <a:gd name="connsiteY656" fmla="*/ 2527513 h 6858000"/>
              <a:gd name="connsiteX657" fmla="*/ 2081211 w 7467600"/>
              <a:gd name="connsiteY657" fmla="*/ 2528916 h 6858000"/>
              <a:gd name="connsiteX658" fmla="*/ 2199067 w 7467600"/>
              <a:gd name="connsiteY658" fmla="*/ 2884061 h 6858000"/>
              <a:gd name="connsiteX659" fmla="*/ 3192586 w 7467600"/>
              <a:gd name="connsiteY659" fmla="*/ 3411496 h 6858000"/>
              <a:gd name="connsiteX660" fmla="*/ 3182620 w 7467600"/>
              <a:gd name="connsiteY660" fmla="*/ 3483279 h 6858000"/>
              <a:gd name="connsiteX661" fmla="*/ 2435119 w 7467600"/>
              <a:gd name="connsiteY661" fmla="*/ 3080173 h 6858000"/>
              <a:gd name="connsiteX662" fmla="*/ 2410152 w 7467600"/>
              <a:gd name="connsiteY662" fmla="*/ 3063751 h 6858000"/>
              <a:gd name="connsiteX663" fmla="*/ 2408099 w 7467600"/>
              <a:gd name="connsiteY663" fmla="*/ 3064403 h 6858000"/>
              <a:gd name="connsiteX664" fmla="*/ 2407218 w 7467600"/>
              <a:gd name="connsiteY664" fmla="*/ 3070324 h 6858000"/>
              <a:gd name="connsiteX665" fmla="*/ 2380138 w 7467600"/>
              <a:gd name="connsiteY665" fmla="*/ 3099341 h 6858000"/>
              <a:gd name="connsiteX666" fmla="*/ 1765923 w 7467600"/>
              <a:gd name="connsiteY666" fmla="*/ 3581043 h 6858000"/>
              <a:gd name="connsiteX667" fmla="*/ 1702258 w 7467600"/>
              <a:gd name="connsiteY667" fmla="*/ 3612286 h 6858000"/>
              <a:gd name="connsiteX668" fmla="*/ 1538370 w 7467600"/>
              <a:gd name="connsiteY668" fmla="*/ 3811804 h 6858000"/>
              <a:gd name="connsiteX669" fmla="*/ 542867 w 7467600"/>
              <a:gd name="connsiteY669" fmla="*/ 4944092 h 6858000"/>
              <a:gd name="connsiteX670" fmla="*/ 515800 w 7467600"/>
              <a:gd name="connsiteY670" fmla="*/ 4862180 h 6858000"/>
              <a:gd name="connsiteX671" fmla="*/ 909145 w 7467600"/>
              <a:gd name="connsiteY671" fmla="*/ 4199225 h 6858000"/>
              <a:gd name="connsiteX672" fmla="*/ 1214067 w 7467600"/>
              <a:gd name="connsiteY672" fmla="*/ 3908561 h 6858000"/>
              <a:gd name="connsiteX673" fmla="*/ 640967 w 7467600"/>
              <a:gd name="connsiteY673" fmla="*/ 4105601 h 6858000"/>
              <a:gd name="connsiteX674" fmla="*/ 112563 w 7467600"/>
              <a:gd name="connsiteY674" fmla="*/ 4396952 h 6858000"/>
              <a:gd name="connsiteX675" fmla="*/ 0 w 7467600"/>
              <a:gd name="connsiteY675" fmla="*/ 4466006 h 6858000"/>
              <a:gd name="connsiteX676" fmla="*/ 0 w 7467600"/>
              <a:gd name="connsiteY676" fmla="*/ 4233763 h 6858000"/>
              <a:gd name="connsiteX677" fmla="*/ 36881 w 7467600"/>
              <a:gd name="connsiteY677" fmla="*/ 4200118 h 6858000"/>
              <a:gd name="connsiteX678" fmla="*/ 910534 w 7467600"/>
              <a:gd name="connsiteY678" fmla="*/ 3629753 h 6858000"/>
              <a:gd name="connsiteX679" fmla="*/ 1578717 w 7467600"/>
              <a:gd name="connsiteY679" fmla="*/ 3575982 h 6858000"/>
              <a:gd name="connsiteX680" fmla="*/ 2338780 w 7467600"/>
              <a:gd name="connsiteY680" fmla="*/ 3033725 h 6858000"/>
              <a:gd name="connsiteX681" fmla="*/ 1807991 w 7467600"/>
              <a:gd name="connsiteY681" fmla="*/ 2807184 h 6858000"/>
              <a:gd name="connsiteX682" fmla="*/ 1416358 w 7467600"/>
              <a:gd name="connsiteY682" fmla="*/ 3112571 h 6858000"/>
              <a:gd name="connsiteX683" fmla="*/ 939066 w 7467600"/>
              <a:gd name="connsiteY683" fmla="*/ 3378798 h 6858000"/>
              <a:gd name="connsiteX684" fmla="*/ 115099 w 7467600"/>
              <a:gd name="connsiteY684" fmla="*/ 3607650 h 6858000"/>
              <a:gd name="connsiteX685" fmla="*/ 97284 w 7467600"/>
              <a:gd name="connsiteY685" fmla="*/ 3520393 h 6858000"/>
              <a:gd name="connsiteX686" fmla="*/ 922050 w 7467600"/>
              <a:gd name="connsiteY686" fmla="*/ 3074867 h 6858000"/>
              <a:gd name="connsiteX687" fmla="*/ 1405265 w 7467600"/>
              <a:gd name="connsiteY687" fmla="*/ 3016319 h 6858000"/>
              <a:gd name="connsiteX688" fmla="*/ 1407512 w 7467600"/>
              <a:gd name="connsiteY688" fmla="*/ 3018001 h 6858000"/>
              <a:gd name="connsiteX689" fmla="*/ 1726266 w 7467600"/>
              <a:gd name="connsiteY689" fmla="*/ 2777274 h 6858000"/>
              <a:gd name="connsiteX690" fmla="*/ 625390 w 7467600"/>
              <a:gd name="connsiteY690" fmla="*/ 2514541 h 6858000"/>
              <a:gd name="connsiteX691" fmla="*/ 619799 w 7467600"/>
              <a:gd name="connsiteY691" fmla="*/ 2527180 h 6858000"/>
              <a:gd name="connsiteX692" fmla="*/ 310030 w 7467600"/>
              <a:gd name="connsiteY692" fmla="*/ 2771818 h 6858000"/>
              <a:gd name="connsiteX693" fmla="*/ 173877 w 7467600"/>
              <a:gd name="connsiteY693" fmla="*/ 2937056 h 6858000"/>
              <a:gd name="connsiteX694" fmla="*/ 77889 w 7467600"/>
              <a:gd name="connsiteY694" fmla="*/ 3138440 h 6858000"/>
              <a:gd name="connsiteX695" fmla="*/ 0 w 7467600"/>
              <a:gd name="connsiteY695" fmla="*/ 3271395 h 6858000"/>
              <a:gd name="connsiteX696" fmla="*/ 0 w 7467600"/>
              <a:gd name="connsiteY696" fmla="*/ 3153002 h 6858000"/>
              <a:gd name="connsiteX697" fmla="*/ 2386 w 7467600"/>
              <a:gd name="connsiteY697" fmla="*/ 3149203 h 6858000"/>
              <a:gd name="connsiteX698" fmla="*/ 89753 w 7467600"/>
              <a:gd name="connsiteY698" fmla="*/ 2987702 h 6858000"/>
              <a:gd name="connsiteX699" fmla="*/ 76869 w 7467600"/>
              <a:gd name="connsiteY699" fmla="*/ 3005404 h 6858000"/>
              <a:gd name="connsiteX700" fmla="*/ 32049 w 7467600"/>
              <a:gd name="connsiteY700" fmla="*/ 3065814 h 6858000"/>
              <a:gd name="connsiteX701" fmla="*/ 0 w 7467600"/>
              <a:gd name="connsiteY701" fmla="*/ 3108744 h 6858000"/>
              <a:gd name="connsiteX702" fmla="*/ 0 w 7467600"/>
              <a:gd name="connsiteY702" fmla="*/ 3058059 h 6858000"/>
              <a:gd name="connsiteX703" fmla="*/ 7610 w 7467600"/>
              <a:gd name="connsiteY703" fmla="*/ 3047889 h 6858000"/>
              <a:gd name="connsiteX704" fmla="*/ 52419 w 7467600"/>
              <a:gd name="connsiteY704" fmla="*/ 2987479 h 6858000"/>
              <a:gd name="connsiteX705" fmla="*/ 59142 w 7467600"/>
              <a:gd name="connsiteY705" fmla="*/ 2978488 h 6858000"/>
              <a:gd name="connsiteX706" fmla="*/ 0 w 7467600"/>
              <a:gd name="connsiteY706" fmla="*/ 3015334 h 6858000"/>
              <a:gd name="connsiteX707" fmla="*/ 0 w 7467600"/>
              <a:gd name="connsiteY707" fmla="*/ 2914286 h 6858000"/>
              <a:gd name="connsiteX708" fmla="*/ 36383 w 7467600"/>
              <a:gd name="connsiteY708" fmla="*/ 2901128 h 6858000"/>
              <a:gd name="connsiteX709" fmla="*/ 156329 w 7467600"/>
              <a:gd name="connsiteY709" fmla="*/ 2840533 h 6858000"/>
              <a:gd name="connsiteX710" fmla="*/ 358355 w 7467600"/>
              <a:gd name="connsiteY710" fmla="*/ 2620471 h 6858000"/>
              <a:gd name="connsiteX711" fmla="*/ 510577 w 7467600"/>
              <a:gd name="connsiteY711" fmla="*/ 2501244 h 6858000"/>
              <a:gd name="connsiteX712" fmla="*/ 211967 w 7467600"/>
              <a:gd name="connsiteY712" fmla="*/ 2479171 h 6858000"/>
              <a:gd name="connsiteX713" fmla="*/ 0 w 7467600"/>
              <a:gd name="connsiteY713" fmla="*/ 2476398 h 6858000"/>
              <a:gd name="connsiteX714" fmla="*/ 0 w 7467600"/>
              <a:gd name="connsiteY714" fmla="*/ 2389189 h 6858000"/>
              <a:gd name="connsiteX715" fmla="*/ 103062 w 7467600"/>
              <a:gd name="connsiteY715" fmla="*/ 2389518 h 6858000"/>
              <a:gd name="connsiteX716" fmla="*/ 510734 w 7467600"/>
              <a:gd name="connsiteY716" fmla="*/ 2416201 h 6858000"/>
              <a:gd name="connsiteX717" fmla="*/ 279257 w 7467600"/>
              <a:gd name="connsiteY717" fmla="*/ 2092102 h 6858000"/>
              <a:gd name="connsiteX718" fmla="*/ 65265 w 7467600"/>
              <a:gd name="connsiteY718" fmla="*/ 2006049 h 6858000"/>
              <a:gd name="connsiteX719" fmla="*/ 0 w 7467600"/>
              <a:gd name="connsiteY719" fmla="*/ 1982532 h 6858000"/>
              <a:gd name="connsiteX720" fmla="*/ 0 w 7467600"/>
              <a:gd name="connsiteY720" fmla="*/ 1912789 h 6858000"/>
              <a:gd name="connsiteX721" fmla="*/ 97460 w 7467600"/>
              <a:gd name="connsiteY721" fmla="*/ 1953725 h 6858000"/>
              <a:gd name="connsiteX722" fmla="*/ 221272 w 7467600"/>
              <a:gd name="connsiteY722" fmla="*/ 1980766 h 6858000"/>
              <a:gd name="connsiteX723" fmla="*/ 116765 w 7467600"/>
              <a:gd name="connsiteY723" fmla="*/ 1911033 h 6858000"/>
              <a:gd name="connsiteX724" fmla="*/ 16405 w 7467600"/>
              <a:gd name="connsiteY724" fmla="*/ 1803412 h 6858000"/>
              <a:gd name="connsiteX725" fmla="*/ 0 w 7467600"/>
              <a:gd name="connsiteY725" fmla="*/ 1784777 h 6858000"/>
              <a:gd name="connsiteX726" fmla="*/ 0 w 7467600"/>
              <a:gd name="connsiteY726" fmla="*/ 1740082 h 6858000"/>
              <a:gd name="connsiteX727" fmla="*/ 39394 w 7467600"/>
              <a:gd name="connsiteY727" fmla="*/ 1784856 h 6858000"/>
              <a:gd name="connsiteX728" fmla="*/ 135813 w 7467600"/>
              <a:gd name="connsiteY728" fmla="*/ 1888838 h 6858000"/>
              <a:gd name="connsiteX729" fmla="*/ 242575 w 7467600"/>
              <a:gd name="connsiteY729" fmla="*/ 1958841 h 6858000"/>
              <a:gd name="connsiteX730" fmla="*/ 82197 w 7467600"/>
              <a:gd name="connsiteY730" fmla="*/ 1754826 h 6858000"/>
              <a:gd name="connsiteX731" fmla="*/ 0 w 7467600"/>
              <a:gd name="connsiteY731" fmla="*/ 1679650 h 6858000"/>
              <a:gd name="connsiteX732" fmla="*/ 0 w 7467600"/>
              <a:gd name="connsiteY732" fmla="*/ 1602463 h 6858000"/>
              <a:gd name="connsiteX733" fmla="*/ 84689 w 7467600"/>
              <a:gd name="connsiteY733" fmla="*/ 1677442 h 6858000"/>
              <a:gd name="connsiteX734" fmla="*/ 298437 w 7467600"/>
              <a:gd name="connsiteY734" fmla="*/ 1968019 h 6858000"/>
              <a:gd name="connsiteX735" fmla="*/ 227269 w 7467600"/>
              <a:gd name="connsiteY735" fmla="*/ 1114064 h 6858000"/>
              <a:gd name="connsiteX736" fmla="*/ 248003 w 7467600"/>
              <a:gd name="connsiteY736" fmla="*/ 1089613 h 6858000"/>
              <a:gd name="connsiteX737" fmla="*/ 427020 w 7467600"/>
              <a:gd name="connsiteY737" fmla="*/ 1619803 h 6858000"/>
              <a:gd name="connsiteX738" fmla="*/ 340345 w 7467600"/>
              <a:gd name="connsiteY738" fmla="*/ 2027739 h 6858000"/>
              <a:gd name="connsiteX739" fmla="*/ 360865 w 7467600"/>
              <a:gd name="connsiteY739" fmla="*/ 2044827 h 6858000"/>
              <a:gd name="connsiteX740" fmla="*/ 560414 w 7467600"/>
              <a:gd name="connsiteY740" fmla="*/ 2421457 h 6858000"/>
              <a:gd name="connsiteX741" fmla="*/ 1359703 w 7467600"/>
              <a:gd name="connsiteY741" fmla="*/ 2578554 h 6858000"/>
              <a:gd name="connsiteX742" fmla="*/ 1359422 w 7467600"/>
              <a:gd name="connsiteY742" fmla="*/ 2577994 h 6858000"/>
              <a:gd name="connsiteX743" fmla="*/ 828701 w 7467600"/>
              <a:gd name="connsiteY743" fmla="*/ 1839520 h 6858000"/>
              <a:gd name="connsiteX744" fmla="*/ 494427 w 7467600"/>
              <a:gd name="connsiteY744" fmla="*/ 1092333 h 6858000"/>
              <a:gd name="connsiteX745" fmla="*/ 506322 w 7467600"/>
              <a:gd name="connsiteY745" fmla="*/ 1020997 h 6858000"/>
              <a:gd name="connsiteX746" fmla="*/ 4570198 w 7467600"/>
              <a:gd name="connsiteY746" fmla="*/ 978081 h 6858000"/>
              <a:gd name="connsiteX747" fmla="*/ 4523691 w 7467600"/>
              <a:gd name="connsiteY747" fmla="*/ 1127776 h 6858000"/>
              <a:gd name="connsiteX748" fmla="*/ 4509875 w 7467600"/>
              <a:gd name="connsiteY748" fmla="*/ 1167552 h 6858000"/>
              <a:gd name="connsiteX749" fmla="*/ 4478168 w 7467600"/>
              <a:gd name="connsiteY749" fmla="*/ 1260735 h 6858000"/>
              <a:gd name="connsiteX750" fmla="*/ 4409309 w 7467600"/>
              <a:gd name="connsiteY750" fmla="*/ 1666996 h 6858000"/>
              <a:gd name="connsiteX751" fmla="*/ 4370031 w 7467600"/>
              <a:gd name="connsiteY751" fmla="*/ 1955666 h 6858000"/>
              <a:gd name="connsiteX752" fmla="*/ 4570198 w 7467600"/>
              <a:gd name="connsiteY752" fmla="*/ 978081 h 6858000"/>
              <a:gd name="connsiteX753" fmla="*/ 4557898 w 7467600"/>
              <a:gd name="connsiteY753" fmla="*/ 900011 h 6858000"/>
              <a:gd name="connsiteX754" fmla="*/ 4344840 w 7467600"/>
              <a:gd name="connsiteY754" fmla="*/ 1922038 h 6858000"/>
              <a:gd name="connsiteX755" fmla="*/ 4378710 w 7467600"/>
              <a:gd name="connsiteY755" fmla="*/ 1665516 h 6858000"/>
              <a:gd name="connsiteX756" fmla="*/ 4448798 w 7467600"/>
              <a:gd name="connsiteY756" fmla="*/ 1253024 h 6858000"/>
              <a:gd name="connsiteX757" fmla="*/ 4480315 w 7467600"/>
              <a:gd name="connsiteY757" fmla="*/ 1158454 h 6858000"/>
              <a:gd name="connsiteX758" fmla="*/ 4494133 w 7467600"/>
              <a:gd name="connsiteY758" fmla="*/ 1118676 h 6858000"/>
              <a:gd name="connsiteX759" fmla="*/ 4557898 w 7467600"/>
              <a:gd name="connsiteY759" fmla="*/ 900011 h 6858000"/>
              <a:gd name="connsiteX760" fmla="*/ 5870151 w 7467600"/>
              <a:gd name="connsiteY760" fmla="*/ 898890 h 6858000"/>
              <a:gd name="connsiteX761" fmla="*/ 5861335 w 7467600"/>
              <a:gd name="connsiteY761" fmla="*/ 899177 h 6858000"/>
              <a:gd name="connsiteX762" fmla="*/ 5843702 w 7467600"/>
              <a:gd name="connsiteY762" fmla="*/ 899748 h 6858000"/>
              <a:gd name="connsiteX763" fmla="*/ 5651107 w 7467600"/>
              <a:gd name="connsiteY763" fmla="*/ 920306 h 6858000"/>
              <a:gd name="connsiteX764" fmla="*/ 5459407 w 7467600"/>
              <a:gd name="connsiteY764" fmla="*/ 940975 h 6858000"/>
              <a:gd name="connsiteX765" fmla="*/ 5374846 w 7467600"/>
              <a:gd name="connsiteY765" fmla="*/ 941988 h 6858000"/>
              <a:gd name="connsiteX766" fmla="*/ 5256105 w 7467600"/>
              <a:gd name="connsiteY766" fmla="*/ 945632 h 6858000"/>
              <a:gd name="connsiteX767" fmla="*/ 5107071 w 7467600"/>
              <a:gd name="connsiteY767" fmla="*/ 969720 h 6858000"/>
              <a:gd name="connsiteX768" fmla="*/ 4998681 w 7467600"/>
              <a:gd name="connsiteY768" fmla="*/ 988771 h 6858000"/>
              <a:gd name="connsiteX769" fmla="*/ 5870151 w 7467600"/>
              <a:gd name="connsiteY769" fmla="*/ 898890 h 6858000"/>
              <a:gd name="connsiteX770" fmla="*/ 5504425 w 7467600"/>
              <a:gd name="connsiteY770" fmla="*/ 848067 h 6858000"/>
              <a:gd name="connsiteX771" fmla="*/ 4968849 w 7467600"/>
              <a:gd name="connsiteY771" fmla="*/ 962318 h 6858000"/>
              <a:gd name="connsiteX772" fmla="*/ 5104039 w 7467600"/>
              <a:gd name="connsiteY772" fmla="*/ 940634 h 6858000"/>
              <a:gd name="connsiteX773" fmla="*/ 5256311 w 7467600"/>
              <a:gd name="connsiteY773" fmla="*/ 916490 h 6858000"/>
              <a:gd name="connsiteX774" fmla="*/ 5377381 w 7467600"/>
              <a:gd name="connsiteY774" fmla="*/ 912671 h 6858000"/>
              <a:gd name="connsiteX775" fmla="*/ 5460148 w 7467600"/>
              <a:gd name="connsiteY775" fmla="*/ 911442 h 6858000"/>
              <a:gd name="connsiteX776" fmla="*/ 5648971 w 7467600"/>
              <a:gd name="connsiteY776" fmla="*/ 891331 h 6858000"/>
              <a:gd name="connsiteX777" fmla="*/ 5844807 w 7467600"/>
              <a:gd name="connsiteY777" fmla="*/ 870718 h 6858000"/>
              <a:gd name="connsiteX778" fmla="*/ 5862975 w 7467600"/>
              <a:gd name="connsiteY778" fmla="*/ 869756 h 6858000"/>
              <a:gd name="connsiteX779" fmla="*/ 5920887 w 7467600"/>
              <a:gd name="connsiteY779" fmla="*/ 865929 h 6858000"/>
              <a:gd name="connsiteX780" fmla="*/ 5504425 w 7467600"/>
              <a:gd name="connsiteY780" fmla="*/ 848067 h 6858000"/>
              <a:gd name="connsiteX781" fmla="*/ 3607114 w 7467600"/>
              <a:gd name="connsiteY781" fmla="*/ 467441 h 6858000"/>
              <a:gd name="connsiteX782" fmla="*/ 3296242 w 7467600"/>
              <a:gd name="connsiteY782" fmla="*/ 807991 h 6858000"/>
              <a:gd name="connsiteX783" fmla="*/ 3174674 w 7467600"/>
              <a:gd name="connsiteY783" fmla="*/ 919759 h 6858000"/>
              <a:gd name="connsiteX784" fmla="*/ 3042978 w 7467600"/>
              <a:gd name="connsiteY784" fmla="*/ 1054894 h 6858000"/>
              <a:gd name="connsiteX785" fmla="*/ 2968914 w 7467600"/>
              <a:gd name="connsiteY785" fmla="*/ 1133756 h 6858000"/>
              <a:gd name="connsiteX786" fmla="*/ 3103823 w 7467600"/>
              <a:gd name="connsiteY786" fmla="*/ 1026814 h 6858000"/>
              <a:gd name="connsiteX787" fmla="*/ 3607114 w 7467600"/>
              <a:gd name="connsiteY787" fmla="*/ 467441 h 6858000"/>
              <a:gd name="connsiteX788" fmla="*/ 3744487 w 7467600"/>
              <a:gd name="connsiteY788" fmla="*/ 383136 h 6858000"/>
              <a:gd name="connsiteX789" fmla="*/ 3970213 w 7467600"/>
              <a:gd name="connsiteY789" fmla="*/ 995559 h 6858000"/>
              <a:gd name="connsiteX790" fmla="*/ 3744487 w 7467600"/>
              <a:gd name="connsiteY790" fmla="*/ 383136 h 6858000"/>
              <a:gd name="connsiteX791" fmla="*/ 3624562 w 7467600"/>
              <a:gd name="connsiteY791" fmla="*/ 367041 h 6858000"/>
              <a:gd name="connsiteX792" fmla="*/ 3489712 w 7467600"/>
              <a:gd name="connsiteY792" fmla="*/ 485386 h 6858000"/>
              <a:gd name="connsiteX793" fmla="*/ 3182994 w 7467600"/>
              <a:gd name="connsiteY793" fmla="*/ 828265 h 6858000"/>
              <a:gd name="connsiteX794" fmla="*/ 2892114 w 7467600"/>
              <a:gd name="connsiteY794" fmla="*/ 1172635 h 6858000"/>
              <a:gd name="connsiteX795" fmla="*/ 3021459 w 7467600"/>
              <a:gd name="connsiteY795" fmla="*/ 1035385 h 6858000"/>
              <a:gd name="connsiteX796" fmla="*/ 3153873 w 7467600"/>
              <a:gd name="connsiteY796" fmla="*/ 898971 h 6858000"/>
              <a:gd name="connsiteX797" fmla="*/ 3276511 w 7467600"/>
              <a:gd name="connsiteY797" fmla="*/ 786423 h 6858000"/>
              <a:gd name="connsiteX798" fmla="*/ 3584154 w 7467600"/>
              <a:gd name="connsiteY798" fmla="*/ 448218 h 6858000"/>
              <a:gd name="connsiteX799" fmla="*/ 3624562 w 7467600"/>
              <a:gd name="connsiteY799" fmla="*/ 367041 h 6858000"/>
              <a:gd name="connsiteX800" fmla="*/ 3766672 w 7467600"/>
              <a:gd name="connsiteY800" fmla="*/ 359429 h 6858000"/>
              <a:gd name="connsiteX801" fmla="*/ 3996338 w 7467600"/>
              <a:gd name="connsiteY801" fmla="*/ 968237 h 6858000"/>
              <a:gd name="connsiteX802" fmla="*/ 3766672 w 7467600"/>
              <a:gd name="connsiteY802" fmla="*/ 359429 h 6858000"/>
              <a:gd name="connsiteX803" fmla="*/ 5805386 w 7467600"/>
              <a:gd name="connsiteY803" fmla="*/ 239240 h 6858000"/>
              <a:gd name="connsiteX804" fmla="*/ 5736947 w 7467600"/>
              <a:gd name="connsiteY804" fmla="*/ 261367 h 6858000"/>
              <a:gd name="connsiteX805" fmla="*/ 5427012 w 7467600"/>
              <a:gd name="connsiteY805" fmla="*/ 311272 h 6858000"/>
              <a:gd name="connsiteX806" fmla="*/ 5147818 w 7467600"/>
              <a:gd name="connsiteY806" fmla="*/ 322112 h 6858000"/>
              <a:gd name="connsiteX807" fmla="*/ 5060854 w 7467600"/>
              <a:gd name="connsiteY807" fmla="*/ 311882 h 6858000"/>
              <a:gd name="connsiteX808" fmla="*/ 4945989 w 7467600"/>
              <a:gd name="connsiteY808" fmla="*/ 300516 h 6858000"/>
              <a:gd name="connsiteX809" fmla="*/ 5410479 w 7467600"/>
              <a:gd name="connsiteY809" fmla="*/ 348434 h 6858000"/>
              <a:gd name="connsiteX810" fmla="*/ 5805386 w 7467600"/>
              <a:gd name="connsiteY810" fmla="*/ 239240 h 6858000"/>
              <a:gd name="connsiteX811" fmla="*/ 5905192 w 7467600"/>
              <a:gd name="connsiteY811" fmla="*/ 163079 h 6858000"/>
              <a:gd name="connsiteX812" fmla="*/ 5865655 w 7467600"/>
              <a:gd name="connsiteY812" fmla="*/ 171901 h 6858000"/>
              <a:gd name="connsiteX813" fmla="*/ 5259740 w 7467600"/>
              <a:gd name="connsiteY813" fmla="*/ 257013 h 6858000"/>
              <a:gd name="connsiteX814" fmla="*/ 5208466 w 7467600"/>
              <a:gd name="connsiteY814" fmla="*/ 257550 h 6858000"/>
              <a:gd name="connsiteX815" fmla="*/ 4980204 w 7467600"/>
              <a:gd name="connsiteY815" fmla="*/ 271903 h 6858000"/>
              <a:gd name="connsiteX816" fmla="*/ 5068068 w 7467600"/>
              <a:gd name="connsiteY816" fmla="*/ 282244 h 6858000"/>
              <a:gd name="connsiteX817" fmla="*/ 5153231 w 7467600"/>
              <a:gd name="connsiteY817" fmla="*/ 292240 h 6858000"/>
              <a:gd name="connsiteX818" fmla="*/ 5426491 w 7467600"/>
              <a:gd name="connsiteY818" fmla="*/ 281128 h 6858000"/>
              <a:gd name="connsiteX819" fmla="*/ 5731212 w 7467600"/>
              <a:gd name="connsiteY819" fmla="*/ 231951 h 6858000"/>
              <a:gd name="connsiteX820" fmla="*/ 5905192 w 7467600"/>
              <a:gd name="connsiteY820" fmla="*/ 163079 h 6858000"/>
              <a:gd name="connsiteX821" fmla="*/ 5944437 w 7467600"/>
              <a:gd name="connsiteY821" fmla="*/ 113829 h 6858000"/>
              <a:gd name="connsiteX822" fmla="*/ 5825032 w 7467600"/>
              <a:gd name="connsiteY822" fmla="*/ 146405 h 6858000"/>
              <a:gd name="connsiteX823" fmla="*/ 4955599 w 7467600"/>
              <a:gd name="connsiteY823" fmla="*/ 247008 h 6858000"/>
              <a:gd name="connsiteX824" fmla="*/ 5210104 w 7467600"/>
              <a:gd name="connsiteY824" fmla="*/ 228123 h 6858000"/>
              <a:gd name="connsiteX825" fmla="*/ 5261015 w 7467600"/>
              <a:gd name="connsiteY825" fmla="*/ 227087 h 6858000"/>
              <a:gd name="connsiteX826" fmla="*/ 5861181 w 7467600"/>
              <a:gd name="connsiteY826" fmla="*/ 143093 h 6858000"/>
              <a:gd name="connsiteX827" fmla="*/ 5961252 w 7467600"/>
              <a:gd name="connsiteY827" fmla="*/ 114820 h 6858000"/>
              <a:gd name="connsiteX828" fmla="*/ 5944437 w 7467600"/>
              <a:gd name="connsiteY828" fmla="*/ 113829 h 6858000"/>
              <a:gd name="connsiteX829" fmla="*/ 3882765 w 7467600"/>
              <a:gd name="connsiteY829" fmla="*/ 0 h 6858000"/>
              <a:gd name="connsiteX830" fmla="*/ 3995099 w 7467600"/>
              <a:gd name="connsiteY830" fmla="*/ 0 h 6858000"/>
              <a:gd name="connsiteX831" fmla="*/ 4163818 w 7467600"/>
              <a:gd name="connsiteY831" fmla="*/ 234104 h 6858000"/>
              <a:gd name="connsiteX832" fmla="*/ 4172099 w 7467600"/>
              <a:gd name="connsiteY832" fmla="*/ 234207 h 6858000"/>
              <a:gd name="connsiteX833" fmla="*/ 4784282 w 7467600"/>
              <a:gd name="connsiteY833" fmla="*/ 276561 h 6858000"/>
              <a:gd name="connsiteX834" fmla="*/ 4801687 w 7467600"/>
              <a:gd name="connsiteY834" fmla="*/ 267764 h 6858000"/>
              <a:gd name="connsiteX835" fmla="*/ 6082788 w 7467600"/>
              <a:gd name="connsiteY835" fmla="*/ 64119 h 6858000"/>
              <a:gd name="connsiteX836" fmla="*/ 6099442 w 7467600"/>
              <a:gd name="connsiteY836" fmla="*/ 82568 h 6858000"/>
              <a:gd name="connsiteX837" fmla="*/ 4804137 w 7467600"/>
              <a:gd name="connsiteY837" fmla="*/ 320931 h 6858000"/>
              <a:gd name="connsiteX838" fmla="*/ 4227047 w 7467600"/>
              <a:gd name="connsiteY838" fmla="*/ 313415 h 6858000"/>
              <a:gd name="connsiteX839" fmla="*/ 4346041 w 7467600"/>
              <a:gd name="connsiteY839" fmla="*/ 456086 h 6858000"/>
              <a:gd name="connsiteX840" fmla="*/ 4870967 w 7467600"/>
              <a:gd name="connsiteY840" fmla="*/ 963061 h 6858000"/>
              <a:gd name="connsiteX841" fmla="*/ 4889647 w 7467600"/>
              <a:gd name="connsiteY841" fmla="*/ 957147 h 6858000"/>
              <a:gd name="connsiteX842" fmla="*/ 5422504 w 7467600"/>
              <a:gd name="connsiteY842" fmla="*/ 805191 h 6858000"/>
              <a:gd name="connsiteX843" fmla="*/ 6087656 w 7467600"/>
              <a:gd name="connsiteY843" fmla="*/ 826703 h 6858000"/>
              <a:gd name="connsiteX844" fmla="*/ 6058717 w 7467600"/>
              <a:gd name="connsiteY844" fmla="*/ 865992 h 6858000"/>
              <a:gd name="connsiteX845" fmla="*/ 4974153 w 7467600"/>
              <a:gd name="connsiteY845" fmla="*/ 1045456 h 6858000"/>
              <a:gd name="connsiteX846" fmla="*/ 5627835 w 7467600"/>
              <a:gd name="connsiteY846" fmla="*/ 1472077 h 6858000"/>
              <a:gd name="connsiteX847" fmla="*/ 5629817 w 7467600"/>
              <a:gd name="connsiteY847" fmla="*/ 1471412 h 6858000"/>
              <a:gd name="connsiteX848" fmla="*/ 5634124 w 7467600"/>
              <a:gd name="connsiteY848" fmla="*/ 1470572 h 6858000"/>
              <a:gd name="connsiteX849" fmla="*/ 5755832 w 7467600"/>
              <a:gd name="connsiteY849" fmla="*/ 1383886 h 6858000"/>
              <a:gd name="connsiteX850" fmla="*/ 6014186 w 7467600"/>
              <a:gd name="connsiteY850" fmla="*/ 1279799 h 6858000"/>
              <a:gd name="connsiteX851" fmla="*/ 6901619 w 7467600"/>
              <a:gd name="connsiteY851" fmla="*/ 1047874 h 6858000"/>
              <a:gd name="connsiteX852" fmla="*/ 6931566 w 7467600"/>
              <a:gd name="connsiteY852" fmla="*/ 1062034 h 6858000"/>
              <a:gd name="connsiteX853" fmla="*/ 5790982 w 7467600"/>
              <a:gd name="connsiteY853" fmla="*/ 1561380 h 6858000"/>
              <a:gd name="connsiteX854" fmla="*/ 6188971 w 7467600"/>
              <a:gd name="connsiteY854" fmla="*/ 1755168 h 6858000"/>
              <a:gd name="connsiteX855" fmla="*/ 6202446 w 7467600"/>
              <a:gd name="connsiteY855" fmla="*/ 1752268 h 6858000"/>
              <a:gd name="connsiteX856" fmla="*/ 7179560 w 7467600"/>
              <a:gd name="connsiteY856" fmla="*/ 1467551 h 6858000"/>
              <a:gd name="connsiteX857" fmla="*/ 7158730 w 7467600"/>
              <a:gd name="connsiteY857" fmla="*/ 1507835 h 6858000"/>
              <a:gd name="connsiteX858" fmla="*/ 6326959 w 7467600"/>
              <a:gd name="connsiteY858" fmla="*/ 1817686 h 6858000"/>
              <a:gd name="connsiteX859" fmla="*/ 6537433 w 7467600"/>
              <a:gd name="connsiteY859" fmla="*/ 1907790 h 6858000"/>
              <a:gd name="connsiteX860" fmla="*/ 6550221 w 7467600"/>
              <a:gd name="connsiteY860" fmla="*/ 1910729 h 6858000"/>
              <a:gd name="connsiteX861" fmla="*/ 6964438 w 7467600"/>
              <a:gd name="connsiteY861" fmla="*/ 2209505 h 6858000"/>
              <a:gd name="connsiteX862" fmla="*/ 7367862 w 7467600"/>
              <a:gd name="connsiteY862" fmla="*/ 2806833 h 6858000"/>
              <a:gd name="connsiteX863" fmla="*/ 7364329 w 7467600"/>
              <a:gd name="connsiteY863" fmla="*/ 2826907 h 6858000"/>
              <a:gd name="connsiteX864" fmla="*/ 7290545 w 7467600"/>
              <a:gd name="connsiteY864" fmla="*/ 2850663 h 6858000"/>
              <a:gd name="connsiteX865" fmla="*/ 6472036 w 7467600"/>
              <a:gd name="connsiteY865" fmla="*/ 1959003 h 6858000"/>
              <a:gd name="connsiteX866" fmla="*/ 5792897 w 7467600"/>
              <a:gd name="connsiteY866" fmla="*/ 1647747 h 6858000"/>
              <a:gd name="connsiteX867" fmla="*/ 5842751 w 7467600"/>
              <a:gd name="connsiteY867" fmla="*/ 1816112 h 6858000"/>
              <a:gd name="connsiteX868" fmla="*/ 5847424 w 7467600"/>
              <a:gd name="connsiteY868" fmla="*/ 1815776 h 6858000"/>
              <a:gd name="connsiteX869" fmla="*/ 6399821 w 7467600"/>
              <a:gd name="connsiteY869" fmla="*/ 2344799 h 6858000"/>
              <a:gd name="connsiteX870" fmla="*/ 6323232 w 7467600"/>
              <a:gd name="connsiteY870" fmla="*/ 2389634 h 6858000"/>
              <a:gd name="connsiteX871" fmla="*/ 5942958 w 7467600"/>
              <a:gd name="connsiteY871" fmla="*/ 2077708 h 6858000"/>
              <a:gd name="connsiteX872" fmla="*/ 5921559 w 7467600"/>
              <a:gd name="connsiteY872" fmla="*/ 2378596 h 6858000"/>
              <a:gd name="connsiteX873" fmla="*/ 5817651 w 7467600"/>
              <a:gd name="connsiteY873" fmla="*/ 3023919 h 6858000"/>
              <a:gd name="connsiteX874" fmla="*/ 5729634 w 7467600"/>
              <a:gd name="connsiteY874" fmla="*/ 3051849 h 6858000"/>
              <a:gd name="connsiteX875" fmla="*/ 5611018 w 7467600"/>
              <a:gd name="connsiteY875" fmla="*/ 2316769 h 6858000"/>
              <a:gd name="connsiteX876" fmla="*/ 5687608 w 7467600"/>
              <a:gd name="connsiteY876" fmla="*/ 2039972 h 6858000"/>
              <a:gd name="connsiteX877" fmla="*/ 5657554 w 7467600"/>
              <a:gd name="connsiteY877" fmla="*/ 1576445 h 6858000"/>
              <a:gd name="connsiteX878" fmla="*/ 5150475 w 7467600"/>
              <a:gd name="connsiteY878" fmla="*/ 1274012 h 6858000"/>
              <a:gd name="connsiteX879" fmla="*/ 5349142 w 7467600"/>
              <a:gd name="connsiteY879" fmla="*/ 2204405 h 6858000"/>
              <a:gd name="connsiteX880" fmla="*/ 5262214 w 7467600"/>
              <a:gd name="connsiteY880" fmla="*/ 2233836 h 6858000"/>
              <a:gd name="connsiteX881" fmla="*/ 4981539 w 7467600"/>
              <a:gd name="connsiteY881" fmla="*/ 1542201 h 6858000"/>
              <a:gd name="connsiteX882" fmla="*/ 4958461 w 7467600"/>
              <a:gd name="connsiteY882" fmla="*/ 1136957 h 6858000"/>
              <a:gd name="connsiteX883" fmla="*/ 4655015 w 7467600"/>
              <a:gd name="connsiteY883" fmla="*/ 891426 h 6858000"/>
              <a:gd name="connsiteX884" fmla="*/ 4348002 w 7467600"/>
              <a:gd name="connsiteY884" fmla="*/ 2205895 h 6858000"/>
              <a:gd name="connsiteX885" fmla="*/ 4262250 w 7467600"/>
              <a:gd name="connsiteY885" fmla="*/ 2219972 h 6858000"/>
              <a:gd name="connsiteX886" fmla="*/ 4550611 w 7467600"/>
              <a:gd name="connsiteY886" fmla="*/ 817540 h 6858000"/>
              <a:gd name="connsiteX887" fmla="*/ 4564418 w 7467600"/>
              <a:gd name="connsiteY887" fmla="*/ 808293 h 6858000"/>
              <a:gd name="connsiteX888" fmla="*/ 4266388 w 7467600"/>
              <a:gd name="connsiteY888" fmla="*/ 500083 h 6858000"/>
              <a:gd name="connsiteX889" fmla="*/ 4032842 w 7467600"/>
              <a:gd name="connsiteY889" fmla="*/ 211809 h 6858000"/>
              <a:gd name="connsiteX890" fmla="*/ 3882765 w 7467600"/>
              <a:gd name="connsiteY890" fmla="*/ 0 h 6858000"/>
              <a:gd name="connsiteX891" fmla="*/ 3721337 w 7467600"/>
              <a:gd name="connsiteY891" fmla="*/ 0 h 6858000"/>
              <a:gd name="connsiteX892" fmla="*/ 3797544 w 7467600"/>
              <a:gd name="connsiteY892" fmla="*/ 0 h 6858000"/>
              <a:gd name="connsiteX893" fmla="*/ 3775734 w 7467600"/>
              <a:gd name="connsiteY893" fmla="*/ 95131 h 6858000"/>
              <a:gd name="connsiteX894" fmla="*/ 3724807 w 7467600"/>
              <a:gd name="connsiteY894" fmla="*/ 272257 h 6858000"/>
              <a:gd name="connsiteX895" fmla="*/ 3726844 w 7467600"/>
              <a:gd name="connsiteY895" fmla="*/ 282988 h 6858000"/>
              <a:gd name="connsiteX896" fmla="*/ 3742664 w 7467600"/>
              <a:gd name="connsiteY896" fmla="*/ 279918 h 6858000"/>
              <a:gd name="connsiteX897" fmla="*/ 4103910 w 7467600"/>
              <a:gd name="connsiteY897" fmla="*/ 1161917 h 6858000"/>
              <a:gd name="connsiteX898" fmla="*/ 4020269 w 7467600"/>
              <a:gd name="connsiteY898" fmla="*/ 1200406 h 6858000"/>
              <a:gd name="connsiteX899" fmla="*/ 3674882 w 7467600"/>
              <a:gd name="connsiteY899" fmla="*/ 488524 h 6858000"/>
              <a:gd name="connsiteX900" fmla="*/ 3132682 w 7467600"/>
              <a:gd name="connsiteY900" fmla="*/ 1072284 h 6858000"/>
              <a:gd name="connsiteX901" fmla="*/ 2716346 w 7467600"/>
              <a:gd name="connsiteY901" fmla="*/ 1276376 h 6858000"/>
              <a:gd name="connsiteX902" fmla="*/ 2716772 w 7467600"/>
              <a:gd name="connsiteY902" fmla="*/ 1255462 h 6858000"/>
              <a:gd name="connsiteX903" fmla="*/ 3471096 w 7467600"/>
              <a:gd name="connsiteY903" fmla="*/ 437072 h 6858000"/>
              <a:gd name="connsiteX904" fmla="*/ 3639057 w 7467600"/>
              <a:gd name="connsiteY904" fmla="*/ 286334 h 6858000"/>
              <a:gd name="connsiteX905" fmla="*/ 3640309 w 7467600"/>
              <a:gd name="connsiteY905" fmla="*/ 284664 h 6858000"/>
              <a:gd name="connsiteX906" fmla="*/ 3646022 w 7467600"/>
              <a:gd name="connsiteY906" fmla="*/ 276711 h 6858000"/>
              <a:gd name="connsiteX907" fmla="*/ 3707943 w 7467600"/>
              <a:gd name="connsiteY907" fmla="*/ 65958 h 6858000"/>
              <a:gd name="connsiteX908" fmla="*/ 3721337 w 7467600"/>
              <a:gd name="connsiteY908" fmla="*/ 0 h 6858000"/>
              <a:gd name="connsiteX909" fmla="*/ 2867960 w 7467600"/>
              <a:gd name="connsiteY909" fmla="*/ 0 h 6858000"/>
              <a:gd name="connsiteX910" fmla="*/ 2926351 w 7467600"/>
              <a:gd name="connsiteY910" fmla="*/ 0 h 6858000"/>
              <a:gd name="connsiteX911" fmla="*/ 2902823 w 7467600"/>
              <a:gd name="connsiteY911" fmla="*/ 262929 h 6858000"/>
              <a:gd name="connsiteX912" fmla="*/ 2940663 w 7467600"/>
              <a:gd name="connsiteY912" fmla="*/ 140884 h 6858000"/>
              <a:gd name="connsiteX913" fmla="*/ 2947039 w 7467600"/>
              <a:gd name="connsiteY913" fmla="*/ 122524 h 6858000"/>
              <a:gd name="connsiteX914" fmla="*/ 2984316 w 7467600"/>
              <a:gd name="connsiteY914" fmla="*/ 0 h 6858000"/>
              <a:gd name="connsiteX915" fmla="*/ 3016114 w 7467600"/>
              <a:gd name="connsiteY915" fmla="*/ 0 h 6858000"/>
              <a:gd name="connsiteX916" fmla="*/ 2979949 w 7467600"/>
              <a:gd name="connsiteY916" fmla="*/ 119274 h 6858000"/>
              <a:gd name="connsiteX917" fmla="*/ 3023879 w 7467600"/>
              <a:gd name="connsiteY917" fmla="*/ 0 h 6858000"/>
              <a:gd name="connsiteX918" fmla="*/ 3105400 w 7467600"/>
              <a:gd name="connsiteY918" fmla="*/ 0 h 6858000"/>
              <a:gd name="connsiteX919" fmla="*/ 3094669 w 7467600"/>
              <a:gd name="connsiteY919" fmla="*/ 30308 h 6858000"/>
              <a:gd name="connsiteX920" fmla="*/ 2901945 w 7467600"/>
              <a:gd name="connsiteY920" fmla="*/ 466538 h 6858000"/>
              <a:gd name="connsiteX921" fmla="*/ 2815209 w 7467600"/>
              <a:gd name="connsiteY921" fmla="*/ 497361 h 6858000"/>
              <a:gd name="connsiteX922" fmla="*/ 2844845 w 7467600"/>
              <a:gd name="connsiteY922" fmla="*/ 127638 h 6858000"/>
              <a:gd name="connsiteX923" fmla="*/ 2867960 w 7467600"/>
              <a:gd name="connsiteY923" fmla="*/ 0 h 6858000"/>
              <a:gd name="connsiteX924" fmla="*/ 1057230 w 7467600"/>
              <a:gd name="connsiteY924" fmla="*/ 0 h 6858000"/>
              <a:gd name="connsiteX925" fmla="*/ 1111003 w 7467600"/>
              <a:gd name="connsiteY925" fmla="*/ 0 h 6858000"/>
              <a:gd name="connsiteX926" fmla="*/ 1125553 w 7467600"/>
              <a:gd name="connsiteY926" fmla="*/ 52588 h 6858000"/>
              <a:gd name="connsiteX927" fmla="*/ 1304276 w 7467600"/>
              <a:gd name="connsiteY927" fmla="*/ 476275 h 6858000"/>
              <a:gd name="connsiteX928" fmla="*/ 1492066 w 7467600"/>
              <a:gd name="connsiteY928" fmla="*/ 886333 h 6858000"/>
              <a:gd name="connsiteX929" fmla="*/ 1423698 w 7467600"/>
              <a:gd name="connsiteY929" fmla="*/ 710817 h 6858000"/>
              <a:gd name="connsiteX930" fmla="*/ 1357609 w 7467600"/>
              <a:gd name="connsiteY930" fmla="*/ 532892 h 6858000"/>
              <a:gd name="connsiteX931" fmla="*/ 1309550 w 7467600"/>
              <a:gd name="connsiteY931" fmla="*/ 374031 h 6858000"/>
              <a:gd name="connsiteX932" fmla="*/ 1193673 w 7467600"/>
              <a:gd name="connsiteY932" fmla="*/ 49533 h 6858000"/>
              <a:gd name="connsiteX933" fmla="*/ 1164391 w 7467600"/>
              <a:gd name="connsiteY933" fmla="*/ 0 h 6858000"/>
              <a:gd name="connsiteX934" fmla="*/ 1200666 w 7467600"/>
              <a:gd name="connsiteY934" fmla="*/ 0 h 6858000"/>
              <a:gd name="connsiteX935" fmla="*/ 1223408 w 7467600"/>
              <a:gd name="connsiteY935" fmla="*/ 38996 h 6858000"/>
              <a:gd name="connsiteX936" fmla="*/ 1339635 w 7467600"/>
              <a:gd name="connsiteY936" fmla="*/ 365517 h 6858000"/>
              <a:gd name="connsiteX937" fmla="*/ 1387469 w 7467600"/>
              <a:gd name="connsiteY937" fmla="*/ 523079 h 6858000"/>
              <a:gd name="connsiteX938" fmla="*/ 1452685 w 7467600"/>
              <a:gd name="connsiteY938" fmla="*/ 699806 h 6858000"/>
              <a:gd name="connsiteX939" fmla="*/ 1492092 w 7467600"/>
              <a:gd name="connsiteY939" fmla="*/ 800424 h 6858000"/>
              <a:gd name="connsiteX940" fmla="*/ 1455302 w 7467600"/>
              <a:gd name="connsiteY940" fmla="*/ 632913 h 6858000"/>
              <a:gd name="connsiteX941" fmla="*/ 1222336 w 7467600"/>
              <a:gd name="connsiteY941" fmla="*/ 9480 h 6858000"/>
              <a:gd name="connsiteX942" fmla="*/ 1214634 w 7467600"/>
              <a:gd name="connsiteY942" fmla="*/ 0 h 6858000"/>
              <a:gd name="connsiteX943" fmla="*/ 1289827 w 7467600"/>
              <a:gd name="connsiteY943" fmla="*/ 0 h 6858000"/>
              <a:gd name="connsiteX944" fmla="*/ 1321076 w 7467600"/>
              <a:gd name="connsiteY944" fmla="*/ 59722 h 6858000"/>
              <a:gd name="connsiteX945" fmla="*/ 1512579 w 7467600"/>
              <a:gd name="connsiteY945" fmla="*/ 626441 h 6858000"/>
              <a:gd name="connsiteX946" fmla="*/ 1506076 w 7467600"/>
              <a:gd name="connsiteY946" fmla="*/ 1089289 h 6858000"/>
              <a:gd name="connsiteX947" fmla="*/ 1486346 w 7467600"/>
              <a:gd name="connsiteY947" fmla="*/ 1079919 h 6858000"/>
              <a:gd name="connsiteX948" fmla="*/ 1070511 w 7467600"/>
              <a:gd name="connsiteY948" fmla="*/ 48609 h 6858000"/>
              <a:gd name="connsiteX949" fmla="*/ 1057230 w 7467600"/>
              <a:gd name="connsiteY949" fmla="*/ 0 h 6858000"/>
              <a:gd name="connsiteX950" fmla="*/ 43151 w 7467600"/>
              <a:gd name="connsiteY950" fmla="*/ 0 h 6858000"/>
              <a:gd name="connsiteX951" fmla="*/ 95283 w 7467600"/>
              <a:gd name="connsiteY951" fmla="*/ 0 h 6858000"/>
              <a:gd name="connsiteX952" fmla="*/ 300708 w 7467600"/>
              <a:gd name="connsiteY952" fmla="*/ 154571 h 6858000"/>
              <a:gd name="connsiteX953" fmla="*/ 530414 w 7467600"/>
              <a:gd name="connsiteY953" fmla="*/ 354673 h 6858000"/>
              <a:gd name="connsiteX954" fmla="*/ 333785 w 7467600"/>
              <a:gd name="connsiteY954" fmla="*/ 161564 h 6858000"/>
              <a:gd name="connsiteX955" fmla="*/ 147005 w 7467600"/>
              <a:gd name="connsiteY955" fmla="*/ 0 h 6858000"/>
              <a:gd name="connsiteX956" fmla="*/ 272509 w 7467600"/>
              <a:gd name="connsiteY956" fmla="*/ 0 h 6858000"/>
              <a:gd name="connsiteX957" fmla="*/ 326276 w 7467600"/>
              <a:gd name="connsiteY957" fmla="*/ 45847 h 6858000"/>
              <a:gd name="connsiteX958" fmla="*/ 823759 w 7467600"/>
              <a:gd name="connsiteY958" fmla="*/ 574145 h 6858000"/>
              <a:gd name="connsiteX959" fmla="*/ 811254 w 7467600"/>
              <a:gd name="connsiteY959" fmla="*/ 665546 h 6858000"/>
              <a:gd name="connsiteX960" fmla="*/ 154042 w 7467600"/>
              <a:gd name="connsiteY960" fmla="*/ 261522 h 6858000"/>
              <a:gd name="connsiteX961" fmla="*/ 13550 w 7467600"/>
              <a:gd name="connsiteY961" fmla="*/ 158423 h 6858000"/>
              <a:gd name="connsiteX962" fmla="*/ 0 w 7467600"/>
              <a:gd name="connsiteY962" fmla="*/ 146618 h 6858000"/>
              <a:gd name="connsiteX963" fmla="*/ 0 w 7467600"/>
              <a:gd name="connsiteY963" fmla="*/ 59161 h 6858000"/>
              <a:gd name="connsiteX964" fmla="*/ 45427 w 7467600"/>
              <a:gd name="connsiteY964" fmla="*/ 101078 h 6858000"/>
              <a:gd name="connsiteX965" fmla="*/ 630103 w 7467600"/>
              <a:gd name="connsiteY965" fmla="*/ 485885 h 6858000"/>
              <a:gd name="connsiteX966" fmla="*/ 532040 w 7467600"/>
              <a:gd name="connsiteY966" fmla="*/ 399359 h 6858000"/>
              <a:gd name="connsiteX967" fmla="*/ 517618 w 7467600"/>
              <a:gd name="connsiteY967" fmla="*/ 385726 h 6858000"/>
              <a:gd name="connsiteX968" fmla="*/ 285074 w 7467600"/>
              <a:gd name="connsiteY968" fmla="*/ 182755 h 6858000"/>
              <a:gd name="connsiteX969" fmla="*/ 43151 w 7467600"/>
              <a:gd name="connsiteY96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356878 w 7467600"/>
              <a:gd name="connsiteY80" fmla="*/ 5981332 h 6858000"/>
              <a:gd name="connsiteX81" fmla="*/ 7467600 w 7467600"/>
              <a:gd name="connsiteY81" fmla="*/ 6117703 h 6858000"/>
              <a:gd name="connsiteX82" fmla="*/ 7467600 w 7467600"/>
              <a:gd name="connsiteY82" fmla="*/ 6163634 h 6858000"/>
              <a:gd name="connsiteX83" fmla="*/ 7403637 w 7467600"/>
              <a:gd name="connsiteY83" fmla="*/ 6083957 h 6858000"/>
              <a:gd name="connsiteX84" fmla="*/ 7254615 w 7467600"/>
              <a:gd name="connsiteY84" fmla="*/ 5911918 h 6858000"/>
              <a:gd name="connsiteX85" fmla="*/ 7312589 w 7467600"/>
              <a:gd name="connsiteY85" fmla="*/ 5982309 h 6858000"/>
              <a:gd name="connsiteX86" fmla="*/ 7448321 w 7467600"/>
              <a:gd name="connsiteY86" fmla="*/ 6190991 h 6858000"/>
              <a:gd name="connsiteX87" fmla="*/ 7467600 w 7467600"/>
              <a:gd name="connsiteY87" fmla="*/ 6221686 h 6858000"/>
              <a:gd name="connsiteX88" fmla="*/ 7467600 w 7467600"/>
              <a:gd name="connsiteY88" fmla="*/ 6334256 h 6858000"/>
              <a:gd name="connsiteX89" fmla="*/ 7454976 w 7467600"/>
              <a:gd name="connsiteY89" fmla="*/ 6318297 h 6858000"/>
              <a:gd name="connsiteX90" fmla="*/ 1456157 w 7467600"/>
              <a:gd name="connsiteY90" fmla="*/ 5371404 h 6858000"/>
              <a:gd name="connsiteX91" fmla="*/ 1244432 w 7467600"/>
              <a:gd name="connsiteY91" fmla="*/ 5385601 h 6858000"/>
              <a:gd name="connsiteX92" fmla="*/ 973990 w 7467600"/>
              <a:gd name="connsiteY92" fmla="*/ 5424940 h 6858000"/>
              <a:gd name="connsiteX93" fmla="*/ 1103809 w 7467600"/>
              <a:gd name="connsiteY93" fmla="*/ 5433720 h 6858000"/>
              <a:gd name="connsiteX94" fmla="*/ 1123454 w 7467600"/>
              <a:gd name="connsiteY94" fmla="*/ 5435727 h 6858000"/>
              <a:gd name="connsiteX95" fmla="*/ 1737017 w 7467600"/>
              <a:gd name="connsiteY95" fmla="*/ 5452183 h 6858000"/>
              <a:gd name="connsiteX96" fmla="*/ 1824397 w 7467600"/>
              <a:gd name="connsiteY96" fmla="*/ 5447757 h 6858000"/>
              <a:gd name="connsiteX97" fmla="*/ 2070059 w 7467600"/>
              <a:gd name="connsiteY97" fmla="*/ 5441660 h 6858000"/>
              <a:gd name="connsiteX98" fmla="*/ 1456157 w 7467600"/>
              <a:gd name="connsiteY98" fmla="*/ 5371404 h 6858000"/>
              <a:gd name="connsiteX99" fmla="*/ 4988186 w 7467600"/>
              <a:gd name="connsiteY99" fmla="*/ 5216467 h 6858000"/>
              <a:gd name="connsiteX100" fmla="*/ 4777334 w 7467600"/>
              <a:gd name="connsiteY100" fmla="*/ 5406072 h 6858000"/>
              <a:gd name="connsiteX101" fmla="*/ 4718341 w 7467600"/>
              <a:gd name="connsiteY101" fmla="*/ 5468043 h 6858000"/>
              <a:gd name="connsiteX102" fmla="*/ 4604655 w 7467600"/>
              <a:gd name="connsiteY102" fmla="*/ 5583434 h 6858000"/>
              <a:gd name="connsiteX103" fmla="*/ 4565074 w 7467600"/>
              <a:gd name="connsiteY103" fmla="*/ 5618550 h 6858000"/>
              <a:gd name="connsiteX104" fmla="*/ 4988186 w 7467600"/>
              <a:gd name="connsiteY104" fmla="*/ 5216467 h 6858000"/>
              <a:gd name="connsiteX105" fmla="*/ 4978032 w 7467600"/>
              <a:gd name="connsiteY105" fmla="*/ 5183809 h 6858000"/>
              <a:gd name="connsiteX106" fmla="*/ 4463413 w 7467600"/>
              <a:gd name="connsiteY106" fmla="*/ 5615162 h 6858000"/>
              <a:gd name="connsiteX107" fmla="*/ 4358134 w 7467600"/>
              <a:gd name="connsiteY107" fmla="*/ 5742791 h 6858000"/>
              <a:gd name="connsiteX108" fmla="*/ 4376219 w 7467600"/>
              <a:gd name="connsiteY108" fmla="*/ 5729027 h 6858000"/>
              <a:gd name="connsiteX109" fmla="*/ 4582340 w 7467600"/>
              <a:gd name="connsiteY109" fmla="*/ 5561037 h 6858000"/>
              <a:gd name="connsiteX110" fmla="*/ 4694684 w 7467600"/>
              <a:gd name="connsiteY110" fmla="*/ 5447098 h 6858000"/>
              <a:gd name="connsiteX111" fmla="*/ 4754123 w 7467600"/>
              <a:gd name="connsiteY111" fmla="*/ 5384643 h 6858000"/>
              <a:gd name="connsiteX112" fmla="*/ 4978032 w 7467600"/>
              <a:gd name="connsiteY112" fmla="*/ 5183809 h 6858000"/>
              <a:gd name="connsiteX113" fmla="*/ 1903353 w 7467600"/>
              <a:gd name="connsiteY113" fmla="*/ 5044827 h 6858000"/>
              <a:gd name="connsiteX114" fmla="*/ 1936931 w 7467600"/>
              <a:gd name="connsiteY114" fmla="*/ 5093954 h 6858000"/>
              <a:gd name="connsiteX115" fmla="*/ 2195868 w 7467600"/>
              <a:gd name="connsiteY115" fmla="*/ 5396574 h 6858000"/>
              <a:gd name="connsiteX116" fmla="*/ 2088852 w 7467600"/>
              <a:gd name="connsiteY116" fmla="*/ 5166123 h 6858000"/>
              <a:gd name="connsiteX117" fmla="*/ 1958241 w 7467600"/>
              <a:gd name="connsiteY117" fmla="*/ 5067955 h 6858000"/>
              <a:gd name="connsiteX118" fmla="*/ 1903353 w 7467600"/>
              <a:gd name="connsiteY118" fmla="*/ 5044827 h 6858000"/>
              <a:gd name="connsiteX119" fmla="*/ 1979378 w 7467600"/>
              <a:gd name="connsiteY119" fmla="*/ 4769504 h 6858000"/>
              <a:gd name="connsiteX120" fmla="*/ 2882120 w 7467600"/>
              <a:gd name="connsiteY120" fmla="*/ 5064547 h 6858000"/>
              <a:gd name="connsiteX121" fmla="*/ 2793103 w 7467600"/>
              <a:gd name="connsiteY121" fmla="*/ 5039699 h 6858000"/>
              <a:gd name="connsiteX122" fmla="*/ 2770041 w 7467600"/>
              <a:gd name="connsiteY122" fmla="*/ 5033634 h 6858000"/>
              <a:gd name="connsiteX123" fmla="*/ 1979378 w 7467600"/>
              <a:gd name="connsiteY123" fmla="*/ 4769504 h 6858000"/>
              <a:gd name="connsiteX124" fmla="*/ 1927410 w 7467600"/>
              <a:gd name="connsiteY124" fmla="*/ 4716164 h 6858000"/>
              <a:gd name="connsiteX125" fmla="*/ 1959587 w 7467600"/>
              <a:gd name="connsiteY125" fmla="*/ 4728849 h 6858000"/>
              <a:gd name="connsiteX126" fmla="*/ 2777707 w 7467600"/>
              <a:gd name="connsiteY126" fmla="*/ 5003991 h 6858000"/>
              <a:gd name="connsiteX127" fmla="*/ 2800768 w 7467600"/>
              <a:gd name="connsiteY127" fmla="*/ 5010056 h 6858000"/>
              <a:gd name="connsiteX128" fmla="*/ 2879408 w 7467600"/>
              <a:gd name="connsiteY128" fmla="*/ 5031590 h 6858000"/>
              <a:gd name="connsiteX129" fmla="*/ 2862295 w 7467600"/>
              <a:gd name="connsiteY129" fmla="*/ 5022958 h 6858000"/>
              <a:gd name="connsiteX130" fmla="*/ 2813343 w 7467600"/>
              <a:gd name="connsiteY130" fmla="*/ 4998369 h 6858000"/>
              <a:gd name="connsiteX131" fmla="*/ 2646245 w 7467600"/>
              <a:gd name="connsiteY131" fmla="*/ 4930999 h 6858000"/>
              <a:gd name="connsiteX132" fmla="*/ 1999243 w 7467600"/>
              <a:gd name="connsiteY132" fmla="*/ 4730524 h 6858000"/>
              <a:gd name="connsiteX133" fmla="*/ 1979527 w 7467600"/>
              <a:gd name="connsiteY133" fmla="*/ 4726651 h 6858000"/>
              <a:gd name="connsiteX134" fmla="*/ 1927410 w 7467600"/>
              <a:gd name="connsiteY134" fmla="*/ 4716164 h 6858000"/>
              <a:gd name="connsiteX135" fmla="*/ 1997014 w 7467600"/>
              <a:gd name="connsiteY135" fmla="*/ 4698007 h 6858000"/>
              <a:gd name="connsiteX136" fmla="*/ 2005458 w 7467600"/>
              <a:gd name="connsiteY136" fmla="*/ 4699540 h 6858000"/>
              <a:gd name="connsiteX137" fmla="*/ 2657186 w 7467600"/>
              <a:gd name="connsiteY137" fmla="*/ 4901687 h 6858000"/>
              <a:gd name="connsiteX138" fmla="*/ 2826662 w 7467600"/>
              <a:gd name="connsiteY138" fmla="*/ 4970362 h 6858000"/>
              <a:gd name="connsiteX139" fmla="*/ 2876100 w 7467600"/>
              <a:gd name="connsiteY139" fmla="*/ 4995397 h 6858000"/>
              <a:gd name="connsiteX140" fmla="*/ 3042600 w 7467600"/>
              <a:gd name="connsiteY140" fmla="*/ 5059532 h 6858000"/>
              <a:gd name="connsiteX141" fmla="*/ 1997014 w 7467600"/>
              <a:gd name="connsiteY141" fmla="*/ 4698007 h 6858000"/>
              <a:gd name="connsiteX142" fmla="*/ 2305292 w 7467600"/>
              <a:gd name="connsiteY142" fmla="*/ 4219492 h 6858000"/>
              <a:gd name="connsiteX143" fmla="*/ 3360922 w 7467600"/>
              <a:gd name="connsiteY143" fmla="*/ 4529373 h 6858000"/>
              <a:gd name="connsiteX144" fmla="*/ 3492420 w 7467600"/>
              <a:gd name="connsiteY144" fmla="*/ 4510145 h 6858000"/>
              <a:gd name="connsiteX145" fmla="*/ 3364086 w 7467600"/>
              <a:gd name="connsiteY145" fmla="*/ 4480340 h 6858000"/>
              <a:gd name="connsiteX146" fmla="*/ 3225818 w 7467600"/>
              <a:gd name="connsiteY146" fmla="*/ 4411822 h 6858000"/>
              <a:gd name="connsiteX147" fmla="*/ 3129696 w 7467600"/>
              <a:gd name="connsiteY147" fmla="*/ 4360704 h 6858000"/>
              <a:gd name="connsiteX148" fmla="*/ 2814545 w 7467600"/>
              <a:gd name="connsiteY148" fmla="*/ 4282955 h 6858000"/>
              <a:gd name="connsiteX149" fmla="*/ 2305292 w 7467600"/>
              <a:gd name="connsiteY149" fmla="*/ 4219492 h 6858000"/>
              <a:gd name="connsiteX150" fmla="*/ 2626982 w 7467600"/>
              <a:gd name="connsiteY150" fmla="*/ 4206450 h 6858000"/>
              <a:gd name="connsiteX151" fmla="*/ 2490617 w 7467600"/>
              <a:gd name="connsiteY151" fmla="*/ 4206951 h 6858000"/>
              <a:gd name="connsiteX152" fmla="*/ 2819869 w 7467600"/>
              <a:gd name="connsiteY152" fmla="*/ 4252936 h 6858000"/>
              <a:gd name="connsiteX153" fmla="*/ 3143018 w 7467600"/>
              <a:gd name="connsiteY153" fmla="*/ 4332698 h 6858000"/>
              <a:gd name="connsiteX154" fmla="*/ 3241520 w 7467600"/>
              <a:gd name="connsiteY154" fmla="*/ 4385112 h 6858000"/>
              <a:gd name="connsiteX155" fmla="*/ 3374575 w 7467600"/>
              <a:gd name="connsiteY155" fmla="*/ 4451517 h 6858000"/>
              <a:gd name="connsiteX156" fmla="*/ 3505221 w 7467600"/>
              <a:gd name="connsiteY156" fmla="*/ 4480757 h 6858000"/>
              <a:gd name="connsiteX157" fmla="*/ 2626982 w 7467600"/>
              <a:gd name="connsiteY157" fmla="*/ 4206450 h 6858000"/>
              <a:gd name="connsiteX158" fmla="*/ 1310106 w 7467600"/>
              <a:gd name="connsiteY158" fmla="*/ 3943217 h 6858000"/>
              <a:gd name="connsiteX159" fmla="*/ 854994 w 7467600"/>
              <a:gd name="connsiteY159" fmla="*/ 4399136 h 6858000"/>
              <a:gd name="connsiteX160" fmla="*/ 742462 w 7467600"/>
              <a:gd name="connsiteY160" fmla="*/ 4594648 h 6858000"/>
              <a:gd name="connsiteX161" fmla="*/ 820602 w 7467600"/>
              <a:gd name="connsiteY161" fmla="*/ 4485915 h 6858000"/>
              <a:gd name="connsiteX162" fmla="*/ 878295 w 7467600"/>
              <a:gd name="connsiteY162" fmla="*/ 4403594 h 6858000"/>
              <a:gd name="connsiteX163" fmla="*/ 1240607 w 7467600"/>
              <a:gd name="connsiteY163" fmla="*/ 4010401 h 6858000"/>
              <a:gd name="connsiteX164" fmla="*/ 1310106 w 7467600"/>
              <a:gd name="connsiteY164" fmla="*/ 3943217 h 6858000"/>
              <a:gd name="connsiteX165" fmla="*/ 1423113 w 7467600"/>
              <a:gd name="connsiteY165" fmla="*/ 3874565 h 6858000"/>
              <a:gd name="connsiteX166" fmla="*/ 1260565 w 7467600"/>
              <a:gd name="connsiteY166" fmla="*/ 4031982 h 6858000"/>
              <a:gd name="connsiteX167" fmla="*/ 901900 w 7467600"/>
              <a:gd name="connsiteY167" fmla="*/ 4421236 h 6858000"/>
              <a:gd name="connsiteX168" fmla="*/ 845044 w 7467600"/>
              <a:gd name="connsiteY168" fmla="*/ 4502436 h 6858000"/>
              <a:gd name="connsiteX169" fmla="*/ 685926 w 7467600"/>
              <a:gd name="connsiteY169" fmla="*/ 4703069 h 6858000"/>
              <a:gd name="connsiteX170" fmla="*/ 684248 w 7467600"/>
              <a:gd name="connsiteY170" fmla="*/ 4706721 h 6858000"/>
              <a:gd name="connsiteX171" fmla="*/ 1423113 w 7467600"/>
              <a:gd name="connsiteY171" fmla="*/ 3874565 h 6858000"/>
              <a:gd name="connsiteX172" fmla="*/ 3316479 w 7467600"/>
              <a:gd name="connsiteY172" fmla="*/ 3872136 h 6858000"/>
              <a:gd name="connsiteX173" fmla="*/ 3546806 w 7467600"/>
              <a:gd name="connsiteY173" fmla="*/ 4356139 h 6858000"/>
              <a:gd name="connsiteX174" fmla="*/ 3364433 w 7467600"/>
              <a:gd name="connsiteY174" fmla="*/ 3953121 h 6858000"/>
              <a:gd name="connsiteX175" fmla="*/ 3316479 w 7467600"/>
              <a:gd name="connsiteY175" fmla="*/ 3872136 h 6858000"/>
              <a:gd name="connsiteX176" fmla="*/ 3291335 w 7467600"/>
              <a:gd name="connsiteY176" fmla="*/ 3767420 h 6858000"/>
              <a:gd name="connsiteX177" fmla="*/ 3390805 w 7467600"/>
              <a:gd name="connsiteY177" fmla="*/ 3937163 h 6858000"/>
              <a:gd name="connsiteX178" fmla="*/ 3579062 w 7467600"/>
              <a:gd name="connsiteY178" fmla="*/ 4359040 h 6858000"/>
              <a:gd name="connsiteX179" fmla="*/ 3467355 w 7467600"/>
              <a:gd name="connsiteY179" fmla="*/ 3988130 h 6858000"/>
              <a:gd name="connsiteX180" fmla="*/ 3310753 w 7467600"/>
              <a:gd name="connsiteY180" fmla="*/ 3787140 h 6858000"/>
              <a:gd name="connsiteX181" fmla="*/ 3291335 w 7467600"/>
              <a:gd name="connsiteY181" fmla="*/ 3767420 h 6858000"/>
              <a:gd name="connsiteX182" fmla="*/ 1635889 w 7467600"/>
              <a:gd name="connsiteY182" fmla="*/ 3709494 h 6858000"/>
              <a:gd name="connsiteX183" fmla="*/ 1634800 w 7467600"/>
              <a:gd name="connsiteY183" fmla="*/ 3731111 h 6858000"/>
              <a:gd name="connsiteX184" fmla="*/ 1635889 w 7467600"/>
              <a:gd name="connsiteY184" fmla="*/ 3709494 h 6858000"/>
              <a:gd name="connsiteX185" fmla="*/ 1510397 w 7467600"/>
              <a:gd name="connsiteY185" fmla="*/ 3684705 h 6858000"/>
              <a:gd name="connsiteX186" fmla="*/ 1146550 w 7467600"/>
              <a:gd name="connsiteY186" fmla="*/ 3802012 h 6858000"/>
              <a:gd name="connsiteX187" fmla="*/ 698834 w 7467600"/>
              <a:gd name="connsiteY187" fmla="*/ 3952272 h 6858000"/>
              <a:gd name="connsiteX188" fmla="*/ 34256 w 7467600"/>
              <a:gd name="connsiteY188" fmla="*/ 4347603 h 6858000"/>
              <a:gd name="connsiteX189" fmla="*/ 527241 w 7467600"/>
              <a:gd name="connsiteY189" fmla="*/ 4065078 h 6858000"/>
              <a:gd name="connsiteX190" fmla="*/ 1510397 w 7467600"/>
              <a:gd name="connsiteY190" fmla="*/ 3684705 h 6858000"/>
              <a:gd name="connsiteX191" fmla="*/ 1313114 w 7467600"/>
              <a:gd name="connsiteY191" fmla="*/ 3655216 h 6858000"/>
              <a:gd name="connsiteX192" fmla="*/ 1109304 w 7467600"/>
              <a:gd name="connsiteY192" fmla="*/ 3669030 h 6858000"/>
              <a:gd name="connsiteX193" fmla="*/ 8129 w 7467600"/>
              <a:gd name="connsiteY193" fmla="*/ 4330519 h 6858000"/>
              <a:gd name="connsiteX194" fmla="*/ 687572 w 7467600"/>
              <a:gd name="connsiteY194" fmla="*/ 3925629 h 6858000"/>
              <a:gd name="connsiteX195" fmla="*/ 1138365 w 7467600"/>
              <a:gd name="connsiteY195" fmla="*/ 3774515 h 6858000"/>
              <a:gd name="connsiteX196" fmla="*/ 1505579 w 7467600"/>
              <a:gd name="connsiteY196" fmla="*/ 3655526 h 6858000"/>
              <a:gd name="connsiteX197" fmla="*/ 1313114 w 7467600"/>
              <a:gd name="connsiteY197" fmla="*/ 3655216 h 6858000"/>
              <a:gd name="connsiteX198" fmla="*/ 3655073 w 7467600"/>
              <a:gd name="connsiteY198" fmla="*/ 3650884 h 6858000"/>
              <a:gd name="connsiteX199" fmla="*/ 3989938 w 7467600"/>
              <a:gd name="connsiteY199" fmla="*/ 3991685 h 6858000"/>
              <a:gd name="connsiteX200" fmla="*/ 4393907 w 7467600"/>
              <a:gd name="connsiteY200" fmla="*/ 4261258 h 6858000"/>
              <a:gd name="connsiteX201" fmla="*/ 4648051 w 7467600"/>
              <a:gd name="connsiteY201" fmla="*/ 4374051 h 6858000"/>
              <a:gd name="connsiteX202" fmla="*/ 4383389 w 7467600"/>
              <a:gd name="connsiteY202" fmla="*/ 4184369 h 6858000"/>
              <a:gd name="connsiteX203" fmla="*/ 4165508 w 7467600"/>
              <a:gd name="connsiteY203" fmla="*/ 4035196 h 6858000"/>
              <a:gd name="connsiteX204" fmla="*/ 4068162 w 7467600"/>
              <a:gd name="connsiteY204" fmla="*/ 3953394 h 6858000"/>
              <a:gd name="connsiteX205" fmla="*/ 3981416 w 7467600"/>
              <a:gd name="connsiteY205" fmla="*/ 3880482 h 6858000"/>
              <a:gd name="connsiteX206" fmla="*/ 3800147 w 7467600"/>
              <a:gd name="connsiteY206" fmla="*/ 3749872 h 6858000"/>
              <a:gd name="connsiteX207" fmla="*/ 3655073 w 7467600"/>
              <a:gd name="connsiteY207" fmla="*/ 3650884 h 6858000"/>
              <a:gd name="connsiteX208" fmla="*/ 3670252 w 7467600"/>
              <a:gd name="connsiteY208" fmla="*/ 3622798 h 6858000"/>
              <a:gd name="connsiteX209" fmla="*/ 3817258 w 7467600"/>
              <a:gd name="connsiteY209" fmla="*/ 3723577 h 6858000"/>
              <a:gd name="connsiteX210" fmla="*/ 4000461 w 7467600"/>
              <a:gd name="connsiteY210" fmla="*/ 3855966 h 6858000"/>
              <a:gd name="connsiteX211" fmla="*/ 4088180 w 7467600"/>
              <a:gd name="connsiteY211" fmla="*/ 3929774 h 6858000"/>
              <a:gd name="connsiteX212" fmla="*/ 4184555 w 7467600"/>
              <a:gd name="connsiteY212" fmla="*/ 4010683 h 6858000"/>
              <a:gd name="connsiteX213" fmla="*/ 4399563 w 7467600"/>
              <a:gd name="connsiteY213" fmla="*/ 4158106 h 6858000"/>
              <a:gd name="connsiteX214" fmla="*/ 4684469 w 7467600"/>
              <a:gd name="connsiteY214" fmla="*/ 4364680 h 6858000"/>
              <a:gd name="connsiteX215" fmla="*/ 4690271 w 7467600"/>
              <a:gd name="connsiteY215" fmla="*/ 4370034 h 6858000"/>
              <a:gd name="connsiteX216" fmla="*/ 4136093 w 7467600"/>
              <a:gd name="connsiteY216" fmla="*/ 3858466 h 6858000"/>
              <a:gd name="connsiteX217" fmla="*/ 3670252 w 7467600"/>
              <a:gd name="connsiteY217" fmla="*/ 3622798 h 6858000"/>
              <a:gd name="connsiteX218" fmla="*/ 4440129 w 7467600"/>
              <a:gd name="connsiteY218" fmla="*/ 3448571 h 6858000"/>
              <a:gd name="connsiteX219" fmla="*/ 4856525 w 7467600"/>
              <a:gd name="connsiteY219" fmla="*/ 3915351 h 6858000"/>
              <a:gd name="connsiteX220" fmla="*/ 5059055 w 7467600"/>
              <a:gd name="connsiteY220" fmla="*/ 4108918 h 6858000"/>
              <a:gd name="connsiteX221" fmla="*/ 5290070 w 7467600"/>
              <a:gd name="connsiteY221" fmla="*/ 4263619 h 6858000"/>
              <a:gd name="connsiteX222" fmla="*/ 4834991 w 7467600"/>
              <a:gd name="connsiteY222" fmla="*/ 3830985 h 6858000"/>
              <a:gd name="connsiteX223" fmla="*/ 4440129 w 7467600"/>
              <a:gd name="connsiteY223" fmla="*/ 3448571 h 6858000"/>
              <a:gd name="connsiteX224" fmla="*/ 4441737 w 7467600"/>
              <a:gd name="connsiteY224" fmla="*/ 3399734 h 6858000"/>
              <a:gd name="connsiteX225" fmla="*/ 4431236 w 7467600"/>
              <a:gd name="connsiteY225" fmla="*/ 3400954 h 6858000"/>
              <a:gd name="connsiteX226" fmla="*/ 4557150 w 7467600"/>
              <a:gd name="connsiteY226" fmla="*/ 3510023 h 6858000"/>
              <a:gd name="connsiteX227" fmla="*/ 4856936 w 7467600"/>
              <a:gd name="connsiteY227" fmla="*/ 3809146 h 6858000"/>
              <a:gd name="connsiteX228" fmla="*/ 5111996 w 7467600"/>
              <a:gd name="connsiteY228" fmla="*/ 4065759 h 6858000"/>
              <a:gd name="connsiteX229" fmla="*/ 5388878 w 7467600"/>
              <a:gd name="connsiteY229" fmla="*/ 4300185 h 6858000"/>
              <a:gd name="connsiteX230" fmla="*/ 5425556 w 7467600"/>
              <a:gd name="connsiteY230" fmla="*/ 4308967 h 6858000"/>
              <a:gd name="connsiteX231" fmla="*/ 4943646 w 7467600"/>
              <a:gd name="connsiteY231" fmla="*/ 3822916 h 6858000"/>
              <a:gd name="connsiteX232" fmla="*/ 4594837 w 7467600"/>
              <a:gd name="connsiteY232" fmla="*/ 3532274 h 6858000"/>
              <a:gd name="connsiteX233" fmla="*/ 4441737 w 7467600"/>
              <a:gd name="connsiteY233" fmla="*/ 3399734 h 6858000"/>
              <a:gd name="connsiteX234" fmla="*/ 5425834 w 7467600"/>
              <a:gd name="connsiteY234" fmla="*/ 3162785 h 6858000"/>
              <a:gd name="connsiteX235" fmla="*/ 5401644 w 7467600"/>
              <a:gd name="connsiteY235" fmla="*/ 3617847 h 6858000"/>
              <a:gd name="connsiteX236" fmla="*/ 5467256 w 7467600"/>
              <a:gd name="connsiteY236" fmla="*/ 4175494 h 6858000"/>
              <a:gd name="connsiteX237" fmla="*/ 5448069 w 7467600"/>
              <a:gd name="connsiteY237" fmla="*/ 3567554 h 6858000"/>
              <a:gd name="connsiteX238" fmla="*/ 5425834 w 7467600"/>
              <a:gd name="connsiteY238" fmla="*/ 3162785 h 6858000"/>
              <a:gd name="connsiteX239" fmla="*/ 1318687 w 7467600"/>
              <a:gd name="connsiteY239" fmla="*/ 3113840 h 6858000"/>
              <a:gd name="connsiteX240" fmla="*/ 1066793 w 7467600"/>
              <a:gd name="connsiteY240" fmla="*/ 3212171 h 6858000"/>
              <a:gd name="connsiteX241" fmla="*/ 993319 w 7467600"/>
              <a:gd name="connsiteY241" fmla="*/ 3247648 h 6858000"/>
              <a:gd name="connsiteX242" fmla="*/ 853081 w 7467600"/>
              <a:gd name="connsiteY242" fmla="*/ 3312410 h 6858000"/>
              <a:gd name="connsiteX243" fmla="*/ 805957 w 7467600"/>
              <a:gd name="connsiteY243" fmla="*/ 3330443 h 6858000"/>
              <a:gd name="connsiteX244" fmla="*/ 1318687 w 7467600"/>
              <a:gd name="connsiteY244" fmla="*/ 3113840 h 6858000"/>
              <a:gd name="connsiteX245" fmla="*/ 5453702 w 7467600"/>
              <a:gd name="connsiteY245" fmla="*/ 3090882 h 6858000"/>
              <a:gd name="connsiteX246" fmla="*/ 5480135 w 7467600"/>
              <a:gd name="connsiteY246" fmla="*/ 3565802 h 6858000"/>
              <a:gd name="connsiteX247" fmla="*/ 5499023 w 7467600"/>
              <a:gd name="connsiteY247" fmla="*/ 4166310 h 6858000"/>
              <a:gd name="connsiteX248" fmla="*/ 5547022 w 7467600"/>
              <a:gd name="connsiteY248" fmla="*/ 3607838 h 6858000"/>
              <a:gd name="connsiteX249" fmla="*/ 5515964 w 7467600"/>
              <a:gd name="connsiteY249" fmla="*/ 3378541 h 6858000"/>
              <a:gd name="connsiteX250" fmla="*/ 5453702 w 7467600"/>
              <a:gd name="connsiteY250" fmla="*/ 3090882 h 6858000"/>
              <a:gd name="connsiteX251" fmla="*/ 1238695 w 7467600"/>
              <a:gd name="connsiteY251" fmla="*/ 3076820 h 6858000"/>
              <a:gd name="connsiteX252" fmla="*/ 716371 w 7467600"/>
              <a:gd name="connsiteY252" fmla="*/ 3293249 h 6858000"/>
              <a:gd name="connsiteX253" fmla="*/ 579522 w 7467600"/>
              <a:gd name="connsiteY253" fmla="*/ 3371759 h 6858000"/>
              <a:gd name="connsiteX254" fmla="*/ 600288 w 7467600"/>
              <a:gd name="connsiteY254" fmla="*/ 3365555 h 6858000"/>
              <a:gd name="connsiteX255" fmla="*/ 840692 w 7467600"/>
              <a:gd name="connsiteY255" fmla="*/ 3284921 h 6858000"/>
              <a:gd name="connsiteX256" fmla="*/ 979248 w 7467600"/>
              <a:gd name="connsiteY256" fmla="*/ 3221003 h 6858000"/>
              <a:gd name="connsiteX257" fmla="*/ 1053282 w 7467600"/>
              <a:gd name="connsiteY257" fmla="*/ 3185247 h 6858000"/>
              <a:gd name="connsiteX258" fmla="*/ 1320603 w 7467600"/>
              <a:gd name="connsiteY258" fmla="*/ 3081281 h 6858000"/>
              <a:gd name="connsiteX259" fmla="*/ 1238695 w 7467600"/>
              <a:gd name="connsiteY259" fmla="*/ 3076820 h 6858000"/>
              <a:gd name="connsiteX260" fmla="*/ 5425627 w 7467600"/>
              <a:gd name="connsiteY260" fmla="*/ 2954192 h 6858000"/>
              <a:gd name="connsiteX261" fmla="*/ 5470770 w 7467600"/>
              <a:gd name="connsiteY261" fmla="*/ 3005435 h 6858000"/>
              <a:gd name="connsiteX262" fmla="*/ 5519779 w 7467600"/>
              <a:gd name="connsiteY262" fmla="*/ 4359223 h 6858000"/>
              <a:gd name="connsiteX263" fmla="*/ 5520293 w 7467600"/>
              <a:gd name="connsiteY263" fmla="*/ 4360602 h 6858000"/>
              <a:gd name="connsiteX264" fmla="*/ 5767221 w 7467600"/>
              <a:gd name="connsiteY264" fmla="*/ 4665564 h 6858000"/>
              <a:gd name="connsiteX265" fmla="*/ 6937169 w 7467600"/>
              <a:gd name="connsiteY265" fmla="*/ 4815941 h 6858000"/>
              <a:gd name="connsiteX266" fmla="*/ 6953922 w 7467600"/>
              <a:gd name="connsiteY266" fmla="*/ 4890068 h 6858000"/>
              <a:gd name="connsiteX267" fmla="*/ 6071359 w 7467600"/>
              <a:gd name="connsiteY267" fmla="*/ 4770770 h 6858000"/>
              <a:gd name="connsiteX268" fmla="*/ 6038839 w 7467600"/>
              <a:gd name="connsiteY268" fmla="*/ 4764474 h 6858000"/>
              <a:gd name="connsiteX269" fmla="*/ 6038706 w 7467600"/>
              <a:gd name="connsiteY269" fmla="*/ 4763847 h 6858000"/>
              <a:gd name="connsiteX270" fmla="*/ 6037784 w 7467600"/>
              <a:gd name="connsiteY270" fmla="*/ 4764270 h 6858000"/>
              <a:gd name="connsiteX271" fmla="*/ 6038839 w 7467600"/>
              <a:gd name="connsiteY271" fmla="*/ 4764474 h 6858000"/>
              <a:gd name="connsiteX272" fmla="*/ 6040338 w 7467600"/>
              <a:gd name="connsiteY272" fmla="*/ 4771418 h 6858000"/>
              <a:gd name="connsiteX273" fmla="*/ 6024488 w 7467600"/>
              <a:gd name="connsiteY273" fmla="*/ 4809903 h 6858000"/>
              <a:gd name="connsiteX274" fmla="*/ 5599771 w 7467600"/>
              <a:gd name="connsiteY274" fmla="*/ 5509652 h 6858000"/>
              <a:gd name="connsiteX275" fmla="*/ 5548843 w 7467600"/>
              <a:gd name="connsiteY275" fmla="*/ 5563845 h 6858000"/>
              <a:gd name="connsiteX276" fmla="*/ 5940952 w 7467600"/>
              <a:gd name="connsiteY276" fmla="*/ 6250028 h 6858000"/>
              <a:gd name="connsiteX277" fmla="*/ 6043441 w 7467600"/>
              <a:gd name="connsiteY277" fmla="*/ 6665847 h 6858000"/>
              <a:gd name="connsiteX278" fmla="*/ 6093432 w 7467600"/>
              <a:gd name="connsiteY278" fmla="*/ 6858000 h 6858000"/>
              <a:gd name="connsiteX279" fmla="*/ 6034344 w 7467600"/>
              <a:gd name="connsiteY279" fmla="*/ 6858000 h 6858000"/>
              <a:gd name="connsiteX280" fmla="*/ 6026679 w 7467600"/>
              <a:gd name="connsiteY280" fmla="*/ 6836959 h 6858000"/>
              <a:gd name="connsiteX281" fmla="*/ 5800441 w 7467600"/>
              <a:gd name="connsiteY281" fmla="*/ 6335286 h 6858000"/>
              <a:gd name="connsiteX282" fmla="*/ 5526562 w 7467600"/>
              <a:gd name="connsiteY282" fmla="*/ 5705388 h 6858000"/>
              <a:gd name="connsiteX283" fmla="*/ 5519640 w 7467600"/>
              <a:gd name="connsiteY283" fmla="*/ 5683774 h 6858000"/>
              <a:gd name="connsiteX284" fmla="*/ 5844559 w 7467600"/>
              <a:gd name="connsiteY284" fmla="*/ 6553349 h 6858000"/>
              <a:gd name="connsiteX285" fmla="*/ 5975994 w 7467600"/>
              <a:gd name="connsiteY285" fmla="*/ 6858000 h 6858000"/>
              <a:gd name="connsiteX286" fmla="*/ 5898547 w 7467600"/>
              <a:gd name="connsiteY286" fmla="*/ 6858000 h 6858000"/>
              <a:gd name="connsiteX287" fmla="*/ 5682041 w 7467600"/>
              <a:gd name="connsiteY287" fmla="*/ 6355860 h 6858000"/>
              <a:gd name="connsiteX288" fmla="*/ 5461758 w 7467600"/>
              <a:gd name="connsiteY288" fmla="*/ 5820220 h 6858000"/>
              <a:gd name="connsiteX289" fmla="*/ 5237282 w 7467600"/>
              <a:gd name="connsiteY289" fmla="*/ 6579086 h 6858000"/>
              <a:gd name="connsiteX290" fmla="*/ 5115009 w 7467600"/>
              <a:gd name="connsiteY290" fmla="*/ 6858000 h 6858000"/>
              <a:gd name="connsiteX291" fmla="*/ 5028074 w 7467600"/>
              <a:gd name="connsiteY291" fmla="*/ 6858000 h 6858000"/>
              <a:gd name="connsiteX292" fmla="*/ 5079508 w 7467600"/>
              <a:gd name="connsiteY292" fmla="*/ 6749074 h 6858000"/>
              <a:gd name="connsiteX293" fmla="*/ 5371846 w 7467600"/>
              <a:gd name="connsiteY293" fmla="*/ 5924413 h 6858000"/>
              <a:gd name="connsiteX294" fmla="*/ 5270512 w 7467600"/>
              <a:gd name="connsiteY294" fmla="*/ 6138975 h 6858000"/>
              <a:gd name="connsiteX295" fmla="*/ 5062409 w 7467600"/>
              <a:gd name="connsiteY295" fmla="*/ 6653544 h 6858000"/>
              <a:gd name="connsiteX296" fmla="*/ 5036628 w 7467600"/>
              <a:gd name="connsiteY296" fmla="*/ 6754247 h 6858000"/>
              <a:gd name="connsiteX297" fmla="*/ 5009112 w 7467600"/>
              <a:gd name="connsiteY297" fmla="*/ 6858000 h 6858000"/>
              <a:gd name="connsiteX298" fmla="*/ 4976679 w 7467600"/>
              <a:gd name="connsiteY298" fmla="*/ 6858000 h 6858000"/>
              <a:gd name="connsiteX299" fmla="*/ 5006537 w 7467600"/>
              <a:gd name="connsiteY299" fmla="*/ 6747068 h 6858000"/>
              <a:gd name="connsiteX300" fmla="*/ 5032723 w 7467600"/>
              <a:gd name="connsiteY300" fmla="*/ 6644957 h 6858000"/>
              <a:gd name="connsiteX301" fmla="*/ 5242949 w 7467600"/>
              <a:gd name="connsiteY301" fmla="*/ 6125175 h 6858000"/>
              <a:gd name="connsiteX302" fmla="*/ 5286321 w 7467600"/>
              <a:gd name="connsiteY302" fmla="*/ 6033555 h 6858000"/>
              <a:gd name="connsiteX303" fmla="*/ 5008210 w 7467600"/>
              <a:gd name="connsiteY303" fmla="*/ 6649194 h 6858000"/>
              <a:gd name="connsiteX304" fmla="*/ 4986321 w 7467600"/>
              <a:gd name="connsiteY304" fmla="*/ 6765687 h 6858000"/>
              <a:gd name="connsiteX305" fmla="*/ 4973474 w 7467600"/>
              <a:gd name="connsiteY305" fmla="*/ 6858000 h 6858000"/>
              <a:gd name="connsiteX306" fmla="*/ 4907178 w 7467600"/>
              <a:gd name="connsiteY306" fmla="*/ 6858000 h 6858000"/>
              <a:gd name="connsiteX307" fmla="*/ 4910810 w 7467600"/>
              <a:gd name="connsiteY307" fmla="*/ 6829660 h 6858000"/>
              <a:gd name="connsiteX308" fmla="*/ 4987461 w 7467600"/>
              <a:gd name="connsiteY308" fmla="*/ 6432994 h 6858000"/>
              <a:gd name="connsiteX309" fmla="*/ 5179262 w 7467600"/>
              <a:gd name="connsiteY309" fmla="*/ 6035044 h 6858000"/>
              <a:gd name="connsiteX310" fmla="*/ 4689678 w 7467600"/>
              <a:gd name="connsiteY310" fmla="*/ 6440241 h 6858000"/>
              <a:gd name="connsiteX311" fmla="*/ 4477543 w 7467600"/>
              <a:gd name="connsiteY311" fmla="*/ 6674836 h 6858000"/>
              <a:gd name="connsiteX312" fmla="*/ 4329957 w 7467600"/>
              <a:gd name="connsiteY312" fmla="*/ 6858000 h 6858000"/>
              <a:gd name="connsiteX313" fmla="*/ 4218595 w 7467600"/>
              <a:gd name="connsiteY313" fmla="*/ 6858000 h 6858000"/>
              <a:gd name="connsiteX314" fmla="*/ 4368888 w 7467600"/>
              <a:gd name="connsiteY314" fmla="*/ 6668412 h 6858000"/>
              <a:gd name="connsiteX315" fmla="*/ 4563091 w 7467600"/>
              <a:gd name="connsiteY315" fmla="*/ 6442508 h 6858000"/>
              <a:gd name="connsiteX316" fmla="*/ 5387324 w 7467600"/>
              <a:gd name="connsiteY316" fmla="*/ 5705830 h 6858000"/>
              <a:gd name="connsiteX317" fmla="*/ 5073620 w 7467600"/>
              <a:gd name="connsiteY317" fmla="*/ 5955437 h 6858000"/>
              <a:gd name="connsiteX318" fmla="*/ 4689789 w 7467600"/>
              <a:gd name="connsiteY318" fmla="*/ 6268382 h 6858000"/>
              <a:gd name="connsiteX319" fmla="*/ 4418722 w 7467600"/>
              <a:gd name="connsiteY319" fmla="*/ 6570886 h 6858000"/>
              <a:gd name="connsiteX320" fmla="*/ 4214944 w 7467600"/>
              <a:gd name="connsiteY320" fmla="*/ 6858000 h 6858000"/>
              <a:gd name="connsiteX321" fmla="*/ 4177898 w 7467600"/>
              <a:gd name="connsiteY321" fmla="*/ 6858000 h 6858000"/>
              <a:gd name="connsiteX322" fmla="*/ 4391597 w 7467600"/>
              <a:gd name="connsiteY322" fmla="*/ 6556370 h 6858000"/>
              <a:gd name="connsiteX323" fmla="*/ 4668889 w 7467600"/>
              <a:gd name="connsiteY323" fmla="*/ 6246399 h 6858000"/>
              <a:gd name="connsiteX324" fmla="*/ 5055427 w 7467600"/>
              <a:gd name="connsiteY324" fmla="*/ 5931476 h 6858000"/>
              <a:gd name="connsiteX325" fmla="*/ 5371814 w 7467600"/>
              <a:gd name="connsiteY325" fmla="*/ 5678975 h 6858000"/>
              <a:gd name="connsiteX326" fmla="*/ 4987918 w 7467600"/>
              <a:gd name="connsiteY326" fmla="*/ 5838701 h 6858000"/>
              <a:gd name="connsiteX327" fmla="*/ 4317146 w 7467600"/>
              <a:gd name="connsiteY327" fmla="*/ 6587716 h 6858000"/>
              <a:gd name="connsiteX328" fmla="*/ 4171627 w 7467600"/>
              <a:gd name="connsiteY328" fmla="*/ 6858000 h 6858000"/>
              <a:gd name="connsiteX329" fmla="*/ 4081585 w 7467600"/>
              <a:gd name="connsiteY329" fmla="*/ 6858000 h 6858000"/>
              <a:gd name="connsiteX330" fmla="*/ 4238603 w 7467600"/>
              <a:gd name="connsiteY330" fmla="*/ 6559341 h 6858000"/>
              <a:gd name="connsiteX331" fmla="*/ 4778333 w 7467600"/>
              <a:gd name="connsiteY331" fmla="*/ 5873626 h 6858000"/>
              <a:gd name="connsiteX332" fmla="*/ 5414185 w 7467600"/>
              <a:gd name="connsiteY332" fmla="*/ 5573882 h 6858000"/>
              <a:gd name="connsiteX333" fmla="*/ 5959648 w 7467600"/>
              <a:gd name="connsiteY333" fmla="*/ 4760797 h 6858000"/>
              <a:gd name="connsiteX334" fmla="*/ 5355019 w 7467600"/>
              <a:gd name="connsiteY334" fmla="*/ 4734672 h 6858000"/>
              <a:gd name="connsiteX335" fmla="*/ 5083565 w 7467600"/>
              <a:gd name="connsiteY335" fmla="*/ 5179121 h 6858000"/>
              <a:gd name="connsiteX336" fmla="*/ 4713577 w 7467600"/>
              <a:gd name="connsiteY336" fmla="*/ 5616803 h 6858000"/>
              <a:gd name="connsiteX337" fmla="*/ 3989559 w 7467600"/>
              <a:gd name="connsiteY337" fmla="*/ 6145945 h 6858000"/>
              <a:gd name="connsiteX338" fmla="*/ 3939824 w 7467600"/>
              <a:gd name="connsiteY338" fmla="*/ 6066900 h 6858000"/>
              <a:gd name="connsiteX339" fmla="*/ 4584537 w 7467600"/>
              <a:gd name="connsiteY339" fmla="*/ 5324826 h 6858000"/>
              <a:gd name="connsiteX340" fmla="*/ 5037105 w 7467600"/>
              <a:gd name="connsiteY340" fmla="*/ 5088765 h 6858000"/>
              <a:gd name="connsiteX341" fmla="*/ 5039930 w 7467600"/>
              <a:gd name="connsiteY341" fmla="*/ 5089585 h 6858000"/>
              <a:gd name="connsiteX342" fmla="*/ 5263764 w 7467600"/>
              <a:gd name="connsiteY342" fmla="*/ 4735525 h 6858000"/>
              <a:gd name="connsiteX343" fmla="*/ 4086300 w 7467600"/>
              <a:gd name="connsiteY343" fmla="*/ 4884599 h 6858000"/>
              <a:gd name="connsiteX344" fmla="*/ 4085485 w 7467600"/>
              <a:gd name="connsiteY344" fmla="*/ 4899070 h 6858000"/>
              <a:gd name="connsiteX345" fmla="*/ 3871915 w 7467600"/>
              <a:gd name="connsiteY345" fmla="*/ 5253645 h 6858000"/>
              <a:gd name="connsiteX346" fmla="*/ 3799374 w 7467600"/>
              <a:gd name="connsiteY346" fmla="*/ 5466127 h 6858000"/>
              <a:gd name="connsiteX347" fmla="*/ 3498850 w 7467600"/>
              <a:gd name="connsiteY347" fmla="*/ 6661888 h 6858000"/>
              <a:gd name="connsiteX348" fmla="*/ 3399216 w 7467600"/>
              <a:gd name="connsiteY348" fmla="*/ 6858000 h 6858000"/>
              <a:gd name="connsiteX349" fmla="*/ 3303688 w 7467600"/>
              <a:gd name="connsiteY349" fmla="*/ 6858000 h 6858000"/>
              <a:gd name="connsiteX350" fmla="*/ 3391774 w 7467600"/>
              <a:gd name="connsiteY350" fmla="*/ 6697181 h 6858000"/>
              <a:gd name="connsiteX351" fmla="*/ 3735540 w 7467600"/>
              <a:gd name="connsiteY351" fmla="*/ 5546923 h 6858000"/>
              <a:gd name="connsiteX352" fmla="*/ 3729438 w 7467600"/>
              <a:gd name="connsiteY352" fmla="*/ 5569058 h 6858000"/>
              <a:gd name="connsiteX353" fmla="*/ 3707782 w 7467600"/>
              <a:gd name="connsiteY353" fmla="*/ 5644908 h 6858000"/>
              <a:gd name="connsiteX354" fmla="*/ 3583827 w 7467600"/>
              <a:gd name="connsiteY354" fmla="*/ 6039215 h 6858000"/>
              <a:gd name="connsiteX355" fmla="*/ 3547861 w 7467600"/>
              <a:gd name="connsiteY355" fmla="*/ 6129609 h 6858000"/>
              <a:gd name="connsiteX356" fmla="*/ 3490905 w 7467600"/>
              <a:gd name="connsiteY356" fmla="*/ 6277660 h 6858000"/>
              <a:gd name="connsiteX357" fmla="*/ 3455859 w 7467600"/>
              <a:gd name="connsiteY357" fmla="*/ 6391301 h 6858000"/>
              <a:gd name="connsiteX358" fmla="*/ 3429112 w 7467600"/>
              <a:gd name="connsiteY358" fmla="*/ 6479469 h 6858000"/>
              <a:gd name="connsiteX359" fmla="*/ 3304862 w 7467600"/>
              <a:gd name="connsiteY359" fmla="*/ 6796476 h 6858000"/>
              <a:gd name="connsiteX360" fmla="*/ 3276071 w 7467600"/>
              <a:gd name="connsiteY360" fmla="*/ 6858000 h 6858000"/>
              <a:gd name="connsiteX361" fmla="*/ 3240805 w 7467600"/>
              <a:gd name="connsiteY361" fmla="*/ 6858000 h 6858000"/>
              <a:gd name="connsiteX362" fmla="*/ 3275917 w 7467600"/>
              <a:gd name="connsiteY362" fmla="*/ 6783192 h 6858000"/>
              <a:gd name="connsiteX363" fmla="*/ 3399358 w 7467600"/>
              <a:gd name="connsiteY363" fmla="*/ 6469011 h 6858000"/>
              <a:gd name="connsiteX364" fmla="*/ 3425650 w 7467600"/>
              <a:gd name="connsiteY364" fmla="*/ 6381333 h 6858000"/>
              <a:gd name="connsiteX365" fmla="*/ 3460661 w 7467600"/>
              <a:gd name="connsiteY365" fmla="*/ 6266763 h 6858000"/>
              <a:gd name="connsiteX366" fmla="*/ 3518021 w 7467600"/>
              <a:gd name="connsiteY366" fmla="*/ 6117298 h 6858000"/>
              <a:gd name="connsiteX367" fmla="*/ 3554035 w 7467600"/>
              <a:gd name="connsiteY367" fmla="*/ 6027832 h 6858000"/>
              <a:gd name="connsiteX368" fmla="*/ 3677174 w 7467600"/>
              <a:gd name="connsiteY368" fmla="*/ 5636351 h 6858000"/>
              <a:gd name="connsiteX369" fmla="*/ 3698819 w 7467600"/>
              <a:gd name="connsiteY369" fmla="*/ 5560503 h 6858000"/>
              <a:gd name="connsiteX370" fmla="*/ 3702094 w 7467600"/>
              <a:gd name="connsiteY370" fmla="*/ 5549194 h 6858000"/>
              <a:gd name="connsiteX371" fmla="*/ 3398355 w 7467600"/>
              <a:gd name="connsiteY371" fmla="*/ 6094603 h 6858000"/>
              <a:gd name="connsiteX372" fmla="*/ 3193941 w 7467600"/>
              <a:gd name="connsiteY372" fmla="*/ 6798775 h 6858000"/>
              <a:gd name="connsiteX373" fmla="*/ 3184140 w 7467600"/>
              <a:gd name="connsiteY373" fmla="*/ 6858000 h 6858000"/>
              <a:gd name="connsiteX374" fmla="*/ 3099978 w 7467600"/>
              <a:gd name="connsiteY374" fmla="*/ 6858000 h 6858000"/>
              <a:gd name="connsiteX375" fmla="*/ 3101556 w 7467600"/>
              <a:gd name="connsiteY375" fmla="*/ 6843337 h 6858000"/>
              <a:gd name="connsiteX376" fmla="*/ 3370162 w 7467600"/>
              <a:gd name="connsiteY376" fmla="*/ 5785550 h 6858000"/>
              <a:gd name="connsiteX377" fmla="*/ 3746477 w 7467600"/>
              <a:gd name="connsiteY377" fmla="*/ 5377889 h 6858000"/>
              <a:gd name="connsiteX378" fmla="*/ 3863399 w 7467600"/>
              <a:gd name="connsiteY378" fmla="*/ 5087257 h 6858000"/>
              <a:gd name="connsiteX379" fmla="*/ 3968712 w 7467600"/>
              <a:gd name="connsiteY379" fmla="*/ 4913989 h 6858000"/>
              <a:gd name="connsiteX380" fmla="*/ 2792390 w 7467600"/>
              <a:gd name="connsiteY380" fmla="*/ 5382974 h 6858000"/>
              <a:gd name="connsiteX381" fmla="*/ 2714982 w 7467600"/>
              <a:gd name="connsiteY381" fmla="*/ 5427051 h 6858000"/>
              <a:gd name="connsiteX382" fmla="*/ 2813361 w 7467600"/>
              <a:gd name="connsiteY382" fmla="*/ 6023912 h 6858000"/>
              <a:gd name="connsiteX383" fmla="*/ 2688430 w 7467600"/>
              <a:gd name="connsiteY383" fmla="*/ 6801564 h 6858000"/>
              <a:gd name="connsiteX384" fmla="*/ 2629626 w 7467600"/>
              <a:gd name="connsiteY384" fmla="*/ 6763394 h 6858000"/>
              <a:gd name="connsiteX385" fmla="*/ 2565328 w 7467600"/>
              <a:gd name="connsiteY385" fmla="*/ 5516399 h 6858000"/>
              <a:gd name="connsiteX386" fmla="*/ 1922999 w 7467600"/>
              <a:gd name="connsiteY386" fmla="*/ 5980343 h 6858000"/>
              <a:gd name="connsiteX387" fmla="*/ 1950261 w 7467600"/>
              <a:gd name="connsiteY387" fmla="*/ 6405858 h 6858000"/>
              <a:gd name="connsiteX388" fmla="*/ 2365554 w 7467600"/>
              <a:gd name="connsiteY388" fmla="*/ 6759107 h 6858000"/>
              <a:gd name="connsiteX389" fmla="*/ 2424142 w 7467600"/>
              <a:gd name="connsiteY389" fmla="*/ 6858000 h 6858000"/>
              <a:gd name="connsiteX390" fmla="*/ 2395994 w 7467600"/>
              <a:gd name="connsiteY390" fmla="*/ 6858000 h 6858000"/>
              <a:gd name="connsiteX391" fmla="*/ 2392863 w 7467600"/>
              <a:gd name="connsiteY391" fmla="*/ 6852964 h 6858000"/>
              <a:gd name="connsiteX392" fmla="*/ 2017589 w 7467600"/>
              <a:gd name="connsiteY392" fmla="*/ 6493982 h 6858000"/>
              <a:gd name="connsiteX393" fmla="*/ 2147336 w 7467600"/>
              <a:gd name="connsiteY393" fmla="*/ 6594052 h 6858000"/>
              <a:gd name="connsiteX394" fmla="*/ 2207047 w 7467600"/>
              <a:gd name="connsiteY394" fmla="*/ 6654540 h 6858000"/>
              <a:gd name="connsiteX395" fmla="*/ 2299106 w 7467600"/>
              <a:gd name="connsiteY395" fmla="*/ 6778931 h 6858000"/>
              <a:gd name="connsiteX396" fmla="*/ 2314430 w 7467600"/>
              <a:gd name="connsiteY396" fmla="*/ 6801144 h 6858000"/>
              <a:gd name="connsiteX397" fmla="*/ 2352406 w 7467600"/>
              <a:gd name="connsiteY397" fmla="*/ 6858000 h 6858000"/>
              <a:gd name="connsiteX398" fmla="*/ 2314492 w 7467600"/>
              <a:gd name="connsiteY398" fmla="*/ 6858000 h 6858000"/>
              <a:gd name="connsiteX399" fmla="*/ 2288095 w 7467600"/>
              <a:gd name="connsiteY399" fmla="*/ 6818030 h 6858000"/>
              <a:gd name="connsiteX400" fmla="*/ 2272768 w 7467600"/>
              <a:gd name="connsiteY400" fmla="*/ 6795822 h 6858000"/>
              <a:gd name="connsiteX401" fmla="*/ 2182715 w 7467600"/>
              <a:gd name="connsiteY401" fmla="*/ 6675071 h 6858000"/>
              <a:gd name="connsiteX402" fmla="*/ 2032061 w 7467600"/>
              <a:gd name="connsiteY402" fmla="*/ 6541380 h 6858000"/>
              <a:gd name="connsiteX403" fmla="*/ 2257220 w 7467600"/>
              <a:gd name="connsiteY403" fmla="*/ 6826257 h 6858000"/>
              <a:gd name="connsiteX404" fmla="*/ 2281324 w 7467600"/>
              <a:gd name="connsiteY404" fmla="*/ 6858000 h 6858000"/>
              <a:gd name="connsiteX405" fmla="*/ 2242860 w 7467600"/>
              <a:gd name="connsiteY405" fmla="*/ 6858000 h 6858000"/>
              <a:gd name="connsiteX406" fmla="*/ 2232818 w 7467600"/>
              <a:gd name="connsiteY406" fmla="*/ 6844926 h 6858000"/>
              <a:gd name="connsiteX407" fmla="*/ 1990172 w 7467600"/>
              <a:gd name="connsiteY407" fmla="*/ 6542121 h 6858000"/>
              <a:gd name="connsiteX408" fmla="*/ 2124090 w 7467600"/>
              <a:gd name="connsiteY408" fmla="*/ 6761017 h 6858000"/>
              <a:gd name="connsiteX409" fmla="*/ 2200380 w 7467600"/>
              <a:gd name="connsiteY409" fmla="*/ 6858000 h 6858000"/>
              <a:gd name="connsiteX410" fmla="*/ 2147507 w 7467600"/>
              <a:gd name="connsiteY410" fmla="*/ 6858000 h 6858000"/>
              <a:gd name="connsiteX411" fmla="*/ 2070668 w 7467600"/>
              <a:gd name="connsiteY411" fmla="*/ 6761520 h 6858000"/>
              <a:gd name="connsiteX412" fmla="*/ 1975142 w 7467600"/>
              <a:gd name="connsiteY412" fmla="*/ 6585570 h 6858000"/>
              <a:gd name="connsiteX413" fmla="*/ 2050035 w 7467600"/>
              <a:gd name="connsiteY413" fmla="*/ 6813345 h 6858000"/>
              <a:gd name="connsiteX414" fmla="*/ 2063025 w 7467600"/>
              <a:gd name="connsiteY414" fmla="*/ 6858000 h 6858000"/>
              <a:gd name="connsiteX415" fmla="*/ 2021675 w 7467600"/>
              <a:gd name="connsiteY415" fmla="*/ 6858000 h 6858000"/>
              <a:gd name="connsiteX416" fmla="*/ 2019308 w 7467600"/>
              <a:gd name="connsiteY416" fmla="*/ 6847118 h 6858000"/>
              <a:gd name="connsiteX417" fmla="*/ 1938835 w 7467600"/>
              <a:gd name="connsiteY417" fmla="*/ 6551160 h 6858000"/>
              <a:gd name="connsiteX418" fmla="*/ 1953230 w 7467600"/>
              <a:gd name="connsiteY418" fmla="*/ 6759699 h 6858000"/>
              <a:gd name="connsiteX419" fmla="*/ 1956763 w 7467600"/>
              <a:gd name="connsiteY419" fmla="*/ 6778191 h 6858000"/>
              <a:gd name="connsiteX420" fmla="*/ 1967925 w 7467600"/>
              <a:gd name="connsiteY420" fmla="*/ 6858000 h 6858000"/>
              <a:gd name="connsiteX421" fmla="*/ 1936622 w 7467600"/>
              <a:gd name="connsiteY421" fmla="*/ 6858000 h 6858000"/>
              <a:gd name="connsiteX422" fmla="*/ 1926261 w 7467600"/>
              <a:gd name="connsiteY422" fmla="*/ 6784064 h 6858000"/>
              <a:gd name="connsiteX423" fmla="*/ 1922724 w 7467600"/>
              <a:gd name="connsiteY423" fmla="*/ 6765577 h 6858000"/>
              <a:gd name="connsiteX424" fmla="*/ 1904650 w 7467600"/>
              <a:gd name="connsiteY424" fmla="*/ 6639616 h 6858000"/>
              <a:gd name="connsiteX425" fmla="*/ 1885273 w 7467600"/>
              <a:gd name="connsiteY425" fmla="*/ 6858000 h 6858000"/>
              <a:gd name="connsiteX426" fmla="*/ 1854363 w 7467600"/>
              <a:gd name="connsiteY426" fmla="*/ 6858000 h 6858000"/>
              <a:gd name="connsiteX427" fmla="*/ 1880391 w 7467600"/>
              <a:gd name="connsiteY427" fmla="*/ 6603796 h 6858000"/>
              <a:gd name="connsiteX428" fmla="*/ 1818273 w 7467600"/>
              <a:gd name="connsiteY428" fmla="*/ 6715729 h 6858000"/>
              <a:gd name="connsiteX429" fmla="*/ 1794691 w 7467600"/>
              <a:gd name="connsiteY429" fmla="*/ 6843239 h 6858000"/>
              <a:gd name="connsiteX430" fmla="*/ 1794914 w 7467600"/>
              <a:gd name="connsiteY430" fmla="*/ 6858000 h 6858000"/>
              <a:gd name="connsiteX431" fmla="*/ 1746128 w 7467600"/>
              <a:gd name="connsiteY431" fmla="*/ 6858000 h 6858000"/>
              <a:gd name="connsiteX432" fmla="*/ 1753934 w 7467600"/>
              <a:gd name="connsiteY432" fmla="*/ 6724796 h 6858000"/>
              <a:gd name="connsiteX433" fmla="*/ 1792053 w 7467600"/>
              <a:gd name="connsiteY433" fmla="*/ 6572396 h 6858000"/>
              <a:gd name="connsiteX434" fmla="*/ 1862248 w 7467600"/>
              <a:gd name="connsiteY434" fmla="*/ 6266397 h 6858000"/>
              <a:gd name="connsiteX435" fmla="*/ 1862250 w 7467600"/>
              <a:gd name="connsiteY435" fmla="*/ 6033531 h 6858000"/>
              <a:gd name="connsiteX436" fmla="*/ 1211999 w 7467600"/>
              <a:gd name="connsiteY436" fmla="*/ 6683610 h 6858000"/>
              <a:gd name="connsiteX437" fmla="*/ 1213266 w 7467600"/>
              <a:gd name="connsiteY437" fmla="*/ 6691947 h 6858000"/>
              <a:gd name="connsiteX438" fmla="*/ 1203370 w 7467600"/>
              <a:gd name="connsiteY438" fmla="*/ 6850676 h 6858000"/>
              <a:gd name="connsiteX439" fmla="*/ 1203671 w 7467600"/>
              <a:gd name="connsiteY439" fmla="*/ 6858000 h 6858000"/>
              <a:gd name="connsiteX440" fmla="*/ 1143180 w 7467600"/>
              <a:gd name="connsiteY440" fmla="*/ 6858000 h 6858000"/>
              <a:gd name="connsiteX441" fmla="*/ 1142176 w 7467600"/>
              <a:gd name="connsiteY441" fmla="*/ 6766045 h 6858000"/>
              <a:gd name="connsiteX442" fmla="*/ 1067484 w 7467600"/>
              <a:gd name="connsiteY442" fmla="*/ 6858000 h 6858000"/>
              <a:gd name="connsiteX443" fmla="*/ 953928 w 7467600"/>
              <a:gd name="connsiteY443" fmla="*/ 6858000 h 6858000"/>
              <a:gd name="connsiteX444" fmla="*/ 959715 w 7467600"/>
              <a:gd name="connsiteY444" fmla="*/ 6850185 h 6858000"/>
              <a:gd name="connsiteX445" fmla="*/ 1483788 w 7467600"/>
              <a:gd name="connsiteY445" fmla="*/ 6259174 h 6858000"/>
              <a:gd name="connsiteX446" fmla="*/ 1100671 w 7467600"/>
              <a:gd name="connsiteY446" fmla="*/ 6252137 h 6858000"/>
              <a:gd name="connsiteX447" fmla="*/ 1090144 w 7467600"/>
              <a:gd name="connsiteY447" fmla="*/ 6256748 h 6858000"/>
              <a:gd name="connsiteX448" fmla="*/ 1095872 w 7467600"/>
              <a:gd name="connsiteY448" fmla="*/ 6271892 h 6858000"/>
              <a:gd name="connsiteX449" fmla="*/ 262785 w 7467600"/>
              <a:gd name="connsiteY449" fmla="*/ 6845450 h 6858000"/>
              <a:gd name="connsiteX450" fmla="*/ 209968 w 7467600"/>
              <a:gd name="connsiteY450" fmla="*/ 6770713 h 6858000"/>
              <a:gd name="connsiteX451" fmla="*/ 873460 w 7467600"/>
              <a:gd name="connsiteY451" fmla="*/ 6253768 h 6858000"/>
              <a:gd name="connsiteX452" fmla="*/ 192686 w 7467600"/>
              <a:gd name="connsiteY452" fmla="*/ 5849257 h 6858000"/>
              <a:gd name="connsiteX453" fmla="*/ 4696 w 7467600"/>
              <a:gd name="connsiteY453" fmla="*/ 5697668 h 6858000"/>
              <a:gd name="connsiteX454" fmla="*/ 0 w 7467600"/>
              <a:gd name="connsiteY454" fmla="*/ 5689984 h 6858000"/>
              <a:gd name="connsiteX455" fmla="*/ 0 w 7467600"/>
              <a:gd name="connsiteY455" fmla="*/ 5513472 h 6858000"/>
              <a:gd name="connsiteX456" fmla="*/ 174101 w 7467600"/>
              <a:gd name="connsiteY456" fmla="*/ 5620277 h 6858000"/>
              <a:gd name="connsiteX457" fmla="*/ 891800 w 7467600"/>
              <a:gd name="connsiteY457" fmla="*/ 6036935 h 6858000"/>
              <a:gd name="connsiteX458" fmla="*/ 1072219 w 7467600"/>
              <a:gd name="connsiteY458" fmla="*/ 6169443 h 6858000"/>
              <a:gd name="connsiteX459" fmla="*/ 1074117 w 7467600"/>
              <a:gd name="connsiteY459" fmla="*/ 6170301 h 6858000"/>
              <a:gd name="connsiteX460" fmla="*/ 1083114 w 7467600"/>
              <a:gd name="connsiteY460" fmla="*/ 6174131 h 6858000"/>
              <a:gd name="connsiteX461" fmla="*/ 1543010 w 7467600"/>
              <a:gd name="connsiteY461" fmla="*/ 6191140 h 6858000"/>
              <a:gd name="connsiteX462" fmla="*/ 1551080 w 7467600"/>
              <a:gd name="connsiteY462" fmla="*/ 6195006 h 6858000"/>
              <a:gd name="connsiteX463" fmla="*/ 2345443 w 7467600"/>
              <a:gd name="connsiteY463" fmla="*/ 5549882 h 6858000"/>
              <a:gd name="connsiteX464" fmla="*/ 1721499 w 7467600"/>
              <a:gd name="connsiteY464" fmla="*/ 5599969 h 6858000"/>
              <a:gd name="connsiteX465" fmla="*/ 767716 w 7467600"/>
              <a:gd name="connsiteY465" fmla="*/ 5472768 h 6858000"/>
              <a:gd name="connsiteX466" fmla="*/ 722147 w 7467600"/>
              <a:gd name="connsiteY466" fmla="*/ 5393091 h 6858000"/>
              <a:gd name="connsiteX467" fmla="*/ 1485552 w 7467600"/>
              <a:gd name="connsiteY467" fmla="*/ 5313202 h 6858000"/>
              <a:gd name="connsiteX468" fmla="*/ 2143004 w 7467600"/>
              <a:gd name="connsiteY468" fmla="*/ 5402420 h 6858000"/>
              <a:gd name="connsiteX469" fmla="*/ 1933391 w 7467600"/>
              <a:gd name="connsiteY469" fmla="*/ 5156971 h 6858000"/>
              <a:gd name="connsiteX470" fmla="*/ 1827118 w 7467600"/>
              <a:gd name="connsiteY470" fmla="*/ 4968410 h 6858000"/>
              <a:gd name="connsiteX471" fmla="*/ 1837349 w 7467600"/>
              <a:gd name="connsiteY471" fmla="*/ 4956357 h 6858000"/>
              <a:gd name="connsiteX472" fmla="*/ 2162835 w 7467600"/>
              <a:gd name="connsiteY472" fmla="*/ 5187853 h 6858000"/>
              <a:gd name="connsiteX473" fmla="*/ 2257167 w 7467600"/>
              <a:gd name="connsiteY473" fmla="*/ 5462123 h 6858000"/>
              <a:gd name="connsiteX474" fmla="*/ 2261598 w 7467600"/>
              <a:gd name="connsiteY474" fmla="*/ 5467998 h 6858000"/>
              <a:gd name="connsiteX475" fmla="*/ 2437177 w 7467600"/>
              <a:gd name="connsiteY475" fmla="*/ 5479608 h 6858000"/>
              <a:gd name="connsiteX476" fmla="*/ 2445247 w 7467600"/>
              <a:gd name="connsiteY476" fmla="*/ 5483476 h 6858000"/>
              <a:gd name="connsiteX477" fmla="*/ 2743626 w 7467600"/>
              <a:gd name="connsiteY477" fmla="*/ 5304819 h 6858000"/>
              <a:gd name="connsiteX478" fmla="*/ 3048102 w 7467600"/>
              <a:gd name="connsiteY478" fmla="*/ 5150595 h 6858000"/>
              <a:gd name="connsiteX479" fmla="*/ 1799414 w 7467600"/>
              <a:gd name="connsiteY479" fmla="*/ 4694732 h 6858000"/>
              <a:gd name="connsiteX480" fmla="*/ 1771735 w 7467600"/>
              <a:gd name="connsiteY480" fmla="*/ 4619929 h 6858000"/>
              <a:gd name="connsiteX481" fmla="*/ 3104273 w 7467600"/>
              <a:gd name="connsiteY481" fmla="*/ 5076159 h 6858000"/>
              <a:gd name="connsiteX482" fmla="*/ 3113245 w 7467600"/>
              <a:gd name="connsiteY482" fmla="*/ 5090705 h 6858000"/>
              <a:gd name="connsiteX483" fmla="*/ 3126294 w 7467600"/>
              <a:gd name="connsiteY483" fmla="*/ 5114400 h 6858000"/>
              <a:gd name="connsiteX484" fmla="*/ 3937433 w 7467600"/>
              <a:gd name="connsiteY484" fmla="*/ 4830473 h 6858000"/>
              <a:gd name="connsiteX485" fmla="*/ 3590475 w 7467600"/>
              <a:gd name="connsiteY485" fmla="*/ 4597974 h 6858000"/>
              <a:gd name="connsiteX486" fmla="*/ 3100264 w 7467600"/>
              <a:gd name="connsiteY486" fmla="*/ 4579845 h 6858000"/>
              <a:gd name="connsiteX487" fmla="*/ 2183576 w 7467600"/>
              <a:gd name="connsiteY487" fmla="*/ 4227150 h 6858000"/>
              <a:gd name="connsiteX488" fmla="*/ 2151029 w 7467600"/>
              <a:gd name="connsiteY488" fmla="*/ 4146947 h 6858000"/>
              <a:gd name="connsiteX489" fmla="*/ 3563434 w 7467600"/>
              <a:gd name="connsiteY489" fmla="*/ 4469115 h 6858000"/>
              <a:gd name="connsiteX490" fmla="*/ 3177952 w 7467600"/>
              <a:gd name="connsiteY490" fmla="*/ 3657386 h 6858000"/>
              <a:gd name="connsiteX491" fmla="*/ 3189263 w 7467600"/>
              <a:gd name="connsiteY491" fmla="*/ 3625726 h 6858000"/>
              <a:gd name="connsiteX492" fmla="*/ 3560912 w 7467600"/>
              <a:gd name="connsiteY492" fmla="*/ 4079863 h 6858000"/>
              <a:gd name="connsiteX493" fmla="*/ 3626636 w 7467600"/>
              <a:gd name="connsiteY493" fmla="*/ 4512230 h 6858000"/>
              <a:gd name="connsiteX494" fmla="*/ 3653088 w 7467600"/>
              <a:gd name="connsiteY494" fmla="*/ 4521417 h 6858000"/>
              <a:gd name="connsiteX495" fmla="*/ 3988128 w 7467600"/>
              <a:gd name="connsiteY495" fmla="*/ 4817267 h 6858000"/>
              <a:gd name="connsiteX496" fmla="*/ 4830582 w 7467600"/>
              <a:gd name="connsiteY496" fmla="*/ 4676000 h 6858000"/>
              <a:gd name="connsiteX497" fmla="*/ 4830100 w 7467600"/>
              <a:gd name="connsiteY497" fmla="*/ 4675554 h 6858000"/>
              <a:gd name="connsiteX498" fmla="*/ 4036318 w 7467600"/>
              <a:gd name="connsiteY498" fmla="*/ 4147013 h 6858000"/>
              <a:gd name="connsiteX499" fmla="*/ 3432098 w 7467600"/>
              <a:gd name="connsiteY499" fmla="*/ 3537312 h 6858000"/>
              <a:gd name="connsiteX500" fmla="*/ 3446761 w 7467600"/>
              <a:gd name="connsiteY500" fmla="*/ 3461278 h 6858000"/>
              <a:gd name="connsiteX501" fmla="*/ 4419733 w 7467600"/>
              <a:gd name="connsiteY501" fmla="*/ 3963555 h 6858000"/>
              <a:gd name="connsiteX502" fmla="*/ 4781371 w 7467600"/>
              <a:gd name="connsiteY502" fmla="*/ 4458604 h 6858000"/>
              <a:gd name="connsiteX503" fmla="*/ 4780440 w 7467600"/>
              <a:gd name="connsiteY503" fmla="*/ 4470290 h 6858000"/>
              <a:gd name="connsiteX504" fmla="*/ 4898954 w 7467600"/>
              <a:gd name="connsiteY504" fmla="*/ 4662092 h 6858000"/>
              <a:gd name="connsiteX505" fmla="*/ 4900699 w 7467600"/>
              <a:gd name="connsiteY505" fmla="*/ 4670867 h 6858000"/>
              <a:gd name="connsiteX506" fmla="*/ 5714511 w 7467600"/>
              <a:gd name="connsiteY506" fmla="*/ 4663483 h 6858000"/>
              <a:gd name="connsiteX507" fmla="*/ 5464793 w 7467600"/>
              <a:gd name="connsiteY507" fmla="*/ 4393556 h 6858000"/>
              <a:gd name="connsiteX508" fmla="*/ 5461897 w 7467600"/>
              <a:gd name="connsiteY508" fmla="*/ 4390879 h 6858000"/>
              <a:gd name="connsiteX509" fmla="*/ 4294126 w 7467600"/>
              <a:gd name="connsiteY509" fmla="*/ 3303048 h 6858000"/>
              <a:gd name="connsiteX510" fmla="*/ 4305321 w 7467600"/>
              <a:gd name="connsiteY510" fmla="*/ 3256953 h 6858000"/>
              <a:gd name="connsiteX511" fmla="*/ 4949299 w 7467600"/>
              <a:gd name="connsiteY511" fmla="*/ 3766336 h 6858000"/>
              <a:gd name="connsiteX512" fmla="*/ 5291452 w 7467600"/>
              <a:gd name="connsiteY512" fmla="*/ 4076801 h 6858000"/>
              <a:gd name="connsiteX513" fmla="*/ 5434998 w 7467600"/>
              <a:gd name="connsiteY513" fmla="*/ 4254100 h 6858000"/>
              <a:gd name="connsiteX514" fmla="*/ 5351015 w 7467600"/>
              <a:gd name="connsiteY514" fmla="*/ 3760989 h 6858000"/>
              <a:gd name="connsiteX515" fmla="*/ 5413780 w 7467600"/>
              <a:gd name="connsiteY515" fmla="*/ 2966265 h 6858000"/>
              <a:gd name="connsiteX516" fmla="*/ 5425627 w 7467600"/>
              <a:gd name="connsiteY516" fmla="*/ 2954192 h 6858000"/>
              <a:gd name="connsiteX517" fmla="*/ 6604735 w 7467600"/>
              <a:gd name="connsiteY517" fmla="*/ 2041381 h 6858000"/>
              <a:gd name="connsiteX518" fmla="*/ 7204487 w 7467600"/>
              <a:gd name="connsiteY518" fmla="*/ 2742112 h 6858000"/>
              <a:gd name="connsiteX519" fmla="*/ 7131592 w 7467600"/>
              <a:gd name="connsiteY519" fmla="*/ 2672096 h 6858000"/>
              <a:gd name="connsiteX520" fmla="*/ 6996344 w 7467600"/>
              <a:gd name="connsiteY520" fmla="*/ 2518310 h 6858000"/>
              <a:gd name="connsiteX521" fmla="*/ 6735495 w 7467600"/>
              <a:gd name="connsiteY521" fmla="*/ 2196890 h 6858000"/>
              <a:gd name="connsiteX522" fmla="*/ 6721901 w 7467600"/>
              <a:gd name="connsiteY522" fmla="*/ 2179274 h 6858000"/>
              <a:gd name="connsiteX523" fmla="*/ 6604735 w 7467600"/>
              <a:gd name="connsiteY523" fmla="*/ 2041381 h 6858000"/>
              <a:gd name="connsiteX524" fmla="*/ 6591670 w 7467600"/>
              <a:gd name="connsiteY524" fmla="*/ 1988277 h 6858000"/>
              <a:gd name="connsiteX525" fmla="*/ 6747349 w 7467600"/>
              <a:gd name="connsiteY525" fmla="*/ 2160069 h 6858000"/>
              <a:gd name="connsiteX526" fmla="*/ 6760943 w 7467600"/>
              <a:gd name="connsiteY526" fmla="*/ 2177686 h 6858000"/>
              <a:gd name="connsiteX527" fmla="*/ 7021065 w 7467600"/>
              <a:gd name="connsiteY527" fmla="*/ 2498102 h 6858000"/>
              <a:gd name="connsiteX528" fmla="*/ 7155223 w 7467600"/>
              <a:gd name="connsiteY528" fmla="*/ 2650386 h 6858000"/>
              <a:gd name="connsiteX529" fmla="*/ 7203167 w 7467600"/>
              <a:gd name="connsiteY529" fmla="*/ 2697288 h 6858000"/>
              <a:gd name="connsiteX530" fmla="*/ 6937703 w 7467600"/>
              <a:gd name="connsiteY530" fmla="*/ 2321981 h 6858000"/>
              <a:gd name="connsiteX531" fmla="*/ 6591670 w 7467600"/>
              <a:gd name="connsiteY531" fmla="*/ 1988277 h 6858000"/>
              <a:gd name="connsiteX532" fmla="*/ 5798671 w 7467600"/>
              <a:gd name="connsiteY532" fmla="*/ 1981601 h 6858000"/>
              <a:gd name="connsiteX533" fmla="*/ 5754709 w 7467600"/>
              <a:gd name="connsiteY533" fmla="*/ 2071454 h 6858000"/>
              <a:gd name="connsiteX534" fmla="*/ 5763044 w 7467600"/>
              <a:gd name="connsiteY534" fmla="*/ 2842206 h 6858000"/>
              <a:gd name="connsiteX535" fmla="*/ 5764974 w 7467600"/>
              <a:gd name="connsiteY535" fmla="*/ 2799609 h 6858000"/>
              <a:gd name="connsiteX536" fmla="*/ 5767665 w 7467600"/>
              <a:gd name="connsiteY536" fmla="*/ 2666409 h 6858000"/>
              <a:gd name="connsiteX537" fmla="*/ 5763055 w 7467600"/>
              <a:gd name="connsiteY537" fmla="*/ 2579705 h 6858000"/>
              <a:gd name="connsiteX538" fmla="*/ 5758079 w 7467600"/>
              <a:gd name="connsiteY538" fmla="*/ 2492508 h 6858000"/>
              <a:gd name="connsiteX539" fmla="*/ 5779325 w 7467600"/>
              <a:gd name="connsiteY539" fmla="*/ 2197069 h 6858000"/>
              <a:gd name="connsiteX540" fmla="*/ 5798671 w 7467600"/>
              <a:gd name="connsiteY540" fmla="*/ 1981601 h 6858000"/>
              <a:gd name="connsiteX541" fmla="*/ 5829202 w 7467600"/>
              <a:gd name="connsiteY541" fmla="*/ 1971679 h 6858000"/>
              <a:gd name="connsiteX542" fmla="*/ 5809558 w 7467600"/>
              <a:gd name="connsiteY542" fmla="*/ 2198043 h 6858000"/>
              <a:gd name="connsiteX543" fmla="*/ 5788653 w 7467600"/>
              <a:gd name="connsiteY543" fmla="*/ 2489430 h 6858000"/>
              <a:gd name="connsiteX544" fmla="*/ 5793439 w 7467600"/>
              <a:gd name="connsiteY544" fmla="*/ 2575235 h 6858000"/>
              <a:gd name="connsiteX545" fmla="*/ 5796837 w 7467600"/>
              <a:gd name="connsiteY545" fmla="*/ 2637633 h 6858000"/>
              <a:gd name="connsiteX546" fmla="*/ 5818614 w 7467600"/>
              <a:gd name="connsiteY546" fmla="*/ 2473055 h 6858000"/>
              <a:gd name="connsiteX547" fmla="*/ 5829202 w 7467600"/>
              <a:gd name="connsiteY547" fmla="*/ 1971679 h 6858000"/>
              <a:gd name="connsiteX548" fmla="*/ 5911389 w 7467600"/>
              <a:gd name="connsiteY548" fmla="*/ 1898371 h 6858000"/>
              <a:gd name="connsiteX549" fmla="*/ 6237627 w 7467600"/>
              <a:gd name="connsiteY549" fmla="*/ 2231921 h 6858000"/>
              <a:gd name="connsiteX550" fmla="*/ 5911389 w 7467600"/>
              <a:gd name="connsiteY550" fmla="*/ 1898371 h 6858000"/>
              <a:gd name="connsiteX551" fmla="*/ 6944437 w 7467600"/>
              <a:gd name="connsiteY551" fmla="*/ 1575402 h 6858000"/>
              <a:gd name="connsiteX552" fmla="*/ 6304730 w 7467600"/>
              <a:gd name="connsiteY552" fmla="*/ 1766654 h 6858000"/>
              <a:gd name="connsiteX553" fmla="*/ 6944437 w 7467600"/>
              <a:gd name="connsiteY553" fmla="*/ 1575402 h 6858000"/>
              <a:gd name="connsiteX554" fmla="*/ 7019523 w 7467600"/>
              <a:gd name="connsiteY554" fmla="*/ 1519450 h 6858000"/>
              <a:gd name="connsiteX555" fmla="*/ 6298091 w 7467600"/>
              <a:gd name="connsiteY555" fmla="*/ 1737122 h 6858000"/>
              <a:gd name="connsiteX556" fmla="*/ 7019523 w 7467600"/>
              <a:gd name="connsiteY556" fmla="*/ 1519450 h 6858000"/>
              <a:gd name="connsiteX557" fmla="*/ 2399523 w 7467600"/>
              <a:gd name="connsiteY557" fmla="*/ 1428234 h 6858000"/>
              <a:gd name="connsiteX558" fmla="*/ 2224982 w 7467600"/>
              <a:gd name="connsiteY558" fmla="*/ 1826201 h 6858000"/>
              <a:gd name="connsiteX559" fmla="*/ 2096099 w 7467600"/>
              <a:gd name="connsiteY559" fmla="*/ 2345900 h 6858000"/>
              <a:gd name="connsiteX560" fmla="*/ 2283317 w 7467600"/>
              <a:gd name="connsiteY560" fmla="*/ 1796925 h 6858000"/>
              <a:gd name="connsiteX561" fmla="*/ 2399523 w 7467600"/>
              <a:gd name="connsiteY561" fmla="*/ 1428234 h 6858000"/>
              <a:gd name="connsiteX562" fmla="*/ 2448558 w 7467600"/>
              <a:gd name="connsiteY562" fmla="*/ 1373435 h 6858000"/>
              <a:gd name="connsiteX563" fmla="*/ 2312521 w 7467600"/>
              <a:gd name="connsiteY563" fmla="*/ 1806140 h 6858000"/>
              <a:gd name="connsiteX564" fmla="*/ 2127533 w 7467600"/>
              <a:gd name="connsiteY564" fmla="*/ 2348380 h 6858000"/>
              <a:gd name="connsiteX565" fmla="*/ 2358080 w 7467600"/>
              <a:gd name="connsiteY565" fmla="*/ 1866134 h 6858000"/>
              <a:gd name="connsiteX566" fmla="*/ 2407436 w 7467600"/>
              <a:gd name="connsiteY566" fmla="*/ 1651070 h 6858000"/>
              <a:gd name="connsiteX567" fmla="*/ 2448558 w 7467600"/>
              <a:gd name="connsiteY567" fmla="*/ 1373435 h 6858000"/>
              <a:gd name="connsiteX568" fmla="*/ 278707 w 7467600"/>
              <a:gd name="connsiteY568" fmla="*/ 1352270 h 6858000"/>
              <a:gd name="connsiteX569" fmla="*/ 321570 w 7467600"/>
              <a:gd name="connsiteY569" fmla="*/ 1861610 h 6858000"/>
              <a:gd name="connsiteX570" fmla="*/ 294281 w 7467600"/>
              <a:gd name="connsiteY570" fmla="*/ 1440658 h 6858000"/>
              <a:gd name="connsiteX571" fmla="*/ 278707 w 7467600"/>
              <a:gd name="connsiteY571" fmla="*/ 1352270 h 6858000"/>
              <a:gd name="connsiteX572" fmla="*/ 1423821 w 7467600"/>
              <a:gd name="connsiteY572" fmla="*/ 1351958 h 6858000"/>
              <a:gd name="connsiteX573" fmla="*/ 1638521 w 7467600"/>
              <a:gd name="connsiteY573" fmla="*/ 1908470 h 6858000"/>
              <a:gd name="connsiteX574" fmla="*/ 1754199 w 7467600"/>
              <a:gd name="connsiteY574" fmla="*/ 2149284 h 6858000"/>
              <a:gd name="connsiteX575" fmla="*/ 1908359 w 7467600"/>
              <a:gd name="connsiteY575" fmla="*/ 2364988 h 6858000"/>
              <a:gd name="connsiteX576" fmla="*/ 1647661 w 7467600"/>
              <a:gd name="connsiteY576" fmla="*/ 1825945 h 6858000"/>
              <a:gd name="connsiteX577" fmla="*/ 1423821 w 7467600"/>
              <a:gd name="connsiteY577" fmla="*/ 1351958 h 6858000"/>
              <a:gd name="connsiteX578" fmla="*/ 1431890 w 7467600"/>
              <a:gd name="connsiteY578" fmla="*/ 1306475 h 6858000"/>
              <a:gd name="connsiteX579" fmla="*/ 1507597 w 7467600"/>
              <a:gd name="connsiteY579" fmla="*/ 1446132 h 6858000"/>
              <a:gd name="connsiteX580" fmla="*/ 1674586 w 7467600"/>
              <a:gd name="connsiteY580" fmla="*/ 1813832 h 6858000"/>
              <a:gd name="connsiteX581" fmla="*/ 1815950 w 7467600"/>
              <a:gd name="connsiteY581" fmla="*/ 2128564 h 6858000"/>
              <a:gd name="connsiteX582" fmla="*/ 1984242 w 7467600"/>
              <a:gd name="connsiteY582" fmla="*/ 2430829 h 6858000"/>
              <a:gd name="connsiteX583" fmla="*/ 2014023 w 7467600"/>
              <a:gd name="connsiteY583" fmla="*/ 2450995 h 6858000"/>
              <a:gd name="connsiteX584" fmla="*/ 1747337 w 7467600"/>
              <a:gd name="connsiteY584" fmla="*/ 1855264 h 6858000"/>
              <a:gd name="connsiteX585" fmla="*/ 1533749 w 7467600"/>
              <a:gd name="connsiteY585" fmla="*/ 1478656 h 6858000"/>
              <a:gd name="connsiteX586" fmla="*/ 1431890 w 7467600"/>
              <a:gd name="connsiteY586" fmla="*/ 1306475 h 6858000"/>
              <a:gd name="connsiteX587" fmla="*/ 5052692 w 7467600"/>
              <a:gd name="connsiteY587" fmla="*/ 1292994 h 6858000"/>
              <a:gd name="connsiteX588" fmla="*/ 5200661 w 7467600"/>
              <a:gd name="connsiteY588" fmla="*/ 1635186 h 6858000"/>
              <a:gd name="connsiteX589" fmla="*/ 5297138 w 7467600"/>
              <a:gd name="connsiteY589" fmla="*/ 1906351 h 6858000"/>
              <a:gd name="connsiteX590" fmla="*/ 5052692 w 7467600"/>
              <a:gd name="connsiteY590" fmla="*/ 1292994 h 6858000"/>
              <a:gd name="connsiteX591" fmla="*/ 5009948 w 7467600"/>
              <a:gd name="connsiteY591" fmla="*/ 1273619 h 6858000"/>
              <a:gd name="connsiteX592" fmla="*/ 5121777 w 7467600"/>
              <a:gd name="connsiteY592" fmla="*/ 1654213 h 6858000"/>
              <a:gd name="connsiteX593" fmla="*/ 5293545 w 7467600"/>
              <a:gd name="connsiteY593" fmla="*/ 2072247 h 6858000"/>
              <a:gd name="connsiteX594" fmla="*/ 5294042 w 7467600"/>
              <a:gd name="connsiteY594" fmla="*/ 2065019 h 6858000"/>
              <a:gd name="connsiteX595" fmla="*/ 5171936 w 7467600"/>
              <a:gd name="connsiteY595" fmla="*/ 1647613 h 6858000"/>
              <a:gd name="connsiteX596" fmla="*/ 5009948 w 7467600"/>
              <a:gd name="connsiteY596" fmla="*/ 1273619 h 6858000"/>
              <a:gd name="connsiteX597" fmla="*/ 655236 w 7467600"/>
              <a:gd name="connsiteY597" fmla="*/ 1268632 h 6858000"/>
              <a:gd name="connsiteX598" fmla="*/ 839521 w 7467600"/>
              <a:gd name="connsiteY598" fmla="*/ 1685315 h 6858000"/>
              <a:gd name="connsiteX599" fmla="*/ 1109416 w 7467600"/>
              <a:gd name="connsiteY599" fmla="*/ 2061663 h 6858000"/>
              <a:gd name="connsiteX600" fmla="*/ 1298300 w 7467600"/>
              <a:gd name="connsiteY600" fmla="*/ 2247742 h 6858000"/>
              <a:gd name="connsiteX601" fmla="*/ 1125871 w 7467600"/>
              <a:gd name="connsiteY601" fmla="*/ 1989513 h 6858000"/>
              <a:gd name="connsiteX602" fmla="*/ 981574 w 7467600"/>
              <a:gd name="connsiteY602" fmla="*/ 1783157 h 6858000"/>
              <a:gd name="connsiteX603" fmla="*/ 922198 w 7467600"/>
              <a:gd name="connsiteY603" fmla="*/ 1677437 h 6858000"/>
              <a:gd name="connsiteX604" fmla="*/ 869293 w 7467600"/>
              <a:gd name="connsiteY604" fmla="*/ 1583214 h 6858000"/>
              <a:gd name="connsiteX605" fmla="*/ 751431 w 7467600"/>
              <a:gd name="connsiteY605" fmla="*/ 1405731 h 6858000"/>
              <a:gd name="connsiteX606" fmla="*/ 655236 w 7467600"/>
              <a:gd name="connsiteY606" fmla="*/ 1268632 h 6858000"/>
              <a:gd name="connsiteX607" fmla="*/ 6516292 w 7467600"/>
              <a:gd name="connsiteY607" fmla="*/ 1263064 h 6858000"/>
              <a:gd name="connsiteX608" fmla="*/ 5736320 w 7467600"/>
              <a:gd name="connsiteY608" fmla="*/ 1501803 h 6858000"/>
              <a:gd name="connsiteX609" fmla="*/ 6516292 w 7467600"/>
              <a:gd name="connsiteY609" fmla="*/ 1263064 h 6858000"/>
              <a:gd name="connsiteX610" fmla="*/ 291466 w 7467600"/>
              <a:gd name="connsiteY610" fmla="*/ 1250369 h 6858000"/>
              <a:gd name="connsiteX611" fmla="*/ 323180 w 7467600"/>
              <a:gd name="connsiteY611" fmla="*/ 1435283 h 6858000"/>
              <a:gd name="connsiteX612" fmla="*/ 349381 w 7467600"/>
              <a:gd name="connsiteY612" fmla="*/ 1875041 h 6858000"/>
              <a:gd name="connsiteX613" fmla="*/ 374363 w 7467600"/>
              <a:gd name="connsiteY613" fmla="*/ 1506494 h 6858000"/>
              <a:gd name="connsiteX614" fmla="*/ 302168 w 7467600"/>
              <a:gd name="connsiteY614" fmla="*/ 1274495 h 6858000"/>
              <a:gd name="connsiteX615" fmla="*/ 291466 w 7467600"/>
              <a:gd name="connsiteY615" fmla="*/ 1250369 h 6858000"/>
              <a:gd name="connsiteX616" fmla="*/ 678222 w 7467600"/>
              <a:gd name="connsiteY616" fmla="*/ 1248670 h 6858000"/>
              <a:gd name="connsiteX617" fmla="*/ 775536 w 7467600"/>
              <a:gd name="connsiteY617" fmla="*/ 1388015 h 6858000"/>
              <a:gd name="connsiteX618" fmla="*/ 894529 w 7467600"/>
              <a:gd name="connsiteY618" fmla="*/ 1567739 h 6858000"/>
              <a:gd name="connsiteX619" fmla="*/ 948000 w 7467600"/>
              <a:gd name="connsiteY619" fmla="*/ 1663088 h 6858000"/>
              <a:gd name="connsiteX620" fmla="*/ 1006812 w 7467600"/>
              <a:gd name="connsiteY620" fmla="*/ 1767683 h 6858000"/>
              <a:gd name="connsiteX621" fmla="*/ 1149133 w 7467600"/>
              <a:gd name="connsiteY621" fmla="*/ 1971513 h 6858000"/>
              <a:gd name="connsiteX622" fmla="*/ 1333952 w 7467600"/>
              <a:gd name="connsiteY622" fmla="*/ 2251620 h 6858000"/>
              <a:gd name="connsiteX623" fmla="*/ 1337329 w 7467600"/>
              <a:gd name="connsiteY623" fmla="*/ 2258350 h 6858000"/>
              <a:gd name="connsiteX624" fmla="*/ 1014726 w 7467600"/>
              <a:gd name="connsiteY624" fmla="*/ 1615556 h 6858000"/>
              <a:gd name="connsiteX625" fmla="*/ 678222 w 7467600"/>
              <a:gd name="connsiteY625" fmla="*/ 1248670 h 6858000"/>
              <a:gd name="connsiteX626" fmla="*/ 6691602 w 7467600"/>
              <a:gd name="connsiteY626" fmla="*/ 1140573 h 6858000"/>
              <a:gd name="connsiteX627" fmla="*/ 6571100 w 7467600"/>
              <a:gd name="connsiteY627" fmla="*/ 1183662 h 6858000"/>
              <a:gd name="connsiteX628" fmla="*/ 6241687 w 7467600"/>
              <a:gd name="connsiteY628" fmla="*/ 1257600 h 6858000"/>
              <a:gd name="connsiteX629" fmla="*/ 5693009 w 7467600"/>
              <a:gd name="connsiteY629" fmla="*/ 1478256 h 6858000"/>
              <a:gd name="connsiteX630" fmla="*/ 6548420 w 7467600"/>
              <a:gd name="connsiteY630" fmla="*/ 1214599 h 6858000"/>
              <a:gd name="connsiteX631" fmla="*/ 6605473 w 7467600"/>
              <a:gd name="connsiteY631" fmla="*/ 1184686 h 6858000"/>
              <a:gd name="connsiteX632" fmla="*/ 6691602 w 7467600"/>
              <a:gd name="connsiteY632" fmla="*/ 1140573 h 6858000"/>
              <a:gd name="connsiteX633" fmla="*/ 4002475 w 7467600"/>
              <a:gd name="connsiteY633" fmla="*/ 1037802 h 6858000"/>
              <a:gd name="connsiteX634" fmla="*/ 4000324 w 7467600"/>
              <a:gd name="connsiteY634" fmla="*/ 1039362 h 6858000"/>
              <a:gd name="connsiteX635" fmla="*/ 4002862 w 7467600"/>
              <a:gd name="connsiteY635" fmla="*/ 1042866 h 6858000"/>
              <a:gd name="connsiteX636" fmla="*/ 4002475 w 7467600"/>
              <a:gd name="connsiteY636" fmla="*/ 1037802 h 6858000"/>
              <a:gd name="connsiteX637" fmla="*/ 506322 w 7467600"/>
              <a:gd name="connsiteY637" fmla="*/ 1020997 h 6858000"/>
              <a:gd name="connsiteX638" fmla="*/ 533068 w 7467600"/>
              <a:gd name="connsiteY638" fmla="*/ 1029409 h 6858000"/>
              <a:gd name="connsiteX639" fmla="*/ 1232525 w 7467600"/>
              <a:gd name="connsiteY639" fmla="*/ 1804675 h 6858000"/>
              <a:gd name="connsiteX640" fmla="*/ 1388858 w 7467600"/>
              <a:gd name="connsiteY640" fmla="*/ 2368011 h 6858000"/>
              <a:gd name="connsiteX641" fmla="*/ 1384098 w 7467600"/>
              <a:gd name="connsiteY641" fmla="*/ 2378125 h 6858000"/>
              <a:gd name="connsiteX642" fmla="*/ 1425393 w 7467600"/>
              <a:gd name="connsiteY642" fmla="*/ 2589124 h 6858000"/>
              <a:gd name="connsiteX643" fmla="*/ 1424001 w 7467600"/>
              <a:gd name="connsiteY643" fmla="*/ 2597541 h 6858000"/>
              <a:gd name="connsiteX644" fmla="*/ 2152729 w 7467600"/>
              <a:gd name="connsiteY644" fmla="*/ 2864487 h 6858000"/>
              <a:gd name="connsiteX645" fmla="*/ 2020609 w 7467600"/>
              <a:gd name="connsiteY645" fmla="*/ 2539671 h 6858000"/>
              <a:gd name="connsiteX646" fmla="*/ 2018920 w 7467600"/>
              <a:gd name="connsiteY646" fmla="*/ 2536309 h 6858000"/>
              <a:gd name="connsiteX647" fmla="*/ 1342441 w 7467600"/>
              <a:gd name="connsiteY647" fmla="*/ 1173017 h 6858000"/>
              <a:gd name="connsiteX648" fmla="*/ 1367925 w 7467600"/>
              <a:gd name="connsiteY648" fmla="*/ 1135648 h 6858000"/>
              <a:gd name="connsiteX649" fmla="*/ 1771401 w 7467600"/>
              <a:gd name="connsiteY649" fmla="*/ 1806673 h 6858000"/>
              <a:gd name="connsiteX650" fmla="*/ 1972385 w 7467600"/>
              <a:gd name="connsiteY650" fmla="*/ 2198735 h 6858000"/>
              <a:gd name="connsiteX651" fmla="*/ 2040892 w 7467600"/>
              <a:gd name="connsiteY651" fmla="*/ 2405205 h 6858000"/>
              <a:gd name="connsiteX652" fmla="*/ 2131689 w 7467600"/>
              <a:gd name="connsiteY652" fmla="*/ 1936926 h 6858000"/>
              <a:gd name="connsiteX653" fmla="*/ 2454820 w 7467600"/>
              <a:gd name="connsiteY653" fmla="*/ 1248808 h 6858000"/>
              <a:gd name="connsiteX654" fmla="*/ 2492512 w 7467600"/>
              <a:gd name="connsiteY654" fmla="*/ 1302920 h 6858000"/>
              <a:gd name="connsiteX655" fmla="*/ 2081216 w 7467600"/>
              <a:gd name="connsiteY655" fmla="*/ 2527513 h 6858000"/>
              <a:gd name="connsiteX656" fmla="*/ 2081211 w 7467600"/>
              <a:gd name="connsiteY656" fmla="*/ 2528916 h 6858000"/>
              <a:gd name="connsiteX657" fmla="*/ 2199067 w 7467600"/>
              <a:gd name="connsiteY657" fmla="*/ 2884061 h 6858000"/>
              <a:gd name="connsiteX658" fmla="*/ 3192586 w 7467600"/>
              <a:gd name="connsiteY658" fmla="*/ 3411496 h 6858000"/>
              <a:gd name="connsiteX659" fmla="*/ 3182620 w 7467600"/>
              <a:gd name="connsiteY659" fmla="*/ 3483279 h 6858000"/>
              <a:gd name="connsiteX660" fmla="*/ 2435119 w 7467600"/>
              <a:gd name="connsiteY660" fmla="*/ 3080173 h 6858000"/>
              <a:gd name="connsiteX661" fmla="*/ 2410152 w 7467600"/>
              <a:gd name="connsiteY661" fmla="*/ 3063751 h 6858000"/>
              <a:gd name="connsiteX662" fmla="*/ 2408099 w 7467600"/>
              <a:gd name="connsiteY662" fmla="*/ 3064403 h 6858000"/>
              <a:gd name="connsiteX663" fmla="*/ 2407218 w 7467600"/>
              <a:gd name="connsiteY663" fmla="*/ 3070324 h 6858000"/>
              <a:gd name="connsiteX664" fmla="*/ 2380138 w 7467600"/>
              <a:gd name="connsiteY664" fmla="*/ 3099341 h 6858000"/>
              <a:gd name="connsiteX665" fmla="*/ 1765923 w 7467600"/>
              <a:gd name="connsiteY665" fmla="*/ 3581043 h 6858000"/>
              <a:gd name="connsiteX666" fmla="*/ 1702258 w 7467600"/>
              <a:gd name="connsiteY666" fmla="*/ 3612286 h 6858000"/>
              <a:gd name="connsiteX667" fmla="*/ 1538370 w 7467600"/>
              <a:gd name="connsiteY667" fmla="*/ 3811804 h 6858000"/>
              <a:gd name="connsiteX668" fmla="*/ 542867 w 7467600"/>
              <a:gd name="connsiteY668" fmla="*/ 4944092 h 6858000"/>
              <a:gd name="connsiteX669" fmla="*/ 515800 w 7467600"/>
              <a:gd name="connsiteY669" fmla="*/ 4862180 h 6858000"/>
              <a:gd name="connsiteX670" fmla="*/ 909145 w 7467600"/>
              <a:gd name="connsiteY670" fmla="*/ 4199225 h 6858000"/>
              <a:gd name="connsiteX671" fmla="*/ 1214067 w 7467600"/>
              <a:gd name="connsiteY671" fmla="*/ 3908561 h 6858000"/>
              <a:gd name="connsiteX672" fmla="*/ 640967 w 7467600"/>
              <a:gd name="connsiteY672" fmla="*/ 4105601 h 6858000"/>
              <a:gd name="connsiteX673" fmla="*/ 112563 w 7467600"/>
              <a:gd name="connsiteY673" fmla="*/ 4396952 h 6858000"/>
              <a:gd name="connsiteX674" fmla="*/ 0 w 7467600"/>
              <a:gd name="connsiteY674" fmla="*/ 4466006 h 6858000"/>
              <a:gd name="connsiteX675" fmla="*/ 0 w 7467600"/>
              <a:gd name="connsiteY675" fmla="*/ 4233763 h 6858000"/>
              <a:gd name="connsiteX676" fmla="*/ 36881 w 7467600"/>
              <a:gd name="connsiteY676" fmla="*/ 4200118 h 6858000"/>
              <a:gd name="connsiteX677" fmla="*/ 910534 w 7467600"/>
              <a:gd name="connsiteY677" fmla="*/ 3629753 h 6858000"/>
              <a:gd name="connsiteX678" fmla="*/ 1578717 w 7467600"/>
              <a:gd name="connsiteY678" fmla="*/ 3575982 h 6858000"/>
              <a:gd name="connsiteX679" fmla="*/ 2338780 w 7467600"/>
              <a:gd name="connsiteY679" fmla="*/ 3033725 h 6858000"/>
              <a:gd name="connsiteX680" fmla="*/ 1807991 w 7467600"/>
              <a:gd name="connsiteY680" fmla="*/ 2807184 h 6858000"/>
              <a:gd name="connsiteX681" fmla="*/ 1416358 w 7467600"/>
              <a:gd name="connsiteY681" fmla="*/ 3112571 h 6858000"/>
              <a:gd name="connsiteX682" fmla="*/ 939066 w 7467600"/>
              <a:gd name="connsiteY682" fmla="*/ 3378798 h 6858000"/>
              <a:gd name="connsiteX683" fmla="*/ 115099 w 7467600"/>
              <a:gd name="connsiteY683" fmla="*/ 3607650 h 6858000"/>
              <a:gd name="connsiteX684" fmla="*/ 97284 w 7467600"/>
              <a:gd name="connsiteY684" fmla="*/ 3520393 h 6858000"/>
              <a:gd name="connsiteX685" fmla="*/ 922050 w 7467600"/>
              <a:gd name="connsiteY685" fmla="*/ 3074867 h 6858000"/>
              <a:gd name="connsiteX686" fmla="*/ 1405265 w 7467600"/>
              <a:gd name="connsiteY686" fmla="*/ 3016319 h 6858000"/>
              <a:gd name="connsiteX687" fmla="*/ 1407512 w 7467600"/>
              <a:gd name="connsiteY687" fmla="*/ 3018001 h 6858000"/>
              <a:gd name="connsiteX688" fmla="*/ 1726266 w 7467600"/>
              <a:gd name="connsiteY688" fmla="*/ 2777274 h 6858000"/>
              <a:gd name="connsiteX689" fmla="*/ 625390 w 7467600"/>
              <a:gd name="connsiteY689" fmla="*/ 2514541 h 6858000"/>
              <a:gd name="connsiteX690" fmla="*/ 619799 w 7467600"/>
              <a:gd name="connsiteY690" fmla="*/ 2527180 h 6858000"/>
              <a:gd name="connsiteX691" fmla="*/ 310030 w 7467600"/>
              <a:gd name="connsiteY691" fmla="*/ 2771818 h 6858000"/>
              <a:gd name="connsiteX692" fmla="*/ 173877 w 7467600"/>
              <a:gd name="connsiteY692" fmla="*/ 2937056 h 6858000"/>
              <a:gd name="connsiteX693" fmla="*/ 77889 w 7467600"/>
              <a:gd name="connsiteY693" fmla="*/ 3138440 h 6858000"/>
              <a:gd name="connsiteX694" fmla="*/ 0 w 7467600"/>
              <a:gd name="connsiteY694" fmla="*/ 3271395 h 6858000"/>
              <a:gd name="connsiteX695" fmla="*/ 0 w 7467600"/>
              <a:gd name="connsiteY695" fmla="*/ 3153002 h 6858000"/>
              <a:gd name="connsiteX696" fmla="*/ 2386 w 7467600"/>
              <a:gd name="connsiteY696" fmla="*/ 3149203 h 6858000"/>
              <a:gd name="connsiteX697" fmla="*/ 89753 w 7467600"/>
              <a:gd name="connsiteY697" fmla="*/ 2987702 h 6858000"/>
              <a:gd name="connsiteX698" fmla="*/ 76869 w 7467600"/>
              <a:gd name="connsiteY698" fmla="*/ 3005404 h 6858000"/>
              <a:gd name="connsiteX699" fmla="*/ 32049 w 7467600"/>
              <a:gd name="connsiteY699" fmla="*/ 3065814 h 6858000"/>
              <a:gd name="connsiteX700" fmla="*/ 0 w 7467600"/>
              <a:gd name="connsiteY700" fmla="*/ 3108744 h 6858000"/>
              <a:gd name="connsiteX701" fmla="*/ 0 w 7467600"/>
              <a:gd name="connsiteY701" fmla="*/ 3058059 h 6858000"/>
              <a:gd name="connsiteX702" fmla="*/ 7610 w 7467600"/>
              <a:gd name="connsiteY702" fmla="*/ 3047889 h 6858000"/>
              <a:gd name="connsiteX703" fmla="*/ 52419 w 7467600"/>
              <a:gd name="connsiteY703" fmla="*/ 2987479 h 6858000"/>
              <a:gd name="connsiteX704" fmla="*/ 59142 w 7467600"/>
              <a:gd name="connsiteY704" fmla="*/ 2978488 h 6858000"/>
              <a:gd name="connsiteX705" fmla="*/ 0 w 7467600"/>
              <a:gd name="connsiteY705" fmla="*/ 3015334 h 6858000"/>
              <a:gd name="connsiteX706" fmla="*/ 0 w 7467600"/>
              <a:gd name="connsiteY706" fmla="*/ 2914286 h 6858000"/>
              <a:gd name="connsiteX707" fmla="*/ 36383 w 7467600"/>
              <a:gd name="connsiteY707" fmla="*/ 2901128 h 6858000"/>
              <a:gd name="connsiteX708" fmla="*/ 156329 w 7467600"/>
              <a:gd name="connsiteY708" fmla="*/ 2840533 h 6858000"/>
              <a:gd name="connsiteX709" fmla="*/ 358355 w 7467600"/>
              <a:gd name="connsiteY709" fmla="*/ 2620471 h 6858000"/>
              <a:gd name="connsiteX710" fmla="*/ 510577 w 7467600"/>
              <a:gd name="connsiteY710" fmla="*/ 2501244 h 6858000"/>
              <a:gd name="connsiteX711" fmla="*/ 211967 w 7467600"/>
              <a:gd name="connsiteY711" fmla="*/ 2479171 h 6858000"/>
              <a:gd name="connsiteX712" fmla="*/ 0 w 7467600"/>
              <a:gd name="connsiteY712" fmla="*/ 2476398 h 6858000"/>
              <a:gd name="connsiteX713" fmla="*/ 0 w 7467600"/>
              <a:gd name="connsiteY713" fmla="*/ 2389189 h 6858000"/>
              <a:gd name="connsiteX714" fmla="*/ 103062 w 7467600"/>
              <a:gd name="connsiteY714" fmla="*/ 2389518 h 6858000"/>
              <a:gd name="connsiteX715" fmla="*/ 510734 w 7467600"/>
              <a:gd name="connsiteY715" fmla="*/ 2416201 h 6858000"/>
              <a:gd name="connsiteX716" fmla="*/ 279257 w 7467600"/>
              <a:gd name="connsiteY716" fmla="*/ 2092102 h 6858000"/>
              <a:gd name="connsiteX717" fmla="*/ 65265 w 7467600"/>
              <a:gd name="connsiteY717" fmla="*/ 2006049 h 6858000"/>
              <a:gd name="connsiteX718" fmla="*/ 0 w 7467600"/>
              <a:gd name="connsiteY718" fmla="*/ 1982532 h 6858000"/>
              <a:gd name="connsiteX719" fmla="*/ 0 w 7467600"/>
              <a:gd name="connsiteY719" fmla="*/ 1912789 h 6858000"/>
              <a:gd name="connsiteX720" fmla="*/ 97460 w 7467600"/>
              <a:gd name="connsiteY720" fmla="*/ 1953725 h 6858000"/>
              <a:gd name="connsiteX721" fmla="*/ 221272 w 7467600"/>
              <a:gd name="connsiteY721" fmla="*/ 1980766 h 6858000"/>
              <a:gd name="connsiteX722" fmla="*/ 116765 w 7467600"/>
              <a:gd name="connsiteY722" fmla="*/ 1911033 h 6858000"/>
              <a:gd name="connsiteX723" fmla="*/ 16405 w 7467600"/>
              <a:gd name="connsiteY723" fmla="*/ 1803412 h 6858000"/>
              <a:gd name="connsiteX724" fmla="*/ 0 w 7467600"/>
              <a:gd name="connsiteY724" fmla="*/ 1784777 h 6858000"/>
              <a:gd name="connsiteX725" fmla="*/ 0 w 7467600"/>
              <a:gd name="connsiteY725" fmla="*/ 1740082 h 6858000"/>
              <a:gd name="connsiteX726" fmla="*/ 39394 w 7467600"/>
              <a:gd name="connsiteY726" fmla="*/ 1784856 h 6858000"/>
              <a:gd name="connsiteX727" fmla="*/ 135813 w 7467600"/>
              <a:gd name="connsiteY727" fmla="*/ 1888838 h 6858000"/>
              <a:gd name="connsiteX728" fmla="*/ 242575 w 7467600"/>
              <a:gd name="connsiteY728" fmla="*/ 1958841 h 6858000"/>
              <a:gd name="connsiteX729" fmla="*/ 82197 w 7467600"/>
              <a:gd name="connsiteY729" fmla="*/ 1754826 h 6858000"/>
              <a:gd name="connsiteX730" fmla="*/ 0 w 7467600"/>
              <a:gd name="connsiteY730" fmla="*/ 1679650 h 6858000"/>
              <a:gd name="connsiteX731" fmla="*/ 0 w 7467600"/>
              <a:gd name="connsiteY731" fmla="*/ 1602463 h 6858000"/>
              <a:gd name="connsiteX732" fmla="*/ 84689 w 7467600"/>
              <a:gd name="connsiteY732" fmla="*/ 1677442 h 6858000"/>
              <a:gd name="connsiteX733" fmla="*/ 298437 w 7467600"/>
              <a:gd name="connsiteY733" fmla="*/ 1968019 h 6858000"/>
              <a:gd name="connsiteX734" fmla="*/ 227269 w 7467600"/>
              <a:gd name="connsiteY734" fmla="*/ 1114064 h 6858000"/>
              <a:gd name="connsiteX735" fmla="*/ 248003 w 7467600"/>
              <a:gd name="connsiteY735" fmla="*/ 1089613 h 6858000"/>
              <a:gd name="connsiteX736" fmla="*/ 427020 w 7467600"/>
              <a:gd name="connsiteY736" fmla="*/ 1619803 h 6858000"/>
              <a:gd name="connsiteX737" fmla="*/ 340345 w 7467600"/>
              <a:gd name="connsiteY737" fmla="*/ 2027739 h 6858000"/>
              <a:gd name="connsiteX738" fmla="*/ 360865 w 7467600"/>
              <a:gd name="connsiteY738" fmla="*/ 2044827 h 6858000"/>
              <a:gd name="connsiteX739" fmla="*/ 560414 w 7467600"/>
              <a:gd name="connsiteY739" fmla="*/ 2421457 h 6858000"/>
              <a:gd name="connsiteX740" fmla="*/ 1359703 w 7467600"/>
              <a:gd name="connsiteY740" fmla="*/ 2578554 h 6858000"/>
              <a:gd name="connsiteX741" fmla="*/ 1359422 w 7467600"/>
              <a:gd name="connsiteY741" fmla="*/ 2577994 h 6858000"/>
              <a:gd name="connsiteX742" fmla="*/ 828701 w 7467600"/>
              <a:gd name="connsiteY742" fmla="*/ 1839520 h 6858000"/>
              <a:gd name="connsiteX743" fmla="*/ 494427 w 7467600"/>
              <a:gd name="connsiteY743" fmla="*/ 1092333 h 6858000"/>
              <a:gd name="connsiteX744" fmla="*/ 506322 w 7467600"/>
              <a:gd name="connsiteY744" fmla="*/ 1020997 h 6858000"/>
              <a:gd name="connsiteX745" fmla="*/ 4570198 w 7467600"/>
              <a:gd name="connsiteY745" fmla="*/ 978081 h 6858000"/>
              <a:gd name="connsiteX746" fmla="*/ 4523691 w 7467600"/>
              <a:gd name="connsiteY746" fmla="*/ 1127776 h 6858000"/>
              <a:gd name="connsiteX747" fmla="*/ 4509875 w 7467600"/>
              <a:gd name="connsiteY747" fmla="*/ 1167552 h 6858000"/>
              <a:gd name="connsiteX748" fmla="*/ 4478168 w 7467600"/>
              <a:gd name="connsiteY748" fmla="*/ 1260735 h 6858000"/>
              <a:gd name="connsiteX749" fmla="*/ 4409309 w 7467600"/>
              <a:gd name="connsiteY749" fmla="*/ 1666996 h 6858000"/>
              <a:gd name="connsiteX750" fmla="*/ 4370031 w 7467600"/>
              <a:gd name="connsiteY750" fmla="*/ 1955666 h 6858000"/>
              <a:gd name="connsiteX751" fmla="*/ 4570198 w 7467600"/>
              <a:gd name="connsiteY751" fmla="*/ 978081 h 6858000"/>
              <a:gd name="connsiteX752" fmla="*/ 4557898 w 7467600"/>
              <a:gd name="connsiteY752" fmla="*/ 900011 h 6858000"/>
              <a:gd name="connsiteX753" fmla="*/ 4344840 w 7467600"/>
              <a:gd name="connsiteY753" fmla="*/ 1922038 h 6858000"/>
              <a:gd name="connsiteX754" fmla="*/ 4378710 w 7467600"/>
              <a:gd name="connsiteY754" fmla="*/ 1665516 h 6858000"/>
              <a:gd name="connsiteX755" fmla="*/ 4448798 w 7467600"/>
              <a:gd name="connsiteY755" fmla="*/ 1253024 h 6858000"/>
              <a:gd name="connsiteX756" fmla="*/ 4480315 w 7467600"/>
              <a:gd name="connsiteY756" fmla="*/ 1158454 h 6858000"/>
              <a:gd name="connsiteX757" fmla="*/ 4494133 w 7467600"/>
              <a:gd name="connsiteY757" fmla="*/ 1118676 h 6858000"/>
              <a:gd name="connsiteX758" fmla="*/ 4557898 w 7467600"/>
              <a:gd name="connsiteY758" fmla="*/ 900011 h 6858000"/>
              <a:gd name="connsiteX759" fmla="*/ 5870151 w 7467600"/>
              <a:gd name="connsiteY759" fmla="*/ 898890 h 6858000"/>
              <a:gd name="connsiteX760" fmla="*/ 5861335 w 7467600"/>
              <a:gd name="connsiteY760" fmla="*/ 899177 h 6858000"/>
              <a:gd name="connsiteX761" fmla="*/ 5843702 w 7467600"/>
              <a:gd name="connsiteY761" fmla="*/ 899748 h 6858000"/>
              <a:gd name="connsiteX762" fmla="*/ 5651107 w 7467600"/>
              <a:gd name="connsiteY762" fmla="*/ 920306 h 6858000"/>
              <a:gd name="connsiteX763" fmla="*/ 5459407 w 7467600"/>
              <a:gd name="connsiteY763" fmla="*/ 940975 h 6858000"/>
              <a:gd name="connsiteX764" fmla="*/ 5374846 w 7467600"/>
              <a:gd name="connsiteY764" fmla="*/ 941988 h 6858000"/>
              <a:gd name="connsiteX765" fmla="*/ 5256105 w 7467600"/>
              <a:gd name="connsiteY765" fmla="*/ 945632 h 6858000"/>
              <a:gd name="connsiteX766" fmla="*/ 5107071 w 7467600"/>
              <a:gd name="connsiteY766" fmla="*/ 969720 h 6858000"/>
              <a:gd name="connsiteX767" fmla="*/ 4998681 w 7467600"/>
              <a:gd name="connsiteY767" fmla="*/ 988771 h 6858000"/>
              <a:gd name="connsiteX768" fmla="*/ 5870151 w 7467600"/>
              <a:gd name="connsiteY768" fmla="*/ 898890 h 6858000"/>
              <a:gd name="connsiteX769" fmla="*/ 5504425 w 7467600"/>
              <a:gd name="connsiteY769" fmla="*/ 848067 h 6858000"/>
              <a:gd name="connsiteX770" fmla="*/ 4968849 w 7467600"/>
              <a:gd name="connsiteY770" fmla="*/ 962318 h 6858000"/>
              <a:gd name="connsiteX771" fmla="*/ 5104039 w 7467600"/>
              <a:gd name="connsiteY771" fmla="*/ 940634 h 6858000"/>
              <a:gd name="connsiteX772" fmla="*/ 5256311 w 7467600"/>
              <a:gd name="connsiteY772" fmla="*/ 916490 h 6858000"/>
              <a:gd name="connsiteX773" fmla="*/ 5377381 w 7467600"/>
              <a:gd name="connsiteY773" fmla="*/ 912671 h 6858000"/>
              <a:gd name="connsiteX774" fmla="*/ 5460148 w 7467600"/>
              <a:gd name="connsiteY774" fmla="*/ 911442 h 6858000"/>
              <a:gd name="connsiteX775" fmla="*/ 5648971 w 7467600"/>
              <a:gd name="connsiteY775" fmla="*/ 891331 h 6858000"/>
              <a:gd name="connsiteX776" fmla="*/ 5844807 w 7467600"/>
              <a:gd name="connsiteY776" fmla="*/ 870718 h 6858000"/>
              <a:gd name="connsiteX777" fmla="*/ 5862975 w 7467600"/>
              <a:gd name="connsiteY777" fmla="*/ 869756 h 6858000"/>
              <a:gd name="connsiteX778" fmla="*/ 5920887 w 7467600"/>
              <a:gd name="connsiteY778" fmla="*/ 865929 h 6858000"/>
              <a:gd name="connsiteX779" fmla="*/ 5504425 w 7467600"/>
              <a:gd name="connsiteY779" fmla="*/ 848067 h 6858000"/>
              <a:gd name="connsiteX780" fmla="*/ 3607114 w 7467600"/>
              <a:gd name="connsiteY780" fmla="*/ 467441 h 6858000"/>
              <a:gd name="connsiteX781" fmla="*/ 3296242 w 7467600"/>
              <a:gd name="connsiteY781" fmla="*/ 807991 h 6858000"/>
              <a:gd name="connsiteX782" fmla="*/ 3174674 w 7467600"/>
              <a:gd name="connsiteY782" fmla="*/ 919759 h 6858000"/>
              <a:gd name="connsiteX783" fmla="*/ 3042978 w 7467600"/>
              <a:gd name="connsiteY783" fmla="*/ 1054894 h 6858000"/>
              <a:gd name="connsiteX784" fmla="*/ 2968914 w 7467600"/>
              <a:gd name="connsiteY784" fmla="*/ 1133756 h 6858000"/>
              <a:gd name="connsiteX785" fmla="*/ 3103823 w 7467600"/>
              <a:gd name="connsiteY785" fmla="*/ 1026814 h 6858000"/>
              <a:gd name="connsiteX786" fmla="*/ 3607114 w 7467600"/>
              <a:gd name="connsiteY786" fmla="*/ 467441 h 6858000"/>
              <a:gd name="connsiteX787" fmla="*/ 3744487 w 7467600"/>
              <a:gd name="connsiteY787" fmla="*/ 383136 h 6858000"/>
              <a:gd name="connsiteX788" fmla="*/ 3970213 w 7467600"/>
              <a:gd name="connsiteY788" fmla="*/ 995559 h 6858000"/>
              <a:gd name="connsiteX789" fmla="*/ 3744487 w 7467600"/>
              <a:gd name="connsiteY789" fmla="*/ 383136 h 6858000"/>
              <a:gd name="connsiteX790" fmla="*/ 3624562 w 7467600"/>
              <a:gd name="connsiteY790" fmla="*/ 367041 h 6858000"/>
              <a:gd name="connsiteX791" fmla="*/ 3489712 w 7467600"/>
              <a:gd name="connsiteY791" fmla="*/ 485386 h 6858000"/>
              <a:gd name="connsiteX792" fmla="*/ 3182994 w 7467600"/>
              <a:gd name="connsiteY792" fmla="*/ 828265 h 6858000"/>
              <a:gd name="connsiteX793" fmla="*/ 2892114 w 7467600"/>
              <a:gd name="connsiteY793" fmla="*/ 1172635 h 6858000"/>
              <a:gd name="connsiteX794" fmla="*/ 3021459 w 7467600"/>
              <a:gd name="connsiteY794" fmla="*/ 1035385 h 6858000"/>
              <a:gd name="connsiteX795" fmla="*/ 3153873 w 7467600"/>
              <a:gd name="connsiteY795" fmla="*/ 898971 h 6858000"/>
              <a:gd name="connsiteX796" fmla="*/ 3276511 w 7467600"/>
              <a:gd name="connsiteY796" fmla="*/ 786423 h 6858000"/>
              <a:gd name="connsiteX797" fmla="*/ 3584154 w 7467600"/>
              <a:gd name="connsiteY797" fmla="*/ 448218 h 6858000"/>
              <a:gd name="connsiteX798" fmla="*/ 3624562 w 7467600"/>
              <a:gd name="connsiteY798" fmla="*/ 367041 h 6858000"/>
              <a:gd name="connsiteX799" fmla="*/ 3766672 w 7467600"/>
              <a:gd name="connsiteY799" fmla="*/ 359429 h 6858000"/>
              <a:gd name="connsiteX800" fmla="*/ 3996338 w 7467600"/>
              <a:gd name="connsiteY800" fmla="*/ 968237 h 6858000"/>
              <a:gd name="connsiteX801" fmla="*/ 3766672 w 7467600"/>
              <a:gd name="connsiteY801" fmla="*/ 359429 h 6858000"/>
              <a:gd name="connsiteX802" fmla="*/ 5805386 w 7467600"/>
              <a:gd name="connsiteY802" fmla="*/ 239240 h 6858000"/>
              <a:gd name="connsiteX803" fmla="*/ 5736947 w 7467600"/>
              <a:gd name="connsiteY803" fmla="*/ 261367 h 6858000"/>
              <a:gd name="connsiteX804" fmla="*/ 5427012 w 7467600"/>
              <a:gd name="connsiteY804" fmla="*/ 311272 h 6858000"/>
              <a:gd name="connsiteX805" fmla="*/ 5147818 w 7467600"/>
              <a:gd name="connsiteY805" fmla="*/ 322112 h 6858000"/>
              <a:gd name="connsiteX806" fmla="*/ 5060854 w 7467600"/>
              <a:gd name="connsiteY806" fmla="*/ 311882 h 6858000"/>
              <a:gd name="connsiteX807" fmla="*/ 4945989 w 7467600"/>
              <a:gd name="connsiteY807" fmla="*/ 300516 h 6858000"/>
              <a:gd name="connsiteX808" fmla="*/ 5410479 w 7467600"/>
              <a:gd name="connsiteY808" fmla="*/ 348434 h 6858000"/>
              <a:gd name="connsiteX809" fmla="*/ 5805386 w 7467600"/>
              <a:gd name="connsiteY809" fmla="*/ 239240 h 6858000"/>
              <a:gd name="connsiteX810" fmla="*/ 5905192 w 7467600"/>
              <a:gd name="connsiteY810" fmla="*/ 163079 h 6858000"/>
              <a:gd name="connsiteX811" fmla="*/ 5865655 w 7467600"/>
              <a:gd name="connsiteY811" fmla="*/ 171901 h 6858000"/>
              <a:gd name="connsiteX812" fmla="*/ 5259740 w 7467600"/>
              <a:gd name="connsiteY812" fmla="*/ 257013 h 6858000"/>
              <a:gd name="connsiteX813" fmla="*/ 5208466 w 7467600"/>
              <a:gd name="connsiteY813" fmla="*/ 257550 h 6858000"/>
              <a:gd name="connsiteX814" fmla="*/ 4980204 w 7467600"/>
              <a:gd name="connsiteY814" fmla="*/ 271903 h 6858000"/>
              <a:gd name="connsiteX815" fmla="*/ 5068068 w 7467600"/>
              <a:gd name="connsiteY815" fmla="*/ 282244 h 6858000"/>
              <a:gd name="connsiteX816" fmla="*/ 5153231 w 7467600"/>
              <a:gd name="connsiteY816" fmla="*/ 292240 h 6858000"/>
              <a:gd name="connsiteX817" fmla="*/ 5426491 w 7467600"/>
              <a:gd name="connsiteY817" fmla="*/ 281128 h 6858000"/>
              <a:gd name="connsiteX818" fmla="*/ 5731212 w 7467600"/>
              <a:gd name="connsiteY818" fmla="*/ 231951 h 6858000"/>
              <a:gd name="connsiteX819" fmla="*/ 5905192 w 7467600"/>
              <a:gd name="connsiteY819" fmla="*/ 163079 h 6858000"/>
              <a:gd name="connsiteX820" fmla="*/ 5944437 w 7467600"/>
              <a:gd name="connsiteY820" fmla="*/ 113829 h 6858000"/>
              <a:gd name="connsiteX821" fmla="*/ 5825032 w 7467600"/>
              <a:gd name="connsiteY821" fmla="*/ 146405 h 6858000"/>
              <a:gd name="connsiteX822" fmla="*/ 4955599 w 7467600"/>
              <a:gd name="connsiteY822" fmla="*/ 247008 h 6858000"/>
              <a:gd name="connsiteX823" fmla="*/ 5210104 w 7467600"/>
              <a:gd name="connsiteY823" fmla="*/ 228123 h 6858000"/>
              <a:gd name="connsiteX824" fmla="*/ 5261015 w 7467600"/>
              <a:gd name="connsiteY824" fmla="*/ 227087 h 6858000"/>
              <a:gd name="connsiteX825" fmla="*/ 5861181 w 7467600"/>
              <a:gd name="connsiteY825" fmla="*/ 143093 h 6858000"/>
              <a:gd name="connsiteX826" fmla="*/ 5961252 w 7467600"/>
              <a:gd name="connsiteY826" fmla="*/ 114820 h 6858000"/>
              <a:gd name="connsiteX827" fmla="*/ 5944437 w 7467600"/>
              <a:gd name="connsiteY827" fmla="*/ 113829 h 6858000"/>
              <a:gd name="connsiteX828" fmla="*/ 3882765 w 7467600"/>
              <a:gd name="connsiteY828" fmla="*/ 0 h 6858000"/>
              <a:gd name="connsiteX829" fmla="*/ 3995099 w 7467600"/>
              <a:gd name="connsiteY829" fmla="*/ 0 h 6858000"/>
              <a:gd name="connsiteX830" fmla="*/ 4163818 w 7467600"/>
              <a:gd name="connsiteY830" fmla="*/ 234104 h 6858000"/>
              <a:gd name="connsiteX831" fmla="*/ 4172099 w 7467600"/>
              <a:gd name="connsiteY831" fmla="*/ 234207 h 6858000"/>
              <a:gd name="connsiteX832" fmla="*/ 4784282 w 7467600"/>
              <a:gd name="connsiteY832" fmla="*/ 276561 h 6858000"/>
              <a:gd name="connsiteX833" fmla="*/ 4801687 w 7467600"/>
              <a:gd name="connsiteY833" fmla="*/ 267764 h 6858000"/>
              <a:gd name="connsiteX834" fmla="*/ 6082788 w 7467600"/>
              <a:gd name="connsiteY834" fmla="*/ 64119 h 6858000"/>
              <a:gd name="connsiteX835" fmla="*/ 6099442 w 7467600"/>
              <a:gd name="connsiteY835" fmla="*/ 82568 h 6858000"/>
              <a:gd name="connsiteX836" fmla="*/ 4804137 w 7467600"/>
              <a:gd name="connsiteY836" fmla="*/ 320931 h 6858000"/>
              <a:gd name="connsiteX837" fmla="*/ 4227047 w 7467600"/>
              <a:gd name="connsiteY837" fmla="*/ 313415 h 6858000"/>
              <a:gd name="connsiteX838" fmla="*/ 4346041 w 7467600"/>
              <a:gd name="connsiteY838" fmla="*/ 456086 h 6858000"/>
              <a:gd name="connsiteX839" fmla="*/ 4870967 w 7467600"/>
              <a:gd name="connsiteY839" fmla="*/ 963061 h 6858000"/>
              <a:gd name="connsiteX840" fmla="*/ 4889647 w 7467600"/>
              <a:gd name="connsiteY840" fmla="*/ 957147 h 6858000"/>
              <a:gd name="connsiteX841" fmla="*/ 5422504 w 7467600"/>
              <a:gd name="connsiteY841" fmla="*/ 805191 h 6858000"/>
              <a:gd name="connsiteX842" fmla="*/ 6087656 w 7467600"/>
              <a:gd name="connsiteY842" fmla="*/ 826703 h 6858000"/>
              <a:gd name="connsiteX843" fmla="*/ 6058717 w 7467600"/>
              <a:gd name="connsiteY843" fmla="*/ 865992 h 6858000"/>
              <a:gd name="connsiteX844" fmla="*/ 4974153 w 7467600"/>
              <a:gd name="connsiteY844" fmla="*/ 1045456 h 6858000"/>
              <a:gd name="connsiteX845" fmla="*/ 5627835 w 7467600"/>
              <a:gd name="connsiteY845" fmla="*/ 1472077 h 6858000"/>
              <a:gd name="connsiteX846" fmla="*/ 5629817 w 7467600"/>
              <a:gd name="connsiteY846" fmla="*/ 1471412 h 6858000"/>
              <a:gd name="connsiteX847" fmla="*/ 5634124 w 7467600"/>
              <a:gd name="connsiteY847" fmla="*/ 1470572 h 6858000"/>
              <a:gd name="connsiteX848" fmla="*/ 5755832 w 7467600"/>
              <a:gd name="connsiteY848" fmla="*/ 1383886 h 6858000"/>
              <a:gd name="connsiteX849" fmla="*/ 6014186 w 7467600"/>
              <a:gd name="connsiteY849" fmla="*/ 1279799 h 6858000"/>
              <a:gd name="connsiteX850" fmla="*/ 6901619 w 7467600"/>
              <a:gd name="connsiteY850" fmla="*/ 1047874 h 6858000"/>
              <a:gd name="connsiteX851" fmla="*/ 6931566 w 7467600"/>
              <a:gd name="connsiteY851" fmla="*/ 1062034 h 6858000"/>
              <a:gd name="connsiteX852" fmla="*/ 5790982 w 7467600"/>
              <a:gd name="connsiteY852" fmla="*/ 1561380 h 6858000"/>
              <a:gd name="connsiteX853" fmla="*/ 6188971 w 7467600"/>
              <a:gd name="connsiteY853" fmla="*/ 1755168 h 6858000"/>
              <a:gd name="connsiteX854" fmla="*/ 6202446 w 7467600"/>
              <a:gd name="connsiteY854" fmla="*/ 1752268 h 6858000"/>
              <a:gd name="connsiteX855" fmla="*/ 7179560 w 7467600"/>
              <a:gd name="connsiteY855" fmla="*/ 1467551 h 6858000"/>
              <a:gd name="connsiteX856" fmla="*/ 7158730 w 7467600"/>
              <a:gd name="connsiteY856" fmla="*/ 1507835 h 6858000"/>
              <a:gd name="connsiteX857" fmla="*/ 6326959 w 7467600"/>
              <a:gd name="connsiteY857" fmla="*/ 1817686 h 6858000"/>
              <a:gd name="connsiteX858" fmla="*/ 6537433 w 7467600"/>
              <a:gd name="connsiteY858" fmla="*/ 1907790 h 6858000"/>
              <a:gd name="connsiteX859" fmla="*/ 6550221 w 7467600"/>
              <a:gd name="connsiteY859" fmla="*/ 1910729 h 6858000"/>
              <a:gd name="connsiteX860" fmla="*/ 6964438 w 7467600"/>
              <a:gd name="connsiteY860" fmla="*/ 2209505 h 6858000"/>
              <a:gd name="connsiteX861" fmla="*/ 7367862 w 7467600"/>
              <a:gd name="connsiteY861" fmla="*/ 2806833 h 6858000"/>
              <a:gd name="connsiteX862" fmla="*/ 7364329 w 7467600"/>
              <a:gd name="connsiteY862" fmla="*/ 2826907 h 6858000"/>
              <a:gd name="connsiteX863" fmla="*/ 7290545 w 7467600"/>
              <a:gd name="connsiteY863" fmla="*/ 2850663 h 6858000"/>
              <a:gd name="connsiteX864" fmla="*/ 6472036 w 7467600"/>
              <a:gd name="connsiteY864" fmla="*/ 1959003 h 6858000"/>
              <a:gd name="connsiteX865" fmla="*/ 5792897 w 7467600"/>
              <a:gd name="connsiteY865" fmla="*/ 1647747 h 6858000"/>
              <a:gd name="connsiteX866" fmla="*/ 5842751 w 7467600"/>
              <a:gd name="connsiteY866" fmla="*/ 1816112 h 6858000"/>
              <a:gd name="connsiteX867" fmla="*/ 5847424 w 7467600"/>
              <a:gd name="connsiteY867" fmla="*/ 1815776 h 6858000"/>
              <a:gd name="connsiteX868" fmla="*/ 6399821 w 7467600"/>
              <a:gd name="connsiteY868" fmla="*/ 2344799 h 6858000"/>
              <a:gd name="connsiteX869" fmla="*/ 6323232 w 7467600"/>
              <a:gd name="connsiteY869" fmla="*/ 2389634 h 6858000"/>
              <a:gd name="connsiteX870" fmla="*/ 5942958 w 7467600"/>
              <a:gd name="connsiteY870" fmla="*/ 2077708 h 6858000"/>
              <a:gd name="connsiteX871" fmla="*/ 5921559 w 7467600"/>
              <a:gd name="connsiteY871" fmla="*/ 2378596 h 6858000"/>
              <a:gd name="connsiteX872" fmla="*/ 5817651 w 7467600"/>
              <a:gd name="connsiteY872" fmla="*/ 3023919 h 6858000"/>
              <a:gd name="connsiteX873" fmla="*/ 5729634 w 7467600"/>
              <a:gd name="connsiteY873" fmla="*/ 3051849 h 6858000"/>
              <a:gd name="connsiteX874" fmla="*/ 5611018 w 7467600"/>
              <a:gd name="connsiteY874" fmla="*/ 2316769 h 6858000"/>
              <a:gd name="connsiteX875" fmla="*/ 5687608 w 7467600"/>
              <a:gd name="connsiteY875" fmla="*/ 2039972 h 6858000"/>
              <a:gd name="connsiteX876" fmla="*/ 5657554 w 7467600"/>
              <a:gd name="connsiteY876" fmla="*/ 1576445 h 6858000"/>
              <a:gd name="connsiteX877" fmla="*/ 5150475 w 7467600"/>
              <a:gd name="connsiteY877" fmla="*/ 1274012 h 6858000"/>
              <a:gd name="connsiteX878" fmla="*/ 5349142 w 7467600"/>
              <a:gd name="connsiteY878" fmla="*/ 2204405 h 6858000"/>
              <a:gd name="connsiteX879" fmla="*/ 5262214 w 7467600"/>
              <a:gd name="connsiteY879" fmla="*/ 2233836 h 6858000"/>
              <a:gd name="connsiteX880" fmla="*/ 4981539 w 7467600"/>
              <a:gd name="connsiteY880" fmla="*/ 1542201 h 6858000"/>
              <a:gd name="connsiteX881" fmla="*/ 4958461 w 7467600"/>
              <a:gd name="connsiteY881" fmla="*/ 1136957 h 6858000"/>
              <a:gd name="connsiteX882" fmla="*/ 4655015 w 7467600"/>
              <a:gd name="connsiteY882" fmla="*/ 891426 h 6858000"/>
              <a:gd name="connsiteX883" fmla="*/ 4348002 w 7467600"/>
              <a:gd name="connsiteY883" fmla="*/ 2205895 h 6858000"/>
              <a:gd name="connsiteX884" fmla="*/ 4262250 w 7467600"/>
              <a:gd name="connsiteY884" fmla="*/ 2219972 h 6858000"/>
              <a:gd name="connsiteX885" fmla="*/ 4550611 w 7467600"/>
              <a:gd name="connsiteY885" fmla="*/ 817540 h 6858000"/>
              <a:gd name="connsiteX886" fmla="*/ 4564418 w 7467600"/>
              <a:gd name="connsiteY886" fmla="*/ 808293 h 6858000"/>
              <a:gd name="connsiteX887" fmla="*/ 4266388 w 7467600"/>
              <a:gd name="connsiteY887" fmla="*/ 500083 h 6858000"/>
              <a:gd name="connsiteX888" fmla="*/ 4032842 w 7467600"/>
              <a:gd name="connsiteY888" fmla="*/ 211809 h 6858000"/>
              <a:gd name="connsiteX889" fmla="*/ 3882765 w 7467600"/>
              <a:gd name="connsiteY889" fmla="*/ 0 h 6858000"/>
              <a:gd name="connsiteX890" fmla="*/ 3721337 w 7467600"/>
              <a:gd name="connsiteY890" fmla="*/ 0 h 6858000"/>
              <a:gd name="connsiteX891" fmla="*/ 3797544 w 7467600"/>
              <a:gd name="connsiteY891" fmla="*/ 0 h 6858000"/>
              <a:gd name="connsiteX892" fmla="*/ 3775734 w 7467600"/>
              <a:gd name="connsiteY892" fmla="*/ 95131 h 6858000"/>
              <a:gd name="connsiteX893" fmla="*/ 3724807 w 7467600"/>
              <a:gd name="connsiteY893" fmla="*/ 272257 h 6858000"/>
              <a:gd name="connsiteX894" fmla="*/ 3726844 w 7467600"/>
              <a:gd name="connsiteY894" fmla="*/ 282988 h 6858000"/>
              <a:gd name="connsiteX895" fmla="*/ 3742664 w 7467600"/>
              <a:gd name="connsiteY895" fmla="*/ 279918 h 6858000"/>
              <a:gd name="connsiteX896" fmla="*/ 4103910 w 7467600"/>
              <a:gd name="connsiteY896" fmla="*/ 1161917 h 6858000"/>
              <a:gd name="connsiteX897" fmla="*/ 4020269 w 7467600"/>
              <a:gd name="connsiteY897" fmla="*/ 1200406 h 6858000"/>
              <a:gd name="connsiteX898" fmla="*/ 3674882 w 7467600"/>
              <a:gd name="connsiteY898" fmla="*/ 488524 h 6858000"/>
              <a:gd name="connsiteX899" fmla="*/ 3132682 w 7467600"/>
              <a:gd name="connsiteY899" fmla="*/ 1072284 h 6858000"/>
              <a:gd name="connsiteX900" fmla="*/ 2716346 w 7467600"/>
              <a:gd name="connsiteY900" fmla="*/ 1276376 h 6858000"/>
              <a:gd name="connsiteX901" fmla="*/ 2716772 w 7467600"/>
              <a:gd name="connsiteY901" fmla="*/ 1255462 h 6858000"/>
              <a:gd name="connsiteX902" fmla="*/ 3471096 w 7467600"/>
              <a:gd name="connsiteY902" fmla="*/ 437072 h 6858000"/>
              <a:gd name="connsiteX903" fmla="*/ 3639057 w 7467600"/>
              <a:gd name="connsiteY903" fmla="*/ 286334 h 6858000"/>
              <a:gd name="connsiteX904" fmla="*/ 3640309 w 7467600"/>
              <a:gd name="connsiteY904" fmla="*/ 284664 h 6858000"/>
              <a:gd name="connsiteX905" fmla="*/ 3646022 w 7467600"/>
              <a:gd name="connsiteY905" fmla="*/ 276711 h 6858000"/>
              <a:gd name="connsiteX906" fmla="*/ 3707943 w 7467600"/>
              <a:gd name="connsiteY906" fmla="*/ 65958 h 6858000"/>
              <a:gd name="connsiteX907" fmla="*/ 3721337 w 7467600"/>
              <a:gd name="connsiteY907" fmla="*/ 0 h 6858000"/>
              <a:gd name="connsiteX908" fmla="*/ 2867960 w 7467600"/>
              <a:gd name="connsiteY908" fmla="*/ 0 h 6858000"/>
              <a:gd name="connsiteX909" fmla="*/ 2926351 w 7467600"/>
              <a:gd name="connsiteY909" fmla="*/ 0 h 6858000"/>
              <a:gd name="connsiteX910" fmla="*/ 2902823 w 7467600"/>
              <a:gd name="connsiteY910" fmla="*/ 262929 h 6858000"/>
              <a:gd name="connsiteX911" fmla="*/ 2940663 w 7467600"/>
              <a:gd name="connsiteY911" fmla="*/ 140884 h 6858000"/>
              <a:gd name="connsiteX912" fmla="*/ 2947039 w 7467600"/>
              <a:gd name="connsiteY912" fmla="*/ 122524 h 6858000"/>
              <a:gd name="connsiteX913" fmla="*/ 2984316 w 7467600"/>
              <a:gd name="connsiteY913" fmla="*/ 0 h 6858000"/>
              <a:gd name="connsiteX914" fmla="*/ 3016114 w 7467600"/>
              <a:gd name="connsiteY914" fmla="*/ 0 h 6858000"/>
              <a:gd name="connsiteX915" fmla="*/ 2979949 w 7467600"/>
              <a:gd name="connsiteY915" fmla="*/ 119274 h 6858000"/>
              <a:gd name="connsiteX916" fmla="*/ 3023879 w 7467600"/>
              <a:gd name="connsiteY916" fmla="*/ 0 h 6858000"/>
              <a:gd name="connsiteX917" fmla="*/ 3105400 w 7467600"/>
              <a:gd name="connsiteY917" fmla="*/ 0 h 6858000"/>
              <a:gd name="connsiteX918" fmla="*/ 3094669 w 7467600"/>
              <a:gd name="connsiteY918" fmla="*/ 30308 h 6858000"/>
              <a:gd name="connsiteX919" fmla="*/ 2901945 w 7467600"/>
              <a:gd name="connsiteY919" fmla="*/ 466538 h 6858000"/>
              <a:gd name="connsiteX920" fmla="*/ 2815209 w 7467600"/>
              <a:gd name="connsiteY920" fmla="*/ 497361 h 6858000"/>
              <a:gd name="connsiteX921" fmla="*/ 2844845 w 7467600"/>
              <a:gd name="connsiteY921" fmla="*/ 127638 h 6858000"/>
              <a:gd name="connsiteX922" fmla="*/ 2867960 w 7467600"/>
              <a:gd name="connsiteY922" fmla="*/ 0 h 6858000"/>
              <a:gd name="connsiteX923" fmla="*/ 1057230 w 7467600"/>
              <a:gd name="connsiteY923" fmla="*/ 0 h 6858000"/>
              <a:gd name="connsiteX924" fmla="*/ 1111003 w 7467600"/>
              <a:gd name="connsiteY924" fmla="*/ 0 h 6858000"/>
              <a:gd name="connsiteX925" fmla="*/ 1125553 w 7467600"/>
              <a:gd name="connsiteY925" fmla="*/ 52588 h 6858000"/>
              <a:gd name="connsiteX926" fmla="*/ 1304276 w 7467600"/>
              <a:gd name="connsiteY926" fmla="*/ 476275 h 6858000"/>
              <a:gd name="connsiteX927" fmla="*/ 1492066 w 7467600"/>
              <a:gd name="connsiteY927" fmla="*/ 886333 h 6858000"/>
              <a:gd name="connsiteX928" fmla="*/ 1423698 w 7467600"/>
              <a:gd name="connsiteY928" fmla="*/ 710817 h 6858000"/>
              <a:gd name="connsiteX929" fmla="*/ 1357609 w 7467600"/>
              <a:gd name="connsiteY929" fmla="*/ 532892 h 6858000"/>
              <a:gd name="connsiteX930" fmla="*/ 1309550 w 7467600"/>
              <a:gd name="connsiteY930" fmla="*/ 374031 h 6858000"/>
              <a:gd name="connsiteX931" fmla="*/ 1193673 w 7467600"/>
              <a:gd name="connsiteY931" fmla="*/ 49533 h 6858000"/>
              <a:gd name="connsiteX932" fmla="*/ 1164391 w 7467600"/>
              <a:gd name="connsiteY932" fmla="*/ 0 h 6858000"/>
              <a:gd name="connsiteX933" fmla="*/ 1200666 w 7467600"/>
              <a:gd name="connsiteY933" fmla="*/ 0 h 6858000"/>
              <a:gd name="connsiteX934" fmla="*/ 1223408 w 7467600"/>
              <a:gd name="connsiteY934" fmla="*/ 38996 h 6858000"/>
              <a:gd name="connsiteX935" fmla="*/ 1339635 w 7467600"/>
              <a:gd name="connsiteY935" fmla="*/ 365517 h 6858000"/>
              <a:gd name="connsiteX936" fmla="*/ 1387469 w 7467600"/>
              <a:gd name="connsiteY936" fmla="*/ 523079 h 6858000"/>
              <a:gd name="connsiteX937" fmla="*/ 1452685 w 7467600"/>
              <a:gd name="connsiteY937" fmla="*/ 699806 h 6858000"/>
              <a:gd name="connsiteX938" fmla="*/ 1492092 w 7467600"/>
              <a:gd name="connsiteY938" fmla="*/ 800424 h 6858000"/>
              <a:gd name="connsiteX939" fmla="*/ 1455302 w 7467600"/>
              <a:gd name="connsiteY939" fmla="*/ 632913 h 6858000"/>
              <a:gd name="connsiteX940" fmla="*/ 1222336 w 7467600"/>
              <a:gd name="connsiteY940" fmla="*/ 9480 h 6858000"/>
              <a:gd name="connsiteX941" fmla="*/ 1214634 w 7467600"/>
              <a:gd name="connsiteY941" fmla="*/ 0 h 6858000"/>
              <a:gd name="connsiteX942" fmla="*/ 1289827 w 7467600"/>
              <a:gd name="connsiteY942" fmla="*/ 0 h 6858000"/>
              <a:gd name="connsiteX943" fmla="*/ 1321076 w 7467600"/>
              <a:gd name="connsiteY943" fmla="*/ 59722 h 6858000"/>
              <a:gd name="connsiteX944" fmla="*/ 1512579 w 7467600"/>
              <a:gd name="connsiteY944" fmla="*/ 626441 h 6858000"/>
              <a:gd name="connsiteX945" fmla="*/ 1506076 w 7467600"/>
              <a:gd name="connsiteY945" fmla="*/ 1089289 h 6858000"/>
              <a:gd name="connsiteX946" fmla="*/ 1486346 w 7467600"/>
              <a:gd name="connsiteY946" fmla="*/ 1079919 h 6858000"/>
              <a:gd name="connsiteX947" fmla="*/ 1070511 w 7467600"/>
              <a:gd name="connsiteY947" fmla="*/ 48609 h 6858000"/>
              <a:gd name="connsiteX948" fmla="*/ 1057230 w 7467600"/>
              <a:gd name="connsiteY948" fmla="*/ 0 h 6858000"/>
              <a:gd name="connsiteX949" fmla="*/ 43151 w 7467600"/>
              <a:gd name="connsiteY949" fmla="*/ 0 h 6858000"/>
              <a:gd name="connsiteX950" fmla="*/ 95283 w 7467600"/>
              <a:gd name="connsiteY950" fmla="*/ 0 h 6858000"/>
              <a:gd name="connsiteX951" fmla="*/ 300708 w 7467600"/>
              <a:gd name="connsiteY951" fmla="*/ 154571 h 6858000"/>
              <a:gd name="connsiteX952" fmla="*/ 530414 w 7467600"/>
              <a:gd name="connsiteY952" fmla="*/ 354673 h 6858000"/>
              <a:gd name="connsiteX953" fmla="*/ 333785 w 7467600"/>
              <a:gd name="connsiteY953" fmla="*/ 161564 h 6858000"/>
              <a:gd name="connsiteX954" fmla="*/ 147005 w 7467600"/>
              <a:gd name="connsiteY954" fmla="*/ 0 h 6858000"/>
              <a:gd name="connsiteX955" fmla="*/ 272509 w 7467600"/>
              <a:gd name="connsiteY955" fmla="*/ 0 h 6858000"/>
              <a:gd name="connsiteX956" fmla="*/ 326276 w 7467600"/>
              <a:gd name="connsiteY956" fmla="*/ 45847 h 6858000"/>
              <a:gd name="connsiteX957" fmla="*/ 823759 w 7467600"/>
              <a:gd name="connsiteY957" fmla="*/ 574145 h 6858000"/>
              <a:gd name="connsiteX958" fmla="*/ 811254 w 7467600"/>
              <a:gd name="connsiteY958" fmla="*/ 665546 h 6858000"/>
              <a:gd name="connsiteX959" fmla="*/ 154042 w 7467600"/>
              <a:gd name="connsiteY959" fmla="*/ 261522 h 6858000"/>
              <a:gd name="connsiteX960" fmla="*/ 13550 w 7467600"/>
              <a:gd name="connsiteY960" fmla="*/ 158423 h 6858000"/>
              <a:gd name="connsiteX961" fmla="*/ 0 w 7467600"/>
              <a:gd name="connsiteY961" fmla="*/ 146618 h 6858000"/>
              <a:gd name="connsiteX962" fmla="*/ 0 w 7467600"/>
              <a:gd name="connsiteY962" fmla="*/ 59161 h 6858000"/>
              <a:gd name="connsiteX963" fmla="*/ 45427 w 7467600"/>
              <a:gd name="connsiteY963" fmla="*/ 101078 h 6858000"/>
              <a:gd name="connsiteX964" fmla="*/ 630103 w 7467600"/>
              <a:gd name="connsiteY964" fmla="*/ 485885 h 6858000"/>
              <a:gd name="connsiteX965" fmla="*/ 532040 w 7467600"/>
              <a:gd name="connsiteY965" fmla="*/ 399359 h 6858000"/>
              <a:gd name="connsiteX966" fmla="*/ 517618 w 7467600"/>
              <a:gd name="connsiteY966" fmla="*/ 385726 h 6858000"/>
              <a:gd name="connsiteX967" fmla="*/ 285074 w 7467600"/>
              <a:gd name="connsiteY967" fmla="*/ 182755 h 6858000"/>
              <a:gd name="connsiteX968" fmla="*/ 43151 w 7467600"/>
              <a:gd name="connsiteY96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467600 w 7467600"/>
              <a:gd name="connsiteY78" fmla="*/ 6012219 h 6858000"/>
              <a:gd name="connsiteX79" fmla="*/ 7356878 w 7467600"/>
              <a:gd name="connsiteY79" fmla="*/ 5981332 h 6858000"/>
              <a:gd name="connsiteX80" fmla="*/ 7467600 w 7467600"/>
              <a:gd name="connsiteY80" fmla="*/ 6117703 h 6858000"/>
              <a:gd name="connsiteX81" fmla="*/ 7467600 w 7467600"/>
              <a:gd name="connsiteY81" fmla="*/ 6163634 h 6858000"/>
              <a:gd name="connsiteX82" fmla="*/ 7403637 w 7467600"/>
              <a:gd name="connsiteY82" fmla="*/ 6083957 h 6858000"/>
              <a:gd name="connsiteX83" fmla="*/ 7254615 w 7467600"/>
              <a:gd name="connsiteY83" fmla="*/ 5911918 h 6858000"/>
              <a:gd name="connsiteX84" fmla="*/ 7312589 w 7467600"/>
              <a:gd name="connsiteY84" fmla="*/ 5982309 h 6858000"/>
              <a:gd name="connsiteX85" fmla="*/ 7448321 w 7467600"/>
              <a:gd name="connsiteY85" fmla="*/ 6190991 h 6858000"/>
              <a:gd name="connsiteX86" fmla="*/ 7467600 w 7467600"/>
              <a:gd name="connsiteY86" fmla="*/ 6221686 h 6858000"/>
              <a:gd name="connsiteX87" fmla="*/ 7467600 w 7467600"/>
              <a:gd name="connsiteY87" fmla="*/ 6334256 h 6858000"/>
              <a:gd name="connsiteX88" fmla="*/ 7454976 w 7467600"/>
              <a:gd name="connsiteY88" fmla="*/ 6318297 h 6858000"/>
              <a:gd name="connsiteX89" fmla="*/ 1456157 w 7467600"/>
              <a:gd name="connsiteY89" fmla="*/ 5371404 h 6858000"/>
              <a:gd name="connsiteX90" fmla="*/ 1244432 w 7467600"/>
              <a:gd name="connsiteY90" fmla="*/ 5385601 h 6858000"/>
              <a:gd name="connsiteX91" fmla="*/ 973990 w 7467600"/>
              <a:gd name="connsiteY91" fmla="*/ 5424940 h 6858000"/>
              <a:gd name="connsiteX92" fmla="*/ 1103809 w 7467600"/>
              <a:gd name="connsiteY92" fmla="*/ 5433720 h 6858000"/>
              <a:gd name="connsiteX93" fmla="*/ 1123454 w 7467600"/>
              <a:gd name="connsiteY93" fmla="*/ 5435727 h 6858000"/>
              <a:gd name="connsiteX94" fmla="*/ 1737017 w 7467600"/>
              <a:gd name="connsiteY94" fmla="*/ 5452183 h 6858000"/>
              <a:gd name="connsiteX95" fmla="*/ 1824397 w 7467600"/>
              <a:gd name="connsiteY95" fmla="*/ 5447757 h 6858000"/>
              <a:gd name="connsiteX96" fmla="*/ 2070059 w 7467600"/>
              <a:gd name="connsiteY96" fmla="*/ 5441660 h 6858000"/>
              <a:gd name="connsiteX97" fmla="*/ 1456157 w 7467600"/>
              <a:gd name="connsiteY97" fmla="*/ 5371404 h 6858000"/>
              <a:gd name="connsiteX98" fmla="*/ 4988186 w 7467600"/>
              <a:gd name="connsiteY98" fmla="*/ 5216467 h 6858000"/>
              <a:gd name="connsiteX99" fmla="*/ 4777334 w 7467600"/>
              <a:gd name="connsiteY99" fmla="*/ 5406072 h 6858000"/>
              <a:gd name="connsiteX100" fmla="*/ 4718341 w 7467600"/>
              <a:gd name="connsiteY100" fmla="*/ 5468043 h 6858000"/>
              <a:gd name="connsiteX101" fmla="*/ 4604655 w 7467600"/>
              <a:gd name="connsiteY101" fmla="*/ 5583434 h 6858000"/>
              <a:gd name="connsiteX102" fmla="*/ 4565074 w 7467600"/>
              <a:gd name="connsiteY102" fmla="*/ 5618550 h 6858000"/>
              <a:gd name="connsiteX103" fmla="*/ 4988186 w 7467600"/>
              <a:gd name="connsiteY103" fmla="*/ 5216467 h 6858000"/>
              <a:gd name="connsiteX104" fmla="*/ 4978032 w 7467600"/>
              <a:gd name="connsiteY104" fmla="*/ 5183809 h 6858000"/>
              <a:gd name="connsiteX105" fmla="*/ 4463413 w 7467600"/>
              <a:gd name="connsiteY105" fmla="*/ 5615162 h 6858000"/>
              <a:gd name="connsiteX106" fmla="*/ 4358134 w 7467600"/>
              <a:gd name="connsiteY106" fmla="*/ 5742791 h 6858000"/>
              <a:gd name="connsiteX107" fmla="*/ 4376219 w 7467600"/>
              <a:gd name="connsiteY107" fmla="*/ 5729027 h 6858000"/>
              <a:gd name="connsiteX108" fmla="*/ 4582340 w 7467600"/>
              <a:gd name="connsiteY108" fmla="*/ 5561037 h 6858000"/>
              <a:gd name="connsiteX109" fmla="*/ 4694684 w 7467600"/>
              <a:gd name="connsiteY109" fmla="*/ 5447098 h 6858000"/>
              <a:gd name="connsiteX110" fmla="*/ 4754123 w 7467600"/>
              <a:gd name="connsiteY110" fmla="*/ 5384643 h 6858000"/>
              <a:gd name="connsiteX111" fmla="*/ 4978032 w 7467600"/>
              <a:gd name="connsiteY111" fmla="*/ 5183809 h 6858000"/>
              <a:gd name="connsiteX112" fmla="*/ 1903353 w 7467600"/>
              <a:gd name="connsiteY112" fmla="*/ 5044827 h 6858000"/>
              <a:gd name="connsiteX113" fmla="*/ 1936931 w 7467600"/>
              <a:gd name="connsiteY113" fmla="*/ 5093954 h 6858000"/>
              <a:gd name="connsiteX114" fmla="*/ 2195868 w 7467600"/>
              <a:gd name="connsiteY114" fmla="*/ 5396574 h 6858000"/>
              <a:gd name="connsiteX115" fmla="*/ 2088852 w 7467600"/>
              <a:gd name="connsiteY115" fmla="*/ 5166123 h 6858000"/>
              <a:gd name="connsiteX116" fmla="*/ 1958241 w 7467600"/>
              <a:gd name="connsiteY116" fmla="*/ 5067955 h 6858000"/>
              <a:gd name="connsiteX117" fmla="*/ 1903353 w 7467600"/>
              <a:gd name="connsiteY117" fmla="*/ 5044827 h 6858000"/>
              <a:gd name="connsiteX118" fmla="*/ 1979378 w 7467600"/>
              <a:gd name="connsiteY118" fmla="*/ 4769504 h 6858000"/>
              <a:gd name="connsiteX119" fmla="*/ 2882120 w 7467600"/>
              <a:gd name="connsiteY119" fmla="*/ 5064547 h 6858000"/>
              <a:gd name="connsiteX120" fmla="*/ 2793103 w 7467600"/>
              <a:gd name="connsiteY120" fmla="*/ 5039699 h 6858000"/>
              <a:gd name="connsiteX121" fmla="*/ 2770041 w 7467600"/>
              <a:gd name="connsiteY121" fmla="*/ 5033634 h 6858000"/>
              <a:gd name="connsiteX122" fmla="*/ 1979378 w 7467600"/>
              <a:gd name="connsiteY122" fmla="*/ 4769504 h 6858000"/>
              <a:gd name="connsiteX123" fmla="*/ 1927410 w 7467600"/>
              <a:gd name="connsiteY123" fmla="*/ 4716164 h 6858000"/>
              <a:gd name="connsiteX124" fmla="*/ 1959587 w 7467600"/>
              <a:gd name="connsiteY124" fmla="*/ 4728849 h 6858000"/>
              <a:gd name="connsiteX125" fmla="*/ 2777707 w 7467600"/>
              <a:gd name="connsiteY125" fmla="*/ 5003991 h 6858000"/>
              <a:gd name="connsiteX126" fmla="*/ 2800768 w 7467600"/>
              <a:gd name="connsiteY126" fmla="*/ 5010056 h 6858000"/>
              <a:gd name="connsiteX127" fmla="*/ 2879408 w 7467600"/>
              <a:gd name="connsiteY127" fmla="*/ 5031590 h 6858000"/>
              <a:gd name="connsiteX128" fmla="*/ 2862295 w 7467600"/>
              <a:gd name="connsiteY128" fmla="*/ 5022958 h 6858000"/>
              <a:gd name="connsiteX129" fmla="*/ 2813343 w 7467600"/>
              <a:gd name="connsiteY129" fmla="*/ 4998369 h 6858000"/>
              <a:gd name="connsiteX130" fmla="*/ 2646245 w 7467600"/>
              <a:gd name="connsiteY130" fmla="*/ 4930999 h 6858000"/>
              <a:gd name="connsiteX131" fmla="*/ 1999243 w 7467600"/>
              <a:gd name="connsiteY131" fmla="*/ 4730524 h 6858000"/>
              <a:gd name="connsiteX132" fmla="*/ 1979527 w 7467600"/>
              <a:gd name="connsiteY132" fmla="*/ 4726651 h 6858000"/>
              <a:gd name="connsiteX133" fmla="*/ 1927410 w 7467600"/>
              <a:gd name="connsiteY133" fmla="*/ 4716164 h 6858000"/>
              <a:gd name="connsiteX134" fmla="*/ 1997014 w 7467600"/>
              <a:gd name="connsiteY134" fmla="*/ 4698007 h 6858000"/>
              <a:gd name="connsiteX135" fmla="*/ 2005458 w 7467600"/>
              <a:gd name="connsiteY135" fmla="*/ 4699540 h 6858000"/>
              <a:gd name="connsiteX136" fmla="*/ 2657186 w 7467600"/>
              <a:gd name="connsiteY136" fmla="*/ 4901687 h 6858000"/>
              <a:gd name="connsiteX137" fmla="*/ 2826662 w 7467600"/>
              <a:gd name="connsiteY137" fmla="*/ 4970362 h 6858000"/>
              <a:gd name="connsiteX138" fmla="*/ 2876100 w 7467600"/>
              <a:gd name="connsiteY138" fmla="*/ 4995397 h 6858000"/>
              <a:gd name="connsiteX139" fmla="*/ 3042600 w 7467600"/>
              <a:gd name="connsiteY139" fmla="*/ 5059532 h 6858000"/>
              <a:gd name="connsiteX140" fmla="*/ 1997014 w 7467600"/>
              <a:gd name="connsiteY140" fmla="*/ 4698007 h 6858000"/>
              <a:gd name="connsiteX141" fmla="*/ 2305292 w 7467600"/>
              <a:gd name="connsiteY141" fmla="*/ 4219492 h 6858000"/>
              <a:gd name="connsiteX142" fmla="*/ 3360922 w 7467600"/>
              <a:gd name="connsiteY142" fmla="*/ 4529373 h 6858000"/>
              <a:gd name="connsiteX143" fmla="*/ 3492420 w 7467600"/>
              <a:gd name="connsiteY143" fmla="*/ 4510145 h 6858000"/>
              <a:gd name="connsiteX144" fmla="*/ 3364086 w 7467600"/>
              <a:gd name="connsiteY144" fmla="*/ 4480340 h 6858000"/>
              <a:gd name="connsiteX145" fmla="*/ 3225818 w 7467600"/>
              <a:gd name="connsiteY145" fmla="*/ 4411822 h 6858000"/>
              <a:gd name="connsiteX146" fmla="*/ 3129696 w 7467600"/>
              <a:gd name="connsiteY146" fmla="*/ 4360704 h 6858000"/>
              <a:gd name="connsiteX147" fmla="*/ 2814545 w 7467600"/>
              <a:gd name="connsiteY147" fmla="*/ 4282955 h 6858000"/>
              <a:gd name="connsiteX148" fmla="*/ 2305292 w 7467600"/>
              <a:gd name="connsiteY148" fmla="*/ 4219492 h 6858000"/>
              <a:gd name="connsiteX149" fmla="*/ 2626982 w 7467600"/>
              <a:gd name="connsiteY149" fmla="*/ 4206450 h 6858000"/>
              <a:gd name="connsiteX150" fmla="*/ 2490617 w 7467600"/>
              <a:gd name="connsiteY150" fmla="*/ 4206951 h 6858000"/>
              <a:gd name="connsiteX151" fmla="*/ 2819869 w 7467600"/>
              <a:gd name="connsiteY151" fmla="*/ 4252936 h 6858000"/>
              <a:gd name="connsiteX152" fmla="*/ 3143018 w 7467600"/>
              <a:gd name="connsiteY152" fmla="*/ 4332698 h 6858000"/>
              <a:gd name="connsiteX153" fmla="*/ 3241520 w 7467600"/>
              <a:gd name="connsiteY153" fmla="*/ 4385112 h 6858000"/>
              <a:gd name="connsiteX154" fmla="*/ 3374575 w 7467600"/>
              <a:gd name="connsiteY154" fmla="*/ 4451517 h 6858000"/>
              <a:gd name="connsiteX155" fmla="*/ 3505221 w 7467600"/>
              <a:gd name="connsiteY155" fmla="*/ 4480757 h 6858000"/>
              <a:gd name="connsiteX156" fmla="*/ 2626982 w 7467600"/>
              <a:gd name="connsiteY156" fmla="*/ 4206450 h 6858000"/>
              <a:gd name="connsiteX157" fmla="*/ 1310106 w 7467600"/>
              <a:gd name="connsiteY157" fmla="*/ 3943217 h 6858000"/>
              <a:gd name="connsiteX158" fmla="*/ 854994 w 7467600"/>
              <a:gd name="connsiteY158" fmla="*/ 4399136 h 6858000"/>
              <a:gd name="connsiteX159" fmla="*/ 742462 w 7467600"/>
              <a:gd name="connsiteY159" fmla="*/ 4594648 h 6858000"/>
              <a:gd name="connsiteX160" fmla="*/ 820602 w 7467600"/>
              <a:gd name="connsiteY160" fmla="*/ 4485915 h 6858000"/>
              <a:gd name="connsiteX161" fmla="*/ 878295 w 7467600"/>
              <a:gd name="connsiteY161" fmla="*/ 4403594 h 6858000"/>
              <a:gd name="connsiteX162" fmla="*/ 1240607 w 7467600"/>
              <a:gd name="connsiteY162" fmla="*/ 4010401 h 6858000"/>
              <a:gd name="connsiteX163" fmla="*/ 1310106 w 7467600"/>
              <a:gd name="connsiteY163" fmla="*/ 3943217 h 6858000"/>
              <a:gd name="connsiteX164" fmla="*/ 1423113 w 7467600"/>
              <a:gd name="connsiteY164" fmla="*/ 3874565 h 6858000"/>
              <a:gd name="connsiteX165" fmla="*/ 1260565 w 7467600"/>
              <a:gd name="connsiteY165" fmla="*/ 4031982 h 6858000"/>
              <a:gd name="connsiteX166" fmla="*/ 901900 w 7467600"/>
              <a:gd name="connsiteY166" fmla="*/ 4421236 h 6858000"/>
              <a:gd name="connsiteX167" fmla="*/ 845044 w 7467600"/>
              <a:gd name="connsiteY167" fmla="*/ 4502436 h 6858000"/>
              <a:gd name="connsiteX168" fmla="*/ 685926 w 7467600"/>
              <a:gd name="connsiteY168" fmla="*/ 4703069 h 6858000"/>
              <a:gd name="connsiteX169" fmla="*/ 684248 w 7467600"/>
              <a:gd name="connsiteY169" fmla="*/ 4706721 h 6858000"/>
              <a:gd name="connsiteX170" fmla="*/ 1423113 w 7467600"/>
              <a:gd name="connsiteY170" fmla="*/ 3874565 h 6858000"/>
              <a:gd name="connsiteX171" fmla="*/ 3316479 w 7467600"/>
              <a:gd name="connsiteY171" fmla="*/ 3872136 h 6858000"/>
              <a:gd name="connsiteX172" fmla="*/ 3546806 w 7467600"/>
              <a:gd name="connsiteY172" fmla="*/ 4356139 h 6858000"/>
              <a:gd name="connsiteX173" fmla="*/ 3364433 w 7467600"/>
              <a:gd name="connsiteY173" fmla="*/ 3953121 h 6858000"/>
              <a:gd name="connsiteX174" fmla="*/ 3316479 w 7467600"/>
              <a:gd name="connsiteY174" fmla="*/ 3872136 h 6858000"/>
              <a:gd name="connsiteX175" fmla="*/ 3291335 w 7467600"/>
              <a:gd name="connsiteY175" fmla="*/ 3767420 h 6858000"/>
              <a:gd name="connsiteX176" fmla="*/ 3390805 w 7467600"/>
              <a:gd name="connsiteY176" fmla="*/ 3937163 h 6858000"/>
              <a:gd name="connsiteX177" fmla="*/ 3579062 w 7467600"/>
              <a:gd name="connsiteY177" fmla="*/ 4359040 h 6858000"/>
              <a:gd name="connsiteX178" fmla="*/ 3467355 w 7467600"/>
              <a:gd name="connsiteY178" fmla="*/ 3988130 h 6858000"/>
              <a:gd name="connsiteX179" fmla="*/ 3310753 w 7467600"/>
              <a:gd name="connsiteY179" fmla="*/ 3787140 h 6858000"/>
              <a:gd name="connsiteX180" fmla="*/ 3291335 w 7467600"/>
              <a:gd name="connsiteY180" fmla="*/ 3767420 h 6858000"/>
              <a:gd name="connsiteX181" fmla="*/ 1635889 w 7467600"/>
              <a:gd name="connsiteY181" fmla="*/ 3709494 h 6858000"/>
              <a:gd name="connsiteX182" fmla="*/ 1634800 w 7467600"/>
              <a:gd name="connsiteY182" fmla="*/ 3731111 h 6858000"/>
              <a:gd name="connsiteX183" fmla="*/ 1635889 w 7467600"/>
              <a:gd name="connsiteY183" fmla="*/ 3709494 h 6858000"/>
              <a:gd name="connsiteX184" fmla="*/ 1510397 w 7467600"/>
              <a:gd name="connsiteY184" fmla="*/ 3684705 h 6858000"/>
              <a:gd name="connsiteX185" fmla="*/ 1146550 w 7467600"/>
              <a:gd name="connsiteY185" fmla="*/ 3802012 h 6858000"/>
              <a:gd name="connsiteX186" fmla="*/ 698834 w 7467600"/>
              <a:gd name="connsiteY186" fmla="*/ 3952272 h 6858000"/>
              <a:gd name="connsiteX187" fmla="*/ 34256 w 7467600"/>
              <a:gd name="connsiteY187" fmla="*/ 4347603 h 6858000"/>
              <a:gd name="connsiteX188" fmla="*/ 527241 w 7467600"/>
              <a:gd name="connsiteY188" fmla="*/ 4065078 h 6858000"/>
              <a:gd name="connsiteX189" fmla="*/ 1510397 w 7467600"/>
              <a:gd name="connsiteY189" fmla="*/ 3684705 h 6858000"/>
              <a:gd name="connsiteX190" fmla="*/ 1313114 w 7467600"/>
              <a:gd name="connsiteY190" fmla="*/ 3655216 h 6858000"/>
              <a:gd name="connsiteX191" fmla="*/ 1109304 w 7467600"/>
              <a:gd name="connsiteY191" fmla="*/ 3669030 h 6858000"/>
              <a:gd name="connsiteX192" fmla="*/ 8129 w 7467600"/>
              <a:gd name="connsiteY192" fmla="*/ 4330519 h 6858000"/>
              <a:gd name="connsiteX193" fmla="*/ 687572 w 7467600"/>
              <a:gd name="connsiteY193" fmla="*/ 3925629 h 6858000"/>
              <a:gd name="connsiteX194" fmla="*/ 1138365 w 7467600"/>
              <a:gd name="connsiteY194" fmla="*/ 3774515 h 6858000"/>
              <a:gd name="connsiteX195" fmla="*/ 1505579 w 7467600"/>
              <a:gd name="connsiteY195" fmla="*/ 3655526 h 6858000"/>
              <a:gd name="connsiteX196" fmla="*/ 1313114 w 7467600"/>
              <a:gd name="connsiteY196" fmla="*/ 3655216 h 6858000"/>
              <a:gd name="connsiteX197" fmla="*/ 3655073 w 7467600"/>
              <a:gd name="connsiteY197" fmla="*/ 3650884 h 6858000"/>
              <a:gd name="connsiteX198" fmla="*/ 3989938 w 7467600"/>
              <a:gd name="connsiteY198" fmla="*/ 3991685 h 6858000"/>
              <a:gd name="connsiteX199" fmla="*/ 4393907 w 7467600"/>
              <a:gd name="connsiteY199" fmla="*/ 4261258 h 6858000"/>
              <a:gd name="connsiteX200" fmla="*/ 4648051 w 7467600"/>
              <a:gd name="connsiteY200" fmla="*/ 4374051 h 6858000"/>
              <a:gd name="connsiteX201" fmla="*/ 4383389 w 7467600"/>
              <a:gd name="connsiteY201" fmla="*/ 4184369 h 6858000"/>
              <a:gd name="connsiteX202" fmla="*/ 4165508 w 7467600"/>
              <a:gd name="connsiteY202" fmla="*/ 4035196 h 6858000"/>
              <a:gd name="connsiteX203" fmla="*/ 4068162 w 7467600"/>
              <a:gd name="connsiteY203" fmla="*/ 3953394 h 6858000"/>
              <a:gd name="connsiteX204" fmla="*/ 3981416 w 7467600"/>
              <a:gd name="connsiteY204" fmla="*/ 3880482 h 6858000"/>
              <a:gd name="connsiteX205" fmla="*/ 3800147 w 7467600"/>
              <a:gd name="connsiteY205" fmla="*/ 3749872 h 6858000"/>
              <a:gd name="connsiteX206" fmla="*/ 3655073 w 7467600"/>
              <a:gd name="connsiteY206" fmla="*/ 3650884 h 6858000"/>
              <a:gd name="connsiteX207" fmla="*/ 3670252 w 7467600"/>
              <a:gd name="connsiteY207" fmla="*/ 3622798 h 6858000"/>
              <a:gd name="connsiteX208" fmla="*/ 3817258 w 7467600"/>
              <a:gd name="connsiteY208" fmla="*/ 3723577 h 6858000"/>
              <a:gd name="connsiteX209" fmla="*/ 4000461 w 7467600"/>
              <a:gd name="connsiteY209" fmla="*/ 3855966 h 6858000"/>
              <a:gd name="connsiteX210" fmla="*/ 4088180 w 7467600"/>
              <a:gd name="connsiteY210" fmla="*/ 3929774 h 6858000"/>
              <a:gd name="connsiteX211" fmla="*/ 4184555 w 7467600"/>
              <a:gd name="connsiteY211" fmla="*/ 4010683 h 6858000"/>
              <a:gd name="connsiteX212" fmla="*/ 4399563 w 7467600"/>
              <a:gd name="connsiteY212" fmla="*/ 4158106 h 6858000"/>
              <a:gd name="connsiteX213" fmla="*/ 4684469 w 7467600"/>
              <a:gd name="connsiteY213" fmla="*/ 4364680 h 6858000"/>
              <a:gd name="connsiteX214" fmla="*/ 4690271 w 7467600"/>
              <a:gd name="connsiteY214" fmla="*/ 4370034 h 6858000"/>
              <a:gd name="connsiteX215" fmla="*/ 4136093 w 7467600"/>
              <a:gd name="connsiteY215" fmla="*/ 3858466 h 6858000"/>
              <a:gd name="connsiteX216" fmla="*/ 3670252 w 7467600"/>
              <a:gd name="connsiteY216" fmla="*/ 3622798 h 6858000"/>
              <a:gd name="connsiteX217" fmla="*/ 4440129 w 7467600"/>
              <a:gd name="connsiteY217" fmla="*/ 3448571 h 6858000"/>
              <a:gd name="connsiteX218" fmla="*/ 4856525 w 7467600"/>
              <a:gd name="connsiteY218" fmla="*/ 3915351 h 6858000"/>
              <a:gd name="connsiteX219" fmla="*/ 5059055 w 7467600"/>
              <a:gd name="connsiteY219" fmla="*/ 4108918 h 6858000"/>
              <a:gd name="connsiteX220" fmla="*/ 5290070 w 7467600"/>
              <a:gd name="connsiteY220" fmla="*/ 4263619 h 6858000"/>
              <a:gd name="connsiteX221" fmla="*/ 4834991 w 7467600"/>
              <a:gd name="connsiteY221" fmla="*/ 3830985 h 6858000"/>
              <a:gd name="connsiteX222" fmla="*/ 4440129 w 7467600"/>
              <a:gd name="connsiteY222" fmla="*/ 3448571 h 6858000"/>
              <a:gd name="connsiteX223" fmla="*/ 4441737 w 7467600"/>
              <a:gd name="connsiteY223" fmla="*/ 3399734 h 6858000"/>
              <a:gd name="connsiteX224" fmla="*/ 4431236 w 7467600"/>
              <a:gd name="connsiteY224" fmla="*/ 3400954 h 6858000"/>
              <a:gd name="connsiteX225" fmla="*/ 4557150 w 7467600"/>
              <a:gd name="connsiteY225" fmla="*/ 3510023 h 6858000"/>
              <a:gd name="connsiteX226" fmla="*/ 4856936 w 7467600"/>
              <a:gd name="connsiteY226" fmla="*/ 3809146 h 6858000"/>
              <a:gd name="connsiteX227" fmla="*/ 5111996 w 7467600"/>
              <a:gd name="connsiteY227" fmla="*/ 4065759 h 6858000"/>
              <a:gd name="connsiteX228" fmla="*/ 5388878 w 7467600"/>
              <a:gd name="connsiteY228" fmla="*/ 4300185 h 6858000"/>
              <a:gd name="connsiteX229" fmla="*/ 5425556 w 7467600"/>
              <a:gd name="connsiteY229" fmla="*/ 4308967 h 6858000"/>
              <a:gd name="connsiteX230" fmla="*/ 4943646 w 7467600"/>
              <a:gd name="connsiteY230" fmla="*/ 3822916 h 6858000"/>
              <a:gd name="connsiteX231" fmla="*/ 4594837 w 7467600"/>
              <a:gd name="connsiteY231" fmla="*/ 3532274 h 6858000"/>
              <a:gd name="connsiteX232" fmla="*/ 4441737 w 7467600"/>
              <a:gd name="connsiteY232" fmla="*/ 3399734 h 6858000"/>
              <a:gd name="connsiteX233" fmla="*/ 5425834 w 7467600"/>
              <a:gd name="connsiteY233" fmla="*/ 3162785 h 6858000"/>
              <a:gd name="connsiteX234" fmla="*/ 5401644 w 7467600"/>
              <a:gd name="connsiteY234" fmla="*/ 3617847 h 6858000"/>
              <a:gd name="connsiteX235" fmla="*/ 5467256 w 7467600"/>
              <a:gd name="connsiteY235" fmla="*/ 4175494 h 6858000"/>
              <a:gd name="connsiteX236" fmla="*/ 5448069 w 7467600"/>
              <a:gd name="connsiteY236" fmla="*/ 3567554 h 6858000"/>
              <a:gd name="connsiteX237" fmla="*/ 5425834 w 7467600"/>
              <a:gd name="connsiteY237" fmla="*/ 3162785 h 6858000"/>
              <a:gd name="connsiteX238" fmla="*/ 1318687 w 7467600"/>
              <a:gd name="connsiteY238" fmla="*/ 3113840 h 6858000"/>
              <a:gd name="connsiteX239" fmla="*/ 1066793 w 7467600"/>
              <a:gd name="connsiteY239" fmla="*/ 3212171 h 6858000"/>
              <a:gd name="connsiteX240" fmla="*/ 993319 w 7467600"/>
              <a:gd name="connsiteY240" fmla="*/ 3247648 h 6858000"/>
              <a:gd name="connsiteX241" fmla="*/ 853081 w 7467600"/>
              <a:gd name="connsiteY241" fmla="*/ 3312410 h 6858000"/>
              <a:gd name="connsiteX242" fmla="*/ 805957 w 7467600"/>
              <a:gd name="connsiteY242" fmla="*/ 3330443 h 6858000"/>
              <a:gd name="connsiteX243" fmla="*/ 1318687 w 7467600"/>
              <a:gd name="connsiteY243" fmla="*/ 3113840 h 6858000"/>
              <a:gd name="connsiteX244" fmla="*/ 5453702 w 7467600"/>
              <a:gd name="connsiteY244" fmla="*/ 3090882 h 6858000"/>
              <a:gd name="connsiteX245" fmla="*/ 5480135 w 7467600"/>
              <a:gd name="connsiteY245" fmla="*/ 3565802 h 6858000"/>
              <a:gd name="connsiteX246" fmla="*/ 5499023 w 7467600"/>
              <a:gd name="connsiteY246" fmla="*/ 4166310 h 6858000"/>
              <a:gd name="connsiteX247" fmla="*/ 5547022 w 7467600"/>
              <a:gd name="connsiteY247" fmla="*/ 3607838 h 6858000"/>
              <a:gd name="connsiteX248" fmla="*/ 5515964 w 7467600"/>
              <a:gd name="connsiteY248" fmla="*/ 3378541 h 6858000"/>
              <a:gd name="connsiteX249" fmla="*/ 5453702 w 7467600"/>
              <a:gd name="connsiteY249" fmla="*/ 3090882 h 6858000"/>
              <a:gd name="connsiteX250" fmla="*/ 1238695 w 7467600"/>
              <a:gd name="connsiteY250" fmla="*/ 3076820 h 6858000"/>
              <a:gd name="connsiteX251" fmla="*/ 716371 w 7467600"/>
              <a:gd name="connsiteY251" fmla="*/ 3293249 h 6858000"/>
              <a:gd name="connsiteX252" fmla="*/ 579522 w 7467600"/>
              <a:gd name="connsiteY252" fmla="*/ 3371759 h 6858000"/>
              <a:gd name="connsiteX253" fmla="*/ 600288 w 7467600"/>
              <a:gd name="connsiteY253" fmla="*/ 3365555 h 6858000"/>
              <a:gd name="connsiteX254" fmla="*/ 840692 w 7467600"/>
              <a:gd name="connsiteY254" fmla="*/ 3284921 h 6858000"/>
              <a:gd name="connsiteX255" fmla="*/ 979248 w 7467600"/>
              <a:gd name="connsiteY255" fmla="*/ 3221003 h 6858000"/>
              <a:gd name="connsiteX256" fmla="*/ 1053282 w 7467600"/>
              <a:gd name="connsiteY256" fmla="*/ 3185247 h 6858000"/>
              <a:gd name="connsiteX257" fmla="*/ 1320603 w 7467600"/>
              <a:gd name="connsiteY257" fmla="*/ 3081281 h 6858000"/>
              <a:gd name="connsiteX258" fmla="*/ 1238695 w 7467600"/>
              <a:gd name="connsiteY258" fmla="*/ 3076820 h 6858000"/>
              <a:gd name="connsiteX259" fmla="*/ 5425627 w 7467600"/>
              <a:gd name="connsiteY259" fmla="*/ 2954192 h 6858000"/>
              <a:gd name="connsiteX260" fmla="*/ 5470770 w 7467600"/>
              <a:gd name="connsiteY260" fmla="*/ 3005435 h 6858000"/>
              <a:gd name="connsiteX261" fmla="*/ 5519779 w 7467600"/>
              <a:gd name="connsiteY261" fmla="*/ 4359223 h 6858000"/>
              <a:gd name="connsiteX262" fmla="*/ 5520293 w 7467600"/>
              <a:gd name="connsiteY262" fmla="*/ 4360602 h 6858000"/>
              <a:gd name="connsiteX263" fmla="*/ 5767221 w 7467600"/>
              <a:gd name="connsiteY263" fmla="*/ 4665564 h 6858000"/>
              <a:gd name="connsiteX264" fmla="*/ 6937169 w 7467600"/>
              <a:gd name="connsiteY264" fmla="*/ 4815941 h 6858000"/>
              <a:gd name="connsiteX265" fmla="*/ 6953922 w 7467600"/>
              <a:gd name="connsiteY265" fmla="*/ 4890068 h 6858000"/>
              <a:gd name="connsiteX266" fmla="*/ 6071359 w 7467600"/>
              <a:gd name="connsiteY266" fmla="*/ 4770770 h 6858000"/>
              <a:gd name="connsiteX267" fmla="*/ 6038839 w 7467600"/>
              <a:gd name="connsiteY267" fmla="*/ 4764474 h 6858000"/>
              <a:gd name="connsiteX268" fmla="*/ 6038706 w 7467600"/>
              <a:gd name="connsiteY268" fmla="*/ 4763847 h 6858000"/>
              <a:gd name="connsiteX269" fmla="*/ 6037784 w 7467600"/>
              <a:gd name="connsiteY269" fmla="*/ 4764270 h 6858000"/>
              <a:gd name="connsiteX270" fmla="*/ 6038839 w 7467600"/>
              <a:gd name="connsiteY270" fmla="*/ 4764474 h 6858000"/>
              <a:gd name="connsiteX271" fmla="*/ 6040338 w 7467600"/>
              <a:gd name="connsiteY271" fmla="*/ 4771418 h 6858000"/>
              <a:gd name="connsiteX272" fmla="*/ 6024488 w 7467600"/>
              <a:gd name="connsiteY272" fmla="*/ 4809903 h 6858000"/>
              <a:gd name="connsiteX273" fmla="*/ 5599771 w 7467600"/>
              <a:gd name="connsiteY273" fmla="*/ 5509652 h 6858000"/>
              <a:gd name="connsiteX274" fmla="*/ 5548843 w 7467600"/>
              <a:gd name="connsiteY274" fmla="*/ 5563845 h 6858000"/>
              <a:gd name="connsiteX275" fmla="*/ 5940952 w 7467600"/>
              <a:gd name="connsiteY275" fmla="*/ 6250028 h 6858000"/>
              <a:gd name="connsiteX276" fmla="*/ 6043441 w 7467600"/>
              <a:gd name="connsiteY276" fmla="*/ 6665847 h 6858000"/>
              <a:gd name="connsiteX277" fmla="*/ 6093432 w 7467600"/>
              <a:gd name="connsiteY277" fmla="*/ 6858000 h 6858000"/>
              <a:gd name="connsiteX278" fmla="*/ 6034344 w 7467600"/>
              <a:gd name="connsiteY278" fmla="*/ 6858000 h 6858000"/>
              <a:gd name="connsiteX279" fmla="*/ 6026679 w 7467600"/>
              <a:gd name="connsiteY279" fmla="*/ 6836959 h 6858000"/>
              <a:gd name="connsiteX280" fmla="*/ 5800441 w 7467600"/>
              <a:gd name="connsiteY280" fmla="*/ 6335286 h 6858000"/>
              <a:gd name="connsiteX281" fmla="*/ 5526562 w 7467600"/>
              <a:gd name="connsiteY281" fmla="*/ 5705388 h 6858000"/>
              <a:gd name="connsiteX282" fmla="*/ 5519640 w 7467600"/>
              <a:gd name="connsiteY282" fmla="*/ 5683774 h 6858000"/>
              <a:gd name="connsiteX283" fmla="*/ 5844559 w 7467600"/>
              <a:gd name="connsiteY283" fmla="*/ 6553349 h 6858000"/>
              <a:gd name="connsiteX284" fmla="*/ 5975994 w 7467600"/>
              <a:gd name="connsiteY284" fmla="*/ 6858000 h 6858000"/>
              <a:gd name="connsiteX285" fmla="*/ 5898547 w 7467600"/>
              <a:gd name="connsiteY285" fmla="*/ 6858000 h 6858000"/>
              <a:gd name="connsiteX286" fmla="*/ 5682041 w 7467600"/>
              <a:gd name="connsiteY286" fmla="*/ 6355860 h 6858000"/>
              <a:gd name="connsiteX287" fmla="*/ 5461758 w 7467600"/>
              <a:gd name="connsiteY287" fmla="*/ 5820220 h 6858000"/>
              <a:gd name="connsiteX288" fmla="*/ 5237282 w 7467600"/>
              <a:gd name="connsiteY288" fmla="*/ 6579086 h 6858000"/>
              <a:gd name="connsiteX289" fmla="*/ 5115009 w 7467600"/>
              <a:gd name="connsiteY289" fmla="*/ 6858000 h 6858000"/>
              <a:gd name="connsiteX290" fmla="*/ 5028074 w 7467600"/>
              <a:gd name="connsiteY290" fmla="*/ 6858000 h 6858000"/>
              <a:gd name="connsiteX291" fmla="*/ 5079508 w 7467600"/>
              <a:gd name="connsiteY291" fmla="*/ 6749074 h 6858000"/>
              <a:gd name="connsiteX292" fmla="*/ 5371846 w 7467600"/>
              <a:gd name="connsiteY292" fmla="*/ 5924413 h 6858000"/>
              <a:gd name="connsiteX293" fmla="*/ 5270512 w 7467600"/>
              <a:gd name="connsiteY293" fmla="*/ 6138975 h 6858000"/>
              <a:gd name="connsiteX294" fmla="*/ 5062409 w 7467600"/>
              <a:gd name="connsiteY294" fmla="*/ 6653544 h 6858000"/>
              <a:gd name="connsiteX295" fmla="*/ 5036628 w 7467600"/>
              <a:gd name="connsiteY295" fmla="*/ 6754247 h 6858000"/>
              <a:gd name="connsiteX296" fmla="*/ 5009112 w 7467600"/>
              <a:gd name="connsiteY296" fmla="*/ 6858000 h 6858000"/>
              <a:gd name="connsiteX297" fmla="*/ 4976679 w 7467600"/>
              <a:gd name="connsiteY297" fmla="*/ 6858000 h 6858000"/>
              <a:gd name="connsiteX298" fmla="*/ 5006537 w 7467600"/>
              <a:gd name="connsiteY298" fmla="*/ 6747068 h 6858000"/>
              <a:gd name="connsiteX299" fmla="*/ 5032723 w 7467600"/>
              <a:gd name="connsiteY299" fmla="*/ 6644957 h 6858000"/>
              <a:gd name="connsiteX300" fmla="*/ 5242949 w 7467600"/>
              <a:gd name="connsiteY300" fmla="*/ 6125175 h 6858000"/>
              <a:gd name="connsiteX301" fmla="*/ 5286321 w 7467600"/>
              <a:gd name="connsiteY301" fmla="*/ 6033555 h 6858000"/>
              <a:gd name="connsiteX302" fmla="*/ 5008210 w 7467600"/>
              <a:gd name="connsiteY302" fmla="*/ 6649194 h 6858000"/>
              <a:gd name="connsiteX303" fmla="*/ 4986321 w 7467600"/>
              <a:gd name="connsiteY303" fmla="*/ 6765687 h 6858000"/>
              <a:gd name="connsiteX304" fmla="*/ 4973474 w 7467600"/>
              <a:gd name="connsiteY304" fmla="*/ 6858000 h 6858000"/>
              <a:gd name="connsiteX305" fmla="*/ 4907178 w 7467600"/>
              <a:gd name="connsiteY305" fmla="*/ 6858000 h 6858000"/>
              <a:gd name="connsiteX306" fmla="*/ 4910810 w 7467600"/>
              <a:gd name="connsiteY306" fmla="*/ 6829660 h 6858000"/>
              <a:gd name="connsiteX307" fmla="*/ 4987461 w 7467600"/>
              <a:gd name="connsiteY307" fmla="*/ 6432994 h 6858000"/>
              <a:gd name="connsiteX308" fmla="*/ 5179262 w 7467600"/>
              <a:gd name="connsiteY308" fmla="*/ 6035044 h 6858000"/>
              <a:gd name="connsiteX309" fmla="*/ 4689678 w 7467600"/>
              <a:gd name="connsiteY309" fmla="*/ 6440241 h 6858000"/>
              <a:gd name="connsiteX310" fmla="*/ 4477543 w 7467600"/>
              <a:gd name="connsiteY310" fmla="*/ 6674836 h 6858000"/>
              <a:gd name="connsiteX311" fmla="*/ 4329957 w 7467600"/>
              <a:gd name="connsiteY311" fmla="*/ 6858000 h 6858000"/>
              <a:gd name="connsiteX312" fmla="*/ 4218595 w 7467600"/>
              <a:gd name="connsiteY312" fmla="*/ 6858000 h 6858000"/>
              <a:gd name="connsiteX313" fmla="*/ 4368888 w 7467600"/>
              <a:gd name="connsiteY313" fmla="*/ 6668412 h 6858000"/>
              <a:gd name="connsiteX314" fmla="*/ 4563091 w 7467600"/>
              <a:gd name="connsiteY314" fmla="*/ 6442508 h 6858000"/>
              <a:gd name="connsiteX315" fmla="*/ 5387324 w 7467600"/>
              <a:gd name="connsiteY315" fmla="*/ 5705830 h 6858000"/>
              <a:gd name="connsiteX316" fmla="*/ 5073620 w 7467600"/>
              <a:gd name="connsiteY316" fmla="*/ 5955437 h 6858000"/>
              <a:gd name="connsiteX317" fmla="*/ 4689789 w 7467600"/>
              <a:gd name="connsiteY317" fmla="*/ 6268382 h 6858000"/>
              <a:gd name="connsiteX318" fmla="*/ 4418722 w 7467600"/>
              <a:gd name="connsiteY318" fmla="*/ 6570886 h 6858000"/>
              <a:gd name="connsiteX319" fmla="*/ 4214944 w 7467600"/>
              <a:gd name="connsiteY319" fmla="*/ 6858000 h 6858000"/>
              <a:gd name="connsiteX320" fmla="*/ 4177898 w 7467600"/>
              <a:gd name="connsiteY320" fmla="*/ 6858000 h 6858000"/>
              <a:gd name="connsiteX321" fmla="*/ 4391597 w 7467600"/>
              <a:gd name="connsiteY321" fmla="*/ 6556370 h 6858000"/>
              <a:gd name="connsiteX322" fmla="*/ 4668889 w 7467600"/>
              <a:gd name="connsiteY322" fmla="*/ 6246399 h 6858000"/>
              <a:gd name="connsiteX323" fmla="*/ 5055427 w 7467600"/>
              <a:gd name="connsiteY323" fmla="*/ 5931476 h 6858000"/>
              <a:gd name="connsiteX324" fmla="*/ 5371814 w 7467600"/>
              <a:gd name="connsiteY324" fmla="*/ 5678975 h 6858000"/>
              <a:gd name="connsiteX325" fmla="*/ 4987918 w 7467600"/>
              <a:gd name="connsiteY325" fmla="*/ 5838701 h 6858000"/>
              <a:gd name="connsiteX326" fmla="*/ 4317146 w 7467600"/>
              <a:gd name="connsiteY326" fmla="*/ 6587716 h 6858000"/>
              <a:gd name="connsiteX327" fmla="*/ 4171627 w 7467600"/>
              <a:gd name="connsiteY327" fmla="*/ 6858000 h 6858000"/>
              <a:gd name="connsiteX328" fmla="*/ 4081585 w 7467600"/>
              <a:gd name="connsiteY328" fmla="*/ 6858000 h 6858000"/>
              <a:gd name="connsiteX329" fmla="*/ 4238603 w 7467600"/>
              <a:gd name="connsiteY329" fmla="*/ 6559341 h 6858000"/>
              <a:gd name="connsiteX330" fmla="*/ 4778333 w 7467600"/>
              <a:gd name="connsiteY330" fmla="*/ 5873626 h 6858000"/>
              <a:gd name="connsiteX331" fmla="*/ 5414185 w 7467600"/>
              <a:gd name="connsiteY331" fmla="*/ 5573882 h 6858000"/>
              <a:gd name="connsiteX332" fmla="*/ 5959648 w 7467600"/>
              <a:gd name="connsiteY332" fmla="*/ 4760797 h 6858000"/>
              <a:gd name="connsiteX333" fmla="*/ 5355019 w 7467600"/>
              <a:gd name="connsiteY333" fmla="*/ 4734672 h 6858000"/>
              <a:gd name="connsiteX334" fmla="*/ 5083565 w 7467600"/>
              <a:gd name="connsiteY334" fmla="*/ 5179121 h 6858000"/>
              <a:gd name="connsiteX335" fmla="*/ 4713577 w 7467600"/>
              <a:gd name="connsiteY335" fmla="*/ 5616803 h 6858000"/>
              <a:gd name="connsiteX336" fmla="*/ 3989559 w 7467600"/>
              <a:gd name="connsiteY336" fmla="*/ 6145945 h 6858000"/>
              <a:gd name="connsiteX337" fmla="*/ 3939824 w 7467600"/>
              <a:gd name="connsiteY337" fmla="*/ 6066900 h 6858000"/>
              <a:gd name="connsiteX338" fmla="*/ 4584537 w 7467600"/>
              <a:gd name="connsiteY338" fmla="*/ 5324826 h 6858000"/>
              <a:gd name="connsiteX339" fmla="*/ 5037105 w 7467600"/>
              <a:gd name="connsiteY339" fmla="*/ 5088765 h 6858000"/>
              <a:gd name="connsiteX340" fmla="*/ 5039930 w 7467600"/>
              <a:gd name="connsiteY340" fmla="*/ 5089585 h 6858000"/>
              <a:gd name="connsiteX341" fmla="*/ 5263764 w 7467600"/>
              <a:gd name="connsiteY341" fmla="*/ 4735525 h 6858000"/>
              <a:gd name="connsiteX342" fmla="*/ 4086300 w 7467600"/>
              <a:gd name="connsiteY342" fmla="*/ 4884599 h 6858000"/>
              <a:gd name="connsiteX343" fmla="*/ 4085485 w 7467600"/>
              <a:gd name="connsiteY343" fmla="*/ 4899070 h 6858000"/>
              <a:gd name="connsiteX344" fmla="*/ 3871915 w 7467600"/>
              <a:gd name="connsiteY344" fmla="*/ 5253645 h 6858000"/>
              <a:gd name="connsiteX345" fmla="*/ 3799374 w 7467600"/>
              <a:gd name="connsiteY345" fmla="*/ 5466127 h 6858000"/>
              <a:gd name="connsiteX346" fmla="*/ 3498850 w 7467600"/>
              <a:gd name="connsiteY346" fmla="*/ 6661888 h 6858000"/>
              <a:gd name="connsiteX347" fmla="*/ 3399216 w 7467600"/>
              <a:gd name="connsiteY347" fmla="*/ 6858000 h 6858000"/>
              <a:gd name="connsiteX348" fmla="*/ 3303688 w 7467600"/>
              <a:gd name="connsiteY348" fmla="*/ 6858000 h 6858000"/>
              <a:gd name="connsiteX349" fmla="*/ 3391774 w 7467600"/>
              <a:gd name="connsiteY349" fmla="*/ 6697181 h 6858000"/>
              <a:gd name="connsiteX350" fmla="*/ 3735540 w 7467600"/>
              <a:gd name="connsiteY350" fmla="*/ 5546923 h 6858000"/>
              <a:gd name="connsiteX351" fmla="*/ 3729438 w 7467600"/>
              <a:gd name="connsiteY351" fmla="*/ 5569058 h 6858000"/>
              <a:gd name="connsiteX352" fmla="*/ 3707782 w 7467600"/>
              <a:gd name="connsiteY352" fmla="*/ 5644908 h 6858000"/>
              <a:gd name="connsiteX353" fmla="*/ 3583827 w 7467600"/>
              <a:gd name="connsiteY353" fmla="*/ 6039215 h 6858000"/>
              <a:gd name="connsiteX354" fmla="*/ 3547861 w 7467600"/>
              <a:gd name="connsiteY354" fmla="*/ 6129609 h 6858000"/>
              <a:gd name="connsiteX355" fmla="*/ 3490905 w 7467600"/>
              <a:gd name="connsiteY355" fmla="*/ 6277660 h 6858000"/>
              <a:gd name="connsiteX356" fmla="*/ 3455859 w 7467600"/>
              <a:gd name="connsiteY356" fmla="*/ 6391301 h 6858000"/>
              <a:gd name="connsiteX357" fmla="*/ 3429112 w 7467600"/>
              <a:gd name="connsiteY357" fmla="*/ 6479469 h 6858000"/>
              <a:gd name="connsiteX358" fmla="*/ 3304862 w 7467600"/>
              <a:gd name="connsiteY358" fmla="*/ 6796476 h 6858000"/>
              <a:gd name="connsiteX359" fmla="*/ 3276071 w 7467600"/>
              <a:gd name="connsiteY359" fmla="*/ 6858000 h 6858000"/>
              <a:gd name="connsiteX360" fmla="*/ 3240805 w 7467600"/>
              <a:gd name="connsiteY360" fmla="*/ 6858000 h 6858000"/>
              <a:gd name="connsiteX361" fmla="*/ 3275917 w 7467600"/>
              <a:gd name="connsiteY361" fmla="*/ 6783192 h 6858000"/>
              <a:gd name="connsiteX362" fmla="*/ 3399358 w 7467600"/>
              <a:gd name="connsiteY362" fmla="*/ 6469011 h 6858000"/>
              <a:gd name="connsiteX363" fmla="*/ 3425650 w 7467600"/>
              <a:gd name="connsiteY363" fmla="*/ 6381333 h 6858000"/>
              <a:gd name="connsiteX364" fmla="*/ 3460661 w 7467600"/>
              <a:gd name="connsiteY364" fmla="*/ 6266763 h 6858000"/>
              <a:gd name="connsiteX365" fmla="*/ 3518021 w 7467600"/>
              <a:gd name="connsiteY365" fmla="*/ 6117298 h 6858000"/>
              <a:gd name="connsiteX366" fmla="*/ 3554035 w 7467600"/>
              <a:gd name="connsiteY366" fmla="*/ 6027832 h 6858000"/>
              <a:gd name="connsiteX367" fmla="*/ 3677174 w 7467600"/>
              <a:gd name="connsiteY367" fmla="*/ 5636351 h 6858000"/>
              <a:gd name="connsiteX368" fmla="*/ 3698819 w 7467600"/>
              <a:gd name="connsiteY368" fmla="*/ 5560503 h 6858000"/>
              <a:gd name="connsiteX369" fmla="*/ 3702094 w 7467600"/>
              <a:gd name="connsiteY369" fmla="*/ 5549194 h 6858000"/>
              <a:gd name="connsiteX370" fmla="*/ 3398355 w 7467600"/>
              <a:gd name="connsiteY370" fmla="*/ 6094603 h 6858000"/>
              <a:gd name="connsiteX371" fmla="*/ 3193941 w 7467600"/>
              <a:gd name="connsiteY371" fmla="*/ 6798775 h 6858000"/>
              <a:gd name="connsiteX372" fmla="*/ 3184140 w 7467600"/>
              <a:gd name="connsiteY372" fmla="*/ 6858000 h 6858000"/>
              <a:gd name="connsiteX373" fmla="*/ 3099978 w 7467600"/>
              <a:gd name="connsiteY373" fmla="*/ 6858000 h 6858000"/>
              <a:gd name="connsiteX374" fmla="*/ 3101556 w 7467600"/>
              <a:gd name="connsiteY374" fmla="*/ 6843337 h 6858000"/>
              <a:gd name="connsiteX375" fmla="*/ 3370162 w 7467600"/>
              <a:gd name="connsiteY375" fmla="*/ 5785550 h 6858000"/>
              <a:gd name="connsiteX376" fmla="*/ 3746477 w 7467600"/>
              <a:gd name="connsiteY376" fmla="*/ 5377889 h 6858000"/>
              <a:gd name="connsiteX377" fmla="*/ 3863399 w 7467600"/>
              <a:gd name="connsiteY377" fmla="*/ 5087257 h 6858000"/>
              <a:gd name="connsiteX378" fmla="*/ 3968712 w 7467600"/>
              <a:gd name="connsiteY378" fmla="*/ 4913989 h 6858000"/>
              <a:gd name="connsiteX379" fmla="*/ 2792390 w 7467600"/>
              <a:gd name="connsiteY379" fmla="*/ 5382974 h 6858000"/>
              <a:gd name="connsiteX380" fmla="*/ 2714982 w 7467600"/>
              <a:gd name="connsiteY380" fmla="*/ 5427051 h 6858000"/>
              <a:gd name="connsiteX381" fmla="*/ 2813361 w 7467600"/>
              <a:gd name="connsiteY381" fmla="*/ 6023912 h 6858000"/>
              <a:gd name="connsiteX382" fmla="*/ 2688430 w 7467600"/>
              <a:gd name="connsiteY382" fmla="*/ 6801564 h 6858000"/>
              <a:gd name="connsiteX383" fmla="*/ 2629626 w 7467600"/>
              <a:gd name="connsiteY383" fmla="*/ 6763394 h 6858000"/>
              <a:gd name="connsiteX384" fmla="*/ 2565328 w 7467600"/>
              <a:gd name="connsiteY384" fmla="*/ 5516399 h 6858000"/>
              <a:gd name="connsiteX385" fmla="*/ 1922999 w 7467600"/>
              <a:gd name="connsiteY385" fmla="*/ 5980343 h 6858000"/>
              <a:gd name="connsiteX386" fmla="*/ 1950261 w 7467600"/>
              <a:gd name="connsiteY386" fmla="*/ 6405858 h 6858000"/>
              <a:gd name="connsiteX387" fmla="*/ 2365554 w 7467600"/>
              <a:gd name="connsiteY387" fmla="*/ 6759107 h 6858000"/>
              <a:gd name="connsiteX388" fmla="*/ 2424142 w 7467600"/>
              <a:gd name="connsiteY388" fmla="*/ 6858000 h 6858000"/>
              <a:gd name="connsiteX389" fmla="*/ 2395994 w 7467600"/>
              <a:gd name="connsiteY389" fmla="*/ 6858000 h 6858000"/>
              <a:gd name="connsiteX390" fmla="*/ 2392863 w 7467600"/>
              <a:gd name="connsiteY390" fmla="*/ 6852964 h 6858000"/>
              <a:gd name="connsiteX391" fmla="*/ 2017589 w 7467600"/>
              <a:gd name="connsiteY391" fmla="*/ 6493982 h 6858000"/>
              <a:gd name="connsiteX392" fmla="*/ 2147336 w 7467600"/>
              <a:gd name="connsiteY392" fmla="*/ 6594052 h 6858000"/>
              <a:gd name="connsiteX393" fmla="*/ 2207047 w 7467600"/>
              <a:gd name="connsiteY393" fmla="*/ 6654540 h 6858000"/>
              <a:gd name="connsiteX394" fmla="*/ 2299106 w 7467600"/>
              <a:gd name="connsiteY394" fmla="*/ 6778931 h 6858000"/>
              <a:gd name="connsiteX395" fmla="*/ 2314430 w 7467600"/>
              <a:gd name="connsiteY395" fmla="*/ 6801144 h 6858000"/>
              <a:gd name="connsiteX396" fmla="*/ 2352406 w 7467600"/>
              <a:gd name="connsiteY396" fmla="*/ 6858000 h 6858000"/>
              <a:gd name="connsiteX397" fmla="*/ 2314492 w 7467600"/>
              <a:gd name="connsiteY397" fmla="*/ 6858000 h 6858000"/>
              <a:gd name="connsiteX398" fmla="*/ 2288095 w 7467600"/>
              <a:gd name="connsiteY398" fmla="*/ 6818030 h 6858000"/>
              <a:gd name="connsiteX399" fmla="*/ 2272768 w 7467600"/>
              <a:gd name="connsiteY399" fmla="*/ 6795822 h 6858000"/>
              <a:gd name="connsiteX400" fmla="*/ 2182715 w 7467600"/>
              <a:gd name="connsiteY400" fmla="*/ 6675071 h 6858000"/>
              <a:gd name="connsiteX401" fmla="*/ 2032061 w 7467600"/>
              <a:gd name="connsiteY401" fmla="*/ 6541380 h 6858000"/>
              <a:gd name="connsiteX402" fmla="*/ 2257220 w 7467600"/>
              <a:gd name="connsiteY402" fmla="*/ 6826257 h 6858000"/>
              <a:gd name="connsiteX403" fmla="*/ 2281324 w 7467600"/>
              <a:gd name="connsiteY403" fmla="*/ 6858000 h 6858000"/>
              <a:gd name="connsiteX404" fmla="*/ 2242860 w 7467600"/>
              <a:gd name="connsiteY404" fmla="*/ 6858000 h 6858000"/>
              <a:gd name="connsiteX405" fmla="*/ 2232818 w 7467600"/>
              <a:gd name="connsiteY405" fmla="*/ 6844926 h 6858000"/>
              <a:gd name="connsiteX406" fmla="*/ 1990172 w 7467600"/>
              <a:gd name="connsiteY406" fmla="*/ 6542121 h 6858000"/>
              <a:gd name="connsiteX407" fmla="*/ 2124090 w 7467600"/>
              <a:gd name="connsiteY407" fmla="*/ 6761017 h 6858000"/>
              <a:gd name="connsiteX408" fmla="*/ 2200380 w 7467600"/>
              <a:gd name="connsiteY408" fmla="*/ 6858000 h 6858000"/>
              <a:gd name="connsiteX409" fmla="*/ 2147507 w 7467600"/>
              <a:gd name="connsiteY409" fmla="*/ 6858000 h 6858000"/>
              <a:gd name="connsiteX410" fmla="*/ 2070668 w 7467600"/>
              <a:gd name="connsiteY410" fmla="*/ 6761520 h 6858000"/>
              <a:gd name="connsiteX411" fmla="*/ 1975142 w 7467600"/>
              <a:gd name="connsiteY411" fmla="*/ 6585570 h 6858000"/>
              <a:gd name="connsiteX412" fmla="*/ 2050035 w 7467600"/>
              <a:gd name="connsiteY412" fmla="*/ 6813345 h 6858000"/>
              <a:gd name="connsiteX413" fmla="*/ 2063025 w 7467600"/>
              <a:gd name="connsiteY413" fmla="*/ 6858000 h 6858000"/>
              <a:gd name="connsiteX414" fmla="*/ 2021675 w 7467600"/>
              <a:gd name="connsiteY414" fmla="*/ 6858000 h 6858000"/>
              <a:gd name="connsiteX415" fmla="*/ 2019308 w 7467600"/>
              <a:gd name="connsiteY415" fmla="*/ 6847118 h 6858000"/>
              <a:gd name="connsiteX416" fmla="*/ 1938835 w 7467600"/>
              <a:gd name="connsiteY416" fmla="*/ 6551160 h 6858000"/>
              <a:gd name="connsiteX417" fmla="*/ 1953230 w 7467600"/>
              <a:gd name="connsiteY417" fmla="*/ 6759699 h 6858000"/>
              <a:gd name="connsiteX418" fmla="*/ 1956763 w 7467600"/>
              <a:gd name="connsiteY418" fmla="*/ 6778191 h 6858000"/>
              <a:gd name="connsiteX419" fmla="*/ 1967925 w 7467600"/>
              <a:gd name="connsiteY419" fmla="*/ 6858000 h 6858000"/>
              <a:gd name="connsiteX420" fmla="*/ 1936622 w 7467600"/>
              <a:gd name="connsiteY420" fmla="*/ 6858000 h 6858000"/>
              <a:gd name="connsiteX421" fmla="*/ 1926261 w 7467600"/>
              <a:gd name="connsiteY421" fmla="*/ 6784064 h 6858000"/>
              <a:gd name="connsiteX422" fmla="*/ 1922724 w 7467600"/>
              <a:gd name="connsiteY422" fmla="*/ 6765577 h 6858000"/>
              <a:gd name="connsiteX423" fmla="*/ 1904650 w 7467600"/>
              <a:gd name="connsiteY423" fmla="*/ 6639616 h 6858000"/>
              <a:gd name="connsiteX424" fmla="*/ 1885273 w 7467600"/>
              <a:gd name="connsiteY424" fmla="*/ 6858000 h 6858000"/>
              <a:gd name="connsiteX425" fmla="*/ 1854363 w 7467600"/>
              <a:gd name="connsiteY425" fmla="*/ 6858000 h 6858000"/>
              <a:gd name="connsiteX426" fmla="*/ 1880391 w 7467600"/>
              <a:gd name="connsiteY426" fmla="*/ 6603796 h 6858000"/>
              <a:gd name="connsiteX427" fmla="*/ 1818273 w 7467600"/>
              <a:gd name="connsiteY427" fmla="*/ 6715729 h 6858000"/>
              <a:gd name="connsiteX428" fmla="*/ 1794691 w 7467600"/>
              <a:gd name="connsiteY428" fmla="*/ 6843239 h 6858000"/>
              <a:gd name="connsiteX429" fmla="*/ 1794914 w 7467600"/>
              <a:gd name="connsiteY429" fmla="*/ 6858000 h 6858000"/>
              <a:gd name="connsiteX430" fmla="*/ 1746128 w 7467600"/>
              <a:gd name="connsiteY430" fmla="*/ 6858000 h 6858000"/>
              <a:gd name="connsiteX431" fmla="*/ 1753934 w 7467600"/>
              <a:gd name="connsiteY431" fmla="*/ 6724796 h 6858000"/>
              <a:gd name="connsiteX432" fmla="*/ 1792053 w 7467600"/>
              <a:gd name="connsiteY432" fmla="*/ 6572396 h 6858000"/>
              <a:gd name="connsiteX433" fmla="*/ 1862248 w 7467600"/>
              <a:gd name="connsiteY433" fmla="*/ 6266397 h 6858000"/>
              <a:gd name="connsiteX434" fmla="*/ 1862250 w 7467600"/>
              <a:gd name="connsiteY434" fmla="*/ 6033531 h 6858000"/>
              <a:gd name="connsiteX435" fmla="*/ 1211999 w 7467600"/>
              <a:gd name="connsiteY435" fmla="*/ 6683610 h 6858000"/>
              <a:gd name="connsiteX436" fmla="*/ 1213266 w 7467600"/>
              <a:gd name="connsiteY436" fmla="*/ 6691947 h 6858000"/>
              <a:gd name="connsiteX437" fmla="*/ 1203370 w 7467600"/>
              <a:gd name="connsiteY437" fmla="*/ 6850676 h 6858000"/>
              <a:gd name="connsiteX438" fmla="*/ 1203671 w 7467600"/>
              <a:gd name="connsiteY438" fmla="*/ 6858000 h 6858000"/>
              <a:gd name="connsiteX439" fmla="*/ 1143180 w 7467600"/>
              <a:gd name="connsiteY439" fmla="*/ 6858000 h 6858000"/>
              <a:gd name="connsiteX440" fmla="*/ 1142176 w 7467600"/>
              <a:gd name="connsiteY440" fmla="*/ 6766045 h 6858000"/>
              <a:gd name="connsiteX441" fmla="*/ 1067484 w 7467600"/>
              <a:gd name="connsiteY441" fmla="*/ 6858000 h 6858000"/>
              <a:gd name="connsiteX442" fmla="*/ 953928 w 7467600"/>
              <a:gd name="connsiteY442" fmla="*/ 6858000 h 6858000"/>
              <a:gd name="connsiteX443" fmla="*/ 959715 w 7467600"/>
              <a:gd name="connsiteY443" fmla="*/ 6850185 h 6858000"/>
              <a:gd name="connsiteX444" fmla="*/ 1483788 w 7467600"/>
              <a:gd name="connsiteY444" fmla="*/ 6259174 h 6858000"/>
              <a:gd name="connsiteX445" fmla="*/ 1100671 w 7467600"/>
              <a:gd name="connsiteY445" fmla="*/ 6252137 h 6858000"/>
              <a:gd name="connsiteX446" fmla="*/ 1090144 w 7467600"/>
              <a:gd name="connsiteY446" fmla="*/ 6256748 h 6858000"/>
              <a:gd name="connsiteX447" fmla="*/ 1095872 w 7467600"/>
              <a:gd name="connsiteY447" fmla="*/ 6271892 h 6858000"/>
              <a:gd name="connsiteX448" fmla="*/ 262785 w 7467600"/>
              <a:gd name="connsiteY448" fmla="*/ 6845450 h 6858000"/>
              <a:gd name="connsiteX449" fmla="*/ 209968 w 7467600"/>
              <a:gd name="connsiteY449" fmla="*/ 6770713 h 6858000"/>
              <a:gd name="connsiteX450" fmla="*/ 873460 w 7467600"/>
              <a:gd name="connsiteY450" fmla="*/ 6253768 h 6858000"/>
              <a:gd name="connsiteX451" fmla="*/ 192686 w 7467600"/>
              <a:gd name="connsiteY451" fmla="*/ 5849257 h 6858000"/>
              <a:gd name="connsiteX452" fmla="*/ 4696 w 7467600"/>
              <a:gd name="connsiteY452" fmla="*/ 5697668 h 6858000"/>
              <a:gd name="connsiteX453" fmla="*/ 0 w 7467600"/>
              <a:gd name="connsiteY453" fmla="*/ 5689984 h 6858000"/>
              <a:gd name="connsiteX454" fmla="*/ 0 w 7467600"/>
              <a:gd name="connsiteY454" fmla="*/ 5513472 h 6858000"/>
              <a:gd name="connsiteX455" fmla="*/ 174101 w 7467600"/>
              <a:gd name="connsiteY455" fmla="*/ 5620277 h 6858000"/>
              <a:gd name="connsiteX456" fmla="*/ 891800 w 7467600"/>
              <a:gd name="connsiteY456" fmla="*/ 6036935 h 6858000"/>
              <a:gd name="connsiteX457" fmla="*/ 1072219 w 7467600"/>
              <a:gd name="connsiteY457" fmla="*/ 6169443 h 6858000"/>
              <a:gd name="connsiteX458" fmla="*/ 1074117 w 7467600"/>
              <a:gd name="connsiteY458" fmla="*/ 6170301 h 6858000"/>
              <a:gd name="connsiteX459" fmla="*/ 1083114 w 7467600"/>
              <a:gd name="connsiteY459" fmla="*/ 6174131 h 6858000"/>
              <a:gd name="connsiteX460" fmla="*/ 1543010 w 7467600"/>
              <a:gd name="connsiteY460" fmla="*/ 6191140 h 6858000"/>
              <a:gd name="connsiteX461" fmla="*/ 1551080 w 7467600"/>
              <a:gd name="connsiteY461" fmla="*/ 6195006 h 6858000"/>
              <a:gd name="connsiteX462" fmla="*/ 2345443 w 7467600"/>
              <a:gd name="connsiteY462" fmla="*/ 5549882 h 6858000"/>
              <a:gd name="connsiteX463" fmla="*/ 1721499 w 7467600"/>
              <a:gd name="connsiteY463" fmla="*/ 5599969 h 6858000"/>
              <a:gd name="connsiteX464" fmla="*/ 767716 w 7467600"/>
              <a:gd name="connsiteY464" fmla="*/ 5472768 h 6858000"/>
              <a:gd name="connsiteX465" fmla="*/ 722147 w 7467600"/>
              <a:gd name="connsiteY465" fmla="*/ 5393091 h 6858000"/>
              <a:gd name="connsiteX466" fmla="*/ 1485552 w 7467600"/>
              <a:gd name="connsiteY466" fmla="*/ 5313202 h 6858000"/>
              <a:gd name="connsiteX467" fmla="*/ 2143004 w 7467600"/>
              <a:gd name="connsiteY467" fmla="*/ 5402420 h 6858000"/>
              <a:gd name="connsiteX468" fmla="*/ 1933391 w 7467600"/>
              <a:gd name="connsiteY468" fmla="*/ 5156971 h 6858000"/>
              <a:gd name="connsiteX469" fmla="*/ 1827118 w 7467600"/>
              <a:gd name="connsiteY469" fmla="*/ 4968410 h 6858000"/>
              <a:gd name="connsiteX470" fmla="*/ 1837349 w 7467600"/>
              <a:gd name="connsiteY470" fmla="*/ 4956357 h 6858000"/>
              <a:gd name="connsiteX471" fmla="*/ 2162835 w 7467600"/>
              <a:gd name="connsiteY471" fmla="*/ 5187853 h 6858000"/>
              <a:gd name="connsiteX472" fmla="*/ 2257167 w 7467600"/>
              <a:gd name="connsiteY472" fmla="*/ 5462123 h 6858000"/>
              <a:gd name="connsiteX473" fmla="*/ 2261598 w 7467600"/>
              <a:gd name="connsiteY473" fmla="*/ 5467998 h 6858000"/>
              <a:gd name="connsiteX474" fmla="*/ 2437177 w 7467600"/>
              <a:gd name="connsiteY474" fmla="*/ 5479608 h 6858000"/>
              <a:gd name="connsiteX475" fmla="*/ 2445247 w 7467600"/>
              <a:gd name="connsiteY475" fmla="*/ 5483476 h 6858000"/>
              <a:gd name="connsiteX476" fmla="*/ 2743626 w 7467600"/>
              <a:gd name="connsiteY476" fmla="*/ 5304819 h 6858000"/>
              <a:gd name="connsiteX477" fmla="*/ 3048102 w 7467600"/>
              <a:gd name="connsiteY477" fmla="*/ 5150595 h 6858000"/>
              <a:gd name="connsiteX478" fmla="*/ 1799414 w 7467600"/>
              <a:gd name="connsiteY478" fmla="*/ 4694732 h 6858000"/>
              <a:gd name="connsiteX479" fmla="*/ 1771735 w 7467600"/>
              <a:gd name="connsiteY479" fmla="*/ 4619929 h 6858000"/>
              <a:gd name="connsiteX480" fmla="*/ 3104273 w 7467600"/>
              <a:gd name="connsiteY480" fmla="*/ 5076159 h 6858000"/>
              <a:gd name="connsiteX481" fmla="*/ 3113245 w 7467600"/>
              <a:gd name="connsiteY481" fmla="*/ 5090705 h 6858000"/>
              <a:gd name="connsiteX482" fmla="*/ 3126294 w 7467600"/>
              <a:gd name="connsiteY482" fmla="*/ 5114400 h 6858000"/>
              <a:gd name="connsiteX483" fmla="*/ 3937433 w 7467600"/>
              <a:gd name="connsiteY483" fmla="*/ 4830473 h 6858000"/>
              <a:gd name="connsiteX484" fmla="*/ 3590475 w 7467600"/>
              <a:gd name="connsiteY484" fmla="*/ 4597974 h 6858000"/>
              <a:gd name="connsiteX485" fmla="*/ 3100264 w 7467600"/>
              <a:gd name="connsiteY485" fmla="*/ 4579845 h 6858000"/>
              <a:gd name="connsiteX486" fmla="*/ 2183576 w 7467600"/>
              <a:gd name="connsiteY486" fmla="*/ 4227150 h 6858000"/>
              <a:gd name="connsiteX487" fmla="*/ 2151029 w 7467600"/>
              <a:gd name="connsiteY487" fmla="*/ 4146947 h 6858000"/>
              <a:gd name="connsiteX488" fmla="*/ 3563434 w 7467600"/>
              <a:gd name="connsiteY488" fmla="*/ 4469115 h 6858000"/>
              <a:gd name="connsiteX489" fmla="*/ 3177952 w 7467600"/>
              <a:gd name="connsiteY489" fmla="*/ 3657386 h 6858000"/>
              <a:gd name="connsiteX490" fmla="*/ 3189263 w 7467600"/>
              <a:gd name="connsiteY490" fmla="*/ 3625726 h 6858000"/>
              <a:gd name="connsiteX491" fmla="*/ 3560912 w 7467600"/>
              <a:gd name="connsiteY491" fmla="*/ 4079863 h 6858000"/>
              <a:gd name="connsiteX492" fmla="*/ 3626636 w 7467600"/>
              <a:gd name="connsiteY492" fmla="*/ 4512230 h 6858000"/>
              <a:gd name="connsiteX493" fmla="*/ 3653088 w 7467600"/>
              <a:gd name="connsiteY493" fmla="*/ 4521417 h 6858000"/>
              <a:gd name="connsiteX494" fmla="*/ 3988128 w 7467600"/>
              <a:gd name="connsiteY494" fmla="*/ 4817267 h 6858000"/>
              <a:gd name="connsiteX495" fmla="*/ 4830582 w 7467600"/>
              <a:gd name="connsiteY495" fmla="*/ 4676000 h 6858000"/>
              <a:gd name="connsiteX496" fmla="*/ 4830100 w 7467600"/>
              <a:gd name="connsiteY496" fmla="*/ 4675554 h 6858000"/>
              <a:gd name="connsiteX497" fmla="*/ 4036318 w 7467600"/>
              <a:gd name="connsiteY497" fmla="*/ 4147013 h 6858000"/>
              <a:gd name="connsiteX498" fmla="*/ 3432098 w 7467600"/>
              <a:gd name="connsiteY498" fmla="*/ 3537312 h 6858000"/>
              <a:gd name="connsiteX499" fmla="*/ 3446761 w 7467600"/>
              <a:gd name="connsiteY499" fmla="*/ 3461278 h 6858000"/>
              <a:gd name="connsiteX500" fmla="*/ 4419733 w 7467600"/>
              <a:gd name="connsiteY500" fmla="*/ 3963555 h 6858000"/>
              <a:gd name="connsiteX501" fmla="*/ 4781371 w 7467600"/>
              <a:gd name="connsiteY501" fmla="*/ 4458604 h 6858000"/>
              <a:gd name="connsiteX502" fmla="*/ 4780440 w 7467600"/>
              <a:gd name="connsiteY502" fmla="*/ 4470290 h 6858000"/>
              <a:gd name="connsiteX503" fmla="*/ 4898954 w 7467600"/>
              <a:gd name="connsiteY503" fmla="*/ 4662092 h 6858000"/>
              <a:gd name="connsiteX504" fmla="*/ 4900699 w 7467600"/>
              <a:gd name="connsiteY504" fmla="*/ 4670867 h 6858000"/>
              <a:gd name="connsiteX505" fmla="*/ 5714511 w 7467600"/>
              <a:gd name="connsiteY505" fmla="*/ 4663483 h 6858000"/>
              <a:gd name="connsiteX506" fmla="*/ 5464793 w 7467600"/>
              <a:gd name="connsiteY506" fmla="*/ 4393556 h 6858000"/>
              <a:gd name="connsiteX507" fmla="*/ 5461897 w 7467600"/>
              <a:gd name="connsiteY507" fmla="*/ 4390879 h 6858000"/>
              <a:gd name="connsiteX508" fmla="*/ 4294126 w 7467600"/>
              <a:gd name="connsiteY508" fmla="*/ 3303048 h 6858000"/>
              <a:gd name="connsiteX509" fmla="*/ 4305321 w 7467600"/>
              <a:gd name="connsiteY509" fmla="*/ 3256953 h 6858000"/>
              <a:gd name="connsiteX510" fmla="*/ 4949299 w 7467600"/>
              <a:gd name="connsiteY510" fmla="*/ 3766336 h 6858000"/>
              <a:gd name="connsiteX511" fmla="*/ 5291452 w 7467600"/>
              <a:gd name="connsiteY511" fmla="*/ 4076801 h 6858000"/>
              <a:gd name="connsiteX512" fmla="*/ 5434998 w 7467600"/>
              <a:gd name="connsiteY512" fmla="*/ 4254100 h 6858000"/>
              <a:gd name="connsiteX513" fmla="*/ 5351015 w 7467600"/>
              <a:gd name="connsiteY513" fmla="*/ 3760989 h 6858000"/>
              <a:gd name="connsiteX514" fmla="*/ 5413780 w 7467600"/>
              <a:gd name="connsiteY514" fmla="*/ 2966265 h 6858000"/>
              <a:gd name="connsiteX515" fmla="*/ 5425627 w 7467600"/>
              <a:gd name="connsiteY515" fmla="*/ 2954192 h 6858000"/>
              <a:gd name="connsiteX516" fmla="*/ 6604735 w 7467600"/>
              <a:gd name="connsiteY516" fmla="*/ 2041381 h 6858000"/>
              <a:gd name="connsiteX517" fmla="*/ 7204487 w 7467600"/>
              <a:gd name="connsiteY517" fmla="*/ 2742112 h 6858000"/>
              <a:gd name="connsiteX518" fmla="*/ 7131592 w 7467600"/>
              <a:gd name="connsiteY518" fmla="*/ 2672096 h 6858000"/>
              <a:gd name="connsiteX519" fmla="*/ 6996344 w 7467600"/>
              <a:gd name="connsiteY519" fmla="*/ 2518310 h 6858000"/>
              <a:gd name="connsiteX520" fmla="*/ 6735495 w 7467600"/>
              <a:gd name="connsiteY520" fmla="*/ 2196890 h 6858000"/>
              <a:gd name="connsiteX521" fmla="*/ 6721901 w 7467600"/>
              <a:gd name="connsiteY521" fmla="*/ 2179274 h 6858000"/>
              <a:gd name="connsiteX522" fmla="*/ 6604735 w 7467600"/>
              <a:gd name="connsiteY522" fmla="*/ 2041381 h 6858000"/>
              <a:gd name="connsiteX523" fmla="*/ 6591670 w 7467600"/>
              <a:gd name="connsiteY523" fmla="*/ 1988277 h 6858000"/>
              <a:gd name="connsiteX524" fmla="*/ 6747349 w 7467600"/>
              <a:gd name="connsiteY524" fmla="*/ 2160069 h 6858000"/>
              <a:gd name="connsiteX525" fmla="*/ 6760943 w 7467600"/>
              <a:gd name="connsiteY525" fmla="*/ 2177686 h 6858000"/>
              <a:gd name="connsiteX526" fmla="*/ 7021065 w 7467600"/>
              <a:gd name="connsiteY526" fmla="*/ 2498102 h 6858000"/>
              <a:gd name="connsiteX527" fmla="*/ 7155223 w 7467600"/>
              <a:gd name="connsiteY527" fmla="*/ 2650386 h 6858000"/>
              <a:gd name="connsiteX528" fmla="*/ 7203167 w 7467600"/>
              <a:gd name="connsiteY528" fmla="*/ 2697288 h 6858000"/>
              <a:gd name="connsiteX529" fmla="*/ 6937703 w 7467600"/>
              <a:gd name="connsiteY529" fmla="*/ 2321981 h 6858000"/>
              <a:gd name="connsiteX530" fmla="*/ 6591670 w 7467600"/>
              <a:gd name="connsiteY530" fmla="*/ 1988277 h 6858000"/>
              <a:gd name="connsiteX531" fmla="*/ 5798671 w 7467600"/>
              <a:gd name="connsiteY531" fmla="*/ 1981601 h 6858000"/>
              <a:gd name="connsiteX532" fmla="*/ 5754709 w 7467600"/>
              <a:gd name="connsiteY532" fmla="*/ 2071454 h 6858000"/>
              <a:gd name="connsiteX533" fmla="*/ 5763044 w 7467600"/>
              <a:gd name="connsiteY533" fmla="*/ 2842206 h 6858000"/>
              <a:gd name="connsiteX534" fmla="*/ 5764974 w 7467600"/>
              <a:gd name="connsiteY534" fmla="*/ 2799609 h 6858000"/>
              <a:gd name="connsiteX535" fmla="*/ 5767665 w 7467600"/>
              <a:gd name="connsiteY535" fmla="*/ 2666409 h 6858000"/>
              <a:gd name="connsiteX536" fmla="*/ 5763055 w 7467600"/>
              <a:gd name="connsiteY536" fmla="*/ 2579705 h 6858000"/>
              <a:gd name="connsiteX537" fmla="*/ 5758079 w 7467600"/>
              <a:gd name="connsiteY537" fmla="*/ 2492508 h 6858000"/>
              <a:gd name="connsiteX538" fmla="*/ 5779325 w 7467600"/>
              <a:gd name="connsiteY538" fmla="*/ 2197069 h 6858000"/>
              <a:gd name="connsiteX539" fmla="*/ 5798671 w 7467600"/>
              <a:gd name="connsiteY539" fmla="*/ 1981601 h 6858000"/>
              <a:gd name="connsiteX540" fmla="*/ 5829202 w 7467600"/>
              <a:gd name="connsiteY540" fmla="*/ 1971679 h 6858000"/>
              <a:gd name="connsiteX541" fmla="*/ 5809558 w 7467600"/>
              <a:gd name="connsiteY541" fmla="*/ 2198043 h 6858000"/>
              <a:gd name="connsiteX542" fmla="*/ 5788653 w 7467600"/>
              <a:gd name="connsiteY542" fmla="*/ 2489430 h 6858000"/>
              <a:gd name="connsiteX543" fmla="*/ 5793439 w 7467600"/>
              <a:gd name="connsiteY543" fmla="*/ 2575235 h 6858000"/>
              <a:gd name="connsiteX544" fmla="*/ 5796837 w 7467600"/>
              <a:gd name="connsiteY544" fmla="*/ 2637633 h 6858000"/>
              <a:gd name="connsiteX545" fmla="*/ 5818614 w 7467600"/>
              <a:gd name="connsiteY545" fmla="*/ 2473055 h 6858000"/>
              <a:gd name="connsiteX546" fmla="*/ 5829202 w 7467600"/>
              <a:gd name="connsiteY546" fmla="*/ 1971679 h 6858000"/>
              <a:gd name="connsiteX547" fmla="*/ 5911389 w 7467600"/>
              <a:gd name="connsiteY547" fmla="*/ 1898371 h 6858000"/>
              <a:gd name="connsiteX548" fmla="*/ 6237627 w 7467600"/>
              <a:gd name="connsiteY548" fmla="*/ 2231921 h 6858000"/>
              <a:gd name="connsiteX549" fmla="*/ 5911389 w 7467600"/>
              <a:gd name="connsiteY549" fmla="*/ 1898371 h 6858000"/>
              <a:gd name="connsiteX550" fmla="*/ 6944437 w 7467600"/>
              <a:gd name="connsiteY550" fmla="*/ 1575402 h 6858000"/>
              <a:gd name="connsiteX551" fmla="*/ 6304730 w 7467600"/>
              <a:gd name="connsiteY551" fmla="*/ 1766654 h 6858000"/>
              <a:gd name="connsiteX552" fmla="*/ 6944437 w 7467600"/>
              <a:gd name="connsiteY552" fmla="*/ 1575402 h 6858000"/>
              <a:gd name="connsiteX553" fmla="*/ 7019523 w 7467600"/>
              <a:gd name="connsiteY553" fmla="*/ 1519450 h 6858000"/>
              <a:gd name="connsiteX554" fmla="*/ 6298091 w 7467600"/>
              <a:gd name="connsiteY554" fmla="*/ 1737122 h 6858000"/>
              <a:gd name="connsiteX555" fmla="*/ 7019523 w 7467600"/>
              <a:gd name="connsiteY555" fmla="*/ 1519450 h 6858000"/>
              <a:gd name="connsiteX556" fmla="*/ 2399523 w 7467600"/>
              <a:gd name="connsiteY556" fmla="*/ 1428234 h 6858000"/>
              <a:gd name="connsiteX557" fmla="*/ 2224982 w 7467600"/>
              <a:gd name="connsiteY557" fmla="*/ 1826201 h 6858000"/>
              <a:gd name="connsiteX558" fmla="*/ 2096099 w 7467600"/>
              <a:gd name="connsiteY558" fmla="*/ 2345900 h 6858000"/>
              <a:gd name="connsiteX559" fmla="*/ 2283317 w 7467600"/>
              <a:gd name="connsiteY559" fmla="*/ 1796925 h 6858000"/>
              <a:gd name="connsiteX560" fmla="*/ 2399523 w 7467600"/>
              <a:gd name="connsiteY560" fmla="*/ 1428234 h 6858000"/>
              <a:gd name="connsiteX561" fmla="*/ 2448558 w 7467600"/>
              <a:gd name="connsiteY561" fmla="*/ 1373435 h 6858000"/>
              <a:gd name="connsiteX562" fmla="*/ 2312521 w 7467600"/>
              <a:gd name="connsiteY562" fmla="*/ 1806140 h 6858000"/>
              <a:gd name="connsiteX563" fmla="*/ 2127533 w 7467600"/>
              <a:gd name="connsiteY563" fmla="*/ 2348380 h 6858000"/>
              <a:gd name="connsiteX564" fmla="*/ 2358080 w 7467600"/>
              <a:gd name="connsiteY564" fmla="*/ 1866134 h 6858000"/>
              <a:gd name="connsiteX565" fmla="*/ 2407436 w 7467600"/>
              <a:gd name="connsiteY565" fmla="*/ 1651070 h 6858000"/>
              <a:gd name="connsiteX566" fmla="*/ 2448558 w 7467600"/>
              <a:gd name="connsiteY566" fmla="*/ 1373435 h 6858000"/>
              <a:gd name="connsiteX567" fmla="*/ 278707 w 7467600"/>
              <a:gd name="connsiteY567" fmla="*/ 1352270 h 6858000"/>
              <a:gd name="connsiteX568" fmla="*/ 321570 w 7467600"/>
              <a:gd name="connsiteY568" fmla="*/ 1861610 h 6858000"/>
              <a:gd name="connsiteX569" fmla="*/ 294281 w 7467600"/>
              <a:gd name="connsiteY569" fmla="*/ 1440658 h 6858000"/>
              <a:gd name="connsiteX570" fmla="*/ 278707 w 7467600"/>
              <a:gd name="connsiteY570" fmla="*/ 1352270 h 6858000"/>
              <a:gd name="connsiteX571" fmla="*/ 1423821 w 7467600"/>
              <a:gd name="connsiteY571" fmla="*/ 1351958 h 6858000"/>
              <a:gd name="connsiteX572" fmla="*/ 1638521 w 7467600"/>
              <a:gd name="connsiteY572" fmla="*/ 1908470 h 6858000"/>
              <a:gd name="connsiteX573" fmla="*/ 1754199 w 7467600"/>
              <a:gd name="connsiteY573" fmla="*/ 2149284 h 6858000"/>
              <a:gd name="connsiteX574" fmla="*/ 1908359 w 7467600"/>
              <a:gd name="connsiteY574" fmla="*/ 2364988 h 6858000"/>
              <a:gd name="connsiteX575" fmla="*/ 1647661 w 7467600"/>
              <a:gd name="connsiteY575" fmla="*/ 1825945 h 6858000"/>
              <a:gd name="connsiteX576" fmla="*/ 1423821 w 7467600"/>
              <a:gd name="connsiteY576" fmla="*/ 1351958 h 6858000"/>
              <a:gd name="connsiteX577" fmla="*/ 1431890 w 7467600"/>
              <a:gd name="connsiteY577" fmla="*/ 1306475 h 6858000"/>
              <a:gd name="connsiteX578" fmla="*/ 1507597 w 7467600"/>
              <a:gd name="connsiteY578" fmla="*/ 1446132 h 6858000"/>
              <a:gd name="connsiteX579" fmla="*/ 1674586 w 7467600"/>
              <a:gd name="connsiteY579" fmla="*/ 1813832 h 6858000"/>
              <a:gd name="connsiteX580" fmla="*/ 1815950 w 7467600"/>
              <a:gd name="connsiteY580" fmla="*/ 2128564 h 6858000"/>
              <a:gd name="connsiteX581" fmla="*/ 1984242 w 7467600"/>
              <a:gd name="connsiteY581" fmla="*/ 2430829 h 6858000"/>
              <a:gd name="connsiteX582" fmla="*/ 2014023 w 7467600"/>
              <a:gd name="connsiteY582" fmla="*/ 2450995 h 6858000"/>
              <a:gd name="connsiteX583" fmla="*/ 1747337 w 7467600"/>
              <a:gd name="connsiteY583" fmla="*/ 1855264 h 6858000"/>
              <a:gd name="connsiteX584" fmla="*/ 1533749 w 7467600"/>
              <a:gd name="connsiteY584" fmla="*/ 1478656 h 6858000"/>
              <a:gd name="connsiteX585" fmla="*/ 1431890 w 7467600"/>
              <a:gd name="connsiteY585" fmla="*/ 1306475 h 6858000"/>
              <a:gd name="connsiteX586" fmla="*/ 5052692 w 7467600"/>
              <a:gd name="connsiteY586" fmla="*/ 1292994 h 6858000"/>
              <a:gd name="connsiteX587" fmla="*/ 5200661 w 7467600"/>
              <a:gd name="connsiteY587" fmla="*/ 1635186 h 6858000"/>
              <a:gd name="connsiteX588" fmla="*/ 5297138 w 7467600"/>
              <a:gd name="connsiteY588" fmla="*/ 1906351 h 6858000"/>
              <a:gd name="connsiteX589" fmla="*/ 5052692 w 7467600"/>
              <a:gd name="connsiteY589" fmla="*/ 1292994 h 6858000"/>
              <a:gd name="connsiteX590" fmla="*/ 5009948 w 7467600"/>
              <a:gd name="connsiteY590" fmla="*/ 1273619 h 6858000"/>
              <a:gd name="connsiteX591" fmla="*/ 5121777 w 7467600"/>
              <a:gd name="connsiteY591" fmla="*/ 1654213 h 6858000"/>
              <a:gd name="connsiteX592" fmla="*/ 5293545 w 7467600"/>
              <a:gd name="connsiteY592" fmla="*/ 2072247 h 6858000"/>
              <a:gd name="connsiteX593" fmla="*/ 5294042 w 7467600"/>
              <a:gd name="connsiteY593" fmla="*/ 2065019 h 6858000"/>
              <a:gd name="connsiteX594" fmla="*/ 5171936 w 7467600"/>
              <a:gd name="connsiteY594" fmla="*/ 1647613 h 6858000"/>
              <a:gd name="connsiteX595" fmla="*/ 5009948 w 7467600"/>
              <a:gd name="connsiteY595" fmla="*/ 1273619 h 6858000"/>
              <a:gd name="connsiteX596" fmla="*/ 655236 w 7467600"/>
              <a:gd name="connsiteY596" fmla="*/ 1268632 h 6858000"/>
              <a:gd name="connsiteX597" fmla="*/ 839521 w 7467600"/>
              <a:gd name="connsiteY597" fmla="*/ 1685315 h 6858000"/>
              <a:gd name="connsiteX598" fmla="*/ 1109416 w 7467600"/>
              <a:gd name="connsiteY598" fmla="*/ 2061663 h 6858000"/>
              <a:gd name="connsiteX599" fmla="*/ 1298300 w 7467600"/>
              <a:gd name="connsiteY599" fmla="*/ 2247742 h 6858000"/>
              <a:gd name="connsiteX600" fmla="*/ 1125871 w 7467600"/>
              <a:gd name="connsiteY600" fmla="*/ 1989513 h 6858000"/>
              <a:gd name="connsiteX601" fmla="*/ 981574 w 7467600"/>
              <a:gd name="connsiteY601" fmla="*/ 1783157 h 6858000"/>
              <a:gd name="connsiteX602" fmla="*/ 922198 w 7467600"/>
              <a:gd name="connsiteY602" fmla="*/ 1677437 h 6858000"/>
              <a:gd name="connsiteX603" fmla="*/ 869293 w 7467600"/>
              <a:gd name="connsiteY603" fmla="*/ 1583214 h 6858000"/>
              <a:gd name="connsiteX604" fmla="*/ 751431 w 7467600"/>
              <a:gd name="connsiteY604" fmla="*/ 1405731 h 6858000"/>
              <a:gd name="connsiteX605" fmla="*/ 655236 w 7467600"/>
              <a:gd name="connsiteY605" fmla="*/ 1268632 h 6858000"/>
              <a:gd name="connsiteX606" fmla="*/ 6516292 w 7467600"/>
              <a:gd name="connsiteY606" fmla="*/ 1263064 h 6858000"/>
              <a:gd name="connsiteX607" fmla="*/ 5736320 w 7467600"/>
              <a:gd name="connsiteY607" fmla="*/ 1501803 h 6858000"/>
              <a:gd name="connsiteX608" fmla="*/ 6516292 w 7467600"/>
              <a:gd name="connsiteY608" fmla="*/ 1263064 h 6858000"/>
              <a:gd name="connsiteX609" fmla="*/ 291466 w 7467600"/>
              <a:gd name="connsiteY609" fmla="*/ 1250369 h 6858000"/>
              <a:gd name="connsiteX610" fmla="*/ 323180 w 7467600"/>
              <a:gd name="connsiteY610" fmla="*/ 1435283 h 6858000"/>
              <a:gd name="connsiteX611" fmla="*/ 349381 w 7467600"/>
              <a:gd name="connsiteY611" fmla="*/ 1875041 h 6858000"/>
              <a:gd name="connsiteX612" fmla="*/ 374363 w 7467600"/>
              <a:gd name="connsiteY612" fmla="*/ 1506494 h 6858000"/>
              <a:gd name="connsiteX613" fmla="*/ 302168 w 7467600"/>
              <a:gd name="connsiteY613" fmla="*/ 1274495 h 6858000"/>
              <a:gd name="connsiteX614" fmla="*/ 291466 w 7467600"/>
              <a:gd name="connsiteY614" fmla="*/ 1250369 h 6858000"/>
              <a:gd name="connsiteX615" fmla="*/ 678222 w 7467600"/>
              <a:gd name="connsiteY615" fmla="*/ 1248670 h 6858000"/>
              <a:gd name="connsiteX616" fmla="*/ 775536 w 7467600"/>
              <a:gd name="connsiteY616" fmla="*/ 1388015 h 6858000"/>
              <a:gd name="connsiteX617" fmla="*/ 894529 w 7467600"/>
              <a:gd name="connsiteY617" fmla="*/ 1567739 h 6858000"/>
              <a:gd name="connsiteX618" fmla="*/ 948000 w 7467600"/>
              <a:gd name="connsiteY618" fmla="*/ 1663088 h 6858000"/>
              <a:gd name="connsiteX619" fmla="*/ 1006812 w 7467600"/>
              <a:gd name="connsiteY619" fmla="*/ 1767683 h 6858000"/>
              <a:gd name="connsiteX620" fmla="*/ 1149133 w 7467600"/>
              <a:gd name="connsiteY620" fmla="*/ 1971513 h 6858000"/>
              <a:gd name="connsiteX621" fmla="*/ 1333952 w 7467600"/>
              <a:gd name="connsiteY621" fmla="*/ 2251620 h 6858000"/>
              <a:gd name="connsiteX622" fmla="*/ 1337329 w 7467600"/>
              <a:gd name="connsiteY622" fmla="*/ 2258350 h 6858000"/>
              <a:gd name="connsiteX623" fmla="*/ 1014726 w 7467600"/>
              <a:gd name="connsiteY623" fmla="*/ 1615556 h 6858000"/>
              <a:gd name="connsiteX624" fmla="*/ 678222 w 7467600"/>
              <a:gd name="connsiteY624" fmla="*/ 1248670 h 6858000"/>
              <a:gd name="connsiteX625" fmla="*/ 6691602 w 7467600"/>
              <a:gd name="connsiteY625" fmla="*/ 1140573 h 6858000"/>
              <a:gd name="connsiteX626" fmla="*/ 6571100 w 7467600"/>
              <a:gd name="connsiteY626" fmla="*/ 1183662 h 6858000"/>
              <a:gd name="connsiteX627" fmla="*/ 6241687 w 7467600"/>
              <a:gd name="connsiteY627" fmla="*/ 1257600 h 6858000"/>
              <a:gd name="connsiteX628" fmla="*/ 5693009 w 7467600"/>
              <a:gd name="connsiteY628" fmla="*/ 1478256 h 6858000"/>
              <a:gd name="connsiteX629" fmla="*/ 6548420 w 7467600"/>
              <a:gd name="connsiteY629" fmla="*/ 1214599 h 6858000"/>
              <a:gd name="connsiteX630" fmla="*/ 6605473 w 7467600"/>
              <a:gd name="connsiteY630" fmla="*/ 1184686 h 6858000"/>
              <a:gd name="connsiteX631" fmla="*/ 6691602 w 7467600"/>
              <a:gd name="connsiteY631" fmla="*/ 1140573 h 6858000"/>
              <a:gd name="connsiteX632" fmla="*/ 4002475 w 7467600"/>
              <a:gd name="connsiteY632" fmla="*/ 1037802 h 6858000"/>
              <a:gd name="connsiteX633" fmla="*/ 4000324 w 7467600"/>
              <a:gd name="connsiteY633" fmla="*/ 1039362 h 6858000"/>
              <a:gd name="connsiteX634" fmla="*/ 4002862 w 7467600"/>
              <a:gd name="connsiteY634" fmla="*/ 1042866 h 6858000"/>
              <a:gd name="connsiteX635" fmla="*/ 4002475 w 7467600"/>
              <a:gd name="connsiteY635" fmla="*/ 1037802 h 6858000"/>
              <a:gd name="connsiteX636" fmla="*/ 506322 w 7467600"/>
              <a:gd name="connsiteY636" fmla="*/ 1020997 h 6858000"/>
              <a:gd name="connsiteX637" fmla="*/ 533068 w 7467600"/>
              <a:gd name="connsiteY637" fmla="*/ 1029409 h 6858000"/>
              <a:gd name="connsiteX638" fmla="*/ 1232525 w 7467600"/>
              <a:gd name="connsiteY638" fmla="*/ 1804675 h 6858000"/>
              <a:gd name="connsiteX639" fmla="*/ 1388858 w 7467600"/>
              <a:gd name="connsiteY639" fmla="*/ 2368011 h 6858000"/>
              <a:gd name="connsiteX640" fmla="*/ 1384098 w 7467600"/>
              <a:gd name="connsiteY640" fmla="*/ 2378125 h 6858000"/>
              <a:gd name="connsiteX641" fmla="*/ 1425393 w 7467600"/>
              <a:gd name="connsiteY641" fmla="*/ 2589124 h 6858000"/>
              <a:gd name="connsiteX642" fmla="*/ 1424001 w 7467600"/>
              <a:gd name="connsiteY642" fmla="*/ 2597541 h 6858000"/>
              <a:gd name="connsiteX643" fmla="*/ 2152729 w 7467600"/>
              <a:gd name="connsiteY643" fmla="*/ 2864487 h 6858000"/>
              <a:gd name="connsiteX644" fmla="*/ 2020609 w 7467600"/>
              <a:gd name="connsiteY644" fmla="*/ 2539671 h 6858000"/>
              <a:gd name="connsiteX645" fmla="*/ 2018920 w 7467600"/>
              <a:gd name="connsiteY645" fmla="*/ 2536309 h 6858000"/>
              <a:gd name="connsiteX646" fmla="*/ 1342441 w 7467600"/>
              <a:gd name="connsiteY646" fmla="*/ 1173017 h 6858000"/>
              <a:gd name="connsiteX647" fmla="*/ 1367925 w 7467600"/>
              <a:gd name="connsiteY647" fmla="*/ 1135648 h 6858000"/>
              <a:gd name="connsiteX648" fmla="*/ 1771401 w 7467600"/>
              <a:gd name="connsiteY648" fmla="*/ 1806673 h 6858000"/>
              <a:gd name="connsiteX649" fmla="*/ 1972385 w 7467600"/>
              <a:gd name="connsiteY649" fmla="*/ 2198735 h 6858000"/>
              <a:gd name="connsiteX650" fmla="*/ 2040892 w 7467600"/>
              <a:gd name="connsiteY650" fmla="*/ 2405205 h 6858000"/>
              <a:gd name="connsiteX651" fmla="*/ 2131689 w 7467600"/>
              <a:gd name="connsiteY651" fmla="*/ 1936926 h 6858000"/>
              <a:gd name="connsiteX652" fmla="*/ 2454820 w 7467600"/>
              <a:gd name="connsiteY652" fmla="*/ 1248808 h 6858000"/>
              <a:gd name="connsiteX653" fmla="*/ 2492512 w 7467600"/>
              <a:gd name="connsiteY653" fmla="*/ 1302920 h 6858000"/>
              <a:gd name="connsiteX654" fmla="*/ 2081216 w 7467600"/>
              <a:gd name="connsiteY654" fmla="*/ 2527513 h 6858000"/>
              <a:gd name="connsiteX655" fmla="*/ 2081211 w 7467600"/>
              <a:gd name="connsiteY655" fmla="*/ 2528916 h 6858000"/>
              <a:gd name="connsiteX656" fmla="*/ 2199067 w 7467600"/>
              <a:gd name="connsiteY656" fmla="*/ 2884061 h 6858000"/>
              <a:gd name="connsiteX657" fmla="*/ 3192586 w 7467600"/>
              <a:gd name="connsiteY657" fmla="*/ 3411496 h 6858000"/>
              <a:gd name="connsiteX658" fmla="*/ 3182620 w 7467600"/>
              <a:gd name="connsiteY658" fmla="*/ 3483279 h 6858000"/>
              <a:gd name="connsiteX659" fmla="*/ 2435119 w 7467600"/>
              <a:gd name="connsiteY659" fmla="*/ 3080173 h 6858000"/>
              <a:gd name="connsiteX660" fmla="*/ 2410152 w 7467600"/>
              <a:gd name="connsiteY660" fmla="*/ 3063751 h 6858000"/>
              <a:gd name="connsiteX661" fmla="*/ 2408099 w 7467600"/>
              <a:gd name="connsiteY661" fmla="*/ 3064403 h 6858000"/>
              <a:gd name="connsiteX662" fmla="*/ 2407218 w 7467600"/>
              <a:gd name="connsiteY662" fmla="*/ 3070324 h 6858000"/>
              <a:gd name="connsiteX663" fmla="*/ 2380138 w 7467600"/>
              <a:gd name="connsiteY663" fmla="*/ 3099341 h 6858000"/>
              <a:gd name="connsiteX664" fmla="*/ 1765923 w 7467600"/>
              <a:gd name="connsiteY664" fmla="*/ 3581043 h 6858000"/>
              <a:gd name="connsiteX665" fmla="*/ 1702258 w 7467600"/>
              <a:gd name="connsiteY665" fmla="*/ 3612286 h 6858000"/>
              <a:gd name="connsiteX666" fmla="*/ 1538370 w 7467600"/>
              <a:gd name="connsiteY666" fmla="*/ 3811804 h 6858000"/>
              <a:gd name="connsiteX667" fmla="*/ 542867 w 7467600"/>
              <a:gd name="connsiteY667" fmla="*/ 4944092 h 6858000"/>
              <a:gd name="connsiteX668" fmla="*/ 515800 w 7467600"/>
              <a:gd name="connsiteY668" fmla="*/ 4862180 h 6858000"/>
              <a:gd name="connsiteX669" fmla="*/ 909145 w 7467600"/>
              <a:gd name="connsiteY669" fmla="*/ 4199225 h 6858000"/>
              <a:gd name="connsiteX670" fmla="*/ 1214067 w 7467600"/>
              <a:gd name="connsiteY670" fmla="*/ 3908561 h 6858000"/>
              <a:gd name="connsiteX671" fmla="*/ 640967 w 7467600"/>
              <a:gd name="connsiteY671" fmla="*/ 4105601 h 6858000"/>
              <a:gd name="connsiteX672" fmla="*/ 112563 w 7467600"/>
              <a:gd name="connsiteY672" fmla="*/ 4396952 h 6858000"/>
              <a:gd name="connsiteX673" fmla="*/ 0 w 7467600"/>
              <a:gd name="connsiteY673" fmla="*/ 4466006 h 6858000"/>
              <a:gd name="connsiteX674" fmla="*/ 0 w 7467600"/>
              <a:gd name="connsiteY674" fmla="*/ 4233763 h 6858000"/>
              <a:gd name="connsiteX675" fmla="*/ 36881 w 7467600"/>
              <a:gd name="connsiteY675" fmla="*/ 4200118 h 6858000"/>
              <a:gd name="connsiteX676" fmla="*/ 910534 w 7467600"/>
              <a:gd name="connsiteY676" fmla="*/ 3629753 h 6858000"/>
              <a:gd name="connsiteX677" fmla="*/ 1578717 w 7467600"/>
              <a:gd name="connsiteY677" fmla="*/ 3575982 h 6858000"/>
              <a:gd name="connsiteX678" fmla="*/ 2338780 w 7467600"/>
              <a:gd name="connsiteY678" fmla="*/ 3033725 h 6858000"/>
              <a:gd name="connsiteX679" fmla="*/ 1807991 w 7467600"/>
              <a:gd name="connsiteY679" fmla="*/ 2807184 h 6858000"/>
              <a:gd name="connsiteX680" fmla="*/ 1416358 w 7467600"/>
              <a:gd name="connsiteY680" fmla="*/ 3112571 h 6858000"/>
              <a:gd name="connsiteX681" fmla="*/ 939066 w 7467600"/>
              <a:gd name="connsiteY681" fmla="*/ 3378798 h 6858000"/>
              <a:gd name="connsiteX682" fmla="*/ 115099 w 7467600"/>
              <a:gd name="connsiteY682" fmla="*/ 3607650 h 6858000"/>
              <a:gd name="connsiteX683" fmla="*/ 97284 w 7467600"/>
              <a:gd name="connsiteY683" fmla="*/ 3520393 h 6858000"/>
              <a:gd name="connsiteX684" fmla="*/ 922050 w 7467600"/>
              <a:gd name="connsiteY684" fmla="*/ 3074867 h 6858000"/>
              <a:gd name="connsiteX685" fmla="*/ 1405265 w 7467600"/>
              <a:gd name="connsiteY685" fmla="*/ 3016319 h 6858000"/>
              <a:gd name="connsiteX686" fmla="*/ 1407512 w 7467600"/>
              <a:gd name="connsiteY686" fmla="*/ 3018001 h 6858000"/>
              <a:gd name="connsiteX687" fmla="*/ 1726266 w 7467600"/>
              <a:gd name="connsiteY687" fmla="*/ 2777274 h 6858000"/>
              <a:gd name="connsiteX688" fmla="*/ 625390 w 7467600"/>
              <a:gd name="connsiteY688" fmla="*/ 2514541 h 6858000"/>
              <a:gd name="connsiteX689" fmla="*/ 619799 w 7467600"/>
              <a:gd name="connsiteY689" fmla="*/ 2527180 h 6858000"/>
              <a:gd name="connsiteX690" fmla="*/ 310030 w 7467600"/>
              <a:gd name="connsiteY690" fmla="*/ 2771818 h 6858000"/>
              <a:gd name="connsiteX691" fmla="*/ 173877 w 7467600"/>
              <a:gd name="connsiteY691" fmla="*/ 2937056 h 6858000"/>
              <a:gd name="connsiteX692" fmla="*/ 77889 w 7467600"/>
              <a:gd name="connsiteY692" fmla="*/ 3138440 h 6858000"/>
              <a:gd name="connsiteX693" fmla="*/ 0 w 7467600"/>
              <a:gd name="connsiteY693" fmla="*/ 3271395 h 6858000"/>
              <a:gd name="connsiteX694" fmla="*/ 0 w 7467600"/>
              <a:gd name="connsiteY694" fmla="*/ 3153002 h 6858000"/>
              <a:gd name="connsiteX695" fmla="*/ 2386 w 7467600"/>
              <a:gd name="connsiteY695" fmla="*/ 3149203 h 6858000"/>
              <a:gd name="connsiteX696" fmla="*/ 89753 w 7467600"/>
              <a:gd name="connsiteY696" fmla="*/ 2987702 h 6858000"/>
              <a:gd name="connsiteX697" fmla="*/ 76869 w 7467600"/>
              <a:gd name="connsiteY697" fmla="*/ 3005404 h 6858000"/>
              <a:gd name="connsiteX698" fmla="*/ 32049 w 7467600"/>
              <a:gd name="connsiteY698" fmla="*/ 3065814 h 6858000"/>
              <a:gd name="connsiteX699" fmla="*/ 0 w 7467600"/>
              <a:gd name="connsiteY699" fmla="*/ 3108744 h 6858000"/>
              <a:gd name="connsiteX700" fmla="*/ 0 w 7467600"/>
              <a:gd name="connsiteY700" fmla="*/ 3058059 h 6858000"/>
              <a:gd name="connsiteX701" fmla="*/ 7610 w 7467600"/>
              <a:gd name="connsiteY701" fmla="*/ 3047889 h 6858000"/>
              <a:gd name="connsiteX702" fmla="*/ 52419 w 7467600"/>
              <a:gd name="connsiteY702" fmla="*/ 2987479 h 6858000"/>
              <a:gd name="connsiteX703" fmla="*/ 59142 w 7467600"/>
              <a:gd name="connsiteY703" fmla="*/ 2978488 h 6858000"/>
              <a:gd name="connsiteX704" fmla="*/ 0 w 7467600"/>
              <a:gd name="connsiteY704" fmla="*/ 3015334 h 6858000"/>
              <a:gd name="connsiteX705" fmla="*/ 0 w 7467600"/>
              <a:gd name="connsiteY705" fmla="*/ 2914286 h 6858000"/>
              <a:gd name="connsiteX706" fmla="*/ 36383 w 7467600"/>
              <a:gd name="connsiteY706" fmla="*/ 2901128 h 6858000"/>
              <a:gd name="connsiteX707" fmla="*/ 156329 w 7467600"/>
              <a:gd name="connsiteY707" fmla="*/ 2840533 h 6858000"/>
              <a:gd name="connsiteX708" fmla="*/ 358355 w 7467600"/>
              <a:gd name="connsiteY708" fmla="*/ 2620471 h 6858000"/>
              <a:gd name="connsiteX709" fmla="*/ 510577 w 7467600"/>
              <a:gd name="connsiteY709" fmla="*/ 2501244 h 6858000"/>
              <a:gd name="connsiteX710" fmla="*/ 211967 w 7467600"/>
              <a:gd name="connsiteY710" fmla="*/ 2479171 h 6858000"/>
              <a:gd name="connsiteX711" fmla="*/ 0 w 7467600"/>
              <a:gd name="connsiteY711" fmla="*/ 2476398 h 6858000"/>
              <a:gd name="connsiteX712" fmla="*/ 0 w 7467600"/>
              <a:gd name="connsiteY712" fmla="*/ 2389189 h 6858000"/>
              <a:gd name="connsiteX713" fmla="*/ 103062 w 7467600"/>
              <a:gd name="connsiteY713" fmla="*/ 2389518 h 6858000"/>
              <a:gd name="connsiteX714" fmla="*/ 510734 w 7467600"/>
              <a:gd name="connsiteY714" fmla="*/ 2416201 h 6858000"/>
              <a:gd name="connsiteX715" fmla="*/ 279257 w 7467600"/>
              <a:gd name="connsiteY715" fmla="*/ 2092102 h 6858000"/>
              <a:gd name="connsiteX716" fmla="*/ 65265 w 7467600"/>
              <a:gd name="connsiteY716" fmla="*/ 2006049 h 6858000"/>
              <a:gd name="connsiteX717" fmla="*/ 0 w 7467600"/>
              <a:gd name="connsiteY717" fmla="*/ 1982532 h 6858000"/>
              <a:gd name="connsiteX718" fmla="*/ 0 w 7467600"/>
              <a:gd name="connsiteY718" fmla="*/ 1912789 h 6858000"/>
              <a:gd name="connsiteX719" fmla="*/ 97460 w 7467600"/>
              <a:gd name="connsiteY719" fmla="*/ 1953725 h 6858000"/>
              <a:gd name="connsiteX720" fmla="*/ 221272 w 7467600"/>
              <a:gd name="connsiteY720" fmla="*/ 1980766 h 6858000"/>
              <a:gd name="connsiteX721" fmla="*/ 116765 w 7467600"/>
              <a:gd name="connsiteY721" fmla="*/ 1911033 h 6858000"/>
              <a:gd name="connsiteX722" fmla="*/ 16405 w 7467600"/>
              <a:gd name="connsiteY722" fmla="*/ 1803412 h 6858000"/>
              <a:gd name="connsiteX723" fmla="*/ 0 w 7467600"/>
              <a:gd name="connsiteY723" fmla="*/ 1784777 h 6858000"/>
              <a:gd name="connsiteX724" fmla="*/ 0 w 7467600"/>
              <a:gd name="connsiteY724" fmla="*/ 1740082 h 6858000"/>
              <a:gd name="connsiteX725" fmla="*/ 39394 w 7467600"/>
              <a:gd name="connsiteY725" fmla="*/ 1784856 h 6858000"/>
              <a:gd name="connsiteX726" fmla="*/ 135813 w 7467600"/>
              <a:gd name="connsiteY726" fmla="*/ 1888838 h 6858000"/>
              <a:gd name="connsiteX727" fmla="*/ 242575 w 7467600"/>
              <a:gd name="connsiteY727" fmla="*/ 1958841 h 6858000"/>
              <a:gd name="connsiteX728" fmla="*/ 82197 w 7467600"/>
              <a:gd name="connsiteY728" fmla="*/ 1754826 h 6858000"/>
              <a:gd name="connsiteX729" fmla="*/ 0 w 7467600"/>
              <a:gd name="connsiteY729" fmla="*/ 1679650 h 6858000"/>
              <a:gd name="connsiteX730" fmla="*/ 0 w 7467600"/>
              <a:gd name="connsiteY730" fmla="*/ 1602463 h 6858000"/>
              <a:gd name="connsiteX731" fmla="*/ 84689 w 7467600"/>
              <a:gd name="connsiteY731" fmla="*/ 1677442 h 6858000"/>
              <a:gd name="connsiteX732" fmla="*/ 298437 w 7467600"/>
              <a:gd name="connsiteY732" fmla="*/ 1968019 h 6858000"/>
              <a:gd name="connsiteX733" fmla="*/ 227269 w 7467600"/>
              <a:gd name="connsiteY733" fmla="*/ 1114064 h 6858000"/>
              <a:gd name="connsiteX734" fmla="*/ 248003 w 7467600"/>
              <a:gd name="connsiteY734" fmla="*/ 1089613 h 6858000"/>
              <a:gd name="connsiteX735" fmla="*/ 427020 w 7467600"/>
              <a:gd name="connsiteY735" fmla="*/ 1619803 h 6858000"/>
              <a:gd name="connsiteX736" fmla="*/ 340345 w 7467600"/>
              <a:gd name="connsiteY736" fmla="*/ 2027739 h 6858000"/>
              <a:gd name="connsiteX737" fmla="*/ 360865 w 7467600"/>
              <a:gd name="connsiteY737" fmla="*/ 2044827 h 6858000"/>
              <a:gd name="connsiteX738" fmla="*/ 560414 w 7467600"/>
              <a:gd name="connsiteY738" fmla="*/ 2421457 h 6858000"/>
              <a:gd name="connsiteX739" fmla="*/ 1359703 w 7467600"/>
              <a:gd name="connsiteY739" fmla="*/ 2578554 h 6858000"/>
              <a:gd name="connsiteX740" fmla="*/ 1359422 w 7467600"/>
              <a:gd name="connsiteY740" fmla="*/ 2577994 h 6858000"/>
              <a:gd name="connsiteX741" fmla="*/ 828701 w 7467600"/>
              <a:gd name="connsiteY741" fmla="*/ 1839520 h 6858000"/>
              <a:gd name="connsiteX742" fmla="*/ 494427 w 7467600"/>
              <a:gd name="connsiteY742" fmla="*/ 1092333 h 6858000"/>
              <a:gd name="connsiteX743" fmla="*/ 506322 w 7467600"/>
              <a:gd name="connsiteY743" fmla="*/ 1020997 h 6858000"/>
              <a:gd name="connsiteX744" fmla="*/ 4570198 w 7467600"/>
              <a:gd name="connsiteY744" fmla="*/ 978081 h 6858000"/>
              <a:gd name="connsiteX745" fmla="*/ 4523691 w 7467600"/>
              <a:gd name="connsiteY745" fmla="*/ 1127776 h 6858000"/>
              <a:gd name="connsiteX746" fmla="*/ 4509875 w 7467600"/>
              <a:gd name="connsiteY746" fmla="*/ 1167552 h 6858000"/>
              <a:gd name="connsiteX747" fmla="*/ 4478168 w 7467600"/>
              <a:gd name="connsiteY747" fmla="*/ 1260735 h 6858000"/>
              <a:gd name="connsiteX748" fmla="*/ 4409309 w 7467600"/>
              <a:gd name="connsiteY748" fmla="*/ 1666996 h 6858000"/>
              <a:gd name="connsiteX749" fmla="*/ 4370031 w 7467600"/>
              <a:gd name="connsiteY749" fmla="*/ 1955666 h 6858000"/>
              <a:gd name="connsiteX750" fmla="*/ 4570198 w 7467600"/>
              <a:gd name="connsiteY750" fmla="*/ 978081 h 6858000"/>
              <a:gd name="connsiteX751" fmla="*/ 4557898 w 7467600"/>
              <a:gd name="connsiteY751" fmla="*/ 900011 h 6858000"/>
              <a:gd name="connsiteX752" fmla="*/ 4344840 w 7467600"/>
              <a:gd name="connsiteY752" fmla="*/ 1922038 h 6858000"/>
              <a:gd name="connsiteX753" fmla="*/ 4378710 w 7467600"/>
              <a:gd name="connsiteY753" fmla="*/ 1665516 h 6858000"/>
              <a:gd name="connsiteX754" fmla="*/ 4448798 w 7467600"/>
              <a:gd name="connsiteY754" fmla="*/ 1253024 h 6858000"/>
              <a:gd name="connsiteX755" fmla="*/ 4480315 w 7467600"/>
              <a:gd name="connsiteY755" fmla="*/ 1158454 h 6858000"/>
              <a:gd name="connsiteX756" fmla="*/ 4494133 w 7467600"/>
              <a:gd name="connsiteY756" fmla="*/ 1118676 h 6858000"/>
              <a:gd name="connsiteX757" fmla="*/ 4557898 w 7467600"/>
              <a:gd name="connsiteY757" fmla="*/ 900011 h 6858000"/>
              <a:gd name="connsiteX758" fmla="*/ 5870151 w 7467600"/>
              <a:gd name="connsiteY758" fmla="*/ 898890 h 6858000"/>
              <a:gd name="connsiteX759" fmla="*/ 5861335 w 7467600"/>
              <a:gd name="connsiteY759" fmla="*/ 899177 h 6858000"/>
              <a:gd name="connsiteX760" fmla="*/ 5843702 w 7467600"/>
              <a:gd name="connsiteY760" fmla="*/ 899748 h 6858000"/>
              <a:gd name="connsiteX761" fmla="*/ 5651107 w 7467600"/>
              <a:gd name="connsiteY761" fmla="*/ 920306 h 6858000"/>
              <a:gd name="connsiteX762" fmla="*/ 5459407 w 7467600"/>
              <a:gd name="connsiteY762" fmla="*/ 940975 h 6858000"/>
              <a:gd name="connsiteX763" fmla="*/ 5374846 w 7467600"/>
              <a:gd name="connsiteY763" fmla="*/ 941988 h 6858000"/>
              <a:gd name="connsiteX764" fmla="*/ 5256105 w 7467600"/>
              <a:gd name="connsiteY764" fmla="*/ 945632 h 6858000"/>
              <a:gd name="connsiteX765" fmla="*/ 5107071 w 7467600"/>
              <a:gd name="connsiteY765" fmla="*/ 969720 h 6858000"/>
              <a:gd name="connsiteX766" fmla="*/ 4998681 w 7467600"/>
              <a:gd name="connsiteY766" fmla="*/ 988771 h 6858000"/>
              <a:gd name="connsiteX767" fmla="*/ 5870151 w 7467600"/>
              <a:gd name="connsiteY767" fmla="*/ 898890 h 6858000"/>
              <a:gd name="connsiteX768" fmla="*/ 5504425 w 7467600"/>
              <a:gd name="connsiteY768" fmla="*/ 848067 h 6858000"/>
              <a:gd name="connsiteX769" fmla="*/ 4968849 w 7467600"/>
              <a:gd name="connsiteY769" fmla="*/ 962318 h 6858000"/>
              <a:gd name="connsiteX770" fmla="*/ 5104039 w 7467600"/>
              <a:gd name="connsiteY770" fmla="*/ 940634 h 6858000"/>
              <a:gd name="connsiteX771" fmla="*/ 5256311 w 7467600"/>
              <a:gd name="connsiteY771" fmla="*/ 916490 h 6858000"/>
              <a:gd name="connsiteX772" fmla="*/ 5377381 w 7467600"/>
              <a:gd name="connsiteY772" fmla="*/ 912671 h 6858000"/>
              <a:gd name="connsiteX773" fmla="*/ 5460148 w 7467600"/>
              <a:gd name="connsiteY773" fmla="*/ 911442 h 6858000"/>
              <a:gd name="connsiteX774" fmla="*/ 5648971 w 7467600"/>
              <a:gd name="connsiteY774" fmla="*/ 891331 h 6858000"/>
              <a:gd name="connsiteX775" fmla="*/ 5844807 w 7467600"/>
              <a:gd name="connsiteY775" fmla="*/ 870718 h 6858000"/>
              <a:gd name="connsiteX776" fmla="*/ 5862975 w 7467600"/>
              <a:gd name="connsiteY776" fmla="*/ 869756 h 6858000"/>
              <a:gd name="connsiteX777" fmla="*/ 5920887 w 7467600"/>
              <a:gd name="connsiteY777" fmla="*/ 865929 h 6858000"/>
              <a:gd name="connsiteX778" fmla="*/ 5504425 w 7467600"/>
              <a:gd name="connsiteY778" fmla="*/ 848067 h 6858000"/>
              <a:gd name="connsiteX779" fmla="*/ 3607114 w 7467600"/>
              <a:gd name="connsiteY779" fmla="*/ 467441 h 6858000"/>
              <a:gd name="connsiteX780" fmla="*/ 3296242 w 7467600"/>
              <a:gd name="connsiteY780" fmla="*/ 807991 h 6858000"/>
              <a:gd name="connsiteX781" fmla="*/ 3174674 w 7467600"/>
              <a:gd name="connsiteY781" fmla="*/ 919759 h 6858000"/>
              <a:gd name="connsiteX782" fmla="*/ 3042978 w 7467600"/>
              <a:gd name="connsiteY782" fmla="*/ 1054894 h 6858000"/>
              <a:gd name="connsiteX783" fmla="*/ 2968914 w 7467600"/>
              <a:gd name="connsiteY783" fmla="*/ 1133756 h 6858000"/>
              <a:gd name="connsiteX784" fmla="*/ 3103823 w 7467600"/>
              <a:gd name="connsiteY784" fmla="*/ 1026814 h 6858000"/>
              <a:gd name="connsiteX785" fmla="*/ 3607114 w 7467600"/>
              <a:gd name="connsiteY785" fmla="*/ 467441 h 6858000"/>
              <a:gd name="connsiteX786" fmla="*/ 3744487 w 7467600"/>
              <a:gd name="connsiteY786" fmla="*/ 383136 h 6858000"/>
              <a:gd name="connsiteX787" fmla="*/ 3970213 w 7467600"/>
              <a:gd name="connsiteY787" fmla="*/ 995559 h 6858000"/>
              <a:gd name="connsiteX788" fmla="*/ 3744487 w 7467600"/>
              <a:gd name="connsiteY788" fmla="*/ 383136 h 6858000"/>
              <a:gd name="connsiteX789" fmla="*/ 3624562 w 7467600"/>
              <a:gd name="connsiteY789" fmla="*/ 367041 h 6858000"/>
              <a:gd name="connsiteX790" fmla="*/ 3489712 w 7467600"/>
              <a:gd name="connsiteY790" fmla="*/ 485386 h 6858000"/>
              <a:gd name="connsiteX791" fmla="*/ 3182994 w 7467600"/>
              <a:gd name="connsiteY791" fmla="*/ 828265 h 6858000"/>
              <a:gd name="connsiteX792" fmla="*/ 2892114 w 7467600"/>
              <a:gd name="connsiteY792" fmla="*/ 1172635 h 6858000"/>
              <a:gd name="connsiteX793" fmla="*/ 3021459 w 7467600"/>
              <a:gd name="connsiteY793" fmla="*/ 1035385 h 6858000"/>
              <a:gd name="connsiteX794" fmla="*/ 3153873 w 7467600"/>
              <a:gd name="connsiteY794" fmla="*/ 898971 h 6858000"/>
              <a:gd name="connsiteX795" fmla="*/ 3276511 w 7467600"/>
              <a:gd name="connsiteY795" fmla="*/ 786423 h 6858000"/>
              <a:gd name="connsiteX796" fmla="*/ 3584154 w 7467600"/>
              <a:gd name="connsiteY796" fmla="*/ 448218 h 6858000"/>
              <a:gd name="connsiteX797" fmla="*/ 3624562 w 7467600"/>
              <a:gd name="connsiteY797" fmla="*/ 367041 h 6858000"/>
              <a:gd name="connsiteX798" fmla="*/ 3766672 w 7467600"/>
              <a:gd name="connsiteY798" fmla="*/ 359429 h 6858000"/>
              <a:gd name="connsiteX799" fmla="*/ 3996338 w 7467600"/>
              <a:gd name="connsiteY799" fmla="*/ 968237 h 6858000"/>
              <a:gd name="connsiteX800" fmla="*/ 3766672 w 7467600"/>
              <a:gd name="connsiteY800" fmla="*/ 359429 h 6858000"/>
              <a:gd name="connsiteX801" fmla="*/ 5805386 w 7467600"/>
              <a:gd name="connsiteY801" fmla="*/ 239240 h 6858000"/>
              <a:gd name="connsiteX802" fmla="*/ 5736947 w 7467600"/>
              <a:gd name="connsiteY802" fmla="*/ 261367 h 6858000"/>
              <a:gd name="connsiteX803" fmla="*/ 5427012 w 7467600"/>
              <a:gd name="connsiteY803" fmla="*/ 311272 h 6858000"/>
              <a:gd name="connsiteX804" fmla="*/ 5147818 w 7467600"/>
              <a:gd name="connsiteY804" fmla="*/ 322112 h 6858000"/>
              <a:gd name="connsiteX805" fmla="*/ 5060854 w 7467600"/>
              <a:gd name="connsiteY805" fmla="*/ 311882 h 6858000"/>
              <a:gd name="connsiteX806" fmla="*/ 4945989 w 7467600"/>
              <a:gd name="connsiteY806" fmla="*/ 300516 h 6858000"/>
              <a:gd name="connsiteX807" fmla="*/ 5410479 w 7467600"/>
              <a:gd name="connsiteY807" fmla="*/ 348434 h 6858000"/>
              <a:gd name="connsiteX808" fmla="*/ 5805386 w 7467600"/>
              <a:gd name="connsiteY808" fmla="*/ 239240 h 6858000"/>
              <a:gd name="connsiteX809" fmla="*/ 5905192 w 7467600"/>
              <a:gd name="connsiteY809" fmla="*/ 163079 h 6858000"/>
              <a:gd name="connsiteX810" fmla="*/ 5865655 w 7467600"/>
              <a:gd name="connsiteY810" fmla="*/ 171901 h 6858000"/>
              <a:gd name="connsiteX811" fmla="*/ 5259740 w 7467600"/>
              <a:gd name="connsiteY811" fmla="*/ 257013 h 6858000"/>
              <a:gd name="connsiteX812" fmla="*/ 5208466 w 7467600"/>
              <a:gd name="connsiteY812" fmla="*/ 257550 h 6858000"/>
              <a:gd name="connsiteX813" fmla="*/ 4980204 w 7467600"/>
              <a:gd name="connsiteY813" fmla="*/ 271903 h 6858000"/>
              <a:gd name="connsiteX814" fmla="*/ 5068068 w 7467600"/>
              <a:gd name="connsiteY814" fmla="*/ 282244 h 6858000"/>
              <a:gd name="connsiteX815" fmla="*/ 5153231 w 7467600"/>
              <a:gd name="connsiteY815" fmla="*/ 292240 h 6858000"/>
              <a:gd name="connsiteX816" fmla="*/ 5426491 w 7467600"/>
              <a:gd name="connsiteY816" fmla="*/ 281128 h 6858000"/>
              <a:gd name="connsiteX817" fmla="*/ 5731212 w 7467600"/>
              <a:gd name="connsiteY817" fmla="*/ 231951 h 6858000"/>
              <a:gd name="connsiteX818" fmla="*/ 5905192 w 7467600"/>
              <a:gd name="connsiteY818" fmla="*/ 163079 h 6858000"/>
              <a:gd name="connsiteX819" fmla="*/ 5944437 w 7467600"/>
              <a:gd name="connsiteY819" fmla="*/ 113829 h 6858000"/>
              <a:gd name="connsiteX820" fmla="*/ 5825032 w 7467600"/>
              <a:gd name="connsiteY820" fmla="*/ 146405 h 6858000"/>
              <a:gd name="connsiteX821" fmla="*/ 4955599 w 7467600"/>
              <a:gd name="connsiteY821" fmla="*/ 247008 h 6858000"/>
              <a:gd name="connsiteX822" fmla="*/ 5210104 w 7467600"/>
              <a:gd name="connsiteY822" fmla="*/ 228123 h 6858000"/>
              <a:gd name="connsiteX823" fmla="*/ 5261015 w 7467600"/>
              <a:gd name="connsiteY823" fmla="*/ 227087 h 6858000"/>
              <a:gd name="connsiteX824" fmla="*/ 5861181 w 7467600"/>
              <a:gd name="connsiteY824" fmla="*/ 143093 h 6858000"/>
              <a:gd name="connsiteX825" fmla="*/ 5961252 w 7467600"/>
              <a:gd name="connsiteY825" fmla="*/ 114820 h 6858000"/>
              <a:gd name="connsiteX826" fmla="*/ 5944437 w 7467600"/>
              <a:gd name="connsiteY826" fmla="*/ 113829 h 6858000"/>
              <a:gd name="connsiteX827" fmla="*/ 3882765 w 7467600"/>
              <a:gd name="connsiteY827" fmla="*/ 0 h 6858000"/>
              <a:gd name="connsiteX828" fmla="*/ 3995099 w 7467600"/>
              <a:gd name="connsiteY828" fmla="*/ 0 h 6858000"/>
              <a:gd name="connsiteX829" fmla="*/ 4163818 w 7467600"/>
              <a:gd name="connsiteY829" fmla="*/ 234104 h 6858000"/>
              <a:gd name="connsiteX830" fmla="*/ 4172099 w 7467600"/>
              <a:gd name="connsiteY830" fmla="*/ 234207 h 6858000"/>
              <a:gd name="connsiteX831" fmla="*/ 4784282 w 7467600"/>
              <a:gd name="connsiteY831" fmla="*/ 276561 h 6858000"/>
              <a:gd name="connsiteX832" fmla="*/ 4801687 w 7467600"/>
              <a:gd name="connsiteY832" fmla="*/ 267764 h 6858000"/>
              <a:gd name="connsiteX833" fmla="*/ 6082788 w 7467600"/>
              <a:gd name="connsiteY833" fmla="*/ 64119 h 6858000"/>
              <a:gd name="connsiteX834" fmla="*/ 6099442 w 7467600"/>
              <a:gd name="connsiteY834" fmla="*/ 82568 h 6858000"/>
              <a:gd name="connsiteX835" fmla="*/ 4804137 w 7467600"/>
              <a:gd name="connsiteY835" fmla="*/ 320931 h 6858000"/>
              <a:gd name="connsiteX836" fmla="*/ 4227047 w 7467600"/>
              <a:gd name="connsiteY836" fmla="*/ 313415 h 6858000"/>
              <a:gd name="connsiteX837" fmla="*/ 4346041 w 7467600"/>
              <a:gd name="connsiteY837" fmla="*/ 456086 h 6858000"/>
              <a:gd name="connsiteX838" fmla="*/ 4870967 w 7467600"/>
              <a:gd name="connsiteY838" fmla="*/ 963061 h 6858000"/>
              <a:gd name="connsiteX839" fmla="*/ 4889647 w 7467600"/>
              <a:gd name="connsiteY839" fmla="*/ 957147 h 6858000"/>
              <a:gd name="connsiteX840" fmla="*/ 5422504 w 7467600"/>
              <a:gd name="connsiteY840" fmla="*/ 805191 h 6858000"/>
              <a:gd name="connsiteX841" fmla="*/ 6087656 w 7467600"/>
              <a:gd name="connsiteY841" fmla="*/ 826703 h 6858000"/>
              <a:gd name="connsiteX842" fmla="*/ 6058717 w 7467600"/>
              <a:gd name="connsiteY842" fmla="*/ 865992 h 6858000"/>
              <a:gd name="connsiteX843" fmla="*/ 4974153 w 7467600"/>
              <a:gd name="connsiteY843" fmla="*/ 1045456 h 6858000"/>
              <a:gd name="connsiteX844" fmla="*/ 5627835 w 7467600"/>
              <a:gd name="connsiteY844" fmla="*/ 1472077 h 6858000"/>
              <a:gd name="connsiteX845" fmla="*/ 5629817 w 7467600"/>
              <a:gd name="connsiteY845" fmla="*/ 1471412 h 6858000"/>
              <a:gd name="connsiteX846" fmla="*/ 5634124 w 7467600"/>
              <a:gd name="connsiteY846" fmla="*/ 1470572 h 6858000"/>
              <a:gd name="connsiteX847" fmla="*/ 5755832 w 7467600"/>
              <a:gd name="connsiteY847" fmla="*/ 1383886 h 6858000"/>
              <a:gd name="connsiteX848" fmla="*/ 6014186 w 7467600"/>
              <a:gd name="connsiteY848" fmla="*/ 1279799 h 6858000"/>
              <a:gd name="connsiteX849" fmla="*/ 6901619 w 7467600"/>
              <a:gd name="connsiteY849" fmla="*/ 1047874 h 6858000"/>
              <a:gd name="connsiteX850" fmla="*/ 6931566 w 7467600"/>
              <a:gd name="connsiteY850" fmla="*/ 1062034 h 6858000"/>
              <a:gd name="connsiteX851" fmla="*/ 5790982 w 7467600"/>
              <a:gd name="connsiteY851" fmla="*/ 1561380 h 6858000"/>
              <a:gd name="connsiteX852" fmla="*/ 6188971 w 7467600"/>
              <a:gd name="connsiteY852" fmla="*/ 1755168 h 6858000"/>
              <a:gd name="connsiteX853" fmla="*/ 6202446 w 7467600"/>
              <a:gd name="connsiteY853" fmla="*/ 1752268 h 6858000"/>
              <a:gd name="connsiteX854" fmla="*/ 7179560 w 7467600"/>
              <a:gd name="connsiteY854" fmla="*/ 1467551 h 6858000"/>
              <a:gd name="connsiteX855" fmla="*/ 7158730 w 7467600"/>
              <a:gd name="connsiteY855" fmla="*/ 1507835 h 6858000"/>
              <a:gd name="connsiteX856" fmla="*/ 6326959 w 7467600"/>
              <a:gd name="connsiteY856" fmla="*/ 1817686 h 6858000"/>
              <a:gd name="connsiteX857" fmla="*/ 6537433 w 7467600"/>
              <a:gd name="connsiteY857" fmla="*/ 1907790 h 6858000"/>
              <a:gd name="connsiteX858" fmla="*/ 6550221 w 7467600"/>
              <a:gd name="connsiteY858" fmla="*/ 1910729 h 6858000"/>
              <a:gd name="connsiteX859" fmla="*/ 6964438 w 7467600"/>
              <a:gd name="connsiteY859" fmla="*/ 2209505 h 6858000"/>
              <a:gd name="connsiteX860" fmla="*/ 7367862 w 7467600"/>
              <a:gd name="connsiteY860" fmla="*/ 2806833 h 6858000"/>
              <a:gd name="connsiteX861" fmla="*/ 7364329 w 7467600"/>
              <a:gd name="connsiteY861" fmla="*/ 2826907 h 6858000"/>
              <a:gd name="connsiteX862" fmla="*/ 7290545 w 7467600"/>
              <a:gd name="connsiteY862" fmla="*/ 2850663 h 6858000"/>
              <a:gd name="connsiteX863" fmla="*/ 6472036 w 7467600"/>
              <a:gd name="connsiteY863" fmla="*/ 1959003 h 6858000"/>
              <a:gd name="connsiteX864" fmla="*/ 5792897 w 7467600"/>
              <a:gd name="connsiteY864" fmla="*/ 1647747 h 6858000"/>
              <a:gd name="connsiteX865" fmla="*/ 5842751 w 7467600"/>
              <a:gd name="connsiteY865" fmla="*/ 1816112 h 6858000"/>
              <a:gd name="connsiteX866" fmla="*/ 5847424 w 7467600"/>
              <a:gd name="connsiteY866" fmla="*/ 1815776 h 6858000"/>
              <a:gd name="connsiteX867" fmla="*/ 6399821 w 7467600"/>
              <a:gd name="connsiteY867" fmla="*/ 2344799 h 6858000"/>
              <a:gd name="connsiteX868" fmla="*/ 6323232 w 7467600"/>
              <a:gd name="connsiteY868" fmla="*/ 2389634 h 6858000"/>
              <a:gd name="connsiteX869" fmla="*/ 5942958 w 7467600"/>
              <a:gd name="connsiteY869" fmla="*/ 2077708 h 6858000"/>
              <a:gd name="connsiteX870" fmla="*/ 5921559 w 7467600"/>
              <a:gd name="connsiteY870" fmla="*/ 2378596 h 6858000"/>
              <a:gd name="connsiteX871" fmla="*/ 5817651 w 7467600"/>
              <a:gd name="connsiteY871" fmla="*/ 3023919 h 6858000"/>
              <a:gd name="connsiteX872" fmla="*/ 5729634 w 7467600"/>
              <a:gd name="connsiteY872" fmla="*/ 3051849 h 6858000"/>
              <a:gd name="connsiteX873" fmla="*/ 5611018 w 7467600"/>
              <a:gd name="connsiteY873" fmla="*/ 2316769 h 6858000"/>
              <a:gd name="connsiteX874" fmla="*/ 5687608 w 7467600"/>
              <a:gd name="connsiteY874" fmla="*/ 2039972 h 6858000"/>
              <a:gd name="connsiteX875" fmla="*/ 5657554 w 7467600"/>
              <a:gd name="connsiteY875" fmla="*/ 1576445 h 6858000"/>
              <a:gd name="connsiteX876" fmla="*/ 5150475 w 7467600"/>
              <a:gd name="connsiteY876" fmla="*/ 1274012 h 6858000"/>
              <a:gd name="connsiteX877" fmla="*/ 5349142 w 7467600"/>
              <a:gd name="connsiteY877" fmla="*/ 2204405 h 6858000"/>
              <a:gd name="connsiteX878" fmla="*/ 5262214 w 7467600"/>
              <a:gd name="connsiteY878" fmla="*/ 2233836 h 6858000"/>
              <a:gd name="connsiteX879" fmla="*/ 4981539 w 7467600"/>
              <a:gd name="connsiteY879" fmla="*/ 1542201 h 6858000"/>
              <a:gd name="connsiteX880" fmla="*/ 4958461 w 7467600"/>
              <a:gd name="connsiteY880" fmla="*/ 1136957 h 6858000"/>
              <a:gd name="connsiteX881" fmla="*/ 4655015 w 7467600"/>
              <a:gd name="connsiteY881" fmla="*/ 891426 h 6858000"/>
              <a:gd name="connsiteX882" fmla="*/ 4348002 w 7467600"/>
              <a:gd name="connsiteY882" fmla="*/ 2205895 h 6858000"/>
              <a:gd name="connsiteX883" fmla="*/ 4262250 w 7467600"/>
              <a:gd name="connsiteY883" fmla="*/ 2219972 h 6858000"/>
              <a:gd name="connsiteX884" fmla="*/ 4550611 w 7467600"/>
              <a:gd name="connsiteY884" fmla="*/ 817540 h 6858000"/>
              <a:gd name="connsiteX885" fmla="*/ 4564418 w 7467600"/>
              <a:gd name="connsiteY885" fmla="*/ 808293 h 6858000"/>
              <a:gd name="connsiteX886" fmla="*/ 4266388 w 7467600"/>
              <a:gd name="connsiteY886" fmla="*/ 500083 h 6858000"/>
              <a:gd name="connsiteX887" fmla="*/ 4032842 w 7467600"/>
              <a:gd name="connsiteY887" fmla="*/ 211809 h 6858000"/>
              <a:gd name="connsiteX888" fmla="*/ 3882765 w 7467600"/>
              <a:gd name="connsiteY888" fmla="*/ 0 h 6858000"/>
              <a:gd name="connsiteX889" fmla="*/ 3721337 w 7467600"/>
              <a:gd name="connsiteY889" fmla="*/ 0 h 6858000"/>
              <a:gd name="connsiteX890" fmla="*/ 3797544 w 7467600"/>
              <a:gd name="connsiteY890" fmla="*/ 0 h 6858000"/>
              <a:gd name="connsiteX891" fmla="*/ 3775734 w 7467600"/>
              <a:gd name="connsiteY891" fmla="*/ 95131 h 6858000"/>
              <a:gd name="connsiteX892" fmla="*/ 3724807 w 7467600"/>
              <a:gd name="connsiteY892" fmla="*/ 272257 h 6858000"/>
              <a:gd name="connsiteX893" fmla="*/ 3726844 w 7467600"/>
              <a:gd name="connsiteY893" fmla="*/ 282988 h 6858000"/>
              <a:gd name="connsiteX894" fmla="*/ 3742664 w 7467600"/>
              <a:gd name="connsiteY894" fmla="*/ 279918 h 6858000"/>
              <a:gd name="connsiteX895" fmla="*/ 4103910 w 7467600"/>
              <a:gd name="connsiteY895" fmla="*/ 1161917 h 6858000"/>
              <a:gd name="connsiteX896" fmla="*/ 4020269 w 7467600"/>
              <a:gd name="connsiteY896" fmla="*/ 1200406 h 6858000"/>
              <a:gd name="connsiteX897" fmla="*/ 3674882 w 7467600"/>
              <a:gd name="connsiteY897" fmla="*/ 488524 h 6858000"/>
              <a:gd name="connsiteX898" fmla="*/ 3132682 w 7467600"/>
              <a:gd name="connsiteY898" fmla="*/ 1072284 h 6858000"/>
              <a:gd name="connsiteX899" fmla="*/ 2716346 w 7467600"/>
              <a:gd name="connsiteY899" fmla="*/ 1276376 h 6858000"/>
              <a:gd name="connsiteX900" fmla="*/ 2716772 w 7467600"/>
              <a:gd name="connsiteY900" fmla="*/ 1255462 h 6858000"/>
              <a:gd name="connsiteX901" fmla="*/ 3471096 w 7467600"/>
              <a:gd name="connsiteY901" fmla="*/ 437072 h 6858000"/>
              <a:gd name="connsiteX902" fmla="*/ 3639057 w 7467600"/>
              <a:gd name="connsiteY902" fmla="*/ 286334 h 6858000"/>
              <a:gd name="connsiteX903" fmla="*/ 3640309 w 7467600"/>
              <a:gd name="connsiteY903" fmla="*/ 284664 h 6858000"/>
              <a:gd name="connsiteX904" fmla="*/ 3646022 w 7467600"/>
              <a:gd name="connsiteY904" fmla="*/ 276711 h 6858000"/>
              <a:gd name="connsiteX905" fmla="*/ 3707943 w 7467600"/>
              <a:gd name="connsiteY905" fmla="*/ 65958 h 6858000"/>
              <a:gd name="connsiteX906" fmla="*/ 3721337 w 7467600"/>
              <a:gd name="connsiteY906" fmla="*/ 0 h 6858000"/>
              <a:gd name="connsiteX907" fmla="*/ 2867960 w 7467600"/>
              <a:gd name="connsiteY907" fmla="*/ 0 h 6858000"/>
              <a:gd name="connsiteX908" fmla="*/ 2926351 w 7467600"/>
              <a:gd name="connsiteY908" fmla="*/ 0 h 6858000"/>
              <a:gd name="connsiteX909" fmla="*/ 2902823 w 7467600"/>
              <a:gd name="connsiteY909" fmla="*/ 262929 h 6858000"/>
              <a:gd name="connsiteX910" fmla="*/ 2940663 w 7467600"/>
              <a:gd name="connsiteY910" fmla="*/ 140884 h 6858000"/>
              <a:gd name="connsiteX911" fmla="*/ 2947039 w 7467600"/>
              <a:gd name="connsiteY911" fmla="*/ 122524 h 6858000"/>
              <a:gd name="connsiteX912" fmla="*/ 2984316 w 7467600"/>
              <a:gd name="connsiteY912" fmla="*/ 0 h 6858000"/>
              <a:gd name="connsiteX913" fmla="*/ 3016114 w 7467600"/>
              <a:gd name="connsiteY913" fmla="*/ 0 h 6858000"/>
              <a:gd name="connsiteX914" fmla="*/ 2979949 w 7467600"/>
              <a:gd name="connsiteY914" fmla="*/ 119274 h 6858000"/>
              <a:gd name="connsiteX915" fmla="*/ 3023879 w 7467600"/>
              <a:gd name="connsiteY915" fmla="*/ 0 h 6858000"/>
              <a:gd name="connsiteX916" fmla="*/ 3105400 w 7467600"/>
              <a:gd name="connsiteY916" fmla="*/ 0 h 6858000"/>
              <a:gd name="connsiteX917" fmla="*/ 3094669 w 7467600"/>
              <a:gd name="connsiteY917" fmla="*/ 30308 h 6858000"/>
              <a:gd name="connsiteX918" fmla="*/ 2901945 w 7467600"/>
              <a:gd name="connsiteY918" fmla="*/ 466538 h 6858000"/>
              <a:gd name="connsiteX919" fmla="*/ 2815209 w 7467600"/>
              <a:gd name="connsiteY919" fmla="*/ 497361 h 6858000"/>
              <a:gd name="connsiteX920" fmla="*/ 2844845 w 7467600"/>
              <a:gd name="connsiteY920" fmla="*/ 127638 h 6858000"/>
              <a:gd name="connsiteX921" fmla="*/ 2867960 w 7467600"/>
              <a:gd name="connsiteY921" fmla="*/ 0 h 6858000"/>
              <a:gd name="connsiteX922" fmla="*/ 1057230 w 7467600"/>
              <a:gd name="connsiteY922" fmla="*/ 0 h 6858000"/>
              <a:gd name="connsiteX923" fmla="*/ 1111003 w 7467600"/>
              <a:gd name="connsiteY923" fmla="*/ 0 h 6858000"/>
              <a:gd name="connsiteX924" fmla="*/ 1125553 w 7467600"/>
              <a:gd name="connsiteY924" fmla="*/ 52588 h 6858000"/>
              <a:gd name="connsiteX925" fmla="*/ 1304276 w 7467600"/>
              <a:gd name="connsiteY925" fmla="*/ 476275 h 6858000"/>
              <a:gd name="connsiteX926" fmla="*/ 1492066 w 7467600"/>
              <a:gd name="connsiteY926" fmla="*/ 886333 h 6858000"/>
              <a:gd name="connsiteX927" fmla="*/ 1423698 w 7467600"/>
              <a:gd name="connsiteY927" fmla="*/ 710817 h 6858000"/>
              <a:gd name="connsiteX928" fmla="*/ 1357609 w 7467600"/>
              <a:gd name="connsiteY928" fmla="*/ 532892 h 6858000"/>
              <a:gd name="connsiteX929" fmla="*/ 1309550 w 7467600"/>
              <a:gd name="connsiteY929" fmla="*/ 374031 h 6858000"/>
              <a:gd name="connsiteX930" fmla="*/ 1193673 w 7467600"/>
              <a:gd name="connsiteY930" fmla="*/ 49533 h 6858000"/>
              <a:gd name="connsiteX931" fmla="*/ 1164391 w 7467600"/>
              <a:gd name="connsiteY931" fmla="*/ 0 h 6858000"/>
              <a:gd name="connsiteX932" fmla="*/ 1200666 w 7467600"/>
              <a:gd name="connsiteY932" fmla="*/ 0 h 6858000"/>
              <a:gd name="connsiteX933" fmla="*/ 1223408 w 7467600"/>
              <a:gd name="connsiteY933" fmla="*/ 38996 h 6858000"/>
              <a:gd name="connsiteX934" fmla="*/ 1339635 w 7467600"/>
              <a:gd name="connsiteY934" fmla="*/ 365517 h 6858000"/>
              <a:gd name="connsiteX935" fmla="*/ 1387469 w 7467600"/>
              <a:gd name="connsiteY935" fmla="*/ 523079 h 6858000"/>
              <a:gd name="connsiteX936" fmla="*/ 1452685 w 7467600"/>
              <a:gd name="connsiteY936" fmla="*/ 699806 h 6858000"/>
              <a:gd name="connsiteX937" fmla="*/ 1492092 w 7467600"/>
              <a:gd name="connsiteY937" fmla="*/ 800424 h 6858000"/>
              <a:gd name="connsiteX938" fmla="*/ 1455302 w 7467600"/>
              <a:gd name="connsiteY938" fmla="*/ 632913 h 6858000"/>
              <a:gd name="connsiteX939" fmla="*/ 1222336 w 7467600"/>
              <a:gd name="connsiteY939" fmla="*/ 9480 h 6858000"/>
              <a:gd name="connsiteX940" fmla="*/ 1214634 w 7467600"/>
              <a:gd name="connsiteY940" fmla="*/ 0 h 6858000"/>
              <a:gd name="connsiteX941" fmla="*/ 1289827 w 7467600"/>
              <a:gd name="connsiteY941" fmla="*/ 0 h 6858000"/>
              <a:gd name="connsiteX942" fmla="*/ 1321076 w 7467600"/>
              <a:gd name="connsiteY942" fmla="*/ 59722 h 6858000"/>
              <a:gd name="connsiteX943" fmla="*/ 1512579 w 7467600"/>
              <a:gd name="connsiteY943" fmla="*/ 626441 h 6858000"/>
              <a:gd name="connsiteX944" fmla="*/ 1506076 w 7467600"/>
              <a:gd name="connsiteY944" fmla="*/ 1089289 h 6858000"/>
              <a:gd name="connsiteX945" fmla="*/ 1486346 w 7467600"/>
              <a:gd name="connsiteY945" fmla="*/ 1079919 h 6858000"/>
              <a:gd name="connsiteX946" fmla="*/ 1070511 w 7467600"/>
              <a:gd name="connsiteY946" fmla="*/ 48609 h 6858000"/>
              <a:gd name="connsiteX947" fmla="*/ 1057230 w 7467600"/>
              <a:gd name="connsiteY947" fmla="*/ 0 h 6858000"/>
              <a:gd name="connsiteX948" fmla="*/ 43151 w 7467600"/>
              <a:gd name="connsiteY948" fmla="*/ 0 h 6858000"/>
              <a:gd name="connsiteX949" fmla="*/ 95283 w 7467600"/>
              <a:gd name="connsiteY949" fmla="*/ 0 h 6858000"/>
              <a:gd name="connsiteX950" fmla="*/ 300708 w 7467600"/>
              <a:gd name="connsiteY950" fmla="*/ 154571 h 6858000"/>
              <a:gd name="connsiteX951" fmla="*/ 530414 w 7467600"/>
              <a:gd name="connsiteY951" fmla="*/ 354673 h 6858000"/>
              <a:gd name="connsiteX952" fmla="*/ 333785 w 7467600"/>
              <a:gd name="connsiteY952" fmla="*/ 161564 h 6858000"/>
              <a:gd name="connsiteX953" fmla="*/ 147005 w 7467600"/>
              <a:gd name="connsiteY953" fmla="*/ 0 h 6858000"/>
              <a:gd name="connsiteX954" fmla="*/ 272509 w 7467600"/>
              <a:gd name="connsiteY954" fmla="*/ 0 h 6858000"/>
              <a:gd name="connsiteX955" fmla="*/ 326276 w 7467600"/>
              <a:gd name="connsiteY955" fmla="*/ 45847 h 6858000"/>
              <a:gd name="connsiteX956" fmla="*/ 823759 w 7467600"/>
              <a:gd name="connsiteY956" fmla="*/ 574145 h 6858000"/>
              <a:gd name="connsiteX957" fmla="*/ 811254 w 7467600"/>
              <a:gd name="connsiteY957" fmla="*/ 665546 h 6858000"/>
              <a:gd name="connsiteX958" fmla="*/ 154042 w 7467600"/>
              <a:gd name="connsiteY958" fmla="*/ 261522 h 6858000"/>
              <a:gd name="connsiteX959" fmla="*/ 13550 w 7467600"/>
              <a:gd name="connsiteY959" fmla="*/ 158423 h 6858000"/>
              <a:gd name="connsiteX960" fmla="*/ 0 w 7467600"/>
              <a:gd name="connsiteY960" fmla="*/ 146618 h 6858000"/>
              <a:gd name="connsiteX961" fmla="*/ 0 w 7467600"/>
              <a:gd name="connsiteY961" fmla="*/ 59161 h 6858000"/>
              <a:gd name="connsiteX962" fmla="*/ 45427 w 7467600"/>
              <a:gd name="connsiteY962" fmla="*/ 101078 h 6858000"/>
              <a:gd name="connsiteX963" fmla="*/ 630103 w 7467600"/>
              <a:gd name="connsiteY963" fmla="*/ 485885 h 6858000"/>
              <a:gd name="connsiteX964" fmla="*/ 532040 w 7467600"/>
              <a:gd name="connsiteY964" fmla="*/ 399359 h 6858000"/>
              <a:gd name="connsiteX965" fmla="*/ 517618 w 7467600"/>
              <a:gd name="connsiteY965" fmla="*/ 385726 h 6858000"/>
              <a:gd name="connsiteX966" fmla="*/ 285074 w 7467600"/>
              <a:gd name="connsiteY966" fmla="*/ 182755 h 6858000"/>
              <a:gd name="connsiteX967" fmla="*/ 43151 w 7467600"/>
              <a:gd name="connsiteY96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467600 w 7467600"/>
              <a:gd name="connsiteY77" fmla="*/ 6012219 h 6858000"/>
              <a:gd name="connsiteX78" fmla="*/ 7356878 w 7467600"/>
              <a:gd name="connsiteY78" fmla="*/ 5981332 h 6858000"/>
              <a:gd name="connsiteX79" fmla="*/ 7467600 w 7467600"/>
              <a:gd name="connsiteY79" fmla="*/ 6117703 h 6858000"/>
              <a:gd name="connsiteX80" fmla="*/ 7467600 w 7467600"/>
              <a:gd name="connsiteY80" fmla="*/ 6163634 h 6858000"/>
              <a:gd name="connsiteX81" fmla="*/ 7403637 w 7467600"/>
              <a:gd name="connsiteY81" fmla="*/ 6083957 h 6858000"/>
              <a:gd name="connsiteX82" fmla="*/ 7254615 w 7467600"/>
              <a:gd name="connsiteY82" fmla="*/ 5911918 h 6858000"/>
              <a:gd name="connsiteX83" fmla="*/ 7312589 w 7467600"/>
              <a:gd name="connsiteY83" fmla="*/ 5982309 h 6858000"/>
              <a:gd name="connsiteX84" fmla="*/ 7448321 w 7467600"/>
              <a:gd name="connsiteY84" fmla="*/ 6190991 h 6858000"/>
              <a:gd name="connsiteX85" fmla="*/ 7467600 w 7467600"/>
              <a:gd name="connsiteY85" fmla="*/ 6221686 h 6858000"/>
              <a:gd name="connsiteX86" fmla="*/ 7467600 w 7467600"/>
              <a:gd name="connsiteY86" fmla="*/ 6334256 h 6858000"/>
              <a:gd name="connsiteX87" fmla="*/ 7454976 w 7467600"/>
              <a:gd name="connsiteY87" fmla="*/ 6318297 h 6858000"/>
              <a:gd name="connsiteX88" fmla="*/ 1456157 w 7467600"/>
              <a:gd name="connsiteY88" fmla="*/ 5371404 h 6858000"/>
              <a:gd name="connsiteX89" fmla="*/ 1244432 w 7467600"/>
              <a:gd name="connsiteY89" fmla="*/ 5385601 h 6858000"/>
              <a:gd name="connsiteX90" fmla="*/ 973990 w 7467600"/>
              <a:gd name="connsiteY90" fmla="*/ 5424940 h 6858000"/>
              <a:gd name="connsiteX91" fmla="*/ 1103809 w 7467600"/>
              <a:gd name="connsiteY91" fmla="*/ 5433720 h 6858000"/>
              <a:gd name="connsiteX92" fmla="*/ 1123454 w 7467600"/>
              <a:gd name="connsiteY92" fmla="*/ 5435727 h 6858000"/>
              <a:gd name="connsiteX93" fmla="*/ 1737017 w 7467600"/>
              <a:gd name="connsiteY93" fmla="*/ 5452183 h 6858000"/>
              <a:gd name="connsiteX94" fmla="*/ 1824397 w 7467600"/>
              <a:gd name="connsiteY94" fmla="*/ 5447757 h 6858000"/>
              <a:gd name="connsiteX95" fmla="*/ 2070059 w 7467600"/>
              <a:gd name="connsiteY95" fmla="*/ 5441660 h 6858000"/>
              <a:gd name="connsiteX96" fmla="*/ 1456157 w 7467600"/>
              <a:gd name="connsiteY96" fmla="*/ 5371404 h 6858000"/>
              <a:gd name="connsiteX97" fmla="*/ 4988186 w 7467600"/>
              <a:gd name="connsiteY97" fmla="*/ 5216467 h 6858000"/>
              <a:gd name="connsiteX98" fmla="*/ 4777334 w 7467600"/>
              <a:gd name="connsiteY98" fmla="*/ 5406072 h 6858000"/>
              <a:gd name="connsiteX99" fmla="*/ 4718341 w 7467600"/>
              <a:gd name="connsiteY99" fmla="*/ 5468043 h 6858000"/>
              <a:gd name="connsiteX100" fmla="*/ 4604655 w 7467600"/>
              <a:gd name="connsiteY100" fmla="*/ 5583434 h 6858000"/>
              <a:gd name="connsiteX101" fmla="*/ 4565074 w 7467600"/>
              <a:gd name="connsiteY101" fmla="*/ 5618550 h 6858000"/>
              <a:gd name="connsiteX102" fmla="*/ 4988186 w 7467600"/>
              <a:gd name="connsiteY102" fmla="*/ 5216467 h 6858000"/>
              <a:gd name="connsiteX103" fmla="*/ 4978032 w 7467600"/>
              <a:gd name="connsiteY103" fmla="*/ 5183809 h 6858000"/>
              <a:gd name="connsiteX104" fmla="*/ 4463413 w 7467600"/>
              <a:gd name="connsiteY104" fmla="*/ 5615162 h 6858000"/>
              <a:gd name="connsiteX105" fmla="*/ 4358134 w 7467600"/>
              <a:gd name="connsiteY105" fmla="*/ 5742791 h 6858000"/>
              <a:gd name="connsiteX106" fmla="*/ 4376219 w 7467600"/>
              <a:gd name="connsiteY106" fmla="*/ 5729027 h 6858000"/>
              <a:gd name="connsiteX107" fmla="*/ 4582340 w 7467600"/>
              <a:gd name="connsiteY107" fmla="*/ 5561037 h 6858000"/>
              <a:gd name="connsiteX108" fmla="*/ 4694684 w 7467600"/>
              <a:gd name="connsiteY108" fmla="*/ 5447098 h 6858000"/>
              <a:gd name="connsiteX109" fmla="*/ 4754123 w 7467600"/>
              <a:gd name="connsiteY109" fmla="*/ 5384643 h 6858000"/>
              <a:gd name="connsiteX110" fmla="*/ 4978032 w 7467600"/>
              <a:gd name="connsiteY110" fmla="*/ 5183809 h 6858000"/>
              <a:gd name="connsiteX111" fmla="*/ 1903353 w 7467600"/>
              <a:gd name="connsiteY111" fmla="*/ 5044827 h 6858000"/>
              <a:gd name="connsiteX112" fmla="*/ 1936931 w 7467600"/>
              <a:gd name="connsiteY112" fmla="*/ 5093954 h 6858000"/>
              <a:gd name="connsiteX113" fmla="*/ 2195868 w 7467600"/>
              <a:gd name="connsiteY113" fmla="*/ 5396574 h 6858000"/>
              <a:gd name="connsiteX114" fmla="*/ 2088852 w 7467600"/>
              <a:gd name="connsiteY114" fmla="*/ 5166123 h 6858000"/>
              <a:gd name="connsiteX115" fmla="*/ 1958241 w 7467600"/>
              <a:gd name="connsiteY115" fmla="*/ 5067955 h 6858000"/>
              <a:gd name="connsiteX116" fmla="*/ 1903353 w 7467600"/>
              <a:gd name="connsiteY116" fmla="*/ 5044827 h 6858000"/>
              <a:gd name="connsiteX117" fmla="*/ 1979378 w 7467600"/>
              <a:gd name="connsiteY117" fmla="*/ 4769504 h 6858000"/>
              <a:gd name="connsiteX118" fmla="*/ 2882120 w 7467600"/>
              <a:gd name="connsiteY118" fmla="*/ 5064547 h 6858000"/>
              <a:gd name="connsiteX119" fmla="*/ 2793103 w 7467600"/>
              <a:gd name="connsiteY119" fmla="*/ 5039699 h 6858000"/>
              <a:gd name="connsiteX120" fmla="*/ 2770041 w 7467600"/>
              <a:gd name="connsiteY120" fmla="*/ 5033634 h 6858000"/>
              <a:gd name="connsiteX121" fmla="*/ 1979378 w 7467600"/>
              <a:gd name="connsiteY121" fmla="*/ 4769504 h 6858000"/>
              <a:gd name="connsiteX122" fmla="*/ 1927410 w 7467600"/>
              <a:gd name="connsiteY122" fmla="*/ 4716164 h 6858000"/>
              <a:gd name="connsiteX123" fmla="*/ 1959587 w 7467600"/>
              <a:gd name="connsiteY123" fmla="*/ 4728849 h 6858000"/>
              <a:gd name="connsiteX124" fmla="*/ 2777707 w 7467600"/>
              <a:gd name="connsiteY124" fmla="*/ 5003991 h 6858000"/>
              <a:gd name="connsiteX125" fmla="*/ 2800768 w 7467600"/>
              <a:gd name="connsiteY125" fmla="*/ 5010056 h 6858000"/>
              <a:gd name="connsiteX126" fmla="*/ 2879408 w 7467600"/>
              <a:gd name="connsiteY126" fmla="*/ 5031590 h 6858000"/>
              <a:gd name="connsiteX127" fmla="*/ 2862295 w 7467600"/>
              <a:gd name="connsiteY127" fmla="*/ 5022958 h 6858000"/>
              <a:gd name="connsiteX128" fmla="*/ 2813343 w 7467600"/>
              <a:gd name="connsiteY128" fmla="*/ 4998369 h 6858000"/>
              <a:gd name="connsiteX129" fmla="*/ 2646245 w 7467600"/>
              <a:gd name="connsiteY129" fmla="*/ 4930999 h 6858000"/>
              <a:gd name="connsiteX130" fmla="*/ 1999243 w 7467600"/>
              <a:gd name="connsiteY130" fmla="*/ 4730524 h 6858000"/>
              <a:gd name="connsiteX131" fmla="*/ 1979527 w 7467600"/>
              <a:gd name="connsiteY131" fmla="*/ 4726651 h 6858000"/>
              <a:gd name="connsiteX132" fmla="*/ 1927410 w 7467600"/>
              <a:gd name="connsiteY132" fmla="*/ 4716164 h 6858000"/>
              <a:gd name="connsiteX133" fmla="*/ 1997014 w 7467600"/>
              <a:gd name="connsiteY133" fmla="*/ 4698007 h 6858000"/>
              <a:gd name="connsiteX134" fmla="*/ 2005458 w 7467600"/>
              <a:gd name="connsiteY134" fmla="*/ 4699540 h 6858000"/>
              <a:gd name="connsiteX135" fmla="*/ 2657186 w 7467600"/>
              <a:gd name="connsiteY135" fmla="*/ 4901687 h 6858000"/>
              <a:gd name="connsiteX136" fmla="*/ 2826662 w 7467600"/>
              <a:gd name="connsiteY136" fmla="*/ 4970362 h 6858000"/>
              <a:gd name="connsiteX137" fmla="*/ 2876100 w 7467600"/>
              <a:gd name="connsiteY137" fmla="*/ 4995397 h 6858000"/>
              <a:gd name="connsiteX138" fmla="*/ 3042600 w 7467600"/>
              <a:gd name="connsiteY138" fmla="*/ 5059532 h 6858000"/>
              <a:gd name="connsiteX139" fmla="*/ 1997014 w 7467600"/>
              <a:gd name="connsiteY139" fmla="*/ 4698007 h 6858000"/>
              <a:gd name="connsiteX140" fmla="*/ 2305292 w 7467600"/>
              <a:gd name="connsiteY140" fmla="*/ 4219492 h 6858000"/>
              <a:gd name="connsiteX141" fmla="*/ 3360922 w 7467600"/>
              <a:gd name="connsiteY141" fmla="*/ 4529373 h 6858000"/>
              <a:gd name="connsiteX142" fmla="*/ 3492420 w 7467600"/>
              <a:gd name="connsiteY142" fmla="*/ 4510145 h 6858000"/>
              <a:gd name="connsiteX143" fmla="*/ 3364086 w 7467600"/>
              <a:gd name="connsiteY143" fmla="*/ 4480340 h 6858000"/>
              <a:gd name="connsiteX144" fmla="*/ 3225818 w 7467600"/>
              <a:gd name="connsiteY144" fmla="*/ 4411822 h 6858000"/>
              <a:gd name="connsiteX145" fmla="*/ 3129696 w 7467600"/>
              <a:gd name="connsiteY145" fmla="*/ 4360704 h 6858000"/>
              <a:gd name="connsiteX146" fmla="*/ 2814545 w 7467600"/>
              <a:gd name="connsiteY146" fmla="*/ 4282955 h 6858000"/>
              <a:gd name="connsiteX147" fmla="*/ 2305292 w 7467600"/>
              <a:gd name="connsiteY147" fmla="*/ 4219492 h 6858000"/>
              <a:gd name="connsiteX148" fmla="*/ 2626982 w 7467600"/>
              <a:gd name="connsiteY148" fmla="*/ 4206450 h 6858000"/>
              <a:gd name="connsiteX149" fmla="*/ 2490617 w 7467600"/>
              <a:gd name="connsiteY149" fmla="*/ 4206951 h 6858000"/>
              <a:gd name="connsiteX150" fmla="*/ 2819869 w 7467600"/>
              <a:gd name="connsiteY150" fmla="*/ 4252936 h 6858000"/>
              <a:gd name="connsiteX151" fmla="*/ 3143018 w 7467600"/>
              <a:gd name="connsiteY151" fmla="*/ 4332698 h 6858000"/>
              <a:gd name="connsiteX152" fmla="*/ 3241520 w 7467600"/>
              <a:gd name="connsiteY152" fmla="*/ 4385112 h 6858000"/>
              <a:gd name="connsiteX153" fmla="*/ 3374575 w 7467600"/>
              <a:gd name="connsiteY153" fmla="*/ 4451517 h 6858000"/>
              <a:gd name="connsiteX154" fmla="*/ 3505221 w 7467600"/>
              <a:gd name="connsiteY154" fmla="*/ 4480757 h 6858000"/>
              <a:gd name="connsiteX155" fmla="*/ 2626982 w 7467600"/>
              <a:gd name="connsiteY155" fmla="*/ 4206450 h 6858000"/>
              <a:gd name="connsiteX156" fmla="*/ 1310106 w 7467600"/>
              <a:gd name="connsiteY156" fmla="*/ 3943217 h 6858000"/>
              <a:gd name="connsiteX157" fmla="*/ 854994 w 7467600"/>
              <a:gd name="connsiteY157" fmla="*/ 4399136 h 6858000"/>
              <a:gd name="connsiteX158" fmla="*/ 742462 w 7467600"/>
              <a:gd name="connsiteY158" fmla="*/ 4594648 h 6858000"/>
              <a:gd name="connsiteX159" fmla="*/ 820602 w 7467600"/>
              <a:gd name="connsiteY159" fmla="*/ 4485915 h 6858000"/>
              <a:gd name="connsiteX160" fmla="*/ 878295 w 7467600"/>
              <a:gd name="connsiteY160" fmla="*/ 4403594 h 6858000"/>
              <a:gd name="connsiteX161" fmla="*/ 1240607 w 7467600"/>
              <a:gd name="connsiteY161" fmla="*/ 4010401 h 6858000"/>
              <a:gd name="connsiteX162" fmla="*/ 1310106 w 7467600"/>
              <a:gd name="connsiteY162" fmla="*/ 3943217 h 6858000"/>
              <a:gd name="connsiteX163" fmla="*/ 1423113 w 7467600"/>
              <a:gd name="connsiteY163" fmla="*/ 3874565 h 6858000"/>
              <a:gd name="connsiteX164" fmla="*/ 1260565 w 7467600"/>
              <a:gd name="connsiteY164" fmla="*/ 4031982 h 6858000"/>
              <a:gd name="connsiteX165" fmla="*/ 901900 w 7467600"/>
              <a:gd name="connsiteY165" fmla="*/ 4421236 h 6858000"/>
              <a:gd name="connsiteX166" fmla="*/ 845044 w 7467600"/>
              <a:gd name="connsiteY166" fmla="*/ 4502436 h 6858000"/>
              <a:gd name="connsiteX167" fmla="*/ 685926 w 7467600"/>
              <a:gd name="connsiteY167" fmla="*/ 4703069 h 6858000"/>
              <a:gd name="connsiteX168" fmla="*/ 684248 w 7467600"/>
              <a:gd name="connsiteY168" fmla="*/ 4706721 h 6858000"/>
              <a:gd name="connsiteX169" fmla="*/ 1423113 w 7467600"/>
              <a:gd name="connsiteY169" fmla="*/ 3874565 h 6858000"/>
              <a:gd name="connsiteX170" fmla="*/ 3316479 w 7467600"/>
              <a:gd name="connsiteY170" fmla="*/ 3872136 h 6858000"/>
              <a:gd name="connsiteX171" fmla="*/ 3546806 w 7467600"/>
              <a:gd name="connsiteY171" fmla="*/ 4356139 h 6858000"/>
              <a:gd name="connsiteX172" fmla="*/ 3364433 w 7467600"/>
              <a:gd name="connsiteY172" fmla="*/ 3953121 h 6858000"/>
              <a:gd name="connsiteX173" fmla="*/ 3316479 w 7467600"/>
              <a:gd name="connsiteY173" fmla="*/ 3872136 h 6858000"/>
              <a:gd name="connsiteX174" fmla="*/ 3291335 w 7467600"/>
              <a:gd name="connsiteY174" fmla="*/ 3767420 h 6858000"/>
              <a:gd name="connsiteX175" fmla="*/ 3390805 w 7467600"/>
              <a:gd name="connsiteY175" fmla="*/ 3937163 h 6858000"/>
              <a:gd name="connsiteX176" fmla="*/ 3579062 w 7467600"/>
              <a:gd name="connsiteY176" fmla="*/ 4359040 h 6858000"/>
              <a:gd name="connsiteX177" fmla="*/ 3467355 w 7467600"/>
              <a:gd name="connsiteY177" fmla="*/ 3988130 h 6858000"/>
              <a:gd name="connsiteX178" fmla="*/ 3310753 w 7467600"/>
              <a:gd name="connsiteY178" fmla="*/ 3787140 h 6858000"/>
              <a:gd name="connsiteX179" fmla="*/ 3291335 w 7467600"/>
              <a:gd name="connsiteY179" fmla="*/ 3767420 h 6858000"/>
              <a:gd name="connsiteX180" fmla="*/ 1635889 w 7467600"/>
              <a:gd name="connsiteY180" fmla="*/ 3709494 h 6858000"/>
              <a:gd name="connsiteX181" fmla="*/ 1634800 w 7467600"/>
              <a:gd name="connsiteY181" fmla="*/ 3731111 h 6858000"/>
              <a:gd name="connsiteX182" fmla="*/ 1635889 w 7467600"/>
              <a:gd name="connsiteY182" fmla="*/ 3709494 h 6858000"/>
              <a:gd name="connsiteX183" fmla="*/ 1510397 w 7467600"/>
              <a:gd name="connsiteY183" fmla="*/ 3684705 h 6858000"/>
              <a:gd name="connsiteX184" fmla="*/ 1146550 w 7467600"/>
              <a:gd name="connsiteY184" fmla="*/ 3802012 h 6858000"/>
              <a:gd name="connsiteX185" fmla="*/ 698834 w 7467600"/>
              <a:gd name="connsiteY185" fmla="*/ 3952272 h 6858000"/>
              <a:gd name="connsiteX186" fmla="*/ 34256 w 7467600"/>
              <a:gd name="connsiteY186" fmla="*/ 4347603 h 6858000"/>
              <a:gd name="connsiteX187" fmla="*/ 527241 w 7467600"/>
              <a:gd name="connsiteY187" fmla="*/ 4065078 h 6858000"/>
              <a:gd name="connsiteX188" fmla="*/ 1510397 w 7467600"/>
              <a:gd name="connsiteY188" fmla="*/ 3684705 h 6858000"/>
              <a:gd name="connsiteX189" fmla="*/ 1313114 w 7467600"/>
              <a:gd name="connsiteY189" fmla="*/ 3655216 h 6858000"/>
              <a:gd name="connsiteX190" fmla="*/ 1109304 w 7467600"/>
              <a:gd name="connsiteY190" fmla="*/ 3669030 h 6858000"/>
              <a:gd name="connsiteX191" fmla="*/ 8129 w 7467600"/>
              <a:gd name="connsiteY191" fmla="*/ 4330519 h 6858000"/>
              <a:gd name="connsiteX192" fmla="*/ 687572 w 7467600"/>
              <a:gd name="connsiteY192" fmla="*/ 3925629 h 6858000"/>
              <a:gd name="connsiteX193" fmla="*/ 1138365 w 7467600"/>
              <a:gd name="connsiteY193" fmla="*/ 3774515 h 6858000"/>
              <a:gd name="connsiteX194" fmla="*/ 1505579 w 7467600"/>
              <a:gd name="connsiteY194" fmla="*/ 3655526 h 6858000"/>
              <a:gd name="connsiteX195" fmla="*/ 1313114 w 7467600"/>
              <a:gd name="connsiteY195" fmla="*/ 3655216 h 6858000"/>
              <a:gd name="connsiteX196" fmla="*/ 3655073 w 7467600"/>
              <a:gd name="connsiteY196" fmla="*/ 3650884 h 6858000"/>
              <a:gd name="connsiteX197" fmla="*/ 3989938 w 7467600"/>
              <a:gd name="connsiteY197" fmla="*/ 3991685 h 6858000"/>
              <a:gd name="connsiteX198" fmla="*/ 4393907 w 7467600"/>
              <a:gd name="connsiteY198" fmla="*/ 4261258 h 6858000"/>
              <a:gd name="connsiteX199" fmla="*/ 4648051 w 7467600"/>
              <a:gd name="connsiteY199" fmla="*/ 4374051 h 6858000"/>
              <a:gd name="connsiteX200" fmla="*/ 4383389 w 7467600"/>
              <a:gd name="connsiteY200" fmla="*/ 4184369 h 6858000"/>
              <a:gd name="connsiteX201" fmla="*/ 4165508 w 7467600"/>
              <a:gd name="connsiteY201" fmla="*/ 4035196 h 6858000"/>
              <a:gd name="connsiteX202" fmla="*/ 4068162 w 7467600"/>
              <a:gd name="connsiteY202" fmla="*/ 3953394 h 6858000"/>
              <a:gd name="connsiteX203" fmla="*/ 3981416 w 7467600"/>
              <a:gd name="connsiteY203" fmla="*/ 3880482 h 6858000"/>
              <a:gd name="connsiteX204" fmla="*/ 3800147 w 7467600"/>
              <a:gd name="connsiteY204" fmla="*/ 3749872 h 6858000"/>
              <a:gd name="connsiteX205" fmla="*/ 3655073 w 7467600"/>
              <a:gd name="connsiteY205" fmla="*/ 3650884 h 6858000"/>
              <a:gd name="connsiteX206" fmla="*/ 3670252 w 7467600"/>
              <a:gd name="connsiteY206" fmla="*/ 3622798 h 6858000"/>
              <a:gd name="connsiteX207" fmla="*/ 3817258 w 7467600"/>
              <a:gd name="connsiteY207" fmla="*/ 3723577 h 6858000"/>
              <a:gd name="connsiteX208" fmla="*/ 4000461 w 7467600"/>
              <a:gd name="connsiteY208" fmla="*/ 3855966 h 6858000"/>
              <a:gd name="connsiteX209" fmla="*/ 4088180 w 7467600"/>
              <a:gd name="connsiteY209" fmla="*/ 3929774 h 6858000"/>
              <a:gd name="connsiteX210" fmla="*/ 4184555 w 7467600"/>
              <a:gd name="connsiteY210" fmla="*/ 4010683 h 6858000"/>
              <a:gd name="connsiteX211" fmla="*/ 4399563 w 7467600"/>
              <a:gd name="connsiteY211" fmla="*/ 4158106 h 6858000"/>
              <a:gd name="connsiteX212" fmla="*/ 4684469 w 7467600"/>
              <a:gd name="connsiteY212" fmla="*/ 4364680 h 6858000"/>
              <a:gd name="connsiteX213" fmla="*/ 4690271 w 7467600"/>
              <a:gd name="connsiteY213" fmla="*/ 4370034 h 6858000"/>
              <a:gd name="connsiteX214" fmla="*/ 4136093 w 7467600"/>
              <a:gd name="connsiteY214" fmla="*/ 3858466 h 6858000"/>
              <a:gd name="connsiteX215" fmla="*/ 3670252 w 7467600"/>
              <a:gd name="connsiteY215" fmla="*/ 3622798 h 6858000"/>
              <a:gd name="connsiteX216" fmla="*/ 4440129 w 7467600"/>
              <a:gd name="connsiteY216" fmla="*/ 3448571 h 6858000"/>
              <a:gd name="connsiteX217" fmla="*/ 4856525 w 7467600"/>
              <a:gd name="connsiteY217" fmla="*/ 3915351 h 6858000"/>
              <a:gd name="connsiteX218" fmla="*/ 5059055 w 7467600"/>
              <a:gd name="connsiteY218" fmla="*/ 4108918 h 6858000"/>
              <a:gd name="connsiteX219" fmla="*/ 5290070 w 7467600"/>
              <a:gd name="connsiteY219" fmla="*/ 4263619 h 6858000"/>
              <a:gd name="connsiteX220" fmla="*/ 4834991 w 7467600"/>
              <a:gd name="connsiteY220" fmla="*/ 3830985 h 6858000"/>
              <a:gd name="connsiteX221" fmla="*/ 4440129 w 7467600"/>
              <a:gd name="connsiteY221" fmla="*/ 3448571 h 6858000"/>
              <a:gd name="connsiteX222" fmla="*/ 4441737 w 7467600"/>
              <a:gd name="connsiteY222" fmla="*/ 3399734 h 6858000"/>
              <a:gd name="connsiteX223" fmla="*/ 4431236 w 7467600"/>
              <a:gd name="connsiteY223" fmla="*/ 3400954 h 6858000"/>
              <a:gd name="connsiteX224" fmla="*/ 4557150 w 7467600"/>
              <a:gd name="connsiteY224" fmla="*/ 3510023 h 6858000"/>
              <a:gd name="connsiteX225" fmla="*/ 4856936 w 7467600"/>
              <a:gd name="connsiteY225" fmla="*/ 3809146 h 6858000"/>
              <a:gd name="connsiteX226" fmla="*/ 5111996 w 7467600"/>
              <a:gd name="connsiteY226" fmla="*/ 4065759 h 6858000"/>
              <a:gd name="connsiteX227" fmla="*/ 5388878 w 7467600"/>
              <a:gd name="connsiteY227" fmla="*/ 4300185 h 6858000"/>
              <a:gd name="connsiteX228" fmla="*/ 5425556 w 7467600"/>
              <a:gd name="connsiteY228" fmla="*/ 4308967 h 6858000"/>
              <a:gd name="connsiteX229" fmla="*/ 4943646 w 7467600"/>
              <a:gd name="connsiteY229" fmla="*/ 3822916 h 6858000"/>
              <a:gd name="connsiteX230" fmla="*/ 4594837 w 7467600"/>
              <a:gd name="connsiteY230" fmla="*/ 3532274 h 6858000"/>
              <a:gd name="connsiteX231" fmla="*/ 4441737 w 7467600"/>
              <a:gd name="connsiteY231" fmla="*/ 3399734 h 6858000"/>
              <a:gd name="connsiteX232" fmla="*/ 5425834 w 7467600"/>
              <a:gd name="connsiteY232" fmla="*/ 3162785 h 6858000"/>
              <a:gd name="connsiteX233" fmla="*/ 5401644 w 7467600"/>
              <a:gd name="connsiteY233" fmla="*/ 3617847 h 6858000"/>
              <a:gd name="connsiteX234" fmla="*/ 5467256 w 7467600"/>
              <a:gd name="connsiteY234" fmla="*/ 4175494 h 6858000"/>
              <a:gd name="connsiteX235" fmla="*/ 5448069 w 7467600"/>
              <a:gd name="connsiteY235" fmla="*/ 3567554 h 6858000"/>
              <a:gd name="connsiteX236" fmla="*/ 5425834 w 7467600"/>
              <a:gd name="connsiteY236" fmla="*/ 3162785 h 6858000"/>
              <a:gd name="connsiteX237" fmla="*/ 1318687 w 7467600"/>
              <a:gd name="connsiteY237" fmla="*/ 3113840 h 6858000"/>
              <a:gd name="connsiteX238" fmla="*/ 1066793 w 7467600"/>
              <a:gd name="connsiteY238" fmla="*/ 3212171 h 6858000"/>
              <a:gd name="connsiteX239" fmla="*/ 993319 w 7467600"/>
              <a:gd name="connsiteY239" fmla="*/ 3247648 h 6858000"/>
              <a:gd name="connsiteX240" fmla="*/ 853081 w 7467600"/>
              <a:gd name="connsiteY240" fmla="*/ 3312410 h 6858000"/>
              <a:gd name="connsiteX241" fmla="*/ 805957 w 7467600"/>
              <a:gd name="connsiteY241" fmla="*/ 3330443 h 6858000"/>
              <a:gd name="connsiteX242" fmla="*/ 1318687 w 7467600"/>
              <a:gd name="connsiteY242" fmla="*/ 3113840 h 6858000"/>
              <a:gd name="connsiteX243" fmla="*/ 5453702 w 7467600"/>
              <a:gd name="connsiteY243" fmla="*/ 3090882 h 6858000"/>
              <a:gd name="connsiteX244" fmla="*/ 5480135 w 7467600"/>
              <a:gd name="connsiteY244" fmla="*/ 3565802 h 6858000"/>
              <a:gd name="connsiteX245" fmla="*/ 5499023 w 7467600"/>
              <a:gd name="connsiteY245" fmla="*/ 4166310 h 6858000"/>
              <a:gd name="connsiteX246" fmla="*/ 5547022 w 7467600"/>
              <a:gd name="connsiteY246" fmla="*/ 3607838 h 6858000"/>
              <a:gd name="connsiteX247" fmla="*/ 5515964 w 7467600"/>
              <a:gd name="connsiteY247" fmla="*/ 3378541 h 6858000"/>
              <a:gd name="connsiteX248" fmla="*/ 5453702 w 7467600"/>
              <a:gd name="connsiteY248" fmla="*/ 3090882 h 6858000"/>
              <a:gd name="connsiteX249" fmla="*/ 1238695 w 7467600"/>
              <a:gd name="connsiteY249" fmla="*/ 3076820 h 6858000"/>
              <a:gd name="connsiteX250" fmla="*/ 716371 w 7467600"/>
              <a:gd name="connsiteY250" fmla="*/ 3293249 h 6858000"/>
              <a:gd name="connsiteX251" fmla="*/ 579522 w 7467600"/>
              <a:gd name="connsiteY251" fmla="*/ 3371759 h 6858000"/>
              <a:gd name="connsiteX252" fmla="*/ 600288 w 7467600"/>
              <a:gd name="connsiteY252" fmla="*/ 3365555 h 6858000"/>
              <a:gd name="connsiteX253" fmla="*/ 840692 w 7467600"/>
              <a:gd name="connsiteY253" fmla="*/ 3284921 h 6858000"/>
              <a:gd name="connsiteX254" fmla="*/ 979248 w 7467600"/>
              <a:gd name="connsiteY254" fmla="*/ 3221003 h 6858000"/>
              <a:gd name="connsiteX255" fmla="*/ 1053282 w 7467600"/>
              <a:gd name="connsiteY255" fmla="*/ 3185247 h 6858000"/>
              <a:gd name="connsiteX256" fmla="*/ 1320603 w 7467600"/>
              <a:gd name="connsiteY256" fmla="*/ 3081281 h 6858000"/>
              <a:gd name="connsiteX257" fmla="*/ 1238695 w 7467600"/>
              <a:gd name="connsiteY257" fmla="*/ 3076820 h 6858000"/>
              <a:gd name="connsiteX258" fmla="*/ 5425627 w 7467600"/>
              <a:gd name="connsiteY258" fmla="*/ 2954192 h 6858000"/>
              <a:gd name="connsiteX259" fmla="*/ 5470770 w 7467600"/>
              <a:gd name="connsiteY259" fmla="*/ 3005435 h 6858000"/>
              <a:gd name="connsiteX260" fmla="*/ 5519779 w 7467600"/>
              <a:gd name="connsiteY260" fmla="*/ 4359223 h 6858000"/>
              <a:gd name="connsiteX261" fmla="*/ 5520293 w 7467600"/>
              <a:gd name="connsiteY261" fmla="*/ 4360602 h 6858000"/>
              <a:gd name="connsiteX262" fmla="*/ 5767221 w 7467600"/>
              <a:gd name="connsiteY262" fmla="*/ 4665564 h 6858000"/>
              <a:gd name="connsiteX263" fmla="*/ 6937169 w 7467600"/>
              <a:gd name="connsiteY263" fmla="*/ 4815941 h 6858000"/>
              <a:gd name="connsiteX264" fmla="*/ 6953922 w 7467600"/>
              <a:gd name="connsiteY264" fmla="*/ 4890068 h 6858000"/>
              <a:gd name="connsiteX265" fmla="*/ 6071359 w 7467600"/>
              <a:gd name="connsiteY265" fmla="*/ 4770770 h 6858000"/>
              <a:gd name="connsiteX266" fmla="*/ 6038839 w 7467600"/>
              <a:gd name="connsiteY266" fmla="*/ 4764474 h 6858000"/>
              <a:gd name="connsiteX267" fmla="*/ 6038706 w 7467600"/>
              <a:gd name="connsiteY267" fmla="*/ 4763847 h 6858000"/>
              <a:gd name="connsiteX268" fmla="*/ 6037784 w 7467600"/>
              <a:gd name="connsiteY268" fmla="*/ 4764270 h 6858000"/>
              <a:gd name="connsiteX269" fmla="*/ 6038839 w 7467600"/>
              <a:gd name="connsiteY269" fmla="*/ 4764474 h 6858000"/>
              <a:gd name="connsiteX270" fmla="*/ 6040338 w 7467600"/>
              <a:gd name="connsiteY270" fmla="*/ 4771418 h 6858000"/>
              <a:gd name="connsiteX271" fmla="*/ 6024488 w 7467600"/>
              <a:gd name="connsiteY271" fmla="*/ 4809903 h 6858000"/>
              <a:gd name="connsiteX272" fmla="*/ 5599771 w 7467600"/>
              <a:gd name="connsiteY272" fmla="*/ 5509652 h 6858000"/>
              <a:gd name="connsiteX273" fmla="*/ 5548843 w 7467600"/>
              <a:gd name="connsiteY273" fmla="*/ 5563845 h 6858000"/>
              <a:gd name="connsiteX274" fmla="*/ 5940952 w 7467600"/>
              <a:gd name="connsiteY274" fmla="*/ 6250028 h 6858000"/>
              <a:gd name="connsiteX275" fmla="*/ 6043441 w 7467600"/>
              <a:gd name="connsiteY275" fmla="*/ 6665847 h 6858000"/>
              <a:gd name="connsiteX276" fmla="*/ 6093432 w 7467600"/>
              <a:gd name="connsiteY276" fmla="*/ 6858000 h 6858000"/>
              <a:gd name="connsiteX277" fmla="*/ 6034344 w 7467600"/>
              <a:gd name="connsiteY277" fmla="*/ 6858000 h 6858000"/>
              <a:gd name="connsiteX278" fmla="*/ 6026679 w 7467600"/>
              <a:gd name="connsiteY278" fmla="*/ 6836959 h 6858000"/>
              <a:gd name="connsiteX279" fmla="*/ 5800441 w 7467600"/>
              <a:gd name="connsiteY279" fmla="*/ 6335286 h 6858000"/>
              <a:gd name="connsiteX280" fmla="*/ 5526562 w 7467600"/>
              <a:gd name="connsiteY280" fmla="*/ 5705388 h 6858000"/>
              <a:gd name="connsiteX281" fmla="*/ 5519640 w 7467600"/>
              <a:gd name="connsiteY281" fmla="*/ 5683774 h 6858000"/>
              <a:gd name="connsiteX282" fmla="*/ 5844559 w 7467600"/>
              <a:gd name="connsiteY282" fmla="*/ 6553349 h 6858000"/>
              <a:gd name="connsiteX283" fmla="*/ 5975994 w 7467600"/>
              <a:gd name="connsiteY283" fmla="*/ 6858000 h 6858000"/>
              <a:gd name="connsiteX284" fmla="*/ 5898547 w 7467600"/>
              <a:gd name="connsiteY284" fmla="*/ 6858000 h 6858000"/>
              <a:gd name="connsiteX285" fmla="*/ 5682041 w 7467600"/>
              <a:gd name="connsiteY285" fmla="*/ 6355860 h 6858000"/>
              <a:gd name="connsiteX286" fmla="*/ 5461758 w 7467600"/>
              <a:gd name="connsiteY286" fmla="*/ 5820220 h 6858000"/>
              <a:gd name="connsiteX287" fmla="*/ 5237282 w 7467600"/>
              <a:gd name="connsiteY287" fmla="*/ 6579086 h 6858000"/>
              <a:gd name="connsiteX288" fmla="*/ 5115009 w 7467600"/>
              <a:gd name="connsiteY288" fmla="*/ 6858000 h 6858000"/>
              <a:gd name="connsiteX289" fmla="*/ 5028074 w 7467600"/>
              <a:gd name="connsiteY289" fmla="*/ 6858000 h 6858000"/>
              <a:gd name="connsiteX290" fmla="*/ 5079508 w 7467600"/>
              <a:gd name="connsiteY290" fmla="*/ 6749074 h 6858000"/>
              <a:gd name="connsiteX291" fmla="*/ 5371846 w 7467600"/>
              <a:gd name="connsiteY291" fmla="*/ 5924413 h 6858000"/>
              <a:gd name="connsiteX292" fmla="*/ 5270512 w 7467600"/>
              <a:gd name="connsiteY292" fmla="*/ 6138975 h 6858000"/>
              <a:gd name="connsiteX293" fmla="*/ 5062409 w 7467600"/>
              <a:gd name="connsiteY293" fmla="*/ 6653544 h 6858000"/>
              <a:gd name="connsiteX294" fmla="*/ 5036628 w 7467600"/>
              <a:gd name="connsiteY294" fmla="*/ 6754247 h 6858000"/>
              <a:gd name="connsiteX295" fmla="*/ 5009112 w 7467600"/>
              <a:gd name="connsiteY295" fmla="*/ 6858000 h 6858000"/>
              <a:gd name="connsiteX296" fmla="*/ 4976679 w 7467600"/>
              <a:gd name="connsiteY296" fmla="*/ 6858000 h 6858000"/>
              <a:gd name="connsiteX297" fmla="*/ 5006537 w 7467600"/>
              <a:gd name="connsiteY297" fmla="*/ 6747068 h 6858000"/>
              <a:gd name="connsiteX298" fmla="*/ 5032723 w 7467600"/>
              <a:gd name="connsiteY298" fmla="*/ 6644957 h 6858000"/>
              <a:gd name="connsiteX299" fmla="*/ 5242949 w 7467600"/>
              <a:gd name="connsiteY299" fmla="*/ 6125175 h 6858000"/>
              <a:gd name="connsiteX300" fmla="*/ 5286321 w 7467600"/>
              <a:gd name="connsiteY300" fmla="*/ 6033555 h 6858000"/>
              <a:gd name="connsiteX301" fmla="*/ 5008210 w 7467600"/>
              <a:gd name="connsiteY301" fmla="*/ 6649194 h 6858000"/>
              <a:gd name="connsiteX302" fmla="*/ 4986321 w 7467600"/>
              <a:gd name="connsiteY302" fmla="*/ 6765687 h 6858000"/>
              <a:gd name="connsiteX303" fmla="*/ 4973474 w 7467600"/>
              <a:gd name="connsiteY303" fmla="*/ 6858000 h 6858000"/>
              <a:gd name="connsiteX304" fmla="*/ 4907178 w 7467600"/>
              <a:gd name="connsiteY304" fmla="*/ 6858000 h 6858000"/>
              <a:gd name="connsiteX305" fmla="*/ 4910810 w 7467600"/>
              <a:gd name="connsiteY305" fmla="*/ 6829660 h 6858000"/>
              <a:gd name="connsiteX306" fmla="*/ 4987461 w 7467600"/>
              <a:gd name="connsiteY306" fmla="*/ 6432994 h 6858000"/>
              <a:gd name="connsiteX307" fmla="*/ 5179262 w 7467600"/>
              <a:gd name="connsiteY307" fmla="*/ 6035044 h 6858000"/>
              <a:gd name="connsiteX308" fmla="*/ 4689678 w 7467600"/>
              <a:gd name="connsiteY308" fmla="*/ 6440241 h 6858000"/>
              <a:gd name="connsiteX309" fmla="*/ 4477543 w 7467600"/>
              <a:gd name="connsiteY309" fmla="*/ 6674836 h 6858000"/>
              <a:gd name="connsiteX310" fmla="*/ 4329957 w 7467600"/>
              <a:gd name="connsiteY310" fmla="*/ 6858000 h 6858000"/>
              <a:gd name="connsiteX311" fmla="*/ 4218595 w 7467600"/>
              <a:gd name="connsiteY311" fmla="*/ 6858000 h 6858000"/>
              <a:gd name="connsiteX312" fmla="*/ 4368888 w 7467600"/>
              <a:gd name="connsiteY312" fmla="*/ 6668412 h 6858000"/>
              <a:gd name="connsiteX313" fmla="*/ 4563091 w 7467600"/>
              <a:gd name="connsiteY313" fmla="*/ 6442508 h 6858000"/>
              <a:gd name="connsiteX314" fmla="*/ 5387324 w 7467600"/>
              <a:gd name="connsiteY314" fmla="*/ 5705830 h 6858000"/>
              <a:gd name="connsiteX315" fmla="*/ 5073620 w 7467600"/>
              <a:gd name="connsiteY315" fmla="*/ 5955437 h 6858000"/>
              <a:gd name="connsiteX316" fmla="*/ 4689789 w 7467600"/>
              <a:gd name="connsiteY316" fmla="*/ 6268382 h 6858000"/>
              <a:gd name="connsiteX317" fmla="*/ 4418722 w 7467600"/>
              <a:gd name="connsiteY317" fmla="*/ 6570886 h 6858000"/>
              <a:gd name="connsiteX318" fmla="*/ 4214944 w 7467600"/>
              <a:gd name="connsiteY318" fmla="*/ 6858000 h 6858000"/>
              <a:gd name="connsiteX319" fmla="*/ 4177898 w 7467600"/>
              <a:gd name="connsiteY319" fmla="*/ 6858000 h 6858000"/>
              <a:gd name="connsiteX320" fmla="*/ 4391597 w 7467600"/>
              <a:gd name="connsiteY320" fmla="*/ 6556370 h 6858000"/>
              <a:gd name="connsiteX321" fmla="*/ 4668889 w 7467600"/>
              <a:gd name="connsiteY321" fmla="*/ 6246399 h 6858000"/>
              <a:gd name="connsiteX322" fmla="*/ 5055427 w 7467600"/>
              <a:gd name="connsiteY322" fmla="*/ 5931476 h 6858000"/>
              <a:gd name="connsiteX323" fmla="*/ 5371814 w 7467600"/>
              <a:gd name="connsiteY323" fmla="*/ 5678975 h 6858000"/>
              <a:gd name="connsiteX324" fmla="*/ 4987918 w 7467600"/>
              <a:gd name="connsiteY324" fmla="*/ 5838701 h 6858000"/>
              <a:gd name="connsiteX325" fmla="*/ 4317146 w 7467600"/>
              <a:gd name="connsiteY325" fmla="*/ 6587716 h 6858000"/>
              <a:gd name="connsiteX326" fmla="*/ 4171627 w 7467600"/>
              <a:gd name="connsiteY326" fmla="*/ 6858000 h 6858000"/>
              <a:gd name="connsiteX327" fmla="*/ 4081585 w 7467600"/>
              <a:gd name="connsiteY327" fmla="*/ 6858000 h 6858000"/>
              <a:gd name="connsiteX328" fmla="*/ 4238603 w 7467600"/>
              <a:gd name="connsiteY328" fmla="*/ 6559341 h 6858000"/>
              <a:gd name="connsiteX329" fmla="*/ 4778333 w 7467600"/>
              <a:gd name="connsiteY329" fmla="*/ 5873626 h 6858000"/>
              <a:gd name="connsiteX330" fmla="*/ 5414185 w 7467600"/>
              <a:gd name="connsiteY330" fmla="*/ 5573882 h 6858000"/>
              <a:gd name="connsiteX331" fmla="*/ 5959648 w 7467600"/>
              <a:gd name="connsiteY331" fmla="*/ 4760797 h 6858000"/>
              <a:gd name="connsiteX332" fmla="*/ 5355019 w 7467600"/>
              <a:gd name="connsiteY332" fmla="*/ 4734672 h 6858000"/>
              <a:gd name="connsiteX333" fmla="*/ 5083565 w 7467600"/>
              <a:gd name="connsiteY333" fmla="*/ 5179121 h 6858000"/>
              <a:gd name="connsiteX334" fmla="*/ 4713577 w 7467600"/>
              <a:gd name="connsiteY334" fmla="*/ 5616803 h 6858000"/>
              <a:gd name="connsiteX335" fmla="*/ 3989559 w 7467600"/>
              <a:gd name="connsiteY335" fmla="*/ 6145945 h 6858000"/>
              <a:gd name="connsiteX336" fmla="*/ 3939824 w 7467600"/>
              <a:gd name="connsiteY336" fmla="*/ 6066900 h 6858000"/>
              <a:gd name="connsiteX337" fmla="*/ 4584537 w 7467600"/>
              <a:gd name="connsiteY337" fmla="*/ 5324826 h 6858000"/>
              <a:gd name="connsiteX338" fmla="*/ 5037105 w 7467600"/>
              <a:gd name="connsiteY338" fmla="*/ 5088765 h 6858000"/>
              <a:gd name="connsiteX339" fmla="*/ 5039930 w 7467600"/>
              <a:gd name="connsiteY339" fmla="*/ 5089585 h 6858000"/>
              <a:gd name="connsiteX340" fmla="*/ 5263764 w 7467600"/>
              <a:gd name="connsiteY340" fmla="*/ 4735525 h 6858000"/>
              <a:gd name="connsiteX341" fmla="*/ 4086300 w 7467600"/>
              <a:gd name="connsiteY341" fmla="*/ 4884599 h 6858000"/>
              <a:gd name="connsiteX342" fmla="*/ 4085485 w 7467600"/>
              <a:gd name="connsiteY342" fmla="*/ 4899070 h 6858000"/>
              <a:gd name="connsiteX343" fmla="*/ 3871915 w 7467600"/>
              <a:gd name="connsiteY343" fmla="*/ 5253645 h 6858000"/>
              <a:gd name="connsiteX344" fmla="*/ 3799374 w 7467600"/>
              <a:gd name="connsiteY344" fmla="*/ 5466127 h 6858000"/>
              <a:gd name="connsiteX345" fmla="*/ 3498850 w 7467600"/>
              <a:gd name="connsiteY345" fmla="*/ 6661888 h 6858000"/>
              <a:gd name="connsiteX346" fmla="*/ 3399216 w 7467600"/>
              <a:gd name="connsiteY346" fmla="*/ 6858000 h 6858000"/>
              <a:gd name="connsiteX347" fmla="*/ 3303688 w 7467600"/>
              <a:gd name="connsiteY347" fmla="*/ 6858000 h 6858000"/>
              <a:gd name="connsiteX348" fmla="*/ 3391774 w 7467600"/>
              <a:gd name="connsiteY348" fmla="*/ 6697181 h 6858000"/>
              <a:gd name="connsiteX349" fmla="*/ 3735540 w 7467600"/>
              <a:gd name="connsiteY349" fmla="*/ 5546923 h 6858000"/>
              <a:gd name="connsiteX350" fmla="*/ 3729438 w 7467600"/>
              <a:gd name="connsiteY350" fmla="*/ 5569058 h 6858000"/>
              <a:gd name="connsiteX351" fmla="*/ 3707782 w 7467600"/>
              <a:gd name="connsiteY351" fmla="*/ 5644908 h 6858000"/>
              <a:gd name="connsiteX352" fmla="*/ 3583827 w 7467600"/>
              <a:gd name="connsiteY352" fmla="*/ 6039215 h 6858000"/>
              <a:gd name="connsiteX353" fmla="*/ 3547861 w 7467600"/>
              <a:gd name="connsiteY353" fmla="*/ 6129609 h 6858000"/>
              <a:gd name="connsiteX354" fmla="*/ 3490905 w 7467600"/>
              <a:gd name="connsiteY354" fmla="*/ 6277660 h 6858000"/>
              <a:gd name="connsiteX355" fmla="*/ 3455859 w 7467600"/>
              <a:gd name="connsiteY355" fmla="*/ 6391301 h 6858000"/>
              <a:gd name="connsiteX356" fmla="*/ 3429112 w 7467600"/>
              <a:gd name="connsiteY356" fmla="*/ 6479469 h 6858000"/>
              <a:gd name="connsiteX357" fmla="*/ 3304862 w 7467600"/>
              <a:gd name="connsiteY357" fmla="*/ 6796476 h 6858000"/>
              <a:gd name="connsiteX358" fmla="*/ 3276071 w 7467600"/>
              <a:gd name="connsiteY358" fmla="*/ 6858000 h 6858000"/>
              <a:gd name="connsiteX359" fmla="*/ 3240805 w 7467600"/>
              <a:gd name="connsiteY359" fmla="*/ 6858000 h 6858000"/>
              <a:gd name="connsiteX360" fmla="*/ 3275917 w 7467600"/>
              <a:gd name="connsiteY360" fmla="*/ 6783192 h 6858000"/>
              <a:gd name="connsiteX361" fmla="*/ 3399358 w 7467600"/>
              <a:gd name="connsiteY361" fmla="*/ 6469011 h 6858000"/>
              <a:gd name="connsiteX362" fmla="*/ 3425650 w 7467600"/>
              <a:gd name="connsiteY362" fmla="*/ 6381333 h 6858000"/>
              <a:gd name="connsiteX363" fmla="*/ 3460661 w 7467600"/>
              <a:gd name="connsiteY363" fmla="*/ 6266763 h 6858000"/>
              <a:gd name="connsiteX364" fmla="*/ 3518021 w 7467600"/>
              <a:gd name="connsiteY364" fmla="*/ 6117298 h 6858000"/>
              <a:gd name="connsiteX365" fmla="*/ 3554035 w 7467600"/>
              <a:gd name="connsiteY365" fmla="*/ 6027832 h 6858000"/>
              <a:gd name="connsiteX366" fmla="*/ 3677174 w 7467600"/>
              <a:gd name="connsiteY366" fmla="*/ 5636351 h 6858000"/>
              <a:gd name="connsiteX367" fmla="*/ 3698819 w 7467600"/>
              <a:gd name="connsiteY367" fmla="*/ 5560503 h 6858000"/>
              <a:gd name="connsiteX368" fmla="*/ 3702094 w 7467600"/>
              <a:gd name="connsiteY368" fmla="*/ 5549194 h 6858000"/>
              <a:gd name="connsiteX369" fmla="*/ 3398355 w 7467600"/>
              <a:gd name="connsiteY369" fmla="*/ 6094603 h 6858000"/>
              <a:gd name="connsiteX370" fmla="*/ 3193941 w 7467600"/>
              <a:gd name="connsiteY370" fmla="*/ 6798775 h 6858000"/>
              <a:gd name="connsiteX371" fmla="*/ 3184140 w 7467600"/>
              <a:gd name="connsiteY371" fmla="*/ 6858000 h 6858000"/>
              <a:gd name="connsiteX372" fmla="*/ 3099978 w 7467600"/>
              <a:gd name="connsiteY372" fmla="*/ 6858000 h 6858000"/>
              <a:gd name="connsiteX373" fmla="*/ 3101556 w 7467600"/>
              <a:gd name="connsiteY373" fmla="*/ 6843337 h 6858000"/>
              <a:gd name="connsiteX374" fmla="*/ 3370162 w 7467600"/>
              <a:gd name="connsiteY374" fmla="*/ 5785550 h 6858000"/>
              <a:gd name="connsiteX375" fmla="*/ 3746477 w 7467600"/>
              <a:gd name="connsiteY375" fmla="*/ 5377889 h 6858000"/>
              <a:gd name="connsiteX376" fmla="*/ 3863399 w 7467600"/>
              <a:gd name="connsiteY376" fmla="*/ 5087257 h 6858000"/>
              <a:gd name="connsiteX377" fmla="*/ 3968712 w 7467600"/>
              <a:gd name="connsiteY377" fmla="*/ 4913989 h 6858000"/>
              <a:gd name="connsiteX378" fmla="*/ 2792390 w 7467600"/>
              <a:gd name="connsiteY378" fmla="*/ 5382974 h 6858000"/>
              <a:gd name="connsiteX379" fmla="*/ 2714982 w 7467600"/>
              <a:gd name="connsiteY379" fmla="*/ 5427051 h 6858000"/>
              <a:gd name="connsiteX380" fmla="*/ 2813361 w 7467600"/>
              <a:gd name="connsiteY380" fmla="*/ 6023912 h 6858000"/>
              <a:gd name="connsiteX381" fmla="*/ 2688430 w 7467600"/>
              <a:gd name="connsiteY381" fmla="*/ 6801564 h 6858000"/>
              <a:gd name="connsiteX382" fmla="*/ 2629626 w 7467600"/>
              <a:gd name="connsiteY382" fmla="*/ 6763394 h 6858000"/>
              <a:gd name="connsiteX383" fmla="*/ 2565328 w 7467600"/>
              <a:gd name="connsiteY383" fmla="*/ 5516399 h 6858000"/>
              <a:gd name="connsiteX384" fmla="*/ 1922999 w 7467600"/>
              <a:gd name="connsiteY384" fmla="*/ 5980343 h 6858000"/>
              <a:gd name="connsiteX385" fmla="*/ 1950261 w 7467600"/>
              <a:gd name="connsiteY385" fmla="*/ 6405858 h 6858000"/>
              <a:gd name="connsiteX386" fmla="*/ 2365554 w 7467600"/>
              <a:gd name="connsiteY386" fmla="*/ 6759107 h 6858000"/>
              <a:gd name="connsiteX387" fmla="*/ 2424142 w 7467600"/>
              <a:gd name="connsiteY387" fmla="*/ 6858000 h 6858000"/>
              <a:gd name="connsiteX388" fmla="*/ 2395994 w 7467600"/>
              <a:gd name="connsiteY388" fmla="*/ 6858000 h 6858000"/>
              <a:gd name="connsiteX389" fmla="*/ 2392863 w 7467600"/>
              <a:gd name="connsiteY389" fmla="*/ 6852964 h 6858000"/>
              <a:gd name="connsiteX390" fmla="*/ 2017589 w 7467600"/>
              <a:gd name="connsiteY390" fmla="*/ 6493982 h 6858000"/>
              <a:gd name="connsiteX391" fmla="*/ 2147336 w 7467600"/>
              <a:gd name="connsiteY391" fmla="*/ 6594052 h 6858000"/>
              <a:gd name="connsiteX392" fmla="*/ 2207047 w 7467600"/>
              <a:gd name="connsiteY392" fmla="*/ 6654540 h 6858000"/>
              <a:gd name="connsiteX393" fmla="*/ 2299106 w 7467600"/>
              <a:gd name="connsiteY393" fmla="*/ 6778931 h 6858000"/>
              <a:gd name="connsiteX394" fmla="*/ 2314430 w 7467600"/>
              <a:gd name="connsiteY394" fmla="*/ 6801144 h 6858000"/>
              <a:gd name="connsiteX395" fmla="*/ 2352406 w 7467600"/>
              <a:gd name="connsiteY395" fmla="*/ 6858000 h 6858000"/>
              <a:gd name="connsiteX396" fmla="*/ 2314492 w 7467600"/>
              <a:gd name="connsiteY396" fmla="*/ 6858000 h 6858000"/>
              <a:gd name="connsiteX397" fmla="*/ 2288095 w 7467600"/>
              <a:gd name="connsiteY397" fmla="*/ 6818030 h 6858000"/>
              <a:gd name="connsiteX398" fmla="*/ 2272768 w 7467600"/>
              <a:gd name="connsiteY398" fmla="*/ 6795822 h 6858000"/>
              <a:gd name="connsiteX399" fmla="*/ 2182715 w 7467600"/>
              <a:gd name="connsiteY399" fmla="*/ 6675071 h 6858000"/>
              <a:gd name="connsiteX400" fmla="*/ 2032061 w 7467600"/>
              <a:gd name="connsiteY400" fmla="*/ 6541380 h 6858000"/>
              <a:gd name="connsiteX401" fmla="*/ 2257220 w 7467600"/>
              <a:gd name="connsiteY401" fmla="*/ 6826257 h 6858000"/>
              <a:gd name="connsiteX402" fmla="*/ 2281324 w 7467600"/>
              <a:gd name="connsiteY402" fmla="*/ 6858000 h 6858000"/>
              <a:gd name="connsiteX403" fmla="*/ 2242860 w 7467600"/>
              <a:gd name="connsiteY403" fmla="*/ 6858000 h 6858000"/>
              <a:gd name="connsiteX404" fmla="*/ 2232818 w 7467600"/>
              <a:gd name="connsiteY404" fmla="*/ 6844926 h 6858000"/>
              <a:gd name="connsiteX405" fmla="*/ 1990172 w 7467600"/>
              <a:gd name="connsiteY405" fmla="*/ 6542121 h 6858000"/>
              <a:gd name="connsiteX406" fmla="*/ 2124090 w 7467600"/>
              <a:gd name="connsiteY406" fmla="*/ 6761017 h 6858000"/>
              <a:gd name="connsiteX407" fmla="*/ 2200380 w 7467600"/>
              <a:gd name="connsiteY407" fmla="*/ 6858000 h 6858000"/>
              <a:gd name="connsiteX408" fmla="*/ 2147507 w 7467600"/>
              <a:gd name="connsiteY408" fmla="*/ 6858000 h 6858000"/>
              <a:gd name="connsiteX409" fmla="*/ 2070668 w 7467600"/>
              <a:gd name="connsiteY409" fmla="*/ 6761520 h 6858000"/>
              <a:gd name="connsiteX410" fmla="*/ 1975142 w 7467600"/>
              <a:gd name="connsiteY410" fmla="*/ 6585570 h 6858000"/>
              <a:gd name="connsiteX411" fmla="*/ 2050035 w 7467600"/>
              <a:gd name="connsiteY411" fmla="*/ 6813345 h 6858000"/>
              <a:gd name="connsiteX412" fmla="*/ 2063025 w 7467600"/>
              <a:gd name="connsiteY412" fmla="*/ 6858000 h 6858000"/>
              <a:gd name="connsiteX413" fmla="*/ 2021675 w 7467600"/>
              <a:gd name="connsiteY413" fmla="*/ 6858000 h 6858000"/>
              <a:gd name="connsiteX414" fmla="*/ 2019308 w 7467600"/>
              <a:gd name="connsiteY414" fmla="*/ 6847118 h 6858000"/>
              <a:gd name="connsiteX415" fmla="*/ 1938835 w 7467600"/>
              <a:gd name="connsiteY415" fmla="*/ 6551160 h 6858000"/>
              <a:gd name="connsiteX416" fmla="*/ 1953230 w 7467600"/>
              <a:gd name="connsiteY416" fmla="*/ 6759699 h 6858000"/>
              <a:gd name="connsiteX417" fmla="*/ 1956763 w 7467600"/>
              <a:gd name="connsiteY417" fmla="*/ 6778191 h 6858000"/>
              <a:gd name="connsiteX418" fmla="*/ 1967925 w 7467600"/>
              <a:gd name="connsiteY418" fmla="*/ 6858000 h 6858000"/>
              <a:gd name="connsiteX419" fmla="*/ 1936622 w 7467600"/>
              <a:gd name="connsiteY419" fmla="*/ 6858000 h 6858000"/>
              <a:gd name="connsiteX420" fmla="*/ 1926261 w 7467600"/>
              <a:gd name="connsiteY420" fmla="*/ 6784064 h 6858000"/>
              <a:gd name="connsiteX421" fmla="*/ 1922724 w 7467600"/>
              <a:gd name="connsiteY421" fmla="*/ 6765577 h 6858000"/>
              <a:gd name="connsiteX422" fmla="*/ 1904650 w 7467600"/>
              <a:gd name="connsiteY422" fmla="*/ 6639616 h 6858000"/>
              <a:gd name="connsiteX423" fmla="*/ 1885273 w 7467600"/>
              <a:gd name="connsiteY423" fmla="*/ 6858000 h 6858000"/>
              <a:gd name="connsiteX424" fmla="*/ 1854363 w 7467600"/>
              <a:gd name="connsiteY424" fmla="*/ 6858000 h 6858000"/>
              <a:gd name="connsiteX425" fmla="*/ 1880391 w 7467600"/>
              <a:gd name="connsiteY425" fmla="*/ 6603796 h 6858000"/>
              <a:gd name="connsiteX426" fmla="*/ 1818273 w 7467600"/>
              <a:gd name="connsiteY426" fmla="*/ 6715729 h 6858000"/>
              <a:gd name="connsiteX427" fmla="*/ 1794691 w 7467600"/>
              <a:gd name="connsiteY427" fmla="*/ 6843239 h 6858000"/>
              <a:gd name="connsiteX428" fmla="*/ 1794914 w 7467600"/>
              <a:gd name="connsiteY428" fmla="*/ 6858000 h 6858000"/>
              <a:gd name="connsiteX429" fmla="*/ 1746128 w 7467600"/>
              <a:gd name="connsiteY429" fmla="*/ 6858000 h 6858000"/>
              <a:gd name="connsiteX430" fmla="*/ 1753934 w 7467600"/>
              <a:gd name="connsiteY430" fmla="*/ 6724796 h 6858000"/>
              <a:gd name="connsiteX431" fmla="*/ 1792053 w 7467600"/>
              <a:gd name="connsiteY431" fmla="*/ 6572396 h 6858000"/>
              <a:gd name="connsiteX432" fmla="*/ 1862248 w 7467600"/>
              <a:gd name="connsiteY432" fmla="*/ 6266397 h 6858000"/>
              <a:gd name="connsiteX433" fmla="*/ 1862250 w 7467600"/>
              <a:gd name="connsiteY433" fmla="*/ 6033531 h 6858000"/>
              <a:gd name="connsiteX434" fmla="*/ 1211999 w 7467600"/>
              <a:gd name="connsiteY434" fmla="*/ 6683610 h 6858000"/>
              <a:gd name="connsiteX435" fmla="*/ 1213266 w 7467600"/>
              <a:gd name="connsiteY435" fmla="*/ 6691947 h 6858000"/>
              <a:gd name="connsiteX436" fmla="*/ 1203370 w 7467600"/>
              <a:gd name="connsiteY436" fmla="*/ 6850676 h 6858000"/>
              <a:gd name="connsiteX437" fmla="*/ 1203671 w 7467600"/>
              <a:gd name="connsiteY437" fmla="*/ 6858000 h 6858000"/>
              <a:gd name="connsiteX438" fmla="*/ 1143180 w 7467600"/>
              <a:gd name="connsiteY438" fmla="*/ 6858000 h 6858000"/>
              <a:gd name="connsiteX439" fmla="*/ 1142176 w 7467600"/>
              <a:gd name="connsiteY439" fmla="*/ 6766045 h 6858000"/>
              <a:gd name="connsiteX440" fmla="*/ 1067484 w 7467600"/>
              <a:gd name="connsiteY440" fmla="*/ 6858000 h 6858000"/>
              <a:gd name="connsiteX441" fmla="*/ 953928 w 7467600"/>
              <a:gd name="connsiteY441" fmla="*/ 6858000 h 6858000"/>
              <a:gd name="connsiteX442" fmla="*/ 959715 w 7467600"/>
              <a:gd name="connsiteY442" fmla="*/ 6850185 h 6858000"/>
              <a:gd name="connsiteX443" fmla="*/ 1483788 w 7467600"/>
              <a:gd name="connsiteY443" fmla="*/ 6259174 h 6858000"/>
              <a:gd name="connsiteX444" fmla="*/ 1100671 w 7467600"/>
              <a:gd name="connsiteY444" fmla="*/ 6252137 h 6858000"/>
              <a:gd name="connsiteX445" fmla="*/ 1090144 w 7467600"/>
              <a:gd name="connsiteY445" fmla="*/ 6256748 h 6858000"/>
              <a:gd name="connsiteX446" fmla="*/ 1095872 w 7467600"/>
              <a:gd name="connsiteY446" fmla="*/ 6271892 h 6858000"/>
              <a:gd name="connsiteX447" fmla="*/ 262785 w 7467600"/>
              <a:gd name="connsiteY447" fmla="*/ 6845450 h 6858000"/>
              <a:gd name="connsiteX448" fmla="*/ 209968 w 7467600"/>
              <a:gd name="connsiteY448" fmla="*/ 6770713 h 6858000"/>
              <a:gd name="connsiteX449" fmla="*/ 873460 w 7467600"/>
              <a:gd name="connsiteY449" fmla="*/ 6253768 h 6858000"/>
              <a:gd name="connsiteX450" fmla="*/ 192686 w 7467600"/>
              <a:gd name="connsiteY450" fmla="*/ 5849257 h 6858000"/>
              <a:gd name="connsiteX451" fmla="*/ 4696 w 7467600"/>
              <a:gd name="connsiteY451" fmla="*/ 5697668 h 6858000"/>
              <a:gd name="connsiteX452" fmla="*/ 0 w 7467600"/>
              <a:gd name="connsiteY452" fmla="*/ 5689984 h 6858000"/>
              <a:gd name="connsiteX453" fmla="*/ 0 w 7467600"/>
              <a:gd name="connsiteY453" fmla="*/ 5513472 h 6858000"/>
              <a:gd name="connsiteX454" fmla="*/ 174101 w 7467600"/>
              <a:gd name="connsiteY454" fmla="*/ 5620277 h 6858000"/>
              <a:gd name="connsiteX455" fmla="*/ 891800 w 7467600"/>
              <a:gd name="connsiteY455" fmla="*/ 6036935 h 6858000"/>
              <a:gd name="connsiteX456" fmla="*/ 1072219 w 7467600"/>
              <a:gd name="connsiteY456" fmla="*/ 6169443 h 6858000"/>
              <a:gd name="connsiteX457" fmla="*/ 1074117 w 7467600"/>
              <a:gd name="connsiteY457" fmla="*/ 6170301 h 6858000"/>
              <a:gd name="connsiteX458" fmla="*/ 1083114 w 7467600"/>
              <a:gd name="connsiteY458" fmla="*/ 6174131 h 6858000"/>
              <a:gd name="connsiteX459" fmla="*/ 1543010 w 7467600"/>
              <a:gd name="connsiteY459" fmla="*/ 6191140 h 6858000"/>
              <a:gd name="connsiteX460" fmla="*/ 1551080 w 7467600"/>
              <a:gd name="connsiteY460" fmla="*/ 6195006 h 6858000"/>
              <a:gd name="connsiteX461" fmla="*/ 2345443 w 7467600"/>
              <a:gd name="connsiteY461" fmla="*/ 5549882 h 6858000"/>
              <a:gd name="connsiteX462" fmla="*/ 1721499 w 7467600"/>
              <a:gd name="connsiteY462" fmla="*/ 5599969 h 6858000"/>
              <a:gd name="connsiteX463" fmla="*/ 767716 w 7467600"/>
              <a:gd name="connsiteY463" fmla="*/ 5472768 h 6858000"/>
              <a:gd name="connsiteX464" fmla="*/ 722147 w 7467600"/>
              <a:gd name="connsiteY464" fmla="*/ 5393091 h 6858000"/>
              <a:gd name="connsiteX465" fmla="*/ 1485552 w 7467600"/>
              <a:gd name="connsiteY465" fmla="*/ 5313202 h 6858000"/>
              <a:gd name="connsiteX466" fmla="*/ 2143004 w 7467600"/>
              <a:gd name="connsiteY466" fmla="*/ 5402420 h 6858000"/>
              <a:gd name="connsiteX467" fmla="*/ 1933391 w 7467600"/>
              <a:gd name="connsiteY467" fmla="*/ 5156971 h 6858000"/>
              <a:gd name="connsiteX468" fmla="*/ 1827118 w 7467600"/>
              <a:gd name="connsiteY468" fmla="*/ 4968410 h 6858000"/>
              <a:gd name="connsiteX469" fmla="*/ 1837349 w 7467600"/>
              <a:gd name="connsiteY469" fmla="*/ 4956357 h 6858000"/>
              <a:gd name="connsiteX470" fmla="*/ 2162835 w 7467600"/>
              <a:gd name="connsiteY470" fmla="*/ 5187853 h 6858000"/>
              <a:gd name="connsiteX471" fmla="*/ 2257167 w 7467600"/>
              <a:gd name="connsiteY471" fmla="*/ 5462123 h 6858000"/>
              <a:gd name="connsiteX472" fmla="*/ 2261598 w 7467600"/>
              <a:gd name="connsiteY472" fmla="*/ 5467998 h 6858000"/>
              <a:gd name="connsiteX473" fmla="*/ 2437177 w 7467600"/>
              <a:gd name="connsiteY473" fmla="*/ 5479608 h 6858000"/>
              <a:gd name="connsiteX474" fmla="*/ 2445247 w 7467600"/>
              <a:gd name="connsiteY474" fmla="*/ 5483476 h 6858000"/>
              <a:gd name="connsiteX475" fmla="*/ 2743626 w 7467600"/>
              <a:gd name="connsiteY475" fmla="*/ 5304819 h 6858000"/>
              <a:gd name="connsiteX476" fmla="*/ 3048102 w 7467600"/>
              <a:gd name="connsiteY476" fmla="*/ 5150595 h 6858000"/>
              <a:gd name="connsiteX477" fmla="*/ 1799414 w 7467600"/>
              <a:gd name="connsiteY477" fmla="*/ 4694732 h 6858000"/>
              <a:gd name="connsiteX478" fmla="*/ 1771735 w 7467600"/>
              <a:gd name="connsiteY478" fmla="*/ 4619929 h 6858000"/>
              <a:gd name="connsiteX479" fmla="*/ 3104273 w 7467600"/>
              <a:gd name="connsiteY479" fmla="*/ 5076159 h 6858000"/>
              <a:gd name="connsiteX480" fmla="*/ 3113245 w 7467600"/>
              <a:gd name="connsiteY480" fmla="*/ 5090705 h 6858000"/>
              <a:gd name="connsiteX481" fmla="*/ 3126294 w 7467600"/>
              <a:gd name="connsiteY481" fmla="*/ 5114400 h 6858000"/>
              <a:gd name="connsiteX482" fmla="*/ 3937433 w 7467600"/>
              <a:gd name="connsiteY482" fmla="*/ 4830473 h 6858000"/>
              <a:gd name="connsiteX483" fmla="*/ 3590475 w 7467600"/>
              <a:gd name="connsiteY483" fmla="*/ 4597974 h 6858000"/>
              <a:gd name="connsiteX484" fmla="*/ 3100264 w 7467600"/>
              <a:gd name="connsiteY484" fmla="*/ 4579845 h 6858000"/>
              <a:gd name="connsiteX485" fmla="*/ 2183576 w 7467600"/>
              <a:gd name="connsiteY485" fmla="*/ 4227150 h 6858000"/>
              <a:gd name="connsiteX486" fmla="*/ 2151029 w 7467600"/>
              <a:gd name="connsiteY486" fmla="*/ 4146947 h 6858000"/>
              <a:gd name="connsiteX487" fmla="*/ 3563434 w 7467600"/>
              <a:gd name="connsiteY487" fmla="*/ 4469115 h 6858000"/>
              <a:gd name="connsiteX488" fmla="*/ 3177952 w 7467600"/>
              <a:gd name="connsiteY488" fmla="*/ 3657386 h 6858000"/>
              <a:gd name="connsiteX489" fmla="*/ 3189263 w 7467600"/>
              <a:gd name="connsiteY489" fmla="*/ 3625726 h 6858000"/>
              <a:gd name="connsiteX490" fmla="*/ 3560912 w 7467600"/>
              <a:gd name="connsiteY490" fmla="*/ 4079863 h 6858000"/>
              <a:gd name="connsiteX491" fmla="*/ 3626636 w 7467600"/>
              <a:gd name="connsiteY491" fmla="*/ 4512230 h 6858000"/>
              <a:gd name="connsiteX492" fmla="*/ 3653088 w 7467600"/>
              <a:gd name="connsiteY492" fmla="*/ 4521417 h 6858000"/>
              <a:gd name="connsiteX493" fmla="*/ 3988128 w 7467600"/>
              <a:gd name="connsiteY493" fmla="*/ 4817267 h 6858000"/>
              <a:gd name="connsiteX494" fmla="*/ 4830582 w 7467600"/>
              <a:gd name="connsiteY494" fmla="*/ 4676000 h 6858000"/>
              <a:gd name="connsiteX495" fmla="*/ 4830100 w 7467600"/>
              <a:gd name="connsiteY495" fmla="*/ 4675554 h 6858000"/>
              <a:gd name="connsiteX496" fmla="*/ 4036318 w 7467600"/>
              <a:gd name="connsiteY496" fmla="*/ 4147013 h 6858000"/>
              <a:gd name="connsiteX497" fmla="*/ 3432098 w 7467600"/>
              <a:gd name="connsiteY497" fmla="*/ 3537312 h 6858000"/>
              <a:gd name="connsiteX498" fmla="*/ 3446761 w 7467600"/>
              <a:gd name="connsiteY498" fmla="*/ 3461278 h 6858000"/>
              <a:gd name="connsiteX499" fmla="*/ 4419733 w 7467600"/>
              <a:gd name="connsiteY499" fmla="*/ 3963555 h 6858000"/>
              <a:gd name="connsiteX500" fmla="*/ 4781371 w 7467600"/>
              <a:gd name="connsiteY500" fmla="*/ 4458604 h 6858000"/>
              <a:gd name="connsiteX501" fmla="*/ 4780440 w 7467600"/>
              <a:gd name="connsiteY501" fmla="*/ 4470290 h 6858000"/>
              <a:gd name="connsiteX502" fmla="*/ 4898954 w 7467600"/>
              <a:gd name="connsiteY502" fmla="*/ 4662092 h 6858000"/>
              <a:gd name="connsiteX503" fmla="*/ 4900699 w 7467600"/>
              <a:gd name="connsiteY503" fmla="*/ 4670867 h 6858000"/>
              <a:gd name="connsiteX504" fmla="*/ 5714511 w 7467600"/>
              <a:gd name="connsiteY504" fmla="*/ 4663483 h 6858000"/>
              <a:gd name="connsiteX505" fmla="*/ 5464793 w 7467600"/>
              <a:gd name="connsiteY505" fmla="*/ 4393556 h 6858000"/>
              <a:gd name="connsiteX506" fmla="*/ 5461897 w 7467600"/>
              <a:gd name="connsiteY506" fmla="*/ 4390879 h 6858000"/>
              <a:gd name="connsiteX507" fmla="*/ 4294126 w 7467600"/>
              <a:gd name="connsiteY507" fmla="*/ 3303048 h 6858000"/>
              <a:gd name="connsiteX508" fmla="*/ 4305321 w 7467600"/>
              <a:gd name="connsiteY508" fmla="*/ 3256953 h 6858000"/>
              <a:gd name="connsiteX509" fmla="*/ 4949299 w 7467600"/>
              <a:gd name="connsiteY509" fmla="*/ 3766336 h 6858000"/>
              <a:gd name="connsiteX510" fmla="*/ 5291452 w 7467600"/>
              <a:gd name="connsiteY510" fmla="*/ 4076801 h 6858000"/>
              <a:gd name="connsiteX511" fmla="*/ 5434998 w 7467600"/>
              <a:gd name="connsiteY511" fmla="*/ 4254100 h 6858000"/>
              <a:gd name="connsiteX512" fmla="*/ 5351015 w 7467600"/>
              <a:gd name="connsiteY512" fmla="*/ 3760989 h 6858000"/>
              <a:gd name="connsiteX513" fmla="*/ 5413780 w 7467600"/>
              <a:gd name="connsiteY513" fmla="*/ 2966265 h 6858000"/>
              <a:gd name="connsiteX514" fmla="*/ 5425627 w 7467600"/>
              <a:gd name="connsiteY514" fmla="*/ 2954192 h 6858000"/>
              <a:gd name="connsiteX515" fmla="*/ 6604735 w 7467600"/>
              <a:gd name="connsiteY515" fmla="*/ 2041381 h 6858000"/>
              <a:gd name="connsiteX516" fmla="*/ 7204487 w 7467600"/>
              <a:gd name="connsiteY516" fmla="*/ 2742112 h 6858000"/>
              <a:gd name="connsiteX517" fmla="*/ 7131592 w 7467600"/>
              <a:gd name="connsiteY517" fmla="*/ 2672096 h 6858000"/>
              <a:gd name="connsiteX518" fmla="*/ 6996344 w 7467600"/>
              <a:gd name="connsiteY518" fmla="*/ 2518310 h 6858000"/>
              <a:gd name="connsiteX519" fmla="*/ 6735495 w 7467600"/>
              <a:gd name="connsiteY519" fmla="*/ 2196890 h 6858000"/>
              <a:gd name="connsiteX520" fmla="*/ 6721901 w 7467600"/>
              <a:gd name="connsiteY520" fmla="*/ 2179274 h 6858000"/>
              <a:gd name="connsiteX521" fmla="*/ 6604735 w 7467600"/>
              <a:gd name="connsiteY521" fmla="*/ 2041381 h 6858000"/>
              <a:gd name="connsiteX522" fmla="*/ 6591670 w 7467600"/>
              <a:gd name="connsiteY522" fmla="*/ 1988277 h 6858000"/>
              <a:gd name="connsiteX523" fmla="*/ 6747349 w 7467600"/>
              <a:gd name="connsiteY523" fmla="*/ 2160069 h 6858000"/>
              <a:gd name="connsiteX524" fmla="*/ 6760943 w 7467600"/>
              <a:gd name="connsiteY524" fmla="*/ 2177686 h 6858000"/>
              <a:gd name="connsiteX525" fmla="*/ 7021065 w 7467600"/>
              <a:gd name="connsiteY525" fmla="*/ 2498102 h 6858000"/>
              <a:gd name="connsiteX526" fmla="*/ 7155223 w 7467600"/>
              <a:gd name="connsiteY526" fmla="*/ 2650386 h 6858000"/>
              <a:gd name="connsiteX527" fmla="*/ 7203167 w 7467600"/>
              <a:gd name="connsiteY527" fmla="*/ 2697288 h 6858000"/>
              <a:gd name="connsiteX528" fmla="*/ 6937703 w 7467600"/>
              <a:gd name="connsiteY528" fmla="*/ 2321981 h 6858000"/>
              <a:gd name="connsiteX529" fmla="*/ 6591670 w 7467600"/>
              <a:gd name="connsiteY529" fmla="*/ 1988277 h 6858000"/>
              <a:gd name="connsiteX530" fmla="*/ 5798671 w 7467600"/>
              <a:gd name="connsiteY530" fmla="*/ 1981601 h 6858000"/>
              <a:gd name="connsiteX531" fmla="*/ 5754709 w 7467600"/>
              <a:gd name="connsiteY531" fmla="*/ 2071454 h 6858000"/>
              <a:gd name="connsiteX532" fmla="*/ 5763044 w 7467600"/>
              <a:gd name="connsiteY532" fmla="*/ 2842206 h 6858000"/>
              <a:gd name="connsiteX533" fmla="*/ 5764974 w 7467600"/>
              <a:gd name="connsiteY533" fmla="*/ 2799609 h 6858000"/>
              <a:gd name="connsiteX534" fmla="*/ 5767665 w 7467600"/>
              <a:gd name="connsiteY534" fmla="*/ 2666409 h 6858000"/>
              <a:gd name="connsiteX535" fmla="*/ 5763055 w 7467600"/>
              <a:gd name="connsiteY535" fmla="*/ 2579705 h 6858000"/>
              <a:gd name="connsiteX536" fmla="*/ 5758079 w 7467600"/>
              <a:gd name="connsiteY536" fmla="*/ 2492508 h 6858000"/>
              <a:gd name="connsiteX537" fmla="*/ 5779325 w 7467600"/>
              <a:gd name="connsiteY537" fmla="*/ 2197069 h 6858000"/>
              <a:gd name="connsiteX538" fmla="*/ 5798671 w 7467600"/>
              <a:gd name="connsiteY538" fmla="*/ 1981601 h 6858000"/>
              <a:gd name="connsiteX539" fmla="*/ 5829202 w 7467600"/>
              <a:gd name="connsiteY539" fmla="*/ 1971679 h 6858000"/>
              <a:gd name="connsiteX540" fmla="*/ 5809558 w 7467600"/>
              <a:gd name="connsiteY540" fmla="*/ 2198043 h 6858000"/>
              <a:gd name="connsiteX541" fmla="*/ 5788653 w 7467600"/>
              <a:gd name="connsiteY541" fmla="*/ 2489430 h 6858000"/>
              <a:gd name="connsiteX542" fmla="*/ 5793439 w 7467600"/>
              <a:gd name="connsiteY542" fmla="*/ 2575235 h 6858000"/>
              <a:gd name="connsiteX543" fmla="*/ 5796837 w 7467600"/>
              <a:gd name="connsiteY543" fmla="*/ 2637633 h 6858000"/>
              <a:gd name="connsiteX544" fmla="*/ 5818614 w 7467600"/>
              <a:gd name="connsiteY544" fmla="*/ 2473055 h 6858000"/>
              <a:gd name="connsiteX545" fmla="*/ 5829202 w 7467600"/>
              <a:gd name="connsiteY545" fmla="*/ 1971679 h 6858000"/>
              <a:gd name="connsiteX546" fmla="*/ 5911389 w 7467600"/>
              <a:gd name="connsiteY546" fmla="*/ 1898371 h 6858000"/>
              <a:gd name="connsiteX547" fmla="*/ 6237627 w 7467600"/>
              <a:gd name="connsiteY547" fmla="*/ 2231921 h 6858000"/>
              <a:gd name="connsiteX548" fmla="*/ 5911389 w 7467600"/>
              <a:gd name="connsiteY548" fmla="*/ 1898371 h 6858000"/>
              <a:gd name="connsiteX549" fmla="*/ 6944437 w 7467600"/>
              <a:gd name="connsiteY549" fmla="*/ 1575402 h 6858000"/>
              <a:gd name="connsiteX550" fmla="*/ 6304730 w 7467600"/>
              <a:gd name="connsiteY550" fmla="*/ 1766654 h 6858000"/>
              <a:gd name="connsiteX551" fmla="*/ 6944437 w 7467600"/>
              <a:gd name="connsiteY551" fmla="*/ 1575402 h 6858000"/>
              <a:gd name="connsiteX552" fmla="*/ 7019523 w 7467600"/>
              <a:gd name="connsiteY552" fmla="*/ 1519450 h 6858000"/>
              <a:gd name="connsiteX553" fmla="*/ 6298091 w 7467600"/>
              <a:gd name="connsiteY553" fmla="*/ 1737122 h 6858000"/>
              <a:gd name="connsiteX554" fmla="*/ 7019523 w 7467600"/>
              <a:gd name="connsiteY554" fmla="*/ 1519450 h 6858000"/>
              <a:gd name="connsiteX555" fmla="*/ 2399523 w 7467600"/>
              <a:gd name="connsiteY555" fmla="*/ 1428234 h 6858000"/>
              <a:gd name="connsiteX556" fmla="*/ 2224982 w 7467600"/>
              <a:gd name="connsiteY556" fmla="*/ 1826201 h 6858000"/>
              <a:gd name="connsiteX557" fmla="*/ 2096099 w 7467600"/>
              <a:gd name="connsiteY557" fmla="*/ 2345900 h 6858000"/>
              <a:gd name="connsiteX558" fmla="*/ 2283317 w 7467600"/>
              <a:gd name="connsiteY558" fmla="*/ 1796925 h 6858000"/>
              <a:gd name="connsiteX559" fmla="*/ 2399523 w 7467600"/>
              <a:gd name="connsiteY559" fmla="*/ 1428234 h 6858000"/>
              <a:gd name="connsiteX560" fmla="*/ 2448558 w 7467600"/>
              <a:gd name="connsiteY560" fmla="*/ 1373435 h 6858000"/>
              <a:gd name="connsiteX561" fmla="*/ 2312521 w 7467600"/>
              <a:gd name="connsiteY561" fmla="*/ 1806140 h 6858000"/>
              <a:gd name="connsiteX562" fmla="*/ 2127533 w 7467600"/>
              <a:gd name="connsiteY562" fmla="*/ 2348380 h 6858000"/>
              <a:gd name="connsiteX563" fmla="*/ 2358080 w 7467600"/>
              <a:gd name="connsiteY563" fmla="*/ 1866134 h 6858000"/>
              <a:gd name="connsiteX564" fmla="*/ 2407436 w 7467600"/>
              <a:gd name="connsiteY564" fmla="*/ 1651070 h 6858000"/>
              <a:gd name="connsiteX565" fmla="*/ 2448558 w 7467600"/>
              <a:gd name="connsiteY565" fmla="*/ 1373435 h 6858000"/>
              <a:gd name="connsiteX566" fmla="*/ 278707 w 7467600"/>
              <a:gd name="connsiteY566" fmla="*/ 1352270 h 6858000"/>
              <a:gd name="connsiteX567" fmla="*/ 321570 w 7467600"/>
              <a:gd name="connsiteY567" fmla="*/ 1861610 h 6858000"/>
              <a:gd name="connsiteX568" fmla="*/ 294281 w 7467600"/>
              <a:gd name="connsiteY568" fmla="*/ 1440658 h 6858000"/>
              <a:gd name="connsiteX569" fmla="*/ 278707 w 7467600"/>
              <a:gd name="connsiteY569" fmla="*/ 1352270 h 6858000"/>
              <a:gd name="connsiteX570" fmla="*/ 1423821 w 7467600"/>
              <a:gd name="connsiteY570" fmla="*/ 1351958 h 6858000"/>
              <a:gd name="connsiteX571" fmla="*/ 1638521 w 7467600"/>
              <a:gd name="connsiteY571" fmla="*/ 1908470 h 6858000"/>
              <a:gd name="connsiteX572" fmla="*/ 1754199 w 7467600"/>
              <a:gd name="connsiteY572" fmla="*/ 2149284 h 6858000"/>
              <a:gd name="connsiteX573" fmla="*/ 1908359 w 7467600"/>
              <a:gd name="connsiteY573" fmla="*/ 2364988 h 6858000"/>
              <a:gd name="connsiteX574" fmla="*/ 1647661 w 7467600"/>
              <a:gd name="connsiteY574" fmla="*/ 1825945 h 6858000"/>
              <a:gd name="connsiteX575" fmla="*/ 1423821 w 7467600"/>
              <a:gd name="connsiteY575" fmla="*/ 1351958 h 6858000"/>
              <a:gd name="connsiteX576" fmla="*/ 1431890 w 7467600"/>
              <a:gd name="connsiteY576" fmla="*/ 1306475 h 6858000"/>
              <a:gd name="connsiteX577" fmla="*/ 1507597 w 7467600"/>
              <a:gd name="connsiteY577" fmla="*/ 1446132 h 6858000"/>
              <a:gd name="connsiteX578" fmla="*/ 1674586 w 7467600"/>
              <a:gd name="connsiteY578" fmla="*/ 1813832 h 6858000"/>
              <a:gd name="connsiteX579" fmla="*/ 1815950 w 7467600"/>
              <a:gd name="connsiteY579" fmla="*/ 2128564 h 6858000"/>
              <a:gd name="connsiteX580" fmla="*/ 1984242 w 7467600"/>
              <a:gd name="connsiteY580" fmla="*/ 2430829 h 6858000"/>
              <a:gd name="connsiteX581" fmla="*/ 2014023 w 7467600"/>
              <a:gd name="connsiteY581" fmla="*/ 2450995 h 6858000"/>
              <a:gd name="connsiteX582" fmla="*/ 1747337 w 7467600"/>
              <a:gd name="connsiteY582" fmla="*/ 1855264 h 6858000"/>
              <a:gd name="connsiteX583" fmla="*/ 1533749 w 7467600"/>
              <a:gd name="connsiteY583" fmla="*/ 1478656 h 6858000"/>
              <a:gd name="connsiteX584" fmla="*/ 1431890 w 7467600"/>
              <a:gd name="connsiteY584" fmla="*/ 1306475 h 6858000"/>
              <a:gd name="connsiteX585" fmla="*/ 5052692 w 7467600"/>
              <a:gd name="connsiteY585" fmla="*/ 1292994 h 6858000"/>
              <a:gd name="connsiteX586" fmla="*/ 5200661 w 7467600"/>
              <a:gd name="connsiteY586" fmla="*/ 1635186 h 6858000"/>
              <a:gd name="connsiteX587" fmla="*/ 5297138 w 7467600"/>
              <a:gd name="connsiteY587" fmla="*/ 1906351 h 6858000"/>
              <a:gd name="connsiteX588" fmla="*/ 5052692 w 7467600"/>
              <a:gd name="connsiteY588" fmla="*/ 1292994 h 6858000"/>
              <a:gd name="connsiteX589" fmla="*/ 5009948 w 7467600"/>
              <a:gd name="connsiteY589" fmla="*/ 1273619 h 6858000"/>
              <a:gd name="connsiteX590" fmla="*/ 5121777 w 7467600"/>
              <a:gd name="connsiteY590" fmla="*/ 1654213 h 6858000"/>
              <a:gd name="connsiteX591" fmla="*/ 5293545 w 7467600"/>
              <a:gd name="connsiteY591" fmla="*/ 2072247 h 6858000"/>
              <a:gd name="connsiteX592" fmla="*/ 5294042 w 7467600"/>
              <a:gd name="connsiteY592" fmla="*/ 2065019 h 6858000"/>
              <a:gd name="connsiteX593" fmla="*/ 5171936 w 7467600"/>
              <a:gd name="connsiteY593" fmla="*/ 1647613 h 6858000"/>
              <a:gd name="connsiteX594" fmla="*/ 5009948 w 7467600"/>
              <a:gd name="connsiteY594" fmla="*/ 1273619 h 6858000"/>
              <a:gd name="connsiteX595" fmla="*/ 655236 w 7467600"/>
              <a:gd name="connsiteY595" fmla="*/ 1268632 h 6858000"/>
              <a:gd name="connsiteX596" fmla="*/ 839521 w 7467600"/>
              <a:gd name="connsiteY596" fmla="*/ 1685315 h 6858000"/>
              <a:gd name="connsiteX597" fmla="*/ 1109416 w 7467600"/>
              <a:gd name="connsiteY597" fmla="*/ 2061663 h 6858000"/>
              <a:gd name="connsiteX598" fmla="*/ 1298300 w 7467600"/>
              <a:gd name="connsiteY598" fmla="*/ 2247742 h 6858000"/>
              <a:gd name="connsiteX599" fmla="*/ 1125871 w 7467600"/>
              <a:gd name="connsiteY599" fmla="*/ 1989513 h 6858000"/>
              <a:gd name="connsiteX600" fmla="*/ 981574 w 7467600"/>
              <a:gd name="connsiteY600" fmla="*/ 1783157 h 6858000"/>
              <a:gd name="connsiteX601" fmla="*/ 922198 w 7467600"/>
              <a:gd name="connsiteY601" fmla="*/ 1677437 h 6858000"/>
              <a:gd name="connsiteX602" fmla="*/ 869293 w 7467600"/>
              <a:gd name="connsiteY602" fmla="*/ 1583214 h 6858000"/>
              <a:gd name="connsiteX603" fmla="*/ 751431 w 7467600"/>
              <a:gd name="connsiteY603" fmla="*/ 1405731 h 6858000"/>
              <a:gd name="connsiteX604" fmla="*/ 655236 w 7467600"/>
              <a:gd name="connsiteY604" fmla="*/ 1268632 h 6858000"/>
              <a:gd name="connsiteX605" fmla="*/ 6516292 w 7467600"/>
              <a:gd name="connsiteY605" fmla="*/ 1263064 h 6858000"/>
              <a:gd name="connsiteX606" fmla="*/ 5736320 w 7467600"/>
              <a:gd name="connsiteY606" fmla="*/ 1501803 h 6858000"/>
              <a:gd name="connsiteX607" fmla="*/ 6516292 w 7467600"/>
              <a:gd name="connsiteY607" fmla="*/ 1263064 h 6858000"/>
              <a:gd name="connsiteX608" fmla="*/ 291466 w 7467600"/>
              <a:gd name="connsiteY608" fmla="*/ 1250369 h 6858000"/>
              <a:gd name="connsiteX609" fmla="*/ 323180 w 7467600"/>
              <a:gd name="connsiteY609" fmla="*/ 1435283 h 6858000"/>
              <a:gd name="connsiteX610" fmla="*/ 349381 w 7467600"/>
              <a:gd name="connsiteY610" fmla="*/ 1875041 h 6858000"/>
              <a:gd name="connsiteX611" fmla="*/ 374363 w 7467600"/>
              <a:gd name="connsiteY611" fmla="*/ 1506494 h 6858000"/>
              <a:gd name="connsiteX612" fmla="*/ 302168 w 7467600"/>
              <a:gd name="connsiteY612" fmla="*/ 1274495 h 6858000"/>
              <a:gd name="connsiteX613" fmla="*/ 291466 w 7467600"/>
              <a:gd name="connsiteY613" fmla="*/ 1250369 h 6858000"/>
              <a:gd name="connsiteX614" fmla="*/ 678222 w 7467600"/>
              <a:gd name="connsiteY614" fmla="*/ 1248670 h 6858000"/>
              <a:gd name="connsiteX615" fmla="*/ 775536 w 7467600"/>
              <a:gd name="connsiteY615" fmla="*/ 1388015 h 6858000"/>
              <a:gd name="connsiteX616" fmla="*/ 894529 w 7467600"/>
              <a:gd name="connsiteY616" fmla="*/ 1567739 h 6858000"/>
              <a:gd name="connsiteX617" fmla="*/ 948000 w 7467600"/>
              <a:gd name="connsiteY617" fmla="*/ 1663088 h 6858000"/>
              <a:gd name="connsiteX618" fmla="*/ 1006812 w 7467600"/>
              <a:gd name="connsiteY618" fmla="*/ 1767683 h 6858000"/>
              <a:gd name="connsiteX619" fmla="*/ 1149133 w 7467600"/>
              <a:gd name="connsiteY619" fmla="*/ 1971513 h 6858000"/>
              <a:gd name="connsiteX620" fmla="*/ 1333952 w 7467600"/>
              <a:gd name="connsiteY620" fmla="*/ 2251620 h 6858000"/>
              <a:gd name="connsiteX621" fmla="*/ 1337329 w 7467600"/>
              <a:gd name="connsiteY621" fmla="*/ 2258350 h 6858000"/>
              <a:gd name="connsiteX622" fmla="*/ 1014726 w 7467600"/>
              <a:gd name="connsiteY622" fmla="*/ 1615556 h 6858000"/>
              <a:gd name="connsiteX623" fmla="*/ 678222 w 7467600"/>
              <a:gd name="connsiteY623" fmla="*/ 1248670 h 6858000"/>
              <a:gd name="connsiteX624" fmla="*/ 6691602 w 7467600"/>
              <a:gd name="connsiteY624" fmla="*/ 1140573 h 6858000"/>
              <a:gd name="connsiteX625" fmla="*/ 6571100 w 7467600"/>
              <a:gd name="connsiteY625" fmla="*/ 1183662 h 6858000"/>
              <a:gd name="connsiteX626" fmla="*/ 6241687 w 7467600"/>
              <a:gd name="connsiteY626" fmla="*/ 1257600 h 6858000"/>
              <a:gd name="connsiteX627" fmla="*/ 5693009 w 7467600"/>
              <a:gd name="connsiteY627" fmla="*/ 1478256 h 6858000"/>
              <a:gd name="connsiteX628" fmla="*/ 6548420 w 7467600"/>
              <a:gd name="connsiteY628" fmla="*/ 1214599 h 6858000"/>
              <a:gd name="connsiteX629" fmla="*/ 6605473 w 7467600"/>
              <a:gd name="connsiteY629" fmla="*/ 1184686 h 6858000"/>
              <a:gd name="connsiteX630" fmla="*/ 6691602 w 7467600"/>
              <a:gd name="connsiteY630" fmla="*/ 1140573 h 6858000"/>
              <a:gd name="connsiteX631" fmla="*/ 4002475 w 7467600"/>
              <a:gd name="connsiteY631" fmla="*/ 1037802 h 6858000"/>
              <a:gd name="connsiteX632" fmla="*/ 4000324 w 7467600"/>
              <a:gd name="connsiteY632" fmla="*/ 1039362 h 6858000"/>
              <a:gd name="connsiteX633" fmla="*/ 4002862 w 7467600"/>
              <a:gd name="connsiteY633" fmla="*/ 1042866 h 6858000"/>
              <a:gd name="connsiteX634" fmla="*/ 4002475 w 7467600"/>
              <a:gd name="connsiteY634" fmla="*/ 1037802 h 6858000"/>
              <a:gd name="connsiteX635" fmla="*/ 506322 w 7467600"/>
              <a:gd name="connsiteY635" fmla="*/ 1020997 h 6858000"/>
              <a:gd name="connsiteX636" fmla="*/ 533068 w 7467600"/>
              <a:gd name="connsiteY636" fmla="*/ 1029409 h 6858000"/>
              <a:gd name="connsiteX637" fmla="*/ 1232525 w 7467600"/>
              <a:gd name="connsiteY637" fmla="*/ 1804675 h 6858000"/>
              <a:gd name="connsiteX638" fmla="*/ 1388858 w 7467600"/>
              <a:gd name="connsiteY638" fmla="*/ 2368011 h 6858000"/>
              <a:gd name="connsiteX639" fmla="*/ 1384098 w 7467600"/>
              <a:gd name="connsiteY639" fmla="*/ 2378125 h 6858000"/>
              <a:gd name="connsiteX640" fmla="*/ 1425393 w 7467600"/>
              <a:gd name="connsiteY640" fmla="*/ 2589124 h 6858000"/>
              <a:gd name="connsiteX641" fmla="*/ 1424001 w 7467600"/>
              <a:gd name="connsiteY641" fmla="*/ 2597541 h 6858000"/>
              <a:gd name="connsiteX642" fmla="*/ 2152729 w 7467600"/>
              <a:gd name="connsiteY642" fmla="*/ 2864487 h 6858000"/>
              <a:gd name="connsiteX643" fmla="*/ 2020609 w 7467600"/>
              <a:gd name="connsiteY643" fmla="*/ 2539671 h 6858000"/>
              <a:gd name="connsiteX644" fmla="*/ 2018920 w 7467600"/>
              <a:gd name="connsiteY644" fmla="*/ 2536309 h 6858000"/>
              <a:gd name="connsiteX645" fmla="*/ 1342441 w 7467600"/>
              <a:gd name="connsiteY645" fmla="*/ 1173017 h 6858000"/>
              <a:gd name="connsiteX646" fmla="*/ 1367925 w 7467600"/>
              <a:gd name="connsiteY646" fmla="*/ 1135648 h 6858000"/>
              <a:gd name="connsiteX647" fmla="*/ 1771401 w 7467600"/>
              <a:gd name="connsiteY647" fmla="*/ 1806673 h 6858000"/>
              <a:gd name="connsiteX648" fmla="*/ 1972385 w 7467600"/>
              <a:gd name="connsiteY648" fmla="*/ 2198735 h 6858000"/>
              <a:gd name="connsiteX649" fmla="*/ 2040892 w 7467600"/>
              <a:gd name="connsiteY649" fmla="*/ 2405205 h 6858000"/>
              <a:gd name="connsiteX650" fmla="*/ 2131689 w 7467600"/>
              <a:gd name="connsiteY650" fmla="*/ 1936926 h 6858000"/>
              <a:gd name="connsiteX651" fmla="*/ 2454820 w 7467600"/>
              <a:gd name="connsiteY651" fmla="*/ 1248808 h 6858000"/>
              <a:gd name="connsiteX652" fmla="*/ 2492512 w 7467600"/>
              <a:gd name="connsiteY652" fmla="*/ 1302920 h 6858000"/>
              <a:gd name="connsiteX653" fmla="*/ 2081216 w 7467600"/>
              <a:gd name="connsiteY653" fmla="*/ 2527513 h 6858000"/>
              <a:gd name="connsiteX654" fmla="*/ 2081211 w 7467600"/>
              <a:gd name="connsiteY654" fmla="*/ 2528916 h 6858000"/>
              <a:gd name="connsiteX655" fmla="*/ 2199067 w 7467600"/>
              <a:gd name="connsiteY655" fmla="*/ 2884061 h 6858000"/>
              <a:gd name="connsiteX656" fmla="*/ 3192586 w 7467600"/>
              <a:gd name="connsiteY656" fmla="*/ 3411496 h 6858000"/>
              <a:gd name="connsiteX657" fmla="*/ 3182620 w 7467600"/>
              <a:gd name="connsiteY657" fmla="*/ 3483279 h 6858000"/>
              <a:gd name="connsiteX658" fmla="*/ 2435119 w 7467600"/>
              <a:gd name="connsiteY658" fmla="*/ 3080173 h 6858000"/>
              <a:gd name="connsiteX659" fmla="*/ 2410152 w 7467600"/>
              <a:gd name="connsiteY659" fmla="*/ 3063751 h 6858000"/>
              <a:gd name="connsiteX660" fmla="*/ 2408099 w 7467600"/>
              <a:gd name="connsiteY660" fmla="*/ 3064403 h 6858000"/>
              <a:gd name="connsiteX661" fmla="*/ 2407218 w 7467600"/>
              <a:gd name="connsiteY661" fmla="*/ 3070324 h 6858000"/>
              <a:gd name="connsiteX662" fmla="*/ 2380138 w 7467600"/>
              <a:gd name="connsiteY662" fmla="*/ 3099341 h 6858000"/>
              <a:gd name="connsiteX663" fmla="*/ 1765923 w 7467600"/>
              <a:gd name="connsiteY663" fmla="*/ 3581043 h 6858000"/>
              <a:gd name="connsiteX664" fmla="*/ 1702258 w 7467600"/>
              <a:gd name="connsiteY664" fmla="*/ 3612286 h 6858000"/>
              <a:gd name="connsiteX665" fmla="*/ 1538370 w 7467600"/>
              <a:gd name="connsiteY665" fmla="*/ 3811804 h 6858000"/>
              <a:gd name="connsiteX666" fmla="*/ 542867 w 7467600"/>
              <a:gd name="connsiteY666" fmla="*/ 4944092 h 6858000"/>
              <a:gd name="connsiteX667" fmla="*/ 515800 w 7467600"/>
              <a:gd name="connsiteY667" fmla="*/ 4862180 h 6858000"/>
              <a:gd name="connsiteX668" fmla="*/ 909145 w 7467600"/>
              <a:gd name="connsiteY668" fmla="*/ 4199225 h 6858000"/>
              <a:gd name="connsiteX669" fmla="*/ 1214067 w 7467600"/>
              <a:gd name="connsiteY669" fmla="*/ 3908561 h 6858000"/>
              <a:gd name="connsiteX670" fmla="*/ 640967 w 7467600"/>
              <a:gd name="connsiteY670" fmla="*/ 4105601 h 6858000"/>
              <a:gd name="connsiteX671" fmla="*/ 112563 w 7467600"/>
              <a:gd name="connsiteY671" fmla="*/ 4396952 h 6858000"/>
              <a:gd name="connsiteX672" fmla="*/ 0 w 7467600"/>
              <a:gd name="connsiteY672" fmla="*/ 4466006 h 6858000"/>
              <a:gd name="connsiteX673" fmla="*/ 0 w 7467600"/>
              <a:gd name="connsiteY673" fmla="*/ 4233763 h 6858000"/>
              <a:gd name="connsiteX674" fmla="*/ 36881 w 7467600"/>
              <a:gd name="connsiteY674" fmla="*/ 4200118 h 6858000"/>
              <a:gd name="connsiteX675" fmla="*/ 910534 w 7467600"/>
              <a:gd name="connsiteY675" fmla="*/ 3629753 h 6858000"/>
              <a:gd name="connsiteX676" fmla="*/ 1578717 w 7467600"/>
              <a:gd name="connsiteY676" fmla="*/ 3575982 h 6858000"/>
              <a:gd name="connsiteX677" fmla="*/ 2338780 w 7467600"/>
              <a:gd name="connsiteY677" fmla="*/ 3033725 h 6858000"/>
              <a:gd name="connsiteX678" fmla="*/ 1807991 w 7467600"/>
              <a:gd name="connsiteY678" fmla="*/ 2807184 h 6858000"/>
              <a:gd name="connsiteX679" fmla="*/ 1416358 w 7467600"/>
              <a:gd name="connsiteY679" fmla="*/ 3112571 h 6858000"/>
              <a:gd name="connsiteX680" fmla="*/ 939066 w 7467600"/>
              <a:gd name="connsiteY680" fmla="*/ 3378798 h 6858000"/>
              <a:gd name="connsiteX681" fmla="*/ 115099 w 7467600"/>
              <a:gd name="connsiteY681" fmla="*/ 3607650 h 6858000"/>
              <a:gd name="connsiteX682" fmla="*/ 97284 w 7467600"/>
              <a:gd name="connsiteY682" fmla="*/ 3520393 h 6858000"/>
              <a:gd name="connsiteX683" fmla="*/ 922050 w 7467600"/>
              <a:gd name="connsiteY683" fmla="*/ 3074867 h 6858000"/>
              <a:gd name="connsiteX684" fmla="*/ 1405265 w 7467600"/>
              <a:gd name="connsiteY684" fmla="*/ 3016319 h 6858000"/>
              <a:gd name="connsiteX685" fmla="*/ 1407512 w 7467600"/>
              <a:gd name="connsiteY685" fmla="*/ 3018001 h 6858000"/>
              <a:gd name="connsiteX686" fmla="*/ 1726266 w 7467600"/>
              <a:gd name="connsiteY686" fmla="*/ 2777274 h 6858000"/>
              <a:gd name="connsiteX687" fmla="*/ 625390 w 7467600"/>
              <a:gd name="connsiteY687" fmla="*/ 2514541 h 6858000"/>
              <a:gd name="connsiteX688" fmla="*/ 619799 w 7467600"/>
              <a:gd name="connsiteY688" fmla="*/ 2527180 h 6858000"/>
              <a:gd name="connsiteX689" fmla="*/ 310030 w 7467600"/>
              <a:gd name="connsiteY689" fmla="*/ 2771818 h 6858000"/>
              <a:gd name="connsiteX690" fmla="*/ 173877 w 7467600"/>
              <a:gd name="connsiteY690" fmla="*/ 2937056 h 6858000"/>
              <a:gd name="connsiteX691" fmla="*/ 77889 w 7467600"/>
              <a:gd name="connsiteY691" fmla="*/ 3138440 h 6858000"/>
              <a:gd name="connsiteX692" fmla="*/ 0 w 7467600"/>
              <a:gd name="connsiteY692" fmla="*/ 3271395 h 6858000"/>
              <a:gd name="connsiteX693" fmla="*/ 0 w 7467600"/>
              <a:gd name="connsiteY693" fmla="*/ 3153002 h 6858000"/>
              <a:gd name="connsiteX694" fmla="*/ 2386 w 7467600"/>
              <a:gd name="connsiteY694" fmla="*/ 3149203 h 6858000"/>
              <a:gd name="connsiteX695" fmla="*/ 89753 w 7467600"/>
              <a:gd name="connsiteY695" fmla="*/ 2987702 h 6858000"/>
              <a:gd name="connsiteX696" fmla="*/ 76869 w 7467600"/>
              <a:gd name="connsiteY696" fmla="*/ 3005404 h 6858000"/>
              <a:gd name="connsiteX697" fmla="*/ 32049 w 7467600"/>
              <a:gd name="connsiteY697" fmla="*/ 3065814 h 6858000"/>
              <a:gd name="connsiteX698" fmla="*/ 0 w 7467600"/>
              <a:gd name="connsiteY698" fmla="*/ 3108744 h 6858000"/>
              <a:gd name="connsiteX699" fmla="*/ 0 w 7467600"/>
              <a:gd name="connsiteY699" fmla="*/ 3058059 h 6858000"/>
              <a:gd name="connsiteX700" fmla="*/ 7610 w 7467600"/>
              <a:gd name="connsiteY700" fmla="*/ 3047889 h 6858000"/>
              <a:gd name="connsiteX701" fmla="*/ 52419 w 7467600"/>
              <a:gd name="connsiteY701" fmla="*/ 2987479 h 6858000"/>
              <a:gd name="connsiteX702" fmla="*/ 59142 w 7467600"/>
              <a:gd name="connsiteY702" fmla="*/ 2978488 h 6858000"/>
              <a:gd name="connsiteX703" fmla="*/ 0 w 7467600"/>
              <a:gd name="connsiteY703" fmla="*/ 3015334 h 6858000"/>
              <a:gd name="connsiteX704" fmla="*/ 0 w 7467600"/>
              <a:gd name="connsiteY704" fmla="*/ 2914286 h 6858000"/>
              <a:gd name="connsiteX705" fmla="*/ 36383 w 7467600"/>
              <a:gd name="connsiteY705" fmla="*/ 2901128 h 6858000"/>
              <a:gd name="connsiteX706" fmla="*/ 156329 w 7467600"/>
              <a:gd name="connsiteY706" fmla="*/ 2840533 h 6858000"/>
              <a:gd name="connsiteX707" fmla="*/ 358355 w 7467600"/>
              <a:gd name="connsiteY707" fmla="*/ 2620471 h 6858000"/>
              <a:gd name="connsiteX708" fmla="*/ 510577 w 7467600"/>
              <a:gd name="connsiteY708" fmla="*/ 2501244 h 6858000"/>
              <a:gd name="connsiteX709" fmla="*/ 211967 w 7467600"/>
              <a:gd name="connsiteY709" fmla="*/ 2479171 h 6858000"/>
              <a:gd name="connsiteX710" fmla="*/ 0 w 7467600"/>
              <a:gd name="connsiteY710" fmla="*/ 2476398 h 6858000"/>
              <a:gd name="connsiteX711" fmla="*/ 0 w 7467600"/>
              <a:gd name="connsiteY711" fmla="*/ 2389189 h 6858000"/>
              <a:gd name="connsiteX712" fmla="*/ 103062 w 7467600"/>
              <a:gd name="connsiteY712" fmla="*/ 2389518 h 6858000"/>
              <a:gd name="connsiteX713" fmla="*/ 510734 w 7467600"/>
              <a:gd name="connsiteY713" fmla="*/ 2416201 h 6858000"/>
              <a:gd name="connsiteX714" fmla="*/ 279257 w 7467600"/>
              <a:gd name="connsiteY714" fmla="*/ 2092102 h 6858000"/>
              <a:gd name="connsiteX715" fmla="*/ 65265 w 7467600"/>
              <a:gd name="connsiteY715" fmla="*/ 2006049 h 6858000"/>
              <a:gd name="connsiteX716" fmla="*/ 0 w 7467600"/>
              <a:gd name="connsiteY716" fmla="*/ 1982532 h 6858000"/>
              <a:gd name="connsiteX717" fmla="*/ 0 w 7467600"/>
              <a:gd name="connsiteY717" fmla="*/ 1912789 h 6858000"/>
              <a:gd name="connsiteX718" fmla="*/ 97460 w 7467600"/>
              <a:gd name="connsiteY718" fmla="*/ 1953725 h 6858000"/>
              <a:gd name="connsiteX719" fmla="*/ 221272 w 7467600"/>
              <a:gd name="connsiteY719" fmla="*/ 1980766 h 6858000"/>
              <a:gd name="connsiteX720" fmla="*/ 116765 w 7467600"/>
              <a:gd name="connsiteY720" fmla="*/ 1911033 h 6858000"/>
              <a:gd name="connsiteX721" fmla="*/ 16405 w 7467600"/>
              <a:gd name="connsiteY721" fmla="*/ 1803412 h 6858000"/>
              <a:gd name="connsiteX722" fmla="*/ 0 w 7467600"/>
              <a:gd name="connsiteY722" fmla="*/ 1784777 h 6858000"/>
              <a:gd name="connsiteX723" fmla="*/ 0 w 7467600"/>
              <a:gd name="connsiteY723" fmla="*/ 1740082 h 6858000"/>
              <a:gd name="connsiteX724" fmla="*/ 39394 w 7467600"/>
              <a:gd name="connsiteY724" fmla="*/ 1784856 h 6858000"/>
              <a:gd name="connsiteX725" fmla="*/ 135813 w 7467600"/>
              <a:gd name="connsiteY725" fmla="*/ 1888838 h 6858000"/>
              <a:gd name="connsiteX726" fmla="*/ 242575 w 7467600"/>
              <a:gd name="connsiteY726" fmla="*/ 1958841 h 6858000"/>
              <a:gd name="connsiteX727" fmla="*/ 82197 w 7467600"/>
              <a:gd name="connsiteY727" fmla="*/ 1754826 h 6858000"/>
              <a:gd name="connsiteX728" fmla="*/ 0 w 7467600"/>
              <a:gd name="connsiteY728" fmla="*/ 1679650 h 6858000"/>
              <a:gd name="connsiteX729" fmla="*/ 0 w 7467600"/>
              <a:gd name="connsiteY729" fmla="*/ 1602463 h 6858000"/>
              <a:gd name="connsiteX730" fmla="*/ 84689 w 7467600"/>
              <a:gd name="connsiteY730" fmla="*/ 1677442 h 6858000"/>
              <a:gd name="connsiteX731" fmla="*/ 298437 w 7467600"/>
              <a:gd name="connsiteY731" fmla="*/ 1968019 h 6858000"/>
              <a:gd name="connsiteX732" fmla="*/ 227269 w 7467600"/>
              <a:gd name="connsiteY732" fmla="*/ 1114064 h 6858000"/>
              <a:gd name="connsiteX733" fmla="*/ 248003 w 7467600"/>
              <a:gd name="connsiteY733" fmla="*/ 1089613 h 6858000"/>
              <a:gd name="connsiteX734" fmla="*/ 427020 w 7467600"/>
              <a:gd name="connsiteY734" fmla="*/ 1619803 h 6858000"/>
              <a:gd name="connsiteX735" fmla="*/ 340345 w 7467600"/>
              <a:gd name="connsiteY735" fmla="*/ 2027739 h 6858000"/>
              <a:gd name="connsiteX736" fmla="*/ 360865 w 7467600"/>
              <a:gd name="connsiteY736" fmla="*/ 2044827 h 6858000"/>
              <a:gd name="connsiteX737" fmla="*/ 560414 w 7467600"/>
              <a:gd name="connsiteY737" fmla="*/ 2421457 h 6858000"/>
              <a:gd name="connsiteX738" fmla="*/ 1359703 w 7467600"/>
              <a:gd name="connsiteY738" fmla="*/ 2578554 h 6858000"/>
              <a:gd name="connsiteX739" fmla="*/ 1359422 w 7467600"/>
              <a:gd name="connsiteY739" fmla="*/ 2577994 h 6858000"/>
              <a:gd name="connsiteX740" fmla="*/ 828701 w 7467600"/>
              <a:gd name="connsiteY740" fmla="*/ 1839520 h 6858000"/>
              <a:gd name="connsiteX741" fmla="*/ 494427 w 7467600"/>
              <a:gd name="connsiteY741" fmla="*/ 1092333 h 6858000"/>
              <a:gd name="connsiteX742" fmla="*/ 506322 w 7467600"/>
              <a:gd name="connsiteY742" fmla="*/ 1020997 h 6858000"/>
              <a:gd name="connsiteX743" fmla="*/ 4570198 w 7467600"/>
              <a:gd name="connsiteY743" fmla="*/ 978081 h 6858000"/>
              <a:gd name="connsiteX744" fmla="*/ 4523691 w 7467600"/>
              <a:gd name="connsiteY744" fmla="*/ 1127776 h 6858000"/>
              <a:gd name="connsiteX745" fmla="*/ 4509875 w 7467600"/>
              <a:gd name="connsiteY745" fmla="*/ 1167552 h 6858000"/>
              <a:gd name="connsiteX746" fmla="*/ 4478168 w 7467600"/>
              <a:gd name="connsiteY746" fmla="*/ 1260735 h 6858000"/>
              <a:gd name="connsiteX747" fmla="*/ 4409309 w 7467600"/>
              <a:gd name="connsiteY747" fmla="*/ 1666996 h 6858000"/>
              <a:gd name="connsiteX748" fmla="*/ 4370031 w 7467600"/>
              <a:gd name="connsiteY748" fmla="*/ 1955666 h 6858000"/>
              <a:gd name="connsiteX749" fmla="*/ 4570198 w 7467600"/>
              <a:gd name="connsiteY749" fmla="*/ 978081 h 6858000"/>
              <a:gd name="connsiteX750" fmla="*/ 4557898 w 7467600"/>
              <a:gd name="connsiteY750" fmla="*/ 900011 h 6858000"/>
              <a:gd name="connsiteX751" fmla="*/ 4344840 w 7467600"/>
              <a:gd name="connsiteY751" fmla="*/ 1922038 h 6858000"/>
              <a:gd name="connsiteX752" fmla="*/ 4378710 w 7467600"/>
              <a:gd name="connsiteY752" fmla="*/ 1665516 h 6858000"/>
              <a:gd name="connsiteX753" fmla="*/ 4448798 w 7467600"/>
              <a:gd name="connsiteY753" fmla="*/ 1253024 h 6858000"/>
              <a:gd name="connsiteX754" fmla="*/ 4480315 w 7467600"/>
              <a:gd name="connsiteY754" fmla="*/ 1158454 h 6858000"/>
              <a:gd name="connsiteX755" fmla="*/ 4494133 w 7467600"/>
              <a:gd name="connsiteY755" fmla="*/ 1118676 h 6858000"/>
              <a:gd name="connsiteX756" fmla="*/ 4557898 w 7467600"/>
              <a:gd name="connsiteY756" fmla="*/ 900011 h 6858000"/>
              <a:gd name="connsiteX757" fmla="*/ 5870151 w 7467600"/>
              <a:gd name="connsiteY757" fmla="*/ 898890 h 6858000"/>
              <a:gd name="connsiteX758" fmla="*/ 5861335 w 7467600"/>
              <a:gd name="connsiteY758" fmla="*/ 899177 h 6858000"/>
              <a:gd name="connsiteX759" fmla="*/ 5843702 w 7467600"/>
              <a:gd name="connsiteY759" fmla="*/ 899748 h 6858000"/>
              <a:gd name="connsiteX760" fmla="*/ 5651107 w 7467600"/>
              <a:gd name="connsiteY760" fmla="*/ 920306 h 6858000"/>
              <a:gd name="connsiteX761" fmla="*/ 5459407 w 7467600"/>
              <a:gd name="connsiteY761" fmla="*/ 940975 h 6858000"/>
              <a:gd name="connsiteX762" fmla="*/ 5374846 w 7467600"/>
              <a:gd name="connsiteY762" fmla="*/ 941988 h 6858000"/>
              <a:gd name="connsiteX763" fmla="*/ 5256105 w 7467600"/>
              <a:gd name="connsiteY763" fmla="*/ 945632 h 6858000"/>
              <a:gd name="connsiteX764" fmla="*/ 5107071 w 7467600"/>
              <a:gd name="connsiteY764" fmla="*/ 969720 h 6858000"/>
              <a:gd name="connsiteX765" fmla="*/ 4998681 w 7467600"/>
              <a:gd name="connsiteY765" fmla="*/ 988771 h 6858000"/>
              <a:gd name="connsiteX766" fmla="*/ 5870151 w 7467600"/>
              <a:gd name="connsiteY766" fmla="*/ 898890 h 6858000"/>
              <a:gd name="connsiteX767" fmla="*/ 5504425 w 7467600"/>
              <a:gd name="connsiteY767" fmla="*/ 848067 h 6858000"/>
              <a:gd name="connsiteX768" fmla="*/ 4968849 w 7467600"/>
              <a:gd name="connsiteY768" fmla="*/ 962318 h 6858000"/>
              <a:gd name="connsiteX769" fmla="*/ 5104039 w 7467600"/>
              <a:gd name="connsiteY769" fmla="*/ 940634 h 6858000"/>
              <a:gd name="connsiteX770" fmla="*/ 5256311 w 7467600"/>
              <a:gd name="connsiteY770" fmla="*/ 916490 h 6858000"/>
              <a:gd name="connsiteX771" fmla="*/ 5377381 w 7467600"/>
              <a:gd name="connsiteY771" fmla="*/ 912671 h 6858000"/>
              <a:gd name="connsiteX772" fmla="*/ 5460148 w 7467600"/>
              <a:gd name="connsiteY772" fmla="*/ 911442 h 6858000"/>
              <a:gd name="connsiteX773" fmla="*/ 5648971 w 7467600"/>
              <a:gd name="connsiteY773" fmla="*/ 891331 h 6858000"/>
              <a:gd name="connsiteX774" fmla="*/ 5844807 w 7467600"/>
              <a:gd name="connsiteY774" fmla="*/ 870718 h 6858000"/>
              <a:gd name="connsiteX775" fmla="*/ 5862975 w 7467600"/>
              <a:gd name="connsiteY775" fmla="*/ 869756 h 6858000"/>
              <a:gd name="connsiteX776" fmla="*/ 5920887 w 7467600"/>
              <a:gd name="connsiteY776" fmla="*/ 865929 h 6858000"/>
              <a:gd name="connsiteX777" fmla="*/ 5504425 w 7467600"/>
              <a:gd name="connsiteY777" fmla="*/ 848067 h 6858000"/>
              <a:gd name="connsiteX778" fmla="*/ 3607114 w 7467600"/>
              <a:gd name="connsiteY778" fmla="*/ 467441 h 6858000"/>
              <a:gd name="connsiteX779" fmla="*/ 3296242 w 7467600"/>
              <a:gd name="connsiteY779" fmla="*/ 807991 h 6858000"/>
              <a:gd name="connsiteX780" fmla="*/ 3174674 w 7467600"/>
              <a:gd name="connsiteY780" fmla="*/ 919759 h 6858000"/>
              <a:gd name="connsiteX781" fmla="*/ 3042978 w 7467600"/>
              <a:gd name="connsiteY781" fmla="*/ 1054894 h 6858000"/>
              <a:gd name="connsiteX782" fmla="*/ 2968914 w 7467600"/>
              <a:gd name="connsiteY782" fmla="*/ 1133756 h 6858000"/>
              <a:gd name="connsiteX783" fmla="*/ 3103823 w 7467600"/>
              <a:gd name="connsiteY783" fmla="*/ 1026814 h 6858000"/>
              <a:gd name="connsiteX784" fmla="*/ 3607114 w 7467600"/>
              <a:gd name="connsiteY784" fmla="*/ 467441 h 6858000"/>
              <a:gd name="connsiteX785" fmla="*/ 3744487 w 7467600"/>
              <a:gd name="connsiteY785" fmla="*/ 383136 h 6858000"/>
              <a:gd name="connsiteX786" fmla="*/ 3970213 w 7467600"/>
              <a:gd name="connsiteY786" fmla="*/ 995559 h 6858000"/>
              <a:gd name="connsiteX787" fmla="*/ 3744487 w 7467600"/>
              <a:gd name="connsiteY787" fmla="*/ 383136 h 6858000"/>
              <a:gd name="connsiteX788" fmla="*/ 3624562 w 7467600"/>
              <a:gd name="connsiteY788" fmla="*/ 367041 h 6858000"/>
              <a:gd name="connsiteX789" fmla="*/ 3489712 w 7467600"/>
              <a:gd name="connsiteY789" fmla="*/ 485386 h 6858000"/>
              <a:gd name="connsiteX790" fmla="*/ 3182994 w 7467600"/>
              <a:gd name="connsiteY790" fmla="*/ 828265 h 6858000"/>
              <a:gd name="connsiteX791" fmla="*/ 2892114 w 7467600"/>
              <a:gd name="connsiteY791" fmla="*/ 1172635 h 6858000"/>
              <a:gd name="connsiteX792" fmla="*/ 3021459 w 7467600"/>
              <a:gd name="connsiteY792" fmla="*/ 1035385 h 6858000"/>
              <a:gd name="connsiteX793" fmla="*/ 3153873 w 7467600"/>
              <a:gd name="connsiteY793" fmla="*/ 898971 h 6858000"/>
              <a:gd name="connsiteX794" fmla="*/ 3276511 w 7467600"/>
              <a:gd name="connsiteY794" fmla="*/ 786423 h 6858000"/>
              <a:gd name="connsiteX795" fmla="*/ 3584154 w 7467600"/>
              <a:gd name="connsiteY795" fmla="*/ 448218 h 6858000"/>
              <a:gd name="connsiteX796" fmla="*/ 3624562 w 7467600"/>
              <a:gd name="connsiteY796" fmla="*/ 367041 h 6858000"/>
              <a:gd name="connsiteX797" fmla="*/ 3766672 w 7467600"/>
              <a:gd name="connsiteY797" fmla="*/ 359429 h 6858000"/>
              <a:gd name="connsiteX798" fmla="*/ 3996338 w 7467600"/>
              <a:gd name="connsiteY798" fmla="*/ 968237 h 6858000"/>
              <a:gd name="connsiteX799" fmla="*/ 3766672 w 7467600"/>
              <a:gd name="connsiteY799" fmla="*/ 359429 h 6858000"/>
              <a:gd name="connsiteX800" fmla="*/ 5805386 w 7467600"/>
              <a:gd name="connsiteY800" fmla="*/ 239240 h 6858000"/>
              <a:gd name="connsiteX801" fmla="*/ 5736947 w 7467600"/>
              <a:gd name="connsiteY801" fmla="*/ 261367 h 6858000"/>
              <a:gd name="connsiteX802" fmla="*/ 5427012 w 7467600"/>
              <a:gd name="connsiteY802" fmla="*/ 311272 h 6858000"/>
              <a:gd name="connsiteX803" fmla="*/ 5147818 w 7467600"/>
              <a:gd name="connsiteY803" fmla="*/ 322112 h 6858000"/>
              <a:gd name="connsiteX804" fmla="*/ 5060854 w 7467600"/>
              <a:gd name="connsiteY804" fmla="*/ 311882 h 6858000"/>
              <a:gd name="connsiteX805" fmla="*/ 4945989 w 7467600"/>
              <a:gd name="connsiteY805" fmla="*/ 300516 h 6858000"/>
              <a:gd name="connsiteX806" fmla="*/ 5410479 w 7467600"/>
              <a:gd name="connsiteY806" fmla="*/ 348434 h 6858000"/>
              <a:gd name="connsiteX807" fmla="*/ 5805386 w 7467600"/>
              <a:gd name="connsiteY807" fmla="*/ 239240 h 6858000"/>
              <a:gd name="connsiteX808" fmla="*/ 5905192 w 7467600"/>
              <a:gd name="connsiteY808" fmla="*/ 163079 h 6858000"/>
              <a:gd name="connsiteX809" fmla="*/ 5865655 w 7467600"/>
              <a:gd name="connsiteY809" fmla="*/ 171901 h 6858000"/>
              <a:gd name="connsiteX810" fmla="*/ 5259740 w 7467600"/>
              <a:gd name="connsiteY810" fmla="*/ 257013 h 6858000"/>
              <a:gd name="connsiteX811" fmla="*/ 5208466 w 7467600"/>
              <a:gd name="connsiteY811" fmla="*/ 257550 h 6858000"/>
              <a:gd name="connsiteX812" fmla="*/ 4980204 w 7467600"/>
              <a:gd name="connsiteY812" fmla="*/ 271903 h 6858000"/>
              <a:gd name="connsiteX813" fmla="*/ 5068068 w 7467600"/>
              <a:gd name="connsiteY813" fmla="*/ 282244 h 6858000"/>
              <a:gd name="connsiteX814" fmla="*/ 5153231 w 7467600"/>
              <a:gd name="connsiteY814" fmla="*/ 292240 h 6858000"/>
              <a:gd name="connsiteX815" fmla="*/ 5426491 w 7467600"/>
              <a:gd name="connsiteY815" fmla="*/ 281128 h 6858000"/>
              <a:gd name="connsiteX816" fmla="*/ 5731212 w 7467600"/>
              <a:gd name="connsiteY816" fmla="*/ 231951 h 6858000"/>
              <a:gd name="connsiteX817" fmla="*/ 5905192 w 7467600"/>
              <a:gd name="connsiteY817" fmla="*/ 163079 h 6858000"/>
              <a:gd name="connsiteX818" fmla="*/ 5944437 w 7467600"/>
              <a:gd name="connsiteY818" fmla="*/ 113829 h 6858000"/>
              <a:gd name="connsiteX819" fmla="*/ 5825032 w 7467600"/>
              <a:gd name="connsiteY819" fmla="*/ 146405 h 6858000"/>
              <a:gd name="connsiteX820" fmla="*/ 4955599 w 7467600"/>
              <a:gd name="connsiteY820" fmla="*/ 247008 h 6858000"/>
              <a:gd name="connsiteX821" fmla="*/ 5210104 w 7467600"/>
              <a:gd name="connsiteY821" fmla="*/ 228123 h 6858000"/>
              <a:gd name="connsiteX822" fmla="*/ 5261015 w 7467600"/>
              <a:gd name="connsiteY822" fmla="*/ 227087 h 6858000"/>
              <a:gd name="connsiteX823" fmla="*/ 5861181 w 7467600"/>
              <a:gd name="connsiteY823" fmla="*/ 143093 h 6858000"/>
              <a:gd name="connsiteX824" fmla="*/ 5961252 w 7467600"/>
              <a:gd name="connsiteY824" fmla="*/ 114820 h 6858000"/>
              <a:gd name="connsiteX825" fmla="*/ 5944437 w 7467600"/>
              <a:gd name="connsiteY825" fmla="*/ 113829 h 6858000"/>
              <a:gd name="connsiteX826" fmla="*/ 3882765 w 7467600"/>
              <a:gd name="connsiteY826" fmla="*/ 0 h 6858000"/>
              <a:gd name="connsiteX827" fmla="*/ 3995099 w 7467600"/>
              <a:gd name="connsiteY827" fmla="*/ 0 h 6858000"/>
              <a:gd name="connsiteX828" fmla="*/ 4163818 w 7467600"/>
              <a:gd name="connsiteY828" fmla="*/ 234104 h 6858000"/>
              <a:gd name="connsiteX829" fmla="*/ 4172099 w 7467600"/>
              <a:gd name="connsiteY829" fmla="*/ 234207 h 6858000"/>
              <a:gd name="connsiteX830" fmla="*/ 4784282 w 7467600"/>
              <a:gd name="connsiteY830" fmla="*/ 276561 h 6858000"/>
              <a:gd name="connsiteX831" fmla="*/ 4801687 w 7467600"/>
              <a:gd name="connsiteY831" fmla="*/ 267764 h 6858000"/>
              <a:gd name="connsiteX832" fmla="*/ 6082788 w 7467600"/>
              <a:gd name="connsiteY832" fmla="*/ 64119 h 6858000"/>
              <a:gd name="connsiteX833" fmla="*/ 6099442 w 7467600"/>
              <a:gd name="connsiteY833" fmla="*/ 82568 h 6858000"/>
              <a:gd name="connsiteX834" fmla="*/ 4804137 w 7467600"/>
              <a:gd name="connsiteY834" fmla="*/ 320931 h 6858000"/>
              <a:gd name="connsiteX835" fmla="*/ 4227047 w 7467600"/>
              <a:gd name="connsiteY835" fmla="*/ 313415 h 6858000"/>
              <a:gd name="connsiteX836" fmla="*/ 4346041 w 7467600"/>
              <a:gd name="connsiteY836" fmla="*/ 456086 h 6858000"/>
              <a:gd name="connsiteX837" fmla="*/ 4870967 w 7467600"/>
              <a:gd name="connsiteY837" fmla="*/ 963061 h 6858000"/>
              <a:gd name="connsiteX838" fmla="*/ 4889647 w 7467600"/>
              <a:gd name="connsiteY838" fmla="*/ 957147 h 6858000"/>
              <a:gd name="connsiteX839" fmla="*/ 5422504 w 7467600"/>
              <a:gd name="connsiteY839" fmla="*/ 805191 h 6858000"/>
              <a:gd name="connsiteX840" fmla="*/ 6087656 w 7467600"/>
              <a:gd name="connsiteY840" fmla="*/ 826703 h 6858000"/>
              <a:gd name="connsiteX841" fmla="*/ 6058717 w 7467600"/>
              <a:gd name="connsiteY841" fmla="*/ 865992 h 6858000"/>
              <a:gd name="connsiteX842" fmla="*/ 4974153 w 7467600"/>
              <a:gd name="connsiteY842" fmla="*/ 1045456 h 6858000"/>
              <a:gd name="connsiteX843" fmla="*/ 5627835 w 7467600"/>
              <a:gd name="connsiteY843" fmla="*/ 1472077 h 6858000"/>
              <a:gd name="connsiteX844" fmla="*/ 5629817 w 7467600"/>
              <a:gd name="connsiteY844" fmla="*/ 1471412 h 6858000"/>
              <a:gd name="connsiteX845" fmla="*/ 5634124 w 7467600"/>
              <a:gd name="connsiteY845" fmla="*/ 1470572 h 6858000"/>
              <a:gd name="connsiteX846" fmla="*/ 5755832 w 7467600"/>
              <a:gd name="connsiteY846" fmla="*/ 1383886 h 6858000"/>
              <a:gd name="connsiteX847" fmla="*/ 6014186 w 7467600"/>
              <a:gd name="connsiteY847" fmla="*/ 1279799 h 6858000"/>
              <a:gd name="connsiteX848" fmla="*/ 6901619 w 7467600"/>
              <a:gd name="connsiteY848" fmla="*/ 1047874 h 6858000"/>
              <a:gd name="connsiteX849" fmla="*/ 6931566 w 7467600"/>
              <a:gd name="connsiteY849" fmla="*/ 1062034 h 6858000"/>
              <a:gd name="connsiteX850" fmla="*/ 5790982 w 7467600"/>
              <a:gd name="connsiteY850" fmla="*/ 1561380 h 6858000"/>
              <a:gd name="connsiteX851" fmla="*/ 6188971 w 7467600"/>
              <a:gd name="connsiteY851" fmla="*/ 1755168 h 6858000"/>
              <a:gd name="connsiteX852" fmla="*/ 6202446 w 7467600"/>
              <a:gd name="connsiteY852" fmla="*/ 1752268 h 6858000"/>
              <a:gd name="connsiteX853" fmla="*/ 7179560 w 7467600"/>
              <a:gd name="connsiteY853" fmla="*/ 1467551 h 6858000"/>
              <a:gd name="connsiteX854" fmla="*/ 7158730 w 7467600"/>
              <a:gd name="connsiteY854" fmla="*/ 1507835 h 6858000"/>
              <a:gd name="connsiteX855" fmla="*/ 6326959 w 7467600"/>
              <a:gd name="connsiteY855" fmla="*/ 1817686 h 6858000"/>
              <a:gd name="connsiteX856" fmla="*/ 6537433 w 7467600"/>
              <a:gd name="connsiteY856" fmla="*/ 1907790 h 6858000"/>
              <a:gd name="connsiteX857" fmla="*/ 6550221 w 7467600"/>
              <a:gd name="connsiteY857" fmla="*/ 1910729 h 6858000"/>
              <a:gd name="connsiteX858" fmla="*/ 6964438 w 7467600"/>
              <a:gd name="connsiteY858" fmla="*/ 2209505 h 6858000"/>
              <a:gd name="connsiteX859" fmla="*/ 7367862 w 7467600"/>
              <a:gd name="connsiteY859" fmla="*/ 2806833 h 6858000"/>
              <a:gd name="connsiteX860" fmla="*/ 7364329 w 7467600"/>
              <a:gd name="connsiteY860" fmla="*/ 2826907 h 6858000"/>
              <a:gd name="connsiteX861" fmla="*/ 7290545 w 7467600"/>
              <a:gd name="connsiteY861" fmla="*/ 2850663 h 6858000"/>
              <a:gd name="connsiteX862" fmla="*/ 6472036 w 7467600"/>
              <a:gd name="connsiteY862" fmla="*/ 1959003 h 6858000"/>
              <a:gd name="connsiteX863" fmla="*/ 5792897 w 7467600"/>
              <a:gd name="connsiteY863" fmla="*/ 1647747 h 6858000"/>
              <a:gd name="connsiteX864" fmla="*/ 5842751 w 7467600"/>
              <a:gd name="connsiteY864" fmla="*/ 1816112 h 6858000"/>
              <a:gd name="connsiteX865" fmla="*/ 5847424 w 7467600"/>
              <a:gd name="connsiteY865" fmla="*/ 1815776 h 6858000"/>
              <a:gd name="connsiteX866" fmla="*/ 6399821 w 7467600"/>
              <a:gd name="connsiteY866" fmla="*/ 2344799 h 6858000"/>
              <a:gd name="connsiteX867" fmla="*/ 6323232 w 7467600"/>
              <a:gd name="connsiteY867" fmla="*/ 2389634 h 6858000"/>
              <a:gd name="connsiteX868" fmla="*/ 5942958 w 7467600"/>
              <a:gd name="connsiteY868" fmla="*/ 2077708 h 6858000"/>
              <a:gd name="connsiteX869" fmla="*/ 5921559 w 7467600"/>
              <a:gd name="connsiteY869" fmla="*/ 2378596 h 6858000"/>
              <a:gd name="connsiteX870" fmla="*/ 5817651 w 7467600"/>
              <a:gd name="connsiteY870" fmla="*/ 3023919 h 6858000"/>
              <a:gd name="connsiteX871" fmla="*/ 5729634 w 7467600"/>
              <a:gd name="connsiteY871" fmla="*/ 3051849 h 6858000"/>
              <a:gd name="connsiteX872" fmla="*/ 5611018 w 7467600"/>
              <a:gd name="connsiteY872" fmla="*/ 2316769 h 6858000"/>
              <a:gd name="connsiteX873" fmla="*/ 5687608 w 7467600"/>
              <a:gd name="connsiteY873" fmla="*/ 2039972 h 6858000"/>
              <a:gd name="connsiteX874" fmla="*/ 5657554 w 7467600"/>
              <a:gd name="connsiteY874" fmla="*/ 1576445 h 6858000"/>
              <a:gd name="connsiteX875" fmla="*/ 5150475 w 7467600"/>
              <a:gd name="connsiteY875" fmla="*/ 1274012 h 6858000"/>
              <a:gd name="connsiteX876" fmla="*/ 5349142 w 7467600"/>
              <a:gd name="connsiteY876" fmla="*/ 2204405 h 6858000"/>
              <a:gd name="connsiteX877" fmla="*/ 5262214 w 7467600"/>
              <a:gd name="connsiteY877" fmla="*/ 2233836 h 6858000"/>
              <a:gd name="connsiteX878" fmla="*/ 4981539 w 7467600"/>
              <a:gd name="connsiteY878" fmla="*/ 1542201 h 6858000"/>
              <a:gd name="connsiteX879" fmla="*/ 4958461 w 7467600"/>
              <a:gd name="connsiteY879" fmla="*/ 1136957 h 6858000"/>
              <a:gd name="connsiteX880" fmla="*/ 4655015 w 7467600"/>
              <a:gd name="connsiteY880" fmla="*/ 891426 h 6858000"/>
              <a:gd name="connsiteX881" fmla="*/ 4348002 w 7467600"/>
              <a:gd name="connsiteY881" fmla="*/ 2205895 h 6858000"/>
              <a:gd name="connsiteX882" fmla="*/ 4262250 w 7467600"/>
              <a:gd name="connsiteY882" fmla="*/ 2219972 h 6858000"/>
              <a:gd name="connsiteX883" fmla="*/ 4550611 w 7467600"/>
              <a:gd name="connsiteY883" fmla="*/ 817540 h 6858000"/>
              <a:gd name="connsiteX884" fmla="*/ 4564418 w 7467600"/>
              <a:gd name="connsiteY884" fmla="*/ 808293 h 6858000"/>
              <a:gd name="connsiteX885" fmla="*/ 4266388 w 7467600"/>
              <a:gd name="connsiteY885" fmla="*/ 500083 h 6858000"/>
              <a:gd name="connsiteX886" fmla="*/ 4032842 w 7467600"/>
              <a:gd name="connsiteY886" fmla="*/ 211809 h 6858000"/>
              <a:gd name="connsiteX887" fmla="*/ 3882765 w 7467600"/>
              <a:gd name="connsiteY887" fmla="*/ 0 h 6858000"/>
              <a:gd name="connsiteX888" fmla="*/ 3721337 w 7467600"/>
              <a:gd name="connsiteY888" fmla="*/ 0 h 6858000"/>
              <a:gd name="connsiteX889" fmla="*/ 3797544 w 7467600"/>
              <a:gd name="connsiteY889" fmla="*/ 0 h 6858000"/>
              <a:gd name="connsiteX890" fmla="*/ 3775734 w 7467600"/>
              <a:gd name="connsiteY890" fmla="*/ 95131 h 6858000"/>
              <a:gd name="connsiteX891" fmla="*/ 3724807 w 7467600"/>
              <a:gd name="connsiteY891" fmla="*/ 272257 h 6858000"/>
              <a:gd name="connsiteX892" fmla="*/ 3726844 w 7467600"/>
              <a:gd name="connsiteY892" fmla="*/ 282988 h 6858000"/>
              <a:gd name="connsiteX893" fmla="*/ 3742664 w 7467600"/>
              <a:gd name="connsiteY893" fmla="*/ 279918 h 6858000"/>
              <a:gd name="connsiteX894" fmla="*/ 4103910 w 7467600"/>
              <a:gd name="connsiteY894" fmla="*/ 1161917 h 6858000"/>
              <a:gd name="connsiteX895" fmla="*/ 4020269 w 7467600"/>
              <a:gd name="connsiteY895" fmla="*/ 1200406 h 6858000"/>
              <a:gd name="connsiteX896" fmla="*/ 3674882 w 7467600"/>
              <a:gd name="connsiteY896" fmla="*/ 488524 h 6858000"/>
              <a:gd name="connsiteX897" fmla="*/ 3132682 w 7467600"/>
              <a:gd name="connsiteY897" fmla="*/ 1072284 h 6858000"/>
              <a:gd name="connsiteX898" fmla="*/ 2716346 w 7467600"/>
              <a:gd name="connsiteY898" fmla="*/ 1276376 h 6858000"/>
              <a:gd name="connsiteX899" fmla="*/ 2716772 w 7467600"/>
              <a:gd name="connsiteY899" fmla="*/ 1255462 h 6858000"/>
              <a:gd name="connsiteX900" fmla="*/ 3471096 w 7467600"/>
              <a:gd name="connsiteY900" fmla="*/ 437072 h 6858000"/>
              <a:gd name="connsiteX901" fmla="*/ 3639057 w 7467600"/>
              <a:gd name="connsiteY901" fmla="*/ 286334 h 6858000"/>
              <a:gd name="connsiteX902" fmla="*/ 3640309 w 7467600"/>
              <a:gd name="connsiteY902" fmla="*/ 284664 h 6858000"/>
              <a:gd name="connsiteX903" fmla="*/ 3646022 w 7467600"/>
              <a:gd name="connsiteY903" fmla="*/ 276711 h 6858000"/>
              <a:gd name="connsiteX904" fmla="*/ 3707943 w 7467600"/>
              <a:gd name="connsiteY904" fmla="*/ 65958 h 6858000"/>
              <a:gd name="connsiteX905" fmla="*/ 3721337 w 7467600"/>
              <a:gd name="connsiteY905" fmla="*/ 0 h 6858000"/>
              <a:gd name="connsiteX906" fmla="*/ 2867960 w 7467600"/>
              <a:gd name="connsiteY906" fmla="*/ 0 h 6858000"/>
              <a:gd name="connsiteX907" fmla="*/ 2926351 w 7467600"/>
              <a:gd name="connsiteY907" fmla="*/ 0 h 6858000"/>
              <a:gd name="connsiteX908" fmla="*/ 2902823 w 7467600"/>
              <a:gd name="connsiteY908" fmla="*/ 262929 h 6858000"/>
              <a:gd name="connsiteX909" fmla="*/ 2940663 w 7467600"/>
              <a:gd name="connsiteY909" fmla="*/ 140884 h 6858000"/>
              <a:gd name="connsiteX910" fmla="*/ 2947039 w 7467600"/>
              <a:gd name="connsiteY910" fmla="*/ 122524 h 6858000"/>
              <a:gd name="connsiteX911" fmla="*/ 2984316 w 7467600"/>
              <a:gd name="connsiteY911" fmla="*/ 0 h 6858000"/>
              <a:gd name="connsiteX912" fmla="*/ 3016114 w 7467600"/>
              <a:gd name="connsiteY912" fmla="*/ 0 h 6858000"/>
              <a:gd name="connsiteX913" fmla="*/ 2979949 w 7467600"/>
              <a:gd name="connsiteY913" fmla="*/ 119274 h 6858000"/>
              <a:gd name="connsiteX914" fmla="*/ 3023879 w 7467600"/>
              <a:gd name="connsiteY914" fmla="*/ 0 h 6858000"/>
              <a:gd name="connsiteX915" fmla="*/ 3105400 w 7467600"/>
              <a:gd name="connsiteY915" fmla="*/ 0 h 6858000"/>
              <a:gd name="connsiteX916" fmla="*/ 3094669 w 7467600"/>
              <a:gd name="connsiteY916" fmla="*/ 30308 h 6858000"/>
              <a:gd name="connsiteX917" fmla="*/ 2901945 w 7467600"/>
              <a:gd name="connsiteY917" fmla="*/ 466538 h 6858000"/>
              <a:gd name="connsiteX918" fmla="*/ 2815209 w 7467600"/>
              <a:gd name="connsiteY918" fmla="*/ 497361 h 6858000"/>
              <a:gd name="connsiteX919" fmla="*/ 2844845 w 7467600"/>
              <a:gd name="connsiteY919" fmla="*/ 127638 h 6858000"/>
              <a:gd name="connsiteX920" fmla="*/ 2867960 w 7467600"/>
              <a:gd name="connsiteY920" fmla="*/ 0 h 6858000"/>
              <a:gd name="connsiteX921" fmla="*/ 1057230 w 7467600"/>
              <a:gd name="connsiteY921" fmla="*/ 0 h 6858000"/>
              <a:gd name="connsiteX922" fmla="*/ 1111003 w 7467600"/>
              <a:gd name="connsiteY922" fmla="*/ 0 h 6858000"/>
              <a:gd name="connsiteX923" fmla="*/ 1125553 w 7467600"/>
              <a:gd name="connsiteY923" fmla="*/ 52588 h 6858000"/>
              <a:gd name="connsiteX924" fmla="*/ 1304276 w 7467600"/>
              <a:gd name="connsiteY924" fmla="*/ 476275 h 6858000"/>
              <a:gd name="connsiteX925" fmla="*/ 1492066 w 7467600"/>
              <a:gd name="connsiteY925" fmla="*/ 886333 h 6858000"/>
              <a:gd name="connsiteX926" fmla="*/ 1423698 w 7467600"/>
              <a:gd name="connsiteY926" fmla="*/ 710817 h 6858000"/>
              <a:gd name="connsiteX927" fmla="*/ 1357609 w 7467600"/>
              <a:gd name="connsiteY927" fmla="*/ 532892 h 6858000"/>
              <a:gd name="connsiteX928" fmla="*/ 1309550 w 7467600"/>
              <a:gd name="connsiteY928" fmla="*/ 374031 h 6858000"/>
              <a:gd name="connsiteX929" fmla="*/ 1193673 w 7467600"/>
              <a:gd name="connsiteY929" fmla="*/ 49533 h 6858000"/>
              <a:gd name="connsiteX930" fmla="*/ 1164391 w 7467600"/>
              <a:gd name="connsiteY930" fmla="*/ 0 h 6858000"/>
              <a:gd name="connsiteX931" fmla="*/ 1200666 w 7467600"/>
              <a:gd name="connsiteY931" fmla="*/ 0 h 6858000"/>
              <a:gd name="connsiteX932" fmla="*/ 1223408 w 7467600"/>
              <a:gd name="connsiteY932" fmla="*/ 38996 h 6858000"/>
              <a:gd name="connsiteX933" fmla="*/ 1339635 w 7467600"/>
              <a:gd name="connsiteY933" fmla="*/ 365517 h 6858000"/>
              <a:gd name="connsiteX934" fmla="*/ 1387469 w 7467600"/>
              <a:gd name="connsiteY934" fmla="*/ 523079 h 6858000"/>
              <a:gd name="connsiteX935" fmla="*/ 1452685 w 7467600"/>
              <a:gd name="connsiteY935" fmla="*/ 699806 h 6858000"/>
              <a:gd name="connsiteX936" fmla="*/ 1492092 w 7467600"/>
              <a:gd name="connsiteY936" fmla="*/ 800424 h 6858000"/>
              <a:gd name="connsiteX937" fmla="*/ 1455302 w 7467600"/>
              <a:gd name="connsiteY937" fmla="*/ 632913 h 6858000"/>
              <a:gd name="connsiteX938" fmla="*/ 1222336 w 7467600"/>
              <a:gd name="connsiteY938" fmla="*/ 9480 h 6858000"/>
              <a:gd name="connsiteX939" fmla="*/ 1214634 w 7467600"/>
              <a:gd name="connsiteY939" fmla="*/ 0 h 6858000"/>
              <a:gd name="connsiteX940" fmla="*/ 1289827 w 7467600"/>
              <a:gd name="connsiteY940" fmla="*/ 0 h 6858000"/>
              <a:gd name="connsiteX941" fmla="*/ 1321076 w 7467600"/>
              <a:gd name="connsiteY941" fmla="*/ 59722 h 6858000"/>
              <a:gd name="connsiteX942" fmla="*/ 1512579 w 7467600"/>
              <a:gd name="connsiteY942" fmla="*/ 626441 h 6858000"/>
              <a:gd name="connsiteX943" fmla="*/ 1506076 w 7467600"/>
              <a:gd name="connsiteY943" fmla="*/ 1089289 h 6858000"/>
              <a:gd name="connsiteX944" fmla="*/ 1486346 w 7467600"/>
              <a:gd name="connsiteY944" fmla="*/ 1079919 h 6858000"/>
              <a:gd name="connsiteX945" fmla="*/ 1070511 w 7467600"/>
              <a:gd name="connsiteY945" fmla="*/ 48609 h 6858000"/>
              <a:gd name="connsiteX946" fmla="*/ 1057230 w 7467600"/>
              <a:gd name="connsiteY946" fmla="*/ 0 h 6858000"/>
              <a:gd name="connsiteX947" fmla="*/ 43151 w 7467600"/>
              <a:gd name="connsiteY947" fmla="*/ 0 h 6858000"/>
              <a:gd name="connsiteX948" fmla="*/ 95283 w 7467600"/>
              <a:gd name="connsiteY948" fmla="*/ 0 h 6858000"/>
              <a:gd name="connsiteX949" fmla="*/ 300708 w 7467600"/>
              <a:gd name="connsiteY949" fmla="*/ 154571 h 6858000"/>
              <a:gd name="connsiteX950" fmla="*/ 530414 w 7467600"/>
              <a:gd name="connsiteY950" fmla="*/ 354673 h 6858000"/>
              <a:gd name="connsiteX951" fmla="*/ 333785 w 7467600"/>
              <a:gd name="connsiteY951" fmla="*/ 161564 h 6858000"/>
              <a:gd name="connsiteX952" fmla="*/ 147005 w 7467600"/>
              <a:gd name="connsiteY952" fmla="*/ 0 h 6858000"/>
              <a:gd name="connsiteX953" fmla="*/ 272509 w 7467600"/>
              <a:gd name="connsiteY953" fmla="*/ 0 h 6858000"/>
              <a:gd name="connsiteX954" fmla="*/ 326276 w 7467600"/>
              <a:gd name="connsiteY954" fmla="*/ 45847 h 6858000"/>
              <a:gd name="connsiteX955" fmla="*/ 823759 w 7467600"/>
              <a:gd name="connsiteY955" fmla="*/ 574145 h 6858000"/>
              <a:gd name="connsiteX956" fmla="*/ 811254 w 7467600"/>
              <a:gd name="connsiteY956" fmla="*/ 665546 h 6858000"/>
              <a:gd name="connsiteX957" fmla="*/ 154042 w 7467600"/>
              <a:gd name="connsiteY957" fmla="*/ 261522 h 6858000"/>
              <a:gd name="connsiteX958" fmla="*/ 13550 w 7467600"/>
              <a:gd name="connsiteY958" fmla="*/ 158423 h 6858000"/>
              <a:gd name="connsiteX959" fmla="*/ 0 w 7467600"/>
              <a:gd name="connsiteY959" fmla="*/ 146618 h 6858000"/>
              <a:gd name="connsiteX960" fmla="*/ 0 w 7467600"/>
              <a:gd name="connsiteY960" fmla="*/ 59161 h 6858000"/>
              <a:gd name="connsiteX961" fmla="*/ 45427 w 7467600"/>
              <a:gd name="connsiteY961" fmla="*/ 101078 h 6858000"/>
              <a:gd name="connsiteX962" fmla="*/ 630103 w 7467600"/>
              <a:gd name="connsiteY962" fmla="*/ 485885 h 6858000"/>
              <a:gd name="connsiteX963" fmla="*/ 532040 w 7467600"/>
              <a:gd name="connsiteY963" fmla="*/ 399359 h 6858000"/>
              <a:gd name="connsiteX964" fmla="*/ 517618 w 7467600"/>
              <a:gd name="connsiteY964" fmla="*/ 385726 h 6858000"/>
              <a:gd name="connsiteX965" fmla="*/ 285074 w 7467600"/>
              <a:gd name="connsiteY965" fmla="*/ 182755 h 6858000"/>
              <a:gd name="connsiteX966" fmla="*/ 43151 w 7467600"/>
              <a:gd name="connsiteY96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6012219 h 6858000"/>
              <a:gd name="connsiteX77" fmla="*/ 7356878 w 7467600"/>
              <a:gd name="connsiteY77" fmla="*/ 5981332 h 6858000"/>
              <a:gd name="connsiteX78" fmla="*/ 7467600 w 7467600"/>
              <a:gd name="connsiteY78" fmla="*/ 6117703 h 6858000"/>
              <a:gd name="connsiteX79" fmla="*/ 7467600 w 7467600"/>
              <a:gd name="connsiteY79" fmla="*/ 6163634 h 6858000"/>
              <a:gd name="connsiteX80" fmla="*/ 7403637 w 7467600"/>
              <a:gd name="connsiteY80" fmla="*/ 6083957 h 6858000"/>
              <a:gd name="connsiteX81" fmla="*/ 7254615 w 7467600"/>
              <a:gd name="connsiteY81" fmla="*/ 5911918 h 6858000"/>
              <a:gd name="connsiteX82" fmla="*/ 7312589 w 7467600"/>
              <a:gd name="connsiteY82" fmla="*/ 5982309 h 6858000"/>
              <a:gd name="connsiteX83" fmla="*/ 7448321 w 7467600"/>
              <a:gd name="connsiteY83" fmla="*/ 6190991 h 6858000"/>
              <a:gd name="connsiteX84" fmla="*/ 7467600 w 7467600"/>
              <a:gd name="connsiteY84" fmla="*/ 6221686 h 6858000"/>
              <a:gd name="connsiteX85" fmla="*/ 7467600 w 7467600"/>
              <a:gd name="connsiteY85" fmla="*/ 6334256 h 6858000"/>
              <a:gd name="connsiteX86" fmla="*/ 7454976 w 7467600"/>
              <a:gd name="connsiteY86" fmla="*/ 6318297 h 6858000"/>
              <a:gd name="connsiteX87" fmla="*/ 1456157 w 7467600"/>
              <a:gd name="connsiteY87" fmla="*/ 5371404 h 6858000"/>
              <a:gd name="connsiteX88" fmla="*/ 1244432 w 7467600"/>
              <a:gd name="connsiteY88" fmla="*/ 5385601 h 6858000"/>
              <a:gd name="connsiteX89" fmla="*/ 973990 w 7467600"/>
              <a:gd name="connsiteY89" fmla="*/ 5424940 h 6858000"/>
              <a:gd name="connsiteX90" fmla="*/ 1103809 w 7467600"/>
              <a:gd name="connsiteY90" fmla="*/ 5433720 h 6858000"/>
              <a:gd name="connsiteX91" fmla="*/ 1123454 w 7467600"/>
              <a:gd name="connsiteY91" fmla="*/ 5435727 h 6858000"/>
              <a:gd name="connsiteX92" fmla="*/ 1737017 w 7467600"/>
              <a:gd name="connsiteY92" fmla="*/ 5452183 h 6858000"/>
              <a:gd name="connsiteX93" fmla="*/ 1824397 w 7467600"/>
              <a:gd name="connsiteY93" fmla="*/ 5447757 h 6858000"/>
              <a:gd name="connsiteX94" fmla="*/ 2070059 w 7467600"/>
              <a:gd name="connsiteY94" fmla="*/ 5441660 h 6858000"/>
              <a:gd name="connsiteX95" fmla="*/ 1456157 w 7467600"/>
              <a:gd name="connsiteY95" fmla="*/ 5371404 h 6858000"/>
              <a:gd name="connsiteX96" fmla="*/ 4988186 w 7467600"/>
              <a:gd name="connsiteY96" fmla="*/ 5216467 h 6858000"/>
              <a:gd name="connsiteX97" fmla="*/ 4777334 w 7467600"/>
              <a:gd name="connsiteY97" fmla="*/ 5406072 h 6858000"/>
              <a:gd name="connsiteX98" fmla="*/ 4718341 w 7467600"/>
              <a:gd name="connsiteY98" fmla="*/ 5468043 h 6858000"/>
              <a:gd name="connsiteX99" fmla="*/ 4604655 w 7467600"/>
              <a:gd name="connsiteY99" fmla="*/ 5583434 h 6858000"/>
              <a:gd name="connsiteX100" fmla="*/ 4565074 w 7467600"/>
              <a:gd name="connsiteY100" fmla="*/ 5618550 h 6858000"/>
              <a:gd name="connsiteX101" fmla="*/ 4988186 w 7467600"/>
              <a:gd name="connsiteY101" fmla="*/ 5216467 h 6858000"/>
              <a:gd name="connsiteX102" fmla="*/ 4978032 w 7467600"/>
              <a:gd name="connsiteY102" fmla="*/ 5183809 h 6858000"/>
              <a:gd name="connsiteX103" fmla="*/ 4463413 w 7467600"/>
              <a:gd name="connsiteY103" fmla="*/ 5615162 h 6858000"/>
              <a:gd name="connsiteX104" fmla="*/ 4358134 w 7467600"/>
              <a:gd name="connsiteY104" fmla="*/ 5742791 h 6858000"/>
              <a:gd name="connsiteX105" fmla="*/ 4376219 w 7467600"/>
              <a:gd name="connsiteY105" fmla="*/ 5729027 h 6858000"/>
              <a:gd name="connsiteX106" fmla="*/ 4582340 w 7467600"/>
              <a:gd name="connsiteY106" fmla="*/ 5561037 h 6858000"/>
              <a:gd name="connsiteX107" fmla="*/ 4694684 w 7467600"/>
              <a:gd name="connsiteY107" fmla="*/ 5447098 h 6858000"/>
              <a:gd name="connsiteX108" fmla="*/ 4754123 w 7467600"/>
              <a:gd name="connsiteY108" fmla="*/ 5384643 h 6858000"/>
              <a:gd name="connsiteX109" fmla="*/ 4978032 w 7467600"/>
              <a:gd name="connsiteY109" fmla="*/ 5183809 h 6858000"/>
              <a:gd name="connsiteX110" fmla="*/ 1903353 w 7467600"/>
              <a:gd name="connsiteY110" fmla="*/ 5044827 h 6858000"/>
              <a:gd name="connsiteX111" fmla="*/ 1936931 w 7467600"/>
              <a:gd name="connsiteY111" fmla="*/ 5093954 h 6858000"/>
              <a:gd name="connsiteX112" fmla="*/ 2195868 w 7467600"/>
              <a:gd name="connsiteY112" fmla="*/ 5396574 h 6858000"/>
              <a:gd name="connsiteX113" fmla="*/ 2088852 w 7467600"/>
              <a:gd name="connsiteY113" fmla="*/ 5166123 h 6858000"/>
              <a:gd name="connsiteX114" fmla="*/ 1958241 w 7467600"/>
              <a:gd name="connsiteY114" fmla="*/ 5067955 h 6858000"/>
              <a:gd name="connsiteX115" fmla="*/ 1903353 w 7467600"/>
              <a:gd name="connsiteY115" fmla="*/ 5044827 h 6858000"/>
              <a:gd name="connsiteX116" fmla="*/ 1979378 w 7467600"/>
              <a:gd name="connsiteY116" fmla="*/ 4769504 h 6858000"/>
              <a:gd name="connsiteX117" fmla="*/ 2882120 w 7467600"/>
              <a:gd name="connsiteY117" fmla="*/ 5064547 h 6858000"/>
              <a:gd name="connsiteX118" fmla="*/ 2793103 w 7467600"/>
              <a:gd name="connsiteY118" fmla="*/ 5039699 h 6858000"/>
              <a:gd name="connsiteX119" fmla="*/ 2770041 w 7467600"/>
              <a:gd name="connsiteY119" fmla="*/ 5033634 h 6858000"/>
              <a:gd name="connsiteX120" fmla="*/ 1979378 w 7467600"/>
              <a:gd name="connsiteY120" fmla="*/ 4769504 h 6858000"/>
              <a:gd name="connsiteX121" fmla="*/ 1927410 w 7467600"/>
              <a:gd name="connsiteY121" fmla="*/ 4716164 h 6858000"/>
              <a:gd name="connsiteX122" fmla="*/ 1959587 w 7467600"/>
              <a:gd name="connsiteY122" fmla="*/ 4728849 h 6858000"/>
              <a:gd name="connsiteX123" fmla="*/ 2777707 w 7467600"/>
              <a:gd name="connsiteY123" fmla="*/ 5003991 h 6858000"/>
              <a:gd name="connsiteX124" fmla="*/ 2800768 w 7467600"/>
              <a:gd name="connsiteY124" fmla="*/ 5010056 h 6858000"/>
              <a:gd name="connsiteX125" fmla="*/ 2879408 w 7467600"/>
              <a:gd name="connsiteY125" fmla="*/ 5031590 h 6858000"/>
              <a:gd name="connsiteX126" fmla="*/ 2862295 w 7467600"/>
              <a:gd name="connsiteY126" fmla="*/ 5022958 h 6858000"/>
              <a:gd name="connsiteX127" fmla="*/ 2813343 w 7467600"/>
              <a:gd name="connsiteY127" fmla="*/ 4998369 h 6858000"/>
              <a:gd name="connsiteX128" fmla="*/ 2646245 w 7467600"/>
              <a:gd name="connsiteY128" fmla="*/ 4930999 h 6858000"/>
              <a:gd name="connsiteX129" fmla="*/ 1999243 w 7467600"/>
              <a:gd name="connsiteY129" fmla="*/ 4730524 h 6858000"/>
              <a:gd name="connsiteX130" fmla="*/ 1979527 w 7467600"/>
              <a:gd name="connsiteY130" fmla="*/ 4726651 h 6858000"/>
              <a:gd name="connsiteX131" fmla="*/ 1927410 w 7467600"/>
              <a:gd name="connsiteY131" fmla="*/ 4716164 h 6858000"/>
              <a:gd name="connsiteX132" fmla="*/ 1997014 w 7467600"/>
              <a:gd name="connsiteY132" fmla="*/ 4698007 h 6858000"/>
              <a:gd name="connsiteX133" fmla="*/ 2005458 w 7467600"/>
              <a:gd name="connsiteY133" fmla="*/ 4699540 h 6858000"/>
              <a:gd name="connsiteX134" fmla="*/ 2657186 w 7467600"/>
              <a:gd name="connsiteY134" fmla="*/ 4901687 h 6858000"/>
              <a:gd name="connsiteX135" fmla="*/ 2826662 w 7467600"/>
              <a:gd name="connsiteY135" fmla="*/ 4970362 h 6858000"/>
              <a:gd name="connsiteX136" fmla="*/ 2876100 w 7467600"/>
              <a:gd name="connsiteY136" fmla="*/ 4995397 h 6858000"/>
              <a:gd name="connsiteX137" fmla="*/ 3042600 w 7467600"/>
              <a:gd name="connsiteY137" fmla="*/ 5059532 h 6858000"/>
              <a:gd name="connsiteX138" fmla="*/ 1997014 w 7467600"/>
              <a:gd name="connsiteY138" fmla="*/ 4698007 h 6858000"/>
              <a:gd name="connsiteX139" fmla="*/ 2305292 w 7467600"/>
              <a:gd name="connsiteY139" fmla="*/ 4219492 h 6858000"/>
              <a:gd name="connsiteX140" fmla="*/ 3360922 w 7467600"/>
              <a:gd name="connsiteY140" fmla="*/ 4529373 h 6858000"/>
              <a:gd name="connsiteX141" fmla="*/ 3492420 w 7467600"/>
              <a:gd name="connsiteY141" fmla="*/ 4510145 h 6858000"/>
              <a:gd name="connsiteX142" fmla="*/ 3364086 w 7467600"/>
              <a:gd name="connsiteY142" fmla="*/ 4480340 h 6858000"/>
              <a:gd name="connsiteX143" fmla="*/ 3225818 w 7467600"/>
              <a:gd name="connsiteY143" fmla="*/ 4411822 h 6858000"/>
              <a:gd name="connsiteX144" fmla="*/ 3129696 w 7467600"/>
              <a:gd name="connsiteY144" fmla="*/ 4360704 h 6858000"/>
              <a:gd name="connsiteX145" fmla="*/ 2814545 w 7467600"/>
              <a:gd name="connsiteY145" fmla="*/ 4282955 h 6858000"/>
              <a:gd name="connsiteX146" fmla="*/ 2305292 w 7467600"/>
              <a:gd name="connsiteY146" fmla="*/ 4219492 h 6858000"/>
              <a:gd name="connsiteX147" fmla="*/ 2626982 w 7467600"/>
              <a:gd name="connsiteY147" fmla="*/ 4206450 h 6858000"/>
              <a:gd name="connsiteX148" fmla="*/ 2490617 w 7467600"/>
              <a:gd name="connsiteY148" fmla="*/ 4206951 h 6858000"/>
              <a:gd name="connsiteX149" fmla="*/ 2819869 w 7467600"/>
              <a:gd name="connsiteY149" fmla="*/ 4252936 h 6858000"/>
              <a:gd name="connsiteX150" fmla="*/ 3143018 w 7467600"/>
              <a:gd name="connsiteY150" fmla="*/ 4332698 h 6858000"/>
              <a:gd name="connsiteX151" fmla="*/ 3241520 w 7467600"/>
              <a:gd name="connsiteY151" fmla="*/ 4385112 h 6858000"/>
              <a:gd name="connsiteX152" fmla="*/ 3374575 w 7467600"/>
              <a:gd name="connsiteY152" fmla="*/ 4451517 h 6858000"/>
              <a:gd name="connsiteX153" fmla="*/ 3505221 w 7467600"/>
              <a:gd name="connsiteY153" fmla="*/ 4480757 h 6858000"/>
              <a:gd name="connsiteX154" fmla="*/ 2626982 w 7467600"/>
              <a:gd name="connsiteY154" fmla="*/ 4206450 h 6858000"/>
              <a:gd name="connsiteX155" fmla="*/ 1310106 w 7467600"/>
              <a:gd name="connsiteY155" fmla="*/ 3943217 h 6858000"/>
              <a:gd name="connsiteX156" fmla="*/ 854994 w 7467600"/>
              <a:gd name="connsiteY156" fmla="*/ 4399136 h 6858000"/>
              <a:gd name="connsiteX157" fmla="*/ 742462 w 7467600"/>
              <a:gd name="connsiteY157" fmla="*/ 4594648 h 6858000"/>
              <a:gd name="connsiteX158" fmla="*/ 820602 w 7467600"/>
              <a:gd name="connsiteY158" fmla="*/ 4485915 h 6858000"/>
              <a:gd name="connsiteX159" fmla="*/ 878295 w 7467600"/>
              <a:gd name="connsiteY159" fmla="*/ 4403594 h 6858000"/>
              <a:gd name="connsiteX160" fmla="*/ 1240607 w 7467600"/>
              <a:gd name="connsiteY160" fmla="*/ 4010401 h 6858000"/>
              <a:gd name="connsiteX161" fmla="*/ 1310106 w 7467600"/>
              <a:gd name="connsiteY161" fmla="*/ 3943217 h 6858000"/>
              <a:gd name="connsiteX162" fmla="*/ 1423113 w 7467600"/>
              <a:gd name="connsiteY162" fmla="*/ 3874565 h 6858000"/>
              <a:gd name="connsiteX163" fmla="*/ 1260565 w 7467600"/>
              <a:gd name="connsiteY163" fmla="*/ 4031982 h 6858000"/>
              <a:gd name="connsiteX164" fmla="*/ 901900 w 7467600"/>
              <a:gd name="connsiteY164" fmla="*/ 4421236 h 6858000"/>
              <a:gd name="connsiteX165" fmla="*/ 845044 w 7467600"/>
              <a:gd name="connsiteY165" fmla="*/ 4502436 h 6858000"/>
              <a:gd name="connsiteX166" fmla="*/ 685926 w 7467600"/>
              <a:gd name="connsiteY166" fmla="*/ 4703069 h 6858000"/>
              <a:gd name="connsiteX167" fmla="*/ 684248 w 7467600"/>
              <a:gd name="connsiteY167" fmla="*/ 4706721 h 6858000"/>
              <a:gd name="connsiteX168" fmla="*/ 1423113 w 7467600"/>
              <a:gd name="connsiteY168" fmla="*/ 3874565 h 6858000"/>
              <a:gd name="connsiteX169" fmla="*/ 3316479 w 7467600"/>
              <a:gd name="connsiteY169" fmla="*/ 3872136 h 6858000"/>
              <a:gd name="connsiteX170" fmla="*/ 3546806 w 7467600"/>
              <a:gd name="connsiteY170" fmla="*/ 4356139 h 6858000"/>
              <a:gd name="connsiteX171" fmla="*/ 3364433 w 7467600"/>
              <a:gd name="connsiteY171" fmla="*/ 3953121 h 6858000"/>
              <a:gd name="connsiteX172" fmla="*/ 3316479 w 7467600"/>
              <a:gd name="connsiteY172" fmla="*/ 3872136 h 6858000"/>
              <a:gd name="connsiteX173" fmla="*/ 3291335 w 7467600"/>
              <a:gd name="connsiteY173" fmla="*/ 3767420 h 6858000"/>
              <a:gd name="connsiteX174" fmla="*/ 3390805 w 7467600"/>
              <a:gd name="connsiteY174" fmla="*/ 3937163 h 6858000"/>
              <a:gd name="connsiteX175" fmla="*/ 3579062 w 7467600"/>
              <a:gd name="connsiteY175" fmla="*/ 4359040 h 6858000"/>
              <a:gd name="connsiteX176" fmla="*/ 3467355 w 7467600"/>
              <a:gd name="connsiteY176" fmla="*/ 3988130 h 6858000"/>
              <a:gd name="connsiteX177" fmla="*/ 3310753 w 7467600"/>
              <a:gd name="connsiteY177" fmla="*/ 3787140 h 6858000"/>
              <a:gd name="connsiteX178" fmla="*/ 3291335 w 7467600"/>
              <a:gd name="connsiteY178" fmla="*/ 3767420 h 6858000"/>
              <a:gd name="connsiteX179" fmla="*/ 1635889 w 7467600"/>
              <a:gd name="connsiteY179" fmla="*/ 3709494 h 6858000"/>
              <a:gd name="connsiteX180" fmla="*/ 1634800 w 7467600"/>
              <a:gd name="connsiteY180" fmla="*/ 3731111 h 6858000"/>
              <a:gd name="connsiteX181" fmla="*/ 1635889 w 7467600"/>
              <a:gd name="connsiteY181" fmla="*/ 3709494 h 6858000"/>
              <a:gd name="connsiteX182" fmla="*/ 1510397 w 7467600"/>
              <a:gd name="connsiteY182" fmla="*/ 3684705 h 6858000"/>
              <a:gd name="connsiteX183" fmla="*/ 1146550 w 7467600"/>
              <a:gd name="connsiteY183" fmla="*/ 3802012 h 6858000"/>
              <a:gd name="connsiteX184" fmla="*/ 698834 w 7467600"/>
              <a:gd name="connsiteY184" fmla="*/ 3952272 h 6858000"/>
              <a:gd name="connsiteX185" fmla="*/ 34256 w 7467600"/>
              <a:gd name="connsiteY185" fmla="*/ 4347603 h 6858000"/>
              <a:gd name="connsiteX186" fmla="*/ 527241 w 7467600"/>
              <a:gd name="connsiteY186" fmla="*/ 4065078 h 6858000"/>
              <a:gd name="connsiteX187" fmla="*/ 1510397 w 7467600"/>
              <a:gd name="connsiteY187" fmla="*/ 3684705 h 6858000"/>
              <a:gd name="connsiteX188" fmla="*/ 1313114 w 7467600"/>
              <a:gd name="connsiteY188" fmla="*/ 3655216 h 6858000"/>
              <a:gd name="connsiteX189" fmla="*/ 1109304 w 7467600"/>
              <a:gd name="connsiteY189" fmla="*/ 3669030 h 6858000"/>
              <a:gd name="connsiteX190" fmla="*/ 8129 w 7467600"/>
              <a:gd name="connsiteY190" fmla="*/ 4330519 h 6858000"/>
              <a:gd name="connsiteX191" fmla="*/ 687572 w 7467600"/>
              <a:gd name="connsiteY191" fmla="*/ 3925629 h 6858000"/>
              <a:gd name="connsiteX192" fmla="*/ 1138365 w 7467600"/>
              <a:gd name="connsiteY192" fmla="*/ 3774515 h 6858000"/>
              <a:gd name="connsiteX193" fmla="*/ 1505579 w 7467600"/>
              <a:gd name="connsiteY193" fmla="*/ 3655526 h 6858000"/>
              <a:gd name="connsiteX194" fmla="*/ 1313114 w 7467600"/>
              <a:gd name="connsiteY194" fmla="*/ 3655216 h 6858000"/>
              <a:gd name="connsiteX195" fmla="*/ 3655073 w 7467600"/>
              <a:gd name="connsiteY195" fmla="*/ 3650884 h 6858000"/>
              <a:gd name="connsiteX196" fmla="*/ 3989938 w 7467600"/>
              <a:gd name="connsiteY196" fmla="*/ 3991685 h 6858000"/>
              <a:gd name="connsiteX197" fmla="*/ 4393907 w 7467600"/>
              <a:gd name="connsiteY197" fmla="*/ 4261258 h 6858000"/>
              <a:gd name="connsiteX198" fmla="*/ 4648051 w 7467600"/>
              <a:gd name="connsiteY198" fmla="*/ 4374051 h 6858000"/>
              <a:gd name="connsiteX199" fmla="*/ 4383389 w 7467600"/>
              <a:gd name="connsiteY199" fmla="*/ 4184369 h 6858000"/>
              <a:gd name="connsiteX200" fmla="*/ 4165508 w 7467600"/>
              <a:gd name="connsiteY200" fmla="*/ 4035196 h 6858000"/>
              <a:gd name="connsiteX201" fmla="*/ 4068162 w 7467600"/>
              <a:gd name="connsiteY201" fmla="*/ 3953394 h 6858000"/>
              <a:gd name="connsiteX202" fmla="*/ 3981416 w 7467600"/>
              <a:gd name="connsiteY202" fmla="*/ 3880482 h 6858000"/>
              <a:gd name="connsiteX203" fmla="*/ 3800147 w 7467600"/>
              <a:gd name="connsiteY203" fmla="*/ 3749872 h 6858000"/>
              <a:gd name="connsiteX204" fmla="*/ 3655073 w 7467600"/>
              <a:gd name="connsiteY204" fmla="*/ 3650884 h 6858000"/>
              <a:gd name="connsiteX205" fmla="*/ 3670252 w 7467600"/>
              <a:gd name="connsiteY205" fmla="*/ 3622798 h 6858000"/>
              <a:gd name="connsiteX206" fmla="*/ 3817258 w 7467600"/>
              <a:gd name="connsiteY206" fmla="*/ 3723577 h 6858000"/>
              <a:gd name="connsiteX207" fmla="*/ 4000461 w 7467600"/>
              <a:gd name="connsiteY207" fmla="*/ 3855966 h 6858000"/>
              <a:gd name="connsiteX208" fmla="*/ 4088180 w 7467600"/>
              <a:gd name="connsiteY208" fmla="*/ 3929774 h 6858000"/>
              <a:gd name="connsiteX209" fmla="*/ 4184555 w 7467600"/>
              <a:gd name="connsiteY209" fmla="*/ 4010683 h 6858000"/>
              <a:gd name="connsiteX210" fmla="*/ 4399563 w 7467600"/>
              <a:gd name="connsiteY210" fmla="*/ 4158106 h 6858000"/>
              <a:gd name="connsiteX211" fmla="*/ 4684469 w 7467600"/>
              <a:gd name="connsiteY211" fmla="*/ 4364680 h 6858000"/>
              <a:gd name="connsiteX212" fmla="*/ 4690271 w 7467600"/>
              <a:gd name="connsiteY212" fmla="*/ 4370034 h 6858000"/>
              <a:gd name="connsiteX213" fmla="*/ 4136093 w 7467600"/>
              <a:gd name="connsiteY213" fmla="*/ 3858466 h 6858000"/>
              <a:gd name="connsiteX214" fmla="*/ 3670252 w 7467600"/>
              <a:gd name="connsiteY214" fmla="*/ 3622798 h 6858000"/>
              <a:gd name="connsiteX215" fmla="*/ 4440129 w 7467600"/>
              <a:gd name="connsiteY215" fmla="*/ 3448571 h 6858000"/>
              <a:gd name="connsiteX216" fmla="*/ 4856525 w 7467600"/>
              <a:gd name="connsiteY216" fmla="*/ 3915351 h 6858000"/>
              <a:gd name="connsiteX217" fmla="*/ 5059055 w 7467600"/>
              <a:gd name="connsiteY217" fmla="*/ 4108918 h 6858000"/>
              <a:gd name="connsiteX218" fmla="*/ 5290070 w 7467600"/>
              <a:gd name="connsiteY218" fmla="*/ 4263619 h 6858000"/>
              <a:gd name="connsiteX219" fmla="*/ 4834991 w 7467600"/>
              <a:gd name="connsiteY219" fmla="*/ 3830985 h 6858000"/>
              <a:gd name="connsiteX220" fmla="*/ 4440129 w 7467600"/>
              <a:gd name="connsiteY220" fmla="*/ 3448571 h 6858000"/>
              <a:gd name="connsiteX221" fmla="*/ 4441737 w 7467600"/>
              <a:gd name="connsiteY221" fmla="*/ 3399734 h 6858000"/>
              <a:gd name="connsiteX222" fmla="*/ 4431236 w 7467600"/>
              <a:gd name="connsiteY222" fmla="*/ 3400954 h 6858000"/>
              <a:gd name="connsiteX223" fmla="*/ 4557150 w 7467600"/>
              <a:gd name="connsiteY223" fmla="*/ 3510023 h 6858000"/>
              <a:gd name="connsiteX224" fmla="*/ 4856936 w 7467600"/>
              <a:gd name="connsiteY224" fmla="*/ 3809146 h 6858000"/>
              <a:gd name="connsiteX225" fmla="*/ 5111996 w 7467600"/>
              <a:gd name="connsiteY225" fmla="*/ 4065759 h 6858000"/>
              <a:gd name="connsiteX226" fmla="*/ 5388878 w 7467600"/>
              <a:gd name="connsiteY226" fmla="*/ 4300185 h 6858000"/>
              <a:gd name="connsiteX227" fmla="*/ 5425556 w 7467600"/>
              <a:gd name="connsiteY227" fmla="*/ 4308967 h 6858000"/>
              <a:gd name="connsiteX228" fmla="*/ 4943646 w 7467600"/>
              <a:gd name="connsiteY228" fmla="*/ 3822916 h 6858000"/>
              <a:gd name="connsiteX229" fmla="*/ 4594837 w 7467600"/>
              <a:gd name="connsiteY229" fmla="*/ 3532274 h 6858000"/>
              <a:gd name="connsiteX230" fmla="*/ 4441737 w 7467600"/>
              <a:gd name="connsiteY230" fmla="*/ 3399734 h 6858000"/>
              <a:gd name="connsiteX231" fmla="*/ 5425834 w 7467600"/>
              <a:gd name="connsiteY231" fmla="*/ 3162785 h 6858000"/>
              <a:gd name="connsiteX232" fmla="*/ 5401644 w 7467600"/>
              <a:gd name="connsiteY232" fmla="*/ 3617847 h 6858000"/>
              <a:gd name="connsiteX233" fmla="*/ 5467256 w 7467600"/>
              <a:gd name="connsiteY233" fmla="*/ 4175494 h 6858000"/>
              <a:gd name="connsiteX234" fmla="*/ 5448069 w 7467600"/>
              <a:gd name="connsiteY234" fmla="*/ 3567554 h 6858000"/>
              <a:gd name="connsiteX235" fmla="*/ 5425834 w 7467600"/>
              <a:gd name="connsiteY235" fmla="*/ 3162785 h 6858000"/>
              <a:gd name="connsiteX236" fmla="*/ 1318687 w 7467600"/>
              <a:gd name="connsiteY236" fmla="*/ 3113840 h 6858000"/>
              <a:gd name="connsiteX237" fmla="*/ 1066793 w 7467600"/>
              <a:gd name="connsiteY237" fmla="*/ 3212171 h 6858000"/>
              <a:gd name="connsiteX238" fmla="*/ 993319 w 7467600"/>
              <a:gd name="connsiteY238" fmla="*/ 3247648 h 6858000"/>
              <a:gd name="connsiteX239" fmla="*/ 853081 w 7467600"/>
              <a:gd name="connsiteY239" fmla="*/ 3312410 h 6858000"/>
              <a:gd name="connsiteX240" fmla="*/ 805957 w 7467600"/>
              <a:gd name="connsiteY240" fmla="*/ 3330443 h 6858000"/>
              <a:gd name="connsiteX241" fmla="*/ 1318687 w 7467600"/>
              <a:gd name="connsiteY241" fmla="*/ 3113840 h 6858000"/>
              <a:gd name="connsiteX242" fmla="*/ 5453702 w 7467600"/>
              <a:gd name="connsiteY242" fmla="*/ 3090882 h 6858000"/>
              <a:gd name="connsiteX243" fmla="*/ 5480135 w 7467600"/>
              <a:gd name="connsiteY243" fmla="*/ 3565802 h 6858000"/>
              <a:gd name="connsiteX244" fmla="*/ 5499023 w 7467600"/>
              <a:gd name="connsiteY244" fmla="*/ 4166310 h 6858000"/>
              <a:gd name="connsiteX245" fmla="*/ 5547022 w 7467600"/>
              <a:gd name="connsiteY245" fmla="*/ 3607838 h 6858000"/>
              <a:gd name="connsiteX246" fmla="*/ 5515964 w 7467600"/>
              <a:gd name="connsiteY246" fmla="*/ 3378541 h 6858000"/>
              <a:gd name="connsiteX247" fmla="*/ 5453702 w 7467600"/>
              <a:gd name="connsiteY247" fmla="*/ 3090882 h 6858000"/>
              <a:gd name="connsiteX248" fmla="*/ 1238695 w 7467600"/>
              <a:gd name="connsiteY248" fmla="*/ 3076820 h 6858000"/>
              <a:gd name="connsiteX249" fmla="*/ 716371 w 7467600"/>
              <a:gd name="connsiteY249" fmla="*/ 3293249 h 6858000"/>
              <a:gd name="connsiteX250" fmla="*/ 579522 w 7467600"/>
              <a:gd name="connsiteY250" fmla="*/ 3371759 h 6858000"/>
              <a:gd name="connsiteX251" fmla="*/ 600288 w 7467600"/>
              <a:gd name="connsiteY251" fmla="*/ 3365555 h 6858000"/>
              <a:gd name="connsiteX252" fmla="*/ 840692 w 7467600"/>
              <a:gd name="connsiteY252" fmla="*/ 3284921 h 6858000"/>
              <a:gd name="connsiteX253" fmla="*/ 979248 w 7467600"/>
              <a:gd name="connsiteY253" fmla="*/ 3221003 h 6858000"/>
              <a:gd name="connsiteX254" fmla="*/ 1053282 w 7467600"/>
              <a:gd name="connsiteY254" fmla="*/ 3185247 h 6858000"/>
              <a:gd name="connsiteX255" fmla="*/ 1320603 w 7467600"/>
              <a:gd name="connsiteY255" fmla="*/ 3081281 h 6858000"/>
              <a:gd name="connsiteX256" fmla="*/ 1238695 w 7467600"/>
              <a:gd name="connsiteY256" fmla="*/ 3076820 h 6858000"/>
              <a:gd name="connsiteX257" fmla="*/ 5425627 w 7467600"/>
              <a:gd name="connsiteY257" fmla="*/ 2954192 h 6858000"/>
              <a:gd name="connsiteX258" fmla="*/ 5470770 w 7467600"/>
              <a:gd name="connsiteY258" fmla="*/ 3005435 h 6858000"/>
              <a:gd name="connsiteX259" fmla="*/ 5519779 w 7467600"/>
              <a:gd name="connsiteY259" fmla="*/ 4359223 h 6858000"/>
              <a:gd name="connsiteX260" fmla="*/ 5520293 w 7467600"/>
              <a:gd name="connsiteY260" fmla="*/ 4360602 h 6858000"/>
              <a:gd name="connsiteX261" fmla="*/ 5767221 w 7467600"/>
              <a:gd name="connsiteY261" fmla="*/ 4665564 h 6858000"/>
              <a:gd name="connsiteX262" fmla="*/ 6937169 w 7467600"/>
              <a:gd name="connsiteY262" fmla="*/ 4815941 h 6858000"/>
              <a:gd name="connsiteX263" fmla="*/ 6953922 w 7467600"/>
              <a:gd name="connsiteY263" fmla="*/ 4890068 h 6858000"/>
              <a:gd name="connsiteX264" fmla="*/ 6071359 w 7467600"/>
              <a:gd name="connsiteY264" fmla="*/ 4770770 h 6858000"/>
              <a:gd name="connsiteX265" fmla="*/ 6038839 w 7467600"/>
              <a:gd name="connsiteY265" fmla="*/ 4764474 h 6858000"/>
              <a:gd name="connsiteX266" fmla="*/ 6038706 w 7467600"/>
              <a:gd name="connsiteY266" fmla="*/ 4763847 h 6858000"/>
              <a:gd name="connsiteX267" fmla="*/ 6037784 w 7467600"/>
              <a:gd name="connsiteY267" fmla="*/ 4764270 h 6858000"/>
              <a:gd name="connsiteX268" fmla="*/ 6038839 w 7467600"/>
              <a:gd name="connsiteY268" fmla="*/ 4764474 h 6858000"/>
              <a:gd name="connsiteX269" fmla="*/ 6040338 w 7467600"/>
              <a:gd name="connsiteY269" fmla="*/ 4771418 h 6858000"/>
              <a:gd name="connsiteX270" fmla="*/ 6024488 w 7467600"/>
              <a:gd name="connsiteY270" fmla="*/ 4809903 h 6858000"/>
              <a:gd name="connsiteX271" fmla="*/ 5599771 w 7467600"/>
              <a:gd name="connsiteY271" fmla="*/ 5509652 h 6858000"/>
              <a:gd name="connsiteX272" fmla="*/ 5548843 w 7467600"/>
              <a:gd name="connsiteY272" fmla="*/ 5563845 h 6858000"/>
              <a:gd name="connsiteX273" fmla="*/ 5940952 w 7467600"/>
              <a:gd name="connsiteY273" fmla="*/ 6250028 h 6858000"/>
              <a:gd name="connsiteX274" fmla="*/ 6043441 w 7467600"/>
              <a:gd name="connsiteY274" fmla="*/ 6665847 h 6858000"/>
              <a:gd name="connsiteX275" fmla="*/ 6093432 w 7467600"/>
              <a:gd name="connsiteY275" fmla="*/ 6858000 h 6858000"/>
              <a:gd name="connsiteX276" fmla="*/ 6034344 w 7467600"/>
              <a:gd name="connsiteY276" fmla="*/ 6858000 h 6858000"/>
              <a:gd name="connsiteX277" fmla="*/ 6026679 w 7467600"/>
              <a:gd name="connsiteY277" fmla="*/ 6836959 h 6858000"/>
              <a:gd name="connsiteX278" fmla="*/ 5800441 w 7467600"/>
              <a:gd name="connsiteY278" fmla="*/ 6335286 h 6858000"/>
              <a:gd name="connsiteX279" fmla="*/ 5526562 w 7467600"/>
              <a:gd name="connsiteY279" fmla="*/ 5705388 h 6858000"/>
              <a:gd name="connsiteX280" fmla="*/ 5519640 w 7467600"/>
              <a:gd name="connsiteY280" fmla="*/ 5683774 h 6858000"/>
              <a:gd name="connsiteX281" fmla="*/ 5844559 w 7467600"/>
              <a:gd name="connsiteY281" fmla="*/ 6553349 h 6858000"/>
              <a:gd name="connsiteX282" fmla="*/ 5975994 w 7467600"/>
              <a:gd name="connsiteY282" fmla="*/ 6858000 h 6858000"/>
              <a:gd name="connsiteX283" fmla="*/ 5898547 w 7467600"/>
              <a:gd name="connsiteY283" fmla="*/ 6858000 h 6858000"/>
              <a:gd name="connsiteX284" fmla="*/ 5682041 w 7467600"/>
              <a:gd name="connsiteY284" fmla="*/ 6355860 h 6858000"/>
              <a:gd name="connsiteX285" fmla="*/ 5461758 w 7467600"/>
              <a:gd name="connsiteY285" fmla="*/ 5820220 h 6858000"/>
              <a:gd name="connsiteX286" fmla="*/ 5237282 w 7467600"/>
              <a:gd name="connsiteY286" fmla="*/ 6579086 h 6858000"/>
              <a:gd name="connsiteX287" fmla="*/ 5115009 w 7467600"/>
              <a:gd name="connsiteY287" fmla="*/ 6858000 h 6858000"/>
              <a:gd name="connsiteX288" fmla="*/ 5028074 w 7467600"/>
              <a:gd name="connsiteY288" fmla="*/ 6858000 h 6858000"/>
              <a:gd name="connsiteX289" fmla="*/ 5079508 w 7467600"/>
              <a:gd name="connsiteY289" fmla="*/ 6749074 h 6858000"/>
              <a:gd name="connsiteX290" fmla="*/ 5371846 w 7467600"/>
              <a:gd name="connsiteY290" fmla="*/ 5924413 h 6858000"/>
              <a:gd name="connsiteX291" fmla="*/ 5270512 w 7467600"/>
              <a:gd name="connsiteY291" fmla="*/ 6138975 h 6858000"/>
              <a:gd name="connsiteX292" fmla="*/ 5062409 w 7467600"/>
              <a:gd name="connsiteY292" fmla="*/ 6653544 h 6858000"/>
              <a:gd name="connsiteX293" fmla="*/ 5036628 w 7467600"/>
              <a:gd name="connsiteY293" fmla="*/ 6754247 h 6858000"/>
              <a:gd name="connsiteX294" fmla="*/ 5009112 w 7467600"/>
              <a:gd name="connsiteY294" fmla="*/ 6858000 h 6858000"/>
              <a:gd name="connsiteX295" fmla="*/ 4976679 w 7467600"/>
              <a:gd name="connsiteY295" fmla="*/ 6858000 h 6858000"/>
              <a:gd name="connsiteX296" fmla="*/ 5006537 w 7467600"/>
              <a:gd name="connsiteY296" fmla="*/ 6747068 h 6858000"/>
              <a:gd name="connsiteX297" fmla="*/ 5032723 w 7467600"/>
              <a:gd name="connsiteY297" fmla="*/ 6644957 h 6858000"/>
              <a:gd name="connsiteX298" fmla="*/ 5242949 w 7467600"/>
              <a:gd name="connsiteY298" fmla="*/ 6125175 h 6858000"/>
              <a:gd name="connsiteX299" fmla="*/ 5286321 w 7467600"/>
              <a:gd name="connsiteY299" fmla="*/ 6033555 h 6858000"/>
              <a:gd name="connsiteX300" fmla="*/ 5008210 w 7467600"/>
              <a:gd name="connsiteY300" fmla="*/ 6649194 h 6858000"/>
              <a:gd name="connsiteX301" fmla="*/ 4986321 w 7467600"/>
              <a:gd name="connsiteY301" fmla="*/ 6765687 h 6858000"/>
              <a:gd name="connsiteX302" fmla="*/ 4973474 w 7467600"/>
              <a:gd name="connsiteY302" fmla="*/ 6858000 h 6858000"/>
              <a:gd name="connsiteX303" fmla="*/ 4907178 w 7467600"/>
              <a:gd name="connsiteY303" fmla="*/ 6858000 h 6858000"/>
              <a:gd name="connsiteX304" fmla="*/ 4910810 w 7467600"/>
              <a:gd name="connsiteY304" fmla="*/ 6829660 h 6858000"/>
              <a:gd name="connsiteX305" fmla="*/ 4987461 w 7467600"/>
              <a:gd name="connsiteY305" fmla="*/ 6432994 h 6858000"/>
              <a:gd name="connsiteX306" fmla="*/ 5179262 w 7467600"/>
              <a:gd name="connsiteY306" fmla="*/ 6035044 h 6858000"/>
              <a:gd name="connsiteX307" fmla="*/ 4689678 w 7467600"/>
              <a:gd name="connsiteY307" fmla="*/ 6440241 h 6858000"/>
              <a:gd name="connsiteX308" fmla="*/ 4477543 w 7467600"/>
              <a:gd name="connsiteY308" fmla="*/ 6674836 h 6858000"/>
              <a:gd name="connsiteX309" fmla="*/ 4329957 w 7467600"/>
              <a:gd name="connsiteY309" fmla="*/ 6858000 h 6858000"/>
              <a:gd name="connsiteX310" fmla="*/ 4218595 w 7467600"/>
              <a:gd name="connsiteY310" fmla="*/ 6858000 h 6858000"/>
              <a:gd name="connsiteX311" fmla="*/ 4368888 w 7467600"/>
              <a:gd name="connsiteY311" fmla="*/ 6668412 h 6858000"/>
              <a:gd name="connsiteX312" fmla="*/ 4563091 w 7467600"/>
              <a:gd name="connsiteY312" fmla="*/ 6442508 h 6858000"/>
              <a:gd name="connsiteX313" fmla="*/ 5387324 w 7467600"/>
              <a:gd name="connsiteY313" fmla="*/ 5705830 h 6858000"/>
              <a:gd name="connsiteX314" fmla="*/ 5073620 w 7467600"/>
              <a:gd name="connsiteY314" fmla="*/ 5955437 h 6858000"/>
              <a:gd name="connsiteX315" fmla="*/ 4689789 w 7467600"/>
              <a:gd name="connsiteY315" fmla="*/ 6268382 h 6858000"/>
              <a:gd name="connsiteX316" fmla="*/ 4418722 w 7467600"/>
              <a:gd name="connsiteY316" fmla="*/ 6570886 h 6858000"/>
              <a:gd name="connsiteX317" fmla="*/ 4214944 w 7467600"/>
              <a:gd name="connsiteY317" fmla="*/ 6858000 h 6858000"/>
              <a:gd name="connsiteX318" fmla="*/ 4177898 w 7467600"/>
              <a:gd name="connsiteY318" fmla="*/ 6858000 h 6858000"/>
              <a:gd name="connsiteX319" fmla="*/ 4391597 w 7467600"/>
              <a:gd name="connsiteY319" fmla="*/ 6556370 h 6858000"/>
              <a:gd name="connsiteX320" fmla="*/ 4668889 w 7467600"/>
              <a:gd name="connsiteY320" fmla="*/ 6246399 h 6858000"/>
              <a:gd name="connsiteX321" fmla="*/ 5055427 w 7467600"/>
              <a:gd name="connsiteY321" fmla="*/ 5931476 h 6858000"/>
              <a:gd name="connsiteX322" fmla="*/ 5371814 w 7467600"/>
              <a:gd name="connsiteY322" fmla="*/ 5678975 h 6858000"/>
              <a:gd name="connsiteX323" fmla="*/ 4987918 w 7467600"/>
              <a:gd name="connsiteY323" fmla="*/ 5838701 h 6858000"/>
              <a:gd name="connsiteX324" fmla="*/ 4317146 w 7467600"/>
              <a:gd name="connsiteY324" fmla="*/ 6587716 h 6858000"/>
              <a:gd name="connsiteX325" fmla="*/ 4171627 w 7467600"/>
              <a:gd name="connsiteY325" fmla="*/ 6858000 h 6858000"/>
              <a:gd name="connsiteX326" fmla="*/ 4081585 w 7467600"/>
              <a:gd name="connsiteY326" fmla="*/ 6858000 h 6858000"/>
              <a:gd name="connsiteX327" fmla="*/ 4238603 w 7467600"/>
              <a:gd name="connsiteY327" fmla="*/ 6559341 h 6858000"/>
              <a:gd name="connsiteX328" fmla="*/ 4778333 w 7467600"/>
              <a:gd name="connsiteY328" fmla="*/ 5873626 h 6858000"/>
              <a:gd name="connsiteX329" fmla="*/ 5414185 w 7467600"/>
              <a:gd name="connsiteY329" fmla="*/ 5573882 h 6858000"/>
              <a:gd name="connsiteX330" fmla="*/ 5959648 w 7467600"/>
              <a:gd name="connsiteY330" fmla="*/ 4760797 h 6858000"/>
              <a:gd name="connsiteX331" fmla="*/ 5355019 w 7467600"/>
              <a:gd name="connsiteY331" fmla="*/ 4734672 h 6858000"/>
              <a:gd name="connsiteX332" fmla="*/ 5083565 w 7467600"/>
              <a:gd name="connsiteY332" fmla="*/ 5179121 h 6858000"/>
              <a:gd name="connsiteX333" fmla="*/ 4713577 w 7467600"/>
              <a:gd name="connsiteY333" fmla="*/ 5616803 h 6858000"/>
              <a:gd name="connsiteX334" fmla="*/ 3989559 w 7467600"/>
              <a:gd name="connsiteY334" fmla="*/ 6145945 h 6858000"/>
              <a:gd name="connsiteX335" fmla="*/ 3939824 w 7467600"/>
              <a:gd name="connsiteY335" fmla="*/ 6066900 h 6858000"/>
              <a:gd name="connsiteX336" fmla="*/ 4584537 w 7467600"/>
              <a:gd name="connsiteY336" fmla="*/ 5324826 h 6858000"/>
              <a:gd name="connsiteX337" fmla="*/ 5037105 w 7467600"/>
              <a:gd name="connsiteY337" fmla="*/ 5088765 h 6858000"/>
              <a:gd name="connsiteX338" fmla="*/ 5039930 w 7467600"/>
              <a:gd name="connsiteY338" fmla="*/ 5089585 h 6858000"/>
              <a:gd name="connsiteX339" fmla="*/ 5263764 w 7467600"/>
              <a:gd name="connsiteY339" fmla="*/ 4735525 h 6858000"/>
              <a:gd name="connsiteX340" fmla="*/ 4086300 w 7467600"/>
              <a:gd name="connsiteY340" fmla="*/ 4884599 h 6858000"/>
              <a:gd name="connsiteX341" fmla="*/ 4085485 w 7467600"/>
              <a:gd name="connsiteY341" fmla="*/ 4899070 h 6858000"/>
              <a:gd name="connsiteX342" fmla="*/ 3871915 w 7467600"/>
              <a:gd name="connsiteY342" fmla="*/ 5253645 h 6858000"/>
              <a:gd name="connsiteX343" fmla="*/ 3799374 w 7467600"/>
              <a:gd name="connsiteY343" fmla="*/ 5466127 h 6858000"/>
              <a:gd name="connsiteX344" fmla="*/ 3498850 w 7467600"/>
              <a:gd name="connsiteY344" fmla="*/ 6661888 h 6858000"/>
              <a:gd name="connsiteX345" fmla="*/ 3399216 w 7467600"/>
              <a:gd name="connsiteY345" fmla="*/ 6858000 h 6858000"/>
              <a:gd name="connsiteX346" fmla="*/ 3303688 w 7467600"/>
              <a:gd name="connsiteY346" fmla="*/ 6858000 h 6858000"/>
              <a:gd name="connsiteX347" fmla="*/ 3391774 w 7467600"/>
              <a:gd name="connsiteY347" fmla="*/ 6697181 h 6858000"/>
              <a:gd name="connsiteX348" fmla="*/ 3735540 w 7467600"/>
              <a:gd name="connsiteY348" fmla="*/ 5546923 h 6858000"/>
              <a:gd name="connsiteX349" fmla="*/ 3729438 w 7467600"/>
              <a:gd name="connsiteY349" fmla="*/ 5569058 h 6858000"/>
              <a:gd name="connsiteX350" fmla="*/ 3707782 w 7467600"/>
              <a:gd name="connsiteY350" fmla="*/ 5644908 h 6858000"/>
              <a:gd name="connsiteX351" fmla="*/ 3583827 w 7467600"/>
              <a:gd name="connsiteY351" fmla="*/ 6039215 h 6858000"/>
              <a:gd name="connsiteX352" fmla="*/ 3547861 w 7467600"/>
              <a:gd name="connsiteY352" fmla="*/ 6129609 h 6858000"/>
              <a:gd name="connsiteX353" fmla="*/ 3490905 w 7467600"/>
              <a:gd name="connsiteY353" fmla="*/ 6277660 h 6858000"/>
              <a:gd name="connsiteX354" fmla="*/ 3455859 w 7467600"/>
              <a:gd name="connsiteY354" fmla="*/ 6391301 h 6858000"/>
              <a:gd name="connsiteX355" fmla="*/ 3429112 w 7467600"/>
              <a:gd name="connsiteY355" fmla="*/ 6479469 h 6858000"/>
              <a:gd name="connsiteX356" fmla="*/ 3304862 w 7467600"/>
              <a:gd name="connsiteY356" fmla="*/ 6796476 h 6858000"/>
              <a:gd name="connsiteX357" fmla="*/ 3276071 w 7467600"/>
              <a:gd name="connsiteY357" fmla="*/ 6858000 h 6858000"/>
              <a:gd name="connsiteX358" fmla="*/ 3240805 w 7467600"/>
              <a:gd name="connsiteY358" fmla="*/ 6858000 h 6858000"/>
              <a:gd name="connsiteX359" fmla="*/ 3275917 w 7467600"/>
              <a:gd name="connsiteY359" fmla="*/ 6783192 h 6858000"/>
              <a:gd name="connsiteX360" fmla="*/ 3399358 w 7467600"/>
              <a:gd name="connsiteY360" fmla="*/ 6469011 h 6858000"/>
              <a:gd name="connsiteX361" fmla="*/ 3425650 w 7467600"/>
              <a:gd name="connsiteY361" fmla="*/ 6381333 h 6858000"/>
              <a:gd name="connsiteX362" fmla="*/ 3460661 w 7467600"/>
              <a:gd name="connsiteY362" fmla="*/ 6266763 h 6858000"/>
              <a:gd name="connsiteX363" fmla="*/ 3518021 w 7467600"/>
              <a:gd name="connsiteY363" fmla="*/ 6117298 h 6858000"/>
              <a:gd name="connsiteX364" fmla="*/ 3554035 w 7467600"/>
              <a:gd name="connsiteY364" fmla="*/ 6027832 h 6858000"/>
              <a:gd name="connsiteX365" fmla="*/ 3677174 w 7467600"/>
              <a:gd name="connsiteY365" fmla="*/ 5636351 h 6858000"/>
              <a:gd name="connsiteX366" fmla="*/ 3698819 w 7467600"/>
              <a:gd name="connsiteY366" fmla="*/ 5560503 h 6858000"/>
              <a:gd name="connsiteX367" fmla="*/ 3702094 w 7467600"/>
              <a:gd name="connsiteY367" fmla="*/ 5549194 h 6858000"/>
              <a:gd name="connsiteX368" fmla="*/ 3398355 w 7467600"/>
              <a:gd name="connsiteY368" fmla="*/ 6094603 h 6858000"/>
              <a:gd name="connsiteX369" fmla="*/ 3193941 w 7467600"/>
              <a:gd name="connsiteY369" fmla="*/ 6798775 h 6858000"/>
              <a:gd name="connsiteX370" fmla="*/ 3184140 w 7467600"/>
              <a:gd name="connsiteY370" fmla="*/ 6858000 h 6858000"/>
              <a:gd name="connsiteX371" fmla="*/ 3099978 w 7467600"/>
              <a:gd name="connsiteY371" fmla="*/ 6858000 h 6858000"/>
              <a:gd name="connsiteX372" fmla="*/ 3101556 w 7467600"/>
              <a:gd name="connsiteY372" fmla="*/ 6843337 h 6858000"/>
              <a:gd name="connsiteX373" fmla="*/ 3370162 w 7467600"/>
              <a:gd name="connsiteY373" fmla="*/ 5785550 h 6858000"/>
              <a:gd name="connsiteX374" fmla="*/ 3746477 w 7467600"/>
              <a:gd name="connsiteY374" fmla="*/ 5377889 h 6858000"/>
              <a:gd name="connsiteX375" fmla="*/ 3863399 w 7467600"/>
              <a:gd name="connsiteY375" fmla="*/ 5087257 h 6858000"/>
              <a:gd name="connsiteX376" fmla="*/ 3968712 w 7467600"/>
              <a:gd name="connsiteY376" fmla="*/ 4913989 h 6858000"/>
              <a:gd name="connsiteX377" fmla="*/ 2792390 w 7467600"/>
              <a:gd name="connsiteY377" fmla="*/ 5382974 h 6858000"/>
              <a:gd name="connsiteX378" fmla="*/ 2714982 w 7467600"/>
              <a:gd name="connsiteY378" fmla="*/ 5427051 h 6858000"/>
              <a:gd name="connsiteX379" fmla="*/ 2813361 w 7467600"/>
              <a:gd name="connsiteY379" fmla="*/ 6023912 h 6858000"/>
              <a:gd name="connsiteX380" fmla="*/ 2688430 w 7467600"/>
              <a:gd name="connsiteY380" fmla="*/ 6801564 h 6858000"/>
              <a:gd name="connsiteX381" fmla="*/ 2629626 w 7467600"/>
              <a:gd name="connsiteY381" fmla="*/ 6763394 h 6858000"/>
              <a:gd name="connsiteX382" fmla="*/ 2565328 w 7467600"/>
              <a:gd name="connsiteY382" fmla="*/ 5516399 h 6858000"/>
              <a:gd name="connsiteX383" fmla="*/ 1922999 w 7467600"/>
              <a:gd name="connsiteY383" fmla="*/ 5980343 h 6858000"/>
              <a:gd name="connsiteX384" fmla="*/ 1950261 w 7467600"/>
              <a:gd name="connsiteY384" fmla="*/ 6405858 h 6858000"/>
              <a:gd name="connsiteX385" fmla="*/ 2365554 w 7467600"/>
              <a:gd name="connsiteY385" fmla="*/ 6759107 h 6858000"/>
              <a:gd name="connsiteX386" fmla="*/ 2424142 w 7467600"/>
              <a:gd name="connsiteY386" fmla="*/ 6858000 h 6858000"/>
              <a:gd name="connsiteX387" fmla="*/ 2395994 w 7467600"/>
              <a:gd name="connsiteY387" fmla="*/ 6858000 h 6858000"/>
              <a:gd name="connsiteX388" fmla="*/ 2392863 w 7467600"/>
              <a:gd name="connsiteY388" fmla="*/ 6852964 h 6858000"/>
              <a:gd name="connsiteX389" fmla="*/ 2017589 w 7467600"/>
              <a:gd name="connsiteY389" fmla="*/ 6493982 h 6858000"/>
              <a:gd name="connsiteX390" fmla="*/ 2147336 w 7467600"/>
              <a:gd name="connsiteY390" fmla="*/ 6594052 h 6858000"/>
              <a:gd name="connsiteX391" fmla="*/ 2207047 w 7467600"/>
              <a:gd name="connsiteY391" fmla="*/ 6654540 h 6858000"/>
              <a:gd name="connsiteX392" fmla="*/ 2299106 w 7467600"/>
              <a:gd name="connsiteY392" fmla="*/ 6778931 h 6858000"/>
              <a:gd name="connsiteX393" fmla="*/ 2314430 w 7467600"/>
              <a:gd name="connsiteY393" fmla="*/ 6801144 h 6858000"/>
              <a:gd name="connsiteX394" fmla="*/ 2352406 w 7467600"/>
              <a:gd name="connsiteY394" fmla="*/ 6858000 h 6858000"/>
              <a:gd name="connsiteX395" fmla="*/ 2314492 w 7467600"/>
              <a:gd name="connsiteY395" fmla="*/ 6858000 h 6858000"/>
              <a:gd name="connsiteX396" fmla="*/ 2288095 w 7467600"/>
              <a:gd name="connsiteY396" fmla="*/ 6818030 h 6858000"/>
              <a:gd name="connsiteX397" fmla="*/ 2272768 w 7467600"/>
              <a:gd name="connsiteY397" fmla="*/ 6795822 h 6858000"/>
              <a:gd name="connsiteX398" fmla="*/ 2182715 w 7467600"/>
              <a:gd name="connsiteY398" fmla="*/ 6675071 h 6858000"/>
              <a:gd name="connsiteX399" fmla="*/ 2032061 w 7467600"/>
              <a:gd name="connsiteY399" fmla="*/ 6541380 h 6858000"/>
              <a:gd name="connsiteX400" fmla="*/ 2257220 w 7467600"/>
              <a:gd name="connsiteY400" fmla="*/ 6826257 h 6858000"/>
              <a:gd name="connsiteX401" fmla="*/ 2281324 w 7467600"/>
              <a:gd name="connsiteY401" fmla="*/ 6858000 h 6858000"/>
              <a:gd name="connsiteX402" fmla="*/ 2242860 w 7467600"/>
              <a:gd name="connsiteY402" fmla="*/ 6858000 h 6858000"/>
              <a:gd name="connsiteX403" fmla="*/ 2232818 w 7467600"/>
              <a:gd name="connsiteY403" fmla="*/ 6844926 h 6858000"/>
              <a:gd name="connsiteX404" fmla="*/ 1990172 w 7467600"/>
              <a:gd name="connsiteY404" fmla="*/ 6542121 h 6858000"/>
              <a:gd name="connsiteX405" fmla="*/ 2124090 w 7467600"/>
              <a:gd name="connsiteY405" fmla="*/ 6761017 h 6858000"/>
              <a:gd name="connsiteX406" fmla="*/ 2200380 w 7467600"/>
              <a:gd name="connsiteY406" fmla="*/ 6858000 h 6858000"/>
              <a:gd name="connsiteX407" fmla="*/ 2147507 w 7467600"/>
              <a:gd name="connsiteY407" fmla="*/ 6858000 h 6858000"/>
              <a:gd name="connsiteX408" fmla="*/ 2070668 w 7467600"/>
              <a:gd name="connsiteY408" fmla="*/ 6761520 h 6858000"/>
              <a:gd name="connsiteX409" fmla="*/ 1975142 w 7467600"/>
              <a:gd name="connsiteY409" fmla="*/ 6585570 h 6858000"/>
              <a:gd name="connsiteX410" fmla="*/ 2050035 w 7467600"/>
              <a:gd name="connsiteY410" fmla="*/ 6813345 h 6858000"/>
              <a:gd name="connsiteX411" fmla="*/ 2063025 w 7467600"/>
              <a:gd name="connsiteY411" fmla="*/ 6858000 h 6858000"/>
              <a:gd name="connsiteX412" fmla="*/ 2021675 w 7467600"/>
              <a:gd name="connsiteY412" fmla="*/ 6858000 h 6858000"/>
              <a:gd name="connsiteX413" fmla="*/ 2019308 w 7467600"/>
              <a:gd name="connsiteY413" fmla="*/ 6847118 h 6858000"/>
              <a:gd name="connsiteX414" fmla="*/ 1938835 w 7467600"/>
              <a:gd name="connsiteY414" fmla="*/ 6551160 h 6858000"/>
              <a:gd name="connsiteX415" fmla="*/ 1953230 w 7467600"/>
              <a:gd name="connsiteY415" fmla="*/ 6759699 h 6858000"/>
              <a:gd name="connsiteX416" fmla="*/ 1956763 w 7467600"/>
              <a:gd name="connsiteY416" fmla="*/ 6778191 h 6858000"/>
              <a:gd name="connsiteX417" fmla="*/ 1967925 w 7467600"/>
              <a:gd name="connsiteY417" fmla="*/ 6858000 h 6858000"/>
              <a:gd name="connsiteX418" fmla="*/ 1936622 w 7467600"/>
              <a:gd name="connsiteY418" fmla="*/ 6858000 h 6858000"/>
              <a:gd name="connsiteX419" fmla="*/ 1926261 w 7467600"/>
              <a:gd name="connsiteY419" fmla="*/ 6784064 h 6858000"/>
              <a:gd name="connsiteX420" fmla="*/ 1922724 w 7467600"/>
              <a:gd name="connsiteY420" fmla="*/ 6765577 h 6858000"/>
              <a:gd name="connsiteX421" fmla="*/ 1904650 w 7467600"/>
              <a:gd name="connsiteY421" fmla="*/ 6639616 h 6858000"/>
              <a:gd name="connsiteX422" fmla="*/ 1885273 w 7467600"/>
              <a:gd name="connsiteY422" fmla="*/ 6858000 h 6858000"/>
              <a:gd name="connsiteX423" fmla="*/ 1854363 w 7467600"/>
              <a:gd name="connsiteY423" fmla="*/ 6858000 h 6858000"/>
              <a:gd name="connsiteX424" fmla="*/ 1880391 w 7467600"/>
              <a:gd name="connsiteY424" fmla="*/ 6603796 h 6858000"/>
              <a:gd name="connsiteX425" fmla="*/ 1818273 w 7467600"/>
              <a:gd name="connsiteY425" fmla="*/ 6715729 h 6858000"/>
              <a:gd name="connsiteX426" fmla="*/ 1794691 w 7467600"/>
              <a:gd name="connsiteY426" fmla="*/ 6843239 h 6858000"/>
              <a:gd name="connsiteX427" fmla="*/ 1794914 w 7467600"/>
              <a:gd name="connsiteY427" fmla="*/ 6858000 h 6858000"/>
              <a:gd name="connsiteX428" fmla="*/ 1746128 w 7467600"/>
              <a:gd name="connsiteY428" fmla="*/ 6858000 h 6858000"/>
              <a:gd name="connsiteX429" fmla="*/ 1753934 w 7467600"/>
              <a:gd name="connsiteY429" fmla="*/ 6724796 h 6858000"/>
              <a:gd name="connsiteX430" fmla="*/ 1792053 w 7467600"/>
              <a:gd name="connsiteY430" fmla="*/ 6572396 h 6858000"/>
              <a:gd name="connsiteX431" fmla="*/ 1862248 w 7467600"/>
              <a:gd name="connsiteY431" fmla="*/ 6266397 h 6858000"/>
              <a:gd name="connsiteX432" fmla="*/ 1862250 w 7467600"/>
              <a:gd name="connsiteY432" fmla="*/ 6033531 h 6858000"/>
              <a:gd name="connsiteX433" fmla="*/ 1211999 w 7467600"/>
              <a:gd name="connsiteY433" fmla="*/ 6683610 h 6858000"/>
              <a:gd name="connsiteX434" fmla="*/ 1213266 w 7467600"/>
              <a:gd name="connsiteY434" fmla="*/ 6691947 h 6858000"/>
              <a:gd name="connsiteX435" fmla="*/ 1203370 w 7467600"/>
              <a:gd name="connsiteY435" fmla="*/ 6850676 h 6858000"/>
              <a:gd name="connsiteX436" fmla="*/ 1203671 w 7467600"/>
              <a:gd name="connsiteY436" fmla="*/ 6858000 h 6858000"/>
              <a:gd name="connsiteX437" fmla="*/ 1143180 w 7467600"/>
              <a:gd name="connsiteY437" fmla="*/ 6858000 h 6858000"/>
              <a:gd name="connsiteX438" fmla="*/ 1142176 w 7467600"/>
              <a:gd name="connsiteY438" fmla="*/ 6766045 h 6858000"/>
              <a:gd name="connsiteX439" fmla="*/ 1067484 w 7467600"/>
              <a:gd name="connsiteY439" fmla="*/ 6858000 h 6858000"/>
              <a:gd name="connsiteX440" fmla="*/ 953928 w 7467600"/>
              <a:gd name="connsiteY440" fmla="*/ 6858000 h 6858000"/>
              <a:gd name="connsiteX441" fmla="*/ 959715 w 7467600"/>
              <a:gd name="connsiteY441" fmla="*/ 6850185 h 6858000"/>
              <a:gd name="connsiteX442" fmla="*/ 1483788 w 7467600"/>
              <a:gd name="connsiteY442" fmla="*/ 6259174 h 6858000"/>
              <a:gd name="connsiteX443" fmla="*/ 1100671 w 7467600"/>
              <a:gd name="connsiteY443" fmla="*/ 6252137 h 6858000"/>
              <a:gd name="connsiteX444" fmla="*/ 1090144 w 7467600"/>
              <a:gd name="connsiteY444" fmla="*/ 6256748 h 6858000"/>
              <a:gd name="connsiteX445" fmla="*/ 1095872 w 7467600"/>
              <a:gd name="connsiteY445" fmla="*/ 6271892 h 6858000"/>
              <a:gd name="connsiteX446" fmla="*/ 262785 w 7467600"/>
              <a:gd name="connsiteY446" fmla="*/ 6845450 h 6858000"/>
              <a:gd name="connsiteX447" fmla="*/ 209968 w 7467600"/>
              <a:gd name="connsiteY447" fmla="*/ 6770713 h 6858000"/>
              <a:gd name="connsiteX448" fmla="*/ 873460 w 7467600"/>
              <a:gd name="connsiteY448" fmla="*/ 6253768 h 6858000"/>
              <a:gd name="connsiteX449" fmla="*/ 192686 w 7467600"/>
              <a:gd name="connsiteY449" fmla="*/ 5849257 h 6858000"/>
              <a:gd name="connsiteX450" fmla="*/ 4696 w 7467600"/>
              <a:gd name="connsiteY450" fmla="*/ 5697668 h 6858000"/>
              <a:gd name="connsiteX451" fmla="*/ 0 w 7467600"/>
              <a:gd name="connsiteY451" fmla="*/ 5689984 h 6858000"/>
              <a:gd name="connsiteX452" fmla="*/ 0 w 7467600"/>
              <a:gd name="connsiteY452" fmla="*/ 5513472 h 6858000"/>
              <a:gd name="connsiteX453" fmla="*/ 174101 w 7467600"/>
              <a:gd name="connsiteY453" fmla="*/ 5620277 h 6858000"/>
              <a:gd name="connsiteX454" fmla="*/ 891800 w 7467600"/>
              <a:gd name="connsiteY454" fmla="*/ 6036935 h 6858000"/>
              <a:gd name="connsiteX455" fmla="*/ 1072219 w 7467600"/>
              <a:gd name="connsiteY455" fmla="*/ 6169443 h 6858000"/>
              <a:gd name="connsiteX456" fmla="*/ 1074117 w 7467600"/>
              <a:gd name="connsiteY456" fmla="*/ 6170301 h 6858000"/>
              <a:gd name="connsiteX457" fmla="*/ 1083114 w 7467600"/>
              <a:gd name="connsiteY457" fmla="*/ 6174131 h 6858000"/>
              <a:gd name="connsiteX458" fmla="*/ 1543010 w 7467600"/>
              <a:gd name="connsiteY458" fmla="*/ 6191140 h 6858000"/>
              <a:gd name="connsiteX459" fmla="*/ 1551080 w 7467600"/>
              <a:gd name="connsiteY459" fmla="*/ 6195006 h 6858000"/>
              <a:gd name="connsiteX460" fmla="*/ 2345443 w 7467600"/>
              <a:gd name="connsiteY460" fmla="*/ 5549882 h 6858000"/>
              <a:gd name="connsiteX461" fmla="*/ 1721499 w 7467600"/>
              <a:gd name="connsiteY461" fmla="*/ 5599969 h 6858000"/>
              <a:gd name="connsiteX462" fmla="*/ 767716 w 7467600"/>
              <a:gd name="connsiteY462" fmla="*/ 5472768 h 6858000"/>
              <a:gd name="connsiteX463" fmla="*/ 722147 w 7467600"/>
              <a:gd name="connsiteY463" fmla="*/ 5393091 h 6858000"/>
              <a:gd name="connsiteX464" fmla="*/ 1485552 w 7467600"/>
              <a:gd name="connsiteY464" fmla="*/ 5313202 h 6858000"/>
              <a:gd name="connsiteX465" fmla="*/ 2143004 w 7467600"/>
              <a:gd name="connsiteY465" fmla="*/ 5402420 h 6858000"/>
              <a:gd name="connsiteX466" fmla="*/ 1933391 w 7467600"/>
              <a:gd name="connsiteY466" fmla="*/ 5156971 h 6858000"/>
              <a:gd name="connsiteX467" fmla="*/ 1827118 w 7467600"/>
              <a:gd name="connsiteY467" fmla="*/ 4968410 h 6858000"/>
              <a:gd name="connsiteX468" fmla="*/ 1837349 w 7467600"/>
              <a:gd name="connsiteY468" fmla="*/ 4956357 h 6858000"/>
              <a:gd name="connsiteX469" fmla="*/ 2162835 w 7467600"/>
              <a:gd name="connsiteY469" fmla="*/ 5187853 h 6858000"/>
              <a:gd name="connsiteX470" fmla="*/ 2257167 w 7467600"/>
              <a:gd name="connsiteY470" fmla="*/ 5462123 h 6858000"/>
              <a:gd name="connsiteX471" fmla="*/ 2261598 w 7467600"/>
              <a:gd name="connsiteY471" fmla="*/ 5467998 h 6858000"/>
              <a:gd name="connsiteX472" fmla="*/ 2437177 w 7467600"/>
              <a:gd name="connsiteY472" fmla="*/ 5479608 h 6858000"/>
              <a:gd name="connsiteX473" fmla="*/ 2445247 w 7467600"/>
              <a:gd name="connsiteY473" fmla="*/ 5483476 h 6858000"/>
              <a:gd name="connsiteX474" fmla="*/ 2743626 w 7467600"/>
              <a:gd name="connsiteY474" fmla="*/ 5304819 h 6858000"/>
              <a:gd name="connsiteX475" fmla="*/ 3048102 w 7467600"/>
              <a:gd name="connsiteY475" fmla="*/ 5150595 h 6858000"/>
              <a:gd name="connsiteX476" fmla="*/ 1799414 w 7467600"/>
              <a:gd name="connsiteY476" fmla="*/ 4694732 h 6858000"/>
              <a:gd name="connsiteX477" fmla="*/ 1771735 w 7467600"/>
              <a:gd name="connsiteY477" fmla="*/ 4619929 h 6858000"/>
              <a:gd name="connsiteX478" fmla="*/ 3104273 w 7467600"/>
              <a:gd name="connsiteY478" fmla="*/ 5076159 h 6858000"/>
              <a:gd name="connsiteX479" fmla="*/ 3113245 w 7467600"/>
              <a:gd name="connsiteY479" fmla="*/ 5090705 h 6858000"/>
              <a:gd name="connsiteX480" fmla="*/ 3126294 w 7467600"/>
              <a:gd name="connsiteY480" fmla="*/ 5114400 h 6858000"/>
              <a:gd name="connsiteX481" fmla="*/ 3937433 w 7467600"/>
              <a:gd name="connsiteY481" fmla="*/ 4830473 h 6858000"/>
              <a:gd name="connsiteX482" fmla="*/ 3590475 w 7467600"/>
              <a:gd name="connsiteY482" fmla="*/ 4597974 h 6858000"/>
              <a:gd name="connsiteX483" fmla="*/ 3100264 w 7467600"/>
              <a:gd name="connsiteY483" fmla="*/ 4579845 h 6858000"/>
              <a:gd name="connsiteX484" fmla="*/ 2183576 w 7467600"/>
              <a:gd name="connsiteY484" fmla="*/ 4227150 h 6858000"/>
              <a:gd name="connsiteX485" fmla="*/ 2151029 w 7467600"/>
              <a:gd name="connsiteY485" fmla="*/ 4146947 h 6858000"/>
              <a:gd name="connsiteX486" fmla="*/ 3563434 w 7467600"/>
              <a:gd name="connsiteY486" fmla="*/ 4469115 h 6858000"/>
              <a:gd name="connsiteX487" fmla="*/ 3177952 w 7467600"/>
              <a:gd name="connsiteY487" fmla="*/ 3657386 h 6858000"/>
              <a:gd name="connsiteX488" fmla="*/ 3189263 w 7467600"/>
              <a:gd name="connsiteY488" fmla="*/ 3625726 h 6858000"/>
              <a:gd name="connsiteX489" fmla="*/ 3560912 w 7467600"/>
              <a:gd name="connsiteY489" fmla="*/ 4079863 h 6858000"/>
              <a:gd name="connsiteX490" fmla="*/ 3626636 w 7467600"/>
              <a:gd name="connsiteY490" fmla="*/ 4512230 h 6858000"/>
              <a:gd name="connsiteX491" fmla="*/ 3653088 w 7467600"/>
              <a:gd name="connsiteY491" fmla="*/ 4521417 h 6858000"/>
              <a:gd name="connsiteX492" fmla="*/ 3988128 w 7467600"/>
              <a:gd name="connsiteY492" fmla="*/ 4817267 h 6858000"/>
              <a:gd name="connsiteX493" fmla="*/ 4830582 w 7467600"/>
              <a:gd name="connsiteY493" fmla="*/ 4676000 h 6858000"/>
              <a:gd name="connsiteX494" fmla="*/ 4830100 w 7467600"/>
              <a:gd name="connsiteY494" fmla="*/ 4675554 h 6858000"/>
              <a:gd name="connsiteX495" fmla="*/ 4036318 w 7467600"/>
              <a:gd name="connsiteY495" fmla="*/ 4147013 h 6858000"/>
              <a:gd name="connsiteX496" fmla="*/ 3432098 w 7467600"/>
              <a:gd name="connsiteY496" fmla="*/ 3537312 h 6858000"/>
              <a:gd name="connsiteX497" fmla="*/ 3446761 w 7467600"/>
              <a:gd name="connsiteY497" fmla="*/ 3461278 h 6858000"/>
              <a:gd name="connsiteX498" fmla="*/ 4419733 w 7467600"/>
              <a:gd name="connsiteY498" fmla="*/ 3963555 h 6858000"/>
              <a:gd name="connsiteX499" fmla="*/ 4781371 w 7467600"/>
              <a:gd name="connsiteY499" fmla="*/ 4458604 h 6858000"/>
              <a:gd name="connsiteX500" fmla="*/ 4780440 w 7467600"/>
              <a:gd name="connsiteY500" fmla="*/ 4470290 h 6858000"/>
              <a:gd name="connsiteX501" fmla="*/ 4898954 w 7467600"/>
              <a:gd name="connsiteY501" fmla="*/ 4662092 h 6858000"/>
              <a:gd name="connsiteX502" fmla="*/ 4900699 w 7467600"/>
              <a:gd name="connsiteY502" fmla="*/ 4670867 h 6858000"/>
              <a:gd name="connsiteX503" fmla="*/ 5714511 w 7467600"/>
              <a:gd name="connsiteY503" fmla="*/ 4663483 h 6858000"/>
              <a:gd name="connsiteX504" fmla="*/ 5464793 w 7467600"/>
              <a:gd name="connsiteY504" fmla="*/ 4393556 h 6858000"/>
              <a:gd name="connsiteX505" fmla="*/ 5461897 w 7467600"/>
              <a:gd name="connsiteY505" fmla="*/ 4390879 h 6858000"/>
              <a:gd name="connsiteX506" fmla="*/ 4294126 w 7467600"/>
              <a:gd name="connsiteY506" fmla="*/ 3303048 h 6858000"/>
              <a:gd name="connsiteX507" fmla="*/ 4305321 w 7467600"/>
              <a:gd name="connsiteY507" fmla="*/ 3256953 h 6858000"/>
              <a:gd name="connsiteX508" fmla="*/ 4949299 w 7467600"/>
              <a:gd name="connsiteY508" fmla="*/ 3766336 h 6858000"/>
              <a:gd name="connsiteX509" fmla="*/ 5291452 w 7467600"/>
              <a:gd name="connsiteY509" fmla="*/ 4076801 h 6858000"/>
              <a:gd name="connsiteX510" fmla="*/ 5434998 w 7467600"/>
              <a:gd name="connsiteY510" fmla="*/ 4254100 h 6858000"/>
              <a:gd name="connsiteX511" fmla="*/ 5351015 w 7467600"/>
              <a:gd name="connsiteY511" fmla="*/ 3760989 h 6858000"/>
              <a:gd name="connsiteX512" fmla="*/ 5413780 w 7467600"/>
              <a:gd name="connsiteY512" fmla="*/ 2966265 h 6858000"/>
              <a:gd name="connsiteX513" fmla="*/ 5425627 w 7467600"/>
              <a:gd name="connsiteY513" fmla="*/ 2954192 h 6858000"/>
              <a:gd name="connsiteX514" fmla="*/ 6604735 w 7467600"/>
              <a:gd name="connsiteY514" fmla="*/ 2041381 h 6858000"/>
              <a:gd name="connsiteX515" fmla="*/ 7204487 w 7467600"/>
              <a:gd name="connsiteY515" fmla="*/ 2742112 h 6858000"/>
              <a:gd name="connsiteX516" fmla="*/ 7131592 w 7467600"/>
              <a:gd name="connsiteY516" fmla="*/ 2672096 h 6858000"/>
              <a:gd name="connsiteX517" fmla="*/ 6996344 w 7467600"/>
              <a:gd name="connsiteY517" fmla="*/ 2518310 h 6858000"/>
              <a:gd name="connsiteX518" fmla="*/ 6735495 w 7467600"/>
              <a:gd name="connsiteY518" fmla="*/ 2196890 h 6858000"/>
              <a:gd name="connsiteX519" fmla="*/ 6721901 w 7467600"/>
              <a:gd name="connsiteY519" fmla="*/ 2179274 h 6858000"/>
              <a:gd name="connsiteX520" fmla="*/ 6604735 w 7467600"/>
              <a:gd name="connsiteY520" fmla="*/ 2041381 h 6858000"/>
              <a:gd name="connsiteX521" fmla="*/ 6591670 w 7467600"/>
              <a:gd name="connsiteY521" fmla="*/ 1988277 h 6858000"/>
              <a:gd name="connsiteX522" fmla="*/ 6747349 w 7467600"/>
              <a:gd name="connsiteY522" fmla="*/ 2160069 h 6858000"/>
              <a:gd name="connsiteX523" fmla="*/ 6760943 w 7467600"/>
              <a:gd name="connsiteY523" fmla="*/ 2177686 h 6858000"/>
              <a:gd name="connsiteX524" fmla="*/ 7021065 w 7467600"/>
              <a:gd name="connsiteY524" fmla="*/ 2498102 h 6858000"/>
              <a:gd name="connsiteX525" fmla="*/ 7155223 w 7467600"/>
              <a:gd name="connsiteY525" fmla="*/ 2650386 h 6858000"/>
              <a:gd name="connsiteX526" fmla="*/ 7203167 w 7467600"/>
              <a:gd name="connsiteY526" fmla="*/ 2697288 h 6858000"/>
              <a:gd name="connsiteX527" fmla="*/ 6937703 w 7467600"/>
              <a:gd name="connsiteY527" fmla="*/ 2321981 h 6858000"/>
              <a:gd name="connsiteX528" fmla="*/ 6591670 w 7467600"/>
              <a:gd name="connsiteY528" fmla="*/ 1988277 h 6858000"/>
              <a:gd name="connsiteX529" fmla="*/ 5798671 w 7467600"/>
              <a:gd name="connsiteY529" fmla="*/ 1981601 h 6858000"/>
              <a:gd name="connsiteX530" fmla="*/ 5754709 w 7467600"/>
              <a:gd name="connsiteY530" fmla="*/ 2071454 h 6858000"/>
              <a:gd name="connsiteX531" fmla="*/ 5763044 w 7467600"/>
              <a:gd name="connsiteY531" fmla="*/ 2842206 h 6858000"/>
              <a:gd name="connsiteX532" fmla="*/ 5764974 w 7467600"/>
              <a:gd name="connsiteY532" fmla="*/ 2799609 h 6858000"/>
              <a:gd name="connsiteX533" fmla="*/ 5767665 w 7467600"/>
              <a:gd name="connsiteY533" fmla="*/ 2666409 h 6858000"/>
              <a:gd name="connsiteX534" fmla="*/ 5763055 w 7467600"/>
              <a:gd name="connsiteY534" fmla="*/ 2579705 h 6858000"/>
              <a:gd name="connsiteX535" fmla="*/ 5758079 w 7467600"/>
              <a:gd name="connsiteY535" fmla="*/ 2492508 h 6858000"/>
              <a:gd name="connsiteX536" fmla="*/ 5779325 w 7467600"/>
              <a:gd name="connsiteY536" fmla="*/ 2197069 h 6858000"/>
              <a:gd name="connsiteX537" fmla="*/ 5798671 w 7467600"/>
              <a:gd name="connsiteY537" fmla="*/ 1981601 h 6858000"/>
              <a:gd name="connsiteX538" fmla="*/ 5829202 w 7467600"/>
              <a:gd name="connsiteY538" fmla="*/ 1971679 h 6858000"/>
              <a:gd name="connsiteX539" fmla="*/ 5809558 w 7467600"/>
              <a:gd name="connsiteY539" fmla="*/ 2198043 h 6858000"/>
              <a:gd name="connsiteX540" fmla="*/ 5788653 w 7467600"/>
              <a:gd name="connsiteY540" fmla="*/ 2489430 h 6858000"/>
              <a:gd name="connsiteX541" fmla="*/ 5793439 w 7467600"/>
              <a:gd name="connsiteY541" fmla="*/ 2575235 h 6858000"/>
              <a:gd name="connsiteX542" fmla="*/ 5796837 w 7467600"/>
              <a:gd name="connsiteY542" fmla="*/ 2637633 h 6858000"/>
              <a:gd name="connsiteX543" fmla="*/ 5818614 w 7467600"/>
              <a:gd name="connsiteY543" fmla="*/ 2473055 h 6858000"/>
              <a:gd name="connsiteX544" fmla="*/ 5829202 w 7467600"/>
              <a:gd name="connsiteY544" fmla="*/ 1971679 h 6858000"/>
              <a:gd name="connsiteX545" fmla="*/ 5911389 w 7467600"/>
              <a:gd name="connsiteY545" fmla="*/ 1898371 h 6858000"/>
              <a:gd name="connsiteX546" fmla="*/ 6237627 w 7467600"/>
              <a:gd name="connsiteY546" fmla="*/ 2231921 h 6858000"/>
              <a:gd name="connsiteX547" fmla="*/ 5911389 w 7467600"/>
              <a:gd name="connsiteY547" fmla="*/ 1898371 h 6858000"/>
              <a:gd name="connsiteX548" fmla="*/ 6944437 w 7467600"/>
              <a:gd name="connsiteY548" fmla="*/ 1575402 h 6858000"/>
              <a:gd name="connsiteX549" fmla="*/ 6304730 w 7467600"/>
              <a:gd name="connsiteY549" fmla="*/ 1766654 h 6858000"/>
              <a:gd name="connsiteX550" fmla="*/ 6944437 w 7467600"/>
              <a:gd name="connsiteY550" fmla="*/ 1575402 h 6858000"/>
              <a:gd name="connsiteX551" fmla="*/ 7019523 w 7467600"/>
              <a:gd name="connsiteY551" fmla="*/ 1519450 h 6858000"/>
              <a:gd name="connsiteX552" fmla="*/ 6298091 w 7467600"/>
              <a:gd name="connsiteY552" fmla="*/ 1737122 h 6858000"/>
              <a:gd name="connsiteX553" fmla="*/ 7019523 w 7467600"/>
              <a:gd name="connsiteY553" fmla="*/ 1519450 h 6858000"/>
              <a:gd name="connsiteX554" fmla="*/ 2399523 w 7467600"/>
              <a:gd name="connsiteY554" fmla="*/ 1428234 h 6858000"/>
              <a:gd name="connsiteX555" fmla="*/ 2224982 w 7467600"/>
              <a:gd name="connsiteY555" fmla="*/ 1826201 h 6858000"/>
              <a:gd name="connsiteX556" fmla="*/ 2096099 w 7467600"/>
              <a:gd name="connsiteY556" fmla="*/ 2345900 h 6858000"/>
              <a:gd name="connsiteX557" fmla="*/ 2283317 w 7467600"/>
              <a:gd name="connsiteY557" fmla="*/ 1796925 h 6858000"/>
              <a:gd name="connsiteX558" fmla="*/ 2399523 w 7467600"/>
              <a:gd name="connsiteY558" fmla="*/ 1428234 h 6858000"/>
              <a:gd name="connsiteX559" fmla="*/ 2448558 w 7467600"/>
              <a:gd name="connsiteY559" fmla="*/ 1373435 h 6858000"/>
              <a:gd name="connsiteX560" fmla="*/ 2312521 w 7467600"/>
              <a:gd name="connsiteY560" fmla="*/ 1806140 h 6858000"/>
              <a:gd name="connsiteX561" fmla="*/ 2127533 w 7467600"/>
              <a:gd name="connsiteY561" fmla="*/ 2348380 h 6858000"/>
              <a:gd name="connsiteX562" fmla="*/ 2358080 w 7467600"/>
              <a:gd name="connsiteY562" fmla="*/ 1866134 h 6858000"/>
              <a:gd name="connsiteX563" fmla="*/ 2407436 w 7467600"/>
              <a:gd name="connsiteY563" fmla="*/ 1651070 h 6858000"/>
              <a:gd name="connsiteX564" fmla="*/ 2448558 w 7467600"/>
              <a:gd name="connsiteY564" fmla="*/ 1373435 h 6858000"/>
              <a:gd name="connsiteX565" fmla="*/ 278707 w 7467600"/>
              <a:gd name="connsiteY565" fmla="*/ 1352270 h 6858000"/>
              <a:gd name="connsiteX566" fmla="*/ 321570 w 7467600"/>
              <a:gd name="connsiteY566" fmla="*/ 1861610 h 6858000"/>
              <a:gd name="connsiteX567" fmla="*/ 294281 w 7467600"/>
              <a:gd name="connsiteY567" fmla="*/ 1440658 h 6858000"/>
              <a:gd name="connsiteX568" fmla="*/ 278707 w 7467600"/>
              <a:gd name="connsiteY568" fmla="*/ 1352270 h 6858000"/>
              <a:gd name="connsiteX569" fmla="*/ 1423821 w 7467600"/>
              <a:gd name="connsiteY569" fmla="*/ 1351958 h 6858000"/>
              <a:gd name="connsiteX570" fmla="*/ 1638521 w 7467600"/>
              <a:gd name="connsiteY570" fmla="*/ 1908470 h 6858000"/>
              <a:gd name="connsiteX571" fmla="*/ 1754199 w 7467600"/>
              <a:gd name="connsiteY571" fmla="*/ 2149284 h 6858000"/>
              <a:gd name="connsiteX572" fmla="*/ 1908359 w 7467600"/>
              <a:gd name="connsiteY572" fmla="*/ 2364988 h 6858000"/>
              <a:gd name="connsiteX573" fmla="*/ 1647661 w 7467600"/>
              <a:gd name="connsiteY573" fmla="*/ 1825945 h 6858000"/>
              <a:gd name="connsiteX574" fmla="*/ 1423821 w 7467600"/>
              <a:gd name="connsiteY574" fmla="*/ 1351958 h 6858000"/>
              <a:gd name="connsiteX575" fmla="*/ 1431890 w 7467600"/>
              <a:gd name="connsiteY575" fmla="*/ 1306475 h 6858000"/>
              <a:gd name="connsiteX576" fmla="*/ 1507597 w 7467600"/>
              <a:gd name="connsiteY576" fmla="*/ 1446132 h 6858000"/>
              <a:gd name="connsiteX577" fmla="*/ 1674586 w 7467600"/>
              <a:gd name="connsiteY577" fmla="*/ 1813832 h 6858000"/>
              <a:gd name="connsiteX578" fmla="*/ 1815950 w 7467600"/>
              <a:gd name="connsiteY578" fmla="*/ 2128564 h 6858000"/>
              <a:gd name="connsiteX579" fmla="*/ 1984242 w 7467600"/>
              <a:gd name="connsiteY579" fmla="*/ 2430829 h 6858000"/>
              <a:gd name="connsiteX580" fmla="*/ 2014023 w 7467600"/>
              <a:gd name="connsiteY580" fmla="*/ 2450995 h 6858000"/>
              <a:gd name="connsiteX581" fmla="*/ 1747337 w 7467600"/>
              <a:gd name="connsiteY581" fmla="*/ 1855264 h 6858000"/>
              <a:gd name="connsiteX582" fmla="*/ 1533749 w 7467600"/>
              <a:gd name="connsiteY582" fmla="*/ 1478656 h 6858000"/>
              <a:gd name="connsiteX583" fmla="*/ 1431890 w 7467600"/>
              <a:gd name="connsiteY583" fmla="*/ 1306475 h 6858000"/>
              <a:gd name="connsiteX584" fmla="*/ 5052692 w 7467600"/>
              <a:gd name="connsiteY584" fmla="*/ 1292994 h 6858000"/>
              <a:gd name="connsiteX585" fmla="*/ 5200661 w 7467600"/>
              <a:gd name="connsiteY585" fmla="*/ 1635186 h 6858000"/>
              <a:gd name="connsiteX586" fmla="*/ 5297138 w 7467600"/>
              <a:gd name="connsiteY586" fmla="*/ 1906351 h 6858000"/>
              <a:gd name="connsiteX587" fmla="*/ 5052692 w 7467600"/>
              <a:gd name="connsiteY587" fmla="*/ 1292994 h 6858000"/>
              <a:gd name="connsiteX588" fmla="*/ 5009948 w 7467600"/>
              <a:gd name="connsiteY588" fmla="*/ 1273619 h 6858000"/>
              <a:gd name="connsiteX589" fmla="*/ 5121777 w 7467600"/>
              <a:gd name="connsiteY589" fmla="*/ 1654213 h 6858000"/>
              <a:gd name="connsiteX590" fmla="*/ 5293545 w 7467600"/>
              <a:gd name="connsiteY590" fmla="*/ 2072247 h 6858000"/>
              <a:gd name="connsiteX591" fmla="*/ 5294042 w 7467600"/>
              <a:gd name="connsiteY591" fmla="*/ 2065019 h 6858000"/>
              <a:gd name="connsiteX592" fmla="*/ 5171936 w 7467600"/>
              <a:gd name="connsiteY592" fmla="*/ 1647613 h 6858000"/>
              <a:gd name="connsiteX593" fmla="*/ 5009948 w 7467600"/>
              <a:gd name="connsiteY593" fmla="*/ 1273619 h 6858000"/>
              <a:gd name="connsiteX594" fmla="*/ 655236 w 7467600"/>
              <a:gd name="connsiteY594" fmla="*/ 1268632 h 6858000"/>
              <a:gd name="connsiteX595" fmla="*/ 839521 w 7467600"/>
              <a:gd name="connsiteY595" fmla="*/ 1685315 h 6858000"/>
              <a:gd name="connsiteX596" fmla="*/ 1109416 w 7467600"/>
              <a:gd name="connsiteY596" fmla="*/ 2061663 h 6858000"/>
              <a:gd name="connsiteX597" fmla="*/ 1298300 w 7467600"/>
              <a:gd name="connsiteY597" fmla="*/ 2247742 h 6858000"/>
              <a:gd name="connsiteX598" fmla="*/ 1125871 w 7467600"/>
              <a:gd name="connsiteY598" fmla="*/ 1989513 h 6858000"/>
              <a:gd name="connsiteX599" fmla="*/ 981574 w 7467600"/>
              <a:gd name="connsiteY599" fmla="*/ 1783157 h 6858000"/>
              <a:gd name="connsiteX600" fmla="*/ 922198 w 7467600"/>
              <a:gd name="connsiteY600" fmla="*/ 1677437 h 6858000"/>
              <a:gd name="connsiteX601" fmla="*/ 869293 w 7467600"/>
              <a:gd name="connsiteY601" fmla="*/ 1583214 h 6858000"/>
              <a:gd name="connsiteX602" fmla="*/ 751431 w 7467600"/>
              <a:gd name="connsiteY602" fmla="*/ 1405731 h 6858000"/>
              <a:gd name="connsiteX603" fmla="*/ 655236 w 7467600"/>
              <a:gd name="connsiteY603" fmla="*/ 1268632 h 6858000"/>
              <a:gd name="connsiteX604" fmla="*/ 6516292 w 7467600"/>
              <a:gd name="connsiteY604" fmla="*/ 1263064 h 6858000"/>
              <a:gd name="connsiteX605" fmla="*/ 5736320 w 7467600"/>
              <a:gd name="connsiteY605" fmla="*/ 1501803 h 6858000"/>
              <a:gd name="connsiteX606" fmla="*/ 6516292 w 7467600"/>
              <a:gd name="connsiteY606" fmla="*/ 1263064 h 6858000"/>
              <a:gd name="connsiteX607" fmla="*/ 291466 w 7467600"/>
              <a:gd name="connsiteY607" fmla="*/ 1250369 h 6858000"/>
              <a:gd name="connsiteX608" fmla="*/ 323180 w 7467600"/>
              <a:gd name="connsiteY608" fmla="*/ 1435283 h 6858000"/>
              <a:gd name="connsiteX609" fmla="*/ 349381 w 7467600"/>
              <a:gd name="connsiteY609" fmla="*/ 1875041 h 6858000"/>
              <a:gd name="connsiteX610" fmla="*/ 374363 w 7467600"/>
              <a:gd name="connsiteY610" fmla="*/ 1506494 h 6858000"/>
              <a:gd name="connsiteX611" fmla="*/ 302168 w 7467600"/>
              <a:gd name="connsiteY611" fmla="*/ 1274495 h 6858000"/>
              <a:gd name="connsiteX612" fmla="*/ 291466 w 7467600"/>
              <a:gd name="connsiteY612" fmla="*/ 1250369 h 6858000"/>
              <a:gd name="connsiteX613" fmla="*/ 678222 w 7467600"/>
              <a:gd name="connsiteY613" fmla="*/ 1248670 h 6858000"/>
              <a:gd name="connsiteX614" fmla="*/ 775536 w 7467600"/>
              <a:gd name="connsiteY614" fmla="*/ 1388015 h 6858000"/>
              <a:gd name="connsiteX615" fmla="*/ 894529 w 7467600"/>
              <a:gd name="connsiteY615" fmla="*/ 1567739 h 6858000"/>
              <a:gd name="connsiteX616" fmla="*/ 948000 w 7467600"/>
              <a:gd name="connsiteY616" fmla="*/ 1663088 h 6858000"/>
              <a:gd name="connsiteX617" fmla="*/ 1006812 w 7467600"/>
              <a:gd name="connsiteY617" fmla="*/ 1767683 h 6858000"/>
              <a:gd name="connsiteX618" fmla="*/ 1149133 w 7467600"/>
              <a:gd name="connsiteY618" fmla="*/ 1971513 h 6858000"/>
              <a:gd name="connsiteX619" fmla="*/ 1333952 w 7467600"/>
              <a:gd name="connsiteY619" fmla="*/ 2251620 h 6858000"/>
              <a:gd name="connsiteX620" fmla="*/ 1337329 w 7467600"/>
              <a:gd name="connsiteY620" fmla="*/ 2258350 h 6858000"/>
              <a:gd name="connsiteX621" fmla="*/ 1014726 w 7467600"/>
              <a:gd name="connsiteY621" fmla="*/ 1615556 h 6858000"/>
              <a:gd name="connsiteX622" fmla="*/ 678222 w 7467600"/>
              <a:gd name="connsiteY622" fmla="*/ 1248670 h 6858000"/>
              <a:gd name="connsiteX623" fmla="*/ 6691602 w 7467600"/>
              <a:gd name="connsiteY623" fmla="*/ 1140573 h 6858000"/>
              <a:gd name="connsiteX624" fmla="*/ 6571100 w 7467600"/>
              <a:gd name="connsiteY624" fmla="*/ 1183662 h 6858000"/>
              <a:gd name="connsiteX625" fmla="*/ 6241687 w 7467600"/>
              <a:gd name="connsiteY625" fmla="*/ 1257600 h 6858000"/>
              <a:gd name="connsiteX626" fmla="*/ 5693009 w 7467600"/>
              <a:gd name="connsiteY626" fmla="*/ 1478256 h 6858000"/>
              <a:gd name="connsiteX627" fmla="*/ 6548420 w 7467600"/>
              <a:gd name="connsiteY627" fmla="*/ 1214599 h 6858000"/>
              <a:gd name="connsiteX628" fmla="*/ 6605473 w 7467600"/>
              <a:gd name="connsiteY628" fmla="*/ 1184686 h 6858000"/>
              <a:gd name="connsiteX629" fmla="*/ 6691602 w 7467600"/>
              <a:gd name="connsiteY629" fmla="*/ 1140573 h 6858000"/>
              <a:gd name="connsiteX630" fmla="*/ 4002475 w 7467600"/>
              <a:gd name="connsiteY630" fmla="*/ 1037802 h 6858000"/>
              <a:gd name="connsiteX631" fmla="*/ 4000324 w 7467600"/>
              <a:gd name="connsiteY631" fmla="*/ 1039362 h 6858000"/>
              <a:gd name="connsiteX632" fmla="*/ 4002862 w 7467600"/>
              <a:gd name="connsiteY632" fmla="*/ 1042866 h 6858000"/>
              <a:gd name="connsiteX633" fmla="*/ 4002475 w 7467600"/>
              <a:gd name="connsiteY633" fmla="*/ 1037802 h 6858000"/>
              <a:gd name="connsiteX634" fmla="*/ 506322 w 7467600"/>
              <a:gd name="connsiteY634" fmla="*/ 1020997 h 6858000"/>
              <a:gd name="connsiteX635" fmla="*/ 533068 w 7467600"/>
              <a:gd name="connsiteY635" fmla="*/ 1029409 h 6858000"/>
              <a:gd name="connsiteX636" fmla="*/ 1232525 w 7467600"/>
              <a:gd name="connsiteY636" fmla="*/ 1804675 h 6858000"/>
              <a:gd name="connsiteX637" fmla="*/ 1388858 w 7467600"/>
              <a:gd name="connsiteY637" fmla="*/ 2368011 h 6858000"/>
              <a:gd name="connsiteX638" fmla="*/ 1384098 w 7467600"/>
              <a:gd name="connsiteY638" fmla="*/ 2378125 h 6858000"/>
              <a:gd name="connsiteX639" fmla="*/ 1425393 w 7467600"/>
              <a:gd name="connsiteY639" fmla="*/ 2589124 h 6858000"/>
              <a:gd name="connsiteX640" fmla="*/ 1424001 w 7467600"/>
              <a:gd name="connsiteY640" fmla="*/ 2597541 h 6858000"/>
              <a:gd name="connsiteX641" fmla="*/ 2152729 w 7467600"/>
              <a:gd name="connsiteY641" fmla="*/ 2864487 h 6858000"/>
              <a:gd name="connsiteX642" fmla="*/ 2020609 w 7467600"/>
              <a:gd name="connsiteY642" fmla="*/ 2539671 h 6858000"/>
              <a:gd name="connsiteX643" fmla="*/ 2018920 w 7467600"/>
              <a:gd name="connsiteY643" fmla="*/ 2536309 h 6858000"/>
              <a:gd name="connsiteX644" fmla="*/ 1342441 w 7467600"/>
              <a:gd name="connsiteY644" fmla="*/ 1173017 h 6858000"/>
              <a:gd name="connsiteX645" fmla="*/ 1367925 w 7467600"/>
              <a:gd name="connsiteY645" fmla="*/ 1135648 h 6858000"/>
              <a:gd name="connsiteX646" fmla="*/ 1771401 w 7467600"/>
              <a:gd name="connsiteY646" fmla="*/ 1806673 h 6858000"/>
              <a:gd name="connsiteX647" fmla="*/ 1972385 w 7467600"/>
              <a:gd name="connsiteY647" fmla="*/ 2198735 h 6858000"/>
              <a:gd name="connsiteX648" fmla="*/ 2040892 w 7467600"/>
              <a:gd name="connsiteY648" fmla="*/ 2405205 h 6858000"/>
              <a:gd name="connsiteX649" fmla="*/ 2131689 w 7467600"/>
              <a:gd name="connsiteY649" fmla="*/ 1936926 h 6858000"/>
              <a:gd name="connsiteX650" fmla="*/ 2454820 w 7467600"/>
              <a:gd name="connsiteY650" fmla="*/ 1248808 h 6858000"/>
              <a:gd name="connsiteX651" fmla="*/ 2492512 w 7467600"/>
              <a:gd name="connsiteY651" fmla="*/ 1302920 h 6858000"/>
              <a:gd name="connsiteX652" fmla="*/ 2081216 w 7467600"/>
              <a:gd name="connsiteY652" fmla="*/ 2527513 h 6858000"/>
              <a:gd name="connsiteX653" fmla="*/ 2081211 w 7467600"/>
              <a:gd name="connsiteY653" fmla="*/ 2528916 h 6858000"/>
              <a:gd name="connsiteX654" fmla="*/ 2199067 w 7467600"/>
              <a:gd name="connsiteY654" fmla="*/ 2884061 h 6858000"/>
              <a:gd name="connsiteX655" fmla="*/ 3192586 w 7467600"/>
              <a:gd name="connsiteY655" fmla="*/ 3411496 h 6858000"/>
              <a:gd name="connsiteX656" fmla="*/ 3182620 w 7467600"/>
              <a:gd name="connsiteY656" fmla="*/ 3483279 h 6858000"/>
              <a:gd name="connsiteX657" fmla="*/ 2435119 w 7467600"/>
              <a:gd name="connsiteY657" fmla="*/ 3080173 h 6858000"/>
              <a:gd name="connsiteX658" fmla="*/ 2410152 w 7467600"/>
              <a:gd name="connsiteY658" fmla="*/ 3063751 h 6858000"/>
              <a:gd name="connsiteX659" fmla="*/ 2408099 w 7467600"/>
              <a:gd name="connsiteY659" fmla="*/ 3064403 h 6858000"/>
              <a:gd name="connsiteX660" fmla="*/ 2407218 w 7467600"/>
              <a:gd name="connsiteY660" fmla="*/ 3070324 h 6858000"/>
              <a:gd name="connsiteX661" fmla="*/ 2380138 w 7467600"/>
              <a:gd name="connsiteY661" fmla="*/ 3099341 h 6858000"/>
              <a:gd name="connsiteX662" fmla="*/ 1765923 w 7467600"/>
              <a:gd name="connsiteY662" fmla="*/ 3581043 h 6858000"/>
              <a:gd name="connsiteX663" fmla="*/ 1702258 w 7467600"/>
              <a:gd name="connsiteY663" fmla="*/ 3612286 h 6858000"/>
              <a:gd name="connsiteX664" fmla="*/ 1538370 w 7467600"/>
              <a:gd name="connsiteY664" fmla="*/ 3811804 h 6858000"/>
              <a:gd name="connsiteX665" fmla="*/ 542867 w 7467600"/>
              <a:gd name="connsiteY665" fmla="*/ 4944092 h 6858000"/>
              <a:gd name="connsiteX666" fmla="*/ 515800 w 7467600"/>
              <a:gd name="connsiteY666" fmla="*/ 4862180 h 6858000"/>
              <a:gd name="connsiteX667" fmla="*/ 909145 w 7467600"/>
              <a:gd name="connsiteY667" fmla="*/ 4199225 h 6858000"/>
              <a:gd name="connsiteX668" fmla="*/ 1214067 w 7467600"/>
              <a:gd name="connsiteY668" fmla="*/ 3908561 h 6858000"/>
              <a:gd name="connsiteX669" fmla="*/ 640967 w 7467600"/>
              <a:gd name="connsiteY669" fmla="*/ 4105601 h 6858000"/>
              <a:gd name="connsiteX670" fmla="*/ 112563 w 7467600"/>
              <a:gd name="connsiteY670" fmla="*/ 4396952 h 6858000"/>
              <a:gd name="connsiteX671" fmla="*/ 0 w 7467600"/>
              <a:gd name="connsiteY671" fmla="*/ 4466006 h 6858000"/>
              <a:gd name="connsiteX672" fmla="*/ 0 w 7467600"/>
              <a:gd name="connsiteY672" fmla="*/ 4233763 h 6858000"/>
              <a:gd name="connsiteX673" fmla="*/ 36881 w 7467600"/>
              <a:gd name="connsiteY673" fmla="*/ 4200118 h 6858000"/>
              <a:gd name="connsiteX674" fmla="*/ 910534 w 7467600"/>
              <a:gd name="connsiteY674" fmla="*/ 3629753 h 6858000"/>
              <a:gd name="connsiteX675" fmla="*/ 1578717 w 7467600"/>
              <a:gd name="connsiteY675" fmla="*/ 3575982 h 6858000"/>
              <a:gd name="connsiteX676" fmla="*/ 2338780 w 7467600"/>
              <a:gd name="connsiteY676" fmla="*/ 3033725 h 6858000"/>
              <a:gd name="connsiteX677" fmla="*/ 1807991 w 7467600"/>
              <a:gd name="connsiteY677" fmla="*/ 2807184 h 6858000"/>
              <a:gd name="connsiteX678" fmla="*/ 1416358 w 7467600"/>
              <a:gd name="connsiteY678" fmla="*/ 3112571 h 6858000"/>
              <a:gd name="connsiteX679" fmla="*/ 939066 w 7467600"/>
              <a:gd name="connsiteY679" fmla="*/ 3378798 h 6858000"/>
              <a:gd name="connsiteX680" fmla="*/ 115099 w 7467600"/>
              <a:gd name="connsiteY680" fmla="*/ 3607650 h 6858000"/>
              <a:gd name="connsiteX681" fmla="*/ 97284 w 7467600"/>
              <a:gd name="connsiteY681" fmla="*/ 3520393 h 6858000"/>
              <a:gd name="connsiteX682" fmla="*/ 922050 w 7467600"/>
              <a:gd name="connsiteY682" fmla="*/ 3074867 h 6858000"/>
              <a:gd name="connsiteX683" fmla="*/ 1405265 w 7467600"/>
              <a:gd name="connsiteY683" fmla="*/ 3016319 h 6858000"/>
              <a:gd name="connsiteX684" fmla="*/ 1407512 w 7467600"/>
              <a:gd name="connsiteY684" fmla="*/ 3018001 h 6858000"/>
              <a:gd name="connsiteX685" fmla="*/ 1726266 w 7467600"/>
              <a:gd name="connsiteY685" fmla="*/ 2777274 h 6858000"/>
              <a:gd name="connsiteX686" fmla="*/ 625390 w 7467600"/>
              <a:gd name="connsiteY686" fmla="*/ 2514541 h 6858000"/>
              <a:gd name="connsiteX687" fmla="*/ 619799 w 7467600"/>
              <a:gd name="connsiteY687" fmla="*/ 2527180 h 6858000"/>
              <a:gd name="connsiteX688" fmla="*/ 310030 w 7467600"/>
              <a:gd name="connsiteY688" fmla="*/ 2771818 h 6858000"/>
              <a:gd name="connsiteX689" fmla="*/ 173877 w 7467600"/>
              <a:gd name="connsiteY689" fmla="*/ 2937056 h 6858000"/>
              <a:gd name="connsiteX690" fmla="*/ 77889 w 7467600"/>
              <a:gd name="connsiteY690" fmla="*/ 3138440 h 6858000"/>
              <a:gd name="connsiteX691" fmla="*/ 0 w 7467600"/>
              <a:gd name="connsiteY691" fmla="*/ 3271395 h 6858000"/>
              <a:gd name="connsiteX692" fmla="*/ 0 w 7467600"/>
              <a:gd name="connsiteY692" fmla="*/ 3153002 h 6858000"/>
              <a:gd name="connsiteX693" fmla="*/ 2386 w 7467600"/>
              <a:gd name="connsiteY693" fmla="*/ 3149203 h 6858000"/>
              <a:gd name="connsiteX694" fmla="*/ 89753 w 7467600"/>
              <a:gd name="connsiteY694" fmla="*/ 2987702 h 6858000"/>
              <a:gd name="connsiteX695" fmla="*/ 76869 w 7467600"/>
              <a:gd name="connsiteY695" fmla="*/ 3005404 h 6858000"/>
              <a:gd name="connsiteX696" fmla="*/ 32049 w 7467600"/>
              <a:gd name="connsiteY696" fmla="*/ 3065814 h 6858000"/>
              <a:gd name="connsiteX697" fmla="*/ 0 w 7467600"/>
              <a:gd name="connsiteY697" fmla="*/ 3108744 h 6858000"/>
              <a:gd name="connsiteX698" fmla="*/ 0 w 7467600"/>
              <a:gd name="connsiteY698" fmla="*/ 3058059 h 6858000"/>
              <a:gd name="connsiteX699" fmla="*/ 7610 w 7467600"/>
              <a:gd name="connsiteY699" fmla="*/ 3047889 h 6858000"/>
              <a:gd name="connsiteX700" fmla="*/ 52419 w 7467600"/>
              <a:gd name="connsiteY700" fmla="*/ 2987479 h 6858000"/>
              <a:gd name="connsiteX701" fmla="*/ 59142 w 7467600"/>
              <a:gd name="connsiteY701" fmla="*/ 2978488 h 6858000"/>
              <a:gd name="connsiteX702" fmla="*/ 0 w 7467600"/>
              <a:gd name="connsiteY702" fmla="*/ 3015334 h 6858000"/>
              <a:gd name="connsiteX703" fmla="*/ 0 w 7467600"/>
              <a:gd name="connsiteY703" fmla="*/ 2914286 h 6858000"/>
              <a:gd name="connsiteX704" fmla="*/ 36383 w 7467600"/>
              <a:gd name="connsiteY704" fmla="*/ 2901128 h 6858000"/>
              <a:gd name="connsiteX705" fmla="*/ 156329 w 7467600"/>
              <a:gd name="connsiteY705" fmla="*/ 2840533 h 6858000"/>
              <a:gd name="connsiteX706" fmla="*/ 358355 w 7467600"/>
              <a:gd name="connsiteY706" fmla="*/ 2620471 h 6858000"/>
              <a:gd name="connsiteX707" fmla="*/ 510577 w 7467600"/>
              <a:gd name="connsiteY707" fmla="*/ 2501244 h 6858000"/>
              <a:gd name="connsiteX708" fmla="*/ 211967 w 7467600"/>
              <a:gd name="connsiteY708" fmla="*/ 2479171 h 6858000"/>
              <a:gd name="connsiteX709" fmla="*/ 0 w 7467600"/>
              <a:gd name="connsiteY709" fmla="*/ 2476398 h 6858000"/>
              <a:gd name="connsiteX710" fmla="*/ 0 w 7467600"/>
              <a:gd name="connsiteY710" fmla="*/ 2389189 h 6858000"/>
              <a:gd name="connsiteX711" fmla="*/ 103062 w 7467600"/>
              <a:gd name="connsiteY711" fmla="*/ 2389518 h 6858000"/>
              <a:gd name="connsiteX712" fmla="*/ 510734 w 7467600"/>
              <a:gd name="connsiteY712" fmla="*/ 2416201 h 6858000"/>
              <a:gd name="connsiteX713" fmla="*/ 279257 w 7467600"/>
              <a:gd name="connsiteY713" fmla="*/ 2092102 h 6858000"/>
              <a:gd name="connsiteX714" fmla="*/ 65265 w 7467600"/>
              <a:gd name="connsiteY714" fmla="*/ 2006049 h 6858000"/>
              <a:gd name="connsiteX715" fmla="*/ 0 w 7467600"/>
              <a:gd name="connsiteY715" fmla="*/ 1982532 h 6858000"/>
              <a:gd name="connsiteX716" fmla="*/ 0 w 7467600"/>
              <a:gd name="connsiteY716" fmla="*/ 1912789 h 6858000"/>
              <a:gd name="connsiteX717" fmla="*/ 97460 w 7467600"/>
              <a:gd name="connsiteY717" fmla="*/ 1953725 h 6858000"/>
              <a:gd name="connsiteX718" fmla="*/ 221272 w 7467600"/>
              <a:gd name="connsiteY718" fmla="*/ 1980766 h 6858000"/>
              <a:gd name="connsiteX719" fmla="*/ 116765 w 7467600"/>
              <a:gd name="connsiteY719" fmla="*/ 1911033 h 6858000"/>
              <a:gd name="connsiteX720" fmla="*/ 16405 w 7467600"/>
              <a:gd name="connsiteY720" fmla="*/ 1803412 h 6858000"/>
              <a:gd name="connsiteX721" fmla="*/ 0 w 7467600"/>
              <a:gd name="connsiteY721" fmla="*/ 1784777 h 6858000"/>
              <a:gd name="connsiteX722" fmla="*/ 0 w 7467600"/>
              <a:gd name="connsiteY722" fmla="*/ 1740082 h 6858000"/>
              <a:gd name="connsiteX723" fmla="*/ 39394 w 7467600"/>
              <a:gd name="connsiteY723" fmla="*/ 1784856 h 6858000"/>
              <a:gd name="connsiteX724" fmla="*/ 135813 w 7467600"/>
              <a:gd name="connsiteY724" fmla="*/ 1888838 h 6858000"/>
              <a:gd name="connsiteX725" fmla="*/ 242575 w 7467600"/>
              <a:gd name="connsiteY725" fmla="*/ 1958841 h 6858000"/>
              <a:gd name="connsiteX726" fmla="*/ 82197 w 7467600"/>
              <a:gd name="connsiteY726" fmla="*/ 1754826 h 6858000"/>
              <a:gd name="connsiteX727" fmla="*/ 0 w 7467600"/>
              <a:gd name="connsiteY727" fmla="*/ 1679650 h 6858000"/>
              <a:gd name="connsiteX728" fmla="*/ 0 w 7467600"/>
              <a:gd name="connsiteY728" fmla="*/ 1602463 h 6858000"/>
              <a:gd name="connsiteX729" fmla="*/ 84689 w 7467600"/>
              <a:gd name="connsiteY729" fmla="*/ 1677442 h 6858000"/>
              <a:gd name="connsiteX730" fmla="*/ 298437 w 7467600"/>
              <a:gd name="connsiteY730" fmla="*/ 1968019 h 6858000"/>
              <a:gd name="connsiteX731" fmla="*/ 227269 w 7467600"/>
              <a:gd name="connsiteY731" fmla="*/ 1114064 h 6858000"/>
              <a:gd name="connsiteX732" fmla="*/ 248003 w 7467600"/>
              <a:gd name="connsiteY732" fmla="*/ 1089613 h 6858000"/>
              <a:gd name="connsiteX733" fmla="*/ 427020 w 7467600"/>
              <a:gd name="connsiteY733" fmla="*/ 1619803 h 6858000"/>
              <a:gd name="connsiteX734" fmla="*/ 340345 w 7467600"/>
              <a:gd name="connsiteY734" fmla="*/ 2027739 h 6858000"/>
              <a:gd name="connsiteX735" fmla="*/ 360865 w 7467600"/>
              <a:gd name="connsiteY735" fmla="*/ 2044827 h 6858000"/>
              <a:gd name="connsiteX736" fmla="*/ 560414 w 7467600"/>
              <a:gd name="connsiteY736" fmla="*/ 2421457 h 6858000"/>
              <a:gd name="connsiteX737" fmla="*/ 1359703 w 7467600"/>
              <a:gd name="connsiteY737" fmla="*/ 2578554 h 6858000"/>
              <a:gd name="connsiteX738" fmla="*/ 1359422 w 7467600"/>
              <a:gd name="connsiteY738" fmla="*/ 2577994 h 6858000"/>
              <a:gd name="connsiteX739" fmla="*/ 828701 w 7467600"/>
              <a:gd name="connsiteY739" fmla="*/ 1839520 h 6858000"/>
              <a:gd name="connsiteX740" fmla="*/ 494427 w 7467600"/>
              <a:gd name="connsiteY740" fmla="*/ 1092333 h 6858000"/>
              <a:gd name="connsiteX741" fmla="*/ 506322 w 7467600"/>
              <a:gd name="connsiteY741" fmla="*/ 1020997 h 6858000"/>
              <a:gd name="connsiteX742" fmla="*/ 4570198 w 7467600"/>
              <a:gd name="connsiteY742" fmla="*/ 978081 h 6858000"/>
              <a:gd name="connsiteX743" fmla="*/ 4523691 w 7467600"/>
              <a:gd name="connsiteY743" fmla="*/ 1127776 h 6858000"/>
              <a:gd name="connsiteX744" fmla="*/ 4509875 w 7467600"/>
              <a:gd name="connsiteY744" fmla="*/ 1167552 h 6858000"/>
              <a:gd name="connsiteX745" fmla="*/ 4478168 w 7467600"/>
              <a:gd name="connsiteY745" fmla="*/ 1260735 h 6858000"/>
              <a:gd name="connsiteX746" fmla="*/ 4409309 w 7467600"/>
              <a:gd name="connsiteY746" fmla="*/ 1666996 h 6858000"/>
              <a:gd name="connsiteX747" fmla="*/ 4370031 w 7467600"/>
              <a:gd name="connsiteY747" fmla="*/ 1955666 h 6858000"/>
              <a:gd name="connsiteX748" fmla="*/ 4570198 w 7467600"/>
              <a:gd name="connsiteY748" fmla="*/ 978081 h 6858000"/>
              <a:gd name="connsiteX749" fmla="*/ 4557898 w 7467600"/>
              <a:gd name="connsiteY749" fmla="*/ 900011 h 6858000"/>
              <a:gd name="connsiteX750" fmla="*/ 4344840 w 7467600"/>
              <a:gd name="connsiteY750" fmla="*/ 1922038 h 6858000"/>
              <a:gd name="connsiteX751" fmla="*/ 4378710 w 7467600"/>
              <a:gd name="connsiteY751" fmla="*/ 1665516 h 6858000"/>
              <a:gd name="connsiteX752" fmla="*/ 4448798 w 7467600"/>
              <a:gd name="connsiteY752" fmla="*/ 1253024 h 6858000"/>
              <a:gd name="connsiteX753" fmla="*/ 4480315 w 7467600"/>
              <a:gd name="connsiteY753" fmla="*/ 1158454 h 6858000"/>
              <a:gd name="connsiteX754" fmla="*/ 4494133 w 7467600"/>
              <a:gd name="connsiteY754" fmla="*/ 1118676 h 6858000"/>
              <a:gd name="connsiteX755" fmla="*/ 4557898 w 7467600"/>
              <a:gd name="connsiteY755" fmla="*/ 900011 h 6858000"/>
              <a:gd name="connsiteX756" fmla="*/ 5870151 w 7467600"/>
              <a:gd name="connsiteY756" fmla="*/ 898890 h 6858000"/>
              <a:gd name="connsiteX757" fmla="*/ 5861335 w 7467600"/>
              <a:gd name="connsiteY757" fmla="*/ 899177 h 6858000"/>
              <a:gd name="connsiteX758" fmla="*/ 5843702 w 7467600"/>
              <a:gd name="connsiteY758" fmla="*/ 899748 h 6858000"/>
              <a:gd name="connsiteX759" fmla="*/ 5651107 w 7467600"/>
              <a:gd name="connsiteY759" fmla="*/ 920306 h 6858000"/>
              <a:gd name="connsiteX760" fmla="*/ 5459407 w 7467600"/>
              <a:gd name="connsiteY760" fmla="*/ 940975 h 6858000"/>
              <a:gd name="connsiteX761" fmla="*/ 5374846 w 7467600"/>
              <a:gd name="connsiteY761" fmla="*/ 941988 h 6858000"/>
              <a:gd name="connsiteX762" fmla="*/ 5256105 w 7467600"/>
              <a:gd name="connsiteY762" fmla="*/ 945632 h 6858000"/>
              <a:gd name="connsiteX763" fmla="*/ 5107071 w 7467600"/>
              <a:gd name="connsiteY763" fmla="*/ 969720 h 6858000"/>
              <a:gd name="connsiteX764" fmla="*/ 4998681 w 7467600"/>
              <a:gd name="connsiteY764" fmla="*/ 988771 h 6858000"/>
              <a:gd name="connsiteX765" fmla="*/ 5870151 w 7467600"/>
              <a:gd name="connsiteY765" fmla="*/ 898890 h 6858000"/>
              <a:gd name="connsiteX766" fmla="*/ 5504425 w 7467600"/>
              <a:gd name="connsiteY766" fmla="*/ 848067 h 6858000"/>
              <a:gd name="connsiteX767" fmla="*/ 4968849 w 7467600"/>
              <a:gd name="connsiteY767" fmla="*/ 962318 h 6858000"/>
              <a:gd name="connsiteX768" fmla="*/ 5104039 w 7467600"/>
              <a:gd name="connsiteY768" fmla="*/ 940634 h 6858000"/>
              <a:gd name="connsiteX769" fmla="*/ 5256311 w 7467600"/>
              <a:gd name="connsiteY769" fmla="*/ 916490 h 6858000"/>
              <a:gd name="connsiteX770" fmla="*/ 5377381 w 7467600"/>
              <a:gd name="connsiteY770" fmla="*/ 912671 h 6858000"/>
              <a:gd name="connsiteX771" fmla="*/ 5460148 w 7467600"/>
              <a:gd name="connsiteY771" fmla="*/ 911442 h 6858000"/>
              <a:gd name="connsiteX772" fmla="*/ 5648971 w 7467600"/>
              <a:gd name="connsiteY772" fmla="*/ 891331 h 6858000"/>
              <a:gd name="connsiteX773" fmla="*/ 5844807 w 7467600"/>
              <a:gd name="connsiteY773" fmla="*/ 870718 h 6858000"/>
              <a:gd name="connsiteX774" fmla="*/ 5862975 w 7467600"/>
              <a:gd name="connsiteY774" fmla="*/ 869756 h 6858000"/>
              <a:gd name="connsiteX775" fmla="*/ 5920887 w 7467600"/>
              <a:gd name="connsiteY775" fmla="*/ 865929 h 6858000"/>
              <a:gd name="connsiteX776" fmla="*/ 5504425 w 7467600"/>
              <a:gd name="connsiteY776" fmla="*/ 848067 h 6858000"/>
              <a:gd name="connsiteX777" fmla="*/ 3607114 w 7467600"/>
              <a:gd name="connsiteY777" fmla="*/ 467441 h 6858000"/>
              <a:gd name="connsiteX778" fmla="*/ 3296242 w 7467600"/>
              <a:gd name="connsiteY778" fmla="*/ 807991 h 6858000"/>
              <a:gd name="connsiteX779" fmla="*/ 3174674 w 7467600"/>
              <a:gd name="connsiteY779" fmla="*/ 919759 h 6858000"/>
              <a:gd name="connsiteX780" fmla="*/ 3042978 w 7467600"/>
              <a:gd name="connsiteY780" fmla="*/ 1054894 h 6858000"/>
              <a:gd name="connsiteX781" fmla="*/ 2968914 w 7467600"/>
              <a:gd name="connsiteY781" fmla="*/ 1133756 h 6858000"/>
              <a:gd name="connsiteX782" fmla="*/ 3103823 w 7467600"/>
              <a:gd name="connsiteY782" fmla="*/ 1026814 h 6858000"/>
              <a:gd name="connsiteX783" fmla="*/ 3607114 w 7467600"/>
              <a:gd name="connsiteY783" fmla="*/ 467441 h 6858000"/>
              <a:gd name="connsiteX784" fmla="*/ 3744487 w 7467600"/>
              <a:gd name="connsiteY784" fmla="*/ 383136 h 6858000"/>
              <a:gd name="connsiteX785" fmla="*/ 3970213 w 7467600"/>
              <a:gd name="connsiteY785" fmla="*/ 995559 h 6858000"/>
              <a:gd name="connsiteX786" fmla="*/ 3744487 w 7467600"/>
              <a:gd name="connsiteY786" fmla="*/ 383136 h 6858000"/>
              <a:gd name="connsiteX787" fmla="*/ 3624562 w 7467600"/>
              <a:gd name="connsiteY787" fmla="*/ 367041 h 6858000"/>
              <a:gd name="connsiteX788" fmla="*/ 3489712 w 7467600"/>
              <a:gd name="connsiteY788" fmla="*/ 485386 h 6858000"/>
              <a:gd name="connsiteX789" fmla="*/ 3182994 w 7467600"/>
              <a:gd name="connsiteY789" fmla="*/ 828265 h 6858000"/>
              <a:gd name="connsiteX790" fmla="*/ 2892114 w 7467600"/>
              <a:gd name="connsiteY790" fmla="*/ 1172635 h 6858000"/>
              <a:gd name="connsiteX791" fmla="*/ 3021459 w 7467600"/>
              <a:gd name="connsiteY791" fmla="*/ 1035385 h 6858000"/>
              <a:gd name="connsiteX792" fmla="*/ 3153873 w 7467600"/>
              <a:gd name="connsiteY792" fmla="*/ 898971 h 6858000"/>
              <a:gd name="connsiteX793" fmla="*/ 3276511 w 7467600"/>
              <a:gd name="connsiteY793" fmla="*/ 786423 h 6858000"/>
              <a:gd name="connsiteX794" fmla="*/ 3584154 w 7467600"/>
              <a:gd name="connsiteY794" fmla="*/ 448218 h 6858000"/>
              <a:gd name="connsiteX795" fmla="*/ 3624562 w 7467600"/>
              <a:gd name="connsiteY795" fmla="*/ 367041 h 6858000"/>
              <a:gd name="connsiteX796" fmla="*/ 3766672 w 7467600"/>
              <a:gd name="connsiteY796" fmla="*/ 359429 h 6858000"/>
              <a:gd name="connsiteX797" fmla="*/ 3996338 w 7467600"/>
              <a:gd name="connsiteY797" fmla="*/ 968237 h 6858000"/>
              <a:gd name="connsiteX798" fmla="*/ 3766672 w 7467600"/>
              <a:gd name="connsiteY798" fmla="*/ 359429 h 6858000"/>
              <a:gd name="connsiteX799" fmla="*/ 5805386 w 7467600"/>
              <a:gd name="connsiteY799" fmla="*/ 239240 h 6858000"/>
              <a:gd name="connsiteX800" fmla="*/ 5736947 w 7467600"/>
              <a:gd name="connsiteY800" fmla="*/ 261367 h 6858000"/>
              <a:gd name="connsiteX801" fmla="*/ 5427012 w 7467600"/>
              <a:gd name="connsiteY801" fmla="*/ 311272 h 6858000"/>
              <a:gd name="connsiteX802" fmla="*/ 5147818 w 7467600"/>
              <a:gd name="connsiteY802" fmla="*/ 322112 h 6858000"/>
              <a:gd name="connsiteX803" fmla="*/ 5060854 w 7467600"/>
              <a:gd name="connsiteY803" fmla="*/ 311882 h 6858000"/>
              <a:gd name="connsiteX804" fmla="*/ 4945989 w 7467600"/>
              <a:gd name="connsiteY804" fmla="*/ 300516 h 6858000"/>
              <a:gd name="connsiteX805" fmla="*/ 5410479 w 7467600"/>
              <a:gd name="connsiteY805" fmla="*/ 348434 h 6858000"/>
              <a:gd name="connsiteX806" fmla="*/ 5805386 w 7467600"/>
              <a:gd name="connsiteY806" fmla="*/ 239240 h 6858000"/>
              <a:gd name="connsiteX807" fmla="*/ 5905192 w 7467600"/>
              <a:gd name="connsiteY807" fmla="*/ 163079 h 6858000"/>
              <a:gd name="connsiteX808" fmla="*/ 5865655 w 7467600"/>
              <a:gd name="connsiteY808" fmla="*/ 171901 h 6858000"/>
              <a:gd name="connsiteX809" fmla="*/ 5259740 w 7467600"/>
              <a:gd name="connsiteY809" fmla="*/ 257013 h 6858000"/>
              <a:gd name="connsiteX810" fmla="*/ 5208466 w 7467600"/>
              <a:gd name="connsiteY810" fmla="*/ 257550 h 6858000"/>
              <a:gd name="connsiteX811" fmla="*/ 4980204 w 7467600"/>
              <a:gd name="connsiteY811" fmla="*/ 271903 h 6858000"/>
              <a:gd name="connsiteX812" fmla="*/ 5068068 w 7467600"/>
              <a:gd name="connsiteY812" fmla="*/ 282244 h 6858000"/>
              <a:gd name="connsiteX813" fmla="*/ 5153231 w 7467600"/>
              <a:gd name="connsiteY813" fmla="*/ 292240 h 6858000"/>
              <a:gd name="connsiteX814" fmla="*/ 5426491 w 7467600"/>
              <a:gd name="connsiteY814" fmla="*/ 281128 h 6858000"/>
              <a:gd name="connsiteX815" fmla="*/ 5731212 w 7467600"/>
              <a:gd name="connsiteY815" fmla="*/ 231951 h 6858000"/>
              <a:gd name="connsiteX816" fmla="*/ 5905192 w 7467600"/>
              <a:gd name="connsiteY816" fmla="*/ 163079 h 6858000"/>
              <a:gd name="connsiteX817" fmla="*/ 5944437 w 7467600"/>
              <a:gd name="connsiteY817" fmla="*/ 113829 h 6858000"/>
              <a:gd name="connsiteX818" fmla="*/ 5825032 w 7467600"/>
              <a:gd name="connsiteY818" fmla="*/ 146405 h 6858000"/>
              <a:gd name="connsiteX819" fmla="*/ 4955599 w 7467600"/>
              <a:gd name="connsiteY819" fmla="*/ 247008 h 6858000"/>
              <a:gd name="connsiteX820" fmla="*/ 5210104 w 7467600"/>
              <a:gd name="connsiteY820" fmla="*/ 228123 h 6858000"/>
              <a:gd name="connsiteX821" fmla="*/ 5261015 w 7467600"/>
              <a:gd name="connsiteY821" fmla="*/ 227087 h 6858000"/>
              <a:gd name="connsiteX822" fmla="*/ 5861181 w 7467600"/>
              <a:gd name="connsiteY822" fmla="*/ 143093 h 6858000"/>
              <a:gd name="connsiteX823" fmla="*/ 5961252 w 7467600"/>
              <a:gd name="connsiteY823" fmla="*/ 114820 h 6858000"/>
              <a:gd name="connsiteX824" fmla="*/ 5944437 w 7467600"/>
              <a:gd name="connsiteY824" fmla="*/ 113829 h 6858000"/>
              <a:gd name="connsiteX825" fmla="*/ 3882765 w 7467600"/>
              <a:gd name="connsiteY825" fmla="*/ 0 h 6858000"/>
              <a:gd name="connsiteX826" fmla="*/ 3995099 w 7467600"/>
              <a:gd name="connsiteY826" fmla="*/ 0 h 6858000"/>
              <a:gd name="connsiteX827" fmla="*/ 4163818 w 7467600"/>
              <a:gd name="connsiteY827" fmla="*/ 234104 h 6858000"/>
              <a:gd name="connsiteX828" fmla="*/ 4172099 w 7467600"/>
              <a:gd name="connsiteY828" fmla="*/ 234207 h 6858000"/>
              <a:gd name="connsiteX829" fmla="*/ 4784282 w 7467600"/>
              <a:gd name="connsiteY829" fmla="*/ 276561 h 6858000"/>
              <a:gd name="connsiteX830" fmla="*/ 4801687 w 7467600"/>
              <a:gd name="connsiteY830" fmla="*/ 267764 h 6858000"/>
              <a:gd name="connsiteX831" fmla="*/ 6082788 w 7467600"/>
              <a:gd name="connsiteY831" fmla="*/ 64119 h 6858000"/>
              <a:gd name="connsiteX832" fmla="*/ 6099442 w 7467600"/>
              <a:gd name="connsiteY832" fmla="*/ 82568 h 6858000"/>
              <a:gd name="connsiteX833" fmla="*/ 4804137 w 7467600"/>
              <a:gd name="connsiteY833" fmla="*/ 320931 h 6858000"/>
              <a:gd name="connsiteX834" fmla="*/ 4227047 w 7467600"/>
              <a:gd name="connsiteY834" fmla="*/ 313415 h 6858000"/>
              <a:gd name="connsiteX835" fmla="*/ 4346041 w 7467600"/>
              <a:gd name="connsiteY835" fmla="*/ 456086 h 6858000"/>
              <a:gd name="connsiteX836" fmla="*/ 4870967 w 7467600"/>
              <a:gd name="connsiteY836" fmla="*/ 963061 h 6858000"/>
              <a:gd name="connsiteX837" fmla="*/ 4889647 w 7467600"/>
              <a:gd name="connsiteY837" fmla="*/ 957147 h 6858000"/>
              <a:gd name="connsiteX838" fmla="*/ 5422504 w 7467600"/>
              <a:gd name="connsiteY838" fmla="*/ 805191 h 6858000"/>
              <a:gd name="connsiteX839" fmla="*/ 6087656 w 7467600"/>
              <a:gd name="connsiteY839" fmla="*/ 826703 h 6858000"/>
              <a:gd name="connsiteX840" fmla="*/ 6058717 w 7467600"/>
              <a:gd name="connsiteY840" fmla="*/ 865992 h 6858000"/>
              <a:gd name="connsiteX841" fmla="*/ 4974153 w 7467600"/>
              <a:gd name="connsiteY841" fmla="*/ 1045456 h 6858000"/>
              <a:gd name="connsiteX842" fmla="*/ 5627835 w 7467600"/>
              <a:gd name="connsiteY842" fmla="*/ 1472077 h 6858000"/>
              <a:gd name="connsiteX843" fmla="*/ 5629817 w 7467600"/>
              <a:gd name="connsiteY843" fmla="*/ 1471412 h 6858000"/>
              <a:gd name="connsiteX844" fmla="*/ 5634124 w 7467600"/>
              <a:gd name="connsiteY844" fmla="*/ 1470572 h 6858000"/>
              <a:gd name="connsiteX845" fmla="*/ 5755832 w 7467600"/>
              <a:gd name="connsiteY845" fmla="*/ 1383886 h 6858000"/>
              <a:gd name="connsiteX846" fmla="*/ 6014186 w 7467600"/>
              <a:gd name="connsiteY846" fmla="*/ 1279799 h 6858000"/>
              <a:gd name="connsiteX847" fmla="*/ 6901619 w 7467600"/>
              <a:gd name="connsiteY847" fmla="*/ 1047874 h 6858000"/>
              <a:gd name="connsiteX848" fmla="*/ 6931566 w 7467600"/>
              <a:gd name="connsiteY848" fmla="*/ 1062034 h 6858000"/>
              <a:gd name="connsiteX849" fmla="*/ 5790982 w 7467600"/>
              <a:gd name="connsiteY849" fmla="*/ 1561380 h 6858000"/>
              <a:gd name="connsiteX850" fmla="*/ 6188971 w 7467600"/>
              <a:gd name="connsiteY850" fmla="*/ 1755168 h 6858000"/>
              <a:gd name="connsiteX851" fmla="*/ 6202446 w 7467600"/>
              <a:gd name="connsiteY851" fmla="*/ 1752268 h 6858000"/>
              <a:gd name="connsiteX852" fmla="*/ 7179560 w 7467600"/>
              <a:gd name="connsiteY852" fmla="*/ 1467551 h 6858000"/>
              <a:gd name="connsiteX853" fmla="*/ 7158730 w 7467600"/>
              <a:gd name="connsiteY853" fmla="*/ 1507835 h 6858000"/>
              <a:gd name="connsiteX854" fmla="*/ 6326959 w 7467600"/>
              <a:gd name="connsiteY854" fmla="*/ 1817686 h 6858000"/>
              <a:gd name="connsiteX855" fmla="*/ 6537433 w 7467600"/>
              <a:gd name="connsiteY855" fmla="*/ 1907790 h 6858000"/>
              <a:gd name="connsiteX856" fmla="*/ 6550221 w 7467600"/>
              <a:gd name="connsiteY856" fmla="*/ 1910729 h 6858000"/>
              <a:gd name="connsiteX857" fmla="*/ 6964438 w 7467600"/>
              <a:gd name="connsiteY857" fmla="*/ 2209505 h 6858000"/>
              <a:gd name="connsiteX858" fmla="*/ 7367862 w 7467600"/>
              <a:gd name="connsiteY858" fmla="*/ 2806833 h 6858000"/>
              <a:gd name="connsiteX859" fmla="*/ 7364329 w 7467600"/>
              <a:gd name="connsiteY859" fmla="*/ 2826907 h 6858000"/>
              <a:gd name="connsiteX860" fmla="*/ 7290545 w 7467600"/>
              <a:gd name="connsiteY860" fmla="*/ 2850663 h 6858000"/>
              <a:gd name="connsiteX861" fmla="*/ 6472036 w 7467600"/>
              <a:gd name="connsiteY861" fmla="*/ 1959003 h 6858000"/>
              <a:gd name="connsiteX862" fmla="*/ 5792897 w 7467600"/>
              <a:gd name="connsiteY862" fmla="*/ 1647747 h 6858000"/>
              <a:gd name="connsiteX863" fmla="*/ 5842751 w 7467600"/>
              <a:gd name="connsiteY863" fmla="*/ 1816112 h 6858000"/>
              <a:gd name="connsiteX864" fmla="*/ 5847424 w 7467600"/>
              <a:gd name="connsiteY864" fmla="*/ 1815776 h 6858000"/>
              <a:gd name="connsiteX865" fmla="*/ 6399821 w 7467600"/>
              <a:gd name="connsiteY865" fmla="*/ 2344799 h 6858000"/>
              <a:gd name="connsiteX866" fmla="*/ 6323232 w 7467600"/>
              <a:gd name="connsiteY866" fmla="*/ 2389634 h 6858000"/>
              <a:gd name="connsiteX867" fmla="*/ 5942958 w 7467600"/>
              <a:gd name="connsiteY867" fmla="*/ 2077708 h 6858000"/>
              <a:gd name="connsiteX868" fmla="*/ 5921559 w 7467600"/>
              <a:gd name="connsiteY868" fmla="*/ 2378596 h 6858000"/>
              <a:gd name="connsiteX869" fmla="*/ 5817651 w 7467600"/>
              <a:gd name="connsiteY869" fmla="*/ 3023919 h 6858000"/>
              <a:gd name="connsiteX870" fmla="*/ 5729634 w 7467600"/>
              <a:gd name="connsiteY870" fmla="*/ 3051849 h 6858000"/>
              <a:gd name="connsiteX871" fmla="*/ 5611018 w 7467600"/>
              <a:gd name="connsiteY871" fmla="*/ 2316769 h 6858000"/>
              <a:gd name="connsiteX872" fmla="*/ 5687608 w 7467600"/>
              <a:gd name="connsiteY872" fmla="*/ 2039972 h 6858000"/>
              <a:gd name="connsiteX873" fmla="*/ 5657554 w 7467600"/>
              <a:gd name="connsiteY873" fmla="*/ 1576445 h 6858000"/>
              <a:gd name="connsiteX874" fmla="*/ 5150475 w 7467600"/>
              <a:gd name="connsiteY874" fmla="*/ 1274012 h 6858000"/>
              <a:gd name="connsiteX875" fmla="*/ 5349142 w 7467600"/>
              <a:gd name="connsiteY875" fmla="*/ 2204405 h 6858000"/>
              <a:gd name="connsiteX876" fmla="*/ 5262214 w 7467600"/>
              <a:gd name="connsiteY876" fmla="*/ 2233836 h 6858000"/>
              <a:gd name="connsiteX877" fmla="*/ 4981539 w 7467600"/>
              <a:gd name="connsiteY877" fmla="*/ 1542201 h 6858000"/>
              <a:gd name="connsiteX878" fmla="*/ 4958461 w 7467600"/>
              <a:gd name="connsiteY878" fmla="*/ 1136957 h 6858000"/>
              <a:gd name="connsiteX879" fmla="*/ 4655015 w 7467600"/>
              <a:gd name="connsiteY879" fmla="*/ 891426 h 6858000"/>
              <a:gd name="connsiteX880" fmla="*/ 4348002 w 7467600"/>
              <a:gd name="connsiteY880" fmla="*/ 2205895 h 6858000"/>
              <a:gd name="connsiteX881" fmla="*/ 4262250 w 7467600"/>
              <a:gd name="connsiteY881" fmla="*/ 2219972 h 6858000"/>
              <a:gd name="connsiteX882" fmla="*/ 4550611 w 7467600"/>
              <a:gd name="connsiteY882" fmla="*/ 817540 h 6858000"/>
              <a:gd name="connsiteX883" fmla="*/ 4564418 w 7467600"/>
              <a:gd name="connsiteY883" fmla="*/ 808293 h 6858000"/>
              <a:gd name="connsiteX884" fmla="*/ 4266388 w 7467600"/>
              <a:gd name="connsiteY884" fmla="*/ 500083 h 6858000"/>
              <a:gd name="connsiteX885" fmla="*/ 4032842 w 7467600"/>
              <a:gd name="connsiteY885" fmla="*/ 211809 h 6858000"/>
              <a:gd name="connsiteX886" fmla="*/ 3882765 w 7467600"/>
              <a:gd name="connsiteY886" fmla="*/ 0 h 6858000"/>
              <a:gd name="connsiteX887" fmla="*/ 3721337 w 7467600"/>
              <a:gd name="connsiteY887" fmla="*/ 0 h 6858000"/>
              <a:gd name="connsiteX888" fmla="*/ 3797544 w 7467600"/>
              <a:gd name="connsiteY888" fmla="*/ 0 h 6858000"/>
              <a:gd name="connsiteX889" fmla="*/ 3775734 w 7467600"/>
              <a:gd name="connsiteY889" fmla="*/ 95131 h 6858000"/>
              <a:gd name="connsiteX890" fmla="*/ 3724807 w 7467600"/>
              <a:gd name="connsiteY890" fmla="*/ 272257 h 6858000"/>
              <a:gd name="connsiteX891" fmla="*/ 3726844 w 7467600"/>
              <a:gd name="connsiteY891" fmla="*/ 282988 h 6858000"/>
              <a:gd name="connsiteX892" fmla="*/ 3742664 w 7467600"/>
              <a:gd name="connsiteY892" fmla="*/ 279918 h 6858000"/>
              <a:gd name="connsiteX893" fmla="*/ 4103910 w 7467600"/>
              <a:gd name="connsiteY893" fmla="*/ 1161917 h 6858000"/>
              <a:gd name="connsiteX894" fmla="*/ 4020269 w 7467600"/>
              <a:gd name="connsiteY894" fmla="*/ 1200406 h 6858000"/>
              <a:gd name="connsiteX895" fmla="*/ 3674882 w 7467600"/>
              <a:gd name="connsiteY895" fmla="*/ 488524 h 6858000"/>
              <a:gd name="connsiteX896" fmla="*/ 3132682 w 7467600"/>
              <a:gd name="connsiteY896" fmla="*/ 1072284 h 6858000"/>
              <a:gd name="connsiteX897" fmla="*/ 2716346 w 7467600"/>
              <a:gd name="connsiteY897" fmla="*/ 1276376 h 6858000"/>
              <a:gd name="connsiteX898" fmla="*/ 2716772 w 7467600"/>
              <a:gd name="connsiteY898" fmla="*/ 1255462 h 6858000"/>
              <a:gd name="connsiteX899" fmla="*/ 3471096 w 7467600"/>
              <a:gd name="connsiteY899" fmla="*/ 437072 h 6858000"/>
              <a:gd name="connsiteX900" fmla="*/ 3639057 w 7467600"/>
              <a:gd name="connsiteY900" fmla="*/ 286334 h 6858000"/>
              <a:gd name="connsiteX901" fmla="*/ 3640309 w 7467600"/>
              <a:gd name="connsiteY901" fmla="*/ 284664 h 6858000"/>
              <a:gd name="connsiteX902" fmla="*/ 3646022 w 7467600"/>
              <a:gd name="connsiteY902" fmla="*/ 276711 h 6858000"/>
              <a:gd name="connsiteX903" fmla="*/ 3707943 w 7467600"/>
              <a:gd name="connsiteY903" fmla="*/ 65958 h 6858000"/>
              <a:gd name="connsiteX904" fmla="*/ 3721337 w 7467600"/>
              <a:gd name="connsiteY904" fmla="*/ 0 h 6858000"/>
              <a:gd name="connsiteX905" fmla="*/ 2867960 w 7467600"/>
              <a:gd name="connsiteY905" fmla="*/ 0 h 6858000"/>
              <a:gd name="connsiteX906" fmla="*/ 2926351 w 7467600"/>
              <a:gd name="connsiteY906" fmla="*/ 0 h 6858000"/>
              <a:gd name="connsiteX907" fmla="*/ 2902823 w 7467600"/>
              <a:gd name="connsiteY907" fmla="*/ 262929 h 6858000"/>
              <a:gd name="connsiteX908" fmla="*/ 2940663 w 7467600"/>
              <a:gd name="connsiteY908" fmla="*/ 140884 h 6858000"/>
              <a:gd name="connsiteX909" fmla="*/ 2947039 w 7467600"/>
              <a:gd name="connsiteY909" fmla="*/ 122524 h 6858000"/>
              <a:gd name="connsiteX910" fmla="*/ 2984316 w 7467600"/>
              <a:gd name="connsiteY910" fmla="*/ 0 h 6858000"/>
              <a:gd name="connsiteX911" fmla="*/ 3016114 w 7467600"/>
              <a:gd name="connsiteY911" fmla="*/ 0 h 6858000"/>
              <a:gd name="connsiteX912" fmla="*/ 2979949 w 7467600"/>
              <a:gd name="connsiteY912" fmla="*/ 119274 h 6858000"/>
              <a:gd name="connsiteX913" fmla="*/ 3023879 w 7467600"/>
              <a:gd name="connsiteY913" fmla="*/ 0 h 6858000"/>
              <a:gd name="connsiteX914" fmla="*/ 3105400 w 7467600"/>
              <a:gd name="connsiteY914" fmla="*/ 0 h 6858000"/>
              <a:gd name="connsiteX915" fmla="*/ 3094669 w 7467600"/>
              <a:gd name="connsiteY915" fmla="*/ 30308 h 6858000"/>
              <a:gd name="connsiteX916" fmla="*/ 2901945 w 7467600"/>
              <a:gd name="connsiteY916" fmla="*/ 466538 h 6858000"/>
              <a:gd name="connsiteX917" fmla="*/ 2815209 w 7467600"/>
              <a:gd name="connsiteY917" fmla="*/ 497361 h 6858000"/>
              <a:gd name="connsiteX918" fmla="*/ 2844845 w 7467600"/>
              <a:gd name="connsiteY918" fmla="*/ 127638 h 6858000"/>
              <a:gd name="connsiteX919" fmla="*/ 2867960 w 7467600"/>
              <a:gd name="connsiteY919" fmla="*/ 0 h 6858000"/>
              <a:gd name="connsiteX920" fmla="*/ 1057230 w 7467600"/>
              <a:gd name="connsiteY920" fmla="*/ 0 h 6858000"/>
              <a:gd name="connsiteX921" fmla="*/ 1111003 w 7467600"/>
              <a:gd name="connsiteY921" fmla="*/ 0 h 6858000"/>
              <a:gd name="connsiteX922" fmla="*/ 1125553 w 7467600"/>
              <a:gd name="connsiteY922" fmla="*/ 52588 h 6858000"/>
              <a:gd name="connsiteX923" fmla="*/ 1304276 w 7467600"/>
              <a:gd name="connsiteY923" fmla="*/ 476275 h 6858000"/>
              <a:gd name="connsiteX924" fmla="*/ 1492066 w 7467600"/>
              <a:gd name="connsiteY924" fmla="*/ 886333 h 6858000"/>
              <a:gd name="connsiteX925" fmla="*/ 1423698 w 7467600"/>
              <a:gd name="connsiteY925" fmla="*/ 710817 h 6858000"/>
              <a:gd name="connsiteX926" fmla="*/ 1357609 w 7467600"/>
              <a:gd name="connsiteY926" fmla="*/ 532892 h 6858000"/>
              <a:gd name="connsiteX927" fmla="*/ 1309550 w 7467600"/>
              <a:gd name="connsiteY927" fmla="*/ 374031 h 6858000"/>
              <a:gd name="connsiteX928" fmla="*/ 1193673 w 7467600"/>
              <a:gd name="connsiteY928" fmla="*/ 49533 h 6858000"/>
              <a:gd name="connsiteX929" fmla="*/ 1164391 w 7467600"/>
              <a:gd name="connsiteY929" fmla="*/ 0 h 6858000"/>
              <a:gd name="connsiteX930" fmla="*/ 1200666 w 7467600"/>
              <a:gd name="connsiteY930" fmla="*/ 0 h 6858000"/>
              <a:gd name="connsiteX931" fmla="*/ 1223408 w 7467600"/>
              <a:gd name="connsiteY931" fmla="*/ 38996 h 6858000"/>
              <a:gd name="connsiteX932" fmla="*/ 1339635 w 7467600"/>
              <a:gd name="connsiteY932" fmla="*/ 365517 h 6858000"/>
              <a:gd name="connsiteX933" fmla="*/ 1387469 w 7467600"/>
              <a:gd name="connsiteY933" fmla="*/ 523079 h 6858000"/>
              <a:gd name="connsiteX934" fmla="*/ 1452685 w 7467600"/>
              <a:gd name="connsiteY934" fmla="*/ 699806 h 6858000"/>
              <a:gd name="connsiteX935" fmla="*/ 1492092 w 7467600"/>
              <a:gd name="connsiteY935" fmla="*/ 800424 h 6858000"/>
              <a:gd name="connsiteX936" fmla="*/ 1455302 w 7467600"/>
              <a:gd name="connsiteY936" fmla="*/ 632913 h 6858000"/>
              <a:gd name="connsiteX937" fmla="*/ 1222336 w 7467600"/>
              <a:gd name="connsiteY937" fmla="*/ 9480 h 6858000"/>
              <a:gd name="connsiteX938" fmla="*/ 1214634 w 7467600"/>
              <a:gd name="connsiteY938" fmla="*/ 0 h 6858000"/>
              <a:gd name="connsiteX939" fmla="*/ 1289827 w 7467600"/>
              <a:gd name="connsiteY939" fmla="*/ 0 h 6858000"/>
              <a:gd name="connsiteX940" fmla="*/ 1321076 w 7467600"/>
              <a:gd name="connsiteY940" fmla="*/ 59722 h 6858000"/>
              <a:gd name="connsiteX941" fmla="*/ 1512579 w 7467600"/>
              <a:gd name="connsiteY941" fmla="*/ 626441 h 6858000"/>
              <a:gd name="connsiteX942" fmla="*/ 1506076 w 7467600"/>
              <a:gd name="connsiteY942" fmla="*/ 1089289 h 6858000"/>
              <a:gd name="connsiteX943" fmla="*/ 1486346 w 7467600"/>
              <a:gd name="connsiteY943" fmla="*/ 1079919 h 6858000"/>
              <a:gd name="connsiteX944" fmla="*/ 1070511 w 7467600"/>
              <a:gd name="connsiteY944" fmla="*/ 48609 h 6858000"/>
              <a:gd name="connsiteX945" fmla="*/ 1057230 w 7467600"/>
              <a:gd name="connsiteY945" fmla="*/ 0 h 6858000"/>
              <a:gd name="connsiteX946" fmla="*/ 43151 w 7467600"/>
              <a:gd name="connsiteY946" fmla="*/ 0 h 6858000"/>
              <a:gd name="connsiteX947" fmla="*/ 95283 w 7467600"/>
              <a:gd name="connsiteY947" fmla="*/ 0 h 6858000"/>
              <a:gd name="connsiteX948" fmla="*/ 300708 w 7467600"/>
              <a:gd name="connsiteY948" fmla="*/ 154571 h 6858000"/>
              <a:gd name="connsiteX949" fmla="*/ 530414 w 7467600"/>
              <a:gd name="connsiteY949" fmla="*/ 354673 h 6858000"/>
              <a:gd name="connsiteX950" fmla="*/ 333785 w 7467600"/>
              <a:gd name="connsiteY950" fmla="*/ 161564 h 6858000"/>
              <a:gd name="connsiteX951" fmla="*/ 147005 w 7467600"/>
              <a:gd name="connsiteY951" fmla="*/ 0 h 6858000"/>
              <a:gd name="connsiteX952" fmla="*/ 272509 w 7467600"/>
              <a:gd name="connsiteY952" fmla="*/ 0 h 6858000"/>
              <a:gd name="connsiteX953" fmla="*/ 326276 w 7467600"/>
              <a:gd name="connsiteY953" fmla="*/ 45847 h 6858000"/>
              <a:gd name="connsiteX954" fmla="*/ 823759 w 7467600"/>
              <a:gd name="connsiteY954" fmla="*/ 574145 h 6858000"/>
              <a:gd name="connsiteX955" fmla="*/ 811254 w 7467600"/>
              <a:gd name="connsiteY955" fmla="*/ 665546 h 6858000"/>
              <a:gd name="connsiteX956" fmla="*/ 154042 w 7467600"/>
              <a:gd name="connsiteY956" fmla="*/ 261522 h 6858000"/>
              <a:gd name="connsiteX957" fmla="*/ 13550 w 7467600"/>
              <a:gd name="connsiteY957" fmla="*/ 158423 h 6858000"/>
              <a:gd name="connsiteX958" fmla="*/ 0 w 7467600"/>
              <a:gd name="connsiteY958" fmla="*/ 146618 h 6858000"/>
              <a:gd name="connsiteX959" fmla="*/ 0 w 7467600"/>
              <a:gd name="connsiteY959" fmla="*/ 59161 h 6858000"/>
              <a:gd name="connsiteX960" fmla="*/ 45427 w 7467600"/>
              <a:gd name="connsiteY960" fmla="*/ 101078 h 6858000"/>
              <a:gd name="connsiteX961" fmla="*/ 630103 w 7467600"/>
              <a:gd name="connsiteY961" fmla="*/ 485885 h 6858000"/>
              <a:gd name="connsiteX962" fmla="*/ 532040 w 7467600"/>
              <a:gd name="connsiteY962" fmla="*/ 399359 h 6858000"/>
              <a:gd name="connsiteX963" fmla="*/ 517618 w 7467600"/>
              <a:gd name="connsiteY963" fmla="*/ 385726 h 6858000"/>
              <a:gd name="connsiteX964" fmla="*/ 285074 w 7467600"/>
              <a:gd name="connsiteY964" fmla="*/ 182755 h 6858000"/>
              <a:gd name="connsiteX965" fmla="*/ 43151 w 7467600"/>
              <a:gd name="connsiteY965"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254615 w 7472601"/>
              <a:gd name="connsiteY80" fmla="*/ 5911918 h 6858000"/>
              <a:gd name="connsiteX81" fmla="*/ 7312589 w 7472601"/>
              <a:gd name="connsiteY81" fmla="*/ 5982309 h 6858000"/>
              <a:gd name="connsiteX82" fmla="*/ 7448321 w 7472601"/>
              <a:gd name="connsiteY82" fmla="*/ 6190991 h 6858000"/>
              <a:gd name="connsiteX83" fmla="*/ 7467600 w 7472601"/>
              <a:gd name="connsiteY83" fmla="*/ 6221686 h 6858000"/>
              <a:gd name="connsiteX84" fmla="*/ 7467600 w 7472601"/>
              <a:gd name="connsiteY84" fmla="*/ 6334256 h 6858000"/>
              <a:gd name="connsiteX85" fmla="*/ 7454976 w 7472601"/>
              <a:gd name="connsiteY85" fmla="*/ 6318297 h 6858000"/>
              <a:gd name="connsiteX86" fmla="*/ 1456157 w 7472601"/>
              <a:gd name="connsiteY86" fmla="*/ 5371404 h 6858000"/>
              <a:gd name="connsiteX87" fmla="*/ 1244432 w 7472601"/>
              <a:gd name="connsiteY87" fmla="*/ 5385601 h 6858000"/>
              <a:gd name="connsiteX88" fmla="*/ 973990 w 7472601"/>
              <a:gd name="connsiteY88" fmla="*/ 5424940 h 6858000"/>
              <a:gd name="connsiteX89" fmla="*/ 1103809 w 7472601"/>
              <a:gd name="connsiteY89" fmla="*/ 5433720 h 6858000"/>
              <a:gd name="connsiteX90" fmla="*/ 1123454 w 7472601"/>
              <a:gd name="connsiteY90" fmla="*/ 5435727 h 6858000"/>
              <a:gd name="connsiteX91" fmla="*/ 1737017 w 7472601"/>
              <a:gd name="connsiteY91" fmla="*/ 5452183 h 6858000"/>
              <a:gd name="connsiteX92" fmla="*/ 1824397 w 7472601"/>
              <a:gd name="connsiteY92" fmla="*/ 5447757 h 6858000"/>
              <a:gd name="connsiteX93" fmla="*/ 2070059 w 7472601"/>
              <a:gd name="connsiteY93" fmla="*/ 5441660 h 6858000"/>
              <a:gd name="connsiteX94" fmla="*/ 1456157 w 7472601"/>
              <a:gd name="connsiteY94" fmla="*/ 5371404 h 6858000"/>
              <a:gd name="connsiteX95" fmla="*/ 4988186 w 7472601"/>
              <a:gd name="connsiteY95" fmla="*/ 5216467 h 6858000"/>
              <a:gd name="connsiteX96" fmla="*/ 4777334 w 7472601"/>
              <a:gd name="connsiteY96" fmla="*/ 5406072 h 6858000"/>
              <a:gd name="connsiteX97" fmla="*/ 4718341 w 7472601"/>
              <a:gd name="connsiteY97" fmla="*/ 5468043 h 6858000"/>
              <a:gd name="connsiteX98" fmla="*/ 4604655 w 7472601"/>
              <a:gd name="connsiteY98" fmla="*/ 5583434 h 6858000"/>
              <a:gd name="connsiteX99" fmla="*/ 4565074 w 7472601"/>
              <a:gd name="connsiteY99" fmla="*/ 5618550 h 6858000"/>
              <a:gd name="connsiteX100" fmla="*/ 4988186 w 7472601"/>
              <a:gd name="connsiteY100" fmla="*/ 5216467 h 6858000"/>
              <a:gd name="connsiteX101" fmla="*/ 4978032 w 7472601"/>
              <a:gd name="connsiteY101" fmla="*/ 5183809 h 6858000"/>
              <a:gd name="connsiteX102" fmla="*/ 4463413 w 7472601"/>
              <a:gd name="connsiteY102" fmla="*/ 5615162 h 6858000"/>
              <a:gd name="connsiteX103" fmla="*/ 4358134 w 7472601"/>
              <a:gd name="connsiteY103" fmla="*/ 5742791 h 6858000"/>
              <a:gd name="connsiteX104" fmla="*/ 4376219 w 7472601"/>
              <a:gd name="connsiteY104" fmla="*/ 5729027 h 6858000"/>
              <a:gd name="connsiteX105" fmla="*/ 4582340 w 7472601"/>
              <a:gd name="connsiteY105" fmla="*/ 5561037 h 6858000"/>
              <a:gd name="connsiteX106" fmla="*/ 4694684 w 7472601"/>
              <a:gd name="connsiteY106" fmla="*/ 5447098 h 6858000"/>
              <a:gd name="connsiteX107" fmla="*/ 4754123 w 7472601"/>
              <a:gd name="connsiteY107" fmla="*/ 5384643 h 6858000"/>
              <a:gd name="connsiteX108" fmla="*/ 4978032 w 7472601"/>
              <a:gd name="connsiteY108" fmla="*/ 5183809 h 6858000"/>
              <a:gd name="connsiteX109" fmla="*/ 1903353 w 7472601"/>
              <a:gd name="connsiteY109" fmla="*/ 5044827 h 6858000"/>
              <a:gd name="connsiteX110" fmla="*/ 1936931 w 7472601"/>
              <a:gd name="connsiteY110" fmla="*/ 5093954 h 6858000"/>
              <a:gd name="connsiteX111" fmla="*/ 2195868 w 7472601"/>
              <a:gd name="connsiteY111" fmla="*/ 5396574 h 6858000"/>
              <a:gd name="connsiteX112" fmla="*/ 2088852 w 7472601"/>
              <a:gd name="connsiteY112" fmla="*/ 5166123 h 6858000"/>
              <a:gd name="connsiteX113" fmla="*/ 1958241 w 7472601"/>
              <a:gd name="connsiteY113" fmla="*/ 5067955 h 6858000"/>
              <a:gd name="connsiteX114" fmla="*/ 1903353 w 7472601"/>
              <a:gd name="connsiteY114" fmla="*/ 5044827 h 6858000"/>
              <a:gd name="connsiteX115" fmla="*/ 1979378 w 7472601"/>
              <a:gd name="connsiteY115" fmla="*/ 4769504 h 6858000"/>
              <a:gd name="connsiteX116" fmla="*/ 2882120 w 7472601"/>
              <a:gd name="connsiteY116" fmla="*/ 5064547 h 6858000"/>
              <a:gd name="connsiteX117" fmla="*/ 2793103 w 7472601"/>
              <a:gd name="connsiteY117" fmla="*/ 5039699 h 6858000"/>
              <a:gd name="connsiteX118" fmla="*/ 2770041 w 7472601"/>
              <a:gd name="connsiteY118" fmla="*/ 5033634 h 6858000"/>
              <a:gd name="connsiteX119" fmla="*/ 1979378 w 7472601"/>
              <a:gd name="connsiteY119" fmla="*/ 4769504 h 6858000"/>
              <a:gd name="connsiteX120" fmla="*/ 1927410 w 7472601"/>
              <a:gd name="connsiteY120" fmla="*/ 4716164 h 6858000"/>
              <a:gd name="connsiteX121" fmla="*/ 1959587 w 7472601"/>
              <a:gd name="connsiteY121" fmla="*/ 4728849 h 6858000"/>
              <a:gd name="connsiteX122" fmla="*/ 2777707 w 7472601"/>
              <a:gd name="connsiteY122" fmla="*/ 5003991 h 6858000"/>
              <a:gd name="connsiteX123" fmla="*/ 2800768 w 7472601"/>
              <a:gd name="connsiteY123" fmla="*/ 5010056 h 6858000"/>
              <a:gd name="connsiteX124" fmla="*/ 2879408 w 7472601"/>
              <a:gd name="connsiteY124" fmla="*/ 5031590 h 6858000"/>
              <a:gd name="connsiteX125" fmla="*/ 2862295 w 7472601"/>
              <a:gd name="connsiteY125" fmla="*/ 5022958 h 6858000"/>
              <a:gd name="connsiteX126" fmla="*/ 2813343 w 7472601"/>
              <a:gd name="connsiteY126" fmla="*/ 4998369 h 6858000"/>
              <a:gd name="connsiteX127" fmla="*/ 2646245 w 7472601"/>
              <a:gd name="connsiteY127" fmla="*/ 4930999 h 6858000"/>
              <a:gd name="connsiteX128" fmla="*/ 1999243 w 7472601"/>
              <a:gd name="connsiteY128" fmla="*/ 4730524 h 6858000"/>
              <a:gd name="connsiteX129" fmla="*/ 1979527 w 7472601"/>
              <a:gd name="connsiteY129" fmla="*/ 4726651 h 6858000"/>
              <a:gd name="connsiteX130" fmla="*/ 1927410 w 7472601"/>
              <a:gd name="connsiteY130" fmla="*/ 4716164 h 6858000"/>
              <a:gd name="connsiteX131" fmla="*/ 1997014 w 7472601"/>
              <a:gd name="connsiteY131" fmla="*/ 4698007 h 6858000"/>
              <a:gd name="connsiteX132" fmla="*/ 2005458 w 7472601"/>
              <a:gd name="connsiteY132" fmla="*/ 4699540 h 6858000"/>
              <a:gd name="connsiteX133" fmla="*/ 2657186 w 7472601"/>
              <a:gd name="connsiteY133" fmla="*/ 4901687 h 6858000"/>
              <a:gd name="connsiteX134" fmla="*/ 2826662 w 7472601"/>
              <a:gd name="connsiteY134" fmla="*/ 4970362 h 6858000"/>
              <a:gd name="connsiteX135" fmla="*/ 2876100 w 7472601"/>
              <a:gd name="connsiteY135" fmla="*/ 4995397 h 6858000"/>
              <a:gd name="connsiteX136" fmla="*/ 3042600 w 7472601"/>
              <a:gd name="connsiteY136" fmla="*/ 5059532 h 6858000"/>
              <a:gd name="connsiteX137" fmla="*/ 1997014 w 7472601"/>
              <a:gd name="connsiteY137" fmla="*/ 4698007 h 6858000"/>
              <a:gd name="connsiteX138" fmla="*/ 2305292 w 7472601"/>
              <a:gd name="connsiteY138" fmla="*/ 4219492 h 6858000"/>
              <a:gd name="connsiteX139" fmla="*/ 3360922 w 7472601"/>
              <a:gd name="connsiteY139" fmla="*/ 4529373 h 6858000"/>
              <a:gd name="connsiteX140" fmla="*/ 3492420 w 7472601"/>
              <a:gd name="connsiteY140" fmla="*/ 4510145 h 6858000"/>
              <a:gd name="connsiteX141" fmla="*/ 3364086 w 7472601"/>
              <a:gd name="connsiteY141" fmla="*/ 4480340 h 6858000"/>
              <a:gd name="connsiteX142" fmla="*/ 3225818 w 7472601"/>
              <a:gd name="connsiteY142" fmla="*/ 4411822 h 6858000"/>
              <a:gd name="connsiteX143" fmla="*/ 3129696 w 7472601"/>
              <a:gd name="connsiteY143" fmla="*/ 4360704 h 6858000"/>
              <a:gd name="connsiteX144" fmla="*/ 2814545 w 7472601"/>
              <a:gd name="connsiteY144" fmla="*/ 4282955 h 6858000"/>
              <a:gd name="connsiteX145" fmla="*/ 2305292 w 7472601"/>
              <a:gd name="connsiteY145" fmla="*/ 4219492 h 6858000"/>
              <a:gd name="connsiteX146" fmla="*/ 2626982 w 7472601"/>
              <a:gd name="connsiteY146" fmla="*/ 4206450 h 6858000"/>
              <a:gd name="connsiteX147" fmla="*/ 2490617 w 7472601"/>
              <a:gd name="connsiteY147" fmla="*/ 4206951 h 6858000"/>
              <a:gd name="connsiteX148" fmla="*/ 2819869 w 7472601"/>
              <a:gd name="connsiteY148" fmla="*/ 4252936 h 6858000"/>
              <a:gd name="connsiteX149" fmla="*/ 3143018 w 7472601"/>
              <a:gd name="connsiteY149" fmla="*/ 4332698 h 6858000"/>
              <a:gd name="connsiteX150" fmla="*/ 3241520 w 7472601"/>
              <a:gd name="connsiteY150" fmla="*/ 4385112 h 6858000"/>
              <a:gd name="connsiteX151" fmla="*/ 3374575 w 7472601"/>
              <a:gd name="connsiteY151" fmla="*/ 4451517 h 6858000"/>
              <a:gd name="connsiteX152" fmla="*/ 3505221 w 7472601"/>
              <a:gd name="connsiteY152" fmla="*/ 4480757 h 6858000"/>
              <a:gd name="connsiteX153" fmla="*/ 2626982 w 7472601"/>
              <a:gd name="connsiteY153" fmla="*/ 4206450 h 6858000"/>
              <a:gd name="connsiteX154" fmla="*/ 1310106 w 7472601"/>
              <a:gd name="connsiteY154" fmla="*/ 3943217 h 6858000"/>
              <a:gd name="connsiteX155" fmla="*/ 854994 w 7472601"/>
              <a:gd name="connsiteY155" fmla="*/ 4399136 h 6858000"/>
              <a:gd name="connsiteX156" fmla="*/ 742462 w 7472601"/>
              <a:gd name="connsiteY156" fmla="*/ 4594648 h 6858000"/>
              <a:gd name="connsiteX157" fmla="*/ 820602 w 7472601"/>
              <a:gd name="connsiteY157" fmla="*/ 4485915 h 6858000"/>
              <a:gd name="connsiteX158" fmla="*/ 878295 w 7472601"/>
              <a:gd name="connsiteY158" fmla="*/ 4403594 h 6858000"/>
              <a:gd name="connsiteX159" fmla="*/ 1240607 w 7472601"/>
              <a:gd name="connsiteY159" fmla="*/ 4010401 h 6858000"/>
              <a:gd name="connsiteX160" fmla="*/ 1310106 w 7472601"/>
              <a:gd name="connsiteY160" fmla="*/ 3943217 h 6858000"/>
              <a:gd name="connsiteX161" fmla="*/ 1423113 w 7472601"/>
              <a:gd name="connsiteY161" fmla="*/ 3874565 h 6858000"/>
              <a:gd name="connsiteX162" fmla="*/ 1260565 w 7472601"/>
              <a:gd name="connsiteY162" fmla="*/ 4031982 h 6858000"/>
              <a:gd name="connsiteX163" fmla="*/ 901900 w 7472601"/>
              <a:gd name="connsiteY163" fmla="*/ 4421236 h 6858000"/>
              <a:gd name="connsiteX164" fmla="*/ 845044 w 7472601"/>
              <a:gd name="connsiteY164" fmla="*/ 4502436 h 6858000"/>
              <a:gd name="connsiteX165" fmla="*/ 685926 w 7472601"/>
              <a:gd name="connsiteY165" fmla="*/ 4703069 h 6858000"/>
              <a:gd name="connsiteX166" fmla="*/ 684248 w 7472601"/>
              <a:gd name="connsiteY166" fmla="*/ 4706721 h 6858000"/>
              <a:gd name="connsiteX167" fmla="*/ 1423113 w 7472601"/>
              <a:gd name="connsiteY167" fmla="*/ 3874565 h 6858000"/>
              <a:gd name="connsiteX168" fmla="*/ 3316479 w 7472601"/>
              <a:gd name="connsiteY168" fmla="*/ 3872136 h 6858000"/>
              <a:gd name="connsiteX169" fmla="*/ 3546806 w 7472601"/>
              <a:gd name="connsiteY169" fmla="*/ 4356139 h 6858000"/>
              <a:gd name="connsiteX170" fmla="*/ 3364433 w 7472601"/>
              <a:gd name="connsiteY170" fmla="*/ 3953121 h 6858000"/>
              <a:gd name="connsiteX171" fmla="*/ 3316479 w 7472601"/>
              <a:gd name="connsiteY171" fmla="*/ 3872136 h 6858000"/>
              <a:gd name="connsiteX172" fmla="*/ 3291335 w 7472601"/>
              <a:gd name="connsiteY172" fmla="*/ 3767420 h 6858000"/>
              <a:gd name="connsiteX173" fmla="*/ 3390805 w 7472601"/>
              <a:gd name="connsiteY173" fmla="*/ 3937163 h 6858000"/>
              <a:gd name="connsiteX174" fmla="*/ 3579062 w 7472601"/>
              <a:gd name="connsiteY174" fmla="*/ 4359040 h 6858000"/>
              <a:gd name="connsiteX175" fmla="*/ 3467355 w 7472601"/>
              <a:gd name="connsiteY175" fmla="*/ 3988130 h 6858000"/>
              <a:gd name="connsiteX176" fmla="*/ 3310753 w 7472601"/>
              <a:gd name="connsiteY176" fmla="*/ 3787140 h 6858000"/>
              <a:gd name="connsiteX177" fmla="*/ 3291335 w 7472601"/>
              <a:gd name="connsiteY177" fmla="*/ 3767420 h 6858000"/>
              <a:gd name="connsiteX178" fmla="*/ 1635889 w 7472601"/>
              <a:gd name="connsiteY178" fmla="*/ 3709494 h 6858000"/>
              <a:gd name="connsiteX179" fmla="*/ 1634800 w 7472601"/>
              <a:gd name="connsiteY179" fmla="*/ 3731111 h 6858000"/>
              <a:gd name="connsiteX180" fmla="*/ 1635889 w 7472601"/>
              <a:gd name="connsiteY180" fmla="*/ 3709494 h 6858000"/>
              <a:gd name="connsiteX181" fmla="*/ 1510397 w 7472601"/>
              <a:gd name="connsiteY181" fmla="*/ 3684705 h 6858000"/>
              <a:gd name="connsiteX182" fmla="*/ 1146550 w 7472601"/>
              <a:gd name="connsiteY182" fmla="*/ 3802012 h 6858000"/>
              <a:gd name="connsiteX183" fmla="*/ 698834 w 7472601"/>
              <a:gd name="connsiteY183" fmla="*/ 3952272 h 6858000"/>
              <a:gd name="connsiteX184" fmla="*/ 34256 w 7472601"/>
              <a:gd name="connsiteY184" fmla="*/ 4347603 h 6858000"/>
              <a:gd name="connsiteX185" fmla="*/ 527241 w 7472601"/>
              <a:gd name="connsiteY185" fmla="*/ 4065078 h 6858000"/>
              <a:gd name="connsiteX186" fmla="*/ 1510397 w 7472601"/>
              <a:gd name="connsiteY186" fmla="*/ 3684705 h 6858000"/>
              <a:gd name="connsiteX187" fmla="*/ 1313114 w 7472601"/>
              <a:gd name="connsiteY187" fmla="*/ 3655216 h 6858000"/>
              <a:gd name="connsiteX188" fmla="*/ 1109304 w 7472601"/>
              <a:gd name="connsiteY188" fmla="*/ 3669030 h 6858000"/>
              <a:gd name="connsiteX189" fmla="*/ 8129 w 7472601"/>
              <a:gd name="connsiteY189" fmla="*/ 4330519 h 6858000"/>
              <a:gd name="connsiteX190" fmla="*/ 687572 w 7472601"/>
              <a:gd name="connsiteY190" fmla="*/ 3925629 h 6858000"/>
              <a:gd name="connsiteX191" fmla="*/ 1138365 w 7472601"/>
              <a:gd name="connsiteY191" fmla="*/ 3774515 h 6858000"/>
              <a:gd name="connsiteX192" fmla="*/ 1505579 w 7472601"/>
              <a:gd name="connsiteY192" fmla="*/ 3655526 h 6858000"/>
              <a:gd name="connsiteX193" fmla="*/ 1313114 w 7472601"/>
              <a:gd name="connsiteY193" fmla="*/ 3655216 h 6858000"/>
              <a:gd name="connsiteX194" fmla="*/ 3655073 w 7472601"/>
              <a:gd name="connsiteY194" fmla="*/ 3650884 h 6858000"/>
              <a:gd name="connsiteX195" fmla="*/ 3989938 w 7472601"/>
              <a:gd name="connsiteY195" fmla="*/ 3991685 h 6858000"/>
              <a:gd name="connsiteX196" fmla="*/ 4393907 w 7472601"/>
              <a:gd name="connsiteY196" fmla="*/ 4261258 h 6858000"/>
              <a:gd name="connsiteX197" fmla="*/ 4648051 w 7472601"/>
              <a:gd name="connsiteY197" fmla="*/ 4374051 h 6858000"/>
              <a:gd name="connsiteX198" fmla="*/ 4383389 w 7472601"/>
              <a:gd name="connsiteY198" fmla="*/ 4184369 h 6858000"/>
              <a:gd name="connsiteX199" fmla="*/ 4165508 w 7472601"/>
              <a:gd name="connsiteY199" fmla="*/ 4035196 h 6858000"/>
              <a:gd name="connsiteX200" fmla="*/ 4068162 w 7472601"/>
              <a:gd name="connsiteY200" fmla="*/ 3953394 h 6858000"/>
              <a:gd name="connsiteX201" fmla="*/ 3981416 w 7472601"/>
              <a:gd name="connsiteY201" fmla="*/ 3880482 h 6858000"/>
              <a:gd name="connsiteX202" fmla="*/ 3800147 w 7472601"/>
              <a:gd name="connsiteY202" fmla="*/ 3749872 h 6858000"/>
              <a:gd name="connsiteX203" fmla="*/ 3655073 w 7472601"/>
              <a:gd name="connsiteY203" fmla="*/ 3650884 h 6858000"/>
              <a:gd name="connsiteX204" fmla="*/ 3670252 w 7472601"/>
              <a:gd name="connsiteY204" fmla="*/ 3622798 h 6858000"/>
              <a:gd name="connsiteX205" fmla="*/ 3817258 w 7472601"/>
              <a:gd name="connsiteY205" fmla="*/ 3723577 h 6858000"/>
              <a:gd name="connsiteX206" fmla="*/ 4000461 w 7472601"/>
              <a:gd name="connsiteY206" fmla="*/ 3855966 h 6858000"/>
              <a:gd name="connsiteX207" fmla="*/ 4088180 w 7472601"/>
              <a:gd name="connsiteY207" fmla="*/ 3929774 h 6858000"/>
              <a:gd name="connsiteX208" fmla="*/ 4184555 w 7472601"/>
              <a:gd name="connsiteY208" fmla="*/ 4010683 h 6858000"/>
              <a:gd name="connsiteX209" fmla="*/ 4399563 w 7472601"/>
              <a:gd name="connsiteY209" fmla="*/ 4158106 h 6858000"/>
              <a:gd name="connsiteX210" fmla="*/ 4684469 w 7472601"/>
              <a:gd name="connsiteY210" fmla="*/ 4364680 h 6858000"/>
              <a:gd name="connsiteX211" fmla="*/ 4690271 w 7472601"/>
              <a:gd name="connsiteY211" fmla="*/ 4370034 h 6858000"/>
              <a:gd name="connsiteX212" fmla="*/ 4136093 w 7472601"/>
              <a:gd name="connsiteY212" fmla="*/ 3858466 h 6858000"/>
              <a:gd name="connsiteX213" fmla="*/ 3670252 w 7472601"/>
              <a:gd name="connsiteY213" fmla="*/ 3622798 h 6858000"/>
              <a:gd name="connsiteX214" fmla="*/ 4440129 w 7472601"/>
              <a:gd name="connsiteY214" fmla="*/ 3448571 h 6858000"/>
              <a:gd name="connsiteX215" fmla="*/ 4856525 w 7472601"/>
              <a:gd name="connsiteY215" fmla="*/ 3915351 h 6858000"/>
              <a:gd name="connsiteX216" fmla="*/ 5059055 w 7472601"/>
              <a:gd name="connsiteY216" fmla="*/ 4108918 h 6858000"/>
              <a:gd name="connsiteX217" fmla="*/ 5290070 w 7472601"/>
              <a:gd name="connsiteY217" fmla="*/ 4263619 h 6858000"/>
              <a:gd name="connsiteX218" fmla="*/ 4834991 w 7472601"/>
              <a:gd name="connsiteY218" fmla="*/ 3830985 h 6858000"/>
              <a:gd name="connsiteX219" fmla="*/ 4440129 w 7472601"/>
              <a:gd name="connsiteY219" fmla="*/ 3448571 h 6858000"/>
              <a:gd name="connsiteX220" fmla="*/ 4441737 w 7472601"/>
              <a:gd name="connsiteY220" fmla="*/ 3399734 h 6858000"/>
              <a:gd name="connsiteX221" fmla="*/ 4431236 w 7472601"/>
              <a:gd name="connsiteY221" fmla="*/ 3400954 h 6858000"/>
              <a:gd name="connsiteX222" fmla="*/ 4557150 w 7472601"/>
              <a:gd name="connsiteY222" fmla="*/ 3510023 h 6858000"/>
              <a:gd name="connsiteX223" fmla="*/ 4856936 w 7472601"/>
              <a:gd name="connsiteY223" fmla="*/ 3809146 h 6858000"/>
              <a:gd name="connsiteX224" fmla="*/ 5111996 w 7472601"/>
              <a:gd name="connsiteY224" fmla="*/ 4065759 h 6858000"/>
              <a:gd name="connsiteX225" fmla="*/ 5388878 w 7472601"/>
              <a:gd name="connsiteY225" fmla="*/ 4300185 h 6858000"/>
              <a:gd name="connsiteX226" fmla="*/ 5425556 w 7472601"/>
              <a:gd name="connsiteY226" fmla="*/ 4308967 h 6858000"/>
              <a:gd name="connsiteX227" fmla="*/ 4943646 w 7472601"/>
              <a:gd name="connsiteY227" fmla="*/ 3822916 h 6858000"/>
              <a:gd name="connsiteX228" fmla="*/ 4594837 w 7472601"/>
              <a:gd name="connsiteY228" fmla="*/ 3532274 h 6858000"/>
              <a:gd name="connsiteX229" fmla="*/ 4441737 w 7472601"/>
              <a:gd name="connsiteY229" fmla="*/ 3399734 h 6858000"/>
              <a:gd name="connsiteX230" fmla="*/ 5425834 w 7472601"/>
              <a:gd name="connsiteY230" fmla="*/ 3162785 h 6858000"/>
              <a:gd name="connsiteX231" fmla="*/ 5401644 w 7472601"/>
              <a:gd name="connsiteY231" fmla="*/ 3617847 h 6858000"/>
              <a:gd name="connsiteX232" fmla="*/ 5467256 w 7472601"/>
              <a:gd name="connsiteY232" fmla="*/ 4175494 h 6858000"/>
              <a:gd name="connsiteX233" fmla="*/ 5448069 w 7472601"/>
              <a:gd name="connsiteY233" fmla="*/ 3567554 h 6858000"/>
              <a:gd name="connsiteX234" fmla="*/ 5425834 w 7472601"/>
              <a:gd name="connsiteY234" fmla="*/ 3162785 h 6858000"/>
              <a:gd name="connsiteX235" fmla="*/ 1318687 w 7472601"/>
              <a:gd name="connsiteY235" fmla="*/ 3113840 h 6858000"/>
              <a:gd name="connsiteX236" fmla="*/ 1066793 w 7472601"/>
              <a:gd name="connsiteY236" fmla="*/ 3212171 h 6858000"/>
              <a:gd name="connsiteX237" fmla="*/ 993319 w 7472601"/>
              <a:gd name="connsiteY237" fmla="*/ 3247648 h 6858000"/>
              <a:gd name="connsiteX238" fmla="*/ 853081 w 7472601"/>
              <a:gd name="connsiteY238" fmla="*/ 3312410 h 6858000"/>
              <a:gd name="connsiteX239" fmla="*/ 805957 w 7472601"/>
              <a:gd name="connsiteY239" fmla="*/ 3330443 h 6858000"/>
              <a:gd name="connsiteX240" fmla="*/ 1318687 w 7472601"/>
              <a:gd name="connsiteY240" fmla="*/ 3113840 h 6858000"/>
              <a:gd name="connsiteX241" fmla="*/ 5453702 w 7472601"/>
              <a:gd name="connsiteY241" fmla="*/ 3090882 h 6858000"/>
              <a:gd name="connsiteX242" fmla="*/ 5480135 w 7472601"/>
              <a:gd name="connsiteY242" fmla="*/ 3565802 h 6858000"/>
              <a:gd name="connsiteX243" fmla="*/ 5499023 w 7472601"/>
              <a:gd name="connsiteY243" fmla="*/ 4166310 h 6858000"/>
              <a:gd name="connsiteX244" fmla="*/ 5547022 w 7472601"/>
              <a:gd name="connsiteY244" fmla="*/ 3607838 h 6858000"/>
              <a:gd name="connsiteX245" fmla="*/ 5515964 w 7472601"/>
              <a:gd name="connsiteY245" fmla="*/ 3378541 h 6858000"/>
              <a:gd name="connsiteX246" fmla="*/ 5453702 w 7472601"/>
              <a:gd name="connsiteY246" fmla="*/ 3090882 h 6858000"/>
              <a:gd name="connsiteX247" fmla="*/ 1238695 w 7472601"/>
              <a:gd name="connsiteY247" fmla="*/ 3076820 h 6858000"/>
              <a:gd name="connsiteX248" fmla="*/ 716371 w 7472601"/>
              <a:gd name="connsiteY248" fmla="*/ 3293249 h 6858000"/>
              <a:gd name="connsiteX249" fmla="*/ 579522 w 7472601"/>
              <a:gd name="connsiteY249" fmla="*/ 3371759 h 6858000"/>
              <a:gd name="connsiteX250" fmla="*/ 600288 w 7472601"/>
              <a:gd name="connsiteY250" fmla="*/ 3365555 h 6858000"/>
              <a:gd name="connsiteX251" fmla="*/ 840692 w 7472601"/>
              <a:gd name="connsiteY251" fmla="*/ 3284921 h 6858000"/>
              <a:gd name="connsiteX252" fmla="*/ 979248 w 7472601"/>
              <a:gd name="connsiteY252" fmla="*/ 3221003 h 6858000"/>
              <a:gd name="connsiteX253" fmla="*/ 1053282 w 7472601"/>
              <a:gd name="connsiteY253" fmla="*/ 3185247 h 6858000"/>
              <a:gd name="connsiteX254" fmla="*/ 1320603 w 7472601"/>
              <a:gd name="connsiteY254" fmla="*/ 3081281 h 6858000"/>
              <a:gd name="connsiteX255" fmla="*/ 1238695 w 7472601"/>
              <a:gd name="connsiteY255" fmla="*/ 3076820 h 6858000"/>
              <a:gd name="connsiteX256" fmla="*/ 5425627 w 7472601"/>
              <a:gd name="connsiteY256" fmla="*/ 2954192 h 6858000"/>
              <a:gd name="connsiteX257" fmla="*/ 5470770 w 7472601"/>
              <a:gd name="connsiteY257" fmla="*/ 3005435 h 6858000"/>
              <a:gd name="connsiteX258" fmla="*/ 5519779 w 7472601"/>
              <a:gd name="connsiteY258" fmla="*/ 4359223 h 6858000"/>
              <a:gd name="connsiteX259" fmla="*/ 5520293 w 7472601"/>
              <a:gd name="connsiteY259" fmla="*/ 4360602 h 6858000"/>
              <a:gd name="connsiteX260" fmla="*/ 5767221 w 7472601"/>
              <a:gd name="connsiteY260" fmla="*/ 4665564 h 6858000"/>
              <a:gd name="connsiteX261" fmla="*/ 6937169 w 7472601"/>
              <a:gd name="connsiteY261" fmla="*/ 4815941 h 6858000"/>
              <a:gd name="connsiteX262" fmla="*/ 6953922 w 7472601"/>
              <a:gd name="connsiteY262" fmla="*/ 4890068 h 6858000"/>
              <a:gd name="connsiteX263" fmla="*/ 6071359 w 7472601"/>
              <a:gd name="connsiteY263" fmla="*/ 4770770 h 6858000"/>
              <a:gd name="connsiteX264" fmla="*/ 6038839 w 7472601"/>
              <a:gd name="connsiteY264" fmla="*/ 4764474 h 6858000"/>
              <a:gd name="connsiteX265" fmla="*/ 6038706 w 7472601"/>
              <a:gd name="connsiteY265" fmla="*/ 4763847 h 6858000"/>
              <a:gd name="connsiteX266" fmla="*/ 6037784 w 7472601"/>
              <a:gd name="connsiteY266" fmla="*/ 4764270 h 6858000"/>
              <a:gd name="connsiteX267" fmla="*/ 6038839 w 7472601"/>
              <a:gd name="connsiteY267" fmla="*/ 4764474 h 6858000"/>
              <a:gd name="connsiteX268" fmla="*/ 6040338 w 7472601"/>
              <a:gd name="connsiteY268" fmla="*/ 4771418 h 6858000"/>
              <a:gd name="connsiteX269" fmla="*/ 6024488 w 7472601"/>
              <a:gd name="connsiteY269" fmla="*/ 4809903 h 6858000"/>
              <a:gd name="connsiteX270" fmla="*/ 5599771 w 7472601"/>
              <a:gd name="connsiteY270" fmla="*/ 5509652 h 6858000"/>
              <a:gd name="connsiteX271" fmla="*/ 5548843 w 7472601"/>
              <a:gd name="connsiteY271" fmla="*/ 5563845 h 6858000"/>
              <a:gd name="connsiteX272" fmla="*/ 5940952 w 7472601"/>
              <a:gd name="connsiteY272" fmla="*/ 6250028 h 6858000"/>
              <a:gd name="connsiteX273" fmla="*/ 6043441 w 7472601"/>
              <a:gd name="connsiteY273" fmla="*/ 6665847 h 6858000"/>
              <a:gd name="connsiteX274" fmla="*/ 6093432 w 7472601"/>
              <a:gd name="connsiteY274" fmla="*/ 6858000 h 6858000"/>
              <a:gd name="connsiteX275" fmla="*/ 6034344 w 7472601"/>
              <a:gd name="connsiteY275" fmla="*/ 6858000 h 6858000"/>
              <a:gd name="connsiteX276" fmla="*/ 6026679 w 7472601"/>
              <a:gd name="connsiteY276" fmla="*/ 6836959 h 6858000"/>
              <a:gd name="connsiteX277" fmla="*/ 5800441 w 7472601"/>
              <a:gd name="connsiteY277" fmla="*/ 6335286 h 6858000"/>
              <a:gd name="connsiteX278" fmla="*/ 5526562 w 7472601"/>
              <a:gd name="connsiteY278" fmla="*/ 5705388 h 6858000"/>
              <a:gd name="connsiteX279" fmla="*/ 5519640 w 7472601"/>
              <a:gd name="connsiteY279" fmla="*/ 5683774 h 6858000"/>
              <a:gd name="connsiteX280" fmla="*/ 5844559 w 7472601"/>
              <a:gd name="connsiteY280" fmla="*/ 6553349 h 6858000"/>
              <a:gd name="connsiteX281" fmla="*/ 5975994 w 7472601"/>
              <a:gd name="connsiteY281" fmla="*/ 6858000 h 6858000"/>
              <a:gd name="connsiteX282" fmla="*/ 5898547 w 7472601"/>
              <a:gd name="connsiteY282" fmla="*/ 6858000 h 6858000"/>
              <a:gd name="connsiteX283" fmla="*/ 5682041 w 7472601"/>
              <a:gd name="connsiteY283" fmla="*/ 6355860 h 6858000"/>
              <a:gd name="connsiteX284" fmla="*/ 5461758 w 7472601"/>
              <a:gd name="connsiteY284" fmla="*/ 5820220 h 6858000"/>
              <a:gd name="connsiteX285" fmla="*/ 5237282 w 7472601"/>
              <a:gd name="connsiteY285" fmla="*/ 6579086 h 6858000"/>
              <a:gd name="connsiteX286" fmla="*/ 5115009 w 7472601"/>
              <a:gd name="connsiteY286" fmla="*/ 6858000 h 6858000"/>
              <a:gd name="connsiteX287" fmla="*/ 5028074 w 7472601"/>
              <a:gd name="connsiteY287" fmla="*/ 6858000 h 6858000"/>
              <a:gd name="connsiteX288" fmla="*/ 5079508 w 7472601"/>
              <a:gd name="connsiteY288" fmla="*/ 6749074 h 6858000"/>
              <a:gd name="connsiteX289" fmla="*/ 5371846 w 7472601"/>
              <a:gd name="connsiteY289" fmla="*/ 5924413 h 6858000"/>
              <a:gd name="connsiteX290" fmla="*/ 5270512 w 7472601"/>
              <a:gd name="connsiteY290" fmla="*/ 6138975 h 6858000"/>
              <a:gd name="connsiteX291" fmla="*/ 5062409 w 7472601"/>
              <a:gd name="connsiteY291" fmla="*/ 6653544 h 6858000"/>
              <a:gd name="connsiteX292" fmla="*/ 5036628 w 7472601"/>
              <a:gd name="connsiteY292" fmla="*/ 6754247 h 6858000"/>
              <a:gd name="connsiteX293" fmla="*/ 5009112 w 7472601"/>
              <a:gd name="connsiteY293" fmla="*/ 6858000 h 6858000"/>
              <a:gd name="connsiteX294" fmla="*/ 4976679 w 7472601"/>
              <a:gd name="connsiteY294" fmla="*/ 6858000 h 6858000"/>
              <a:gd name="connsiteX295" fmla="*/ 5006537 w 7472601"/>
              <a:gd name="connsiteY295" fmla="*/ 6747068 h 6858000"/>
              <a:gd name="connsiteX296" fmla="*/ 5032723 w 7472601"/>
              <a:gd name="connsiteY296" fmla="*/ 6644957 h 6858000"/>
              <a:gd name="connsiteX297" fmla="*/ 5242949 w 7472601"/>
              <a:gd name="connsiteY297" fmla="*/ 6125175 h 6858000"/>
              <a:gd name="connsiteX298" fmla="*/ 5286321 w 7472601"/>
              <a:gd name="connsiteY298" fmla="*/ 6033555 h 6858000"/>
              <a:gd name="connsiteX299" fmla="*/ 5008210 w 7472601"/>
              <a:gd name="connsiteY299" fmla="*/ 6649194 h 6858000"/>
              <a:gd name="connsiteX300" fmla="*/ 4986321 w 7472601"/>
              <a:gd name="connsiteY300" fmla="*/ 6765687 h 6858000"/>
              <a:gd name="connsiteX301" fmla="*/ 4973474 w 7472601"/>
              <a:gd name="connsiteY301" fmla="*/ 6858000 h 6858000"/>
              <a:gd name="connsiteX302" fmla="*/ 4907178 w 7472601"/>
              <a:gd name="connsiteY302" fmla="*/ 6858000 h 6858000"/>
              <a:gd name="connsiteX303" fmla="*/ 4910810 w 7472601"/>
              <a:gd name="connsiteY303" fmla="*/ 6829660 h 6858000"/>
              <a:gd name="connsiteX304" fmla="*/ 4987461 w 7472601"/>
              <a:gd name="connsiteY304" fmla="*/ 6432994 h 6858000"/>
              <a:gd name="connsiteX305" fmla="*/ 5179262 w 7472601"/>
              <a:gd name="connsiteY305" fmla="*/ 6035044 h 6858000"/>
              <a:gd name="connsiteX306" fmla="*/ 4689678 w 7472601"/>
              <a:gd name="connsiteY306" fmla="*/ 6440241 h 6858000"/>
              <a:gd name="connsiteX307" fmla="*/ 4477543 w 7472601"/>
              <a:gd name="connsiteY307" fmla="*/ 6674836 h 6858000"/>
              <a:gd name="connsiteX308" fmla="*/ 4329957 w 7472601"/>
              <a:gd name="connsiteY308" fmla="*/ 6858000 h 6858000"/>
              <a:gd name="connsiteX309" fmla="*/ 4218595 w 7472601"/>
              <a:gd name="connsiteY309" fmla="*/ 6858000 h 6858000"/>
              <a:gd name="connsiteX310" fmla="*/ 4368888 w 7472601"/>
              <a:gd name="connsiteY310" fmla="*/ 6668412 h 6858000"/>
              <a:gd name="connsiteX311" fmla="*/ 4563091 w 7472601"/>
              <a:gd name="connsiteY311" fmla="*/ 6442508 h 6858000"/>
              <a:gd name="connsiteX312" fmla="*/ 5387324 w 7472601"/>
              <a:gd name="connsiteY312" fmla="*/ 5705830 h 6858000"/>
              <a:gd name="connsiteX313" fmla="*/ 5073620 w 7472601"/>
              <a:gd name="connsiteY313" fmla="*/ 5955437 h 6858000"/>
              <a:gd name="connsiteX314" fmla="*/ 4689789 w 7472601"/>
              <a:gd name="connsiteY314" fmla="*/ 6268382 h 6858000"/>
              <a:gd name="connsiteX315" fmla="*/ 4418722 w 7472601"/>
              <a:gd name="connsiteY315" fmla="*/ 6570886 h 6858000"/>
              <a:gd name="connsiteX316" fmla="*/ 4214944 w 7472601"/>
              <a:gd name="connsiteY316" fmla="*/ 6858000 h 6858000"/>
              <a:gd name="connsiteX317" fmla="*/ 4177898 w 7472601"/>
              <a:gd name="connsiteY317" fmla="*/ 6858000 h 6858000"/>
              <a:gd name="connsiteX318" fmla="*/ 4391597 w 7472601"/>
              <a:gd name="connsiteY318" fmla="*/ 6556370 h 6858000"/>
              <a:gd name="connsiteX319" fmla="*/ 4668889 w 7472601"/>
              <a:gd name="connsiteY319" fmla="*/ 6246399 h 6858000"/>
              <a:gd name="connsiteX320" fmla="*/ 5055427 w 7472601"/>
              <a:gd name="connsiteY320" fmla="*/ 5931476 h 6858000"/>
              <a:gd name="connsiteX321" fmla="*/ 5371814 w 7472601"/>
              <a:gd name="connsiteY321" fmla="*/ 5678975 h 6858000"/>
              <a:gd name="connsiteX322" fmla="*/ 4987918 w 7472601"/>
              <a:gd name="connsiteY322" fmla="*/ 5838701 h 6858000"/>
              <a:gd name="connsiteX323" fmla="*/ 4317146 w 7472601"/>
              <a:gd name="connsiteY323" fmla="*/ 6587716 h 6858000"/>
              <a:gd name="connsiteX324" fmla="*/ 4171627 w 7472601"/>
              <a:gd name="connsiteY324" fmla="*/ 6858000 h 6858000"/>
              <a:gd name="connsiteX325" fmla="*/ 4081585 w 7472601"/>
              <a:gd name="connsiteY325" fmla="*/ 6858000 h 6858000"/>
              <a:gd name="connsiteX326" fmla="*/ 4238603 w 7472601"/>
              <a:gd name="connsiteY326" fmla="*/ 6559341 h 6858000"/>
              <a:gd name="connsiteX327" fmla="*/ 4778333 w 7472601"/>
              <a:gd name="connsiteY327" fmla="*/ 5873626 h 6858000"/>
              <a:gd name="connsiteX328" fmla="*/ 5414185 w 7472601"/>
              <a:gd name="connsiteY328" fmla="*/ 5573882 h 6858000"/>
              <a:gd name="connsiteX329" fmla="*/ 5959648 w 7472601"/>
              <a:gd name="connsiteY329" fmla="*/ 4760797 h 6858000"/>
              <a:gd name="connsiteX330" fmla="*/ 5355019 w 7472601"/>
              <a:gd name="connsiteY330" fmla="*/ 4734672 h 6858000"/>
              <a:gd name="connsiteX331" fmla="*/ 5083565 w 7472601"/>
              <a:gd name="connsiteY331" fmla="*/ 5179121 h 6858000"/>
              <a:gd name="connsiteX332" fmla="*/ 4713577 w 7472601"/>
              <a:gd name="connsiteY332" fmla="*/ 5616803 h 6858000"/>
              <a:gd name="connsiteX333" fmla="*/ 3989559 w 7472601"/>
              <a:gd name="connsiteY333" fmla="*/ 6145945 h 6858000"/>
              <a:gd name="connsiteX334" fmla="*/ 3939824 w 7472601"/>
              <a:gd name="connsiteY334" fmla="*/ 6066900 h 6858000"/>
              <a:gd name="connsiteX335" fmla="*/ 4584537 w 7472601"/>
              <a:gd name="connsiteY335" fmla="*/ 5324826 h 6858000"/>
              <a:gd name="connsiteX336" fmla="*/ 5037105 w 7472601"/>
              <a:gd name="connsiteY336" fmla="*/ 5088765 h 6858000"/>
              <a:gd name="connsiteX337" fmla="*/ 5039930 w 7472601"/>
              <a:gd name="connsiteY337" fmla="*/ 5089585 h 6858000"/>
              <a:gd name="connsiteX338" fmla="*/ 5263764 w 7472601"/>
              <a:gd name="connsiteY338" fmla="*/ 4735525 h 6858000"/>
              <a:gd name="connsiteX339" fmla="*/ 4086300 w 7472601"/>
              <a:gd name="connsiteY339" fmla="*/ 4884599 h 6858000"/>
              <a:gd name="connsiteX340" fmla="*/ 4085485 w 7472601"/>
              <a:gd name="connsiteY340" fmla="*/ 4899070 h 6858000"/>
              <a:gd name="connsiteX341" fmla="*/ 3871915 w 7472601"/>
              <a:gd name="connsiteY341" fmla="*/ 5253645 h 6858000"/>
              <a:gd name="connsiteX342" fmla="*/ 3799374 w 7472601"/>
              <a:gd name="connsiteY342" fmla="*/ 5466127 h 6858000"/>
              <a:gd name="connsiteX343" fmla="*/ 3498850 w 7472601"/>
              <a:gd name="connsiteY343" fmla="*/ 6661888 h 6858000"/>
              <a:gd name="connsiteX344" fmla="*/ 3399216 w 7472601"/>
              <a:gd name="connsiteY344" fmla="*/ 6858000 h 6858000"/>
              <a:gd name="connsiteX345" fmla="*/ 3303688 w 7472601"/>
              <a:gd name="connsiteY345" fmla="*/ 6858000 h 6858000"/>
              <a:gd name="connsiteX346" fmla="*/ 3391774 w 7472601"/>
              <a:gd name="connsiteY346" fmla="*/ 6697181 h 6858000"/>
              <a:gd name="connsiteX347" fmla="*/ 3735540 w 7472601"/>
              <a:gd name="connsiteY347" fmla="*/ 5546923 h 6858000"/>
              <a:gd name="connsiteX348" fmla="*/ 3729438 w 7472601"/>
              <a:gd name="connsiteY348" fmla="*/ 5569058 h 6858000"/>
              <a:gd name="connsiteX349" fmla="*/ 3707782 w 7472601"/>
              <a:gd name="connsiteY349" fmla="*/ 5644908 h 6858000"/>
              <a:gd name="connsiteX350" fmla="*/ 3583827 w 7472601"/>
              <a:gd name="connsiteY350" fmla="*/ 6039215 h 6858000"/>
              <a:gd name="connsiteX351" fmla="*/ 3547861 w 7472601"/>
              <a:gd name="connsiteY351" fmla="*/ 6129609 h 6858000"/>
              <a:gd name="connsiteX352" fmla="*/ 3490905 w 7472601"/>
              <a:gd name="connsiteY352" fmla="*/ 6277660 h 6858000"/>
              <a:gd name="connsiteX353" fmla="*/ 3455859 w 7472601"/>
              <a:gd name="connsiteY353" fmla="*/ 6391301 h 6858000"/>
              <a:gd name="connsiteX354" fmla="*/ 3429112 w 7472601"/>
              <a:gd name="connsiteY354" fmla="*/ 6479469 h 6858000"/>
              <a:gd name="connsiteX355" fmla="*/ 3304862 w 7472601"/>
              <a:gd name="connsiteY355" fmla="*/ 6796476 h 6858000"/>
              <a:gd name="connsiteX356" fmla="*/ 3276071 w 7472601"/>
              <a:gd name="connsiteY356" fmla="*/ 6858000 h 6858000"/>
              <a:gd name="connsiteX357" fmla="*/ 3240805 w 7472601"/>
              <a:gd name="connsiteY357" fmla="*/ 6858000 h 6858000"/>
              <a:gd name="connsiteX358" fmla="*/ 3275917 w 7472601"/>
              <a:gd name="connsiteY358" fmla="*/ 6783192 h 6858000"/>
              <a:gd name="connsiteX359" fmla="*/ 3399358 w 7472601"/>
              <a:gd name="connsiteY359" fmla="*/ 6469011 h 6858000"/>
              <a:gd name="connsiteX360" fmla="*/ 3425650 w 7472601"/>
              <a:gd name="connsiteY360" fmla="*/ 6381333 h 6858000"/>
              <a:gd name="connsiteX361" fmla="*/ 3460661 w 7472601"/>
              <a:gd name="connsiteY361" fmla="*/ 6266763 h 6858000"/>
              <a:gd name="connsiteX362" fmla="*/ 3518021 w 7472601"/>
              <a:gd name="connsiteY362" fmla="*/ 6117298 h 6858000"/>
              <a:gd name="connsiteX363" fmla="*/ 3554035 w 7472601"/>
              <a:gd name="connsiteY363" fmla="*/ 6027832 h 6858000"/>
              <a:gd name="connsiteX364" fmla="*/ 3677174 w 7472601"/>
              <a:gd name="connsiteY364" fmla="*/ 5636351 h 6858000"/>
              <a:gd name="connsiteX365" fmla="*/ 3698819 w 7472601"/>
              <a:gd name="connsiteY365" fmla="*/ 5560503 h 6858000"/>
              <a:gd name="connsiteX366" fmla="*/ 3702094 w 7472601"/>
              <a:gd name="connsiteY366" fmla="*/ 5549194 h 6858000"/>
              <a:gd name="connsiteX367" fmla="*/ 3398355 w 7472601"/>
              <a:gd name="connsiteY367" fmla="*/ 6094603 h 6858000"/>
              <a:gd name="connsiteX368" fmla="*/ 3193941 w 7472601"/>
              <a:gd name="connsiteY368" fmla="*/ 6798775 h 6858000"/>
              <a:gd name="connsiteX369" fmla="*/ 3184140 w 7472601"/>
              <a:gd name="connsiteY369" fmla="*/ 6858000 h 6858000"/>
              <a:gd name="connsiteX370" fmla="*/ 3099978 w 7472601"/>
              <a:gd name="connsiteY370" fmla="*/ 6858000 h 6858000"/>
              <a:gd name="connsiteX371" fmla="*/ 3101556 w 7472601"/>
              <a:gd name="connsiteY371" fmla="*/ 6843337 h 6858000"/>
              <a:gd name="connsiteX372" fmla="*/ 3370162 w 7472601"/>
              <a:gd name="connsiteY372" fmla="*/ 5785550 h 6858000"/>
              <a:gd name="connsiteX373" fmla="*/ 3746477 w 7472601"/>
              <a:gd name="connsiteY373" fmla="*/ 5377889 h 6858000"/>
              <a:gd name="connsiteX374" fmla="*/ 3863399 w 7472601"/>
              <a:gd name="connsiteY374" fmla="*/ 5087257 h 6858000"/>
              <a:gd name="connsiteX375" fmla="*/ 3968712 w 7472601"/>
              <a:gd name="connsiteY375" fmla="*/ 4913989 h 6858000"/>
              <a:gd name="connsiteX376" fmla="*/ 2792390 w 7472601"/>
              <a:gd name="connsiteY376" fmla="*/ 5382974 h 6858000"/>
              <a:gd name="connsiteX377" fmla="*/ 2714982 w 7472601"/>
              <a:gd name="connsiteY377" fmla="*/ 5427051 h 6858000"/>
              <a:gd name="connsiteX378" fmla="*/ 2813361 w 7472601"/>
              <a:gd name="connsiteY378" fmla="*/ 6023912 h 6858000"/>
              <a:gd name="connsiteX379" fmla="*/ 2688430 w 7472601"/>
              <a:gd name="connsiteY379" fmla="*/ 6801564 h 6858000"/>
              <a:gd name="connsiteX380" fmla="*/ 2629626 w 7472601"/>
              <a:gd name="connsiteY380" fmla="*/ 6763394 h 6858000"/>
              <a:gd name="connsiteX381" fmla="*/ 2565328 w 7472601"/>
              <a:gd name="connsiteY381" fmla="*/ 5516399 h 6858000"/>
              <a:gd name="connsiteX382" fmla="*/ 1922999 w 7472601"/>
              <a:gd name="connsiteY382" fmla="*/ 5980343 h 6858000"/>
              <a:gd name="connsiteX383" fmla="*/ 1950261 w 7472601"/>
              <a:gd name="connsiteY383" fmla="*/ 6405858 h 6858000"/>
              <a:gd name="connsiteX384" fmla="*/ 2365554 w 7472601"/>
              <a:gd name="connsiteY384" fmla="*/ 6759107 h 6858000"/>
              <a:gd name="connsiteX385" fmla="*/ 2424142 w 7472601"/>
              <a:gd name="connsiteY385" fmla="*/ 6858000 h 6858000"/>
              <a:gd name="connsiteX386" fmla="*/ 2395994 w 7472601"/>
              <a:gd name="connsiteY386" fmla="*/ 6858000 h 6858000"/>
              <a:gd name="connsiteX387" fmla="*/ 2392863 w 7472601"/>
              <a:gd name="connsiteY387" fmla="*/ 6852964 h 6858000"/>
              <a:gd name="connsiteX388" fmla="*/ 2017589 w 7472601"/>
              <a:gd name="connsiteY388" fmla="*/ 6493982 h 6858000"/>
              <a:gd name="connsiteX389" fmla="*/ 2147336 w 7472601"/>
              <a:gd name="connsiteY389" fmla="*/ 6594052 h 6858000"/>
              <a:gd name="connsiteX390" fmla="*/ 2207047 w 7472601"/>
              <a:gd name="connsiteY390" fmla="*/ 6654540 h 6858000"/>
              <a:gd name="connsiteX391" fmla="*/ 2299106 w 7472601"/>
              <a:gd name="connsiteY391" fmla="*/ 6778931 h 6858000"/>
              <a:gd name="connsiteX392" fmla="*/ 2314430 w 7472601"/>
              <a:gd name="connsiteY392" fmla="*/ 6801144 h 6858000"/>
              <a:gd name="connsiteX393" fmla="*/ 2352406 w 7472601"/>
              <a:gd name="connsiteY393" fmla="*/ 6858000 h 6858000"/>
              <a:gd name="connsiteX394" fmla="*/ 2314492 w 7472601"/>
              <a:gd name="connsiteY394" fmla="*/ 6858000 h 6858000"/>
              <a:gd name="connsiteX395" fmla="*/ 2288095 w 7472601"/>
              <a:gd name="connsiteY395" fmla="*/ 6818030 h 6858000"/>
              <a:gd name="connsiteX396" fmla="*/ 2272768 w 7472601"/>
              <a:gd name="connsiteY396" fmla="*/ 6795822 h 6858000"/>
              <a:gd name="connsiteX397" fmla="*/ 2182715 w 7472601"/>
              <a:gd name="connsiteY397" fmla="*/ 6675071 h 6858000"/>
              <a:gd name="connsiteX398" fmla="*/ 2032061 w 7472601"/>
              <a:gd name="connsiteY398" fmla="*/ 6541380 h 6858000"/>
              <a:gd name="connsiteX399" fmla="*/ 2257220 w 7472601"/>
              <a:gd name="connsiteY399" fmla="*/ 6826257 h 6858000"/>
              <a:gd name="connsiteX400" fmla="*/ 2281324 w 7472601"/>
              <a:gd name="connsiteY400" fmla="*/ 6858000 h 6858000"/>
              <a:gd name="connsiteX401" fmla="*/ 2242860 w 7472601"/>
              <a:gd name="connsiteY401" fmla="*/ 6858000 h 6858000"/>
              <a:gd name="connsiteX402" fmla="*/ 2232818 w 7472601"/>
              <a:gd name="connsiteY402" fmla="*/ 6844926 h 6858000"/>
              <a:gd name="connsiteX403" fmla="*/ 1990172 w 7472601"/>
              <a:gd name="connsiteY403" fmla="*/ 6542121 h 6858000"/>
              <a:gd name="connsiteX404" fmla="*/ 2124090 w 7472601"/>
              <a:gd name="connsiteY404" fmla="*/ 6761017 h 6858000"/>
              <a:gd name="connsiteX405" fmla="*/ 2200380 w 7472601"/>
              <a:gd name="connsiteY405" fmla="*/ 6858000 h 6858000"/>
              <a:gd name="connsiteX406" fmla="*/ 2147507 w 7472601"/>
              <a:gd name="connsiteY406" fmla="*/ 6858000 h 6858000"/>
              <a:gd name="connsiteX407" fmla="*/ 2070668 w 7472601"/>
              <a:gd name="connsiteY407" fmla="*/ 6761520 h 6858000"/>
              <a:gd name="connsiteX408" fmla="*/ 1975142 w 7472601"/>
              <a:gd name="connsiteY408" fmla="*/ 6585570 h 6858000"/>
              <a:gd name="connsiteX409" fmla="*/ 2050035 w 7472601"/>
              <a:gd name="connsiteY409" fmla="*/ 6813345 h 6858000"/>
              <a:gd name="connsiteX410" fmla="*/ 2063025 w 7472601"/>
              <a:gd name="connsiteY410" fmla="*/ 6858000 h 6858000"/>
              <a:gd name="connsiteX411" fmla="*/ 2021675 w 7472601"/>
              <a:gd name="connsiteY411" fmla="*/ 6858000 h 6858000"/>
              <a:gd name="connsiteX412" fmla="*/ 2019308 w 7472601"/>
              <a:gd name="connsiteY412" fmla="*/ 6847118 h 6858000"/>
              <a:gd name="connsiteX413" fmla="*/ 1938835 w 7472601"/>
              <a:gd name="connsiteY413" fmla="*/ 6551160 h 6858000"/>
              <a:gd name="connsiteX414" fmla="*/ 1953230 w 7472601"/>
              <a:gd name="connsiteY414" fmla="*/ 6759699 h 6858000"/>
              <a:gd name="connsiteX415" fmla="*/ 1956763 w 7472601"/>
              <a:gd name="connsiteY415" fmla="*/ 6778191 h 6858000"/>
              <a:gd name="connsiteX416" fmla="*/ 1967925 w 7472601"/>
              <a:gd name="connsiteY416" fmla="*/ 6858000 h 6858000"/>
              <a:gd name="connsiteX417" fmla="*/ 1936622 w 7472601"/>
              <a:gd name="connsiteY417" fmla="*/ 6858000 h 6858000"/>
              <a:gd name="connsiteX418" fmla="*/ 1926261 w 7472601"/>
              <a:gd name="connsiteY418" fmla="*/ 6784064 h 6858000"/>
              <a:gd name="connsiteX419" fmla="*/ 1922724 w 7472601"/>
              <a:gd name="connsiteY419" fmla="*/ 6765577 h 6858000"/>
              <a:gd name="connsiteX420" fmla="*/ 1904650 w 7472601"/>
              <a:gd name="connsiteY420" fmla="*/ 6639616 h 6858000"/>
              <a:gd name="connsiteX421" fmla="*/ 1885273 w 7472601"/>
              <a:gd name="connsiteY421" fmla="*/ 6858000 h 6858000"/>
              <a:gd name="connsiteX422" fmla="*/ 1854363 w 7472601"/>
              <a:gd name="connsiteY422" fmla="*/ 6858000 h 6858000"/>
              <a:gd name="connsiteX423" fmla="*/ 1880391 w 7472601"/>
              <a:gd name="connsiteY423" fmla="*/ 6603796 h 6858000"/>
              <a:gd name="connsiteX424" fmla="*/ 1818273 w 7472601"/>
              <a:gd name="connsiteY424" fmla="*/ 6715729 h 6858000"/>
              <a:gd name="connsiteX425" fmla="*/ 1794691 w 7472601"/>
              <a:gd name="connsiteY425" fmla="*/ 6843239 h 6858000"/>
              <a:gd name="connsiteX426" fmla="*/ 1794914 w 7472601"/>
              <a:gd name="connsiteY426" fmla="*/ 6858000 h 6858000"/>
              <a:gd name="connsiteX427" fmla="*/ 1746128 w 7472601"/>
              <a:gd name="connsiteY427" fmla="*/ 6858000 h 6858000"/>
              <a:gd name="connsiteX428" fmla="*/ 1753934 w 7472601"/>
              <a:gd name="connsiteY428" fmla="*/ 6724796 h 6858000"/>
              <a:gd name="connsiteX429" fmla="*/ 1792053 w 7472601"/>
              <a:gd name="connsiteY429" fmla="*/ 6572396 h 6858000"/>
              <a:gd name="connsiteX430" fmla="*/ 1862248 w 7472601"/>
              <a:gd name="connsiteY430" fmla="*/ 6266397 h 6858000"/>
              <a:gd name="connsiteX431" fmla="*/ 1862250 w 7472601"/>
              <a:gd name="connsiteY431" fmla="*/ 6033531 h 6858000"/>
              <a:gd name="connsiteX432" fmla="*/ 1211999 w 7472601"/>
              <a:gd name="connsiteY432" fmla="*/ 6683610 h 6858000"/>
              <a:gd name="connsiteX433" fmla="*/ 1213266 w 7472601"/>
              <a:gd name="connsiteY433" fmla="*/ 6691947 h 6858000"/>
              <a:gd name="connsiteX434" fmla="*/ 1203370 w 7472601"/>
              <a:gd name="connsiteY434" fmla="*/ 6850676 h 6858000"/>
              <a:gd name="connsiteX435" fmla="*/ 1203671 w 7472601"/>
              <a:gd name="connsiteY435" fmla="*/ 6858000 h 6858000"/>
              <a:gd name="connsiteX436" fmla="*/ 1143180 w 7472601"/>
              <a:gd name="connsiteY436" fmla="*/ 6858000 h 6858000"/>
              <a:gd name="connsiteX437" fmla="*/ 1142176 w 7472601"/>
              <a:gd name="connsiteY437" fmla="*/ 6766045 h 6858000"/>
              <a:gd name="connsiteX438" fmla="*/ 1067484 w 7472601"/>
              <a:gd name="connsiteY438" fmla="*/ 6858000 h 6858000"/>
              <a:gd name="connsiteX439" fmla="*/ 953928 w 7472601"/>
              <a:gd name="connsiteY439" fmla="*/ 6858000 h 6858000"/>
              <a:gd name="connsiteX440" fmla="*/ 959715 w 7472601"/>
              <a:gd name="connsiteY440" fmla="*/ 6850185 h 6858000"/>
              <a:gd name="connsiteX441" fmla="*/ 1483788 w 7472601"/>
              <a:gd name="connsiteY441" fmla="*/ 6259174 h 6858000"/>
              <a:gd name="connsiteX442" fmla="*/ 1100671 w 7472601"/>
              <a:gd name="connsiteY442" fmla="*/ 6252137 h 6858000"/>
              <a:gd name="connsiteX443" fmla="*/ 1090144 w 7472601"/>
              <a:gd name="connsiteY443" fmla="*/ 6256748 h 6858000"/>
              <a:gd name="connsiteX444" fmla="*/ 1095872 w 7472601"/>
              <a:gd name="connsiteY444" fmla="*/ 6271892 h 6858000"/>
              <a:gd name="connsiteX445" fmla="*/ 262785 w 7472601"/>
              <a:gd name="connsiteY445" fmla="*/ 6845450 h 6858000"/>
              <a:gd name="connsiteX446" fmla="*/ 209968 w 7472601"/>
              <a:gd name="connsiteY446" fmla="*/ 6770713 h 6858000"/>
              <a:gd name="connsiteX447" fmla="*/ 873460 w 7472601"/>
              <a:gd name="connsiteY447" fmla="*/ 6253768 h 6858000"/>
              <a:gd name="connsiteX448" fmla="*/ 192686 w 7472601"/>
              <a:gd name="connsiteY448" fmla="*/ 5849257 h 6858000"/>
              <a:gd name="connsiteX449" fmla="*/ 4696 w 7472601"/>
              <a:gd name="connsiteY449" fmla="*/ 5697668 h 6858000"/>
              <a:gd name="connsiteX450" fmla="*/ 0 w 7472601"/>
              <a:gd name="connsiteY450" fmla="*/ 5689984 h 6858000"/>
              <a:gd name="connsiteX451" fmla="*/ 0 w 7472601"/>
              <a:gd name="connsiteY451" fmla="*/ 5513472 h 6858000"/>
              <a:gd name="connsiteX452" fmla="*/ 174101 w 7472601"/>
              <a:gd name="connsiteY452" fmla="*/ 5620277 h 6858000"/>
              <a:gd name="connsiteX453" fmla="*/ 891800 w 7472601"/>
              <a:gd name="connsiteY453" fmla="*/ 6036935 h 6858000"/>
              <a:gd name="connsiteX454" fmla="*/ 1072219 w 7472601"/>
              <a:gd name="connsiteY454" fmla="*/ 6169443 h 6858000"/>
              <a:gd name="connsiteX455" fmla="*/ 1074117 w 7472601"/>
              <a:gd name="connsiteY455" fmla="*/ 6170301 h 6858000"/>
              <a:gd name="connsiteX456" fmla="*/ 1083114 w 7472601"/>
              <a:gd name="connsiteY456" fmla="*/ 6174131 h 6858000"/>
              <a:gd name="connsiteX457" fmla="*/ 1543010 w 7472601"/>
              <a:gd name="connsiteY457" fmla="*/ 6191140 h 6858000"/>
              <a:gd name="connsiteX458" fmla="*/ 1551080 w 7472601"/>
              <a:gd name="connsiteY458" fmla="*/ 6195006 h 6858000"/>
              <a:gd name="connsiteX459" fmla="*/ 2345443 w 7472601"/>
              <a:gd name="connsiteY459" fmla="*/ 5549882 h 6858000"/>
              <a:gd name="connsiteX460" fmla="*/ 1721499 w 7472601"/>
              <a:gd name="connsiteY460" fmla="*/ 5599969 h 6858000"/>
              <a:gd name="connsiteX461" fmla="*/ 767716 w 7472601"/>
              <a:gd name="connsiteY461" fmla="*/ 5472768 h 6858000"/>
              <a:gd name="connsiteX462" fmla="*/ 722147 w 7472601"/>
              <a:gd name="connsiteY462" fmla="*/ 5393091 h 6858000"/>
              <a:gd name="connsiteX463" fmla="*/ 1485552 w 7472601"/>
              <a:gd name="connsiteY463" fmla="*/ 5313202 h 6858000"/>
              <a:gd name="connsiteX464" fmla="*/ 2143004 w 7472601"/>
              <a:gd name="connsiteY464" fmla="*/ 5402420 h 6858000"/>
              <a:gd name="connsiteX465" fmla="*/ 1933391 w 7472601"/>
              <a:gd name="connsiteY465" fmla="*/ 5156971 h 6858000"/>
              <a:gd name="connsiteX466" fmla="*/ 1827118 w 7472601"/>
              <a:gd name="connsiteY466" fmla="*/ 4968410 h 6858000"/>
              <a:gd name="connsiteX467" fmla="*/ 1837349 w 7472601"/>
              <a:gd name="connsiteY467" fmla="*/ 4956357 h 6858000"/>
              <a:gd name="connsiteX468" fmla="*/ 2162835 w 7472601"/>
              <a:gd name="connsiteY468" fmla="*/ 5187853 h 6858000"/>
              <a:gd name="connsiteX469" fmla="*/ 2257167 w 7472601"/>
              <a:gd name="connsiteY469" fmla="*/ 5462123 h 6858000"/>
              <a:gd name="connsiteX470" fmla="*/ 2261598 w 7472601"/>
              <a:gd name="connsiteY470" fmla="*/ 5467998 h 6858000"/>
              <a:gd name="connsiteX471" fmla="*/ 2437177 w 7472601"/>
              <a:gd name="connsiteY471" fmla="*/ 5479608 h 6858000"/>
              <a:gd name="connsiteX472" fmla="*/ 2445247 w 7472601"/>
              <a:gd name="connsiteY472" fmla="*/ 5483476 h 6858000"/>
              <a:gd name="connsiteX473" fmla="*/ 2743626 w 7472601"/>
              <a:gd name="connsiteY473" fmla="*/ 5304819 h 6858000"/>
              <a:gd name="connsiteX474" fmla="*/ 3048102 w 7472601"/>
              <a:gd name="connsiteY474" fmla="*/ 5150595 h 6858000"/>
              <a:gd name="connsiteX475" fmla="*/ 1799414 w 7472601"/>
              <a:gd name="connsiteY475" fmla="*/ 4694732 h 6858000"/>
              <a:gd name="connsiteX476" fmla="*/ 1771735 w 7472601"/>
              <a:gd name="connsiteY476" fmla="*/ 4619929 h 6858000"/>
              <a:gd name="connsiteX477" fmla="*/ 3104273 w 7472601"/>
              <a:gd name="connsiteY477" fmla="*/ 5076159 h 6858000"/>
              <a:gd name="connsiteX478" fmla="*/ 3113245 w 7472601"/>
              <a:gd name="connsiteY478" fmla="*/ 5090705 h 6858000"/>
              <a:gd name="connsiteX479" fmla="*/ 3126294 w 7472601"/>
              <a:gd name="connsiteY479" fmla="*/ 5114400 h 6858000"/>
              <a:gd name="connsiteX480" fmla="*/ 3937433 w 7472601"/>
              <a:gd name="connsiteY480" fmla="*/ 4830473 h 6858000"/>
              <a:gd name="connsiteX481" fmla="*/ 3590475 w 7472601"/>
              <a:gd name="connsiteY481" fmla="*/ 4597974 h 6858000"/>
              <a:gd name="connsiteX482" fmla="*/ 3100264 w 7472601"/>
              <a:gd name="connsiteY482" fmla="*/ 4579845 h 6858000"/>
              <a:gd name="connsiteX483" fmla="*/ 2183576 w 7472601"/>
              <a:gd name="connsiteY483" fmla="*/ 4227150 h 6858000"/>
              <a:gd name="connsiteX484" fmla="*/ 2151029 w 7472601"/>
              <a:gd name="connsiteY484" fmla="*/ 4146947 h 6858000"/>
              <a:gd name="connsiteX485" fmla="*/ 3563434 w 7472601"/>
              <a:gd name="connsiteY485" fmla="*/ 4469115 h 6858000"/>
              <a:gd name="connsiteX486" fmla="*/ 3177952 w 7472601"/>
              <a:gd name="connsiteY486" fmla="*/ 3657386 h 6858000"/>
              <a:gd name="connsiteX487" fmla="*/ 3189263 w 7472601"/>
              <a:gd name="connsiteY487" fmla="*/ 3625726 h 6858000"/>
              <a:gd name="connsiteX488" fmla="*/ 3560912 w 7472601"/>
              <a:gd name="connsiteY488" fmla="*/ 4079863 h 6858000"/>
              <a:gd name="connsiteX489" fmla="*/ 3626636 w 7472601"/>
              <a:gd name="connsiteY489" fmla="*/ 4512230 h 6858000"/>
              <a:gd name="connsiteX490" fmla="*/ 3653088 w 7472601"/>
              <a:gd name="connsiteY490" fmla="*/ 4521417 h 6858000"/>
              <a:gd name="connsiteX491" fmla="*/ 3988128 w 7472601"/>
              <a:gd name="connsiteY491" fmla="*/ 4817267 h 6858000"/>
              <a:gd name="connsiteX492" fmla="*/ 4830582 w 7472601"/>
              <a:gd name="connsiteY492" fmla="*/ 4676000 h 6858000"/>
              <a:gd name="connsiteX493" fmla="*/ 4830100 w 7472601"/>
              <a:gd name="connsiteY493" fmla="*/ 4675554 h 6858000"/>
              <a:gd name="connsiteX494" fmla="*/ 4036318 w 7472601"/>
              <a:gd name="connsiteY494" fmla="*/ 4147013 h 6858000"/>
              <a:gd name="connsiteX495" fmla="*/ 3432098 w 7472601"/>
              <a:gd name="connsiteY495" fmla="*/ 3537312 h 6858000"/>
              <a:gd name="connsiteX496" fmla="*/ 3446761 w 7472601"/>
              <a:gd name="connsiteY496" fmla="*/ 3461278 h 6858000"/>
              <a:gd name="connsiteX497" fmla="*/ 4419733 w 7472601"/>
              <a:gd name="connsiteY497" fmla="*/ 3963555 h 6858000"/>
              <a:gd name="connsiteX498" fmla="*/ 4781371 w 7472601"/>
              <a:gd name="connsiteY498" fmla="*/ 4458604 h 6858000"/>
              <a:gd name="connsiteX499" fmla="*/ 4780440 w 7472601"/>
              <a:gd name="connsiteY499" fmla="*/ 4470290 h 6858000"/>
              <a:gd name="connsiteX500" fmla="*/ 4898954 w 7472601"/>
              <a:gd name="connsiteY500" fmla="*/ 4662092 h 6858000"/>
              <a:gd name="connsiteX501" fmla="*/ 4900699 w 7472601"/>
              <a:gd name="connsiteY501" fmla="*/ 4670867 h 6858000"/>
              <a:gd name="connsiteX502" fmla="*/ 5714511 w 7472601"/>
              <a:gd name="connsiteY502" fmla="*/ 4663483 h 6858000"/>
              <a:gd name="connsiteX503" fmla="*/ 5464793 w 7472601"/>
              <a:gd name="connsiteY503" fmla="*/ 4393556 h 6858000"/>
              <a:gd name="connsiteX504" fmla="*/ 5461897 w 7472601"/>
              <a:gd name="connsiteY504" fmla="*/ 4390879 h 6858000"/>
              <a:gd name="connsiteX505" fmla="*/ 4294126 w 7472601"/>
              <a:gd name="connsiteY505" fmla="*/ 3303048 h 6858000"/>
              <a:gd name="connsiteX506" fmla="*/ 4305321 w 7472601"/>
              <a:gd name="connsiteY506" fmla="*/ 3256953 h 6858000"/>
              <a:gd name="connsiteX507" fmla="*/ 4949299 w 7472601"/>
              <a:gd name="connsiteY507" fmla="*/ 3766336 h 6858000"/>
              <a:gd name="connsiteX508" fmla="*/ 5291452 w 7472601"/>
              <a:gd name="connsiteY508" fmla="*/ 4076801 h 6858000"/>
              <a:gd name="connsiteX509" fmla="*/ 5434998 w 7472601"/>
              <a:gd name="connsiteY509" fmla="*/ 4254100 h 6858000"/>
              <a:gd name="connsiteX510" fmla="*/ 5351015 w 7472601"/>
              <a:gd name="connsiteY510" fmla="*/ 3760989 h 6858000"/>
              <a:gd name="connsiteX511" fmla="*/ 5413780 w 7472601"/>
              <a:gd name="connsiteY511" fmla="*/ 2966265 h 6858000"/>
              <a:gd name="connsiteX512" fmla="*/ 5425627 w 7472601"/>
              <a:gd name="connsiteY512" fmla="*/ 2954192 h 6858000"/>
              <a:gd name="connsiteX513" fmla="*/ 6604735 w 7472601"/>
              <a:gd name="connsiteY513" fmla="*/ 2041381 h 6858000"/>
              <a:gd name="connsiteX514" fmla="*/ 7204487 w 7472601"/>
              <a:gd name="connsiteY514" fmla="*/ 2742112 h 6858000"/>
              <a:gd name="connsiteX515" fmla="*/ 7131592 w 7472601"/>
              <a:gd name="connsiteY515" fmla="*/ 2672096 h 6858000"/>
              <a:gd name="connsiteX516" fmla="*/ 6996344 w 7472601"/>
              <a:gd name="connsiteY516" fmla="*/ 2518310 h 6858000"/>
              <a:gd name="connsiteX517" fmla="*/ 6735495 w 7472601"/>
              <a:gd name="connsiteY517" fmla="*/ 2196890 h 6858000"/>
              <a:gd name="connsiteX518" fmla="*/ 6721901 w 7472601"/>
              <a:gd name="connsiteY518" fmla="*/ 2179274 h 6858000"/>
              <a:gd name="connsiteX519" fmla="*/ 6604735 w 7472601"/>
              <a:gd name="connsiteY519" fmla="*/ 2041381 h 6858000"/>
              <a:gd name="connsiteX520" fmla="*/ 6591670 w 7472601"/>
              <a:gd name="connsiteY520" fmla="*/ 1988277 h 6858000"/>
              <a:gd name="connsiteX521" fmla="*/ 6747349 w 7472601"/>
              <a:gd name="connsiteY521" fmla="*/ 2160069 h 6858000"/>
              <a:gd name="connsiteX522" fmla="*/ 6760943 w 7472601"/>
              <a:gd name="connsiteY522" fmla="*/ 2177686 h 6858000"/>
              <a:gd name="connsiteX523" fmla="*/ 7021065 w 7472601"/>
              <a:gd name="connsiteY523" fmla="*/ 2498102 h 6858000"/>
              <a:gd name="connsiteX524" fmla="*/ 7155223 w 7472601"/>
              <a:gd name="connsiteY524" fmla="*/ 2650386 h 6858000"/>
              <a:gd name="connsiteX525" fmla="*/ 7203167 w 7472601"/>
              <a:gd name="connsiteY525" fmla="*/ 2697288 h 6858000"/>
              <a:gd name="connsiteX526" fmla="*/ 6937703 w 7472601"/>
              <a:gd name="connsiteY526" fmla="*/ 2321981 h 6858000"/>
              <a:gd name="connsiteX527" fmla="*/ 6591670 w 7472601"/>
              <a:gd name="connsiteY527" fmla="*/ 1988277 h 6858000"/>
              <a:gd name="connsiteX528" fmla="*/ 5798671 w 7472601"/>
              <a:gd name="connsiteY528" fmla="*/ 1981601 h 6858000"/>
              <a:gd name="connsiteX529" fmla="*/ 5754709 w 7472601"/>
              <a:gd name="connsiteY529" fmla="*/ 2071454 h 6858000"/>
              <a:gd name="connsiteX530" fmla="*/ 5763044 w 7472601"/>
              <a:gd name="connsiteY530" fmla="*/ 2842206 h 6858000"/>
              <a:gd name="connsiteX531" fmla="*/ 5764974 w 7472601"/>
              <a:gd name="connsiteY531" fmla="*/ 2799609 h 6858000"/>
              <a:gd name="connsiteX532" fmla="*/ 5767665 w 7472601"/>
              <a:gd name="connsiteY532" fmla="*/ 2666409 h 6858000"/>
              <a:gd name="connsiteX533" fmla="*/ 5763055 w 7472601"/>
              <a:gd name="connsiteY533" fmla="*/ 2579705 h 6858000"/>
              <a:gd name="connsiteX534" fmla="*/ 5758079 w 7472601"/>
              <a:gd name="connsiteY534" fmla="*/ 2492508 h 6858000"/>
              <a:gd name="connsiteX535" fmla="*/ 5779325 w 7472601"/>
              <a:gd name="connsiteY535" fmla="*/ 2197069 h 6858000"/>
              <a:gd name="connsiteX536" fmla="*/ 5798671 w 7472601"/>
              <a:gd name="connsiteY536" fmla="*/ 1981601 h 6858000"/>
              <a:gd name="connsiteX537" fmla="*/ 5829202 w 7472601"/>
              <a:gd name="connsiteY537" fmla="*/ 1971679 h 6858000"/>
              <a:gd name="connsiteX538" fmla="*/ 5809558 w 7472601"/>
              <a:gd name="connsiteY538" fmla="*/ 2198043 h 6858000"/>
              <a:gd name="connsiteX539" fmla="*/ 5788653 w 7472601"/>
              <a:gd name="connsiteY539" fmla="*/ 2489430 h 6858000"/>
              <a:gd name="connsiteX540" fmla="*/ 5793439 w 7472601"/>
              <a:gd name="connsiteY540" fmla="*/ 2575235 h 6858000"/>
              <a:gd name="connsiteX541" fmla="*/ 5796837 w 7472601"/>
              <a:gd name="connsiteY541" fmla="*/ 2637633 h 6858000"/>
              <a:gd name="connsiteX542" fmla="*/ 5818614 w 7472601"/>
              <a:gd name="connsiteY542" fmla="*/ 2473055 h 6858000"/>
              <a:gd name="connsiteX543" fmla="*/ 5829202 w 7472601"/>
              <a:gd name="connsiteY543" fmla="*/ 1971679 h 6858000"/>
              <a:gd name="connsiteX544" fmla="*/ 5911389 w 7472601"/>
              <a:gd name="connsiteY544" fmla="*/ 1898371 h 6858000"/>
              <a:gd name="connsiteX545" fmla="*/ 6237627 w 7472601"/>
              <a:gd name="connsiteY545" fmla="*/ 2231921 h 6858000"/>
              <a:gd name="connsiteX546" fmla="*/ 5911389 w 7472601"/>
              <a:gd name="connsiteY546" fmla="*/ 1898371 h 6858000"/>
              <a:gd name="connsiteX547" fmla="*/ 6944437 w 7472601"/>
              <a:gd name="connsiteY547" fmla="*/ 1575402 h 6858000"/>
              <a:gd name="connsiteX548" fmla="*/ 6304730 w 7472601"/>
              <a:gd name="connsiteY548" fmla="*/ 1766654 h 6858000"/>
              <a:gd name="connsiteX549" fmla="*/ 6944437 w 7472601"/>
              <a:gd name="connsiteY549" fmla="*/ 1575402 h 6858000"/>
              <a:gd name="connsiteX550" fmla="*/ 7019523 w 7472601"/>
              <a:gd name="connsiteY550" fmla="*/ 1519450 h 6858000"/>
              <a:gd name="connsiteX551" fmla="*/ 6298091 w 7472601"/>
              <a:gd name="connsiteY551" fmla="*/ 1737122 h 6858000"/>
              <a:gd name="connsiteX552" fmla="*/ 7019523 w 7472601"/>
              <a:gd name="connsiteY552" fmla="*/ 1519450 h 6858000"/>
              <a:gd name="connsiteX553" fmla="*/ 2399523 w 7472601"/>
              <a:gd name="connsiteY553" fmla="*/ 1428234 h 6858000"/>
              <a:gd name="connsiteX554" fmla="*/ 2224982 w 7472601"/>
              <a:gd name="connsiteY554" fmla="*/ 1826201 h 6858000"/>
              <a:gd name="connsiteX555" fmla="*/ 2096099 w 7472601"/>
              <a:gd name="connsiteY555" fmla="*/ 2345900 h 6858000"/>
              <a:gd name="connsiteX556" fmla="*/ 2283317 w 7472601"/>
              <a:gd name="connsiteY556" fmla="*/ 1796925 h 6858000"/>
              <a:gd name="connsiteX557" fmla="*/ 2399523 w 7472601"/>
              <a:gd name="connsiteY557" fmla="*/ 1428234 h 6858000"/>
              <a:gd name="connsiteX558" fmla="*/ 2448558 w 7472601"/>
              <a:gd name="connsiteY558" fmla="*/ 1373435 h 6858000"/>
              <a:gd name="connsiteX559" fmla="*/ 2312521 w 7472601"/>
              <a:gd name="connsiteY559" fmla="*/ 1806140 h 6858000"/>
              <a:gd name="connsiteX560" fmla="*/ 2127533 w 7472601"/>
              <a:gd name="connsiteY560" fmla="*/ 2348380 h 6858000"/>
              <a:gd name="connsiteX561" fmla="*/ 2358080 w 7472601"/>
              <a:gd name="connsiteY561" fmla="*/ 1866134 h 6858000"/>
              <a:gd name="connsiteX562" fmla="*/ 2407436 w 7472601"/>
              <a:gd name="connsiteY562" fmla="*/ 1651070 h 6858000"/>
              <a:gd name="connsiteX563" fmla="*/ 2448558 w 7472601"/>
              <a:gd name="connsiteY563" fmla="*/ 1373435 h 6858000"/>
              <a:gd name="connsiteX564" fmla="*/ 278707 w 7472601"/>
              <a:gd name="connsiteY564" fmla="*/ 1352270 h 6858000"/>
              <a:gd name="connsiteX565" fmla="*/ 321570 w 7472601"/>
              <a:gd name="connsiteY565" fmla="*/ 1861610 h 6858000"/>
              <a:gd name="connsiteX566" fmla="*/ 294281 w 7472601"/>
              <a:gd name="connsiteY566" fmla="*/ 1440658 h 6858000"/>
              <a:gd name="connsiteX567" fmla="*/ 278707 w 7472601"/>
              <a:gd name="connsiteY567" fmla="*/ 1352270 h 6858000"/>
              <a:gd name="connsiteX568" fmla="*/ 1423821 w 7472601"/>
              <a:gd name="connsiteY568" fmla="*/ 1351958 h 6858000"/>
              <a:gd name="connsiteX569" fmla="*/ 1638521 w 7472601"/>
              <a:gd name="connsiteY569" fmla="*/ 1908470 h 6858000"/>
              <a:gd name="connsiteX570" fmla="*/ 1754199 w 7472601"/>
              <a:gd name="connsiteY570" fmla="*/ 2149284 h 6858000"/>
              <a:gd name="connsiteX571" fmla="*/ 1908359 w 7472601"/>
              <a:gd name="connsiteY571" fmla="*/ 2364988 h 6858000"/>
              <a:gd name="connsiteX572" fmla="*/ 1647661 w 7472601"/>
              <a:gd name="connsiteY572" fmla="*/ 1825945 h 6858000"/>
              <a:gd name="connsiteX573" fmla="*/ 1423821 w 7472601"/>
              <a:gd name="connsiteY573" fmla="*/ 1351958 h 6858000"/>
              <a:gd name="connsiteX574" fmla="*/ 1431890 w 7472601"/>
              <a:gd name="connsiteY574" fmla="*/ 1306475 h 6858000"/>
              <a:gd name="connsiteX575" fmla="*/ 1507597 w 7472601"/>
              <a:gd name="connsiteY575" fmla="*/ 1446132 h 6858000"/>
              <a:gd name="connsiteX576" fmla="*/ 1674586 w 7472601"/>
              <a:gd name="connsiteY576" fmla="*/ 1813832 h 6858000"/>
              <a:gd name="connsiteX577" fmla="*/ 1815950 w 7472601"/>
              <a:gd name="connsiteY577" fmla="*/ 2128564 h 6858000"/>
              <a:gd name="connsiteX578" fmla="*/ 1984242 w 7472601"/>
              <a:gd name="connsiteY578" fmla="*/ 2430829 h 6858000"/>
              <a:gd name="connsiteX579" fmla="*/ 2014023 w 7472601"/>
              <a:gd name="connsiteY579" fmla="*/ 2450995 h 6858000"/>
              <a:gd name="connsiteX580" fmla="*/ 1747337 w 7472601"/>
              <a:gd name="connsiteY580" fmla="*/ 1855264 h 6858000"/>
              <a:gd name="connsiteX581" fmla="*/ 1533749 w 7472601"/>
              <a:gd name="connsiteY581" fmla="*/ 1478656 h 6858000"/>
              <a:gd name="connsiteX582" fmla="*/ 1431890 w 7472601"/>
              <a:gd name="connsiteY582" fmla="*/ 1306475 h 6858000"/>
              <a:gd name="connsiteX583" fmla="*/ 5052692 w 7472601"/>
              <a:gd name="connsiteY583" fmla="*/ 1292994 h 6858000"/>
              <a:gd name="connsiteX584" fmla="*/ 5200661 w 7472601"/>
              <a:gd name="connsiteY584" fmla="*/ 1635186 h 6858000"/>
              <a:gd name="connsiteX585" fmla="*/ 5297138 w 7472601"/>
              <a:gd name="connsiteY585" fmla="*/ 1906351 h 6858000"/>
              <a:gd name="connsiteX586" fmla="*/ 5052692 w 7472601"/>
              <a:gd name="connsiteY586" fmla="*/ 1292994 h 6858000"/>
              <a:gd name="connsiteX587" fmla="*/ 5009948 w 7472601"/>
              <a:gd name="connsiteY587" fmla="*/ 1273619 h 6858000"/>
              <a:gd name="connsiteX588" fmla="*/ 5121777 w 7472601"/>
              <a:gd name="connsiteY588" fmla="*/ 1654213 h 6858000"/>
              <a:gd name="connsiteX589" fmla="*/ 5293545 w 7472601"/>
              <a:gd name="connsiteY589" fmla="*/ 2072247 h 6858000"/>
              <a:gd name="connsiteX590" fmla="*/ 5294042 w 7472601"/>
              <a:gd name="connsiteY590" fmla="*/ 2065019 h 6858000"/>
              <a:gd name="connsiteX591" fmla="*/ 5171936 w 7472601"/>
              <a:gd name="connsiteY591" fmla="*/ 1647613 h 6858000"/>
              <a:gd name="connsiteX592" fmla="*/ 5009948 w 7472601"/>
              <a:gd name="connsiteY592" fmla="*/ 1273619 h 6858000"/>
              <a:gd name="connsiteX593" fmla="*/ 655236 w 7472601"/>
              <a:gd name="connsiteY593" fmla="*/ 1268632 h 6858000"/>
              <a:gd name="connsiteX594" fmla="*/ 839521 w 7472601"/>
              <a:gd name="connsiteY594" fmla="*/ 1685315 h 6858000"/>
              <a:gd name="connsiteX595" fmla="*/ 1109416 w 7472601"/>
              <a:gd name="connsiteY595" fmla="*/ 2061663 h 6858000"/>
              <a:gd name="connsiteX596" fmla="*/ 1298300 w 7472601"/>
              <a:gd name="connsiteY596" fmla="*/ 2247742 h 6858000"/>
              <a:gd name="connsiteX597" fmla="*/ 1125871 w 7472601"/>
              <a:gd name="connsiteY597" fmla="*/ 1989513 h 6858000"/>
              <a:gd name="connsiteX598" fmla="*/ 981574 w 7472601"/>
              <a:gd name="connsiteY598" fmla="*/ 1783157 h 6858000"/>
              <a:gd name="connsiteX599" fmla="*/ 922198 w 7472601"/>
              <a:gd name="connsiteY599" fmla="*/ 1677437 h 6858000"/>
              <a:gd name="connsiteX600" fmla="*/ 869293 w 7472601"/>
              <a:gd name="connsiteY600" fmla="*/ 1583214 h 6858000"/>
              <a:gd name="connsiteX601" fmla="*/ 751431 w 7472601"/>
              <a:gd name="connsiteY601" fmla="*/ 1405731 h 6858000"/>
              <a:gd name="connsiteX602" fmla="*/ 655236 w 7472601"/>
              <a:gd name="connsiteY602" fmla="*/ 1268632 h 6858000"/>
              <a:gd name="connsiteX603" fmla="*/ 6516292 w 7472601"/>
              <a:gd name="connsiteY603" fmla="*/ 1263064 h 6858000"/>
              <a:gd name="connsiteX604" fmla="*/ 5736320 w 7472601"/>
              <a:gd name="connsiteY604" fmla="*/ 1501803 h 6858000"/>
              <a:gd name="connsiteX605" fmla="*/ 6516292 w 7472601"/>
              <a:gd name="connsiteY605" fmla="*/ 1263064 h 6858000"/>
              <a:gd name="connsiteX606" fmla="*/ 291466 w 7472601"/>
              <a:gd name="connsiteY606" fmla="*/ 1250369 h 6858000"/>
              <a:gd name="connsiteX607" fmla="*/ 323180 w 7472601"/>
              <a:gd name="connsiteY607" fmla="*/ 1435283 h 6858000"/>
              <a:gd name="connsiteX608" fmla="*/ 349381 w 7472601"/>
              <a:gd name="connsiteY608" fmla="*/ 1875041 h 6858000"/>
              <a:gd name="connsiteX609" fmla="*/ 374363 w 7472601"/>
              <a:gd name="connsiteY609" fmla="*/ 1506494 h 6858000"/>
              <a:gd name="connsiteX610" fmla="*/ 302168 w 7472601"/>
              <a:gd name="connsiteY610" fmla="*/ 1274495 h 6858000"/>
              <a:gd name="connsiteX611" fmla="*/ 291466 w 7472601"/>
              <a:gd name="connsiteY611" fmla="*/ 1250369 h 6858000"/>
              <a:gd name="connsiteX612" fmla="*/ 678222 w 7472601"/>
              <a:gd name="connsiteY612" fmla="*/ 1248670 h 6858000"/>
              <a:gd name="connsiteX613" fmla="*/ 775536 w 7472601"/>
              <a:gd name="connsiteY613" fmla="*/ 1388015 h 6858000"/>
              <a:gd name="connsiteX614" fmla="*/ 894529 w 7472601"/>
              <a:gd name="connsiteY614" fmla="*/ 1567739 h 6858000"/>
              <a:gd name="connsiteX615" fmla="*/ 948000 w 7472601"/>
              <a:gd name="connsiteY615" fmla="*/ 1663088 h 6858000"/>
              <a:gd name="connsiteX616" fmla="*/ 1006812 w 7472601"/>
              <a:gd name="connsiteY616" fmla="*/ 1767683 h 6858000"/>
              <a:gd name="connsiteX617" fmla="*/ 1149133 w 7472601"/>
              <a:gd name="connsiteY617" fmla="*/ 1971513 h 6858000"/>
              <a:gd name="connsiteX618" fmla="*/ 1333952 w 7472601"/>
              <a:gd name="connsiteY618" fmla="*/ 2251620 h 6858000"/>
              <a:gd name="connsiteX619" fmla="*/ 1337329 w 7472601"/>
              <a:gd name="connsiteY619" fmla="*/ 2258350 h 6858000"/>
              <a:gd name="connsiteX620" fmla="*/ 1014726 w 7472601"/>
              <a:gd name="connsiteY620" fmla="*/ 1615556 h 6858000"/>
              <a:gd name="connsiteX621" fmla="*/ 678222 w 7472601"/>
              <a:gd name="connsiteY621" fmla="*/ 1248670 h 6858000"/>
              <a:gd name="connsiteX622" fmla="*/ 6691602 w 7472601"/>
              <a:gd name="connsiteY622" fmla="*/ 1140573 h 6858000"/>
              <a:gd name="connsiteX623" fmla="*/ 6571100 w 7472601"/>
              <a:gd name="connsiteY623" fmla="*/ 1183662 h 6858000"/>
              <a:gd name="connsiteX624" fmla="*/ 6241687 w 7472601"/>
              <a:gd name="connsiteY624" fmla="*/ 1257600 h 6858000"/>
              <a:gd name="connsiteX625" fmla="*/ 5693009 w 7472601"/>
              <a:gd name="connsiteY625" fmla="*/ 1478256 h 6858000"/>
              <a:gd name="connsiteX626" fmla="*/ 6548420 w 7472601"/>
              <a:gd name="connsiteY626" fmla="*/ 1214599 h 6858000"/>
              <a:gd name="connsiteX627" fmla="*/ 6605473 w 7472601"/>
              <a:gd name="connsiteY627" fmla="*/ 1184686 h 6858000"/>
              <a:gd name="connsiteX628" fmla="*/ 6691602 w 7472601"/>
              <a:gd name="connsiteY628" fmla="*/ 1140573 h 6858000"/>
              <a:gd name="connsiteX629" fmla="*/ 4002475 w 7472601"/>
              <a:gd name="connsiteY629" fmla="*/ 1037802 h 6858000"/>
              <a:gd name="connsiteX630" fmla="*/ 4000324 w 7472601"/>
              <a:gd name="connsiteY630" fmla="*/ 1039362 h 6858000"/>
              <a:gd name="connsiteX631" fmla="*/ 4002862 w 7472601"/>
              <a:gd name="connsiteY631" fmla="*/ 1042866 h 6858000"/>
              <a:gd name="connsiteX632" fmla="*/ 4002475 w 7472601"/>
              <a:gd name="connsiteY632" fmla="*/ 1037802 h 6858000"/>
              <a:gd name="connsiteX633" fmla="*/ 506322 w 7472601"/>
              <a:gd name="connsiteY633" fmla="*/ 1020997 h 6858000"/>
              <a:gd name="connsiteX634" fmla="*/ 533068 w 7472601"/>
              <a:gd name="connsiteY634" fmla="*/ 1029409 h 6858000"/>
              <a:gd name="connsiteX635" fmla="*/ 1232525 w 7472601"/>
              <a:gd name="connsiteY635" fmla="*/ 1804675 h 6858000"/>
              <a:gd name="connsiteX636" fmla="*/ 1388858 w 7472601"/>
              <a:gd name="connsiteY636" fmla="*/ 2368011 h 6858000"/>
              <a:gd name="connsiteX637" fmla="*/ 1384098 w 7472601"/>
              <a:gd name="connsiteY637" fmla="*/ 2378125 h 6858000"/>
              <a:gd name="connsiteX638" fmla="*/ 1425393 w 7472601"/>
              <a:gd name="connsiteY638" fmla="*/ 2589124 h 6858000"/>
              <a:gd name="connsiteX639" fmla="*/ 1424001 w 7472601"/>
              <a:gd name="connsiteY639" fmla="*/ 2597541 h 6858000"/>
              <a:gd name="connsiteX640" fmla="*/ 2152729 w 7472601"/>
              <a:gd name="connsiteY640" fmla="*/ 2864487 h 6858000"/>
              <a:gd name="connsiteX641" fmla="*/ 2020609 w 7472601"/>
              <a:gd name="connsiteY641" fmla="*/ 2539671 h 6858000"/>
              <a:gd name="connsiteX642" fmla="*/ 2018920 w 7472601"/>
              <a:gd name="connsiteY642" fmla="*/ 2536309 h 6858000"/>
              <a:gd name="connsiteX643" fmla="*/ 1342441 w 7472601"/>
              <a:gd name="connsiteY643" fmla="*/ 1173017 h 6858000"/>
              <a:gd name="connsiteX644" fmla="*/ 1367925 w 7472601"/>
              <a:gd name="connsiteY644" fmla="*/ 1135648 h 6858000"/>
              <a:gd name="connsiteX645" fmla="*/ 1771401 w 7472601"/>
              <a:gd name="connsiteY645" fmla="*/ 1806673 h 6858000"/>
              <a:gd name="connsiteX646" fmla="*/ 1972385 w 7472601"/>
              <a:gd name="connsiteY646" fmla="*/ 2198735 h 6858000"/>
              <a:gd name="connsiteX647" fmla="*/ 2040892 w 7472601"/>
              <a:gd name="connsiteY647" fmla="*/ 2405205 h 6858000"/>
              <a:gd name="connsiteX648" fmla="*/ 2131689 w 7472601"/>
              <a:gd name="connsiteY648" fmla="*/ 1936926 h 6858000"/>
              <a:gd name="connsiteX649" fmla="*/ 2454820 w 7472601"/>
              <a:gd name="connsiteY649" fmla="*/ 1248808 h 6858000"/>
              <a:gd name="connsiteX650" fmla="*/ 2492512 w 7472601"/>
              <a:gd name="connsiteY650" fmla="*/ 1302920 h 6858000"/>
              <a:gd name="connsiteX651" fmla="*/ 2081216 w 7472601"/>
              <a:gd name="connsiteY651" fmla="*/ 2527513 h 6858000"/>
              <a:gd name="connsiteX652" fmla="*/ 2081211 w 7472601"/>
              <a:gd name="connsiteY652" fmla="*/ 2528916 h 6858000"/>
              <a:gd name="connsiteX653" fmla="*/ 2199067 w 7472601"/>
              <a:gd name="connsiteY653" fmla="*/ 2884061 h 6858000"/>
              <a:gd name="connsiteX654" fmla="*/ 3192586 w 7472601"/>
              <a:gd name="connsiteY654" fmla="*/ 3411496 h 6858000"/>
              <a:gd name="connsiteX655" fmla="*/ 3182620 w 7472601"/>
              <a:gd name="connsiteY655" fmla="*/ 3483279 h 6858000"/>
              <a:gd name="connsiteX656" fmla="*/ 2435119 w 7472601"/>
              <a:gd name="connsiteY656" fmla="*/ 3080173 h 6858000"/>
              <a:gd name="connsiteX657" fmla="*/ 2410152 w 7472601"/>
              <a:gd name="connsiteY657" fmla="*/ 3063751 h 6858000"/>
              <a:gd name="connsiteX658" fmla="*/ 2408099 w 7472601"/>
              <a:gd name="connsiteY658" fmla="*/ 3064403 h 6858000"/>
              <a:gd name="connsiteX659" fmla="*/ 2407218 w 7472601"/>
              <a:gd name="connsiteY659" fmla="*/ 3070324 h 6858000"/>
              <a:gd name="connsiteX660" fmla="*/ 2380138 w 7472601"/>
              <a:gd name="connsiteY660" fmla="*/ 3099341 h 6858000"/>
              <a:gd name="connsiteX661" fmla="*/ 1765923 w 7472601"/>
              <a:gd name="connsiteY661" fmla="*/ 3581043 h 6858000"/>
              <a:gd name="connsiteX662" fmla="*/ 1702258 w 7472601"/>
              <a:gd name="connsiteY662" fmla="*/ 3612286 h 6858000"/>
              <a:gd name="connsiteX663" fmla="*/ 1538370 w 7472601"/>
              <a:gd name="connsiteY663" fmla="*/ 3811804 h 6858000"/>
              <a:gd name="connsiteX664" fmla="*/ 542867 w 7472601"/>
              <a:gd name="connsiteY664" fmla="*/ 4944092 h 6858000"/>
              <a:gd name="connsiteX665" fmla="*/ 515800 w 7472601"/>
              <a:gd name="connsiteY665" fmla="*/ 4862180 h 6858000"/>
              <a:gd name="connsiteX666" fmla="*/ 909145 w 7472601"/>
              <a:gd name="connsiteY666" fmla="*/ 4199225 h 6858000"/>
              <a:gd name="connsiteX667" fmla="*/ 1214067 w 7472601"/>
              <a:gd name="connsiteY667" fmla="*/ 3908561 h 6858000"/>
              <a:gd name="connsiteX668" fmla="*/ 640967 w 7472601"/>
              <a:gd name="connsiteY668" fmla="*/ 4105601 h 6858000"/>
              <a:gd name="connsiteX669" fmla="*/ 112563 w 7472601"/>
              <a:gd name="connsiteY669" fmla="*/ 4396952 h 6858000"/>
              <a:gd name="connsiteX670" fmla="*/ 0 w 7472601"/>
              <a:gd name="connsiteY670" fmla="*/ 4466006 h 6858000"/>
              <a:gd name="connsiteX671" fmla="*/ 0 w 7472601"/>
              <a:gd name="connsiteY671" fmla="*/ 4233763 h 6858000"/>
              <a:gd name="connsiteX672" fmla="*/ 36881 w 7472601"/>
              <a:gd name="connsiteY672" fmla="*/ 4200118 h 6858000"/>
              <a:gd name="connsiteX673" fmla="*/ 910534 w 7472601"/>
              <a:gd name="connsiteY673" fmla="*/ 3629753 h 6858000"/>
              <a:gd name="connsiteX674" fmla="*/ 1578717 w 7472601"/>
              <a:gd name="connsiteY674" fmla="*/ 3575982 h 6858000"/>
              <a:gd name="connsiteX675" fmla="*/ 2338780 w 7472601"/>
              <a:gd name="connsiteY675" fmla="*/ 3033725 h 6858000"/>
              <a:gd name="connsiteX676" fmla="*/ 1807991 w 7472601"/>
              <a:gd name="connsiteY676" fmla="*/ 2807184 h 6858000"/>
              <a:gd name="connsiteX677" fmla="*/ 1416358 w 7472601"/>
              <a:gd name="connsiteY677" fmla="*/ 3112571 h 6858000"/>
              <a:gd name="connsiteX678" fmla="*/ 939066 w 7472601"/>
              <a:gd name="connsiteY678" fmla="*/ 3378798 h 6858000"/>
              <a:gd name="connsiteX679" fmla="*/ 115099 w 7472601"/>
              <a:gd name="connsiteY679" fmla="*/ 3607650 h 6858000"/>
              <a:gd name="connsiteX680" fmla="*/ 97284 w 7472601"/>
              <a:gd name="connsiteY680" fmla="*/ 3520393 h 6858000"/>
              <a:gd name="connsiteX681" fmla="*/ 922050 w 7472601"/>
              <a:gd name="connsiteY681" fmla="*/ 3074867 h 6858000"/>
              <a:gd name="connsiteX682" fmla="*/ 1405265 w 7472601"/>
              <a:gd name="connsiteY682" fmla="*/ 3016319 h 6858000"/>
              <a:gd name="connsiteX683" fmla="*/ 1407512 w 7472601"/>
              <a:gd name="connsiteY683" fmla="*/ 3018001 h 6858000"/>
              <a:gd name="connsiteX684" fmla="*/ 1726266 w 7472601"/>
              <a:gd name="connsiteY684" fmla="*/ 2777274 h 6858000"/>
              <a:gd name="connsiteX685" fmla="*/ 625390 w 7472601"/>
              <a:gd name="connsiteY685" fmla="*/ 2514541 h 6858000"/>
              <a:gd name="connsiteX686" fmla="*/ 619799 w 7472601"/>
              <a:gd name="connsiteY686" fmla="*/ 2527180 h 6858000"/>
              <a:gd name="connsiteX687" fmla="*/ 310030 w 7472601"/>
              <a:gd name="connsiteY687" fmla="*/ 2771818 h 6858000"/>
              <a:gd name="connsiteX688" fmla="*/ 173877 w 7472601"/>
              <a:gd name="connsiteY688" fmla="*/ 2937056 h 6858000"/>
              <a:gd name="connsiteX689" fmla="*/ 77889 w 7472601"/>
              <a:gd name="connsiteY689" fmla="*/ 3138440 h 6858000"/>
              <a:gd name="connsiteX690" fmla="*/ 0 w 7472601"/>
              <a:gd name="connsiteY690" fmla="*/ 3271395 h 6858000"/>
              <a:gd name="connsiteX691" fmla="*/ 0 w 7472601"/>
              <a:gd name="connsiteY691" fmla="*/ 3153002 h 6858000"/>
              <a:gd name="connsiteX692" fmla="*/ 2386 w 7472601"/>
              <a:gd name="connsiteY692" fmla="*/ 3149203 h 6858000"/>
              <a:gd name="connsiteX693" fmla="*/ 89753 w 7472601"/>
              <a:gd name="connsiteY693" fmla="*/ 2987702 h 6858000"/>
              <a:gd name="connsiteX694" fmla="*/ 76869 w 7472601"/>
              <a:gd name="connsiteY694" fmla="*/ 3005404 h 6858000"/>
              <a:gd name="connsiteX695" fmla="*/ 32049 w 7472601"/>
              <a:gd name="connsiteY695" fmla="*/ 3065814 h 6858000"/>
              <a:gd name="connsiteX696" fmla="*/ 0 w 7472601"/>
              <a:gd name="connsiteY696" fmla="*/ 3108744 h 6858000"/>
              <a:gd name="connsiteX697" fmla="*/ 0 w 7472601"/>
              <a:gd name="connsiteY697" fmla="*/ 3058059 h 6858000"/>
              <a:gd name="connsiteX698" fmla="*/ 7610 w 7472601"/>
              <a:gd name="connsiteY698" fmla="*/ 3047889 h 6858000"/>
              <a:gd name="connsiteX699" fmla="*/ 52419 w 7472601"/>
              <a:gd name="connsiteY699" fmla="*/ 2987479 h 6858000"/>
              <a:gd name="connsiteX700" fmla="*/ 59142 w 7472601"/>
              <a:gd name="connsiteY700" fmla="*/ 2978488 h 6858000"/>
              <a:gd name="connsiteX701" fmla="*/ 0 w 7472601"/>
              <a:gd name="connsiteY701" fmla="*/ 3015334 h 6858000"/>
              <a:gd name="connsiteX702" fmla="*/ 0 w 7472601"/>
              <a:gd name="connsiteY702" fmla="*/ 2914286 h 6858000"/>
              <a:gd name="connsiteX703" fmla="*/ 36383 w 7472601"/>
              <a:gd name="connsiteY703" fmla="*/ 2901128 h 6858000"/>
              <a:gd name="connsiteX704" fmla="*/ 156329 w 7472601"/>
              <a:gd name="connsiteY704" fmla="*/ 2840533 h 6858000"/>
              <a:gd name="connsiteX705" fmla="*/ 358355 w 7472601"/>
              <a:gd name="connsiteY705" fmla="*/ 2620471 h 6858000"/>
              <a:gd name="connsiteX706" fmla="*/ 510577 w 7472601"/>
              <a:gd name="connsiteY706" fmla="*/ 2501244 h 6858000"/>
              <a:gd name="connsiteX707" fmla="*/ 211967 w 7472601"/>
              <a:gd name="connsiteY707" fmla="*/ 2479171 h 6858000"/>
              <a:gd name="connsiteX708" fmla="*/ 0 w 7472601"/>
              <a:gd name="connsiteY708" fmla="*/ 2476398 h 6858000"/>
              <a:gd name="connsiteX709" fmla="*/ 0 w 7472601"/>
              <a:gd name="connsiteY709" fmla="*/ 2389189 h 6858000"/>
              <a:gd name="connsiteX710" fmla="*/ 103062 w 7472601"/>
              <a:gd name="connsiteY710" fmla="*/ 2389518 h 6858000"/>
              <a:gd name="connsiteX711" fmla="*/ 510734 w 7472601"/>
              <a:gd name="connsiteY711" fmla="*/ 2416201 h 6858000"/>
              <a:gd name="connsiteX712" fmla="*/ 279257 w 7472601"/>
              <a:gd name="connsiteY712" fmla="*/ 2092102 h 6858000"/>
              <a:gd name="connsiteX713" fmla="*/ 65265 w 7472601"/>
              <a:gd name="connsiteY713" fmla="*/ 2006049 h 6858000"/>
              <a:gd name="connsiteX714" fmla="*/ 0 w 7472601"/>
              <a:gd name="connsiteY714" fmla="*/ 1982532 h 6858000"/>
              <a:gd name="connsiteX715" fmla="*/ 0 w 7472601"/>
              <a:gd name="connsiteY715" fmla="*/ 1912789 h 6858000"/>
              <a:gd name="connsiteX716" fmla="*/ 97460 w 7472601"/>
              <a:gd name="connsiteY716" fmla="*/ 1953725 h 6858000"/>
              <a:gd name="connsiteX717" fmla="*/ 221272 w 7472601"/>
              <a:gd name="connsiteY717" fmla="*/ 1980766 h 6858000"/>
              <a:gd name="connsiteX718" fmla="*/ 116765 w 7472601"/>
              <a:gd name="connsiteY718" fmla="*/ 1911033 h 6858000"/>
              <a:gd name="connsiteX719" fmla="*/ 16405 w 7472601"/>
              <a:gd name="connsiteY719" fmla="*/ 1803412 h 6858000"/>
              <a:gd name="connsiteX720" fmla="*/ 0 w 7472601"/>
              <a:gd name="connsiteY720" fmla="*/ 1784777 h 6858000"/>
              <a:gd name="connsiteX721" fmla="*/ 0 w 7472601"/>
              <a:gd name="connsiteY721" fmla="*/ 1740082 h 6858000"/>
              <a:gd name="connsiteX722" fmla="*/ 39394 w 7472601"/>
              <a:gd name="connsiteY722" fmla="*/ 1784856 h 6858000"/>
              <a:gd name="connsiteX723" fmla="*/ 135813 w 7472601"/>
              <a:gd name="connsiteY723" fmla="*/ 1888838 h 6858000"/>
              <a:gd name="connsiteX724" fmla="*/ 242575 w 7472601"/>
              <a:gd name="connsiteY724" fmla="*/ 1958841 h 6858000"/>
              <a:gd name="connsiteX725" fmla="*/ 82197 w 7472601"/>
              <a:gd name="connsiteY725" fmla="*/ 1754826 h 6858000"/>
              <a:gd name="connsiteX726" fmla="*/ 0 w 7472601"/>
              <a:gd name="connsiteY726" fmla="*/ 1679650 h 6858000"/>
              <a:gd name="connsiteX727" fmla="*/ 0 w 7472601"/>
              <a:gd name="connsiteY727" fmla="*/ 1602463 h 6858000"/>
              <a:gd name="connsiteX728" fmla="*/ 84689 w 7472601"/>
              <a:gd name="connsiteY728" fmla="*/ 1677442 h 6858000"/>
              <a:gd name="connsiteX729" fmla="*/ 298437 w 7472601"/>
              <a:gd name="connsiteY729" fmla="*/ 1968019 h 6858000"/>
              <a:gd name="connsiteX730" fmla="*/ 227269 w 7472601"/>
              <a:gd name="connsiteY730" fmla="*/ 1114064 h 6858000"/>
              <a:gd name="connsiteX731" fmla="*/ 248003 w 7472601"/>
              <a:gd name="connsiteY731" fmla="*/ 1089613 h 6858000"/>
              <a:gd name="connsiteX732" fmla="*/ 427020 w 7472601"/>
              <a:gd name="connsiteY732" fmla="*/ 1619803 h 6858000"/>
              <a:gd name="connsiteX733" fmla="*/ 340345 w 7472601"/>
              <a:gd name="connsiteY733" fmla="*/ 2027739 h 6858000"/>
              <a:gd name="connsiteX734" fmla="*/ 360865 w 7472601"/>
              <a:gd name="connsiteY734" fmla="*/ 2044827 h 6858000"/>
              <a:gd name="connsiteX735" fmla="*/ 560414 w 7472601"/>
              <a:gd name="connsiteY735" fmla="*/ 2421457 h 6858000"/>
              <a:gd name="connsiteX736" fmla="*/ 1359703 w 7472601"/>
              <a:gd name="connsiteY736" fmla="*/ 2578554 h 6858000"/>
              <a:gd name="connsiteX737" fmla="*/ 1359422 w 7472601"/>
              <a:gd name="connsiteY737" fmla="*/ 2577994 h 6858000"/>
              <a:gd name="connsiteX738" fmla="*/ 828701 w 7472601"/>
              <a:gd name="connsiteY738" fmla="*/ 1839520 h 6858000"/>
              <a:gd name="connsiteX739" fmla="*/ 494427 w 7472601"/>
              <a:gd name="connsiteY739" fmla="*/ 1092333 h 6858000"/>
              <a:gd name="connsiteX740" fmla="*/ 506322 w 7472601"/>
              <a:gd name="connsiteY740" fmla="*/ 1020997 h 6858000"/>
              <a:gd name="connsiteX741" fmla="*/ 4570198 w 7472601"/>
              <a:gd name="connsiteY741" fmla="*/ 978081 h 6858000"/>
              <a:gd name="connsiteX742" fmla="*/ 4523691 w 7472601"/>
              <a:gd name="connsiteY742" fmla="*/ 1127776 h 6858000"/>
              <a:gd name="connsiteX743" fmla="*/ 4509875 w 7472601"/>
              <a:gd name="connsiteY743" fmla="*/ 1167552 h 6858000"/>
              <a:gd name="connsiteX744" fmla="*/ 4478168 w 7472601"/>
              <a:gd name="connsiteY744" fmla="*/ 1260735 h 6858000"/>
              <a:gd name="connsiteX745" fmla="*/ 4409309 w 7472601"/>
              <a:gd name="connsiteY745" fmla="*/ 1666996 h 6858000"/>
              <a:gd name="connsiteX746" fmla="*/ 4370031 w 7472601"/>
              <a:gd name="connsiteY746" fmla="*/ 1955666 h 6858000"/>
              <a:gd name="connsiteX747" fmla="*/ 4570198 w 7472601"/>
              <a:gd name="connsiteY747" fmla="*/ 978081 h 6858000"/>
              <a:gd name="connsiteX748" fmla="*/ 4557898 w 7472601"/>
              <a:gd name="connsiteY748" fmla="*/ 900011 h 6858000"/>
              <a:gd name="connsiteX749" fmla="*/ 4344840 w 7472601"/>
              <a:gd name="connsiteY749" fmla="*/ 1922038 h 6858000"/>
              <a:gd name="connsiteX750" fmla="*/ 4378710 w 7472601"/>
              <a:gd name="connsiteY750" fmla="*/ 1665516 h 6858000"/>
              <a:gd name="connsiteX751" fmla="*/ 4448798 w 7472601"/>
              <a:gd name="connsiteY751" fmla="*/ 1253024 h 6858000"/>
              <a:gd name="connsiteX752" fmla="*/ 4480315 w 7472601"/>
              <a:gd name="connsiteY752" fmla="*/ 1158454 h 6858000"/>
              <a:gd name="connsiteX753" fmla="*/ 4494133 w 7472601"/>
              <a:gd name="connsiteY753" fmla="*/ 1118676 h 6858000"/>
              <a:gd name="connsiteX754" fmla="*/ 4557898 w 7472601"/>
              <a:gd name="connsiteY754" fmla="*/ 900011 h 6858000"/>
              <a:gd name="connsiteX755" fmla="*/ 5870151 w 7472601"/>
              <a:gd name="connsiteY755" fmla="*/ 898890 h 6858000"/>
              <a:gd name="connsiteX756" fmla="*/ 5861335 w 7472601"/>
              <a:gd name="connsiteY756" fmla="*/ 899177 h 6858000"/>
              <a:gd name="connsiteX757" fmla="*/ 5843702 w 7472601"/>
              <a:gd name="connsiteY757" fmla="*/ 899748 h 6858000"/>
              <a:gd name="connsiteX758" fmla="*/ 5651107 w 7472601"/>
              <a:gd name="connsiteY758" fmla="*/ 920306 h 6858000"/>
              <a:gd name="connsiteX759" fmla="*/ 5459407 w 7472601"/>
              <a:gd name="connsiteY759" fmla="*/ 940975 h 6858000"/>
              <a:gd name="connsiteX760" fmla="*/ 5374846 w 7472601"/>
              <a:gd name="connsiteY760" fmla="*/ 941988 h 6858000"/>
              <a:gd name="connsiteX761" fmla="*/ 5256105 w 7472601"/>
              <a:gd name="connsiteY761" fmla="*/ 945632 h 6858000"/>
              <a:gd name="connsiteX762" fmla="*/ 5107071 w 7472601"/>
              <a:gd name="connsiteY762" fmla="*/ 969720 h 6858000"/>
              <a:gd name="connsiteX763" fmla="*/ 4998681 w 7472601"/>
              <a:gd name="connsiteY763" fmla="*/ 988771 h 6858000"/>
              <a:gd name="connsiteX764" fmla="*/ 5870151 w 7472601"/>
              <a:gd name="connsiteY764" fmla="*/ 898890 h 6858000"/>
              <a:gd name="connsiteX765" fmla="*/ 5504425 w 7472601"/>
              <a:gd name="connsiteY765" fmla="*/ 848067 h 6858000"/>
              <a:gd name="connsiteX766" fmla="*/ 4968849 w 7472601"/>
              <a:gd name="connsiteY766" fmla="*/ 962318 h 6858000"/>
              <a:gd name="connsiteX767" fmla="*/ 5104039 w 7472601"/>
              <a:gd name="connsiteY767" fmla="*/ 940634 h 6858000"/>
              <a:gd name="connsiteX768" fmla="*/ 5256311 w 7472601"/>
              <a:gd name="connsiteY768" fmla="*/ 916490 h 6858000"/>
              <a:gd name="connsiteX769" fmla="*/ 5377381 w 7472601"/>
              <a:gd name="connsiteY769" fmla="*/ 912671 h 6858000"/>
              <a:gd name="connsiteX770" fmla="*/ 5460148 w 7472601"/>
              <a:gd name="connsiteY770" fmla="*/ 911442 h 6858000"/>
              <a:gd name="connsiteX771" fmla="*/ 5648971 w 7472601"/>
              <a:gd name="connsiteY771" fmla="*/ 891331 h 6858000"/>
              <a:gd name="connsiteX772" fmla="*/ 5844807 w 7472601"/>
              <a:gd name="connsiteY772" fmla="*/ 870718 h 6858000"/>
              <a:gd name="connsiteX773" fmla="*/ 5862975 w 7472601"/>
              <a:gd name="connsiteY773" fmla="*/ 869756 h 6858000"/>
              <a:gd name="connsiteX774" fmla="*/ 5920887 w 7472601"/>
              <a:gd name="connsiteY774" fmla="*/ 865929 h 6858000"/>
              <a:gd name="connsiteX775" fmla="*/ 5504425 w 7472601"/>
              <a:gd name="connsiteY775" fmla="*/ 848067 h 6858000"/>
              <a:gd name="connsiteX776" fmla="*/ 3607114 w 7472601"/>
              <a:gd name="connsiteY776" fmla="*/ 467441 h 6858000"/>
              <a:gd name="connsiteX777" fmla="*/ 3296242 w 7472601"/>
              <a:gd name="connsiteY777" fmla="*/ 807991 h 6858000"/>
              <a:gd name="connsiteX778" fmla="*/ 3174674 w 7472601"/>
              <a:gd name="connsiteY778" fmla="*/ 919759 h 6858000"/>
              <a:gd name="connsiteX779" fmla="*/ 3042978 w 7472601"/>
              <a:gd name="connsiteY779" fmla="*/ 1054894 h 6858000"/>
              <a:gd name="connsiteX780" fmla="*/ 2968914 w 7472601"/>
              <a:gd name="connsiteY780" fmla="*/ 1133756 h 6858000"/>
              <a:gd name="connsiteX781" fmla="*/ 3103823 w 7472601"/>
              <a:gd name="connsiteY781" fmla="*/ 1026814 h 6858000"/>
              <a:gd name="connsiteX782" fmla="*/ 3607114 w 7472601"/>
              <a:gd name="connsiteY782" fmla="*/ 467441 h 6858000"/>
              <a:gd name="connsiteX783" fmla="*/ 3744487 w 7472601"/>
              <a:gd name="connsiteY783" fmla="*/ 383136 h 6858000"/>
              <a:gd name="connsiteX784" fmla="*/ 3970213 w 7472601"/>
              <a:gd name="connsiteY784" fmla="*/ 995559 h 6858000"/>
              <a:gd name="connsiteX785" fmla="*/ 3744487 w 7472601"/>
              <a:gd name="connsiteY785" fmla="*/ 383136 h 6858000"/>
              <a:gd name="connsiteX786" fmla="*/ 3624562 w 7472601"/>
              <a:gd name="connsiteY786" fmla="*/ 367041 h 6858000"/>
              <a:gd name="connsiteX787" fmla="*/ 3489712 w 7472601"/>
              <a:gd name="connsiteY787" fmla="*/ 485386 h 6858000"/>
              <a:gd name="connsiteX788" fmla="*/ 3182994 w 7472601"/>
              <a:gd name="connsiteY788" fmla="*/ 828265 h 6858000"/>
              <a:gd name="connsiteX789" fmla="*/ 2892114 w 7472601"/>
              <a:gd name="connsiteY789" fmla="*/ 1172635 h 6858000"/>
              <a:gd name="connsiteX790" fmla="*/ 3021459 w 7472601"/>
              <a:gd name="connsiteY790" fmla="*/ 1035385 h 6858000"/>
              <a:gd name="connsiteX791" fmla="*/ 3153873 w 7472601"/>
              <a:gd name="connsiteY791" fmla="*/ 898971 h 6858000"/>
              <a:gd name="connsiteX792" fmla="*/ 3276511 w 7472601"/>
              <a:gd name="connsiteY792" fmla="*/ 786423 h 6858000"/>
              <a:gd name="connsiteX793" fmla="*/ 3584154 w 7472601"/>
              <a:gd name="connsiteY793" fmla="*/ 448218 h 6858000"/>
              <a:gd name="connsiteX794" fmla="*/ 3624562 w 7472601"/>
              <a:gd name="connsiteY794" fmla="*/ 367041 h 6858000"/>
              <a:gd name="connsiteX795" fmla="*/ 3766672 w 7472601"/>
              <a:gd name="connsiteY795" fmla="*/ 359429 h 6858000"/>
              <a:gd name="connsiteX796" fmla="*/ 3996338 w 7472601"/>
              <a:gd name="connsiteY796" fmla="*/ 968237 h 6858000"/>
              <a:gd name="connsiteX797" fmla="*/ 3766672 w 7472601"/>
              <a:gd name="connsiteY797" fmla="*/ 359429 h 6858000"/>
              <a:gd name="connsiteX798" fmla="*/ 5805386 w 7472601"/>
              <a:gd name="connsiteY798" fmla="*/ 239240 h 6858000"/>
              <a:gd name="connsiteX799" fmla="*/ 5736947 w 7472601"/>
              <a:gd name="connsiteY799" fmla="*/ 261367 h 6858000"/>
              <a:gd name="connsiteX800" fmla="*/ 5427012 w 7472601"/>
              <a:gd name="connsiteY800" fmla="*/ 311272 h 6858000"/>
              <a:gd name="connsiteX801" fmla="*/ 5147818 w 7472601"/>
              <a:gd name="connsiteY801" fmla="*/ 322112 h 6858000"/>
              <a:gd name="connsiteX802" fmla="*/ 5060854 w 7472601"/>
              <a:gd name="connsiteY802" fmla="*/ 311882 h 6858000"/>
              <a:gd name="connsiteX803" fmla="*/ 4945989 w 7472601"/>
              <a:gd name="connsiteY803" fmla="*/ 300516 h 6858000"/>
              <a:gd name="connsiteX804" fmla="*/ 5410479 w 7472601"/>
              <a:gd name="connsiteY804" fmla="*/ 348434 h 6858000"/>
              <a:gd name="connsiteX805" fmla="*/ 5805386 w 7472601"/>
              <a:gd name="connsiteY805" fmla="*/ 239240 h 6858000"/>
              <a:gd name="connsiteX806" fmla="*/ 5905192 w 7472601"/>
              <a:gd name="connsiteY806" fmla="*/ 163079 h 6858000"/>
              <a:gd name="connsiteX807" fmla="*/ 5865655 w 7472601"/>
              <a:gd name="connsiteY807" fmla="*/ 171901 h 6858000"/>
              <a:gd name="connsiteX808" fmla="*/ 5259740 w 7472601"/>
              <a:gd name="connsiteY808" fmla="*/ 257013 h 6858000"/>
              <a:gd name="connsiteX809" fmla="*/ 5208466 w 7472601"/>
              <a:gd name="connsiteY809" fmla="*/ 257550 h 6858000"/>
              <a:gd name="connsiteX810" fmla="*/ 4980204 w 7472601"/>
              <a:gd name="connsiteY810" fmla="*/ 271903 h 6858000"/>
              <a:gd name="connsiteX811" fmla="*/ 5068068 w 7472601"/>
              <a:gd name="connsiteY811" fmla="*/ 282244 h 6858000"/>
              <a:gd name="connsiteX812" fmla="*/ 5153231 w 7472601"/>
              <a:gd name="connsiteY812" fmla="*/ 292240 h 6858000"/>
              <a:gd name="connsiteX813" fmla="*/ 5426491 w 7472601"/>
              <a:gd name="connsiteY813" fmla="*/ 281128 h 6858000"/>
              <a:gd name="connsiteX814" fmla="*/ 5731212 w 7472601"/>
              <a:gd name="connsiteY814" fmla="*/ 231951 h 6858000"/>
              <a:gd name="connsiteX815" fmla="*/ 5905192 w 7472601"/>
              <a:gd name="connsiteY815" fmla="*/ 163079 h 6858000"/>
              <a:gd name="connsiteX816" fmla="*/ 5944437 w 7472601"/>
              <a:gd name="connsiteY816" fmla="*/ 113829 h 6858000"/>
              <a:gd name="connsiteX817" fmla="*/ 5825032 w 7472601"/>
              <a:gd name="connsiteY817" fmla="*/ 146405 h 6858000"/>
              <a:gd name="connsiteX818" fmla="*/ 4955599 w 7472601"/>
              <a:gd name="connsiteY818" fmla="*/ 247008 h 6858000"/>
              <a:gd name="connsiteX819" fmla="*/ 5210104 w 7472601"/>
              <a:gd name="connsiteY819" fmla="*/ 228123 h 6858000"/>
              <a:gd name="connsiteX820" fmla="*/ 5261015 w 7472601"/>
              <a:gd name="connsiteY820" fmla="*/ 227087 h 6858000"/>
              <a:gd name="connsiteX821" fmla="*/ 5861181 w 7472601"/>
              <a:gd name="connsiteY821" fmla="*/ 143093 h 6858000"/>
              <a:gd name="connsiteX822" fmla="*/ 5961252 w 7472601"/>
              <a:gd name="connsiteY822" fmla="*/ 114820 h 6858000"/>
              <a:gd name="connsiteX823" fmla="*/ 5944437 w 7472601"/>
              <a:gd name="connsiteY823" fmla="*/ 113829 h 6858000"/>
              <a:gd name="connsiteX824" fmla="*/ 3882765 w 7472601"/>
              <a:gd name="connsiteY824" fmla="*/ 0 h 6858000"/>
              <a:gd name="connsiteX825" fmla="*/ 3995099 w 7472601"/>
              <a:gd name="connsiteY825" fmla="*/ 0 h 6858000"/>
              <a:gd name="connsiteX826" fmla="*/ 4163818 w 7472601"/>
              <a:gd name="connsiteY826" fmla="*/ 234104 h 6858000"/>
              <a:gd name="connsiteX827" fmla="*/ 4172099 w 7472601"/>
              <a:gd name="connsiteY827" fmla="*/ 234207 h 6858000"/>
              <a:gd name="connsiteX828" fmla="*/ 4784282 w 7472601"/>
              <a:gd name="connsiteY828" fmla="*/ 276561 h 6858000"/>
              <a:gd name="connsiteX829" fmla="*/ 4801687 w 7472601"/>
              <a:gd name="connsiteY829" fmla="*/ 267764 h 6858000"/>
              <a:gd name="connsiteX830" fmla="*/ 6082788 w 7472601"/>
              <a:gd name="connsiteY830" fmla="*/ 64119 h 6858000"/>
              <a:gd name="connsiteX831" fmla="*/ 6099442 w 7472601"/>
              <a:gd name="connsiteY831" fmla="*/ 82568 h 6858000"/>
              <a:gd name="connsiteX832" fmla="*/ 4804137 w 7472601"/>
              <a:gd name="connsiteY832" fmla="*/ 320931 h 6858000"/>
              <a:gd name="connsiteX833" fmla="*/ 4227047 w 7472601"/>
              <a:gd name="connsiteY833" fmla="*/ 313415 h 6858000"/>
              <a:gd name="connsiteX834" fmla="*/ 4346041 w 7472601"/>
              <a:gd name="connsiteY834" fmla="*/ 456086 h 6858000"/>
              <a:gd name="connsiteX835" fmla="*/ 4870967 w 7472601"/>
              <a:gd name="connsiteY835" fmla="*/ 963061 h 6858000"/>
              <a:gd name="connsiteX836" fmla="*/ 4889647 w 7472601"/>
              <a:gd name="connsiteY836" fmla="*/ 957147 h 6858000"/>
              <a:gd name="connsiteX837" fmla="*/ 5422504 w 7472601"/>
              <a:gd name="connsiteY837" fmla="*/ 805191 h 6858000"/>
              <a:gd name="connsiteX838" fmla="*/ 6087656 w 7472601"/>
              <a:gd name="connsiteY838" fmla="*/ 826703 h 6858000"/>
              <a:gd name="connsiteX839" fmla="*/ 6058717 w 7472601"/>
              <a:gd name="connsiteY839" fmla="*/ 865992 h 6858000"/>
              <a:gd name="connsiteX840" fmla="*/ 4974153 w 7472601"/>
              <a:gd name="connsiteY840" fmla="*/ 1045456 h 6858000"/>
              <a:gd name="connsiteX841" fmla="*/ 5627835 w 7472601"/>
              <a:gd name="connsiteY841" fmla="*/ 1472077 h 6858000"/>
              <a:gd name="connsiteX842" fmla="*/ 5629817 w 7472601"/>
              <a:gd name="connsiteY842" fmla="*/ 1471412 h 6858000"/>
              <a:gd name="connsiteX843" fmla="*/ 5634124 w 7472601"/>
              <a:gd name="connsiteY843" fmla="*/ 1470572 h 6858000"/>
              <a:gd name="connsiteX844" fmla="*/ 5755832 w 7472601"/>
              <a:gd name="connsiteY844" fmla="*/ 1383886 h 6858000"/>
              <a:gd name="connsiteX845" fmla="*/ 6014186 w 7472601"/>
              <a:gd name="connsiteY845" fmla="*/ 1279799 h 6858000"/>
              <a:gd name="connsiteX846" fmla="*/ 6901619 w 7472601"/>
              <a:gd name="connsiteY846" fmla="*/ 1047874 h 6858000"/>
              <a:gd name="connsiteX847" fmla="*/ 6931566 w 7472601"/>
              <a:gd name="connsiteY847" fmla="*/ 1062034 h 6858000"/>
              <a:gd name="connsiteX848" fmla="*/ 5790982 w 7472601"/>
              <a:gd name="connsiteY848" fmla="*/ 1561380 h 6858000"/>
              <a:gd name="connsiteX849" fmla="*/ 6188971 w 7472601"/>
              <a:gd name="connsiteY849" fmla="*/ 1755168 h 6858000"/>
              <a:gd name="connsiteX850" fmla="*/ 6202446 w 7472601"/>
              <a:gd name="connsiteY850" fmla="*/ 1752268 h 6858000"/>
              <a:gd name="connsiteX851" fmla="*/ 7179560 w 7472601"/>
              <a:gd name="connsiteY851" fmla="*/ 1467551 h 6858000"/>
              <a:gd name="connsiteX852" fmla="*/ 7158730 w 7472601"/>
              <a:gd name="connsiteY852" fmla="*/ 1507835 h 6858000"/>
              <a:gd name="connsiteX853" fmla="*/ 6326959 w 7472601"/>
              <a:gd name="connsiteY853" fmla="*/ 1817686 h 6858000"/>
              <a:gd name="connsiteX854" fmla="*/ 6537433 w 7472601"/>
              <a:gd name="connsiteY854" fmla="*/ 1907790 h 6858000"/>
              <a:gd name="connsiteX855" fmla="*/ 6550221 w 7472601"/>
              <a:gd name="connsiteY855" fmla="*/ 1910729 h 6858000"/>
              <a:gd name="connsiteX856" fmla="*/ 6964438 w 7472601"/>
              <a:gd name="connsiteY856" fmla="*/ 2209505 h 6858000"/>
              <a:gd name="connsiteX857" fmla="*/ 7367862 w 7472601"/>
              <a:gd name="connsiteY857" fmla="*/ 2806833 h 6858000"/>
              <a:gd name="connsiteX858" fmla="*/ 7364329 w 7472601"/>
              <a:gd name="connsiteY858" fmla="*/ 2826907 h 6858000"/>
              <a:gd name="connsiteX859" fmla="*/ 7290545 w 7472601"/>
              <a:gd name="connsiteY859" fmla="*/ 2850663 h 6858000"/>
              <a:gd name="connsiteX860" fmla="*/ 6472036 w 7472601"/>
              <a:gd name="connsiteY860" fmla="*/ 1959003 h 6858000"/>
              <a:gd name="connsiteX861" fmla="*/ 5792897 w 7472601"/>
              <a:gd name="connsiteY861" fmla="*/ 1647747 h 6858000"/>
              <a:gd name="connsiteX862" fmla="*/ 5842751 w 7472601"/>
              <a:gd name="connsiteY862" fmla="*/ 1816112 h 6858000"/>
              <a:gd name="connsiteX863" fmla="*/ 5847424 w 7472601"/>
              <a:gd name="connsiteY863" fmla="*/ 1815776 h 6858000"/>
              <a:gd name="connsiteX864" fmla="*/ 6399821 w 7472601"/>
              <a:gd name="connsiteY864" fmla="*/ 2344799 h 6858000"/>
              <a:gd name="connsiteX865" fmla="*/ 6323232 w 7472601"/>
              <a:gd name="connsiteY865" fmla="*/ 2389634 h 6858000"/>
              <a:gd name="connsiteX866" fmla="*/ 5942958 w 7472601"/>
              <a:gd name="connsiteY866" fmla="*/ 2077708 h 6858000"/>
              <a:gd name="connsiteX867" fmla="*/ 5921559 w 7472601"/>
              <a:gd name="connsiteY867" fmla="*/ 2378596 h 6858000"/>
              <a:gd name="connsiteX868" fmla="*/ 5817651 w 7472601"/>
              <a:gd name="connsiteY868" fmla="*/ 3023919 h 6858000"/>
              <a:gd name="connsiteX869" fmla="*/ 5729634 w 7472601"/>
              <a:gd name="connsiteY869" fmla="*/ 3051849 h 6858000"/>
              <a:gd name="connsiteX870" fmla="*/ 5611018 w 7472601"/>
              <a:gd name="connsiteY870" fmla="*/ 2316769 h 6858000"/>
              <a:gd name="connsiteX871" fmla="*/ 5687608 w 7472601"/>
              <a:gd name="connsiteY871" fmla="*/ 2039972 h 6858000"/>
              <a:gd name="connsiteX872" fmla="*/ 5657554 w 7472601"/>
              <a:gd name="connsiteY872" fmla="*/ 1576445 h 6858000"/>
              <a:gd name="connsiteX873" fmla="*/ 5150475 w 7472601"/>
              <a:gd name="connsiteY873" fmla="*/ 1274012 h 6858000"/>
              <a:gd name="connsiteX874" fmla="*/ 5349142 w 7472601"/>
              <a:gd name="connsiteY874" fmla="*/ 2204405 h 6858000"/>
              <a:gd name="connsiteX875" fmla="*/ 5262214 w 7472601"/>
              <a:gd name="connsiteY875" fmla="*/ 2233836 h 6858000"/>
              <a:gd name="connsiteX876" fmla="*/ 4981539 w 7472601"/>
              <a:gd name="connsiteY876" fmla="*/ 1542201 h 6858000"/>
              <a:gd name="connsiteX877" fmla="*/ 4958461 w 7472601"/>
              <a:gd name="connsiteY877" fmla="*/ 1136957 h 6858000"/>
              <a:gd name="connsiteX878" fmla="*/ 4655015 w 7472601"/>
              <a:gd name="connsiteY878" fmla="*/ 891426 h 6858000"/>
              <a:gd name="connsiteX879" fmla="*/ 4348002 w 7472601"/>
              <a:gd name="connsiteY879" fmla="*/ 2205895 h 6858000"/>
              <a:gd name="connsiteX880" fmla="*/ 4262250 w 7472601"/>
              <a:gd name="connsiteY880" fmla="*/ 2219972 h 6858000"/>
              <a:gd name="connsiteX881" fmla="*/ 4550611 w 7472601"/>
              <a:gd name="connsiteY881" fmla="*/ 817540 h 6858000"/>
              <a:gd name="connsiteX882" fmla="*/ 4564418 w 7472601"/>
              <a:gd name="connsiteY882" fmla="*/ 808293 h 6858000"/>
              <a:gd name="connsiteX883" fmla="*/ 4266388 w 7472601"/>
              <a:gd name="connsiteY883" fmla="*/ 500083 h 6858000"/>
              <a:gd name="connsiteX884" fmla="*/ 4032842 w 7472601"/>
              <a:gd name="connsiteY884" fmla="*/ 211809 h 6858000"/>
              <a:gd name="connsiteX885" fmla="*/ 3882765 w 7472601"/>
              <a:gd name="connsiteY885" fmla="*/ 0 h 6858000"/>
              <a:gd name="connsiteX886" fmla="*/ 3721337 w 7472601"/>
              <a:gd name="connsiteY886" fmla="*/ 0 h 6858000"/>
              <a:gd name="connsiteX887" fmla="*/ 3797544 w 7472601"/>
              <a:gd name="connsiteY887" fmla="*/ 0 h 6858000"/>
              <a:gd name="connsiteX888" fmla="*/ 3775734 w 7472601"/>
              <a:gd name="connsiteY888" fmla="*/ 95131 h 6858000"/>
              <a:gd name="connsiteX889" fmla="*/ 3724807 w 7472601"/>
              <a:gd name="connsiteY889" fmla="*/ 272257 h 6858000"/>
              <a:gd name="connsiteX890" fmla="*/ 3726844 w 7472601"/>
              <a:gd name="connsiteY890" fmla="*/ 282988 h 6858000"/>
              <a:gd name="connsiteX891" fmla="*/ 3742664 w 7472601"/>
              <a:gd name="connsiteY891" fmla="*/ 279918 h 6858000"/>
              <a:gd name="connsiteX892" fmla="*/ 4103910 w 7472601"/>
              <a:gd name="connsiteY892" fmla="*/ 1161917 h 6858000"/>
              <a:gd name="connsiteX893" fmla="*/ 4020269 w 7472601"/>
              <a:gd name="connsiteY893" fmla="*/ 1200406 h 6858000"/>
              <a:gd name="connsiteX894" fmla="*/ 3674882 w 7472601"/>
              <a:gd name="connsiteY894" fmla="*/ 488524 h 6858000"/>
              <a:gd name="connsiteX895" fmla="*/ 3132682 w 7472601"/>
              <a:gd name="connsiteY895" fmla="*/ 1072284 h 6858000"/>
              <a:gd name="connsiteX896" fmla="*/ 2716346 w 7472601"/>
              <a:gd name="connsiteY896" fmla="*/ 1276376 h 6858000"/>
              <a:gd name="connsiteX897" fmla="*/ 2716772 w 7472601"/>
              <a:gd name="connsiteY897" fmla="*/ 1255462 h 6858000"/>
              <a:gd name="connsiteX898" fmla="*/ 3471096 w 7472601"/>
              <a:gd name="connsiteY898" fmla="*/ 437072 h 6858000"/>
              <a:gd name="connsiteX899" fmla="*/ 3639057 w 7472601"/>
              <a:gd name="connsiteY899" fmla="*/ 286334 h 6858000"/>
              <a:gd name="connsiteX900" fmla="*/ 3640309 w 7472601"/>
              <a:gd name="connsiteY900" fmla="*/ 284664 h 6858000"/>
              <a:gd name="connsiteX901" fmla="*/ 3646022 w 7472601"/>
              <a:gd name="connsiteY901" fmla="*/ 276711 h 6858000"/>
              <a:gd name="connsiteX902" fmla="*/ 3707943 w 7472601"/>
              <a:gd name="connsiteY902" fmla="*/ 65958 h 6858000"/>
              <a:gd name="connsiteX903" fmla="*/ 3721337 w 7472601"/>
              <a:gd name="connsiteY903" fmla="*/ 0 h 6858000"/>
              <a:gd name="connsiteX904" fmla="*/ 2867960 w 7472601"/>
              <a:gd name="connsiteY904" fmla="*/ 0 h 6858000"/>
              <a:gd name="connsiteX905" fmla="*/ 2926351 w 7472601"/>
              <a:gd name="connsiteY905" fmla="*/ 0 h 6858000"/>
              <a:gd name="connsiteX906" fmla="*/ 2902823 w 7472601"/>
              <a:gd name="connsiteY906" fmla="*/ 262929 h 6858000"/>
              <a:gd name="connsiteX907" fmla="*/ 2940663 w 7472601"/>
              <a:gd name="connsiteY907" fmla="*/ 140884 h 6858000"/>
              <a:gd name="connsiteX908" fmla="*/ 2947039 w 7472601"/>
              <a:gd name="connsiteY908" fmla="*/ 122524 h 6858000"/>
              <a:gd name="connsiteX909" fmla="*/ 2984316 w 7472601"/>
              <a:gd name="connsiteY909" fmla="*/ 0 h 6858000"/>
              <a:gd name="connsiteX910" fmla="*/ 3016114 w 7472601"/>
              <a:gd name="connsiteY910" fmla="*/ 0 h 6858000"/>
              <a:gd name="connsiteX911" fmla="*/ 2979949 w 7472601"/>
              <a:gd name="connsiteY911" fmla="*/ 119274 h 6858000"/>
              <a:gd name="connsiteX912" fmla="*/ 3023879 w 7472601"/>
              <a:gd name="connsiteY912" fmla="*/ 0 h 6858000"/>
              <a:gd name="connsiteX913" fmla="*/ 3105400 w 7472601"/>
              <a:gd name="connsiteY913" fmla="*/ 0 h 6858000"/>
              <a:gd name="connsiteX914" fmla="*/ 3094669 w 7472601"/>
              <a:gd name="connsiteY914" fmla="*/ 30308 h 6858000"/>
              <a:gd name="connsiteX915" fmla="*/ 2901945 w 7472601"/>
              <a:gd name="connsiteY915" fmla="*/ 466538 h 6858000"/>
              <a:gd name="connsiteX916" fmla="*/ 2815209 w 7472601"/>
              <a:gd name="connsiteY916" fmla="*/ 497361 h 6858000"/>
              <a:gd name="connsiteX917" fmla="*/ 2844845 w 7472601"/>
              <a:gd name="connsiteY917" fmla="*/ 127638 h 6858000"/>
              <a:gd name="connsiteX918" fmla="*/ 2867960 w 7472601"/>
              <a:gd name="connsiteY918" fmla="*/ 0 h 6858000"/>
              <a:gd name="connsiteX919" fmla="*/ 1057230 w 7472601"/>
              <a:gd name="connsiteY919" fmla="*/ 0 h 6858000"/>
              <a:gd name="connsiteX920" fmla="*/ 1111003 w 7472601"/>
              <a:gd name="connsiteY920" fmla="*/ 0 h 6858000"/>
              <a:gd name="connsiteX921" fmla="*/ 1125553 w 7472601"/>
              <a:gd name="connsiteY921" fmla="*/ 52588 h 6858000"/>
              <a:gd name="connsiteX922" fmla="*/ 1304276 w 7472601"/>
              <a:gd name="connsiteY922" fmla="*/ 476275 h 6858000"/>
              <a:gd name="connsiteX923" fmla="*/ 1492066 w 7472601"/>
              <a:gd name="connsiteY923" fmla="*/ 886333 h 6858000"/>
              <a:gd name="connsiteX924" fmla="*/ 1423698 w 7472601"/>
              <a:gd name="connsiteY924" fmla="*/ 710817 h 6858000"/>
              <a:gd name="connsiteX925" fmla="*/ 1357609 w 7472601"/>
              <a:gd name="connsiteY925" fmla="*/ 532892 h 6858000"/>
              <a:gd name="connsiteX926" fmla="*/ 1309550 w 7472601"/>
              <a:gd name="connsiteY926" fmla="*/ 374031 h 6858000"/>
              <a:gd name="connsiteX927" fmla="*/ 1193673 w 7472601"/>
              <a:gd name="connsiteY927" fmla="*/ 49533 h 6858000"/>
              <a:gd name="connsiteX928" fmla="*/ 1164391 w 7472601"/>
              <a:gd name="connsiteY928" fmla="*/ 0 h 6858000"/>
              <a:gd name="connsiteX929" fmla="*/ 1200666 w 7472601"/>
              <a:gd name="connsiteY929" fmla="*/ 0 h 6858000"/>
              <a:gd name="connsiteX930" fmla="*/ 1223408 w 7472601"/>
              <a:gd name="connsiteY930" fmla="*/ 38996 h 6858000"/>
              <a:gd name="connsiteX931" fmla="*/ 1339635 w 7472601"/>
              <a:gd name="connsiteY931" fmla="*/ 365517 h 6858000"/>
              <a:gd name="connsiteX932" fmla="*/ 1387469 w 7472601"/>
              <a:gd name="connsiteY932" fmla="*/ 523079 h 6858000"/>
              <a:gd name="connsiteX933" fmla="*/ 1452685 w 7472601"/>
              <a:gd name="connsiteY933" fmla="*/ 699806 h 6858000"/>
              <a:gd name="connsiteX934" fmla="*/ 1492092 w 7472601"/>
              <a:gd name="connsiteY934" fmla="*/ 800424 h 6858000"/>
              <a:gd name="connsiteX935" fmla="*/ 1455302 w 7472601"/>
              <a:gd name="connsiteY935" fmla="*/ 632913 h 6858000"/>
              <a:gd name="connsiteX936" fmla="*/ 1222336 w 7472601"/>
              <a:gd name="connsiteY936" fmla="*/ 9480 h 6858000"/>
              <a:gd name="connsiteX937" fmla="*/ 1214634 w 7472601"/>
              <a:gd name="connsiteY937" fmla="*/ 0 h 6858000"/>
              <a:gd name="connsiteX938" fmla="*/ 1289827 w 7472601"/>
              <a:gd name="connsiteY938" fmla="*/ 0 h 6858000"/>
              <a:gd name="connsiteX939" fmla="*/ 1321076 w 7472601"/>
              <a:gd name="connsiteY939" fmla="*/ 59722 h 6858000"/>
              <a:gd name="connsiteX940" fmla="*/ 1512579 w 7472601"/>
              <a:gd name="connsiteY940" fmla="*/ 626441 h 6858000"/>
              <a:gd name="connsiteX941" fmla="*/ 1506076 w 7472601"/>
              <a:gd name="connsiteY941" fmla="*/ 1089289 h 6858000"/>
              <a:gd name="connsiteX942" fmla="*/ 1486346 w 7472601"/>
              <a:gd name="connsiteY942" fmla="*/ 1079919 h 6858000"/>
              <a:gd name="connsiteX943" fmla="*/ 1070511 w 7472601"/>
              <a:gd name="connsiteY943" fmla="*/ 48609 h 6858000"/>
              <a:gd name="connsiteX944" fmla="*/ 1057230 w 7472601"/>
              <a:gd name="connsiteY944" fmla="*/ 0 h 6858000"/>
              <a:gd name="connsiteX945" fmla="*/ 43151 w 7472601"/>
              <a:gd name="connsiteY945" fmla="*/ 0 h 6858000"/>
              <a:gd name="connsiteX946" fmla="*/ 95283 w 7472601"/>
              <a:gd name="connsiteY946" fmla="*/ 0 h 6858000"/>
              <a:gd name="connsiteX947" fmla="*/ 300708 w 7472601"/>
              <a:gd name="connsiteY947" fmla="*/ 154571 h 6858000"/>
              <a:gd name="connsiteX948" fmla="*/ 530414 w 7472601"/>
              <a:gd name="connsiteY948" fmla="*/ 354673 h 6858000"/>
              <a:gd name="connsiteX949" fmla="*/ 333785 w 7472601"/>
              <a:gd name="connsiteY949" fmla="*/ 161564 h 6858000"/>
              <a:gd name="connsiteX950" fmla="*/ 147005 w 7472601"/>
              <a:gd name="connsiteY950" fmla="*/ 0 h 6858000"/>
              <a:gd name="connsiteX951" fmla="*/ 272509 w 7472601"/>
              <a:gd name="connsiteY951" fmla="*/ 0 h 6858000"/>
              <a:gd name="connsiteX952" fmla="*/ 326276 w 7472601"/>
              <a:gd name="connsiteY952" fmla="*/ 45847 h 6858000"/>
              <a:gd name="connsiteX953" fmla="*/ 823759 w 7472601"/>
              <a:gd name="connsiteY953" fmla="*/ 574145 h 6858000"/>
              <a:gd name="connsiteX954" fmla="*/ 811254 w 7472601"/>
              <a:gd name="connsiteY954" fmla="*/ 665546 h 6858000"/>
              <a:gd name="connsiteX955" fmla="*/ 154042 w 7472601"/>
              <a:gd name="connsiteY955" fmla="*/ 261522 h 6858000"/>
              <a:gd name="connsiteX956" fmla="*/ 13550 w 7472601"/>
              <a:gd name="connsiteY956" fmla="*/ 158423 h 6858000"/>
              <a:gd name="connsiteX957" fmla="*/ 0 w 7472601"/>
              <a:gd name="connsiteY957" fmla="*/ 146618 h 6858000"/>
              <a:gd name="connsiteX958" fmla="*/ 0 w 7472601"/>
              <a:gd name="connsiteY958" fmla="*/ 59161 h 6858000"/>
              <a:gd name="connsiteX959" fmla="*/ 45427 w 7472601"/>
              <a:gd name="connsiteY959" fmla="*/ 101078 h 6858000"/>
              <a:gd name="connsiteX960" fmla="*/ 630103 w 7472601"/>
              <a:gd name="connsiteY960" fmla="*/ 485885 h 6858000"/>
              <a:gd name="connsiteX961" fmla="*/ 532040 w 7472601"/>
              <a:gd name="connsiteY961" fmla="*/ 399359 h 6858000"/>
              <a:gd name="connsiteX962" fmla="*/ 517618 w 7472601"/>
              <a:gd name="connsiteY962" fmla="*/ 385726 h 6858000"/>
              <a:gd name="connsiteX963" fmla="*/ 285074 w 7472601"/>
              <a:gd name="connsiteY963" fmla="*/ 182755 h 6858000"/>
              <a:gd name="connsiteX964" fmla="*/ 43151 w 7472601"/>
              <a:gd name="connsiteY964"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312589 w 7472601"/>
              <a:gd name="connsiteY80" fmla="*/ 5982309 h 6858000"/>
              <a:gd name="connsiteX81" fmla="*/ 7448321 w 7472601"/>
              <a:gd name="connsiteY81" fmla="*/ 6190991 h 6858000"/>
              <a:gd name="connsiteX82" fmla="*/ 7467600 w 7472601"/>
              <a:gd name="connsiteY82" fmla="*/ 6221686 h 6858000"/>
              <a:gd name="connsiteX83" fmla="*/ 7467600 w 7472601"/>
              <a:gd name="connsiteY83" fmla="*/ 6334256 h 6858000"/>
              <a:gd name="connsiteX84" fmla="*/ 7454976 w 7472601"/>
              <a:gd name="connsiteY84" fmla="*/ 6318297 h 6858000"/>
              <a:gd name="connsiteX85" fmla="*/ 1456157 w 7472601"/>
              <a:gd name="connsiteY85" fmla="*/ 5371404 h 6858000"/>
              <a:gd name="connsiteX86" fmla="*/ 1244432 w 7472601"/>
              <a:gd name="connsiteY86" fmla="*/ 5385601 h 6858000"/>
              <a:gd name="connsiteX87" fmla="*/ 973990 w 7472601"/>
              <a:gd name="connsiteY87" fmla="*/ 5424940 h 6858000"/>
              <a:gd name="connsiteX88" fmla="*/ 1103809 w 7472601"/>
              <a:gd name="connsiteY88" fmla="*/ 5433720 h 6858000"/>
              <a:gd name="connsiteX89" fmla="*/ 1123454 w 7472601"/>
              <a:gd name="connsiteY89" fmla="*/ 5435727 h 6858000"/>
              <a:gd name="connsiteX90" fmla="*/ 1737017 w 7472601"/>
              <a:gd name="connsiteY90" fmla="*/ 5452183 h 6858000"/>
              <a:gd name="connsiteX91" fmla="*/ 1824397 w 7472601"/>
              <a:gd name="connsiteY91" fmla="*/ 5447757 h 6858000"/>
              <a:gd name="connsiteX92" fmla="*/ 2070059 w 7472601"/>
              <a:gd name="connsiteY92" fmla="*/ 5441660 h 6858000"/>
              <a:gd name="connsiteX93" fmla="*/ 1456157 w 7472601"/>
              <a:gd name="connsiteY93" fmla="*/ 5371404 h 6858000"/>
              <a:gd name="connsiteX94" fmla="*/ 4988186 w 7472601"/>
              <a:gd name="connsiteY94" fmla="*/ 5216467 h 6858000"/>
              <a:gd name="connsiteX95" fmla="*/ 4777334 w 7472601"/>
              <a:gd name="connsiteY95" fmla="*/ 5406072 h 6858000"/>
              <a:gd name="connsiteX96" fmla="*/ 4718341 w 7472601"/>
              <a:gd name="connsiteY96" fmla="*/ 5468043 h 6858000"/>
              <a:gd name="connsiteX97" fmla="*/ 4604655 w 7472601"/>
              <a:gd name="connsiteY97" fmla="*/ 5583434 h 6858000"/>
              <a:gd name="connsiteX98" fmla="*/ 4565074 w 7472601"/>
              <a:gd name="connsiteY98" fmla="*/ 5618550 h 6858000"/>
              <a:gd name="connsiteX99" fmla="*/ 4988186 w 7472601"/>
              <a:gd name="connsiteY99" fmla="*/ 5216467 h 6858000"/>
              <a:gd name="connsiteX100" fmla="*/ 4978032 w 7472601"/>
              <a:gd name="connsiteY100" fmla="*/ 5183809 h 6858000"/>
              <a:gd name="connsiteX101" fmla="*/ 4463413 w 7472601"/>
              <a:gd name="connsiteY101" fmla="*/ 5615162 h 6858000"/>
              <a:gd name="connsiteX102" fmla="*/ 4358134 w 7472601"/>
              <a:gd name="connsiteY102" fmla="*/ 5742791 h 6858000"/>
              <a:gd name="connsiteX103" fmla="*/ 4376219 w 7472601"/>
              <a:gd name="connsiteY103" fmla="*/ 5729027 h 6858000"/>
              <a:gd name="connsiteX104" fmla="*/ 4582340 w 7472601"/>
              <a:gd name="connsiteY104" fmla="*/ 5561037 h 6858000"/>
              <a:gd name="connsiteX105" fmla="*/ 4694684 w 7472601"/>
              <a:gd name="connsiteY105" fmla="*/ 5447098 h 6858000"/>
              <a:gd name="connsiteX106" fmla="*/ 4754123 w 7472601"/>
              <a:gd name="connsiteY106" fmla="*/ 5384643 h 6858000"/>
              <a:gd name="connsiteX107" fmla="*/ 4978032 w 7472601"/>
              <a:gd name="connsiteY107" fmla="*/ 5183809 h 6858000"/>
              <a:gd name="connsiteX108" fmla="*/ 1903353 w 7472601"/>
              <a:gd name="connsiteY108" fmla="*/ 5044827 h 6858000"/>
              <a:gd name="connsiteX109" fmla="*/ 1936931 w 7472601"/>
              <a:gd name="connsiteY109" fmla="*/ 5093954 h 6858000"/>
              <a:gd name="connsiteX110" fmla="*/ 2195868 w 7472601"/>
              <a:gd name="connsiteY110" fmla="*/ 5396574 h 6858000"/>
              <a:gd name="connsiteX111" fmla="*/ 2088852 w 7472601"/>
              <a:gd name="connsiteY111" fmla="*/ 5166123 h 6858000"/>
              <a:gd name="connsiteX112" fmla="*/ 1958241 w 7472601"/>
              <a:gd name="connsiteY112" fmla="*/ 5067955 h 6858000"/>
              <a:gd name="connsiteX113" fmla="*/ 1903353 w 7472601"/>
              <a:gd name="connsiteY113" fmla="*/ 5044827 h 6858000"/>
              <a:gd name="connsiteX114" fmla="*/ 1979378 w 7472601"/>
              <a:gd name="connsiteY114" fmla="*/ 4769504 h 6858000"/>
              <a:gd name="connsiteX115" fmla="*/ 2882120 w 7472601"/>
              <a:gd name="connsiteY115" fmla="*/ 5064547 h 6858000"/>
              <a:gd name="connsiteX116" fmla="*/ 2793103 w 7472601"/>
              <a:gd name="connsiteY116" fmla="*/ 5039699 h 6858000"/>
              <a:gd name="connsiteX117" fmla="*/ 2770041 w 7472601"/>
              <a:gd name="connsiteY117" fmla="*/ 5033634 h 6858000"/>
              <a:gd name="connsiteX118" fmla="*/ 1979378 w 7472601"/>
              <a:gd name="connsiteY118" fmla="*/ 4769504 h 6858000"/>
              <a:gd name="connsiteX119" fmla="*/ 1927410 w 7472601"/>
              <a:gd name="connsiteY119" fmla="*/ 4716164 h 6858000"/>
              <a:gd name="connsiteX120" fmla="*/ 1959587 w 7472601"/>
              <a:gd name="connsiteY120" fmla="*/ 4728849 h 6858000"/>
              <a:gd name="connsiteX121" fmla="*/ 2777707 w 7472601"/>
              <a:gd name="connsiteY121" fmla="*/ 5003991 h 6858000"/>
              <a:gd name="connsiteX122" fmla="*/ 2800768 w 7472601"/>
              <a:gd name="connsiteY122" fmla="*/ 5010056 h 6858000"/>
              <a:gd name="connsiteX123" fmla="*/ 2879408 w 7472601"/>
              <a:gd name="connsiteY123" fmla="*/ 5031590 h 6858000"/>
              <a:gd name="connsiteX124" fmla="*/ 2862295 w 7472601"/>
              <a:gd name="connsiteY124" fmla="*/ 5022958 h 6858000"/>
              <a:gd name="connsiteX125" fmla="*/ 2813343 w 7472601"/>
              <a:gd name="connsiteY125" fmla="*/ 4998369 h 6858000"/>
              <a:gd name="connsiteX126" fmla="*/ 2646245 w 7472601"/>
              <a:gd name="connsiteY126" fmla="*/ 4930999 h 6858000"/>
              <a:gd name="connsiteX127" fmla="*/ 1999243 w 7472601"/>
              <a:gd name="connsiteY127" fmla="*/ 4730524 h 6858000"/>
              <a:gd name="connsiteX128" fmla="*/ 1979527 w 7472601"/>
              <a:gd name="connsiteY128" fmla="*/ 4726651 h 6858000"/>
              <a:gd name="connsiteX129" fmla="*/ 1927410 w 7472601"/>
              <a:gd name="connsiteY129" fmla="*/ 4716164 h 6858000"/>
              <a:gd name="connsiteX130" fmla="*/ 1997014 w 7472601"/>
              <a:gd name="connsiteY130" fmla="*/ 4698007 h 6858000"/>
              <a:gd name="connsiteX131" fmla="*/ 2005458 w 7472601"/>
              <a:gd name="connsiteY131" fmla="*/ 4699540 h 6858000"/>
              <a:gd name="connsiteX132" fmla="*/ 2657186 w 7472601"/>
              <a:gd name="connsiteY132" fmla="*/ 4901687 h 6858000"/>
              <a:gd name="connsiteX133" fmla="*/ 2826662 w 7472601"/>
              <a:gd name="connsiteY133" fmla="*/ 4970362 h 6858000"/>
              <a:gd name="connsiteX134" fmla="*/ 2876100 w 7472601"/>
              <a:gd name="connsiteY134" fmla="*/ 4995397 h 6858000"/>
              <a:gd name="connsiteX135" fmla="*/ 3042600 w 7472601"/>
              <a:gd name="connsiteY135" fmla="*/ 5059532 h 6858000"/>
              <a:gd name="connsiteX136" fmla="*/ 1997014 w 7472601"/>
              <a:gd name="connsiteY136" fmla="*/ 4698007 h 6858000"/>
              <a:gd name="connsiteX137" fmla="*/ 2305292 w 7472601"/>
              <a:gd name="connsiteY137" fmla="*/ 4219492 h 6858000"/>
              <a:gd name="connsiteX138" fmla="*/ 3360922 w 7472601"/>
              <a:gd name="connsiteY138" fmla="*/ 4529373 h 6858000"/>
              <a:gd name="connsiteX139" fmla="*/ 3492420 w 7472601"/>
              <a:gd name="connsiteY139" fmla="*/ 4510145 h 6858000"/>
              <a:gd name="connsiteX140" fmla="*/ 3364086 w 7472601"/>
              <a:gd name="connsiteY140" fmla="*/ 4480340 h 6858000"/>
              <a:gd name="connsiteX141" fmla="*/ 3225818 w 7472601"/>
              <a:gd name="connsiteY141" fmla="*/ 4411822 h 6858000"/>
              <a:gd name="connsiteX142" fmla="*/ 3129696 w 7472601"/>
              <a:gd name="connsiteY142" fmla="*/ 4360704 h 6858000"/>
              <a:gd name="connsiteX143" fmla="*/ 2814545 w 7472601"/>
              <a:gd name="connsiteY143" fmla="*/ 4282955 h 6858000"/>
              <a:gd name="connsiteX144" fmla="*/ 2305292 w 7472601"/>
              <a:gd name="connsiteY144" fmla="*/ 4219492 h 6858000"/>
              <a:gd name="connsiteX145" fmla="*/ 2626982 w 7472601"/>
              <a:gd name="connsiteY145" fmla="*/ 4206450 h 6858000"/>
              <a:gd name="connsiteX146" fmla="*/ 2490617 w 7472601"/>
              <a:gd name="connsiteY146" fmla="*/ 4206951 h 6858000"/>
              <a:gd name="connsiteX147" fmla="*/ 2819869 w 7472601"/>
              <a:gd name="connsiteY147" fmla="*/ 4252936 h 6858000"/>
              <a:gd name="connsiteX148" fmla="*/ 3143018 w 7472601"/>
              <a:gd name="connsiteY148" fmla="*/ 4332698 h 6858000"/>
              <a:gd name="connsiteX149" fmla="*/ 3241520 w 7472601"/>
              <a:gd name="connsiteY149" fmla="*/ 4385112 h 6858000"/>
              <a:gd name="connsiteX150" fmla="*/ 3374575 w 7472601"/>
              <a:gd name="connsiteY150" fmla="*/ 4451517 h 6858000"/>
              <a:gd name="connsiteX151" fmla="*/ 3505221 w 7472601"/>
              <a:gd name="connsiteY151" fmla="*/ 4480757 h 6858000"/>
              <a:gd name="connsiteX152" fmla="*/ 2626982 w 7472601"/>
              <a:gd name="connsiteY152" fmla="*/ 4206450 h 6858000"/>
              <a:gd name="connsiteX153" fmla="*/ 1310106 w 7472601"/>
              <a:gd name="connsiteY153" fmla="*/ 3943217 h 6858000"/>
              <a:gd name="connsiteX154" fmla="*/ 854994 w 7472601"/>
              <a:gd name="connsiteY154" fmla="*/ 4399136 h 6858000"/>
              <a:gd name="connsiteX155" fmla="*/ 742462 w 7472601"/>
              <a:gd name="connsiteY155" fmla="*/ 4594648 h 6858000"/>
              <a:gd name="connsiteX156" fmla="*/ 820602 w 7472601"/>
              <a:gd name="connsiteY156" fmla="*/ 4485915 h 6858000"/>
              <a:gd name="connsiteX157" fmla="*/ 878295 w 7472601"/>
              <a:gd name="connsiteY157" fmla="*/ 4403594 h 6858000"/>
              <a:gd name="connsiteX158" fmla="*/ 1240607 w 7472601"/>
              <a:gd name="connsiteY158" fmla="*/ 4010401 h 6858000"/>
              <a:gd name="connsiteX159" fmla="*/ 1310106 w 7472601"/>
              <a:gd name="connsiteY159" fmla="*/ 3943217 h 6858000"/>
              <a:gd name="connsiteX160" fmla="*/ 1423113 w 7472601"/>
              <a:gd name="connsiteY160" fmla="*/ 3874565 h 6858000"/>
              <a:gd name="connsiteX161" fmla="*/ 1260565 w 7472601"/>
              <a:gd name="connsiteY161" fmla="*/ 4031982 h 6858000"/>
              <a:gd name="connsiteX162" fmla="*/ 901900 w 7472601"/>
              <a:gd name="connsiteY162" fmla="*/ 4421236 h 6858000"/>
              <a:gd name="connsiteX163" fmla="*/ 845044 w 7472601"/>
              <a:gd name="connsiteY163" fmla="*/ 4502436 h 6858000"/>
              <a:gd name="connsiteX164" fmla="*/ 685926 w 7472601"/>
              <a:gd name="connsiteY164" fmla="*/ 4703069 h 6858000"/>
              <a:gd name="connsiteX165" fmla="*/ 684248 w 7472601"/>
              <a:gd name="connsiteY165" fmla="*/ 4706721 h 6858000"/>
              <a:gd name="connsiteX166" fmla="*/ 1423113 w 7472601"/>
              <a:gd name="connsiteY166" fmla="*/ 3874565 h 6858000"/>
              <a:gd name="connsiteX167" fmla="*/ 3316479 w 7472601"/>
              <a:gd name="connsiteY167" fmla="*/ 3872136 h 6858000"/>
              <a:gd name="connsiteX168" fmla="*/ 3546806 w 7472601"/>
              <a:gd name="connsiteY168" fmla="*/ 4356139 h 6858000"/>
              <a:gd name="connsiteX169" fmla="*/ 3364433 w 7472601"/>
              <a:gd name="connsiteY169" fmla="*/ 3953121 h 6858000"/>
              <a:gd name="connsiteX170" fmla="*/ 3316479 w 7472601"/>
              <a:gd name="connsiteY170" fmla="*/ 3872136 h 6858000"/>
              <a:gd name="connsiteX171" fmla="*/ 3291335 w 7472601"/>
              <a:gd name="connsiteY171" fmla="*/ 3767420 h 6858000"/>
              <a:gd name="connsiteX172" fmla="*/ 3390805 w 7472601"/>
              <a:gd name="connsiteY172" fmla="*/ 3937163 h 6858000"/>
              <a:gd name="connsiteX173" fmla="*/ 3579062 w 7472601"/>
              <a:gd name="connsiteY173" fmla="*/ 4359040 h 6858000"/>
              <a:gd name="connsiteX174" fmla="*/ 3467355 w 7472601"/>
              <a:gd name="connsiteY174" fmla="*/ 3988130 h 6858000"/>
              <a:gd name="connsiteX175" fmla="*/ 3310753 w 7472601"/>
              <a:gd name="connsiteY175" fmla="*/ 3787140 h 6858000"/>
              <a:gd name="connsiteX176" fmla="*/ 3291335 w 7472601"/>
              <a:gd name="connsiteY176" fmla="*/ 3767420 h 6858000"/>
              <a:gd name="connsiteX177" fmla="*/ 1635889 w 7472601"/>
              <a:gd name="connsiteY177" fmla="*/ 3709494 h 6858000"/>
              <a:gd name="connsiteX178" fmla="*/ 1634800 w 7472601"/>
              <a:gd name="connsiteY178" fmla="*/ 3731111 h 6858000"/>
              <a:gd name="connsiteX179" fmla="*/ 1635889 w 7472601"/>
              <a:gd name="connsiteY179" fmla="*/ 3709494 h 6858000"/>
              <a:gd name="connsiteX180" fmla="*/ 1510397 w 7472601"/>
              <a:gd name="connsiteY180" fmla="*/ 3684705 h 6858000"/>
              <a:gd name="connsiteX181" fmla="*/ 1146550 w 7472601"/>
              <a:gd name="connsiteY181" fmla="*/ 3802012 h 6858000"/>
              <a:gd name="connsiteX182" fmla="*/ 698834 w 7472601"/>
              <a:gd name="connsiteY182" fmla="*/ 3952272 h 6858000"/>
              <a:gd name="connsiteX183" fmla="*/ 34256 w 7472601"/>
              <a:gd name="connsiteY183" fmla="*/ 4347603 h 6858000"/>
              <a:gd name="connsiteX184" fmla="*/ 527241 w 7472601"/>
              <a:gd name="connsiteY184" fmla="*/ 4065078 h 6858000"/>
              <a:gd name="connsiteX185" fmla="*/ 1510397 w 7472601"/>
              <a:gd name="connsiteY185" fmla="*/ 3684705 h 6858000"/>
              <a:gd name="connsiteX186" fmla="*/ 1313114 w 7472601"/>
              <a:gd name="connsiteY186" fmla="*/ 3655216 h 6858000"/>
              <a:gd name="connsiteX187" fmla="*/ 1109304 w 7472601"/>
              <a:gd name="connsiteY187" fmla="*/ 3669030 h 6858000"/>
              <a:gd name="connsiteX188" fmla="*/ 8129 w 7472601"/>
              <a:gd name="connsiteY188" fmla="*/ 4330519 h 6858000"/>
              <a:gd name="connsiteX189" fmla="*/ 687572 w 7472601"/>
              <a:gd name="connsiteY189" fmla="*/ 3925629 h 6858000"/>
              <a:gd name="connsiteX190" fmla="*/ 1138365 w 7472601"/>
              <a:gd name="connsiteY190" fmla="*/ 3774515 h 6858000"/>
              <a:gd name="connsiteX191" fmla="*/ 1505579 w 7472601"/>
              <a:gd name="connsiteY191" fmla="*/ 3655526 h 6858000"/>
              <a:gd name="connsiteX192" fmla="*/ 1313114 w 7472601"/>
              <a:gd name="connsiteY192" fmla="*/ 3655216 h 6858000"/>
              <a:gd name="connsiteX193" fmla="*/ 3655073 w 7472601"/>
              <a:gd name="connsiteY193" fmla="*/ 3650884 h 6858000"/>
              <a:gd name="connsiteX194" fmla="*/ 3989938 w 7472601"/>
              <a:gd name="connsiteY194" fmla="*/ 3991685 h 6858000"/>
              <a:gd name="connsiteX195" fmla="*/ 4393907 w 7472601"/>
              <a:gd name="connsiteY195" fmla="*/ 4261258 h 6858000"/>
              <a:gd name="connsiteX196" fmla="*/ 4648051 w 7472601"/>
              <a:gd name="connsiteY196" fmla="*/ 4374051 h 6858000"/>
              <a:gd name="connsiteX197" fmla="*/ 4383389 w 7472601"/>
              <a:gd name="connsiteY197" fmla="*/ 4184369 h 6858000"/>
              <a:gd name="connsiteX198" fmla="*/ 4165508 w 7472601"/>
              <a:gd name="connsiteY198" fmla="*/ 4035196 h 6858000"/>
              <a:gd name="connsiteX199" fmla="*/ 4068162 w 7472601"/>
              <a:gd name="connsiteY199" fmla="*/ 3953394 h 6858000"/>
              <a:gd name="connsiteX200" fmla="*/ 3981416 w 7472601"/>
              <a:gd name="connsiteY200" fmla="*/ 3880482 h 6858000"/>
              <a:gd name="connsiteX201" fmla="*/ 3800147 w 7472601"/>
              <a:gd name="connsiteY201" fmla="*/ 3749872 h 6858000"/>
              <a:gd name="connsiteX202" fmla="*/ 3655073 w 7472601"/>
              <a:gd name="connsiteY202" fmla="*/ 3650884 h 6858000"/>
              <a:gd name="connsiteX203" fmla="*/ 3670252 w 7472601"/>
              <a:gd name="connsiteY203" fmla="*/ 3622798 h 6858000"/>
              <a:gd name="connsiteX204" fmla="*/ 3817258 w 7472601"/>
              <a:gd name="connsiteY204" fmla="*/ 3723577 h 6858000"/>
              <a:gd name="connsiteX205" fmla="*/ 4000461 w 7472601"/>
              <a:gd name="connsiteY205" fmla="*/ 3855966 h 6858000"/>
              <a:gd name="connsiteX206" fmla="*/ 4088180 w 7472601"/>
              <a:gd name="connsiteY206" fmla="*/ 3929774 h 6858000"/>
              <a:gd name="connsiteX207" fmla="*/ 4184555 w 7472601"/>
              <a:gd name="connsiteY207" fmla="*/ 4010683 h 6858000"/>
              <a:gd name="connsiteX208" fmla="*/ 4399563 w 7472601"/>
              <a:gd name="connsiteY208" fmla="*/ 4158106 h 6858000"/>
              <a:gd name="connsiteX209" fmla="*/ 4684469 w 7472601"/>
              <a:gd name="connsiteY209" fmla="*/ 4364680 h 6858000"/>
              <a:gd name="connsiteX210" fmla="*/ 4690271 w 7472601"/>
              <a:gd name="connsiteY210" fmla="*/ 4370034 h 6858000"/>
              <a:gd name="connsiteX211" fmla="*/ 4136093 w 7472601"/>
              <a:gd name="connsiteY211" fmla="*/ 3858466 h 6858000"/>
              <a:gd name="connsiteX212" fmla="*/ 3670252 w 7472601"/>
              <a:gd name="connsiteY212" fmla="*/ 3622798 h 6858000"/>
              <a:gd name="connsiteX213" fmla="*/ 4440129 w 7472601"/>
              <a:gd name="connsiteY213" fmla="*/ 3448571 h 6858000"/>
              <a:gd name="connsiteX214" fmla="*/ 4856525 w 7472601"/>
              <a:gd name="connsiteY214" fmla="*/ 3915351 h 6858000"/>
              <a:gd name="connsiteX215" fmla="*/ 5059055 w 7472601"/>
              <a:gd name="connsiteY215" fmla="*/ 4108918 h 6858000"/>
              <a:gd name="connsiteX216" fmla="*/ 5290070 w 7472601"/>
              <a:gd name="connsiteY216" fmla="*/ 4263619 h 6858000"/>
              <a:gd name="connsiteX217" fmla="*/ 4834991 w 7472601"/>
              <a:gd name="connsiteY217" fmla="*/ 3830985 h 6858000"/>
              <a:gd name="connsiteX218" fmla="*/ 4440129 w 7472601"/>
              <a:gd name="connsiteY218" fmla="*/ 3448571 h 6858000"/>
              <a:gd name="connsiteX219" fmla="*/ 4441737 w 7472601"/>
              <a:gd name="connsiteY219" fmla="*/ 3399734 h 6858000"/>
              <a:gd name="connsiteX220" fmla="*/ 4431236 w 7472601"/>
              <a:gd name="connsiteY220" fmla="*/ 3400954 h 6858000"/>
              <a:gd name="connsiteX221" fmla="*/ 4557150 w 7472601"/>
              <a:gd name="connsiteY221" fmla="*/ 3510023 h 6858000"/>
              <a:gd name="connsiteX222" fmla="*/ 4856936 w 7472601"/>
              <a:gd name="connsiteY222" fmla="*/ 3809146 h 6858000"/>
              <a:gd name="connsiteX223" fmla="*/ 5111996 w 7472601"/>
              <a:gd name="connsiteY223" fmla="*/ 4065759 h 6858000"/>
              <a:gd name="connsiteX224" fmla="*/ 5388878 w 7472601"/>
              <a:gd name="connsiteY224" fmla="*/ 4300185 h 6858000"/>
              <a:gd name="connsiteX225" fmla="*/ 5425556 w 7472601"/>
              <a:gd name="connsiteY225" fmla="*/ 4308967 h 6858000"/>
              <a:gd name="connsiteX226" fmla="*/ 4943646 w 7472601"/>
              <a:gd name="connsiteY226" fmla="*/ 3822916 h 6858000"/>
              <a:gd name="connsiteX227" fmla="*/ 4594837 w 7472601"/>
              <a:gd name="connsiteY227" fmla="*/ 3532274 h 6858000"/>
              <a:gd name="connsiteX228" fmla="*/ 4441737 w 7472601"/>
              <a:gd name="connsiteY228" fmla="*/ 3399734 h 6858000"/>
              <a:gd name="connsiteX229" fmla="*/ 5425834 w 7472601"/>
              <a:gd name="connsiteY229" fmla="*/ 3162785 h 6858000"/>
              <a:gd name="connsiteX230" fmla="*/ 5401644 w 7472601"/>
              <a:gd name="connsiteY230" fmla="*/ 3617847 h 6858000"/>
              <a:gd name="connsiteX231" fmla="*/ 5467256 w 7472601"/>
              <a:gd name="connsiteY231" fmla="*/ 4175494 h 6858000"/>
              <a:gd name="connsiteX232" fmla="*/ 5448069 w 7472601"/>
              <a:gd name="connsiteY232" fmla="*/ 3567554 h 6858000"/>
              <a:gd name="connsiteX233" fmla="*/ 5425834 w 7472601"/>
              <a:gd name="connsiteY233" fmla="*/ 3162785 h 6858000"/>
              <a:gd name="connsiteX234" fmla="*/ 1318687 w 7472601"/>
              <a:gd name="connsiteY234" fmla="*/ 3113840 h 6858000"/>
              <a:gd name="connsiteX235" fmla="*/ 1066793 w 7472601"/>
              <a:gd name="connsiteY235" fmla="*/ 3212171 h 6858000"/>
              <a:gd name="connsiteX236" fmla="*/ 993319 w 7472601"/>
              <a:gd name="connsiteY236" fmla="*/ 3247648 h 6858000"/>
              <a:gd name="connsiteX237" fmla="*/ 853081 w 7472601"/>
              <a:gd name="connsiteY237" fmla="*/ 3312410 h 6858000"/>
              <a:gd name="connsiteX238" fmla="*/ 805957 w 7472601"/>
              <a:gd name="connsiteY238" fmla="*/ 3330443 h 6858000"/>
              <a:gd name="connsiteX239" fmla="*/ 1318687 w 7472601"/>
              <a:gd name="connsiteY239" fmla="*/ 3113840 h 6858000"/>
              <a:gd name="connsiteX240" fmla="*/ 5453702 w 7472601"/>
              <a:gd name="connsiteY240" fmla="*/ 3090882 h 6858000"/>
              <a:gd name="connsiteX241" fmla="*/ 5480135 w 7472601"/>
              <a:gd name="connsiteY241" fmla="*/ 3565802 h 6858000"/>
              <a:gd name="connsiteX242" fmla="*/ 5499023 w 7472601"/>
              <a:gd name="connsiteY242" fmla="*/ 4166310 h 6858000"/>
              <a:gd name="connsiteX243" fmla="*/ 5547022 w 7472601"/>
              <a:gd name="connsiteY243" fmla="*/ 3607838 h 6858000"/>
              <a:gd name="connsiteX244" fmla="*/ 5515964 w 7472601"/>
              <a:gd name="connsiteY244" fmla="*/ 3378541 h 6858000"/>
              <a:gd name="connsiteX245" fmla="*/ 5453702 w 7472601"/>
              <a:gd name="connsiteY245" fmla="*/ 3090882 h 6858000"/>
              <a:gd name="connsiteX246" fmla="*/ 1238695 w 7472601"/>
              <a:gd name="connsiteY246" fmla="*/ 3076820 h 6858000"/>
              <a:gd name="connsiteX247" fmla="*/ 716371 w 7472601"/>
              <a:gd name="connsiteY247" fmla="*/ 3293249 h 6858000"/>
              <a:gd name="connsiteX248" fmla="*/ 579522 w 7472601"/>
              <a:gd name="connsiteY248" fmla="*/ 3371759 h 6858000"/>
              <a:gd name="connsiteX249" fmla="*/ 600288 w 7472601"/>
              <a:gd name="connsiteY249" fmla="*/ 3365555 h 6858000"/>
              <a:gd name="connsiteX250" fmla="*/ 840692 w 7472601"/>
              <a:gd name="connsiteY250" fmla="*/ 3284921 h 6858000"/>
              <a:gd name="connsiteX251" fmla="*/ 979248 w 7472601"/>
              <a:gd name="connsiteY251" fmla="*/ 3221003 h 6858000"/>
              <a:gd name="connsiteX252" fmla="*/ 1053282 w 7472601"/>
              <a:gd name="connsiteY252" fmla="*/ 3185247 h 6858000"/>
              <a:gd name="connsiteX253" fmla="*/ 1320603 w 7472601"/>
              <a:gd name="connsiteY253" fmla="*/ 3081281 h 6858000"/>
              <a:gd name="connsiteX254" fmla="*/ 1238695 w 7472601"/>
              <a:gd name="connsiteY254" fmla="*/ 3076820 h 6858000"/>
              <a:gd name="connsiteX255" fmla="*/ 5425627 w 7472601"/>
              <a:gd name="connsiteY255" fmla="*/ 2954192 h 6858000"/>
              <a:gd name="connsiteX256" fmla="*/ 5470770 w 7472601"/>
              <a:gd name="connsiteY256" fmla="*/ 3005435 h 6858000"/>
              <a:gd name="connsiteX257" fmla="*/ 5519779 w 7472601"/>
              <a:gd name="connsiteY257" fmla="*/ 4359223 h 6858000"/>
              <a:gd name="connsiteX258" fmla="*/ 5520293 w 7472601"/>
              <a:gd name="connsiteY258" fmla="*/ 4360602 h 6858000"/>
              <a:gd name="connsiteX259" fmla="*/ 5767221 w 7472601"/>
              <a:gd name="connsiteY259" fmla="*/ 4665564 h 6858000"/>
              <a:gd name="connsiteX260" fmla="*/ 6937169 w 7472601"/>
              <a:gd name="connsiteY260" fmla="*/ 4815941 h 6858000"/>
              <a:gd name="connsiteX261" fmla="*/ 6953922 w 7472601"/>
              <a:gd name="connsiteY261" fmla="*/ 4890068 h 6858000"/>
              <a:gd name="connsiteX262" fmla="*/ 6071359 w 7472601"/>
              <a:gd name="connsiteY262" fmla="*/ 4770770 h 6858000"/>
              <a:gd name="connsiteX263" fmla="*/ 6038839 w 7472601"/>
              <a:gd name="connsiteY263" fmla="*/ 4764474 h 6858000"/>
              <a:gd name="connsiteX264" fmla="*/ 6038706 w 7472601"/>
              <a:gd name="connsiteY264" fmla="*/ 4763847 h 6858000"/>
              <a:gd name="connsiteX265" fmla="*/ 6037784 w 7472601"/>
              <a:gd name="connsiteY265" fmla="*/ 4764270 h 6858000"/>
              <a:gd name="connsiteX266" fmla="*/ 6038839 w 7472601"/>
              <a:gd name="connsiteY266" fmla="*/ 4764474 h 6858000"/>
              <a:gd name="connsiteX267" fmla="*/ 6040338 w 7472601"/>
              <a:gd name="connsiteY267" fmla="*/ 4771418 h 6858000"/>
              <a:gd name="connsiteX268" fmla="*/ 6024488 w 7472601"/>
              <a:gd name="connsiteY268" fmla="*/ 4809903 h 6858000"/>
              <a:gd name="connsiteX269" fmla="*/ 5599771 w 7472601"/>
              <a:gd name="connsiteY269" fmla="*/ 5509652 h 6858000"/>
              <a:gd name="connsiteX270" fmla="*/ 5548843 w 7472601"/>
              <a:gd name="connsiteY270" fmla="*/ 5563845 h 6858000"/>
              <a:gd name="connsiteX271" fmla="*/ 5940952 w 7472601"/>
              <a:gd name="connsiteY271" fmla="*/ 6250028 h 6858000"/>
              <a:gd name="connsiteX272" fmla="*/ 6043441 w 7472601"/>
              <a:gd name="connsiteY272" fmla="*/ 6665847 h 6858000"/>
              <a:gd name="connsiteX273" fmla="*/ 6093432 w 7472601"/>
              <a:gd name="connsiteY273" fmla="*/ 6858000 h 6858000"/>
              <a:gd name="connsiteX274" fmla="*/ 6034344 w 7472601"/>
              <a:gd name="connsiteY274" fmla="*/ 6858000 h 6858000"/>
              <a:gd name="connsiteX275" fmla="*/ 6026679 w 7472601"/>
              <a:gd name="connsiteY275" fmla="*/ 6836959 h 6858000"/>
              <a:gd name="connsiteX276" fmla="*/ 5800441 w 7472601"/>
              <a:gd name="connsiteY276" fmla="*/ 6335286 h 6858000"/>
              <a:gd name="connsiteX277" fmla="*/ 5526562 w 7472601"/>
              <a:gd name="connsiteY277" fmla="*/ 5705388 h 6858000"/>
              <a:gd name="connsiteX278" fmla="*/ 5519640 w 7472601"/>
              <a:gd name="connsiteY278" fmla="*/ 5683774 h 6858000"/>
              <a:gd name="connsiteX279" fmla="*/ 5844559 w 7472601"/>
              <a:gd name="connsiteY279" fmla="*/ 6553349 h 6858000"/>
              <a:gd name="connsiteX280" fmla="*/ 5975994 w 7472601"/>
              <a:gd name="connsiteY280" fmla="*/ 6858000 h 6858000"/>
              <a:gd name="connsiteX281" fmla="*/ 5898547 w 7472601"/>
              <a:gd name="connsiteY281" fmla="*/ 6858000 h 6858000"/>
              <a:gd name="connsiteX282" fmla="*/ 5682041 w 7472601"/>
              <a:gd name="connsiteY282" fmla="*/ 6355860 h 6858000"/>
              <a:gd name="connsiteX283" fmla="*/ 5461758 w 7472601"/>
              <a:gd name="connsiteY283" fmla="*/ 5820220 h 6858000"/>
              <a:gd name="connsiteX284" fmla="*/ 5237282 w 7472601"/>
              <a:gd name="connsiteY284" fmla="*/ 6579086 h 6858000"/>
              <a:gd name="connsiteX285" fmla="*/ 5115009 w 7472601"/>
              <a:gd name="connsiteY285" fmla="*/ 6858000 h 6858000"/>
              <a:gd name="connsiteX286" fmla="*/ 5028074 w 7472601"/>
              <a:gd name="connsiteY286" fmla="*/ 6858000 h 6858000"/>
              <a:gd name="connsiteX287" fmla="*/ 5079508 w 7472601"/>
              <a:gd name="connsiteY287" fmla="*/ 6749074 h 6858000"/>
              <a:gd name="connsiteX288" fmla="*/ 5371846 w 7472601"/>
              <a:gd name="connsiteY288" fmla="*/ 5924413 h 6858000"/>
              <a:gd name="connsiteX289" fmla="*/ 5270512 w 7472601"/>
              <a:gd name="connsiteY289" fmla="*/ 6138975 h 6858000"/>
              <a:gd name="connsiteX290" fmla="*/ 5062409 w 7472601"/>
              <a:gd name="connsiteY290" fmla="*/ 6653544 h 6858000"/>
              <a:gd name="connsiteX291" fmla="*/ 5036628 w 7472601"/>
              <a:gd name="connsiteY291" fmla="*/ 6754247 h 6858000"/>
              <a:gd name="connsiteX292" fmla="*/ 5009112 w 7472601"/>
              <a:gd name="connsiteY292" fmla="*/ 6858000 h 6858000"/>
              <a:gd name="connsiteX293" fmla="*/ 4976679 w 7472601"/>
              <a:gd name="connsiteY293" fmla="*/ 6858000 h 6858000"/>
              <a:gd name="connsiteX294" fmla="*/ 5006537 w 7472601"/>
              <a:gd name="connsiteY294" fmla="*/ 6747068 h 6858000"/>
              <a:gd name="connsiteX295" fmla="*/ 5032723 w 7472601"/>
              <a:gd name="connsiteY295" fmla="*/ 6644957 h 6858000"/>
              <a:gd name="connsiteX296" fmla="*/ 5242949 w 7472601"/>
              <a:gd name="connsiteY296" fmla="*/ 6125175 h 6858000"/>
              <a:gd name="connsiteX297" fmla="*/ 5286321 w 7472601"/>
              <a:gd name="connsiteY297" fmla="*/ 6033555 h 6858000"/>
              <a:gd name="connsiteX298" fmla="*/ 5008210 w 7472601"/>
              <a:gd name="connsiteY298" fmla="*/ 6649194 h 6858000"/>
              <a:gd name="connsiteX299" fmla="*/ 4986321 w 7472601"/>
              <a:gd name="connsiteY299" fmla="*/ 6765687 h 6858000"/>
              <a:gd name="connsiteX300" fmla="*/ 4973474 w 7472601"/>
              <a:gd name="connsiteY300" fmla="*/ 6858000 h 6858000"/>
              <a:gd name="connsiteX301" fmla="*/ 4907178 w 7472601"/>
              <a:gd name="connsiteY301" fmla="*/ 6858000 h 6858000"/>
              <a:gd name="connsiteX302" fmla="*/ 4910810 w 7472601"/>
              <a:gd name="connsiteY302" fmla="*/ 6829660 h 6858000"/>
              <a:gd name="connsiteX303" fmla="*/ 4987461 w 7472601"/>
              <a:gd name="connsiteY303" fmla="*/ 6432994 h 6858000"/>
              <a:gd name="connsiteX304" fmla="*/ 5179262 w 7472601"/>
              <a:gd name="connsiteY304" fmla="*/ 6035044 h 6858000"/>
              <a:gd name="connsiteX305" fmla="*/ 4689678 w 7472601"/>
              <a:gd name="connsiteY305" fmla="*/ 6440241 h 6858000"/>
              <a:gd name="connsiteX306" fmla="*/ 4477543 w 7472601"/>
              <a:gd name="connsiteY306" fmla="*/ 6674836 h 6858000"/>
              <a:gd name="connsiteX307" fmla="*/ 4329957 w 7472601"/>
              <a:gd name="connsiteY307" fmla="*/ 6858000 h 6858000"/>
              <a:gd name="connsiteX308" fmla="*/ 4218595 w 7472601"/>
              <a:gd name="connsiteY308" fmla="*/ 6858000 h 6858000"/>
              <a:gd name="connsiteX309" fmla="*/ 4368888 w 7472601"/>
              <a:gd name="connsiteY309" fmla="*/ 6668412 h 6858000"/>
              <a:gd name="connsiteX310" fmla="*/ 4563091 w 7472601"/>
              <a:gd name="connsiteY310" fmla="*/ 6442508 h 6858000"/>
              <a:gd name="connsiteX311" fmla="*/ 5387324 w 7472601"/>
              <a:gd name="connsiteY311" fmla="*/ 5705830 h 6858000"/>
              <a:gd name="connsiteX312" fmla="*/ 5073620 w 7472601"/>
              <a:gd name="connsiteY312" fmla="*/ 5955437 h 6858000"/>
              <a:gd name="connsiteX313" fmla="*/ 4689789 w 7472601"/>
              <a:gd name="connsiteY313" fmla="*/ 6268382 h 6858000"/>
              <a:gd name="connsiteX314" fmla="*/ 4418722 w 7472601"/>
              <a:gd name="connsiteY314" fmla="*/ 6570886 h 6858000"/>
              <a:gd name="connsiteX315" fmla="*/ 4214944 w 7472601"/>
              <a:gd name="connsiteY315" fmla="*/ 6858000 h 6858000"/>
              <a:gd name="connsiteX316" fmla="*/ 4177898 w 7472601"/>
              <a:gd name="connsiteY316" fmla="*/ 6858000 h 6858000"/>
              <a:gd name="connsiteX317" fmla="*/ 4391597 w 7472601"/>
              <a:gd name="connsiteY317" fmla="*/ 6556370 h 6858000"/>
              <a:gd name="connsiteX318" fmla="*/ 4668889 w 7472601"/>
              <a:gd name="connsiteY318" fmla="*/ 6246399 h 6858000"/>
              <a:gd name="connsiteX319" fmla="*/ 5055427 w 7472601"/>
              <a:gd name="connsiteY319" fmla="*/ 5931476 h 6858000"/>
              <a:gd name="connsiteX320" fmla="*/ 5371814 w 7472601"/>
              <a:gd name="connsiteY320" fmla="*/ 5678975 h 6858000"/>
              <a:gd name="connsiteX321" fmla="*/ 4987918 w 7472601"/>
              <a:gd name="connsiteY321" fmla="*/ 5838701 h 6858000"/>
              <a:gd name="connsiteX322" fmla="*/ 4317146 w 7472601"/>
              <a:gd name="connsiteY322" fmla="*/ 6587716 h 6858000"/>
              <a:gd name="connsiteX323" fmla="*/ 4171627 w 7472601"/>
              <a:gd name="connsiteY323" fmla="*/ 6858000 h 6858000"/>
              <a:gd name="connsiteX324" fmla="*/ 4081585 w 7472601"/>
              <a:gd name="connsiteY324" fmla="*/ 6858000 h 6858000"/>
              <a:gd name="connsiteX325" fmla="*/ 4238603 w 7472601"/>
              <a:gd name="connsiteY325" fmla="*/ 6559341 h 6858000"/>
              <a:gd name="connsiteX326" fmla="*/ 4778333 w 7472601"/>
              <a:gd name="connsiteY326" fmla="*/ 5873626 h 6858000"/>
              <a:gd name="connsiteX327" fmla="*/ 5414185 w 7472601"/>
              <a:gd name="connsiteY327" fmla="*/ 5573882 h 6858000"/>
              <a:gd name="connsiteX328" fmla="*/ 5959648 w 7472601"/>
              <a:gd name="connsiteY328" fmla="*/ 4760797 h 6858000"/>
              <a:gd name="connsiteX329" fmla="*/ 5355019 w 7472601"/>
              <a:gd name="connsiteY329" fmla="*/ 4734672 h 6858000"/>
              <a:gd name="connsiteX330" fmla="*/ 5083565 w 7472601"/>
              <a:gd name="connsiteY330" fmla="*/ 5179121 h 6858000"/>
              <a:gd name="connsiteX331" fmla="*/ 4713577 w 7472601"/>
              <a:gd name="connsiteY331" fmla="*/ 5616803 h 6858000"/>
              <a:gd name="connsiteX332" fmla="*/ 3989559 w 7472601"/>
              <a:gd name="connsiteY332" fmla="*/ 6145945 h 6858000"/>
              <a:gd name="connsiteX333" fmla="*/ 3939824 w 7472601"/>
              <a:gd name="connsiteY333" fmla="*/ 6066900 h 6858000"/>
              <a:gd name="connsiteX334" fmla="*/ 4584537 w 7472601"/>
              <a:gd name="connsiteY334" fmla="*/ 5324826 h 6858000"/>
              <a:gd name="connsiteX335" fmla="*/ 5037105 w 7472601"/>
              <a:gd name="connsiteY335" fmla="*/ 5088765 h 6858000"/>
              <a:gd name="connsiteX336" fmla="*/ 5039930 w 7472601"/>
              <a:gd name="connsiteY336" fmla="*/ 5089585 h 6858000"/>
              <a:gd name="connsiteX337" fmla="*/ 5263764 w 7472601"/>
              <a:gd name="connsiteY337" fmla="*/ 4735525 h 6858000"/>
              <a:gd name="connsiteX338" fmla="*/ 4086300 w 7472601"/>
              <a:gd name="connsiteY338" fmla="*/ 4884599 h 6858000"/>
              <a:gd name="connsiteX339" fmla="*/ 4085485 w 7472601"/>
              <a:gd name="connsiteY339" fmla="*/ 4899070 h 6858000"/>
              <a:gd name="connsiteX340" fmla="*/ 3871915 w 7472601"/>
              <a:gd name="connsiteY340" fmla="*/ 5253645 h 6858000"/>
              <a:gd name="connsiteX341" fmla="*/ 3799374 w 7472601"/>
              <a:gd name="connsiteY341" fmla="*/ 5466127 h 6858000"/>
              <a:gd name="connsiteX342" fmla="*/ 3498850 w 7472601"/>
              <a:gd name="connsiteY342" fmla="*/ 6661888 h 6858000"/>
              <a:gd name="connsiteX343" fmla="*/ 3399216 w 7472601"/>
              <a:gd name="connsiteY343" fmla="*/ 6858000 h 6858000"/>
              <a:gd name="connsiteX344" fmla="*/ 3303688 w 7472601"/>
              <a:gd name="connsiteY344" fmla="*/ 6858000 h 6858000"/>
              <a:gd name="connsiteX345" fmla="*/ 3391774 w 7472601"/>
              <a:gd name="connsiteY345" fmla="*/ 6697181 h 6858000"/>
              <a:gd name="connsiteX346" fmla="*/ 3735540 w 7472601"/>
              <a:gd name="connsiteY346" fmla="*/ 5546923 h 6858000"/>
              <a:gd name="connsiteX347" fmla="*/ 3729438 w 7472601"/>
              <a:gd name="connsiteY347" fmla="*/ 5569058 h 6858000"/>
              <a:gd name="connsiteX348" fmla="*/ 3707782 w 7472601"/>
              <a:gd name="connsiteY348" fmla="*/ 5644908 h 6858000"/>
              <a:gd name="connsiteX349" fmla="*/ 3583827 w 7472601"/>
              <a:gd name="connsiteY349" fmla="*/ 6039215 h 6858000"/>
              <a:gd name="connsiteX350" fmla="*/ 3547861 w 7472601"/>
              <a:gd name="connsiteY350" fmla="*/ 6129609 h 6858000"/>
              <a:gd name="connsiteX351" fmla="*/ 3490905 w 7472601"/>
              <a:gd name="connsiteY351" fmla="*/ 6277660 h 6858000"/>
              <a:gd name="connsiteX352" fmla="*/ 3455859 w 7472601"/>
              <a:gd name="connsiteY352" fmla="*/ 6391301 h 6858000"/>
              <a:gd name="connsiteX353" fmla="*/ 3429112 w 7472601"/>
              <a:gd name="connsiteY353" fmla="*/ 6479469 h 6858000"/>
              <a:gd name="connsiteX354" fmla="*/ 3304862 w 7472601"/>
              <a:gd name="connsiteY354" fmla="*/ 6796476 h 6858000"/>
              <a:gd name="connsiteX355" fmla="*/ 3276071 w 7472601"/>
              <a:gd name="connsiteY355" fmla="*/ 6858000 h 6858000"/>
              <a:gd name="connsiteX356" fmla="*/ 3240805 w 7472601"/>
              <a:gd name="connsiteY356" fmla="*/ 6858000 h 6858000"/>
              <a:gd name="connsiteX357" fmla="*/ 3275917 w 7472601"/>
              <a:gd name="connsiteY357" fmla="*/ 6783192 h 6858000"/>
              <a:gd name="connsiteX358" fmla="*/ 3399358 w 7472601"/>
              <a:gd name="connsiteY358" fmla="*/ 6469011 h 6858000"/>
              <a:gd name="connsiteX359" fmla="*/ 3425650 w 7472601"/>
              <a:gd name="connsiteY359" fmla="*/ 6381333 h 6858000"/>
              <a:gd name="connsiteX360" fmla="*/ 3460661 w 7472601"/>
              <a:gd name="connsiteY360" fmla="*/ 6266763 h 6858000"/>
              <a:gd name="connsiteX361" fmla="*/ 3518021 w 7472601"/>
              <a:gd name="connsiteY361" fmla="*/ 6117298 h 6858000"/>
              <a:gd name="connsiteX362" fmla="*/ 3554035 w 7472601"/>
              <a:gd name="connsiteY362" fmla="*/ 6027832 h 6858000"/>
              <a:gd name="connsiteX363" fmla="*/ 3677174 w 7472601"/>
              <a:gd name="connsiteY363" fmla="*/ 5636351 h 6858000"/>
              <a:gd name="connsiteX364" fmla="*/ 3698819 w 7472601"/>
              <a:gd name="connsiteY364" fmla="*/ 5560503 h 6858000"/>
              <a:gd name="connsiteX365" fmla="*/ 3702094 w 7472601"/>
              <a:gd name="connsiteY365" fmla="*/ 5549194 h 6858000"/>
              <a:gd name="connsiteX366" fmla="*/ 3398355 w 7472601"/>
              <a:gd name="connsiteY366" fmla="*/ 6094603 h 6858000"/>
              <a:gd name="connsiteX367" fmla="*/ 3193941 w 7472601"/>
              <a:gd name="connsiteY367" fmla="*/ 6798775 h 6858000"/>
              <a:gd name="connsiteX368" fmla="*/ 3184140 w 7472601"/>
              <a:gd name="connsiteY368" fmla="*/ 6858000 h 6858000"/>
              <a:gd name="connsiteX369" fmla="*/ 3099978 w 7472601"/>
              <a:gd name="connsiteY369" fmla="*/ 6858000 h 6858000"/>
              <a:gd name="connsiteX370" fmla="*/ 3101556 w 7472601"/>
              <a:gd name="connsiteY370" fmla="*/ 6843337 h 6858000"/>
              <a:gd name="connsiteX371" fmla="*/ 3370162 w 7472601"/>
              <a:gd name="connsiteY371" fmla="*/ 5785550 h 6858000"/>
              <a:gd name="connsiteX372" fmla="*/ 3746477 w 7472601"/>
              <a:gd name="connsiteY372" fmla="*/ 5377889 h 6858000"/>
              <a:gd name="connsiteX373" fmla="*/ 3863399 w 7472601"/>
              <a:gd name="connsiteY373" fmla="*/ 5087257 h 6858000"/>
              <a:gd name="connsiteX374" fmla="*/ 3968712 w 7472601"/>
              <a:gd name="connsiteY374" fmla="*/ 4913989 h 6858000"/>
              <a:gd name="connsiteX375" fmla="*/ 2792390 w 7472601"/>
              <a:gd name="connsiteY375" fmla="*/ 5382974 h 6858000"/>
              <a:gd name="connsiteX376" fmla="*/ 2714982 w 7472601"/>
              <a:gd name="connsiteY376" fmla="*/ 5427051 h 6858000"/>
              <a:gd name="connsiteX377" fmla="*/ 2813361 w 7472601"/>
              <a:gd name="connsiteY377" fmla="*/ 6023912 h 6858000"/>
              <a:gd name="connsiteX378" fmla="*/ 2688430 w 7472601"/>
              <a:gd name="connsiteY378" fmla="*/ 6801564 h 6858000"/>
              <a:gd name="connsiteX379" fmla="*/ 2629626 w 7472601"/>
              <a:gd name="connsiteY379" fmla="*/ 6763394 h 6858000"/>
              <a:gd name="connsiteX380" fmla="*/ 2565328 w 7472601"/>
              <a:gd name="connsiteY380" fmla="*/ 5516399 h 6858000"/>
              <a:gd name="connsiteX381" fmla="*/ 1922999 w 7472601"/>
              <a:gd name="connsiteY381" fmla="*/ 5980343 h 6858000"/>
              <a:gd name="connsiteX382" fmla="*/ 1950261 w 7472601"/>
              <a:gd name="connsiteY382" fmla="*/ 6405858 h 6858000"/>
              <a:gd name="connsiteX383" fmla="*/ 2365554 w 7472601"/>
              <a:gd name="connsiteY383" fmla="*/ 6759107 h 6858000"/>
              <a:gd name="connsiteX384" fmla="*/ 2424142 w 7472601"/>
              <a:gd name="connsiteY384" fmla="*/ 6858000 h 6858000"/>
              <a:gd name="connsiteX385" fmla="*/ 2395994 w 7472601"/>
              <a:gd name="connsiteY385" fmla="*/ 6858000 h 6858000"/>
              <a:gd name="connsiteX386" fmla="*/ 2392863 w 7472601"/>
              <a:gd name="connsiteY386" fmla="*/ 6852964 h 6858000"/>
              <a:gd name="connsiteX387" fmla="*/ 2017589 w 7472601"/>
              <a:gd name="connsiteY387" fmla="*/ 6493982 h 6858000"/>
              <a:gd name="connsiteX388" fmla="*/ 2147336 w 7472601"/>
              <a:gd name="connsiteY388" fmla="*/ 6594052 h 6858000"/>
              <a:gd name="connsiteX389" fmla="*/ 2207047 w 7472601"/>
              <a:gd name="connsiteY389" fmla="*/ 6654540 h 6858000"/>
              <a:gd name="connsiteX390" fmla="*/ 2299106 w 7472601"/>
              <a:gd name="connsiteY390" fmla="*/ 6778931 h 6858000"/>
              <a:gd name="connsiteX391" fmla="*/ 2314430 w 7472601"/>
              <a:gd name="connsiteY391" fmla="*/ 6801144 h 6858000"/>
              <a:gd name="connsiteX392" fmla="*/ 2352406 w 7472601"/>
              <a:gd name="connsiteY392" fmla="*/ 6858000 h 6858000"/>
              <a:gd name="connsiteX393" fmla="*/ 2314492 w 7472601"/>
              <a:gd name="connsiteY393" fmla="*/ 6858000 h 6858000"/>
              <a:gd name="connsiteX394" fmla="*/ 2288095 w 7472601"/>
              <a:gd name="connsiteY394" fmla="*/ 6818030 h 6858000"/>
              <a:gd name="connsiteX395" fmla="*/ 2272768 w 7472601"/>
              <a:gd name="connsiteY395" fmla="*/ 6795822 h 6858000"/>
              <a:gd name="connsiteX396" fmla="*/ 2182715 w 7472601"/>
              <a:gd name="connsiteY396" fmla="*/ 6675071 h 6858000"/>
              <a:gd name="connsiteX397" fmla="*/ 2032061 w 7472601"/>
              <a:gd name="connsiteY397" fmla="*/ 6541380 h 6858000"/>
              <a:gd name="connsiteX398" fmla="*/ 2257220 w 7472601"/>
              <a:gd name="connsiteY398" fmla="*/ 6826257 h 6858000"/>
              <a:gd name="connsiteX399" fmla="*/ 2281324 w 7472601"/>
              <a:gd name="connsiteY399" fmla="*/ 6858000 h 6858000"/>
              <a:gd name="connsiteX400" fmla="*/ 2242860 w 7472601"/>
              <a:gd name="connsiteY400" fmla="*/ 6858000 h 6858000"/>
              <a:gd name="connsiteX401" fmla="*/ 2232818 w 7472601"/>
              <a:gd name="connsiteY401" fmla="*/ 6844926 h 6858000"/>
              <a:gd name="connsiteX402" fmla="*/ 1990172 w 7472601"/>
              <a:gd name="connsiteY402" fmla="*/ 6542121 h 6858000"/>
              <a:gd name="connsiteX403" fmla="*/ 2124090 w 7472601"/>
              <a:gd name="connsiteY403" fmla="*/ 6761017 h 6858000"/>
              <a:gd name="connsiteX404" fmla="*/ 2200380 w 7472601"/>
              <a:gd name="connsiteY404" fmla="*/ 6858000 h 6858000"/>
              <a:gd name="connsiteX405" fmla="*/ 2147507 w 7472601"/>
              <a:gd name="connsiteY405" fmla="*/ 6858000 h 6858000"/>
              <a:gd name="connsiteX406" fmla="*/ 2070668 w 7472601"/>
              <a:gd name="connsiteY406" fmla="*/ 6761520 h 6858000"/>
              <a:gd name="connsiteX407" fmla="*/ 1975142 w 7472601"/>
              <a:gd name="connsiteY407" fmla="*/ 6585570 h 6858000"/>
              <a:gd name="connsiteX408" fmla="*/ 2050035 w 7472601"/>
              <a:gd name="connsiteY408" fmla="*/ 6813345 h 6858000"/>
              <a:gd name="connsiteX409" fmla="*/ 2063025 w 7472601"/>
              <a:gd name="connsiteY409" fmla="*/ 6858000 h 6858000"/>
              <a:gd name="connsiteX410" fmla="*/ 2021675 w 7472601"/>
              <a:gd name="connsiteY410" fmla="*/ 6858000 h 6858000"/>
              <a:gd name="connsiteX411" fmla="*/ 2019308 w 7472601"/>
              <a:gd name="connsiteY411" fmla="*/ 6847118 h 6858000"/>
              <a:gd name="connsiteX412" fmla="*/ 1938835 w 7472601"/>
              <a:gd name="connsiteY412" fmla="*/ 6551160 h 6858000"/>
              <a:gd name="connsiteX413" fmla="*/ 1953230 w 7472601"/>
              <a:gd name="connsiteY413" fmla="*/ 6759699 h 6858000"/>
              <a:gd name="connsiteX414" fmla="*/ 1956763 w 7472601"/>
              <a:gd name="connsiteY414" fmla="*/ 6778191 h 6858000"/>
              <a:gd name="connsiteX415" fmla="*/ 1967925 w 7472601"/>
              <a:gd name="connsiteY415" fmla="*/ 6858000 h 6858000"/>
              <a:gd name="connsiteX416" fmla="*/ 1936622 w 7472601"/>
              <a:gd name="connsiteY416" fmla="*/ 6858000 h 6858000"/>
              <a:gd name="connsiteX417" fmla="*/ 1926261 w 7472601"/>
              <a:gd name="connsiteY417" fmla="*/ 6784064 h 6858000"/>
              <a:gd name="connsiteX418" fmla="*/ 1922724 w 7472601"/>
              <a:gd name="connsiteY418" fmla="*/ 6765577 h 6858000"/>
              <a:gd name="connsiteX419" fmla="*/ 1904650 w 7472601"/>
              <a:gd name="connsiteY419" fmla="*/ 6639616 h 6858000"/>
              <a:gd name="connsiteX420" fmla="*/ 1885273 w 7472601"/>
              <a:gd name="connsiteY420" fmla="*/ 6858000 h 6858000"/>
              <a:gd name="connsiteX421" fmla="*/ 1854363 w 7472601"/>
              <a:gd name="connsiteY421" fmla="*/ 6858000 h 6858000"/>
              <a:gd name="connsiteX422" fmla="*/ 1880391 w 7472601"/>
              <a:gd name="connsiteY422" fmla="*/ 6603796 h 6858000"/>
              <a:gd name="connsiteX423" fmla="*/ 1818273 w 7472601"/>
              <a:gd name="connsiteY423" fmla="*/ 6715729 h 6858000"/>
              <a:gd name="connsiteX424" fmla="*/ 1794691 w 7472601"/>
              <a:gd name="connsiteY424" fmla="*/ 6843239 h 6858000"/>
              <a:gd name="connsiteX425" fmla="*/ 1794914 w 7472601"/>
              <a:gd name="connsiteY425" fmla="*/ 6858000 h 6858000"/>
              <a:gd name="connsiteX426" fmla="*/ 1746128 w 7472601"/>
              <a:gd name="connsiteY426" fmla="*/ 6858000 h 6858000"/>
              <a:gd name="connsiteX427" fmla="*/ 1753934 w 7472601"/>
              <a:gd name="connsiteY427" fmla="*/ 6724796 h 6858000"/>
              <a:gd name="connsiteX428" fmla="*/ 1792053 w 7472601"/>
              <a:gd name="connsiteY428" fmla="*/ 6572396 h 6858000"/>
              <a:gd name="connsiteX429" fmla="*/ 1862248 w 7472601"/>
              <a:gd name="connsiteY429" fmla="*/ 6266397 h 6858000"/>
              <a:gd name="connsiteX430" fmla="*/ 1862250 w 7472601"/>
              <a:gd name="connsiteY430" fmla="*/ 6033531 h 6858000"/>
              <a:gd name="connsiteX431" fmla="*/ 1211999 w 7472601"/>
              <a:gd name="connsiteY431" fmla="*/ 6683610 h 6858000"/>
              <a:gd name="connsiteX432" fmla="*/ 1213266 w 7472601"/>
              <a:gd name="connsiteY432" fmla="*/ 6691947 h 6858000"/>
              <a:gd name="connsiteX433" fmla="*/ 1203370 w 7472601"/>
              <a:gd name="connsiteY433" fmla="*/ 6850676 h 6858000"/>
              <a:gd name="connsiteX434" fmla="*/ 1203671 w 7472601"/>
              <a:gd name="connsiteY434" fmla="*/ 6858000 h 6858000"/>
              <a:gd name="connsiteX435" fmla="*/ 1143180 w 7472601"/>
              <a:gd name="connsiteY435" fmla="*/ 6858000 h 6858000"/>
              <a:gd name="connsiteX436" fmla="*/ 1142176 w 7472601"/>
              <a:gd name="connsiteY436" fmla="*/ 6766045 h 6858000"/>
              <a:gd name="connsiteX437" fmla="*/ 1067484 w 7472601"/>
              <a:gd name="connsiteY437" fmla="*/ 6858000 h 6858000"/>
              <a:gd name="connsiteX438" fmla="*/ 953928 w 7472601"/>
              <a:gd name="connsiteY438" fmla="*/ 6858000 h 6858000"/>
              <a:gd name="connsiteX439" fmla="*/ 959715 w 7472601"/>
              <a:gd name="connsiteY439" fmla="*/ 6850185 h 6858000"/>
              <a:gd name="connsiteX440" fmla="*/ 1483788 w 7472601"/>
              <a:gd name="connsiteY440" fmla="*/ 6259174 h 6858000"/>
              <a:gd name="connsiteX441" fmla="*/ 1100671 w 7472601"/>
              <a:gd name="connsiteY441" fmla="*/ 6252137 h 6858000"/>
              <a:gd name="connsiteX442" fmla="*/ 1090144 w 7472601"/>
              <a:gd name="connsiteY442" fmla="*/ 6256748 h 6858000"/>
              <a:gd name="connsiteX443" fmla="*/ 1095872 w 7472601"/>
              <a:gd name="connsiteY443" fmla="*/ 6271892 h 6858000"/>
              <a:gd name="connsiteX444" fmla="*/ 262785 w 7472601"/>
              <a:gd name="connsiteY444" fmla="*/ 6845450 h 6858000"/>
              <a:gd name="connsiteX445" fmla="*/ 209968 w 7472601"/>
              <a:gd name="connsiteY445" fmla="*/ 6770713 h 6858000"/>
              <a:gd name="connsiteX446" fmla="*/ 873460 w 7472601"/>
              <a:gd name="connsiteY446" fmla="*/ 6253768 h 6858000"/>
              <a:gd name="connsiteX447" fmla="*/ 192686 w 7472601"/>
              <a:gd name="connsiteY447" fmla="*/ 5849257 h 6858000"/>
              <a:gd name="connsiteX448" fmla="*/ 4696 w 7472601"/>
              <a:gd name="connsiteY448" fmla="*/ 5697668 h 6858000"/>
              <a:gd name="connsiteX449" fmla="*/ 0 w 7472601"/>
              <a:gd name="connsiteY449" fmla="*/ 5689984 h 6858000"/>
              <a:gd name="connsiteX450" fmla="*/ 0 w 7472601"/>
              <a:gd name="connsiteY450" fmla="*/ 5513472 h 6858000"/>
              <a:gd name="connsiteX451" fmla="*/ 174101 w 7472601"/>
              <a:gd name="connsiteY451" fmla="*/ 5620277 h 6858000"/>
              <a:gd name="connsiteX452" fmla="*/ 891800 w 7472601"/>
              <a:gd name="connsiteY452" fmla="*/ 6036935 h 6858000"/>
              <a:gd name="connsiteX453" fmla="*/ 1072219 w 7472601"/>
              <a:gd name="connsiteY453" fmla="*/ 6169443 h 6858000"/>
              <a:gd name="connsiteX454" fmla="*/ 1074117 w 7472601"/>
              <a:gd name="connsiteY454" fmla="*/ 6170301 h 6858000"/>
              <a:gd name="connsiteX455" fmla="*/ 1083114 w 7472601"/>
              <a:gd name="connsiteY455" fmla="*/ 6174131 h 6858000"/>
              <a:gd name="connsiteX456" fmla="*/ 1543010 w 7472601"/>
              <a:gd name="connsiteY456" fmla="*/ 6191140 h 6858000"/>
              <a:gd name="connsiteX457" fmla="*/ 1551080 w 7472601"/>
              <a:gd name="connsiteY457" fmla="*/ 6195006 h 6858000"/>
              <a:gd name="connsiteX458" fmla="*/ 2345443 w 7472601"/>
              <a:gd name="connsiteY458" fmla="*/ 5549882 h 6858000"/>
              <a:gd name="connsiteX459" fmla="*/ 1721499 w 7472601"/>
              <a:gd name="connsiteY459" fmla="*/ 5599969 h 6858000"/>
              <a:gd name="connsiteX460" fmla="*/ 767716 w 7472601"/>
              <a:gd name="connsiteY460" fmla="*/ 5472768 h 6858000"/>
              <a:gd name="connsiteX461" fmla="*/ 722147 w 7472601"/>
              <a:gd name="connsiteY461" fmla="*/ 5393091 h 6858000"/>
              <a:gd name="connsiteX462" fmla="*/ 1485552 w 7472601"/>
              <a:gd name="connsiteY462" fmla="*/ 5313202 h 6858000"/>
              <a:gd name="connsiteX463" fmla="*/ 2143004 w 7472601"/>
              <a:gd name="connsiteY463" fmla="*/ 5402420 h 6858000"/>
              <a:gd name="connsiteX464" fmla="*/ 1933391 w 7472601"/>
              <a:gd name="connsiteY464" fmla="*/ 5156971 h 6858000"/>
              <a:gd name="connsiteX465" fmla="*/ 1827118 w 7472601"/>
              <a:gd name="connsiteY465" fmla="*/ 4968410 h 6858000"/>
              <a:gd name="connsiteX466" fmla="*/ 1837349 w 7472601"/>
              <a:gd name="connsiteY466" fmla="*/ 4956357 h 6858000"/>
              <a:gd name="connsiteX467" fmla="*/ 2162835 w 7472601"/>
              <a:gd name="connsiteY467" fmla="*/ 5187853 h 6858000"/>
              <a:gd name="connsiteX468" fmla="*/ 2257167 w 7472601"/>
              <a:gd name="connsiteY468" fmla="*/ 5462123 h 6858000"/>
              <a:gd name="connsiteX469" fmla="*/ 2261598 w 7472601"/>
              <a:gd name="connsiteY469" fmla="*/ 5467998 h 6858000"/>
              <a:gd name="connsiteX470" fmla="*/ 2437177 w 7472601"/>
              <a:gd name="connsiteY470" fmla="*/ 5479608 h 6858000"/>
              <a:gd name="connsiteX471" fmla="*/ 2445247 w 7472601"/>
              <a:gd name="connsiteY471" fmla="*/ 5483476 h 6858000"/>
              <a:gd name="connsiteX472" fmla="*/ 2743626 w 7472601"/>
              <a:gd name="connsiteY472" fmla="*/ 5304819 h 6858000"/>
              <a:gd name="connsiteX473" fmla="*/ 3048102 w 7472601"/>
              <a:gd name="connsiteY473" fmla="*/ 5150595 h 6858000"/>
              <a:gd name="connsiteX474" fmla="*/ 1799414 w 7472601"/>
              <a:gd name="connsiteY474" fmla="*/ 4694732 h 6858000"/>
              <a:gd name="connsiteX475" fmla="*/ 1771735 w 7472601"/>
              <a:gd name="connsiteY475" fmla="*/ 4619929 h 6858000"/>
              <a:gd name="connsiteX476" fmla="*/ 3104273 w 7472601"/>
              <a:gd name="connsiteY476" fmla="*/ 5076159 h 6858000"/>
              <a:gd name="connsiteX477" fmla="*/ 3113245 w 7472601"/>
              <a:gd name="connsiteY477" fmla="*/ 5090705 h 6858000"/>
              <a:gd name="connsiteX478" fmla="*/ 3126294 w 7472601"/>
              <a:gd name="connsiteY478" fmla="*/ 5114400 h 6858000"/>
              <a:gd name="connsiteX479" fmla="*/ 3937433 w 7472601"/>
              <a:gd name="connsiteY479" fmla="*/ 4830473 h 6858000"/>
              <a:gd name="connsiteX480" fmla="*/ 3590475 w 7472601"/>
              <a:gd name="connsiteY480" fmla="*/ 4597974 h 6858000"/>
              <a:gd name="connsiteX481" fmla="*/ 3100264 w 7472601"/>
              <a:gd name="connsiteY481" fmla="*/ 4579845 h 6858000"/>
              <a:gd name="connsiteX482" fmla="*/ 2183576 w 7472601"/>
              <a:gd name="connsiteY482" fmla="*/ 4227150 h 6858000"/>
              <a:gd name="connsiteX483" fmla="*/ 2151029 w 7472601"/>
              <a:gd name="connsiteY483" fmla="*/ 4146947 h 6858000"/>
              <a:gd name="connsiteX484" fmla="*/ 3563434 w 7472601"/>
              <a:gd name="connsiteY484" fmla="*/ 4469115 h 6858000"/>
              <a:gd name="connsiteX485" fmla="*/ 3177952 w 7472601"/>
              <a:gd name="connsiteY485" fmla="*/ 3657386 h 6858000"/>
              <a:gd name="connsiteX486" fmla="*/ 3189263 w 7472601"/>
              <a:gd name="connsiteY486" fmla="*/ 3625726 h 6858000"/>
              <a:gd name="connsiteX487" fmla="*/ 3560912 w 7472601"/>
              <a:gd name="connsiteY487" fmla="*/ 4079863 h 6858000"/>
              <a:gd name="connsiteX488" fmla="*/ 3626636 w 7472601"/>
              <a:gd name="connsiteY488" fmla="*/ 4512230 h 6858000"/>
              <a:gd name="connsiteX489" fmla="*/ 3653088 w 7472601"/>
              <a:gd name="connsiteY489" fmla="*/ 4521417 h 6858000"/>
              <a:gd name="connsiteX490" fmla="*/ 3988128 w 7472601"/>
              <a:gd name="connsiteY490" fmla="*/ 4817267 h 6858000"/>
              <a:gd name="connsiteX491" fmla="*/ 4830582 w 7472601"/>
              <a:gd name="connsiteY491" fmla="*/ 4676000 h 6858000"/>
              <a:gd name="connsiteX492" fmla="*/ 4830100 w 7472601"/>
              <a:gd name="connsiteY492" fmla="*/ 4675554 h 6858000"/>
              <a:gd name="connsiteX493" fmla="*/ 4036318 w 7472601"/>
              <a:gd name="connsiteY493" fmla="*/ 4147013 h 6858000"/>
              <a:gd name="connsiteX494" fmla="*/ 3432098 w 7472601"/>
              <a:gd name="connsiteY494" fmla="*/ 3537312 h 6858000"/>
              <a:gd name="connsiteX495" fmla="*/ 3446761 w 7472601"/>
              <a:gd name="connsiteY495" fmla="*/ 3461278 h 6858000"/>
              <a:gd name="connsiteX496" fmla="*/ 4419733 w 7472601"/>
              <a:gd name="connsiteY496" fmla="*/ 3963555 h 6858000"/>
              <a:gd name="connsiteX497" fmla="*/ 4781371 w 7472601"/>
              <a:gd name="connsiteY497" fmla="*/ 4458604 h 6858000"/>
              <a:gd name="connsiteX498" fmla="*/ 4780440 w 7472601"/>
              <a:gd name="connsiteY498" fmla="*/ 4470290 h 6858000"/>
              <a:gd name="connsiteX499" fmla="*/ 4898954 w 7472601"/>
              <a:gd name="connsiteY499" fmla="*/ 4662092 h 6858000"/>
              <a:gd name="connsiteX500" fmla="*/ 4900699 w 7472601"/>
              <a:gd name="connsiteY500" fmla="*/ 4670867 h 6858000"/>
              <a:gd name="connsiteX501" fmla="*/ 5714511 w 7472601"/>
              <a:gd name="connsiteY501" fmla="*/ 4663483 h 6858000"/>
              <a:gd name="connsiteX502" fmla="*/ 5464793 w 7472601"/>
              <a:gd name="connsiteY502" fmla="*/ 4393556 h 6858000"/>
              <a:gd name="connsiteX503" fmla="*/ 5461897 w 7472601"/>
              <a:gd name="connsiteY503" fmla="*/ 4390879 h 6858000"/>
              <a:gd name="connsiteX504" fmla="*/ 4294126 w 7472601"/>
              <a:gd name="connsiteY504" fmla="*/ 3303048 h 6858000"/>
              <a:gd name="connsiteX505" fmla="*/ 4305321 w 7472601"/>
              <a:gd name="connsiteY505" fmla="*/ 3256953 h 6858000"/>
              <a:gd name="connsiteX506" fmla="*/ 4949299 w 7472601"/>
              <a:gd name="connsiteY506" fmla="*/ 3766336 h 6858000"/>
              <a:gd name="connsiteX507" fmla="*/ 5291452 w 7472601"/>
              <a:gd name="connsiteY507" fmla="*/ 4076801 h 6858000"/>
              <a:gd name="connsiteX508" fmla="*/ 5434998 w 7472601"/>
              <a:gd name="connsiteY508" fmla="*/ 4254100 h 6858000"/>
              <a:gd name="connsiteX509" fmla="*/ 5351015 w 7472601"/>
              <a:gd name="connsiteY509" fmla="*/ 3760989 h 6858000"/>
              <a:gd name="connsiteX510" fmla="*/ 5413780 w 7472601"/>
              <a:gd name="connsiteY510" fmla="*/ 2966265 h 6858000"/>
              <a:gd name="connsiteX511" fmla="*/ 5425627 w 7472601"/>
              <a:gd name="connsiteY511" fmla="*/ 2954192 h 6858000"/>
              <a:gd name="connsiteX512" fmla="*/ 6604735 w 7472601"/>
              <a:gd name="connsiteY512" fmla="*/ 2041381 h 6858000"/>
              <a:gd name="connsiteX513" fmla="*/ 7204487 w 7472601"/>
              <a:gd name="connsiteY513" fmla="*/ 2742112 h 6858000"/>
              <a:gd name="connsiteX514" fmla="*/ 7131592 w 7472601"/>
              <a:gd name="connsiteY514" fmla="*/ 2672096 h 6858000"/>
              <a:gd name="connsiteX515" fmla="*/ 6996344 w 7472601"/>
              <a:gd name="connsiteY515" fmla="*/ 2518310 h 6858000"/>
              <a:gd name="connsiteX516" fmla="*/ 6735495 w 7472601"/>
              <a:gd name="connsiteY516" fmla="*/ 2196890 h 6858000"/>
              <a:gd name="connsiteX517" fmla="*/ 6721901 w 7472601"/>
              <a:gd name="connsiteY517" fmla="*/ 2179274 h 6858000"/>
              <a:gd name="connsiteX518" fmla="*/ 6604735 w 7472601"/>
              <a:gd name="connsiteY518" fmla="*/ 2041381 h 6858000"/>
              <a:gd name="connsiteX519" fmla="*/ 6591670 w 7472601"/>
              <a:gd name="connsiteY519" fmla="*/ 1988277 h 6858000"/>
              <a:gd name="connsiteX520" fmla="*/ 6747349 w 7472601"/>
              <a:gd name="connsiteY520" fmla="*/ 2160069 h 6858000"/>
              <a:gd name="connsiteX521" fmla="*/ 6760943 w 7472601"/>
              <a:gd name="connsiteY521" fmla="*/ 2177686 h 6858000"/>
              <a:gd name="connsiteX522" fmla="*/ 7021065 w 7472601"/>
              <a:gd name="connsiteY522" fmla="*/ 2498102 h 6858000"/>
              <a:gd name="connsiteX523" fmla="*/ 7155223 w 7472601"/>
              <a:gd name="connsiteY523" fmla="*/ 2650386 h 6858000"/>
              <a:gd name="connsiteX524" fmla="*/ 7203167 w 7472601"/>
              <a:gd name="connsiteY524" fmla="*/ 2697288 h 6858000"/>
              <a:gd name="connsiteX525" fmla="*/ 6937703 w 7472601"/>
              <a:gd name="connsiteY525" fmla="*/ 2321981 h 6858000"/>
              <a:gd name="connsiteX526" fmla="*/ 6591670 w 7472601"/>
              <a:gd name="connsiteY526" fmla="*/ 1988277 h 6858000"/>
              <a:gd name="connsiteX527" fmla="*/ 5798671 w 7472601"/>
              <a:gd name="connsiteY527" fmla="*/ 1981601 h 6858000"/>
              <a:gd name="connsiteX528" fmla="*/ 5754709 w 7472601"/>
              <a:gd name="connsiteY528" fmla="*/ 2071454 h 6858000"/>
              <a:gd name="connsiteX529" fmla="*/ 5763044 w 7472601"/>
              <a:gd name="connsiteY529" fmla="*/ 2842206 h 6858000"/>
              <a:gd name="connsiteX530" fmla="*/ 5764974 w 7472601"/>
              <a:gd name="connsiteY530" fmla="*/ 2799609 h 6858000"/>
              <a:gd name="connsiteX531" fmla="*/ 5767665 w 7472601"/>
              <a:gd name="connsiteY531" fmla="*/ 2666409 h 6858000"/>
              <a:gd name="connsiteX532" fmla="*/ 5763055 w 7472601"/>
              <a:gd name="connsiteY532" fmla="*/ 2579705 h 6858000"/>
              <a:gd name="connsiteX533" fmla="*/ 5758079 w 7472601"/>
              <a:gd name="connsiteY533" fmla="*/ 2492508 h 6858000"/>
              <a:gd name="connsiteX534" fmla="*/ 5779325 w 7472601"/>
              <a:gd name="connsiteY534" fmla="*/ 2197069 h 6858000"/>
              <a:gd name="connsiteX535" fmla="*/ 5798671 w 7472601"/>
              <a:gd name="connsiteY535" fmla="*/ 1981601 h 6858000"/>
              <a:gd name="connsiteX536" fmla="*/ 5829202 w 7472601"/>
              <a:gd name="connsiteY536" fmla="*/ 1971679 h 6858000"/>
              <a:gd name="connsiteX537" fmla="*/ 5809558 w 7472601"/>
              <a:gd name="connsiteY537" fmla="*/ 2198043 h 6858000"/>
              <a:gd name="connsiteX538" fmla="*/ 5788653 w 7472601"/>
              <a:gd name="connsiteY538" fmla="*/ 2489430 h 6858000"/>
              <a:gd name="connsiteX539" fmla="*/ 5793439 w 7472601"/>
              <a:gd name="connsiteY539" fmla="*/ 2575235 h 6858000"/>
              <a:gd name="connsiteX540" fmla="*/ 5796837 w 7472601"/>
              <a:gd name="connsiteY540" fmla="*/ 2637633 h 6858000"/>
              <a:gd name="connsiteX541" fmla="*/ 5818614 w 7472601"/>
              <a:gd name="connsiteY541" fmla="*/ 2473055 h 6858000"/>
              <a:gd name="connsiteX542" fmla="*/ 5829202 w 7472601"/>
              <a:gd name="connsiteY542" fmla="*/ 1971679 h 6858000"/>
              <a:gd name="connsiteX543" fmla="*/ 5911389 w 7472601"/>
              <a:gd name="connsiteY543" fmla="*/ 1898371 h 6858000"/>
              <a:gd name="connsiteX544" fmla="*/ 6237627 w 7472601"/>
              <a:gd name="connsiteY544" fmla="*/ 2231921 h 6858000"/>
              <a:gd name="connsiteX545" fmla="*/ 5911389 w 7472601"/>
              <a:gd name="connsiteY545" fmla="*/ 1898371 h 6858000"/>
              <a:gd name="connsiteX546" fmla="*/ 6944437 w 7472601"/>
              <a:gd name="connsiteY546" fmla="*/ 1575402 h 6858000"/>
              <a:gd name="connsiteX547" fmla="*/ 6304730 w 7472601"/>
              <a:gd name="connsiteY547" fmla="*/ 1766654 h 6858000"/>
              <a:gd name="connsiteX548" fmla="*/ 6944437 w 7472601"/>
              <a:gd name="connsiteY548" fmla="*/ 1575402 h 6858000"/>
              <a:gd name="connsiteX549" fmla="*/ 7019523 w 7472601"/>
              <a:gd name="connsiteY549" fmla="*/ 1519450 h 6858000"/>
              <a:gd name="connsiteX550" fmla="*/ 6298091 w 7472601"/>
              <a:gd name="connsiteY550" fmla="*/ 1737122 h 6858000"/>
              <a:gd name="connsiteX551" fmla="*/ 7019523 w 7472601"/>
              <a:gd name="connsiteY551" fmla="*/ 1519450 h 6858000"/>
              <a:gd name="connsiteX552" fmla="*/ 2399523 w 7472601"/>
              <a:gd name="connsiteY552" fmla="*/ 1428234 h 6858000"/>
              <a:gd name="connsiteX553" fmla="*/ 2224982 w 7472601"/>
              <a:gd name="connsiteY553" fmla="*/ 1826201 h 6858000"/>
              <a:gd name="connsiteX554" fmla="*/ 2096099 w 7472601"/>
              <a:gd name="connsiteY554" fmla="*/ 2345900 h 6858000"/>
              <a:gd name="connsiteX555" fmla="*/ 2283317 w 7472601"/>
              <a:gd name="connsiteY555" fmla="*/ 1796925 h 6858000"/>
              <a:gd name="connsiteX556" fmla="*/ 2399523 w 7472601"/>
              <a:gd name="connsiteY556" fmla="*/ 1428234 h 6858000"/>
              <a:gd name="connsiteX557" fmla="*/ 2448558 w 7472601"/>
              <a:gd name="connsiteY557" fmla="*/ 1373435 h 6858000"/>
              <a:gd name="connsiteX558" fmla="*/ 2312521 w 7472601"/>
              <a:gd name="connsiteY558" fmla="*/ 1806140 h 6858000"/>
              <a:gd name="connsiteX559" fmla="*/ 2127533 w 7472601"/>
              <a:gd name="connsiteY559" fmla="*/ 2348380 h 6858000"/>
              <a:gd name="connsiteX560" fmla="*/ 2358080 w 7472601"/>
              <a:gd name="connsiteY560" fmla="*/ 1866134 h 6858000"/>
              <a:gd name="connsiteX561" fmla="*/ 2407436 w 7472601"/>
              <a:gd name="connsiteY561" fmla="*/ 1651070 h 6858000"/>
              <a:gd name="connsiteX562" fmla="*/ 2448558 w 7472601"/>
              <a:gd name="connsiteY562" fmla="*/ 1373435 h 6858000"/>
              <a:gd name="connsiteX563" fmla="*/ 278707 w 7472601"/>
              <a:gd name="connsiteY563" fmla="*/ 1352270 h 6858000"/>
              <a:gd name="connsiteX564" fmla="*/ 321570 w 7472601"/>
              <a:gd name="connsiteY564" fmla="*/ 1861610 h 6858000"/>
              <a:gd name="connsiteX565" fmla="*/ 294281 w 7472601"/>
              <a:gd name="connsiteY565" fmla="*/ 1440658 h 6858000"/>
              <a:gd name="connsiteX566" fmla="*/ 278707 w 7472601"/>
              <a:gd name="connsiteY566" fmla="*/ 1352270 h 6858000"/>
              <a:gd name="connsiteX567" fmla="*/ 1423821 w 7472601"/>
              <a:gd name="connsiteY567" fmla="*/ 1351958 h 6858000"/>
              <a:gd name="connsiteX568" fmla="*/ 1638521 w 7472601"/>
              <a:gd name="connsiteY568" fmla="*/ 1908470 h 6858000"/>
              <a:gd name="connsiteX569" fmla="*/ 1754199 w 7472601"/>
              <a:gd name="connsiteY569" fmla="*/ 2149284 h 6858000"/>
              <a:gd name="connsiteX570" fmla="*/ 1908359 w 7472601"/>
              <a:gd name="connsiteY570" fmla="*/ 2364988 h 6858000"/>
              <a:gd name="connsiteX571" fmla="*/ 1647661 w 7472601"/>
              <a:gd name="connsiteY571" fmla="*/ 1825945 h 6858000"/>
              <a:gd name="connsiteX572" fmla="*/ 1423821 w 7472601"/>
              <a:gd name="connsiteY572" fmla="*/ 1351958 h 6858000"/>
              <a:gd name="connsiteX573" fmla="*/ 1431890 w 7472601"/>
              <a:gd name="connsiteY573" fmla="*/ 1306475 h 6858000"/>
              <a:gd name="connsiteX574" fmla="*/ 1507597 w 7472601"/>
              <a:gd name="connsiteY574" fmla="*/ 1446132 h 6858000"/>
              <a:gd name="connsiteX575" fmla="*/ 1674586 w 7472601"/>
              <a:gd name="connsiteY575" fmla="*/ 1813832 h 6858000"/>
              <a:gd name="connsiteX576" fmla="*/ 1815950 w 7472601"/>
              <a:gd name="connsiteY576" fmla="*/ 2128564 h 6858000"/>
              <a:gd name="connsiteX577" fmla="*/ 1984242 w 7472601"/>
              <a:gd name="connsiteY577" fmla="*/ 2430829 h 6858000"/>
              <a:gd name="connsiteX578" fmla="*/ 2014023 w 7472601"/>
              <a:gd name="connsiteY578" fmla="*/ 2450995 h 6858000"/>
              <a:gd name="connsiteX579" fmla="*/ 1747337 w 7472601"/>
              <a:gd name="connsiteY579" fmla="*/ 1855264 h 6858000"/>
              <a:gd name="connsiteX580" fmla="*/ 1533749 w 7472601"/>
              <a:gd name="connsiteY580" fmla="*/ 1478656 h 6858000"/>
              <a:gd name="connsiteX581" fmla="*/ 1431890 w 7472601"/>
              <a:gd name="connsiteY581" fmla="*/ 1306475 h 6858000"/>
              <a:gd name="connsiteX582" fmla="*/ 5052692 w 7472601"/>
              <a:gd name="connsiteY582" fmla="*/ 1292994 h 6858000"/>
              <a:gd name="connsiteX583" fmla="*/ 5200661 w 7472601"/>
              <a:gd name="connsiteY583" fmla="*/ 1635186 h 6858000"/>
              <a:gd name="connsiteX584" fmla="*/ 5297138 w 7472601"/>
              <a:gd name="connsiteY584" fmla="*/ 1906351 h 6858000"/>
              <a:gd name="connsiteX585" fmla="*/ 5052692 w 7472601"/>
              <a:gd name="connsiteY585" fmla="*/ 1292994 h 6858000"/>
              <a:gd name="connsiteX586" fmla="*/ 5009948 w 7472601"/>
              <a:gd name="connsiteY586" fmla="*/ 1273619 h 6858000"/>
              <a:gd name="connsiteX587" fmla="*/ 5121777 w 7472601"/>
              <a:gd name="connsiteY587" fmla="*/ 1654213 h 6858000"/>
              <a:gd name="connsiteX588" fmla="*/ 5293545 w 7472601"/>
              <a:gd name="connsiteY588" fmla="*/ 2072247 h 6858000"/>
              <a:gd name="connsiteX589" fmla="*/ 5294042 w 7472601"/>
              <a:gd name="connsiteY589" fmla="*/ 2065019 h 6858000"/>
              <a:gd name="connsiteX590" fmla="*/ 5171936 w 7472601"/>
              <a:gd name="connsiteY590" fmla="*/ 1647613 h 6858000"/>
              <a:gd name="connsiteX591" fmla="*/ 5009948 w 7472601"/>
              <a:gd name="connsiteY591" fmla="*/ 1273619 h 6858000"/>
              <a:gd name="connsiteX592" fmla="*/ 655236 w 7472601"/>
              <a:gd name="connsiteY592" fmla="*/ 1268632 h 6858000"/>
              <a:gd name="connsiteX593" fmla="*/ 839521 w 7472601"/>
              <a:gd name="connsiteY593" fmla="*/ 1685315 h 6858000"/>
              <a:gd name="connsiteX594" fmla="*/ 1109416 w 7472601"/>
              <a:gd name="connsiteY594" fmla="*/ 2061663 h 6858000"/>
              <a:gd name="connsiteX595" fmla="*/ 1298300 w 7472601"/>
              <a:gd name="connsiteY595" fmla="*/ 2247742 h 6858000"/>
              <a:gd name="connsiteX596" fmla="*/ 1125871 w 7472601"/>
              <a:gd name="connsiteY596" fmla="*/ 1989513 h 6858000"/>
              <a:gd name="connsiteX597" fmla="*/ 981574 w 7472601"/>
              <a:gd name="connsiteY597" fmla="*/ 1783157 h 6858000"/>
              <a:gd name="connsiteX598" fmla="*/ 922198 w 7472601"/>
              <a:gd name="connsiteY598" fmla="*/ 1677437 h 6858000"/>
              <a:gd name="connsiteX599" fmla="*/ 869293 w 7472601"/>
              <a:gd name="connsiteY599" fmla="*/ 1583214 h 6858000"/>
              <a:gd name="connsiteX600" fmla="*/ 751431 w 7472601"/>
              <a:gd name="connsiteY600" fmla="*/ 1405731 h 6858000"/>
              <a:gd name="connsiteX601" fmla="*/ 655236 w 7472601"/>
              <a:gd name="connsiteY601" fmla="*/ 1268632 h 6858000"/>
              <a:gd name="connsiteX602" fmla="*/ 6516292 w 7472601"/>
              <a:gd name="connsiteY602" fmla="*/ 1263064 h 6858000"/>
              <a:gd name="connsiteX603" fmla="*/ 5736320 w 7472601"/>
              <a:gd name="connsiteY603" fmla="*/ 1501803 h 6858000"/>
              <a:gd name="connsiteX604" fmla="*/ 6516292 w 7472601"/>
              <a:gd name="connsiteY604" fmla="*/ 1263064 h 6858000"/>
              <a:gd name="connsiteX605" fmla="*/ 291466 w 7472601"/>
              <a:gd name="connsiteY605" fmla="*/ 1250369 h 6858000"/>
              <a:gd name="connsiteX606" fmla="*/ 323180 w 7472601"/>
              <a:gd name="connsiteY606" fmla="*/ 1435283 h 6858000"/>
              <a:gd name="connsiteX607" fmla="*/ 349381 w 7472601"/>
              <a:gd name="connsiteY607" fmla="*/ 1875041 h 6858000"/>
              <a:gd name="connsiteX608" fmla="*/ 374363 w 7472601"/>
              <a:gd name="connsiteY608" fmla="*/ 1506494 h 6858000"/>
              <a:gd name="connsiteX609" fmla="*/ 302168 w 7472601"/>
              <a:gd name="connsiteY609" fmla="*/ 1274495 h 6858000"/>
              <a:gd name="connsiteX610" fmla="*/ 291466 w 7472601"/>
              <a:gd name="connsiteY610" fmla="*/ 1250369 h 6858000"/>
              <a:gd name="connsiteX611" fmla="*/ 678222 w 7472601"/>
              <a:gd name="connsiteY611" fmla="*/ 1248670 h 6858000"/>
              <a:gd name="connsiteX612" fmla="*/ 775536 w 7472601"/>
              <a:gd name="connsiteY612" fmla="*/ 1388015 h 6858000"/>
              <a:gd name="connsiteX613" fmla="*/ 894529 w 7472601"/>
              <a:gd name="connsiteY613" fmla="*/ 1567739 h 6858000"/>
              <a:gd name="connsiteX614" fmla="*/ 948000 w 7472601"/>
              <a:gd name="connsiteY614" fmla="*/ 1663088 h 6858000"/>
              <a:gd name="connsiteX615" fmla="*/ 1006812 w 7472601"/>
              <a:gd name="connsiteY615" fmla="*/ 1767683 h 6858000"/>
              <a:gd name="connsiteX616" fmla="*/ 1149133 w 7472601"/>
              <a:gd name="connsiteY616" fmla="*/ 1971513 h 6858000"/>
              <a:gd name="connsiteX617" fmla="*/ 1333952 w 7472601"/>
              <a:gd name="connsiteY617" fmla="*/ 2251620 h 6858000"/>
              <a:gd name="connsiteX618" fmla="*/ 1337329 w 7472601"/>
              <a:gd name="connsiteY618" fmla="*/ 2258350 h 6858000"/>
              <a:gd name="connsiteX619" fmla="*/ 1014726 w 7472601"/>
              <a:gd name="connsiteY619" fmla="*/ 1615556 h 6858000"/>
              <a:gd name="connsiteX620" fmla="*/ 678222 w 7472601"/>
              <a:gd name="connsiteY620" fmla="*/ 1248670 h 6858000"/>
              <a:gd name="connsiteX621" fmla="*/ 6691602 w 7472601"/>
              <a:gd name="connsiteY621" fmla="*/ 1140573 h 6858000"/>
              <a:gd name="connsiteX622" fmla="*/ 6571100 w 7472601"/>
              <a:gd name="connsiteY622" fmla="*/ 1183662 h 6858000"/>
              <a:gd name="connsiteX623" fmla="*/ 6241687 w 7472601"/>
              <a:gd name="connsiteY623" fmla="*/ 1257600 h 6858000"/>
              <a:gd name="connsiteX624" fmla="*/ 5693009 w 7472601"/>
              <a:gd name="connsiteY624" fmla="*/ 1478256 h 6858000"/>
              <a:gd name="connsiteX625" fmla="*/ 6548420 w 7472601"/>
              <a:gd name="connsiteY625" fmla="*/ 1214599 h 6858000"/>
              <a:gd name="connsiteX626" fmla="*/ 6605473 w 7472601"/>
              <a:gd name="connsiteY626" fmla="*/ 1184686 h 6858000"/>
              <a:gd name="connsiteX627" fmla="*/ 6691602 w 7472601"/>
              <a:gd name="connsiteY627" fmla="*/ 1140573 h 6858000"/>
              <a:gd name="connsiteX628" fmla="*/ 4002475 w 7472601"/>
              <a:gd name="connsiteY628" fmla="*/ 1037802 h 6858000"/>
              <a:gd name="connsiteX629" fmla="*/ 4000324 w 7472601"/>
              <a:gd name="connsiteY629" fmla="*/ 1039362 h 6858000"/>
              <a:gd name="connsiteX630" fmla="*/ 4002862 w 7472601"/>
              <a:gd name="connsiteY630" fmla="*/ 1042866 h 6858000"/>
              <a:gd name="connsiteX631" fmla="*/ 4002475 w 7472601"/>
              <a:gd name="connsiteY631" fmla="*/ 1037802 h 6858000"/>
              <a:gd name="connsiteX632" fmla="*/ 506322 w 7472601"/>
              <a:gd name="connsiteY632" fmla="*/ 1020997 h 6858000"/>
              <a:gd name="connsiteX633" fmla="*/ 533068 w 7472601"/>
              <a:gd name="connsiteY633" fmla="*/ 1029409 h 6858000"/>
              <a:gd name="connsiteX634" fmla="*/ 1232525 w 7472601"/>
              <a:gd name="connsiteY634" fmla="*/ 1804675 h 6858000"/>
              <a:gd name="connsiteX635" fmla="*/ 1388858 w 7472601"/>
              <a:gd name="connsiteY635" fmla="*/ 2368011 h 6858000"/>
              <a:gd name="connsiteX636" fmla="*/ 1384098 w 7472601"/>
              <a:gd name="connsiteY636" fmla="*/ 2378125 h 6858000"/>
              <a:gd name="connsiteX637" fmla="*/ 1425393 w 7472601"/>
              <a:gd name="connsiteY637" fmla="*/ 2589124 h 6858000"/>
              <a:gd name="connsiteX638" fmla="*/ 1424001 w 7472601"/>
              <a:gd name="connsiteY638" fmla="*/ 2597541 h 6858000"/>
              <a:gd name="connsiteX639" fmla="*/ 2152729 w 7472601"/>
              <a:gd name="connsiteY639" fmla="*/ 2864487 h 6858000"/>
              <a:gd name="connsiteX640" fmla="*/ 2020609 w 7472601"/>
              <a:gd name="connsiteY640" fmla="*/ 2539671 h 6858000"/>
              <a:gd name="connsiteX641" fmla="*/ 2018920 w 7472601"/>
              <a:gd name="connsiteY641" fmla="*/ 2536309 h 6858000"/>
              <a:gd name="connsiteX642" fmla="*/ 1342441 w 7472601"/>
              <a:gd name="connsiteY642" fmla="*/ 1173017 h 6858000"/>
              <a:gd name="connsiteX643" fmla="*/ 1367925 w 7472601"/>
              <a:gd name="connsiteY643" fmla="*/ 1135648 h 6858000"/>
              <a:gd name="connsiteX644" fmla="*/ 1771401 w 7472601"/>
              <a:gd name="connsiteY644" fmla="*/ 1806673 h 6858000"/>
              <a:gd name="connsiteX645" fmla="*/ 1972385 w 7472601"/>
              <a:gd name="connsiteY645" fmla="*/ 2198735 h 6858000"/>
              <a:gd name="connsiteX646" fmla="*/ 2040892 w 7472601"/>
              <a:gd name="connsiteY646" fmla="*/ 2405205 h 6858000"/>
              <a:gd name="connsiteX647" fmla="*/ 2131689 w 7472601"/>
              <a:gd name="connsiteY647" fmla="*/ 1936926 h 6858000"/>
              <a:gd name="connsiteX648" fmla="*/ 2454820 w 7472601"/>
              <a:gd name="connsiteY648" fmla="*/ 1248808 h 6858000"/>
              <a:gd name="connsiteX649" fmla="*/ 2492512 w 7472601"/>
              <a:gd name="connsiteY649" fmla="*/ 1302920 h 6858000"/>
              <a:gd name="connsiteX650" fmla="*/ 2081216 w 7472601"/>
              <a:gd name="connsiteY650" fmla="*/ 2527513 h 6858000"/>
              <a:gd name="connsiteX651" fmla="*/ 2081211 w 7472601"/>
              <a:gd name="connsiteY651" fmla="*/ 2528916 h 6858000"/>
              <a:gd name="connsiteX652" fmla="*/ 2199067 w 7472601"/>
              <a:gd name="connsiteY652" fmla="*/ 2884061 h 6858000"/>
              <a:gd name="connsiteX653" fmla="*/ 3192586 w 7472601"/>
              <a:gd name="connsiteY653" fmla="*/ 3411496 h 6858000"/>
              <a:gd name="connsiteX654" fmla="*/ 3182620 w 7472601"/>
              <a:gd name="connsiteY654" fmla="*/ 3483279 h 6858000"/>
              <a:gd name="connsiteX655" fmla="*/ 2435119 w 7472601"/>
              <a:gd name="connsiteY655" fmla="*/ 3080173 h 6858000"/>
              <a:gd name="connsiteX656" fmla="*/ 2410152 w 7472601"/>
              <a:gd name="connsiteY656" fmla="*/ 3063751 h 6858000"/>
              <a:gd name="connsiteX657" fmla="*/ 2408099 w 7472601"/>
              <a:gd name="connsiteY657" fmla="*/ 3064403 h 6858000"/>
              <a:gd name="connsiteX658" fmla="*/ 2407218 w 7472601"/>
              <a:gd name="connsiteY658" fmla="*/ 3070324 h 6858000"/>
              <a:gd name="connsiteX659" fmla="*/ 2380138 w 7472601"/>
              <a:gd name="connsiteY659" fmla="*/ 3099341 h 6858000"/>
              <a:gd name="connsiteX660" fmla="*/ 1765923 w 7472601"/>
              <a:gd name="connsiteY660" fmla="*/ 3581043 h 6858000"/>
              <a:gd name="connsiteX661" fmla="*/ 1702258 w 7472601"/>
              <a:gd name="connsiteY661" fmla="*/ 3612286 h 6858000"/>
              <a:gd name="connsiteX662" fmla="*/ 1538370 w 7472601"/>
              <a:gd name="connsiteY662" fmla="*/ 3811804 h 6858000"/>
              <a:gd name="connsiteX663" fmla="*/ 542867 w 7472601"/>
              <a:gd name="connsiteY663" fmla="*/ 4944092 h 6858000"/>
              <a:gd name="connsiteX664" fmla="*/ 515800 w 7472601"/>
              <a:gd name="connsiteY664" fmla="*/ 4862180 h 6858000"/>
              <a:gd name="connsiteX665" fmla="*/ 909145 w 7472601"/>
              <a:gd name="connsiteY665" fmla="*/ 4199225 h 6858000"/>
              <a:gd name="connsiteX666" fmla="*/ 1214067 w 7472601"/>
              <a:gd name="connsiteY666" fmla="*/ 3908561 h 6858000"/>
              <a:gd name="connsiteX667" fmla="*/ 640967 w 7472601"/>
              <a:gd name="connsiteY667" fmla="*/ 4105601 h 6858000"/>
              <a:gd name="connsiteX668" fmla="*/ 112563 w 7472601"/>
              <a:gd name="connsiteY668" fmla="*/ 4396952 h 6858000"/>
              <a:gd name="connsiteX669" fmla="*/ 0 w 7472601"/>
              <a:gd name="connsiteY669" fmla="*/ 4466006 h 6858000"/>
              <a:gd name="connsiteX670" fmla="*/ 0 w 7472601"/>
              <a:gd name="connsiteY670" fmla="*/ 4233763 h 6858000"/>
              <a:gd name="connsiteX671" fmla="*/ 36881 w 7472601"/>
              <a:gd name="connsiteY671" fmla="*/ 4200118 h 6858000"/>
              <a:gd name="connsiteX672" fmla="*/ 910534 w 7472601"/>
              <a:gd name="connsiteY672" fmla="*/ 3629753 h 6858000"/>
              <a:gd name="connsiteX673" fmla="*/ 1578717 w 7472601"/>
              <a:gd name="connsiteY673" fmla="*/ 3575982 h 6858000"/>
              <a:gd name="connsiteX674" fmla="*/ 2338780 w 7472601"/>
              <a:gd name="connsiteY674" fmla="*/ 3033725 h 6858000"/>
              <a:gd name="connsiteX675" fmla="*/ 1807991 w 7472601"/>
              <a:gd name="connsiteY675" fmla="*/ 2807184 h 6858000"/>
              <a:gd name="connsiteX676" fmla="*/ 1416358 w 7472601"/>
              <a:gd name="connsiteY676" fmla="*/ 3112571 h 6858000"/>
              <a:gd name="connsiteX677" fmla="*/ 939066 w 7472601"/>
              <a:gd name="connsiteY677" fmla="*/ 3378798 h 6858000"/>
              <a:gd name="connsiteX678" fmla="*/ 115099 w 7472601"/>
              <a:gd name="connsiteY678" fmla="*/ 3607650 h 6858000"/>
              <a:gd name="connsiteX679" fmla="*/ 97284 w 7472601"/>
              <a:gd name="connsiteY679" fmla="*/ 3520393 h 6858000"/>
              <a:gd name="connsiteX680" fmla="*/ 922050 w 7472601"/>
              <a:gd name="connsiteY680" fmla="*/ 3074867 h 6858000"/>
              <a:gd name="connsiteX681" fmla="*/ 1405265 w 7472601"/>
              <a:gd name="connsiteY681" fmla="*/ 3016319 h 6858000"/>
              <a:gd name="connsiteX682" fmla="*/ 1407512 w 7472601"/>
              <a:gd name="connsiteY682" fmla="*/ 3018001 h 6858000"/>
              <a:gd name="connsiteX683" fmla="*/ 1726266 w 7472601"/>
              <a:gd name="connsiteY683" fmla="*/ 2777274 h 6858000"/>
              <a:gd name="connsiteX684" fmla="*/ 625390 w 7472601"/>
              <a:gd name="connsiteY684" fmla="*/ 2514541 h 6858000"/>
              <a:gd name="connsiteX685" fmla="*/ 619799 w 7472601"/>
              <a:gd name="connsiteY685" fmla="*/ 2527180 h 6858000"/>
              <a:gd name="connsiteX686" fmla="*/ 310030 w 7472601"/>
              <a:gd name="connsiteY686" fmla="*/ 2771818 h 6858000"/>
              <a:gd name="connsiteX687" fmla="*/ 173877 w 7472601"/>
              <a:gd name="connsiteY687" fmla="*/ 2937056 h 6858000"/>
              <a:gd name="connsiteX688" fmla="*/ 77889 w 7472601"/>
              <a:gd name="connsiteY688" fmla="*/ 3138440 h 6858000"/>
              <a:gd name="connsiteX689" fmla="*/ 0 w 7472601"/>
              <a:gd name="connsiteY689" fmla="*/ 3271395 h 6858000"/>
              <a:gd name="connsiteX690" fmla="*/ 0 w 7472601"/>
              <a:gd name="connsiteY690" fmla="*/ 3153002 h 6858000"/>
              <a:gd name="connsiteX691" fmla="*/ 2386 w 7472601"/>
              <a:gd name="connsiteY691" fmla="*/ 3149203 h 6858000"/>
              <a:gd name="connsiteX692" fmla="*/ 89753 w 7472601"/>
              <a:gd name="connsiteY692" fmla="*/ 2987702 h 6858000"/>
              <a:gd name="connsiteX693" fmla="*/ 76869 w 7472601"/>
              <a:gd name="connsiteY693" fmla="*/ 3005404 h 6858000"/>
              <a:gd name="connsiteX694" fmla="*/ 32049 w 7472601"/>
              <a:gd name="connsiteY694" fmla="*/ 3065814 h 6858000"/>
              <a:gd name="connsiteX695" fmla="*/ 0 w 7472601"/>
              <a:gd name="connsiteY695" fmla="*/ 3108744 h 6858000"/>
              <a:gd name="connsiteX696" fmla="*/ 0 w 7472601"/>
              <a:gd name="connsiteY696" fmla="*/ 3058059 h 6858000"/>
              <a:gd name="connsiteX697" fmla="*/ 7610 w 7472601"/>
              <a:gd name="connsiteY697" fmla="*/ 3047889 h 6858000"/>
              <a:gd name="connsiteX698" fmla="*/ 52419 w 7472601"/>
              <a:gd name="connsiteY698" fmla="*/ 2987479 h 6858000"/>
              <a:gd name="connsiteX699" fmla="*/ 59142 w 7472601"/>
              <a:gd name="connsiteY699" fmla="*/ 2978488 h 6858000"/>
              <a:gd name="connsiteX700" fmla="*/ 0 w 7472601"/>
              <a:gd name="connsiteY700" fmla="*/ 3015334 h 6858000"/>
              <a:gd name="connsiteX701" fmla="*/ 0 w 7472601"/>
              <a:gd name="connsiteY701" fmla="*/ 2914286 h 6858000"/>
              <a:gd name="connsiteX702" fmla="*/ 36383 w 7472601"/>
              <a:gd name="connsiteY702" fmla="*/ 2901128 h 6858000"/>
              <a:gd name="connsiteX703" fmla="*/ 156329 w 7472601"/>
              <a:gd name="connsiteY703" fmla="*/ 2840533 h 6858000"/>
              <a:gd name="connsiteX704" fmla="*/ 358355 w 7472601"/>
              <a:gd name="connsiteY704" fmla="*/ 2620471 h 6858000"/>
              <a:gd name="connsiteX705" fmla="*/ 510577 w 7472601"/>
              <a:gd name="connsiteY705" fmla="*/ 2501244 h 6858000"/>
              <a:gd name="connsiteX706" fmla="*/ 211967 w 7472601"/>
              <a:gd name="connsiteY706" fmla="*/ 2479171 h 6858000"/>
              <a:gd name="connsiteX707" fmla="*/ 0 w 7472601"/>
              <a:gd name="connsiteY707" fmla="*/ 2476398 h 6858000"/>
              <a:gd name="connsiteX708" fmla="*/ 0 w 7472601"/>
              <a:gd name="connsiteY708" fmla="*/ 2389189 h 6858000"/>
              <a:gd name="connsiteX709" fmla="*/ 103062 w 7472601"/>
              <a:gd name="connsiteY709" fmla="*/ 2389518 h 6858000"/>
              <a:gd name="connsiteX710" fmla="*/ 510734 w 7472601"/>
              <a:gd name="connsiteY710" fmla="*/ 2416201 h 6858000"/>
              <a:gd name="connsiteX711" fmla="*/ 279257 w 7472601"/>
              <a:gd name="connsiteY711" fmla="*/ 2092102 h 6858000"/>
              <a:gd name="connsiteX712" fmla="*/ 65265 w 7472601"/>
              <a:gd name="connsiteY712" fmla="*/ 2006049 h 6858000"/>
              <a:gd name="connsiteX713" fmla="*/ 0 w 7472601"/>
              <a:gd name="connsiteY713" fmla="*/ 1982532 h 6858000"/>
              <a:gd name="connsiteX714" fmla="*/ 0 w 7472601"/>
              <a:gd name="connsiteY714" fmla="*/ 1912789 h 6858000"/>
              <a:gd name="connsiteX715" fmla="*/ 97460 w 7472601"/>
              <a:gd name="connsiteY715" fmla="*/ 1953725 h 6858000"/>
              <a:gd name="connsiteX716" fmla="*/ 221272 w 7472601"/>
              <a:gd name="connsiteY716" fmla="*/ 1980766 h 6858000"/>
              <a:gd name="connsiteX717" fmla="*/ 116765 w 7472601"/>
              <a:gd name="connsiteY717" fmla="*/ 1911033 h 6858000"/>
              <a:gd name="connsiteX718" fmla="*/ 16405 w 7472601"/>
              <a:gd name="connsiteY718" fmla="*/ 1803412 h 6858000"/>
              <a:gd name="connsiteX719" fmla="*/ 0 w 7472601"/>
              <a:gd name="connsiteY719" fmla="*/ 1784777 h 6858000"/>
              <a:gd name="connsiteX720" fmla="*/ 0 w 7472601"/>
              <a:gd name="connsiteY720" fmla="*/ 1740082 h 6858000"/>
              <a:gd name="connsiteX721" fmla="*/ 39394 w 7472601"/>
              <a:gd name="connsiteY721" fmla="*/ 1784856 h 6858000"/>
              <a:gd name="connsiteX722" fmla="*/ 135813 w 7472601"/>
              <a:gd name="connsiteY722" fmla="*/ 1888838 h 6858000"/>
              <a:gd name="connsiteX723" fmla="*/ 242575 w 7472601"/>
              <a:gd name="connsiteY723" fmla="*/ 1958841 h 6858000"/>
              <a:gd name="connsiteX724" fmla="*/ 82197 w 7472601"/>
              <a:gd name="connsiteY724" fmla="*/ 1754826 h 6858000"/>
              <a:gd name="connsiteX725" fmla="*/ 0 w 7472601"/>
              <a:gd name="connsiteY725" fmla="*/ 1679650 h 6858000"/>
              <a:gd name="connsiteX726" fmla="*/ 0 w 7472601"/>
              <a:gd name="connsiteY726" fmla="*/ 1602463 h 6858000"/>
              <a:gd name="connsiteX727" fmla="*/ 84689 w 7472601"/>
              <a:gd name="connsiteY727" fmla="*/ 1677442 h 6858000"/>
              <a:gd name="connsiteX728" fmla="*/ 298437 w 7472601"/>
              <a:gd name="connsiteY728" fmla="*/ 1968019 h 6858000"/>
              <a:gd name="connsiteX729" fmla="*/ 227269 w 7472601"/>
              <a:gd name="connsiteY729" fmla="*/ 1114064 h 6858000"/>
              <a:gd name="connsiteX730" fmla="*/ 248003 w 7472601"/>
              <a:gd name="connsiteY730" fmla="*/ 1089613 h 6858000"/>
              <a:gd name="connsiteX731" fmla="*/ 427020 w 7472601"/>
              <a:gd name="connsiteY731" fmla="*/ 1619803 h 6858000"/>
              <a:gd name="connsiteX732" fmla="*/ 340345 w 7472601"/>
              <a:gd name="connsiteY732" fmla="*/ 2027739 h 6858000"/>
              <a:gd name="connsiteX733" fmla="*/ 360865 w 7472601"/>
              <a:gd name="connsiteY733" fmla="*/ 2044827 h 6858000"/>
              <a:gd name="connsiteX734" fmla="*/ 560414 w 7472601"/>
              <a:gd name="connsiteY734" fmla="*/ 2421457 h 6858000"/>
              <a:gd name="connsiteX735" fmla="*/ 1359703 w 7472601"/>
              <a:gd name="connsiteY735" fmla="*/ 2578554 h 6858000"/>
              <a:gd name="connsiteX736" fmla="*/ 1359422 w 7472601"/>
              <a:gd name="connsiteY736" fmla="*/ 2577994 h 6858000"/>
              <a:gd name="connsiteX737" fmla="*/ 828701 w 7472601"/>
              <a:gd name="connsiteY737" fmla="*/ 1839520 h 6858000"/>
              <a:gd name="connsiteX738" fmla="*/ 494427 w 7472601"/>
              <a:gd name="connsiteY738" fmla="*/ 1092333 h 6858000"/>
              <a:gd name="connsiteX739" fmla="*/ 506322 w 7472601"/>
              <a:gd name="connsiteY739" fmla="*/ 1020997 h 6858000"/>
              <a:gd name="connsiteX740" fmla="*/ 4570198 w 7472601"/>
              <a:gd name="connsiteY740" fmla="*/ 978081 h 6858000"/>
              <a:gd name="connsiteX741" fmla="*/ 4523691 w 7472601"/>
              <a:gd name="connsiteY741" fmla="*/ 1127776 h 6858000"/>
              <a:gd name="connsiteX742" fmla="*/ 4509875 w 7472601"/>
              <a:gd name="connsiteY742" fmla="*/ 1167552 h 6858000"/>
              <a:gd name="connsiteX743" fmla="*/ 4478168 w 7472601"/>
              <a:gd name="connsiteY743" fmla="*/ 1260735 h 6858000"/>
              <a:gd name="connsiteX744" fmla="*/ 4409309 w 7472601"/>
              <a:gd name="connsiteY744" fmla="*/ 1666996 h 6858000"/>
              <a:gd name="connsiteX745" fmla="*/ 4370031 w 7472601"/>
              <a:gd name="connsiteY745" fmla="*/ 1955666 h 6858000"/>
              <a:gd name="connsiteX746" fmla="*/ 4570198 w 7472601"/>
              <a:gd name="connsiteY746" fmla="*/ 978081 h 6858000"/>
              <a:gd name="connsiteX747" fmla="*/ 4557898 w 7472601"/>
              <a:gd name="connsiteY747" fmla="*/ 900011 h 6858000"/>
              <a:gd name="connsiteX748" fmla="*/ 4344840 w 7472601"/>
              <a:gd name="connsiteY748" fmla="*/ 1922038 h 6858000"/>
              <a:gd name="connsiteX749" fmla="*/ 4378710 w 7472601"/>
              <a:gd name="connsiteY749" fmla="*/ 1665516 h 6858000"/>
              <a:gd name="connsiteX750" fmla="*/ 4448798 w 7472601"/>
              <a:gd name="connsiteY750" fmla="*/ 1253024 h 6858000"/>
              <a:gd name="connsiteX751" fmla="*/ 4480315 w 7472601"/>
              <a:gd name="connsiteY751" fmla="*/ 1158454 h 6858000"/>
              <a:gd name="connsiteX752" fmla="*/ 4494133 w 7472601"/>
              <a:gd name="connsiteY752" fmla="*/ 1118676 h 6858000"/>
              <a:gd name="connsiteX753" fmla="*/ 4557898 w 7472601"/>
              <a:gd name="connsiteY753" fmla="*/ 900011 h 6858000"/>
              <a:gd name="connsiteX754" fmla="*/ 5870151 w 7472601"/>
              <a:gd name="connsiteY754" fmla="*/ 898890 h 6858000"/>
              <a:gd name="connsiteX755" fmla="*/ 5861335 w 7472601"/>
              <a:gd name="connsiteY755" fmla="*/ 899177 h 6858000"/>
              <a:gd name="connsiteX756" fmla="*/ 5843702 w 7472601"/>
              <a:gd name="connsiteY756" fmla="*/ 899748 h 6858000"/>
              <a:gd name="connsiteX757" fmla="*/ 5651107 w 7472601"/>
              <a:gd name="connsiteY757" fmla="*/ 920306 h 6858000"/>
              <a:gd name="connsiteX758" fmla="*/ 5459407 w 7472601"/>
              <a:gd name="connsiteY758" fmla="*/ 940975 h 6858000"/>
              <a:gd name="connsiteX759" fmla="*/ 5374846 w 7472601"/>
              <a:gd name="connsiteY759" fmla="*/ 941988 h 6858000"/>
              <a:gd name="connsiteX760" fmla="*/ 5256105 w 7472601"/>
              <a:gd name="connsiteY760" fmla="*/ 945632 h 6858000"/>
              <a:gd name="connsiteX761" fmla="*/ 5107071 w 7472601"/>
              <a:gd name="connsiteY761" fmla="*/ 969720 h 6858000"/>
              <a:gd name="connsiteX762" fmla="*/ 4998681 w 7472601"/>
              <a:gd name="connsiteY762" fmla="*/ 988771 h 6858000"/>
              <a:gd name="connsiteX763" fmla="*/ 5870151 w 7472601"/>
              <a:gd name="connsiteY763" fmla="*/ 898890 h 6858000"/>
              <a:gd name="connsiteX764" fmla="*/ 5504425 w 7472601"/>
              <a:gd name="connsiteY764" fmla="*/ 848067 h 6858000"/>
              <a:gd name="connsiteX765" fmla="*/ 4968849 w 7472601"/>
              <a:gd name="connsiteY765" fmla="*/ 962318 h 6858000"/>
              <a:gd name="connsiteX766" fmla="*/ 5104039 w 7472601"/>
              <a:gd name="connsiteY766" fmla="*/ 940634 h 6858000"/>
              <a:gd name="connsiteX767" fmla="*/ 5256311 w 7472601"/>
              <a:gd name="connsiteY767" fmla="*/ 916490 h 6858000"/>
              <a:gd name="connsiteX768" fmla="*/ 5377381 w 7472601"/>
              <a:gd name="connsiteY768" fmla="*/ 912671 h 6858000"/>
              <a:gd name="connsiteX769" fmla="*/ 5460148 w 7472601"/>
              <a:gd name="connsiteY769" fmla="*/ 911442 h 6858000"/>
              <a:gd name="connsiteX770" fmla="*/ 5648971 w 7472601"/>
              <a:gd name="connsiteY770" fmla="*/ 891331 h 6858000"/>
              <a:gd name="connsiteX771" fmla="*/ 5844807 w 7472601"/>
              <a:gd name="connsiteY771" fmla="*/ 870718 h 6858000"/>
              <a:gd name="connsiteX772" fmla="*/ 5862975 w 7472601"/>
              <a:gd name="connsiteY772" fmla="*/ 869756 h 6858000"/>
              <a:gd name="connsiteX773" fmla="*/ 5920887 w 7472601"/>
              <a:gd name="connsiteY773" fmla="*/ 865929 h 6858000"/>
              <a:gd name="connsiteX774" fmla="*/ 5504425 w 7472601"/>
              <a:gd name="connsiteY774" fmla="*/ 848067 h 6858000"/>
              <a:gd name="connsiteX775" fmla="*/ 3607114 w 7472601"/>
              <a:gd name="connsiteY775" fmla="*/ 467441 h 6858000"/>
              <a:gd name="connsiteX776" fmla="*/ 3296242 w 7472601"/>
              <a:gd name="connsiteY776" fmla="*/ 807991 h 6858000"/>
              <a:gd name="connsiteX777" fmla="*/ 3174674 w 7472601"/>
              <a:gd name="connsiteY777" fmla="*/ 919759 h 6858000"/>
              <a:gd name="connsiteX778" fmla="*/ 3042978 w 7472601"/>
              <a:gd name="connsiteY778" fmla="*/ 1054894 h 6858000"/>
              <a:gd name="connsiteX779" fmla="*/ 2968914 w 7472601"/>
              <a:gd name="connsiteY779" fmla="*/ 1133756 h 6858000"/>
              <a:gd name="connsiteX780" fmla="*/ 3103823 w 7472601"/>
              <a:gd name="connsiteY780" fmla="*/ 1026814 h 6858000"/>
              <a:gd name="connsiteX781" fmla="*/ 3607114 w 7472601"/>
              <a:gd name="connsiteY781" fmla="*/ 467441 h 6858000"/>
              <a:gd name="connsiteX782" fmla="*/ 3744487 w 7472601"/>
              <a:gd name="connsiteY782" fmla="*/ 383136 h 6858000"/>
              <a:gd name="connsiteX783" fmla="*/ 3970213 w 7472601"/>
              <a:gd name="connsiteY783" fmla="*/ 995559 h 6858000"/>
              <a:gd name="connsiteX784" fmla="*/ 3744487 w 7472601"/>
              <a:gd name="connsiteY784" fmla="*/ 383136 h 6858000"/>
              <a:gd name="connsiteX785" fmla="*/ 3624562 w 7472601"/>
              <a:gd name="connsiteY785" fmla="*/ 367041 h 6858000"/>
              <a:gd name="connsiteX786" fmla="*/ 3489712 w 7472601"/>
              <a:gd name="connsiteY786" fmla="*/ 485386 h 6858000"/>
              <a:gd name="connsiteX787" fmla="*/ 3182994 w 7472601"/>
              <a:gd name="connsiteY787" fmla="*/ 828265 h 6858000"/>
              <a:gd name="connsiteX788" fmla="*/ 2892114 w 7472601"/>
              <a:gd name="connsiteY788" fmla="*/ 1172635 h 6858000"/>
              <a:gd name="connsiteX789" fmla="*/ 3021459 w 7472601"/>
              <a:gd name="connsiteY789" fmla="*/ 1035385 h 6858000"/>
              <a:gd name="connsiteX790" fmla="*/ 3153873 w 7472601"/>
              <a:gd name="connsiteY790" fmla="*/ 898971 h 6858000"/>
              <a:gd name="connsiteX791" fmla="*/ 3276511 w 7472601"/>
              <a:gd name="connsiteY791" fmla="*/ 786423 h 6858000"/>
              <a:gd name="connsiteX792" fmla="*/ 3584154 w 7472601"/>
              <a:gd name="connsiteY792" fmla="*/ 448218 h 6858000"/>
              <a:gd name="connsiteX793" fmla="*/ 3624562 w 7472601"/>
              <a:gd name="connsiteY793" fmla="*/ 367041 h 6858000"/>
              <a:gd name="connsiteX794" fmla="*/ 3766672 w 7472601"/>
              <a:gd name="connsiteY794" fmla="*/ 359429 h 6858000"/>
              <a:gd name="connsiteX795" fmla="*/ 3996338 w 7472601"/>
              <a:gd name="connsiteY795" fmla="*/ 968237 h 6858000"/>
              <a:gd name="connsiteX796" fmla="*/ 3766672 w 7472601"/>
              <a:gd name="connsiteY796" fmla="*/ 359429 h 6858000"/>
              <a:gd name="connsiteX797" fmla="*/ 5805386 w 7472601"/>
              <a:gd name="connsiteY797" fmla="*/ 239240 h 6858000"/>
              <a:gd name="connsiteX798" fmla="*/ 5736947 w 7472601"/>
              <a:gd name="connsiteY798" fmla="*/ 261367 h 6858000"/>
              <a:gd name="connsiteX799" fmla="*/ 5427012 w 7472601"/>
              <a:gd name="connsiteY799" fmla="*/ 311272 h 6858000"/>
              <a:gd name="connsiteX800" fmla="*/ 5147818 w 7472601"/>
              <a:gd name="connsiteY800" fmla="*/ 322112 h 6858000"/>
              <a:gd name="connsiteX801" fmla="*/ 5060854 w 7472601"/>
              <a:gd name="connsiteY801" fmla="*/ 311882 h 6858000"/>
              <a:gd name="connsiteX802" fmla="*/ 4945989 w 7472601"/>
              <a:gd name="connsiteY802" fmla="*/ 300516 h 6858000"/>
              <a:gd name="connsiteX803" fmla="*/ 5410479 w 7472601"/>
              <a:gd name="connsiteY803" fmla="*/ 348434 h 6858000"/>
              <a:gd name="connsiteX804" fmla="*/ 5805386 w 7472601"/>
              <a:gd name="connsiteY804" fmla="*/ 239240 h 6858000"/>
              <a:gd name="connsiteX805" fmla="*/ 5905192 w 7472601"/>
              <a:gd name="connsiteY805" fmla="*/ 163079 h 6858000"/>
              <a:gd name="connsiteX806" fmla="*/ 5865655 w 7472601"/>
              <a:gd name="connsiteY806" fmla="*/ 171901 h 6858000"/>
              <a:gd name="connsiteX807" fmla="*/ 5259740 w 7472601"/>
              <a:gd name="connsiteY807" fmla="*/ 257013 h 6858000"/>
              <a:gd name="connsiteX808" fmla="*/ 5208466 w 7472601"/>
              <a:gd name="connsiteY808" fmla="*/ 257550 h 6858000"/>
              <a:gd name="connsiteX809" fmla="*/ 4980204 w 7472601"/>
              <a:gd name="connsiteY809" fmla="*/ 271903 h 6858000"/>
              <a:gd name="connsiteX810" fmla="*/ 5068068 w 7472601"/>
              <a:gd name="connsiteY810" fmla="*/ 282244 h 6858000"/>
              <a:gd name="connsiteX811" fmla="*/ 5153231 w 7472601"/>
              <a:gd name="connsiteY811" fmla="*/ 292240 h 6858000"/>
              <a:gd name="connsiteX812" fmla="*/ 5426491 w 7472601"/>
              <a:gd name="connsiteY812" fmla="*/ 281128 h 6858000"/>
              <a:gd name="connsiteX813" fmla="*/ 5731212 w 7472601"/>
              <a:gd name="connsiteY813" fmla="*/ 231951 h 6858000"/>
              <a:gd name="connsiteX814" fmla="*/ 5905192 w 7472601"/>
              <a:gd name="connsiteY814" fmla="*/ 163079 h 6858000"/>
              <a:gd name="connsiteX815" fmla="*/ 5944437 w 7472601"/>
              <a:gd name="connsiteY815" fmla="*/ 113829 h 6858000"/>
              <a:gd name="connsiteX816" fmla="*/ 5825032 w 7472601"/>
              <a:gd name="connsiteY816" fmla="*/ 146405 h 6858000"/>
              <a:gd name="connsiteX817" fmla="*/ 4955599 w 7472601"/>
              <a:gd name="connsiteY817" fmla="*/ 247008 h 6858000"/>
              <a:gd name="connsiteX818" fmla="*/ 5210104 w 7472601"/>
              <a:gd name="connsiteY818" fmla="*/ 228123 h 6858000"/>
              <a:gd name="connsiteX819" fmla="*/ 5261015 w 7472601"/>
              <a:gd name="connsiteY819" fmla="*/ 227087 h 6858000"/>
              <a:gd name="connsiteX820" fmla="*/ 5861181 w 7472601"/>
              <a:gd name="connsiteY820" fmla="*/ 143093 h 6858000"/>
              <a:gd name="connsiteX821" fmla="*/ 5961252 w 7472601"/>
              <a:gd name="connsiteY821" fmla="*/ 114820 h 6858000"/>
              <a:gd name="connsiteX822" fmla="*/ 5944437 w 7472601"/>
              <a:gd name="connsiteY822" fmla="*/ 113829 h 6858000"/>
              <a:gd name="connsiteX823" fmla="*/ 3882765 w 7472601"/>
              <a:gd name="connsiteY823" fmla="*/ 0 h 6858000"/>
              <a:gd name="connsiteX824" fmla="*/ 3995099 w 7472601"/>
              <a:gd name="connsiteY824" fmla="*/ 0 h 6858000"/>
              <a:gd name="connsiteX825" fmla="*/ 4163818 w 7472601"/>
              <a:gd name="connsiteY825" fmla="*/ 234104 h 6858000"/>
              <a:gd name="connsiteX826" fmla="*/ 4172099 w 7472601"/>
              <a:gd name="connsiteY826" fmla="*/ 234207 h 6858000"/>
              <a:gd name="connsiteX827" fmla="*/ 4784282 w 7472601"/>
              <a:gd name="connsiteY827" fmla="*/ 276561 h 6858000"/>
              <a:gd name="connsiteX828" fmla="*/ 4801687 w 7472601"/>
              <a:gd name="connsiteY828" fmla="*/ 267764 h 6858000"/>
              <a:gd name="connsiteX829" fmla="*/ 6082788 w 7472601"/>
              <a:gd name="connsiteY829" fmla="*/ 64119 h 6858000"/>
              <a:gd name="connsiteX830" fmla="*/ 6099442 w 7472601"/>
              <a:gd name="connsiteY830" fmla="*/ 82568 h 6858000"/>
              <a:gd name="connsiteX831" fmla="*/ 4804137 w 7472601"/>
              <a:gd name="connsiteY831" fmla="*/ 320931 h 6858000"/>
              <a:gd name="connsiteX832" fmla="*/ 4227047 w 7472601"/>
              <a:gd name="connsiteY832" fmla="*/ 313415 h 6858000"/>
              <a:gd name="connsiteX833" fmla="*/ 4346041 w 7472601"/>
              <a:gd name="connsiteY833" fmla="*/ 456086 h 6858000"/>
              <a:gd name="connsiteX834" fmla="*/ 4870967 w 7472601"/>
              <a:gd name="connsiteY834" fmla="*/ 963061 h 6858000"/>
              <a:gd name="connsiteX835" fmla="*/ 4889647 w 7472601"/>
              <a:gd name="connsiteY835" fmla="*/ 957147 h 6858000"/>
              <a:gd name="connsiteX836" fmla="*/ 5422504 w 7472601"/>
              <a:gd name="connsiteY836" fmla="*/ 805191 h 6858000"/>
              <a:gd name="connsiteX837" fmla="*/ 6087656 w 7472601"/>
              <a:gd name="connsiteY837" fmla="*/ 826703 h 6858000"/>
              <a:gd name="connsiteX838" fmla="*/ 6058717 w 7472601"/>
              <a:gd name="connsiteY838" fmla="*/ 865992 h 6858000"/>
              <a:gd name="connsiteX839" fmla="*/ 4974153 w 7472601"/>
              <a:gd name="connsiteY839" fmla="*/ 1045456 h 6858000"/>
              <a:gd name="connsiteX840" fmla="*/ 5627835 w 7472601"/>
              <a:gd name="connsiteY840" fmla="*/ 1472077 h 6858000"/>
              <a:gd name="connsiteX841" fmla="*/ 5629817 w 7472601"/>
              <a:gd name="connsiteY841" fmla="*/ 1471412 h 6858000"/>
              <a:gd name="connsiteX842" fmla="*/ 5634124 w 7472601"/>
              <a:gd name="connsiteY842" fmla="*/ 1470572 h 6858000"/>
              <a:gd name="connsiteX843" fmla="*/ 5755832 w 7472601"/>
              <a:gd name="connsiteY843" fmla="*/ 1383886 h 6858000"/>
              <a:gd name="connsiteX844" fmla="*/ 6014186 w 7472601"/>
              <a:gd name="connsiteY844" fmla="*/ 1279799 h 6858000"/>
              <a:gd name="connsiteX845" fmla="*/ 6901619 w 7472601"/>
              <a:gd name="connsiteY845" fmla="*/ 1047874 h 6858000"/>
              <a:gd name="connsiteX846" fmla="*/ 6931566 w 7472601"/>
              <a:gd name="connsiteY846" fmla="*/ 1062034 h 6858000"/>
              <a:gd name="connsiteX847" fmla="*/ 5790982 w 7472601"/>
              <a:gd name="connsiteY847" fmla="*/ 1561380 h 6858000"/>
              <a:gd name="connsiteX848" fmla="*/ 6188971 w 7472601"/>
              <a:gd name="connsiteY848" fmla="*/ 1755168 h 6858000"/>
              <a:gd name="connsiteX849" fmla="*/ 6202446 w 7472601"/>
              <a:gd name="connsiteY849" fmla="*/ 1752268 h 6858000"/>
              <a:gd name="connsiteX850" fmla="*/ 7179560 w 7472601"/>
              <a:gd name="connsiteY850" fmla="*/ 1467551 h 6858000"/>
              <a:gd name="connsiteX851" fmla="*/ 7158730 w 7472601"/>
              <a:gd name="connsiteY851" fmla="*/ 1507835 h 6858000"/>
              <a:gd name="connsiteX852" fmla="*/ 6326959 w 7472601"/>
              <a:gd name="connsiteY852" fmla="*/ 1817686 h 6858000"/>
              <a:gd name="connsiteX853" fmla="*/ 6537433 w 7472601"/>
              <a:gd name="connsiteY853" fmla="*/ 1907790 h 6858000"/>
              <a:gd name="connsiteX854" fmla="*/ 6550221 w 7472601"/>
              <a:gd name="connsiteY854" fmla="*/ 1910729 h 6858000"/>
              <a:gd name="connsiteX855" fmla="*/ 6964438 w 7472601"/>
              <a:gd name="connsiteY855" fmla="*/ 2209505 h 6858000"/>
              <a:gd name="connsiteX856" fmla="*/ 7367862 w 7472601"/>
              <a:gd name="connsiteY856" fmla="*/ 2806833 h 6858000"/>
              <a:gd name="connsiteX857" fmla="*/ 7364329 w 7472601"/>
              <a:gd name="connsiteY857" fmla="*/ 2826907 h 6858000"/>
              <a:gd name="connsiteX858" fmla="*/ 7290545 w 7472601"/>
              <a:gd name="connsiteY858" fmla="*/ 2850663 h 6858000"/>
              <a:gd name="connsiteX859" fmla="*/ 6472036 w 7472601"/>
              <a:gd name="connsiteY859" fmla="*/ 1959003 h 6858000"/>
              <a:gd name="connsiteX860" fmla="*/ 5792897 w 7472601"/>
              <a:gd name="connsiteY860" fmla="*/ 1647747 h 6858000"/>
              <a:gd name="connsiteX861" fmla="*/ 5842751 w 7472601"/>
              <a:gd name="connsiteY861" fmla="*/ 1816112 h 6858000"/>
              <a:gd name="connsiteX862" fmla="*/ 5847424 w 7472601"/>
              <a:gd name="connsiteY862" fmla="*/ 1815776 h 6858000"/>
              <a:gd name="connsiteX863" fmla="*/ 6399821 w 7472601"/>
              <a:gd name="connsiteY863" fmla="*/ 2344799 h 6858000"/>
              <a:gd name="connsiteX864" fmla="*/ 6323232 w 7472601"/>
              <a:gd name="connsiteY864" fmla="*/ 2389634 h 6858000"/>
              <a:gd name="connsiteX865" fmla="*/ 5942958 w 7472601"/>
              <a:gd name="connsiteY865" fmla="*/ 2077708 h 6858000"/>
              <a:gd name="connsiteX866" fmla="*/ 5921559 w 7472601"/>
              <a:gd name="connsiteY866" fmla="*/ 2378596 h 6858000"/>
              <a:gd name="connsiteX867" fmla="*/ 5817651 w 7472601"/>
              <a:gd name="connsiteY867" fmla="*/ 3023919 h 6858000"/>
              <a:gd name="connsiteX868" fmla="*/ 5729634 w 7472601"/>
              <a:gd name="connsiteY868" fmla="*/ 3051849 h 6858000"/>
              <a:gd name="connsiteX869" fmla="*/ 5611018 w 7472601"/>
              <a:gd name="connsiteY869" fmla="*/ 2316769 h 6858000"/>
              <a:gd name="connsiteX870" fmla="*/ 5687608 w 7472601"/>
              <a:gd name="connsiteY870" fmla="*/ 2039972 h 6858000"/>
              <a:gd name="connsiteX871" fmla="*/ 5657554 w 7472601"/>
              <a:gd name="connsiteY871" fmla="*/ 1576445 h 6858000"/>
              <a:gd name="connsiteX872" fmla="*/ 5150475 w 7472601"/>
              <a:gd name="connsiteY872" fmla="*/ 1274012 h 6858000"/>
              <a:gd name="connsiteX873" fmla="*/ 5349142 w 7472601"/>
              <a:gd name="connsiteY873" fmla="*/ 2204405 h 6858000"/>
              <a:gd name="connsiteX874" fmla="*/ 5262214 w 7472601"/>
              <a:gd name="connsiteY874" fmla="*/ 2233836 h 6858000"/>
              <a:gd name="connsiteX875" fmla="*/ 4981539 w 7472601"/>
              <a:gd name="connsiteY875" fmla="*/ 1542201 h 6858000"/>
              <a:gd name="connsiteX876" fmla="*/ 4958461 w 7472601"/>
              <a:gd name="connsiteY876" fmla="*/ 1136957 h 6858000"/>
              <a:gd name="connsiteX877" fmla="*/ 4655015 w 7472601"/>
              <a:gd name="connsiteY877" fmla="*/ 891426 h 6858000"/>
              <a:gd name="connsiteX878" fmla="*/ 4348002 w 7472601"/>
              <a:gd name="connsiteY878" fmla="*/ 2205895 h 6858000"/>
              <a:gd name="connsiteX879" fmla="*/ 4262250 w 7472601"/>
              <a:gd name="connsiteY879" fmla="*/ 2219972 h 6858000"/>
              <a:gd name="connsiteX880" fmla="*/ 4550611 w 7472601"/>
              <a:gd name="connsiteY880" fmla="*/ 817540 h 6858000"/>
              <a:gd name="connsiteX881" fmla="*/ 4564418 w 7472601"/>
              <a:gd name="connsiteY881" fmla="*/ 808293 h 6858000"/>
              <a:gd name="connsiteX882" fmla="*/ 4266388 w 7472601"/>
              <a:gd name="connsiteY882" fmla="*/ 500083 h 6858000"/>
              <a:gd name="connsiteX883" fmla="*/ 4032842 w 7472601"/>
              <a:gd name="connsiteY883" fmla="*/ 211809 h 6858000"/>
              <a:gd name="connsiteX884" fmla="*/ 3882765 w 7472601"/>
              <a:gd name="connsiteY884" fmla="*/ 0 h 6858000"/>
              <a:gd name="connsiteX885" fmla="*/ 3721337 w 7472601"/>
              <a:gd name="connsiteY885" fmla="*/ 0 h 6858000"/>
              <a:gd name="connsiteX886" fmla="*/ 3797544 w 7472601"/>
              <a:gd name="connsiteY886" fmla="*/ 0 h 6858000"/>
              <a:gd name="connsiteX887" fmla="*/ 3775734 w 7472601"/>
              <a:gd name="connsiteY887" fmla="*/ 95131 h 6858000"/>
              <a:gd name="connsiteX888" fmla="*/ 3724807 w 7472601"/>
              <a:gd name="connsiteY888" fmla="*/ 272257 h 6858000"/>
              <a:gd name="connsiteX889" fmla="*/ 3726844 w 7472601"/>
              <a:gd name="connsiteY889" fmla="*/ 282988 h 6858000"/>
              <a:gd name="connsiteX890" fmla="*/ 3742664 w 7472601"/>
              <a:gd name="connsiteY890" fmla="*/ 279918 h 6858000"/>
              <a:gd name="connsiteX891" fmla="*/ 4103910 w 7472601"/>
              <a:gd name="connsiteY891" fmla="*/ 1161917 h 6858000"/>
              <a:gd name="connsiteX892" fmla="*/ 4020269 w 7472601"/>
              <a:gd name="connsiteY892" fmla="*/ 1200406 h 6858000"/>
              <a:gd name="connsiteX893" fmla="*/ 3674882 w 7472601"/>
              <a:gd name="connsiteY893" fmla="*/ 488524 h 6858000"/>
              <a:gd name="connsiteX894" fmla="*/ 3132682 w 7472601"/>
              <a:gd name="connsiteY894" fmla="*/ 1072284 h 6858000"/>
              <a:gd name="connsiteX895" fmla="*/ 2716346 w 7472601"/>
              <a:gd name="connsiteY895" fmla="*/ 1276376 h 6858000"/>
              <a:gd name="connsiteX896" fmla="*/ 2716772 w 7472601"/>
              <a:gd name="connsiteY896" fmla="*/ 1255462 h 6858000"/>
              <a:gd name="connsiteX897" fmla="*/ 3471096 w 7472601"/>
              <a:gd name="connsiteY897" fmla="*/ 437072 h 6858000"/>
              <a:gd name="connsiteX898" fmla="*/ 3639057 w 7472601"/>
              <a:gd name="connsiteY898" fmla="*/ 286334 h 6858000"/>
              <a:gd name="connsiteX899" fmla="*/ 3640309 w 7472601"/>
              <a:gd name="connsiteY899" fmla="*/ 284664 h 6858000"/>
              <a:gd name="connsiteX900" fmla="*/ 3646022 w 7472601"/>
              <a:gd name="connsiteY900" fmla="*/ 276711 h 6858000"/>
              <a:gd name="connsiteX901" fmla="*/ 3707943 w 7472601"/>
              <a:gd name="connsiteY901" fmla="*/ 65958 h 6858000"/>
              <a:gd name="connsiteX902" fmla="*/ 3721337 w 7472601"/>
              <a:gd name="connsiteY902" fmla="*/ 0 h 6858000"/>
              <a:gd name="connsiteX903" fmla="*/ 2867960 w 7472601"/>
              <a:gd name="connsiteY903" fmla="*/ 0 h 6858000"/>
              <a:gd name="connsiteX904" fmla="*/ 2926351 w 7472601"/>
              <a:gd name="connsiteY904" fmla="*/ 0 h 6858000"/>
              <a:gd name="connsiteX905" fmla="*/ 2902823 w 7472601"/>
              <a:gd name="connsiteY905" fmla="*/ 262929 h 6858000"/>
              <a:gd name="connsiteX906" fmla="*/ 2940663 w 7472601"/>
              <a:gd name="connsiteY906" fmla="*/ 140884 h 6858000"/>
              <a:gd name="connsiteX907" fmla="*/ 2947039 w 7472601"/>
              <a:gd name="connsiteY907" fmla="*/ 122524 h 6858000"/>
              <a:gd name="connsiteX908" fmla="*/ 2984316 w 7472601"/>
              <a:gd name="connsiteY908" fmla="*/ 0 h 6858000"/>
              <a:gd name="connsiteX909" fmla="*/ 3016114 w 7472601"/>
              <a:gd name="connsiteY909" fmla="*/ 0 h 6858000"/>
              <a:gd name="connsiteX910" fmla="*/ 2979949 w 7472601"/>
              <a:gd name="connsiteY910" fmla="*/ 119274 h 6858000"/>
              <a:gd name="connsiteX911" fmla="*/ 3023879 w 7472601"/>
              <a:gd name="connsiteY911" fmla="*/ 0 h 6858000"/>
              <a:gd name="connsiteX912" fmla="*/ 3105400 w 7472601"/>
              <a:gd name="connsiteY912" fmla="*/ 0 h 6858000"/>
              <a:gd name="connsiteX913" fmla="*/ 3094669 w 7472601"/>
              <a:gd name="connsiteY913" fmla="*/ 30308 h 6858000"/>
              <a:gd name="connsiteX914" fmla="*/ 2901945 w 7472601"/>
              <a:gd name="connsiteY914" fmla="*/ 466538 h 6858000"/>
              <a:gd name="connsiteX915" fmla="*/ 2815209 w 7472601"/>
              <a:gd name="connsiteY915" fmla="*/ 497361 h 6858000"/>
              <a:gd name="connsiteX916" fmla="*/ 2844845 w 7472601"/>
              <a:gd name="connsiteY916" fmla="*/ 127638 h 6858000"/>
              <a:gd name="connsiteX917" fmla="*/ 2867960 w 7472601"/>
              <a:gd name="connsiteY917" fmla="*/ 0 h 6858000"/>
              <a:gd name="connsiteX918" fmla="*/ 1057230 w 7472601"/>
              <a:gd name="connsiteY918" fmla="*/ 0 h 6858000"/>
              <a:gd name="connsiteX919" fmla="*/ 1111003 w 7472601"/>
              <a:gd name="connsiteY919" fmla="*/ 0 h 6858000"/>
              <a:gd name="connsiteX920" fmla="*/ 1125553 w 7472601"/>
              <a:gd name="connsiteY920" fmla="*/ 52588 h 6858000"/>
              <a:gd name="connsiteX921" fmla="*/ 1304276 w 7472601"/>
              <a:gd name="connsiteY921" fmla="*/ 476275 h 6858000"/>
              <a:gd name="connsiteX922" fmla="*/ 1492066 w 7472601"/>
              <a:gd name="connsiteY922" fmla="*/ 886333 h 6858000"/>
              <a:gd name="connsiteX923" fmla="*/ 1423698 w 7472601"/>
              <a:gd name="connsiteY923" fmla="*/ 710817 h 6858000"/>
              <a:gd name="connsiteX924" fmla="*/ 1357609 w 7472601"/>
              <a:gd name="connsiteY924" fmla="*/ 532892 h 6858000"/>
              <a:gd name="connsiteX925" fmla="*/ 1309550 w 7472601"/>
              <a:gd name="connsiteY925" fmla="*/ 374031 h 6858000"/>
              <a:gd name="connsiteX926" fmla="*/ 1193673 w 7472601"/>
              <a:gd name="connsiteY926" fmla="*/ 49533 h 6858000"/>
              <a:gd name="connsiteX927" fmla="*/ 1164391 w 7472601"/>
              <a:gd name="connsiteY927" fmla="*/ 0 h 6858000"/>
              <a:gd name="connsiteX928" fmla="*/ 1200666 w 7472601"/>
              <a:gd name="connsiteY928" fmla="*/ 0 h 6858000"/>
              <a:gd name="connsiteX929" fmla="*/ 1223408 w 7472601"/>
              <a:gd name="connsiteY929" fmla="*/ 38996 h 6858000"/>
              <a:gd name="connsiteX930" fmla="*/ 1339635 w 7472601"/>
              <a:gd name="connsiteY930" fmla="*/ 365517 h 6858000"/>
              <a:gd name="connsiteX931" fmla="*/ 1387469 w 7472601"/>
              <a:gd name="connsiteY931" fmla="*/ 523079 h 6858000"/>
              <a:gd name="connsiteX932" fmla="*/ 1452685 w 7472601"/>
              <a:gd name="connsiteY932" fmla="*/ 699806 h 6858000"/>
              <a:gd name="connsiteX933" fmla="*/ 1492092 w 7472601"/>
              <a:gd name="connsiteY933" fmla="*/ 800424 h 6858000"/>
              <a:gd name="connsiteX934" fmla="*/ 1455302 w 7472601"/>
              <a:gd name="connsiteY934" fmla="*/ 632913 h 6858000"/>
              <a:gd name="connsiteX935" fmla="*/ 1222336 w 7472601"/>
              <a:gd name="connsiteY935" fmla="*/ 9480 h 6858000"/>
              <a:gd name="connsiteX936" fmla="*/ 1214634 w 7472601"/>
              <a:gd name="connsiteY936" fmla="*/ 0 h 6858000"/>
              <a:gd name="connsiteX937" fmla="*/ 1289827 w 7472601"/>
              <a:gd name="connsiteY937" fmla="*/ 0 h 6858000"/>
              <a:gd name="connsiteX938" fmla="*/ 1321076 w 7472601"/>
              <a:gd name="connsiteY938" fmla="*/ 59722 h 6858000"/>
              <a:gd name="connsiteX939" fmla="*/ 1512579 w 7472601"/>
              <a:gd name="connsiteY939" fmla="*/ 626441 h 6858000"/>
              <a:gd name="connsiteX940" fmla="*/ 1506076 w 7472601"/>
              <a:gd name="connsiteY940" fmla="*/ 1089289 h 6858000"/>
              <a:gd name="connsiteX941" fmla="*/ 1486346 w 7472601"/>
              <a:gd name="connsiteY941" fmla="*/ 1079919 h 6858000"/>
              <a:gd name="connsiteX942" fmla="*/ 1070511 w 7472601"/>
              <a:gd name="connsiteY942" fmla="*/ 48609 h 6858000"/>
              <a:gd name="connsiteX943" fmla="*/ 1057230 w 7472601"/>
              <a:gd name="connsiteY943" fmla="*/ 0 h 6858000"/>
              <a:gd name="connsiteX944" fmla="*/ 43151 w 7472601"/>
              <a:gd name="connsiteY944" fmla="*/ 0 h 6858000"/>
              <a:gd name="connsiteX945" fmla="*/ 95283 w 7472601"/>
              <a:gd name="connsiteY945" fmla="*/ 0 h 6858000"/>
              <a:gd name="connsiteX946" fmla="*/ 300708 w 7472601"/>
              <a:gd name="connsiteY946" fmla="*/ 154571 h 6858000"/>
              <a:gd name="connsiteX947" fmla="*/ 530414 w 7472601"/>
              <a:gd name="connsiteY947" fmla="*/ 354673 h 6858000"/>
              <a:gd name="connsiteX948" fmla="*/ 333785 w 7472601"/>
              <a:gd name="connsiteY948" fmla="*/ 161564 h 6858000"/>
              <a:gd name="connsiteX949" fmla="*/ 147005 w 7472601"/>
              <a:gd name="connsiteY949" fmla="*/ 0 h 6858000"/>
              <a:gd name="connsiteX950" fmla="*/ 272509 w 7472601"/>
              <a:gd name="connsiteY950" fmla="*/ 0 h 6858000"/>
              <a:gd name="connsiteX951" fmla="*/ 326276 w 7472601"/>
              <a:gd name="connsiteY951" fmla="*/ 45847 h 6858000"/>
              <a:gd name="connsiteX952" fmla="*/ 823759 w 7472601"/>
              <a:gd name="connsiteY952" fmla="*/ 574145 h 6858000"/>
              <a:gd name="connsiteX953" fmla="*/ 811254 w 7472601"/>
              <a:gd name="connsiteY953" fmla="*/ 665546 h 6858000"/>
              <a:gd name="connsiteX954" fmla="*/ 154042 w 7472601"/>
              <a:gd name="connsiteY954" fmla="*/ 261522 h 6858000"/>
              <a:gd name="connsiteX955" fmla="*/ 13550 w 7472601"/>
              <a:gd name="connsiteY955" fmla="*/ 158423 h 6858000"/>
              <a:gd name="connsiteX956" fmla="*/ 0 w 7472601"/>
              <a:gd name="connsiteY956" fmla="*/ 146618 h 6858000"/>
              <a:gd name="connsiteX957" fmla="*/ 0 w 7472601"/>
              <a:gd name="connsiteY957" fmla="*/ 59161 h 6858000"/>
              <a:gd name="connsiteX958" fmla="*/ 45427 w 7472601"/>
              <a:gd name="connsiteY958" fmla="*/ 101078 h 6858000"/>
              <a:gd name="connsiteX959" fmla="*/ 630103 w 7472601"/>
              <a:gd name="connsiteY959" fmla="*/ 485885 h 6858000"/>
              <a:gd name="connsiteX960" fmla="*/ 532040 w 7472601"/>
              <a:gd name="connsiteY960" fmla="*/ 399359 h 6858000"/>
              <a:gd name="connsiteX961" fmla="*/ 517618 w 7472601"/>
              <a:gd name="connsiteY961" fmla="*/ 385726 h 6858000"/>
              <a:gd name="connsiteX962" fmla="*/ 285074 w 7472601"/>
              <a:gd name="connsiteY962" fmla="*/ 182755 h 6858000"/>
              <a:gd name="connsiteX963" fmla="*/ 43151 w 7472601"/>
              <a:gd name="connsiteY963"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448321 w 7472601"/>
              <a:gd name="connsiteY80" fmla="*/ 6190991 h 6858000"/>
              <a:gd name="connsiteX81" fmla="*/ 7467600 w 7472601"/>
              <a:gd name="connsiteY81" fmla="*/ 6221686 h 6858000"/>
              <a:gd name="connsiteX82" fmla="*/ 7467600 w 7472601"/>
              <a:gd name="connsiteY82" fmla="*/ 6334256 h 6858000"/>
              <a:gd name="connsiteX83" fmla="*/ 7454976 w 7472601"/>
              <a:gd name="connsiteY83" fmla="*/ 6318297 h 6858000"/>
              <a:gd name="connsiteX84" fmla="*/ 1456157 w 7472601"/>
              <a:gd name="connsiteY84" fmla="*/ 5371404 h 6858000"/>
              <a:gd name="connsiteX85" fmla="*/ 1244432 w 7472601"/>
              <a:gd name="connsiteY85" fmla="*/ 5385601 h 6858000"/>
              <a:gd name="connsiteX86" fmla="*/ 973990 w 7472601"/>
              <a:gd name="connsiteY86" fmla="*/ 5424940 h 6858000"/>
              <a:gd name="connsiteX87" fmla="*/ 1103809 w 7472601"/>
              <a:gd name="connsiteY87" fmla="*/ 5433720 h 6858000"/>
              <a:gd name="connsiteX88" fmla="*/ 1123454 w 7472601"/>
              <a:gd name="connsiteY88" fmla="*/ 5435727 h 6858000"/>
              <a:gd name="connsiteX89" fmla="*/ 1737017 w 7472601"/>
              <a:gd name="connsiteY89" fmla="*/ 5452183 h 6858000"/>
              <a:gd name="connsiteX90" fmla="*/ 1824397 w 7472601"/>
              <a:gd name="connsiteY90" fmla="*/ 5447757 h 6858000"/>
              <a:gd name="connsiteX91" fmla="*/ 2070059 w 7472601"/>
              <a:gd name="connsiteY91" fmla="*/ 5441660 h 6858000"/>
              <a:gd name="connsiteX92" fmla="*/ 1456157 w 7472601"/>
              <a:gd name="connsiteY92" fmla="*/ 5371404 h 6858000"/>
              <a:gd name="connsiteX93" fmla="*/ 4988186 w 7472601"/>
              <a:gd name="connsiteY93" fmla="*/ 5216467 h 6858000"/>
              <a:gd name="connsiteX94" fmla="*/ 4777334 w 7472601"/>
              <a:gd name="connsiteY94" fmla="*/ 5406072 h 6858000"/>
              <a:gd name="connsiteX95" fmla="*/ 4718341 w 7472601"/>
              <a:gd name="connsiteY95" fmla="*/ 5468043 h 6858000"/>
              <a:gd name="connsiteX96" fmla="*/ 4604655 w 7472601"/>
              <a:gd name="connsiteY96" fmla="*/ 5583434 h 6858000"/>
              <a:gd name="connsiteX97" fmla="*/ 4565074 w 7472601"/>
              <a:gd name="connsiteY97" fmla="*/ 5618550 h 6858000"/>
              <a:gd name="connsiteX98" fmla="*/ 4988186 w 7472601"/>
              <a:gd name="connsiteY98" fmla="*/ 5216467 h 6858000"/>
              <a:gd name="connsiteX99" fmla="*/ 4978032 w 7472601"/>
              <a:gd name="connsiteY99" fmla="*/ 5183809 h 6858000"/>
              <a:gd name="connsiteX100" fmla="*/ 4463413 w 7472601"/>
              <a:gd name="connsiteY100" fmla="*/ 5615162 h 6858000"/>
              <a:gd name="connsiteX101" fmla="*/ 4358134 w 7472601"/>
              <a:gd name="connsiteY101" fmla="*/ 5742791 h 6858000"/>
              <a:gd name="connsiteX102" fmla="*/ 4376219 w 7472601"/>
              <a:gd name="connsiteY102" fmla="*/ 5729027 h 6858000"/>
              <a:gd name="connsiteX103" fmla="*/ 4582340 w 7472601"/>
              <a:gd name="connsiteY103" fmla="*/ 5561037 h 6858000"/>
              <a:gd name="connsiteX104" fmla="*/ 4694684 w 7472601"/>
              <a:gd name="connsiteY104" fmla="*/ 5447098 h 6858000"/>
              <a:gd name="connsiteX105" fmla="*/ 4754123 w 7472601"/>
              <a:gd name="connsiteY105" fmla="*/ 5384643 h 6858000"/>
              <a:gd name="connsiteX106" fmla="*/ 4978032 w 7472601"/>
              <a:gd name="connsiteY106" fmla="*/ 5183809 h 6858000"/>
              <a:gd name="connsiteX107" fmla="*/ 1903353 w 7472601"/>
              <a:gd name="connsiteY107" fmla="*/ 5044827 h 6858000"/>
              <a:gd name="connsiteX108" fmla="*/ 1936931 w 7472601"/>
              <a:gd name="connsiteY108" fmla="*/ 5093954 h 6858000"/>
              <a:gd name="connsiteX109" fmla="*/ 2195868 w 7472601"/>
              <a:gd name="connsiteY109" fmla="*/ 5396574 h 6858000"/>
              <a:gd name="connsiteX110" fmla="*/ 2088852 w 7472601"/>
              <a:gd name="connsiteY110" fmla="*/ 5166123 h 6858000"/>
              <a:gd name="connsiteX111" fmla="*/ 1958241 w 7472601"/>
              <a:gd name="connsiteY111" fmla="*/ 5067955 h 6858000"/>
              <a:gd name="connsiteX112" fmla="*/ 1903353 w 7472601"/>
              <a:gd name="connsiteY112" fmla="*/ 5044827 h 6858000"/>
              <a:gd name="connsiteX113" fmla="*/ 1979378 w 7472601"/>
              <a:gd name="connsiteY113" fmla="*/ 4769504 h 6858000"/>
              <a:gd name="connsiteX114" fmla="*/ 2882120 w 7472601"/>
              <a:gd name="connsiteY114" fmla="*/ 5064547 h 6858000"/>
              <a:gd name="connsiteX115" fmla="*/ 2793103 w 7472601"/>
              <a:gd name="connsiteY115" fmla="*/ 5039699 h 6858000"/>
              <a:gd name="connsiteX116" fmla="*/ 2770041 w 7472601"/>
              <a:gd name="connsiteY116" fmla="*/ 5033634 h 6858000"/>
              <a:gd name="connsiteX117" fmla="*/ 1979378 w 7472601"/>
              <a:gd name="connsiteY117" fmla="*/ 4769504 h 6858000"/>
              <a:gd name="connsiteX118" fmla="*/ 1927410 w 7472601"/>
              <a:gd name="connsiteY118" fmla="*/ 4716164 h 6858000"/>
              <a:gd name="connsiteX119" fmla="*/ 1959587 w 7472601"/>
              <a:gd name="connsiteY119" fmla="*/ 4728849 h 6858000"/>
              <a:gd name="connsiteX120" fmla="*/ 2777707 w 7472601"/>
              <a:gd name="connsiteY120" fmla="*/ 5003991 h 6858000"/>
              <a:gd name="connsiteX121" fmla="*/ 2800768 w 7472601"/>
              <a:gd name="connsiteY121" fmla="*/ 5010056 h 6858000"/>
              <a:gd name="connsiteX122" fmla="*/ 2879408 w 7472601"/>
              <a:gd name="connsiteY122" fmla="*/ 5031590 h 6858000"/>
              <a:gd name="connsiteX123" fmla="*/ 2862295 w 7472601"/>
              <a:gd name="connsiteY123" fmla="*/ 5022958 h 6858000"/>
              <a:gd name="connsiteX124" fmla="*/ 2813343 w 7472601"/>
              <a:gd name="connsiteY124" fmla="*/ 4998369 h 6858000"/>
              <a:gd name="connsiteX125" fmla="*/ 2646245 w 7472601"/>
              <a:gd name="connsiteY125" fmla="*/ 4930999 h 6858000"/>
              <a:gd name="connsiteX126" fmla="*/ 1999243 w 7472601"/>
              <a:gd name="connsiteY126" fmla="*/ 4730524 h 6858000"/>
              <a:gd name="connsiteX127" fmla="*/ 1979527 w 7472601"/>
              <a:gd name="connsiteY127" fmla="*/ 4726651 h 6858000"/>
              <a:gd name="connsiteX128" fmla="*/ 1927410 w 7472601"/>
              <a:gd name="connsiteY128" fmla="*/ 4716164 h 6858000"/>
              <a:gd name="connsiteX129" fmla="*/ 1997014 w 7472601"/>
              <a:gd name="connsiteY129" fmla="*/ 4698007 h 6858000"/>
              <a:gd name="connsiteX130" fmla="*/ 2005458 w 7472601"/>
              <a:gd name="connsiteY130" fmla="*/ 4699540 h 6858000"/>
              <a:gd name="connsiteX131" fmla="*/ 2657186 w 7472601"/>
              <a:gd name="connsiteY131" fmla="*/ 4901687 h 6858000"/>
              <a:gd name="connsiteX132" fmla="*/ 2826662 w 7472601"/>
              <a:gd name="connsiteY132" fmla="*/ 4970362 h 6858000"/>
              <a:gd name="connsiteX133" fmla="*/ 2876100 w 7472601"/>
              <a:gd name="connsiteY133" fmla="*/ 4995397 h 6858000"/>
              <a:gd name="connsiteX134" fmla="*/ 3042600 w 7472601"/>
              <a:gd name="connsiteY134" fmla="*/ 5059532 h 6858000"/>
              <a:gd name="connsiteX135" fmla="*/ 1997014 w 7472601"/>
              <a:gd name="connsiteY135" fmla="*/ 4698007 h 6858000"/>
              <a:gd name="connsiteX136" fmla="*/ 2305292 w 7472601"/>
              <a:gd name="connsiteY136" fmla="*/ 4219492 h 6858000"/>
              <a:gd name="connsiteX137" fmla="*/ 3360922 w 7472601"/>
              <a:gd name="connsiteY137" fmla="*/ 4529373 h 6858000"/>
              <a:gd name="connsiteX138" fmla="*/ 3492420 w 7472601"/>
              <a:gd name="connsiteY138" fmla="*/ 4510145 h 6858000"/>
              <a:gd name="connsiteX139" fmla="*/ 3364086 w 7472601"/>
              <a:gd name="connsiteY139" fmla="*/ 4480340 h 6858000"/>
              <a:gd name="connsiteX140" fmla="*/ 3225818 w 7472601"/>
              <a:gd name="connsiteY140" fmla="*/ 4411822 h 6858000"/>
              <a:gd name="connsiteX141" fmla="*/ 3129696 w 7472601"/>
              <a:gd name="connsiteY141" fmla="*/ 4360704 h 6858000"/>
              <a:gd name="connsiteX142" fmla="*/ 2814545 w 7472601"/>
              <a:gd name="connsiteY142" fmla="*/ 4282955 h 6858000"/>
              <a:gd name="connsiteX143" fmla="*/ 2305292 w 7472601"/>
              <a:gd name="connsiteY143" fmla="*/ 4219492 h 6858000"/>
              <a:gd name="connsiteX144" fmla="*/ 2626982 w 7472601"/>
              <a:gd name="connsiteY144" fmla="*/ 4206450 h 6858000"/>
              <a:gd name="connsiteX145" fmla="*/ 2490617 w 7472601"/>
              <a:gd name="connsiteY145" fmla="*/ 4206951 h 6858000"/>
              <a:gd name="connsiteX146" fmla="*/ 2819869 w 7472601"/>
              <a:gd name="connsiteY146" fmla="*/ 4252936 h 6858000"/>
              <a:gd name="connsiteX147" fmla="*/ 3143018 w 7472601"/>
              <a:gd name="connsiteY147" fmla="*/ 4332698 h 6858000"/>
              <a:gd name="connsiteX148" fmla="*/ 3241520 w 7472601"/>
              <a:gd name="connsiteY148" fmla="*/ 4385112 h 6858000"/>
              <a:gd name="connsiteX149" fmla="*/ 3374575 w 7472601"/>
              <a:gd name="connsiteY149" fmla="*/ 4451517 h 6858000"/>
              <a:gd name="connsiteX150" fmla="*/ 3505221 w 7472601"/>
              <a:gd name="connsiteY150" fmla="*/ 4480757 h 6858000"/>
              <a:gd name="connsiteX151" fmla="*/ 2626982 w 7472601"/>
              <a:gd name="connsiteY151" fmla="*/ 4206450 h 6858000"/>
              <a:gd name="connsiteX152" fmla="*/ 1310106 w 7472601"/>
              <a:gd name="connsiteY152" fmla="*/ 3943217 h 6858000"/>
              <a:gd name="connsiteX153" fmla="*/ 854994 w 7472601"/>
              <a:gd name="connsiteY153" fmla="*/ 4399136 h 6858000"/>
              <a:gd name="connsiteX154" fmla="*/ 742462 w 7472601"/>
              <a:gd name="connsiteY154" fmla="*/ 4594648 h 6858000"/>
              <a:gd name="connsiteX155" fmla="*/ 820602 w 7472601"/>
              <a:gd name="connsiteY155" fmla="*/ 4485915 h 6858000"/>
              <a:gd name="connsiteX156" fmla="*/ 878295 w 7472601"/>
              <a:gd name="connsiteY156" fmla="*/ 4403594 h 6858000"/>
              <a:gd name="connsiteX157" fmla="*/ 1240607 w 7472601"/>
              <a:gd name="connsiteY157" fmla="*/ 4010401 h 6858000"/>
              <a:gd name="connsiteX158" fmla="*/ 1310106 w 7472601"/>
              <a:gd name="connsiteY158" fmla="*/ 3943217 h 6858000"/>
              <a:gd name="connsiteX159" fmla="*/ 1423113 w 7472601"/>
              <a:gd name="connsiteY159" fmla="*/ 3874565 h 6858000"/>
              <a:gd name="connsiteX160" fmla="*/ 1260565 w 7472601"/>
              <a:gd name="connsiteY160" fmla="*/ 4031982 h 6858000"/>
              <a:gd name="connsiteX161" fmla="*/ 901900 w 7472601"/>
              <a:gd name="connsiteY161" fmla="*/ 4421236 h 6858000"/>
              <a:gd name="connsiteX162" fmla="*/ 845044 w 7472601"/>
              <a:gd name="connsiteY162" fmla="*/ 4502436 h 6858000"/>
              <a:gd name="connsiteX163" fmla="*/ 685926 w 7472601"/>
              <a:gd name="connsiteY163" fmla="*/ 4703069 h 6858000"/>
              <a:gd name="connsiteX164" fmla="*/ 684248 w 7472601"/>
              <a:gd name="connsiteY164" fmla="*/ 4706721 h 6858000"/>
              <a:gd name="connsiteX165" fmla="*/ 1423113 w 7472601"/>
              <a:gd name="connsiteY165" fmla="*/ 3874565 h 6858000"/>
              <a:gd name="connsiteX166" fmla="*/ 3316479 w 7472601"/>
              <a:gd name="connsiteY166" fmla="*/ 3872136 h 6858000"/>
              <a:gd name="connsiteX167" fmla="*/ 3546806 w 7472601"/>
              <a:gd name="connsiteY167" fmla="*/ 4356139 h 6858000"/>
              <a:gd name="connsiteX168" fmla="*/ 3364433 w 7472601"/>
              <a:gd name="connsiteY168" fmla="*/ 3953121 h 6858000"/>
              <a:gd name="connsiteX169" fmla="*/ 3316479 w 7472601"/>
              <a:gd name="connsiteY169" fmla="*/ 3872136 h 6858000"/>
              <a:gd name="connsiteX170" fmla="*/ 3291335 w 7472601"/>
              <a:gd name="connsiteY170" fmla="*/ 3767420 h 6858000"/>
              <a:gd name="connsiteX171" fmla="*/ 3390805 w 7472601"/>
              <a:gd name="connsiteY171" fmla="*/ 3937163 h 6858000"/>
              <a:gd name="connsiteX172" fmla="*/ 3579062 w 7472601"/>
              <a:gd name="connsiteY172" fmla="*/ 4359040 h 6858000"/>
              <a:gd name="connsiteX173" fmla="*/ 3467355 w 7472601"/>
              <a:gd name="connsiteY173" fmla="*/ 3988130 h 6858000"/>
              <a:gd name="connsiteX174" fmla="*/ 3310753 w 7472601"/>
              <a:gd name="connsiteY174" fmla="*/ 3787140 h 6858000"/>
              <a:gd name="connsiteX175" fmla="*/ 3291335 w 7472601"/>
              <a:gd name="connsiteY175" fmla="*/ 3767420 h 6858000"/>
              <a:gd name="connsiteX176" fmla="*/ 1635889 w 7472601"/>
              <a:gd name="connsiteY176" fmla="*/ 3709494 h 6858000"/>
              <a:gd name="connsiteX177" fmla="*/ 1634800 w 7472601"/>
              <a:gd name="connsiteY177" fmla="*/ 3731111 h 6858000"/>
              <a:gd name="connsiteX178" fmla="*/ 1635889 w 7472601"/>
              <a:gd name="connsiteY178" fmla="*/ 3709494 h 6858000"/>
              <a:gd name="connsiteX179" fmla="*/ 1510397 w 7472601"/>
              <a:gd name="connsiteY179" fmla="*/ 3684705 h 6858000"/>
              <a:gd name="connsiteX180" fmla="*/ 1146550 w 7472601"/>
              <a:gd name="connsiteY180" fmla="*/ 3802012 h 6858000"/>
              <a:gd name="connsiteX181" fmla="*/ 698834 w 7472601"/>
              <a:gd name="connsiteY181" fmla="*/ 3952272 h 6858000"/>
              <a:gd name="connsiteX182" fmla="*/ 34256 w 7472601"/>
              <a:gd name="connsiteY182" fmla="*/ 4347603 h 6858000"/>
              <a:gd name="connsiteX183" fmla="*/ 527241 w 7472601"/>
              <a:gd name="connsiteY183" fmla="*/ 4065078 h 6858000"/>
              <a:gd name="connsiteX184" fmla="*/ 1510397 w 7472601"/>
              <a:gd name="connsiteY184" fmla="*/ 3684705 h 6858000"/>
              <a:gd name="connsiteX185" fmla="*/ 1313114 w 7472601"/>
              <a:gd name="connsiteY185" fmla="*/ 3655216 h 6858000"/>
              <a:gd name="connsiteX186" fmla="*/ 1109304 w 7472601"/>
              <a:gd name="connsiteY186" fmla="*/ 3669030 h 6858000"/>
              <a:gd name="connsiteX187" fmla="*/ 8129 w 7472601"/>
              <a:gd name="connsiteY187" fmla="*/ 4330519 h 6858000"/>
              <a:gd name="connsiteX188" fmla="*/ 687572 w 7472601"/>
              <a:gd name="connsiteY188" fmla="*/ 3925629 h 6858000"/>
              <a:gd name="connsiteX189" fmla="*/ 1138365 w 7472601"/>
              <a:gd name="connsiteY189" fmla="*/ 3774515 h 6858000"/>
              <a:gd name="connsiteX190" fmla="*/ 1505579 w 7472601"/>
              <a:gd name="connsiteY190" fmla="*/ 3655526 h 6858000"/>
              <a:gd name="connsiteX191" fmla="*/ 1313114 w 7472601"/>
              <a:gd name="connsiteY191" fmla="*/ 3655216 h 6858000"/>
              <a:gd name="connsiteX192" fmla="*/ 3655073 w 7472601"/>
              <a:gd name="connsiteY192" fmla="*/ 3650884 h 6858000"/>
              <a:gd name="connsiteX193" fmla="*/ 3989938 w 7472601"/>
              <a:gd name="connsiteY193" fmla="*/ 3991685 h 6858000"/>
              <a:gd name="connsiteX194" fmla="*/ 4393907 w 7472601"/>
              <a:gd name="connsiteY194" fmla="*/ 4261258 h 6858000"/>
              <a:gd name="connsiteX195" fmla="*/ 4648051 w 7472601"/>
              <a:gd name="connsiteY195" fmla="*/ 4374051 h 6858000"/>
              <a:gd name="connsiteX196" fmla="*/ 4383389 w 7472601"/>
              <a:gd name="connsiteY196" fmla="*/ 4184369 h 6858000"/>
              <a:gd name="connsiteX197" fmla="*/ 4165508 w 7472601"/>
              <a:gd name="connsiteY197" fmla="*/ 4035196 h 6858000"/>
              <a:gd name="connsiteX198" fmla="*/ 4068162 w 7472601"/>
              <a:gd name="connsiteY198" fmla="*/ 3953394 h 6858000"/>
              <a:gd name="connsiteX199" fmla="*/ 3981416 w 7472601"/>
              <a:gd name="connsiteY199" fmla="*/ 3880482 h 6858000"/>
              <a:gd name="connsiteX200" fmla="*/ 3800147 w 7472601"/>
              <a:gd name="connsiteY200" fmla="*/ 3749872 h 6858000"/>
              <a:gd name="connsiteX201" fmla="*/ 3655073 w 7472601"/>
              <a:gd name="connsiteY201" fmla="*/ 3650884 h 6858000"/>
              <a:gd name="connsiteX202" fmla="*/ 3670252 w 7472601"/>
              <a:gd name="connsiteY202" fmla="*/ 3622798 h 6858000"/>
              <a:gd name="connsiteX203" fmla="*/ 3817258 w 7472601"/>
              <a:gd name="connsiteY203" fmla="*/ 3723577 h 6858000"/>
              <a:gd name="connsiteX204" fmla="*/ 4000461 w 7472601"/>
              <a:gd name="connsiteY204" fmla="*/ 3855966 h 6858000"/>
              <a:gd name="connsiteX205" fmla="*/ 4088180 w 7472601"/>
              <a:gd name="connsiteY205" fmla="*/ 3929774 h 6858000"/>
              <a:gd name="connsiteX206" fmla="*/ 4184555 w 7472601"/>
              <a:gd name="connsiteY206" fmla="*/ 4010683 h 6858000"/>
              <a:gd name="connsiteX207" fmla="*/ 4399563 w 7472601"/>
              <a:gd name="connsiteY207" fmla="*/ 4158106 h 6858000"/>
              <a:gd name="connsiteX208" fmla="*/ 4684469 w 7472601"/>
              <a:gd name="connsiteY208" fmla="*/ 4364680 h 6858000"/>
              <a:gd name="connsiteX209" fmla="*/ 4690271 w 7472601"/>
              <a:gd name="connsiteY209" fmla="*/ 4370034 h 6858000"/>
              <a:gd name="connsiteX210" fmla="*/ 4136093 w 7472601"/>
              <a:gd name="connsiteY210" fmla="*/ 3858466 h 6858000"/>
              <a:gd name="connsiteX211" fmla="*/ 3670252 w 7472601"/>
              <a:gd name="connsiteY211" fmla="*/ 3622798 h 6858000"/>
              <a:gd name="connsiteX212" fmla="*/ 4440129 w 7472601"/>
              <a:gd name="connsiteY212" fmla="*/ 3448571 h 6858000"/>
              <a:gd name="connsiteX213" fmla="*/ 4856525 w 7472601"/>
              <a:gd name="connsiteY213" fmla="*/ 3915351 h 6858000"/>
              <a:gd name="connsiteX214" fmla="*/ 5059055 w 7472601"/>
              <a:gd name="connsiteY214" fmla="*/ 4108918 h 6858000"/>
              <a:gd name="connsiteX215" fmla="*/ 5290070 w 7472601"/>
              <a:gd name="connsiteY215" fmla="*/ 4263619 h 6858000"/>
              <a:gd name="connsiteX216" fmla="*/ 4834991 w 7472601"/>
              <a:gd name="connsiteY216" fmla="*/ 3830985 h 6858000"/>
              <a:gd name="connsiteX217" fmla="*/ 4440129 w 7472601"/>
              <a:gd name="connsiteY217" fmla="*/ 3448571 h 6858000"/>
              <a:gd name="connsiteX218" fmla="*/ 4441737 w 7472601"/>
              <a:gd name="connsiteY218" fmla="*/ 3399734 h 6858000"/>
              <a:gd name="connsiteX219" fmla="*/ 4431236 w 7472601"/>
              <a:gd name="connsiteY219" fmla="*/ 3400954 h 6858000"/>
              <a:gd name="connsiteX220" fmla="*/ 4557150 w 7472601"/>
              <a:gd name="connsiteY220" fmla="*/ 3510023 h 6858000"/>
              <a:gd name="connsiteX221" fmla="*/ 4856936 w 7472601"/>
              <a:gd name="connsiteY221" fmla="*/ 3809146 h 6858000"/>
              <a:gd name="connsiteX222" fmla="*/ 5111996 w 7472601"/>
              <a:gd name="connsiteY222" fmla="*/ 4065759 h 6858000"/>
              <a:gd name="connsiteX223" fmla="*/ 5388878 w 7472601"/>
              <a:gd name="connsiteY223" fmla="*/ 4300185 h 6858000"/>
              <a:gd name="connsiteX224" fmla="*/ 5425556 w 7472601"/>
              <a:gd name="connsiteY224" fmla="*/ 4308967 h 6858000"/>
              <a:gd name="connsiteX225" fmla="*/ 4943646 w 7472601"/>
              <a:gd name="connsiteY225" fmla="*/ 3822916 h 6858000"/>
              <a:gd name="connsiteX226" fmla="*/ 4594837 w 7472601"/>
              <a:gd name="connsiteY226" fmla="*/ 3532274 h 6858000"/>
              <a:gd name="connsiteX227" fmla="*/ 4441737 w 7472601"/>
              <a:gd name="connsiteY227" fmla="*/ 3399734 h 6858000"/>
              <a:gd name="connsiteX228" fmla="*/ 5425834 w 7472601"/>
              <a:gd name="connsiteY228" fmla="*/ 3162785 h 6858000"/>
              <a:gd name="connsiteX229" fmla="*/ 5401644 w 7472601"/>
              <a:gd name="connsiteY229" fmla="*/ 3617847 h 6858000"/>
              <a:gd name="connsiteX230" fmla="*/ 5467256 w 7472601"/>
              <a:gd name="connsiteY230" fmla="*/ 4175494 h 6858000"/>
              <a:gd name="connsiteX231" fmla="*/ 5448069 w 7472601"/>
              <a:gd name="connsiteY231" fmla="*/ 3567554 h 6858000"/>
              <a:gd name="connsiteX232" fmla="*/ 5425834 w 7472601"/>
              <a:gd name="connsiteY232" fmla="*/ 3162785 h 6858000"/>
              <a:gd name="connsiteX233" fmla="*/ 1318687 w 7472601"/>
              <a:gd name="connsiteY233" fmla="*/ 3113840 h 6858000"/>
              <a:gd name="connsiteX234" fmla="*/ 1066793 w 7472601"/>
              <a:gd name="connsiteY234" fmla="*/ 3212171 h 6858000"/>
              <a:gd name="connsiteX235" fmla="*/ 993319 w 7472601"/>
              <a:gd name="connsiteY235" fmla="*/ 3247648 h 6858000"/>
              <a:gd name="connsiteX236" fmla="*/ 853081 w 7472601"/>
              <a:gd name="connsiteY236" fmla="*/ 3312410 h 6858000"/>
              <a:gd name="connsiteX237" fmla="*/ 805957 w 7472601"/>
              <a:gd name="connsiteY237" fmla="*/ 3330443 h 6858000"/>
              <a:gd name="connsiteX238" fmla="*/ 1318687 w 7472601"/>
              <a:gd name="connsiteY238" fmla="*/ 3113840 h 6858000"/>
              <a:gd name="connsiteX239" fmla="*/ 5453702 w 7472601"/>
              <a:gd name="connsiteY239" fmla="*/ 3090882 h 6858000"/>
              <a:gd name="connsiteX240" fmla="*/ 5480135 w 7472601"/>
              <a:gd name="connsiteY240" fmla="*/ 3565802 h 6858000"/>
              <a:gd name="connsiteX241" fmla="*/ 5499023 w 7472601"/>
              <a:gd name="connsiteY241" fmla="*/ 4166310 h 6858000"/>
              <a:gd name="connsiteX242" fmla="*/ 5547022 w 7472601"/>
              <a:gd name="connsiteY242" fmla="*/ 3607838 h 6858000"/>
              <a:gd name="connsiteX243" fmla="*/ 5515964 w 7472601"/>
              <a:gd name="connsiteY243" fmla="*/ 3378541 h 6858000"/>
              <a:gd name="connsiteX244" fmla="*/ 5453702 w 7472601"/>
              <a:gd name="connsiteY244" fmla="*/ 3090882 h 6858000"/>
              <a:gd name="connsiteX245" fmla="*/ 1238695 w 7472601"/>
              <a:gd name="connsiteY245" fmla="*/ 3076820 h 6858000"/>
              <a:gd name="connsiteX246" fmla="*/ 716371 w 7472601"/>
              <a:gd name="connsiteY246" fmla="*/ 3293249 h 6858000"/>
              <a:gd name="connsiteX247" fmla="*/ 579522 w 7472601"/>
              <a:gd name="connsiteY247" fmla="*/ 3371759 h 6858000"/>
              <a:gd name="connsiteX248" fmla="*/ 600288 w 7472601"/>
              <a:gd name="connsiteY248" fmla="*/ 3365555 h 6858000"/>
              <a:gd name="connsiteX249" fmla="*/ 840692 w 7472601"/>
              <a:gd name="connsiteY249" fmla="*/ 3284921 h 6858000"/>
              <a:gd name="connsiteX250" fmla="*/ 979248 w 7472601"/>
              <a:gd name="connsiteY250" fmla="*/ 3221003 h 6858000"/>
              <a:gd name="connsiteX251" fmla="*/ 1053282 w 7472601"/>
              <a:gd name="connsiteY251" fmla="*/ 3185247 h 6858000"/>
              <a:gd name="connsiteX252" fmla="*/ 1320603 w 7472601"/>
              <a:gd name="connsiteY252" fmla="*/ 3081281 h 6858000"/>
              <a:gd name="connsiteX253" fmla="*/ 1238695 w 7472601"/>
              <a:gd name="connsiteY253" fmla="*/ 3076820 h 6858000"/>
              <a:gd name="connsiteX254" fmla="*/ 5425627 w 7472601"/>
              <a:gd name="connsiteY254" fmla="*/ 2954192 h 6858000"/>
              <a:gd name="connsiteX255" fmla="*/ 5470770 w 7472601"/>
              <a:gd name="connsiteY255" fmla="*/ 3005435 h 6858000"/>
              <a:gd name="connsiteX256" fmla="*/ 5519779 w 7472601"/>
              <a:gd name="connsiteY256" fmla="*/ 4359223 h 6858000"/>
              <a:gd name="connsiteX257" fmla="*/ 5520293 w 7472601"/>
              <a:gd name="connsiteY257" fmla="*/ 4360602 h 6858000"/>
              <a:gd name="connsiteX258" fmla="*/ 5767221 w 7472601"/>
              <a:gd name="connsiteY258" fmla="*/ 4665564 h 6858000"/>
              <a:gd name="connsiteX259" fmla="*/ 6937169 w 7472601"/>
              <a:gd name="connsiteY259" fmla="*/ 4815941 h 6858000"/>
              <a:gd name="connsiteX260" fmla="*/ 6953922 w 7472601"/>
              <a:gd name="connsiteY260" fmla="*/ 4890068 h 6858000"/>
              <a:gd name="connsiteX261" fmla="*/ 6071359 w 7472601"/>
              <a:gd name="connsiteY261" fmla="*/ 4770770 h 6858000"/>
              <a:gd name="connsiteX262" fmla="*/ 6038839 w 7472601"/>
              <a:gd name="connsiteY262" fmla="*/ 4764474 h 6858000"/>
              <a:gd name="connsiteX263" fmla="*/ 6038706 w 7472601"/>
              <a:gd name="connsiteY263" fmla="*/ 4763847 h 6858000"/>
              <a:gd name="connsiteX264" fmla="*/ 6037784 w 7472601"/>
              <a:gd name="connsiteY264" fmla="*/ 4764270 h 6858000"/>
              <a:gd name="connsiteX265" fmla="*/ 6038839 w 7472601"/>
              <a:gd name="connsiteY265" fmla="*/ 4764474 h 6858000"/>
              <a:gd name="connsiteX266" fmla="*/ 6040338 w 7472601"/>
              <a:gd name="connsiteY266" fmla="*/ 4771418 h 6858000"/>
              <a:gd name="connsiteX267" fmla="*/ 6024488 w 7472601"/>
              <a:gd name="connsiteY267" fmla="*/ 4809903 h 6858000"/>
              <a:gd name="connsiteX268" fmla="*/ 5599771 w 7472601"/>
              <a:gd name="connsiteY268" fmla="*/ 5509652 h 6858000"/>
              <a:gd name="connsiteX269" fmla="*/ 5548843 w 7472601"/>
              <a:gd name="connsiteY269" fmla="*/ 5563845 h 6858000"/>
              <a:gd name="connsiteX270" fmla="*/ 5940952 w 7472601"/>
              <a:gd name="connsiteY270" fmla="*/ 6250028 h 6858000"/>
              <a:gd name="connsiteX271" fmla="*/ 6043441 w 7472601"/>
              <a:gd name="connsiteY271" fmla="*/ 6665847 h 6858000"/>
              <a:gd name="connsiteX272" fmla="*/ 6093432 w 7472601"/>
              <a:gd name="connsiteY272" fmla="*/ 6858000 h 6858000"/>
              <a:gd name="connsiteX273" fmla="*/ 6034344 w 7472601"/>
              <a:gd name="connsiteY273" fmla="*/ 6858000 h 6858000"/>
              <a:gd name="connsiteX274" fmla="*/ 6026679 w 7472601"/>
              <a:gd name="connsiteY274" fmla="*/ 6836959 h 6858000"/>
              <a:gd name="connsiteX275" fmla="*/ 5800441 w 7472601"/>
              <a:gd name="connsiteY275" fmla="*/ 6335286 h 6858000"/>
              <a:gd name="connsiteX276" fmla="*/ 5526562 w 7472601"/>
              <a:gd name="connsiteY276" fmla="*/ 5705388 h 6858000"/>
              <a:gd name="connsiteX277" fmla="*/ 5519640 w 7472601"/>
              <a:gd name="connsiteY277" fmla="*/ 5683774 h 6858000"/>
              <a:gd name="connsiteX278" fmla="*/ 5844559 w 7472601"/>
              <a:gd name="connsiteY278" fmla="*/ 6553349 h 6858000"/>
              <a:gd name="connsiteX279" fmla="*/ 5975994 w 7472601"/>
              <a:gd name="connsiteY279" fmla="*/ 6858000 h 6858000"/>
              <a:gd name="connsiteX280" fmla="*/ 5898547 w 7472601"/>
              <a:gd name="connsiteY280" fmla="*/ 6858000 h 6858000"/>
              <a:gd name="connsiteX281" fmla="*/ 5682041 w 7472601"/>
              <a:gd name="connsiteY281" fmla="*/ 6355860 h 6858000"/>
              <a:gd name="connsiteX282" fmla="*/ 5461758 w 7472601"/>
              <a:gd name="connsiteY282" fmla="*/ 5820220 h 6858000"/>
              <a:gd name="connsiteX283" fmla="*/ 5237282 w 7472601"/>
              <a:gd name="connsiteY283" fmla="*/ 6579086 h 6858000"/>
              <a:gd name="connsiteX284" fmla="*/ 5115009 w 7472601"/>
              <a:gd name="connsiteY284" fmla="*/ 6858000 h 6858000"/>
              <a:gd name="connsiteX285" fmla="*/ 5028074 w 7472601"/>
              <a:gd name="connsiteY285" fmla="*/ 6858000 h 6858000"/>
              <a:gd name="connsiteX286" fmla="*/ 5079508 w 7472601"/>
              <a:gd name="connsiteY286" fmla="*/ 6749074 h 6858000"/>
              <a:gd name="connsiteX287" fmla="*/ 5371846 w 7472601"/>
              <a:gd name="connsiteY287" fmla="*/ 5924413 h 6858000"/>
              <a:gd name="connsiteX288" fmla="*/ 5270512 w 7472601"/>
              <a:gd name="connsiteY288" fmla="*/ 6138975 h 6858000"/>
              <a:gd name="connsiteX289" fmla="*/ 5062409 w 7472601"/>
              <a:gd name="connsiteY289" fmla="*/ 6653544 h 6858000"/>
              <a:gd name="connsiteX290" fmla="*/ 5036628 w 7472601"/>
              <a:gd name="connsiteY290" fmla="*/ 6754247 h 6858000"/>
              <a:gd name="connsiteX291" fmla="*/ 5009112 w 7472601"/>
              <a:gd name="connsiteY291" fmla="*/ 6858000 h 6858000"/>
              <a:gd name="connsiteX292" fmla="*/ 4976679 w 7472601"/>
              <a:gd name="connsiteY292" fmla="*/ 6858000 h 6858000"/>
              <a:gd name="connsiteX293" fmla="*/ 5006537 w 7472601"/>
              <a:gd name="connsiteY293" fmla="*/ 6747068 h 6858000"/>
              <a:gd name="connsiteX294" fmla="*/ 5032723 w 7472601"/>
              <a:gd name="connsiteY294" fmla="*/ 6644957 h 6858000"/>
              <a:gd name="connsiteX295" fmla="*/ 5242949 w 7472601"/>
              <a:gd name="connsiteY295" fmla="*/ 6125175 h 6858000"/>
              <a:gd name="connsiteX296" fmla="*/ 5286321 w 7472601"/>
              <a:gd name="connsiteY296" fmla="*/ 6033555 h 6858000"/>
              <a:gd name="connsiteX297" fmla="*/ 5008210 w 7472601"/>
              <a:gd name="connsiteY297" fmla="*/ 6649194 h 6858000"/>
              <a:gd name="connsiteX298" fmla="*/ 4986321 w 7472601"/>
              <a:gd name="connsiteY298" fmla="*/ 6765687 h 6858000"/>
              <a:gd name="connsiteX299" fmla="*/ 4973474 w 7472601"/>
              <a:gd name="connsiteY299" fmla="*/ 6858000 h 6858000"/>
              <a:gd name="connsiteX300" fmla="*/ 4907178 w 7472601"/>
              <a:gd name="connsiteY300" fmla="*/ 6858000 h 6858000"/>
              <a:gd name="connsiteX301" fmla="*/ 4910810 w 7472601"/>
              <a:gd name="connsiteY301" fmla="*/ 6829660 h 6858000"/>
              <a:gd name="connsiteX302" fmla="*/ 4987461 w 7472601"/>
              <a:gd name="connsiteY302" fmla="*/ 6432994 h 6858000"/>
              <a:gd name="connsiteX303" fmla="*/ 5179262 w 7472601"/>
              <a:gd name="connsiteY303" fmla="*/ 6035044 h 6858000"/>
              <a:gd name="connsiteX304" fmla="*/ 4689678 w 7472601"/>
              <a:gd name="connsiteY304" fmla="*/ 6440241 h 6858000"/>
              <a:gd name="connsiteX305" fmla="*/ 4477543 w 7472601"/>
              <a:gd name="connsiteY305" fmla="*/ 6674836 h 6858000"/>
              <a:gd name="connsiteX306" fmla="*/ 4329957 w 7472601"/>
              <a:gd name="connsiteY306" fmla="*/ 6858000 h 6858000"/>
              <a:gd name="connsiteX307" fmla="*/ 4218595 w 7472601"/>
              <a:gd name="connsiteY307" fmla="*/ 6858000 h 6858000"/>
              <a:gd name="connsiteX308" fmla="*/ 4368888 w 7472601"/>
              <a:gd name="connsiteY308" fmla="*/ 6668412 h 6858000"/>
              <a:gd name="connsiteX309" fmla="*/ 4563091 w 7472601"/>
              <a:gd name="connsiteY309" fmla="*/ 6442508 h 6858000"/>
              <a:gd name="connsiteX310" fmla="*/ 5387324 w 7472601"/>
              <a:gd name="connsiteY310" fmla="*/ 5705830 h 6858000"/>
              <a:gd name="connsiteX311" fmla="*/ 5073620 w 7472601"/>
              <a:gd name="connsiteY311" fmla="*/ 5955437 h 6858000"/>
              <a:gd name="connsiteX312" fmla="*/ 4689789 w 7472601"/>
              <a:gd name="connsiteY312" fmla="*/ 6268382 h 6858000"/>
              <a:gd name="connsiteX313" fmla="*/ 4418722 w 7472601"/>
              <a:gd name="connsiteY313" fmla="*/ 6570886 h 6858000"/>
              <a:gd name="connsiteX314" fmla="*/ 4214944 w 7472601"/>
              <a:gd name="connsiteY314" fmla="*/ 6858000 h 6858000"/>
              <a:gd name="connsiteX315" fmla="*/ 4177898 w 7472601"/>
              <a:gd name="connsiteY315" fmla="*/ 6858000 h 6858000"/>
              <a:gd name="connsiteX316" fmla="*/ 4391597 w 7472601"/>
              <a:gd name="connsiteY316" fmla="*/ 6556370 h 6858000"/>
              <a:gd name="connsiteX317" fmla="*/ 4668889 w 7472601"/>
              <a:gd name="connsiteY317" fmla="*/ 6246399 h 6858000"/>
              <a:gd name="connsiteX318" fmla="*/ 5055427 w 7472601"/>
              <a:gd name="connsiteY318" fmla="*/ 5931476 h 6858000"/>
              <a:gd name="connsiteX319" fmla="*/ 5371814 w 7472601"/>
              <a:gd name="connsiteY319" fmla="*/ 5678975 h 6858000"/>
              <a:gd name="connsiteX320" fmla="*/ 4987918 w 7472601"/>
              <a:gd name="connsiteY320" fmla="*/ 5838701 h 6858000"/>
              <a:gd name="connsiteX321" fmla="*/ 4317146 w 7472601"/>
              <a:gd name="connsiteY321" fmla="*/ 6587716 h 6858000"/>
              <a:gd name="connsiteX322" fmla="*/ 4171627 w 7472601"/>
              <a:gd name="connsiteY322" fmla="*/ 6858000 h 6858000"/>
              <a:gd name="connsiteX323" fmla="*/ 4081585 w 7472601"/>
              <a:gd name="connsiteY323" fmla="*/ 6858000 h 6858000"/>
              <a:gd name="connsiteX324" fmla="*/ 4238603 w 7472601"/>
              <a:gd name="connsiteY324" fmla="*/ 6559341 h 6858000"/>
              <a:gd name="connsiteX325" fmla="*/ 4778333 w 7472601"/>
              <a:gd name="connsiteY325" fmla="*/ 5873626 h 6858000"/>
              <a:gd name="connsiteX326" fmla="*/ 5414185 w 7472601"/>
              <a:gd name="connsiteY326" fmla="*/ 5573882 h 6858000"/>
              <a:gd name="connsiteX327" fmla="*/ 5959648 w 7472601"/>
              <a:gd name="connsiteY327" fmla="*/ 4760797 h 6858000"/>
              <a:gd name="connsiteX328" fmla="*/ 5355019 w 7472601"/>
              <a:gd name="connsiteY328" fmla="*/ 4734672 h 6858000"/>
              <a:gd name="connsiteX329" fmla="*/ 5083565 w 7472601"/>
              <a:gd name="connsiteY329" fmla="*/ 5179121 h 6858000"/>
              <a:gd name="connsiteX330" fmla="*/ 4713577 w 7472601"/>
              <a:gd name="connsiteY330" fmla="*/ 5616803 h 6858000"/>
              <a:gd name="connsiteX331" fmla="*/ 3989559 w 7472601"/>
              <a:gd name="connsiteY331" fmla="*/ 6145945 h 6858000"/>
              <a:gd name="connsiteX332" fmla="*/ 3939824 w 7472601"/>
              <a:gd name="connsiteY332" fmla="*/ 6066900 h 6858000"/>
              <a:gd name="connsiteX333" fmla="*/ 4584537 w 7472601"/>
              <a:gd name="connsiteY333" fmla="*/ 5324826 h 6858000"/>
              <a:gd name="connsiteX334" fmla="*/ 5037105 w 7472601"/>
              <a:gd name="connsiteY334" fmla="*/ 5088765 h 6858000"/>
              <a:gd name="connsiteX335" fmla="*/ 5039930 w 7472601"/>
              <a:gd name="connsiteY335" fmla="*/ 5089585 h 6858000"/>
              <a:gd name="connsiteX336" fmla="*/ 5263764 w 7472601"/>
              <a:gd name="connsiteY336" fmla="*/ 4735525 h 6858000"/>
              <a:gd name="connsiteX337" fmla="*/ 4086300 w 7472601"/>
              <a:gd name="connsiteY337" fmla="*/ 4884599 h 6858000"/>
              <a:gd name="connsiteX338" fmla="*/ 4085485 w 7472601"/>
              <a:gd name="connsiteY338" fmla="*/ 4899070 h 6858000"/>
              <a:gd name="connsiteX339" fmla="*/ 3871915 w 7472601"/>
              <a:gd name="connsiteY339" fmla="*/ 5253645 h 6858000"/>
              <a:gd name="connsiteX340" fmla="*/ 3799374 w 7472601"/>
              <a:gd name="connsiteY340" fmla="*/ 5466127 h 6858000"/>
              <a:gd name="connsiteX341" fmla="*/ 3498850 w 7472601"/>
              <a:gd name="connsiteY341" fmla="*/ 6661888 h 6858000"/>
              <a:gd name="connsiteX342" fmla="*/ 3399216 w 7472601"/>
              <a:gd name="connsiteY342" fmla="*/ 6858000 h 6858000"/>
              <a:gd name="connsiteX343" fmla="*/ 3303688 w 7472601"/>
              <a:gd name="connsiteY343" fmla="*/ 6858000 h 6858000"/>
              <a:gd name="connsiteX344" fmla="*/ 3391774 w 7472601"/>
              <a:gd name="connsiteY344" fmla="*/ 6697181 h 6858000"/>
              <a:gd name="connsiteX345" fmla="*/ 3735540 w 7472601"/>
              <a:gd name="connsiteY345" fmla="*/ 5546923 h 6858000"/>
              <a:gd name="connsiteX346" fmla="*/ 3729438 w 7472601"/>
              <a:gd name="connsiteY346" fmla="*/ 5569058 h 6858000"/>
              <a:gd name="connsiteX347" fmla="*/ 3707782 w 7472601"/>
              <a:gd name="connsiteY347" fmla="*/ 5644908 h 6858000"/>
              <a:gd name="connsiteX348" fmla="*/ 3583827 w 7472601"/>
              <a:gd name="connsiteY348" fmla="*/ 6039215 h 6858000"/>
              <a:gd name="connsiteX349" fmla="*/ 3547861 w 7472601"/>
              <a:gd name="connsiteY349" fmla="*/ 6129609 h 6858000"/>
              <a:gd name="connsiteX350" fmla="*/ 3490905 w 7472601"/>
              <a:gd name="connsiteY350" fmla="*/ 6277660 h 6858000"/>
              <a:gd name="connsiteX351" fmla="*/ 3455859 w 7472601"/>
              <a:gd name="connsiteY351" fmla="*/ 6391301 h 6858000"/>
              <a:gd name="connsiteX352" fmla="*/ 3429112 w 7472601"/>
              <a:gd name="connsiteY352" fmla="*/ 6479469 h 6858000"/>
              <a:gd name="connsiteX353" fmla="*/ 3304862 w 7472601"/>
              <a:gd name="connsiteY353" fmla="*/ 6796476 h 6858000"/>
              <a:gd name="connsiteX354" fmla="*/ 3276071 w 7472601"/>
              <a:gd name="connsiteY354" fmla="*/ 6858000 h 6858000"/>
              <a:gd name="connsiteX355" fmla="*/ 3240805 w 7472601"/>
              <a:gd name="connsiteY355" fmla="*/ 6858000 h 6858000"/>
              <a:gd name="connsiteX356" fmla="*/ 3275917 w 7472601"/>
              <a:gd name="connsiteY356" fmla="*/ 6783192 h 6858000"/>
              <a:gd name="connsiteX357" fmla="*/ 3399358 w 7472601"/>
              <a:gd name="connsiteY357" fmla="*/ 6469011 h 6858000"/>
              <a:gd name="connsiteX358" fmla="*/ 3425650 w 7472601"/>
              <a:gd name="connsiteY358" fmla="*/ 6381333 h 6858000"/>
              <a:gd name="connsiteX359" fmla="*/ 3460661 w 7472601"/>
              <a:gd name="connsiteY359" fmla="*/ 6266763 h 6858000"/>
              <a:gd name="connsiteX360" fmla="*/ 3518021 w 7472601"/>
              <a:gd name="connsiteY360" fmla="*/ 6117298 h 6858000"/>
              <a:gd name="connsiteX361" fmla="*/ 3554035 w 7472601"/>
              <a:gd name="connsiteY361" fmla="*/ 6027832 h 6858000"/>
              <a:gd name="connsiteX362" fmla="*/ 3677174 w 7472601"/>
              <a:gd name="connsiteY362" fmla="*/ 5636351 h 6858000"/>
              <a:gd name="connsiteX363" fmla="*/ 3698819 w 7472601"/>
              <a:gd name="connsiteY363" fmla="*/ 5560503 h 6858000"/>
              <a:gd name="connsiteX364" fmla="*/ 3702094 w 7472601"/>
              <a:gd name="connsiteY364" fmla="*/ 5549194 h 6858000"/>
              <a:gd name="connsiteX365" fmla="*/ 3398355 w 7472601"/>
              <a:gd name="connsiteY365" fmla="*/ 6094603 h 6858000"/>
              <a:gd name="connsiteX366" fmla="*/ 3193941 w 7472601"/>
              <a:gd name="connsiteY366" fmla="*/ 6798775 h 6858000"/>
              <a:gd name="connsiteX367" fmla="*/ 3184140 w 7472601"/>
              <a:gd name="connsiteY367" fmla="*/ 6858000 h 6858000"/>
              <a:gd name="connsiteX368" fmla="*/ 3099978 w 7472601"/>
              <a:gd name="connsiteY368" fmla="*/ 6858000 h 6858000"/>
              <a:gd name="connsiteX369" fmla="*/ 3101556 w 7472601"/>
              <a:gd name="connsiteY369" fmla="*/ 6843337 h 6858000"/>
              <a:gd name="connsiteX370" fmla="*/ 3370162 w 7472601"/>
              <a:gd name="connsiteY370" fmla="*/ 5785550 h 6858000"/>
              <a:gd name="connsiteX371" fmla="*/ 3746477 w 7472601"/>
              <a:gd name="connsiteY371" fmla="*/ 5377889 h 6858000"/>
              <a:gd name="connsiteX372" fmla="*/ 3863399 w 7472601"/>
              <a:gd name="connsiteY372" fmla="*/ 5087257 h 6858000"/>
              <a:gd name="connsiteX373" fmla="*/ 3968712 w 7472601"/>
              <a:gd name="connsiteY373" fmla="*/ 4913989 h 6858000"/>
              <a:gd name="connsiteX374" fmla="*/ 2792390 w 7472601"/>
              <a:gd name="connsiteY374" fmla="*/ 5382974 h 6858000"/>
              <a:gd name="connsiteX375" fmla="*/ 2714982 w 7472601"/>
              <a:gd name="connsiteY375" fmla="*/ 5427051 h 6858000"/>
              <a:gd name="connsiteX376" fmla="*/ 2813361 w 7472601"/>
              <a:gd name="connsiteY376" fmla="*/ 6023912 h 6858000"/>
              <a:gd name="connsiteX377" fmla="*/ 2688430 w 7472601"/>
              <a:gd name="connsiteY377" fmla="*/ 6801564 h 6858000"/>
              <a:gd name="connsiteX378" fmla="*/ 2629626 w 7472601"/>
              <a:gd name="connsiteY378" fmla="*/ 6763394 h 6858000"/>
              <a:gd name="connsiteX379" fmla="*/ 2565328 w 7472601"/>
              <a:gd name="connsiteY379" fmla="*/ 5516399 h 6858000"/>
              <a:gd name="connsiteX380" fmla="*/ 1922999 w 7472601"/>
              <a:gd name="connsiteY380" fmla="*/ 5980343 h 6858000"/>
              <a:gd name="connsiteX381" fmla="*/ 1950261 w 7472601"/>
              <a:gd name="connsiteY381" fmla="*/ 6405858 h 6858000"/>
              <a:gd name="connsiteX382" fmla="*/ 2365554 w 7472601"/>
              <a:gd name="connsiteY382" fmla="*/ 6759107 h 6858000"/>
              <a:gd name="connsiteX383" fmla="*/ 2424142 w 7472601"/>
              <a:gd name="connsiteY383" fmla="*/ 6858000 h 6858000"/>
              <a:gd name="connsiteX384" fmla="*/ 2395994 w 7472601"/>
              <a:gd name="connsiteY384" fmla="*/ 6858000 h 6858000"/>
              <a:gd name="connsiteX385" fmla="*/ 2392863 w 7472601"/>
              <a:gd name="connsiteY385" fmla="*/ 6852964 h 6858000"/>
              <a:gd name="connsiteX386" fmla="*/ 2017589 w 7472601"/>
              <a:gd name="connsiteY386" fmla="*/ 6493982 h 6858000"/>
              <a:gd name="connsiteX387" fmla="*/ 2147336 w 7472601"/>
              <a:gd name="connsiteY387" fmla="*/ 6594052 h 6858000"/>
              <a:gd name="connsiteX388" fmla="*/ 2207047 w 7472601"/>
              <a:gd name="connsiteY388" fmla="*/ 6654540 h 6858000"/>
              <a:gd name="connsiteX389" fmla="*/ 2299106 w 7472601"/>
              <a:gd name="connsiteY389" fmla="*/ 6778931 h 6858000"/>
              <a:gd name="connsiteX390" fmla="*/ 2314430 w 7472601"/>
              <a:gd name="connsiteY390" fmla="*/ 6801144 h 6858000"/>
              <a:gd name="connsiteX391" fmla="*/ 2352406 w 7472601"/>
              <a:gd name="connsiteY391" fmla="*/ 6858000 h 6858000"/>
              <a:gd name="connsiteX392" fmla="*/ 2314492 w 7472601"/>
              <a:gd name="connsiteY392" fmla="*/ 6858000 h 6858000"/>
              <a:gd name="connsiteX393" fmla="*/ 2288095 w 7472601"/>
              <a:gd name="connsiteY393" fmla="*/ 6818030 h 6858000"/>
              <a:gd name="connsiteX394" fmla="*/ 2272768 w 7472601"/>
              <a:gd name="connsiteY394" fmla="*/ 6795822 h 6858000"/>
              <a:gd name="connsiteX395" fmla="*/ 2182715 w 7472601"/>
              <a:gd name="connsiteY395" fmla="*/ 6675071 h 6858000"/>
              <a:gd name="connsiteX396" fmla="*/ 2032061 w 7472601"/>
              <a:gd name="connsiteY396" fmla="*/ 6541380 h 6858000"/>
              <a:gd name="connsiteX397" fmla="*/ 2257220 w 7472601"/>
              <a:gd name="connsiteY397" fmla="*/ 6826257 h 6858000"/>
              <a:gd name="connsiteX398" fmla="*/ 2281324 w 7472601"/>
              <a:gd name="connsiteY398" fmla="*/ 6858000 h 6858000"/>
              <a:gd name="connsiteX399" fmla="*/ 2242860 w 7472601"/>
              <a:gd name="connsiteY399" fmla="*/ 6858000 h 6858000"/>
              <a:gd name="connsiteX400" fmla="*/ 2232818 w 7472601"/>
              <a:gd name="connsiteY400" fmla="*/ 6844926 h 6858000"/>
              <a:gd name="connsiteX401" fmla="*/ 1990172 w 7472601"/>
              <a:gd name="connsiteY401" fmla="*/ 6542121 h 6858000"/>
              <a:gd name="connsiteX402" fmla="*/ 2124090 w 7472601"/>
              <a:gd name="connsiteY402" fmla="*/ 6761017 h 6858000"/>
              <a:gd name="connsiteX403" fmla="*/ 2200380 w 7472601"/>
              <a:gd name="connsiteY403" fmla="*/ 6858000 h 6858000"/>
              <a:gd name="connsiteX404" fmla="*/ 2147507 w 7472601"/>
              <a:gd name="connsiteY404" fmla="*/ 6858000 h 6858000"/>
              <a:gd name="connsiteX405" fmla="*/ 2070668 w 7472601"/>
              <a:gd name="connsiteY405" fmla="*/ 6761520 h 6858000"/>
              <a:gd name="connsiteX406" fmla="*/ 1975142 w 7472601"/>
              <a:gd name="connsiteY406" fmla="*/ 6585570 h 6858000"/>
              <a:gd name="connsiteX407" fmla="*/ 2050035 w 7472601"/>
              <a:gd name="connsiteY407" fmla="*/ 6813345 h 6858000"/>
              <a:gd name="connsiteX408" fmla="*/ 2063025 w 7472601"/>
              <a:gd name="connsiteY408" fmla="*/ 6858000 h 6858000"/>
              <a:gd name="connsiteX409" fmla="*/ 2021675 w 7472601"/>
              <a:gd name="connsiteY409" fmla="*/ 6858000 h 6858000"/>
              <a:gd name="connsiteX410" fmla="*/ 2019308 w 7472601"/>
              <a:gd name="connsiteY410" fmla="*/ 6847118 h 6858000"/>
              <a:gd name="connsiteX411" fmla="*/ 1938835 w 7472601"/>
              <a:gd name="connsiteY411" fmla="*/ 6551160 h 6858000"/>
              <a:gd name="connsiteX412" fmla="*/ 1953230 w 7472601"/>
              <a:gd name="connsiteY412" fmla="*/ 6759699 h 6858000"/>
              <a:gd name="connsiteX413" fmla="*/ 1956763 w 7472601"/>
              <a:gd name="connsiteY413" fmla="*/ 6778191 h 6858000"/>
              <a:gd name="connsiteX414" fmla="*/ 1967925 w 7472601"/>
              <a:gd name="connsiteY414" fmla="*/ 6858000 h 6858000"/>
              <a:gd name="connsiteX415" fmla="*/ 1936622 w 7472601"/>
              <a:gd name="connsiteY415" fmla="*/ 6858000 h 6858000"/>
              <a:gd name="connsiteX416" fmla="*/ 1926261 w 7472601"/>
              <a:gd name="connsiteY416" fmla="*/ 6784064 h 6858000"/>
              <a:gd name="connsiteX417" fmla="*/ 1922724 w 7472601"/>
              <a:gd name="connsiteY417" fmla="*/ 6765577 h 6858000"/>
              <a:gd name="connsiteX418" fmla="*/ 1904650 w 7472601"/>
              <a:gd name="connsiteY418" fmla="*/ 6639616 h 6858000"/>
              <a:gd name="connsiteX419" fmla="*/ 1885273 w 7472601"/>
              <a:gd name="connsiteY419" fmla="*/ 6858000 h 6858000"/>
              <a:gd name="connsiteX420" fmla="*/ 1854363 w 7472601"/>
              <a:gd name="connsiteY420" fmla="*/ 6858000 h 6858000"/>
              <a:gd name="connsiteX421" fmla="*/ 1880391 w 7472601"/>
              <a:gd name="connsiteY421" fmla="*/ 6603796 h 6858000"/>
              <a:gd name="connsiteX422" fmla="*/ 1818273 w 7472601"/>
              <a:gd name="connsiteY422" fmla="*/ 6715729 h 6858000"/>
              <a:gd name="connsiteX423" fmla="*/ 1794691 w 7472601"/>
              <a:gd name="connsiteY423" fmla="*/ 6843239 h 6858000"/>
              <a:gd name="connsiteX424" fmla="*/ 1794914 w 7472601"/>
              <a:gd name="connsiteY424" fmla="*/ 6858000 h 6858000"/>
              <a:gd name="connsiteX425" fmla="*/ 1746128 w 7472601"/>
              <a:gd name="connsiteY425" fmla="*/ 6858000 h 6858000"/>
              <a:gd name="connsiteX426" fmla="*/ 1753934 w 7472601"/>
              <a:gd name="connsiteY426" fmla="*/ 6724796 h 6858000"/>
              <a:gd name="connsiteX427" fmla="*/ 1792053 w 7472601"/>
              <a:gd name="connsiteY427" fmla="*/ 6572396 h 6858000"/>
              <a:gd name="connsiteX428" fmla="*/ 1862248 w 7472601"/>
              <a:gd name="connsiteY428" fmla="*/ 6266397 h 6858000"/>
              <a:gd name="connsiteX429" fmla="*/ 1862250 w 7472601"/>
              <a:gd name="connsiteY429" fmla="*/ 6033531 h 6858000"/>
              <a:gd name="connsiteX430" fmla="*/ 1211999 w 7472601"/>
              <a:gd name="connsiteY430" fmla="*/ 6683610 h 6858000"/>
              <a:gd name="connsiteX431" fmla="*/ 1213266 w 7472601"/>
              <a:gd name="connsiteY431" fmla="*/ 6691947 h 6858000"/>
              <a:gd name="connsiteX432" fmla="*/ 1203370 w 7472601"/>
              <a:gd name="connsiteY432" fmla="*/ 6850676 h 6858000"/>
              <a:gd name="connsiteX433" fmla="*/ 1203671 w 7472601"/>
              <a:gd name="connsiteY433" fmla="*/ 6858000 h 6858000"/>
              <a:gd name="connsiteX434" fmla="*/ 1143180 w 7472601"/>
              <a:gd name="connsiteY434" fmla="*/ 6858000 h 6858000"/>
              <a:gd name="connsiteX435" fmla="*/ 1142176 w 7472601"/>
              <a:gd name="connsiteY435" fmla="*/ 6766045 h 6858000"/>
              <a:gd name="connsiteX436" fmla="*/ 1067484 w 7472601"/>
              <a:gd name="connsiteY436" fmla="*/ 6858000 h 6858000"/>
              <a:gd name="connsiteX437" fmla="*/ 953928 w 7472601"/>
              <a:gd name="connsiteY437" fmla="*/ 6858000 h 6858000"/>
              <a:gd name="connsiteX438" fmla="*/ 959715 w 7472601"/>
              <a:gd name="connsiteY438" fmla="*/ 6850185 h 6858000"/>
              <a:gd name="connsiteX439" fmla="*/ 1483788 w 7472601"/>
              <a:gd name="connsiteY439" fmla="*/ 6259174 h 6858000"/>
              <a:gd name="connsiteX440" fmla="*/ 1100671 w 7472601"/>
              <a:gd name="connsiteY440" fmla="*/ 6252137 h 6858000"/>
              <a:gd name="connsiteX441" fmla="*/ 1090144 w 7472601"/>
              <a:gd name="connsiteY441" fmla="*/ 6256748 h 6858000"/>
              <a:gd name="connsiteX442" fmla="*/ 1095872 w 7472601"/>
              <a:gd name="connsiteY442" fmla="*/ 6271892 h 6858000"/>
              <a:gd name="connsiteX443" fmla="*/ 262785 w 7472601"/>
              <a:gd name="connsiteY443" fmla="*/ 6845450 h 6858000"/>
              <a:gd name="connsiteX444" fmla="*/ 209968 w 7472601"/>
              <a:gd name="connsiteY444" fmla="*/ 6770713 h 6858000"/>
              <a:gd name="connsiteX445" fmla="*/ 873460 w 7472601"/>
              <a:gd name="connsiteY445" fmla="*/ 6253768 h 6858000"/>
              <a:gd name="connsiteX446" fmla="*/ 192686 w 7472601"/>
              <a:gd name="connsiteY446" fmla="*/ 5849257 h 6858000"/>
              <a:gd name="connsiteX447" fmla="*/ 4696 w 7472601"/>
              <a:gd name="connsiteY447" fmla="*/ 5697668 h 6858000"/>
              <a:gd name="connsiteX448" fmla="*/ 0 w 7472601"/>
              <a:gd name="connsiteY448" fmla="*/ 5689984 h 6858000"/>
              <a:gd name="connsiteX449" fmla="*/ 0 w 7472601"/>
              <a:gd name="connsiteY449" fmla="*/ 5513472 h 6858000"/>
              <a:gd name="connsiteX450" fmla="*/ 174101 w 7472601"/>
              <a:gd name="connsiteY450" fmla="*/ 5620277 h 6858000"/>
              <a:gd name="connsiteX451" fmla="*/ 891800 w 7472601"/>
              <a:gd name="connsiteY451" fmla="*/ 6036935 h 6858000"/>
              <a:gd name="connsiteX452" fmla="*/ 1072219 w 7472601"/>
              <a:gd name="connsiteY452" fmla="*/ 6169443 h 6858000"/>
              <a:gd name="connsiteX453" fmla="*/ 1074117 w 7472601"/>
              <a:gd name="connsiteY453" fmla="*/ 6170301 h 6858000"/>
              <a:gd name="connsiteX454" fmla="*/ 1083114 w 7472601"/>
              <a:gd name="connsiteY454" fmla="*/ 6174131 h 6858000"/>
              <a:gd name="connsiteX455" fmla="*/ 1543010 w 7472601"/>
              <a:gd name="connsiteY455" fmla="*/ 6191140 h 6858000"/>
              <a:gd name="connsiteX456" fmla="*/ 1551080 w 7472601"/>
              <a:gd name="connsiteY456" fmla="*/ 6195006 h 6858000"/>
              <a:gd name="connsiteX457" fmla="*/ 2345443 w 7472601"/>
              <a:gd name="connsiteY457" fmla="*/ 5549882 h 6858000"/>
              <a:gd name="connsiteX458" fmla="*/ 1721499 w 7472601"/>
              <a:gd name="connsiteY458" fmla="*/ 5599969 h 6858000"/>
              <a:gd name="connsiteX459" fmla="*/ 767716 w 7472601"/>
              <a:gd name="connsiteY459" fmla="*/ 5472768 h 6858000"/>
              <a:gd name="connsiteX460" fmla="*/ 722147 w 7472601"/>
              <a:gd name="connsiteY460" fmla="*/ 5393091 h 6858000"/>
              <a:gd name="connsiteX461" fmla="*/ 1485552 w 7472601"/>
              <a:gd name="connsiteY461" fmla="*/ 5313202 h 6858000"/>
              <a:gd name="connsiteX462" fmla="*/ 2143004 w 7472601"/>
              <a:gd name="connsiteY462" fmla="*/ 5402420 h 6858000"/>
              <a:gd name="connsiteX463" fmla="*/ 1933391 w 7472601"/>
              <a:gd name="connsiteY463" fmla="*/ 5156971 h 6858000"/>
              <a:gd name="connsiteX464" fmla="*/ 1827118 w 7472601"/>
              <a:gd name="connsiteY464" fmla="*/ 4968410 h 6858000"/>
              <a:gd name="connsiteX465" fmla="*/ 1837349 w 7472601"/>
              <a:gd name="connsiteY465" fmla="*/ 4956357 h 6858000"/>
              <a:gd name="connsiteX466" fmla="*/ 2162835 w 7472601"/>
              <a:gd name="connsiteY466" fmla="*/ 5187853 h 6858000"/>
              <a:gd name="connsiteX467" fmla="*/ 2257167 w 7472601"/>
              <a:gd name="connsiteY467" fmla="*/ 5462123 h 6858000"/>
              <a:gd name="connsiteX468" fmla="*/ 2261598 w 7472601"/>
              <a:gd name="connsiteY468" fmla="*/ 5467998 h 6858000"/>
              <a:gd name="connsiteX469" fmla="*/ 2437177 w 7472601"/>
              <a:gd name="connsiteY469" fmla="*/ 5479608 h 6858000"/>
              <a:gd name="connsiteX470" fmla="*/ 2445247 w 7472601"/>
              <a:gd name="connsiteY470" fmla="*/ 5483476 h 6858000"/>
              <a:gd name="connsiteX471" fmla="*/ 2743626 w 7472601"/>
              <a:gd name="connsiteY471" fmla="*/ 5304819 h 6858000"/>
              <a:gd name="connsiteX472" fmla="*/ 3048102 w 7472601"/>
              <a:gd name="connsiteY472" fmla="*/ 5150595 h 6858000"/>
              <a:gd name="connsiteX473" fmla="*/ 1799414 w 7472601"/>
              <a:gd name="connsiteY473" fmla="*/ 4694732 h 6858000"/>
              <a:gd name="connsiteX474" fmla="*/ 1771735 w 7472601"/>
              <a:gd name="connsiteY474" fmla="*/ 4619929 h 6858000"/>
              <a:gd name="connsiteX475" fmla="*/ 3104273 w 7472601"/>
              <a:gd name="connsiteY475" fmla="*/ 5076159 h 6858000"/>
              <a:gd name="connsiteX476" fmla="*/ 3113245 w 7472601"/>
              <a:gd name="connsiteY476" fmla="*/ 5090705 h 6858000"/>
              <a:gd name="connsiteX477" fmla="*/ 3126294 w 7472601"/>
              <a:gd name="connsiteY477" fmla="*/ 5114400 h 6858000"/>
              <a:gd name="connsiteX478" fmla="*/ 3937433 w 7472601"/>
              <a:gd name="connsiteY478" fmla="*/ 4830473 h 6858000"/>
              <a:gd name="connsiteX479" fmla="*/ 3590475 w 7472601"/>
              <a:gd name="connsiteY479" fmla="*/ 4597974 h 6858000"/>
              <a:gd name="connsiteX480" fmla="*/ 3100264 w 7472601"/>
              <a:gd name="connsiteY480" fmla="*/ 4579845 h 6858000"/>
              <a:gd name="connsiteX481" fmla="*/ 2183576 w 7472601"/>
              <a:gd name="connsiteY481" fmla="*/ 4227150 h 6858000"/>
              <a:gd name="connsiteX482" fmla="*/ 2151029 w 7472601"/>
              <a:gd name="connsiteY482" fmla="*/ 4146947 h 6858000"/>
              <a:gd name="connsiteX483" fmla="*/ 3563434 w 7472601"/>
              <a:gd name="connsiteY483" fmla="*/ 4469115 h 6858000"/>
              <a:gd name="connsiteX484" fmla="*/ 3177952 w 7472601"/>
              <a:gd name="connsiteY484" fmla="*/ 3657386 h 6858000"/>
              <a:gd name="connsiteX485" fmla="*/ 3189263 w 7472601"/>
              <a:gd name="connsiteY485" fmla="*/ 3625726 h 6858000"/>
              <a:gd name="connsiteX486" fmla="*/ 3560912 w 7472601"/>
              <a:gd name="connsiteY486" fmla="*/ 4079863 h 6858000"/>
              <a:gd name="connsiteX487" fmla="*/ 3626636 w 7472601"/>
              <a:gd name="connsiteY487" fmla="*/ 4512230 h 6858000"/>
              <a:gd name="connsiteX488" fmla="*/ 3653088 w 7472601"/>
              <a:gd name="connsiteY488" fmla="*/ 4521417 h 6858000"/>
              <a:gd name="connsiteX489" fmla="*/ 3988128 w 7472601"/>
              <a:gd name="connsiteY489" fmla="*/ 4817267 h 6858000"/>
              <a:gd name="connsiteX490" fmla="*/ 4830582 w 7472601"/>
              <a:gd name="connsiteY490" fmla="*/ 4676000 h 6858000"/>
              <a:gd name="connsiteX491" fmla="*/ 4830100 w 7472601"/>
              <a:gd name="connsiteY491" fmla="*/ 4675554 h 6858000"/>
              <a:gd name="connsiteX492" fmla="*/ 4036318 w 7472601"/>
              <a:gd name="connsiteY492" fmla="*/ 4147013 h 6858000"/>
              <a:gd name="connsiteX493" fmla="*/ 3432098 w 7472601"/>
              <a:gd name="connsiteY493" fmla="*/ 3537312 h 6858000"/>
              <a:gd name="connsiteX494" fmla="*/ 3446761 w 7472601"/>
              <a:gd name="connsiteY494" fmla="*/ 3461278 h 6858000"/>
              <a:gd name="connsiteX495" fmla="*/ 4419733 w 7472601"/>
              <a:gd name="connsiteY495" fmla="*/ 3963555 h 6858000"/>
              <a:gd name="connsiteX496" fmla="*/ 4781371 w 7472601"/>
              <a:gd name="connsiteY496" fmla="*/ 4458604 h 6858000"/>
              <a:gd name="connsiteX497" fmla="*/ 4780440 w 7472601"/>
              <a:gd name="connsiteY497" fmla="*/ 4470290 h 6858000"/>
              <a:gd name="connsiteX498" fmla="*/ 4898954 w 7472601"/>
              <a:gd name="connsiteY498" fmla="*/ 4662092 h 6858000"/>
              <a:gd name="connsiteX499" fmla="*/ 4900699 w 7472601"/>
              <a:gd name="connsiteY499" fmla="*/ 4670867 h 6858000"/>
              <a:gd name="connsiteX500" fmla="*/ 5714511 w 7472601"/>
              <a:gd name="connsiteY500" fmla="*/ 4663483 h 6858000"/>
              <a:gd name="connsiteX501" fmla="*/ 5464793 w 7472601"/>
              <a:gd name="connsiteY501" fmla="*/ 4393556 h 6858000"/>
              <a:gd name="connsiteX502" fmla="*/ 5461897 w 7472601"/>
              <a:gd name="connsiteY502" fmla="*/ 4390879 h 6858000"/>
              <a:gd name="connsiteX503" fmla="*/ 4294126 w 7472601"/>
              <a:gd name="connsiteY503" fmla="*/ 3303048 h 6858000"/>
              <a:gd name="connsiteX504" fmla="*/ 4305321 w 7472601"/>
              <a:gd name="connsiteY504" fmla="*/ 3256953 h 6858000"/>
              <a:gd name="connsiteX505" fmla="*/ 4949299 w 7472601"/>
              <a:gd name="connsiteY505" fmla="*/ 3766336 h 6858000"/>
              <a:gd name="connsiteX506" fmla="*/ 5291452 w 7472601"/>
              <a:gd name="connsiteY506" fmla="*/ 4076801 h 6858000"/>
              <a:gd name="connsiteX507" fmla="*/ 5434998 w 7472601"/>
              <a:gd name="connsiteY507" fmla="*/ 4254100 h 6858000"/>
              <a:gd name="connsiteX508" fmla="*/ 5351015 w 7472601"/>
              <a:gd name="connsiteY508" fmla="*/ 3760989 h 6858000"/>
              <a:gd name="connsiteX509" fmla="*/ 5413780 w 7472601"/>
              <a:gd name="connsiteY509" fmla="*/ 2966265 h 6858000"/>
              <a:gd name="connsiteX510" fmla="*/ 5425627 w 7472601"/>
              <a:gd name="connsiteY510" fmla="*/ 2954192 h 6858000"/>
              <a:gd name="connsiteX511" fmla="*/ 6604735 w 7472601"/>
              <a:gd name="connsiteY511" fmla="*/ 2041381 h 6858000"/>
              <a:gd name="connsiteX512" fmla="*/ 7204487 w 7472601"/>
              <a:gd name="connsiteY512" fmla="*/ 2742112 h 6858000"/>
              <a:gd name="connsiteX513" fmla="*/ 7131592 w 7472601"/>
              <a:gd name="connsiteY513" fmla="*/ 2672096 h 6858000"/>
              <a:gd name="connsiteX514" fmla="*/ 6996344 w 7472601"/>
              <a:gd name="connsiteY514" fmla="*/ 2518310 h 6858000"/>
              <a:gd name="connsiteX515" fmla="*/ 6735495 w 7472601"/>
              <a:gd name="connsiteY515" fmla="*/ 2196890 h 6858000"/>
              <a:gd name="connsiteX516" fmla="*/ 6721901 w 7472601"/>
              <a:gd name="connsiteY516" fmla="*/ 2179274 h 6858000"/>
              <a:gd name="connsiteX517" fmla="*/ 6604735 w 7472601"/>
              <a:gd name="connsiteY517" fmla="*/ 2041381 h 6858000"/>
              <a:gd name="connsiteX518" fmla="*/ 6591670 w 7472601"/>
              <a:gd name="connsiteY518" fmla="*/ 1988277 h 6858000"/>
              <a:gd name="connsiteX519" fmla="*/ 6747349 w 7472601"/>
              <a:gd name="connsiteY519" fmla="*/ 2160069 h 6858000"/>
              <a:gd name="connsiteX520" fmla="*/ 6760943 w 7472601"/>
              <a:gd name="connsiteY520" fmla="*/ 2177686 h 6858000"/>
              <a:gd name="connsiteX521" fmla="*/ 7021065 w 7472601"/>
              <a:gd name="connsiteY521" fmla="*/ 2498102 h 6858000"/>
              <a:gd name="connsiteX522" fmla="*/ 7155223 w 7472601"/>
              <a:gd name="connsiteY522" fmla="*/ 2650386 h 6858000"/>
              <a:gd name="connsiteX523" fmla="*/ 7203167 w 7472601"/>
              <a:gd name="connsiteY523" fmla="*/ 2697288 h 6858000"/>
              <a:gd name="connsiteX524" fmla="*/ 6937703 w 7472601"/>
              <a:gd name="connsiteY524" fmla="*/ 2321981 h 6858000"/>
              <a:gd name="connsiteX525" fmla="*/ 6591670 w 7472601"/>
              <a:gd name="connsiteY525" fmla="*/ 1988277 h 6858000"/>
              <a:gd name="connsiteX526" fmla="*/ 5798671 w 7472601"/>
              <a:gd name="connsiteY526" fmla="*/ 1981601 h 6858000"/>
              <a:gd name="connsiteX527" fmla="*/ 5754709 w 7472601"/>
              <a:gd name="connsiteY527" fmla="*/ 2071454 h 6858000"/>
              <a:gd name="connsiteX528" fmla="*/ 5763044 w 7472601"/>
              <a:gd name="connsiteY528" fmla="*/ 2842206 h 6858000"/>
              <a:gd name="connsiteX529" fmla="*/ 5764974 w 7472601"/>
              <a:gd name="connsiteY529" fmla="*/ 2799609 h 6858000"/>
              <a:gd name="connsiteX530" fmla="*/ 5767665 w 7472601"/>
              <a:gd name="connsiteY530" fmla="*/ 2666409 h 6858000"/>
              <a:gd name="connsiteX531" fmla="*/ 5763055 w 7472601"/>
              <a:gd name="connsiteY531" fmla="*/ 2579705 h 6858000"/>
              <a:gd name="connsiteX532" fmla="*/ 5758079 w 7472601"/>
              <a:gd name="connsiteY532" fmla="*/ 2492508 h 6858000"/>
              <a:gd name="connsiteX533" fmla="*/ 5779325 w 7472601"/>
              <a:gd name="connsiteY533" fmla="*/ 2197069 h 6858000"/>
              <a:gd name="connsiteX534" fmla="*/ 5798671 w 7472601"/>
              <a:gd name="connsiteY534" fmla="*/ 1981601 h 6858000"/>
              <a:gd name="connsiteX535" fmla="*/ 5829202 w 7472601"/>
              <a:gd name="connsiteY535" fmla="*/ 1971679 h 6858000"/>
              <a:gd name="connsiteX536" fmla="*/ 5809558 w 7472601"/>
              <a:gd name="connsiteY536" fmla="*/ 2198043 h 6858000"/>
              <a:gd name="connsiteX537" fmla="*/ 5788653 w 7472601"/>
              <a:gd name="connsiteY537" fmla="*/ 2489430 h 6858000"/>
              <a:gd name="connsiteX538" fmla="*/ 5793439 w 7472601"/>
              <a:gd name="connsiteY538" fmla="*/ 2575235 h 6858000"/>
              <a:gd name="connsiteX539" fmla="*/ 5796837 w 7472601"/>
              <a:gd name="connsiteY539" fmla="*/ 2637633 h 6858000"/>
              <a:gd name="connsiteX540" fmla="*/ 5818614 w 7472601"/>
              <a:gd name="connsiteY540" fmla="*/ 2473055 h 6858000"/>
              <a:gd name="connsiteX541" fmla="*/ 5829202 w 7472601"/>
              <a:gd name="connsiteY541" fmla="*/ 1971679 h 6858000"/>
              <a:gd name="connsiteX542" fmla="*/ 5911389 w 7472601"/>
              <a:gd name="connsiteY542" fmla="*/ 1898371 h 6858000"/>
              <a:gd name="connsiteX543" fmla="*/ 6237627 w 7472601"/>
              <a:gd name="connsiteY543" fmla="*/ 2231921 h 6858000"/>
              <a:gd name="connsiteX544" fmla="*/ 5911389 w 7472601"/>
              <a:gd name="connsiteY544" fmla="*/ 1898371 h 6858000"/>
              <a:gd name="connsiteX545" fmla="*/ 6944437 w 7472601"/>
              <a:gd name="connsiteY545" fmla="*/ 1575402 h 6858000"/>
              <a:gd name="connsiteX546" fmla="*/ 6304730 w 7472601"/>
              <a:gd name="connsiteY546" fmla="*/ 1766654 h 6858000"/>
              <a:gd name="connsiteX547" fmla="*/ 6944437 w 7472601"/>
              <a:gd name="connsiteY547" fmla="*/ 1575402 h 6858000"/>
              <a:gd name="connsiteX548" fmla="*/ 7019523 w 7472601"/>
              <a:gd name="connsiteY548" fmla="*/ 1519450 h 6858000"/>
              <a:gd name="connsiteX549" fmla="*/ 6298091 w 7472601"/>
              <a:gd name="connsiteY549" fmla="*/ 1737122 h 6858000"/>
              <a:gd name="connsiteX550" fmla="*/ 7019523 w 7472601"/>
              <a:gd name="connsiteY550" fmla="*/ 1519450 h 6858000"/>
              <a:gd name="connsiteX551" fmla="*/ 2399523 w 7472601"/>
              <a:gd name="connsiteY551" fmla="*/ 1428234 h 6858000"/>
              <a:gd name="connsiteX552" fmla="*/ 2224982 w 7472601"/>
              <a:gd name="connsiteY552" fmla="*/ 1826201 h 6858000"/>
              <a:gd name="connsiteX553" fmla="*/ 2096099 w 7472601"/>
              <a:gd name="connsiteY553" fmla="*/ 2345900 h 6858000"/>
              <a:gd name="connsiteX554" fmla="*/ 2283317 w 7472601"/>
              <a:gd name="connsiteY554" fmla="*/ 1796925 h 6858000"/>
              <a:gd name="connsiteX555" fmla="*/ 2399523 w 7472601"/>
              <a:gd name="connsiteY555" fmla="*/ 1428234 h 6858000"/>
              <a:gd name="connsiteX556" fmla="*/ 2448558 w 7472601"/>
              <a:gd name="connsiteY556" fmla="*/ 1373435 h 6858000"/>
              <a:gd name="connsiteX557" fmla="*/ 2312521 w 7472601"/>
              <a:gd name="connsiteY557" fmla="*/ 1806140 h 6858000"/>
              <a:gd name="connsiteX558" fmla="*/ 2127533 w 7472601"/>
              <a:gd name="connsiteY558" fmla="*/ 2348380 h 6858000"/>
              <a:gd name="connsiteX559" fmla="*/ 2358080 w 7472601"/>
              <a:gd name="connsiteY559" fmla="*/ 1866134 h 6858000"/>
              <a:gd name="connsiteX560" fmla="*/ 2407436 w 7472601"/>
              <a:gd name="connsiteY560" fmla="*/ 1651070 h 6858000"/>
              <a:gd name="connsiteX561" fmla="*/ 2448558 w 7472601"/>
              <a:gd name="connsiteY561" fmla="*/ 1373435 h 6858000"/>
              <a:gd name="connsiteX562" fmla="*/ 278707 w 7472601"/>
              <a:gd name="connsiteY562" fmla="*/ 1352270 h 6858000"/>
              <a:gd name="connsiteX563" fmla="*/ 321570 w 7472601"/>
              <a:gd name="connsiteY563" fmla="*/ 1861610 h 6858000"/>
              <a:gd name="connsiteX564" fmla="*/ 294281 w 7472601"/>
              <a:gd name="connsiteY564" fmla="*/ 1440658 h 6858000"/>
              <a:gd name="connsiteX565" fmla="*/ 278707 w 7472601"/>
              <a:gd name="connsiteY565" fmla="*/ 1352270 h 6858000"/>
              <a:gd name="connsiteX566" fmla="*/ 1423821 w 7472601"/>
              <a:gd name="connsiteY566" fmla="*/ 1351958 h 6858000"/>
              <a:gd name="connsiteX567" fmla="*/ 1638521 w 7472601"/>
              <a:gd name="connsiteY567" fmla="*/ 1908470 h 6858000"/>
              <a:gd name="connsiteX568" fmla="*/ 1754199 w 7472601"/>
              <a:gd name="connsiteY568" fmla="*/ 2149284 h 6858000"/>
              <a:gd name="connsiteX569" fmla="*/ 1908359 w 7472601"/>
              <a:gd name="connsiteY569" fmla="*/ 2364988 h 6858000"/>
              <a:gd name="connsiteX570" fmla="*/ 1647661 w 7472601"/>
              <a:gd name="connsiteY570" fmla="*/ 1825945 h 6858000"/>
              <a:gd name="connsiteX571" fmla="*/ 1423821 w 7472601"/>
              <a:gd name="connsiteY571" fmla="*/ 1351958 h 6858000"/>
              <a:gd name="connsiteX572" fmla="*/ 1431890 w 7472601"/>
              <a:gd name="connsiteY572" fmla="*/ 1306475 h 6858000"/>
              <a:gd name="connsiteX573" fmla="*/ 1507597 w 7472601"/>
              <a:gd name="connsiteY573" fmla="*/ 1446132 h 6858000"/>
              <a:gd name="connsiteX574" fmla="*/ 1674586 w 7472601"/>
              <a:gd name="connsiteY574" fmla="*/ 1813832 h 6858000"/>
              <a:gd name="connsiteX575" fmla="*/ 1815950 w 7472601"/>
              <a:gd name="connsiteY575" fmla="*/ 2128564 h 6858000"/>
              <a:gd name="connsiteX576" fmla="*/ 1984242 w 7472601"/>
              <a:gd name="connsiteY576" fmla="*/ 2430829 h 6858000"/>
              <a:gd name="connsiteX577" fmla="*/ 2014023 w 7472601"/>
              <a:gd name="connsiteY577" fmla="*/ 2450995 h 6858000"/>
              <a:gd name="connsiteX578" fmla="*/ 1747337 w 7472601"/>
              <a:gd name="connsiteY578" fmla="*/ 1855264 h 6858000"/>
              <a:gd name="connsiteX579" fmla="*/ 1533749 w 7472601"/>
              <a:gd name="connsiteY579" fmla="*/ 1478656 h 6858000"/>
              <a:gd name="connsiteX580" fmla="*/ 1431890 w 7472601"/>
              <a:gd name="connsiteY580" fmla="*/ 1306475 h 6858000"/>
              <a:gd name="connsiteX581" fmla="*/ 5052692 w 7472601"/>
              <a:gd name="connsiteY581" fmla="*/ 1292994 h 6858000"/>
              <a:gd name="connsiteX582" fmla="*/ 5200661 w 7472601"/>
              <a:gd name="connsiteY582" fmla="*/ 1635186 h 6858000"/>
              <a:gd name="connsiteX583" fmla="*/ 5297138 w 7472601"/>
              <a:gd name="connsiteY583" fmla="*/ 1906351 h 6858000"/>
              <a:gd name="connsiteX584" fmla="*/ 5052692 w 7472601"/>
              <a:gd name="connsiteY584" fmla="*/ 1292994 h 6858000"/>
              <a:gd name="connsiteX585" fmla="*/ 5009948 w 7472601"/>
              <a:gd name="connsiteY585" fmla="*/ 1273619 h 6858000"/>
              <a:gd name="connsiteX586" fmla="*/ 5121777 w 7472601"/>
              <a:gd name="connsiteY586" fmla="*/ 1654213 h 6858000"/>
              <a:gd name="connsiteX587" fmla="*/ 5293545 w 7472601"/>
              <a:gd name="connsiteY587" fmla="*/ 2072247 h 6858000"/>
              <a:gd name="connsiteX588" fmla="*/ 5294042 w 7472601"/>
              <a:gd name="connsiteY588" fmla="*/ 2065019 h 6858000"/>
              <a:gd name="connsiteX589" fmla="*/ 5171936 w 7472601"/>
              <a:gd name="connsiteY589" fmla="*/ 1647613 h 6858000"/>
              <a:gd name="connsiteX590" fmla="*/ 5009948 w 7472601"/>
              <a:gd name="connsiteY590" fmla="*/ 1273619 h 6858000"/>
              <a:gd name="connsiteX591" fmla="*/ 655236 w 7472601"/>
              <a:gd name="connsiteY591" fmla="*/ 1268632 h 6858000"/>
              <a:gd name="connsiteX592" fmla="*/ 839521 w 7472601"/>
              <a:gd name="connsiteY592" fmla="*/ 1685315 h 6858000"/>
              <a:gd name="connsiteX593" fmla="*/ 1109416 w 7472601"/>
              <a:gd name="connsiteY593" fmla="*/ 2061663 h 6858000"/>
              <a:gd name="connsiteX594" fmla="*/ 1298300 w 7472601"/>
              <a:gd name="connsiteY594" fmla="*/ 2247742 h 6858000"/>
              <a:gd name="connsiteX595" fmla="*/ 1125871 w 7472601"/>
              <a:gd name="connsiteY595" fmla="*/ 1989513 h 6858000"/>
              <a:gd name="connsiteX596" fmla="*/ 981574 w 7472601"/>
              <a:gd name="connsiteY596" fmla="*/ 1783157 h 6858000"/>
              <a:gd name="connsiteX597" fmla="*/ 922198 w 7472601"/>
              <a:gd name="connsiteY597" fmla="*/ 1677437 h 6858000"/>
              <a:gd name="connsiteX598" fmla="*/ 869293 w 7472601"/>
              <a:gd name="connsiteY598" fmla="*/ 1583214 h 6858000"/>
              <a:gd name="connsiteX599" fmla="*/ 751431 w 7472601"/>
              <a:gd name="connsiteY599" fmla="*/ 1405731 h 6858000"/>
              <a:gd name="connsiteX600" fmla="*/ 655236 w 7472601"/>
              <a:gd name="connsiteY600" fmla="*/ 1268632 h 6858000"/>
              <a:gd name="connsiteX601" fmla="*/ 6516292 w 7472601"/>
              <a:gd name="connsiteY601" fmla="*/ 1263064 h 6858000"/>
              <a:gd name="connsiteX602" fmla="*/ 5736320 w 7472601"/>
              <a:gd name="connsiteY602" fmla="*/ 1501803 h 6858000"/>
              <a:gd name="connsiteX603" fmla="*/ 6516292 w 7472601"/>
              <a:gd name="connsiteY603" fmla="*/ 1263064 h 6858000"/>
              <a:gd name="connsiteX604" fmla="*/ 291466 w 7472601"/>
              <a:gd name="connsiteY604" fmla="*/ 1250369 h 6858000"/>
              <a:gd name="connsiteX605" fmla="*/ 323180 w 7472601"/>
              <a:gd name="connsiteY605" fmla="*/ 1435283 h 6858000"/>
              <a:gd name="connsiteX606" fmla="*/ 349381 w 7472601"/>
              <a:gd name="connsiteY606" fmla="*/ 1875041 h 6858000"/>
              <a:gd name="connsiteX607" fmla="*/ 374363 w 7472601"/>
              <a:gd name="connsiteY607" fmla="*/ 1506494 h 6858000"/>
              <a:gd name="connsiteX608" fmla="*/ 302168 w 7472601"/>
              <a:gd name="connsiteY608" fmla="*/ 1274495 h 6858000"/>
              <a:gd name="connsiteX609" fmla="*/ 291466 w 7472601"/>
              <a:gd name="connsiteY609" fmla="*/ 1250369 h 6858000"/>
              <a:gd name="connsiteX610" fmla="*/ 678222 w 7472601"/>
              <a:gd name="connsiteY610" fmla="*/ 1248670 h 6858000"/>
              <a:gd name="connsiteX611" fmla="*/ 775536 w 7472601"/>
              <a:gd name="connsiteY611" fmla="*/ 1388015 h 6858000"/>
              <a:gd name="connsiteX612" fmla="*/ 894529 w 7472601"/>
              <a:gd name="connsiteY612" fmla="*/ 1567739 h 6858000"/>
              <a:gd name="connsiteX613" fmla="*/ 948000 w 7472601"/>
              <a:gd name="connsiteY613" fmla="*/ 1663088 h 6858000"/>
              <a:gd name="connsiteX614" fmla="*/ 1006812 w 7472601"/>
              <a:gd name="connsiteY614" fmla="*/ 1767683 h 6858000"/>
              <a:gd name="connsiteX615" fmla="*/ 1149133 w 7472601"/>
              <a:gd name="connsiteY615" fmla="*/ 1971513 h 6858000"/>
              <a:gd name="connsiteX616" fmla="*/ 1333952 w 7472601"/>
              <a:gd name="connsiteY616" fmla="*/ 2251620 h 6858000"/>
              <a:gd name="connsiteX617" fmla="*/ 1337329 w 7472601"/>
              <a:gd name="connsiteY617" fmla="*/ 2258350 h 6858000"/>
              <a:gd name="connsiteX618" fmla="*/ 1014726 w 7472601"/>
              <a:gd name="connsiteY618" fmla="*/ 1615556 h 6858000"/>
              <a:gd name="connsiteX619" fmla="*/ 678222 w 7472601"/>
              <a:gd name="connsiteY619" fmla="*/ 1248670 h 6858000"/>
              <a:gd name="connsiteX620" fmla="*/ 6691602 w 7472601"/>
              <a:gd name="connsiteY620" fmla="*/ 1140573 h 6858000"/>
              <a:gd name="connsiteX621" fmla="*/ 6571100 w 7472601"/>
              <a:gd name="connsiteY621" fmla="*/ 1183662 h 6858000"/>
              <a:gd name="connsiteX622" fmla="*/ 6241687 w 7472601"/>
              <a:gd name="connsiteY622" fmla="*/ 1257600 h 6858000"/>
              <a:gd name="connsiteX623" fmla="*/ 5693009 w 7472601"/>
              <a:gd name="connsiteY623" fmla="*/ 1478256 h 6858000"/>
              <a:gd name="connsiteX624" fmla="*/ 6548420 w 7472601"/>
              <a:gd name="connsiteY624" fmla="*/ 1214599 h 6858000"/>
              <a:gd name="connsiteX625" fmla="*/ 6605473 w 7472601"/>
              <a:gd name="connsiteY625" fmla="*/ 1184686 h 6858000"/>
              <a:gd name="connsiteX626" fmla="*/ 6691602 w 7472601"/>
              <a:gd name="connsiteY626" fmla="*/ 1140573 h 6858000"/>
              <a:gd name="connsiteX627" fmla="*/ 4002475 w 7472601"/>
              <a:gd name="connsiteY627" fmla="*/ 1037802 h 6858000"/>
              <a:gd name="connsiteX628" fmla="*/ 4000324 w 7472601"/>
              <a:gd name="connsiteY628" fmla="*/ 1039362 h 6858000"/>
              <a:gd name="connsiteX629" fmla="*/ 4002862 w 7472601"/>
              <a:gd name="connsiteY629" fmla="*/ 1042866 h 6858000"/>
              <a:gd name="connsiteX630" fmla="*/ 4002475 w 7472601"/>
              <a:gd name="connsiteY630" fmla="*/ 1037802 h 6858000"/>
              <a:gd name="connsiteX631" fmla="*/ 506322 w 7472601"/>
              <a:gd name="connsiteY631" fmla="*/ 1020997 h 6858000"/>
              <a:gd name="connsiteX632" fmla="*/ 533068 w 7472601"/>
              <a:gd name="connsiteY632" fmla="*/ 1029409 h 6858000"/>
              <a:gd name="connsiteX633" fmla="*/ 1232525 w 7472601"/>
              <a:gd name="connsiteY633" fmla="*/ 1804675 h 6858000"/>
              <a:gd name="connsiteX634" fmla="*/ 1388858 w 7472601"/>
              <a:gd name="connsiteY634" fmla="*/ 2368011 h 6858000"/>
              <a:gd name="connsiteX635" fmla="*/ 1384098 w 7472601"/>
              <a:gd name="connsiteY635" fmla="*/ 2378125 h 6858000"/>
              <a:gd name="connsiteX636" fmla="*/ 1425393 w 7472601"/>
              <a:gd name="connsiteY636" fmla="*/ 2589124 h 6858000"/>
              <a:gd name="connsiteX637" fmla="*/ 1424001 w 7472601"/>
              <a:gd name="connsiteY637" fmla="*/ 2597541 h 6858000"/>
              <a:gd name="connsiteX638" fmla="*/ 2152729 w 7472601"/>
              <a:gd name="connsiteY638" fmla="*/ 2864487 h 6858000"/>
              <a:gd name="connsiteX639" fmla="*/ 2020609 w 7472601"/>
              <a:gd name="connsiteY639" fmla="*/ 2539671 h 6858000"/>
              <a:gd name="connsiteX640" fmla="*/ 2018920 w 7472601"/>
              <a:gd name="connsiteY640" fmla="*/ 2536309 h 6858000"/>
              <a:gd name="connsiteX641" fmla="*/ 1342441 w 7472601"/>
              <a:gd name="connsiteY641" fmla="*/ 1173017 h 6858000"/>
              <a:gd name="connsiteX642" fmla="*/ 1367925 w 7472601"/>
              <a:gd name="connsiteY642" fmla="*/ 1135648 h 6858000"/>
              <a:gd name="connsiteX643" fmla="*/ 1771401 w 7472601"/>
              <a:gd name="connsiteY643" fmla="*/ 1806673 h 6858000"/>
              <a:gd name="connsiteX644" fmla="*/ 1972385 w 7472601"/>
              <a:gd name="connsiteY644" fmla="*/ 2198735 h 6858000"/>
              <a:gd name="connsiteX645" fmla="*/ 2040892 w 7472601"/>
              <a:gd name="connsiteY645" fmla="*/ 2405205 h 6858000"/>
              <a:gd name="connsiteX646" fmla="*/ 2131689 w 7472601"/>
              <a:gd name="connsiteY646" fmla="*/ 1936926 h 6858000"/>
              <a:gd name="connsiteX647" fmla="*/ 2454820 w 7472601"/>
              <a:gd name="connsiteY647" fmla="*/ 1248808 h 6858000"/>
              <a:gd name="connsiteX648" fmla="*/ 2492512 w 7472601"/>
              <a:gd name="connsiteY648" fmla="*/ 1302920 h 6858000"/>
              <a:gd name="connsiteX649" fmla="*/ 2081216 w 7472601"/>
              <a:gd name="connsiteY649" fmla="*/ 2527513 h 6858000"/>
              <a:gd name="connsiteX650" fmla="*/ 2081211 w 7472601"/>
              <a:gd name="connsiteY650" fmla="*/ 2528916 h 6858000"/>
              <a:gd name="connsiteX651" fmla="*/ 2199067 w 7472601"/>
              <a:gd name="connsiteY651" fmla="*/ 2884061 h 6858000"/>
              <a:gd name="connsiteX652" fmla="*/ 3192586 w 7472601"/>
              <a:gd name="connsiteY652" fmla="*/ 3411496 h 6858000"/>
              <a:gd name="connsiteX653" fmla="*/ 3182620 w 7472601"/>
              <a:gd name="connsiteY653" fmla="*/ 3483279 h 6858000"/>
              <a:gd name="connsiteX654" fmla="*/ 2435119 w 7472601"/>
              <a:gd name="connsiteY654" fmla="*/ 3080173 h 6858000"/>
              <a:gd name="connsiteX655" fmla="*/ 2410152 w 7472601"/>
              <a:gd name="connsiteY655" fmla="*/ 3063751 h 6858000"/>
              <a:gd name="connsiteX656" fmla="*/ 2408099 w 7472601"/>
              <a:gd name="connsiteY656" fmla="*/ 3064403 h 6858000"/>
              <a:gd name="connsiteX657" fmla="*/ 2407218 w 7472601"/>
              <a:gd name="connsiteY657" fmla="*/ 3070324 h 6858000"/>
              <a:gd name="connsiteX658" fmla="*/ 2380138 w 7472601"/>
              <a:gd name="connsiteY658" fmla="*/ 3099341 h 6858000"/>
              <a:gd name="connsiteX659" fmla="*/ 1765923 w 7472601"/>
              <a:gd name="connsiteY659" fmla="*/ 3581043 h 6858000"/>
              <a:gd name="connsiteX660" fmla="*/ 1702258 w 7472601"/>
              <a:gd name="connsiteY660" fmla="*/ 3612286 h 6858000"/>
              <a:gd name="connsiteX661" fmla="*/ 1538370 w 7472601"/>
              <a:gd name="connsiteY661" fmla="*/ 3811804 h 6858000"/>
              <a:gd name="connsiteX662" fmla="*/ 542867 w 7472601"/>
              <a:gd name="connsiteY662" fmla="*/ 4944092 h 6858000"/>
              <a:gd name="connsiteX663" fmla="*/ 515800 w 7472601"/>
              <a:gd name="connsiteY663" fmla="*/ 4862180 h 6858000"/>
              <a:gd name="connsiteX664" fmla="*/ 909145 w 7472601"/>
              <a:gd name="connsiteY664" fmla="*/ 4199225 h 6858000"/>
              <a:gd name="connsiteX665" fmla="*/ 1214067 w 7472601"/>
              <a:gd name="connsiteY665" fmla="*/ 3908561 h 6858000"/>
              <a:gd name="connsiteX666" fmla="*/ 640967 w 7472601"/>
              <a:gd name="connsiteY666" fmla="*/ 4105601 h 6858000"/>
              <a:gd name="connsiteX667" fmla="*/ 112563 w 7472601"/>
              <a:gd name="connsiteY667" fmla="*/ 4396952 h 6858000"/>
              <a:gd name="connsiteX668" fmla="*/ 0 w 7472601"/>
              <a:gd name="connsiteY668" fmla="*/ 4466006 h 6858000"/>
              <a:gd name="connsiteX669" fmla="*/ 0 w 7472601"/>
              <a:gd name="connsiteY669" fmla="*/ 4233763 h 6858000"/>
              <a:gd name="connsiteX670" fmla="*/ 36881 w 7472601"/>
              <a:gd name="connsiteY670" fmla="*/ 4200118 h 6858000"/>
              <a:gd name="connsiteX671" fmla="*/ 910534 w 7472601"/>
              <a:gd name="connsiteY671" fmla="*/ 3629753 h 6858000"/>
              <a:gd name="connsiteX672" fmla="*/ 1578717 w 7472601"/>
              <a:gd name="connsiteY672" fmla="*/ 3575982 h 6858000"/>
              <a:gd name="connsiteX673" fmla="*/ 2338780 w 7472601"/>
              <a:gd name="connsiteY673" fmla="*/ 3033725 h 6858000"/>
              <a:gd name="connsiteX674" fmla="*/ 1807991 w 7472601"/>
              <a:gd name="connsiteY674" fmla="*/ 2807184 h 6858000"/>
              <a:gd name="connsiteX675" fmla="*/ 1416358 w 7472601"/>
              <a:gd name="connsiteY675" fmla="*/ 3112571 h 6858000"/>
              <a:gd name="connsiteX676" fmla="*/ 939066 w 7472601"/>
              <a:gd name="connsiteY676" fmla="*/ 3378798 h 6858000"/>
              <a:gd name="connsiteX677" fmla="*/ 115099 w 7472601"/>
              <a:gd name="connsiteY677" fmla="*/ 3607650 h 6858000"/>
              <a:gd name="connsiteX678" fmla="*/ 97284 w 7472601"/>
              <a:gd name="connsiteY678" fmla="*/ 3520393 h 6858000"/>
              <a:gd name="connsiteX679" fmla="*/ 922050 w 7472601"/>
              <a:gd name="connsiteY679" fmla="*/ 3074867 h 6858000"/>
              <a:gd name="connsiteX680" fmla="*/ 1405265 w 7472601"/>
              <a:gd name="connsiteY680" fmla="*/ 3016319 h 6858000"/>
              <a:gd name="connsiteX681" fmla="*/ 1407512 w 7472601"/>
              <a:gd name="connsiteY681" fmla="*/ 3018001 h 6858000"/>
              <a:gd name="connsiteX682" fmla="*/ 1726266 w 7472601"/>
              <a:gd name="connsiteY682" fmla="*/ 2777274 h 6858000"/>
              <a:gd name="connsiteX683" fmla="*/ 625390 w 7472601"/>
              <a:gd name="connsiteY683" fmla="*/ 2514541 h 6858000"/>
              <a:gd name="connsiteX684" fmla="*/ 619799 w 7472601"/>
              <a:gd name="connsiteY684" fmla="*/ 2527180 h 6858000"/>
              <a:gd name="connsiteX685" fmla="*/ 310030 w 7472601"/>
              <a:gd name="connsiteY685" fmla="*/ 2771818 h 6858000"/>
              <a:gd name="connsiteX686" fmla="*/ 173877 w 7472601"/>
              <a:gd name="connsiteY686" fmla="*/ 2937056 h 6858000"/>
              <a:gd name="connsiteX687" fmla="*/ 77889 w 7472601"/>
              <a:gd name="connsiteY687" fmla="*/ 3138440 h 6858000"/>
              <a:gd name="connsiteX688" fmla="*/ 0 w 7472601"/>
              <a:gd name="connsiteY688" fmla="*/ 3271395 h 6858000"/>
              <a:gd name="connsiteX689" fmla="*/ 0 w 7472601"/>
              <a:gd name="connsiteY689" fmla="*/ 3153002 h 6858000"/>
              <a:gd name="connsiteX690" fmla="*/ 2386 w 7472601"/>
              <a:gd name="connsiteY690" fmla="*/ 3149203 h 6858000"/>
              <a:gd name="connsiteX691" fmla="*/ 89753 w 7472601"/>
              <a:gd name="connsiteY691" fmla="*/ 2987702 h 6858000"/>
              <a:gd name="connsiteX692" fmla="*/ 76869 w 7472601"/>
              <a:gd name="connsiteY692" fmla="*/ 3005404 h 6858000"/>
              <a:gd name="connsiteX693" fmla="*/ 32049 w 7472601"/>
              <a:gd name="connsiteY693" fmla="*/ 3065814 h 6858000"/>
              <a:gd name="connsiteX694" fmla="*/ 0 w 7472601"/>
              <a:gd name="connsiteY694" fmla="*/ 3108744 h 6858000"/>
              <a:gd name="connsiteX695" fmla="*/ 0 w 7472601"/>
              <a:gd name="connsiteY695" fmla="*/ 3058059 h 6858000"/>
              <a:gd name="connsiteX696" fmla="*/ 7610 w 7472601"/>
              <a:gd name="connsiteY696" fmla="*/ 3047889 h 6858000"/>
              <a:gd name="connsiteX697" fmla="*/ 52419 w 7472601"/>
              <a:gd name="connsiteY697" fmla="*/ 2987479 h 6858000"/>
              <a:gd name="connsiteX698" fmla="*/ 59142 w 7472601"/>
              <a:gd name="connsiteY698" fmla="*/ 2978488 h 6858000"/>
              <a:gd name="connsiteX699" fmla="*/ 0 w 7472601"/>
              <a:gd name="connsiteY699" fmla="*/ 3015334 h 6858000"/>
              <a:gd name="connsiteX700" fmla="*/ 0 w 7472601"/>
              <a:gd name="connsiteY700" fmla="*/ 2914286 h 6858000"/>
              <a:gd name="connsiteX701" fmla="*/ 36383 w 7472601"/>
              <a:gd name="connsiteY701" fmla="*/ 2901128 h 6858000"/>
              <a:gd name="connsiteX702" fmla="*/ 156329 w 7472601"/>
              <a:gd name="connsiteY702" fmla="*/ 2840533 h 6858000"/>
              <a:gd name="connsiteX703" fmla="*/ 358355 w 7472601"/>
              <a:gd name="connsiteY703" fmla="*/ 2620471 h 6858000"/>
              <a:gd name="connsiteX704" fmla="*/ 510577 w 7472601"/>
              <a:gd name="connsiteY704" fmla="*/ 2501244 h 6858000"/>
              <a:gd name="connsiteX705" fmla="*/ 211967 w 7472601"/>
              <a:gd name="connsiteY705" fmla="*/ 2479171 h 6858000"/>
              <a:gd name="connsiteX706" fmla="*/ 0 w 7472601"/>
              <a:gd name="connsiteY706" fmla="*/ 2476398 h 6858000"/>
              <a:gd name="connsiteX707" fmla="*/ 0 w 7472601"/>
              <a:gd name="connsiteY707" fmla="*/ 2389189 h 6858000"/>
              <a:gd name="connsiteX708" fmla="*/ 103062 w 7472601"/>
              <a:gd name="connsiteY708" fmla="*/ 2389518 h 6858000"/>
              <a:gd name="connsiteX709" fmla="*/ 510734 w 7472601"/>
              <a:gd name="connsiteY709" fmla="*/ 2416201 h 6858000"/>
              <a:gd name="connsiteX710" fmla="*/ 279257 w 7472601"/>
              <a:gd name="connsiteY710" fmla="*/ 2092102 h 6858000"/>
              <a:gd name="connsiteX711" fmla="*/ 65265 w 7472601"/>
              <a:gd name="connsiteY711" fmla="*/ 2006049 h 6858000"/>
              <a:gd name="connsiteX712" fmla="*/ 0 w 7472601"/>
              <a:gd name="connsiteY712" fmla="*/ 1982532 h 6858000"/>
              <a:gd name="connsiteX713" fmla="*/ 0 w 7472601"/>
              <a:gd name="connsiteY713" fmla="*/ 1912789 h 6858000"/>
              <a:gd name="connsiteX714" fmla="*/ 97460 w 7472601"/>
              <a:gd name="connsiteY714" fmla="*/ 1953725 h 6858000"/>
              <a:gd name="connsiteX715" fmla="*/ 221272 w 7472601"/>
              <a:gd name="connsiteY715" fmla="*/ 1980766 h 6858000"/>
              <a:gd name="connsiteX716" fmla="*/ 116765 w 7472601"/>
              <a:gd name="connsiteY716" fmla="*/ 1911033 h 6858000"/>
              <a:gd name="connsiteX717" fmla="*/ 16405 w 7472601"/>
              <a:gd name="connsiteY717" fmla="*/ 1803412 h 6858000"/>
              <a:gd name="connsiteX718" fmla="*/ 0 w 7472601"/>
              <a:gd name="connsiteY718" fmla="*/ 1784777 h 6858000"/>
              <a:gd name="connsiteX719" fmla="*/ 0 w 7472601"/>
              <a:gd name="connsiteY719" fmla="*/ 1740082 h 6858000"/>
              <a:gd name="connsiteX720" fmla="*/ 39394 w 7472601"/>
              <a:gd name="connsiteY720" fmla="*/ 1784856 h 6858000"/>
              <a:gd name="connsiteX721" fmla="*/ 135813 w 7472601"/>
              <a:gd name="connsiteY721" fmla="*/ 1888838 h 6858000"/>
              <a:gd name="connsiteX722" fmla="*/ 242575 w 7472601"/>
              <a:gd name="connsiteY722" fmla="*/ 1958841 h 6858000"/>
              <a:gd name="connsiteX723" fmla="*/ 82197 w 7472601"/>
              <a:gd name="connsiteY723" fmla="*/ 1754826 h 6858000"/>
              <a:gd name="connsiteX724" fmla="*/ 0 w 7472601"/>
              <a:gd name="connsiteY724" fmla="*/ 1679650 h 6858000"/>
              <a:gd name="connsiteX725" fmla="*/ 0 w 7472601"/>
              <a:gd name="connsiteY725" fmla="*/ 1602463 h 6858000"/>
              <a:gd name="connsiteX726" fmla="*/ 84689 w 7472601"/>
              <a:gd name="connsiteY726" fmla="*/ 1677442 h 6858000"/>
              <a:gd name="connsiteX727" fmla="*/ 298437 w 7472601"/>
              <a:gd name="connsiteY727" fmla="*/ 1968019 h 6858000"/>
              <a:gd name="connsiteX728" fmla="*/ 227269 w 7472601"/>
              <a:gd name="connsiteY728" fmla="*/ 1114064 h 6858000"/>
              <a:gd name="connsiteX729" fmla="*/ 248003 w 7472601"/>
              <a:gd name="connsiteY729" fmla="*/ 1089613 h 6858000"/>
              <a:gd name="connsiteX730" fmla="*/ 427020 w 7472601"/>
              <a:gd name="connsiteY730" fmla="*/ 1619803 h 6858000"/>
              <a:gd name="connsiteX731" fmla="*/ 340345 w 7472601"/>
              <a:gd name="connsiteY731" fmla="*/ 2027739 h 6858000"/>
              <a:gd name="connsiteX732" fmla="*/ 360865 w 7472601"/>
              <a:gd name="connsiteY732" fmla="*/ 2044827 h 6858000"/>
              <a:gd name="connsiteX733" fmla="*/ 560414 w 7472601"/>
              <a:gd name="connsiteY733" fmla="*/ 2421457 h 6858000"/>
              <a:gd name="connsiteX734" fmla="*/ 1359703 w 7472601"/>
              <a:gd name="connsiteY734" fmla="*/ 2578554 h 6858000"/>
              <a:gd name="connsiteX735" fmla="*/ 1359422 w 7472601"/>
              <a:gd name="connsiteY735" fmla="*/ 2577994 h 6858000"/>
              <a:gd name="connsiteX736" fmla="*/ 828701 w 7472601"/>
              <a:gd name="connsiteY736" fmla="*/ 1839520 h 6858000"/>
              <a:gd name="connsiteX737" fmla="*/ 494427 w 7472601"/>
              <a:gd name="connsiteY737" fmla="*/ 1092333 h 6858000"/>
              <a:gd name="connsiteX738" fmla="*/ 506322 w 7472601"/>
              <a:gd name="connsiteY738" fmla="*/ 1020997 h 6858000"/>
              <a:gd name="connsiteX739" fmla="*/ 4570198 w 7472601"/>
              <a:gd name="connsiteY739" fmla="*/ 978081 h 6858000"/>
              <a:gd name="connsiteX740" fmla="*/ 4523691 w 7472601"/>
              <a:gd name="connsiteY740" fmla="*/ 1127776 h 6858000"/>
              <a:gd name="connsiteX741" fmla="*/ 4509875 w 7472601"/>
              <a:gd name="connsiteY741" fmla="*/ 1167552 h 6858000"/>
              <a:gd name="connsiteX742" fmla="*/ 4478168 w 7472601"/>
              <a:gd name="connsiteY742" fmla="*/ 1260735 h 6858000"/>
              <a:gd name="connsiteX743" fmla="*/ 4409309 w 7472601"/>
              <a:gd name="connsiteY743" fmla="*/ 1666996 h 6858000"/>
              <a:gd name="connsiteX744" fmla="*/ 4370031 w 7472601"/>
              <a:gd name="connsiteY744" fmla="*/ 1955666 h 6858000"/>
              <a:gd name="connsiteX745" fmla="*/ 4570198 w 7472601"/>
              <a:gd name="connsiteY745" fmla="*/ 978081 h 6858000"/>
              <a:gd name="connsiteX746" fmla="*/ 4557898 w 7472601"/>
              <a:gd name="connsiteY746" fmla="*/ 900011 h 6858000"/>
              <a:gd name="connsiteX747" fmla="*/ 4344840 w 7472601"/>
              <a:gd name="connsiteY747" fmla="*/ 1922038 h 6858000"/>
              <a:gd name="connsiteX748" fmla="*/ 4378710 w 7472601"/>
              <a:gd name="connsiteY748" fmla="*/ 1665516 h 6858000"/>
              <a:gd name="connsiteX749" fmla="*/ 4448798 w 7472601"/>
              <a:gd name="connsiteY749" fmla="*/ 1253024 h 6858000"/>
              <a:gd name="connsiteX750" fmla="*/ 4480315 w 7472601"/>
              <a:gd name="connsiteY750" fmla="*/ 1158454 h 6858000"/>
              <a:gd name="connsiteX751" fmla="*/ 4494133 w 7472601"/>
              <a:gd name="connsiteY751" fmla="*/ 1118676 h 6858000"/>
              <a:gd name="connsiteX752" fmla="*/ 4557898 w 7472601"/>
              <a:gd name="connsiteY752" fmla="*/ 900011 h 6858000"/>
              <a:gd name="connsiteX753" fmla="*/ 5870151 w 7472601"/>
              <a:gd name="connsiteY753" fmla="*/ 898890 h 6858000"/>
              <a:gd name="connsiteX754" fmla="*/ 5861335 w 7472601"/>
              <a:gd name="connsiteY754" fmla="*/ 899177 h 6858000"/>
              <a:gd name="connsiteX755" fmla="*/ 5843702 w 7472601"/>
              <a:gd name="connsiteY755" fmla="*/ 899748 h 6858000"/>
              <a:gd name="connsiteX756" fmla="*/ 5651107 w 7472601"/>
              <a:gd name="connsiteY756" fmla="*/ 920306 h 6858000"/>
              <a:gd name="connsiteX757" fmla="*/ 5459407 w 7472601"/>
              <a:gd name="connsiteY757" fmla="*/ 940975 h 6858000"/>
              <a:gd name="connsiteX758" fmla="*/ 5374846 w 7472601"/>
              <a:gd name="connsiteY758" fmla="*/ 941988 h 6858000"/>
              <a:gd name="connsiteX759" fmla="*/ 5256105 w 7472601"/>
              <a:gd name="connsiteY759" fmla="*/ 945632 h 6858000"/>
              <a:gd name="connsiteX760" fmla="*/ 5107071 w 7472601"/>
              <a:gd name="connsiteY760" fmla="*/ 969720 h 6858000"/>
              <a:gd name="connsiteX761" fmla="*/ 4998681 w 7472601"/>
              <a:gd name="connsiteY761" fmla="*/ 988771 h 6858000"/>
              <a:gd name="connsiteX762" fmla="*/ 5870151 w 7472601"/>
              <a:gd name="connsiteY762" fmla="*/ 898890 h 6858000"/>
              <a:gd name="connsiteX763" fmla="*/ 5504425 w 7472601"/>
              <a:gd name="connsiteY763" fmla="*/ 848067 h 6858000"/>
              <a:gd name="connsiteX764" fmla="*/ 4968849 w 7472601"/>
              <a:gd name="connsiteY764" fmla="*/ 962318 h 6858000"/>
              <a:gd name="connsiteX765" fmla="*/ 5104039 w 7472601"/>
              <a:gd name="connsiteY765" fmla="*/ 940634 h 6858000"/>
              <a:gd name="connsiteX766" fmla="*/ 5256311 w 7472601"/>
              <a:gd name="connsiteY766" fmla="*/ 916490 h 6858000"/>
              <a:gd name="connsiteX767" fmla="*/ 5377381 w 7472601"/>
              <a:gd name="connsiteY767" fmla="*/ 912671 h 6858000"/>
              <a:gd name="connsiteX768" fmla="*/ 5460148 w 7472601"/>
              <a:gd name="connsiteY768" fmla="*/ 911442 h 6858000"/>
              <a:gd name="connsiteX769" fmla="*/ 5648971 w 7472601"/>
              <a:gd name="connsiteY769" fmla="*/ 891331 h 6858000"/>
              <a:gd name="connsiteX770" fmla="*/ 5844807 w 7472601"/>
              <a:gd name="connsiteY770" fmla="*/ 870718 h 6858000"/>
              <a:gd name="connsiteX771" fmla="*/ 5862975 w 7472601"/>
              <a:gd name="connsiteY771" fmla="*/ 869756 h 6858000"/>
              <a:gd name="connsiteX772" fmla="*/ 5920887 w 7472601"/>
              <a:gd name="connsiteY772" fmla="*/ 865929 h 6858000"/>
              <a:gd name="connsiteX773" fmla="*/ 5504425 w 7472601"/>
              <a:gd name="connsiteY773" fmla="*/ 848067 h 6858000"/>
              <a:gd name="connsiteX774" fmla="*/ 3607114 w 7472601"/>
              <a:gd name="connsiteY774" fmla="*/ 467441 h 6858000"/>
              <a:gd name="connsiteX775" fmla="*/ 3296242 w 7472601"/>
              <a:gd name="connsiteY775" fmla="*/ 807991 h 6858000"/>
              <a:gd name="connsiteX776" fmla="*/ 3174674 w 7472601"/>
              <a:gd name="connsiteY776" fmla="*/ 919759 h 6858000"/>
              <a:gd name="connsiteX777" fmla="*/ 3042978 w 7472601"/>
              <a:gd name="connsiteY777" fmla="*/ 1054894 h 6858000"/>
              <a:gd name="connsiteX778" fmla="*/ 2968914 w 7472601"/>
              <a:gd name="connsiteY778" fmla="*/ 1133756 h 6858000"/>
              <a:gd name="connsiteX779" fmla="*/ 3103823 w 7472601"/>
              <a:gd name="connsiteY779" fmla="*/ 1026814 h 6858000"/>
              <a:gd name="connsiteX780" fmla="*/ 3607114 w 7472601"/>
              <a:gd name="connsiteY780" fmla="*/ 467441 h 6858000"/>
              <a:gd name="connsiteX781" fmla="*/ 3744487 w 7472601"/>
              <a:gd name="connsiteY781" fmla="*/ 383136 h 6858000"/>
              <a:gd name="connsiteX782" fmla="*/ 3970213 w 7472601"/>
              <a:gd name="connsiteY782" fmla="*/ 995559 h 6858000"/>
              <a:gd name="connsiteX783" fmla="*/ 3744487 w 7472601"/>
              <a:gd name="connsiteY783" fmla="*/ 383136 h 6858000"/>
              <a:gd name="connsiteX784" fmla="*/ 3624562 w 7472601"/>
              <a:gd name="connsiteY784" fmla="*/ 367041 h 6858000"/>
              <a:gd name="connsiteX785" fmla="*/ 3489712 w 7472601"/>
              <a:gd name="connsiteY785" fmla="*/ 485386 h 6858000"/>
              <a:gd name="connsiteX786" fmla="*/ 3182994 w 7472601"/>
              <a:gd name="connsiteY786" fmla="*/ 828265 h 6858000"/>
              <a:gd name="connsiteX787" fmla="*/ 2892114 w 7472601"/>
              <a:gd name="connsiteY787" fmla="*/ 1172635 h 6858000"/>
              <a:gd name="connsiteX788" fmla="*/ 3021459 w 7472601"/>
              <a:gd name="connsiteY788" fmla="*/ 1035385 h 6858000"/>
              <a:gd name="connsiteX789" fmla="*/ 3153873 w 7472601"/>
              <a:gd name="connsiteY789" fmla="*/ 898971 h 6858000"/>
              <a:gd name="connsiteX790" fmla="*/ 3276511 w 7472601"/>
              <a:gd name="connsiteY790" fmla="*/ 786423 h 6858000"/>
              <a:gd name="connsiteX791" fmla="*/ 3584154 w 7472601"/>
              <a:gd name="connsiteY791" fmla="*/ 448218 h 6858000"/>
              <a:gd name="connsiteX792" fmla="*/ 3624562 w 7472601"/>
              <a:gd name="connsiteY792" fmla="*/ 367041 h 6858000"/>
              <a:gd name="connsiteX793" fmla="*/ 3766672 w 7472601"/>
              <a:gd name="connsiteY793" fmla="*/ 359429 h 6858000"/>
              <a:gd name="connsiteX794" fmla="*/ 3996338 w 7472601"/>
              <a:gd name="connsiteY794" fmla="*/ 968237 h 6858000"/>
              <a:gd name="connsiteX795" fmla="*/ 3766672 w 7472601"/>
              <a:gd name="connsiteY795" fmla="*/ 359429 h 6858000"/>
              <a:gd name="connsiteX796" fmla="*/ 5805386 w 7472601"/>
              <a:gd name="connsiteY796" fmla="*/ 239240 h 6858000"/>
              <a:gd name="connsiteX797" fmla="*/ 5736947 w 7472601"/>
              <a:gd name="connsiteY797" fmla="*/ 261367 h 6858000"/>
              <a:gd name="connsiteX798" fmla="*/ 5427012 w 7472601"/>
              <a:gd name="connsiteY798" fmla="*/ 311272 h 6858000"/>
              <a:gd name="connsiteX799" fmla="*/ 5147818 w 7472601"/>
              <a:gd name="connsiteY799" fmla="*/ 322112 h 6858000"/>
              <a:gd name="connsiteX800" fmla="*/ 5060854 w 7472601"/>
              <a:gd name="connsiteY800" fmla="*/ 311882 h 6858000"/>
              <a:gd name="connsiteX801" fmla="*/ 4945989 w 7472601"/>
              <a:gd name="connsiteY801" fmla="*/ 300516 h 6858000"/>
              <a:gd name="connsiteX802" fmla="*/ 5410479 w 7472601"/>
              <a:gd name="connsiteY802" fmla="*/ 348434 h 6858000"/>
              <a:gd name="connsiteX803" fmla="*/ 5805386 w 7472601"/>
              <a:gd name="connsiteY803" fmla="*/ 239240 h 6858000"/>
              <a:gd name="connsiteX804" fmla="*/ 5905192 w 7472601"/>
              <a:gd name="connsiteY804" fmla="*/ 163079 h 6858000"/>
              <a:gd name="connsiteX805" fmla="*/ 5865655 w 7472601"/>
              <a:gd name="connsiteY805" fmla="*/ 171901 h 6858000"/>
              <a:gd name="connsiteX806" fmla="*/ 5259740 w 7472601"/>
              <a:gd name="connsiteY806" fmla="*/ 257013 h 6858000"/>
              <a:gd name="connsiteX807" fmla="*/ 5208466 w 7472601"/>
              <a:gd name="connsiteY807" fmla="*/ 257550 h 6858000"/>
              <a:gd name="connsiteX808" fmla="*/ 4980204 w 7472601"/>
              <a:gd name="connsiteY808" fmla="*/ 271903 h 6858000"/>
              <a:gd name="connsiteX809" fmla="*/ 5068068 w 7472601"/>
              <a:gd name="connsiteY809" fmla="*/ 282244 h 6858000"/>
              <a:gd name="connsiteX810" fmla="*/ 5153231 w 7472601"/>
              <a:gd name="connsiteY810" fmla="*/ 292240 h 6858000"/>
              <a:gd name="connsiteX811" fmla="*/ 5426491 w 7472601"/>
              <a:gd name="connsiteY811" fmla="*/ 281128 h 6858000"/>
              <a:gd name="connsiteX812" fmla="*/ 5731212 w 7472601"/>
              <a:gd name="connsiteY812" fmla="*/ 231951 h 6858000"/>
              <a:gd name="connsiteX813" fmla="*/ 5905192 w 7472601"/>
              <a:gd name="connsiteY813" fmla="*/ 163079 h 6858000"/>
              <a:gd name="connsiteX814" fmla="*/ 5944437 w 7472601"/>
              <a:gd name="connsiteY814" fmla="*/ 113829 h 6858000"/>
              <a:gd name="connsiteX815" fmla="*/ 5825032 w 7472601"/>
              <a:gd name="connsiteY815" fmla="*/ 146405 h 6858000"/>
              <a:gd name="connsiteX816" fmla="*/ 4955599 w 7472601"/>
              <a:gd name="connsiteY816" fmla="*/ 247008 h 6858000"/>
              <a:gd name="connsiteX817" fmla="*/ 5210104 w 7472601"/>
              <a:gd name="connsiteY817" fmla="*/ 228123 h 6858000"/>
              <a:gd name="connsiteX818" fmla="*/ 5261015 w 7472601"/>
              <a:gd name="connsiteY818" fmla="*/ 227087 h 6858000"/>
              <a:gd name="connsiteX819" fmla="*/ 5861181 w 7472601"/>
              <a:gd name="connsiteY819" fmla="*/ 143093 h 6858000"/>
              <a:gd name="connsiteX820" fmla="*/ 5961252 w 7472601"/>
              <a:gd name="connsiteY820" fmla="*/ 114820 h 6858000"/>
              <a:gd name="connsiteX821" fmla="*/ 5944437 w 7472601"/>
              <a:gd name="connsiteY821" fmla="*/ 113829 h 6858000"/>
              <a:gd name="connsiteX822" fmla="*/ 3882765 w 7472601"/>
              <a:gd name="connsiteY822" fmla="*/ 0 h 6858000"/>
              <a:gd name="connsiteX823" fmla="*/ 3995099 w 7472601"/>
              <a:gd name="connsiteY823" fmla="*/ 0 h 6858000"/>
              <a:gd name="connsiteX824" fmla="*/ 4163818 w 7472601"/>
              <a:gd name="connsiteY824" fmla="*/ 234104 h 6858000"/>
              <a:gd name="connsiteX825" fmla="*/ 4172099 w 7472601"/>
              <a:gd name="connsiteY825" fmla="*/ 234207 h 6858000"/>
              <a:gd name="connsiteX826" fmla="*/ 4784282 w 7472601"/>
              <a:gd name="connsiteY826" fmla="*/ 276561 h 6858000"/>
              <a:gd name="connsiteX827" fmla="*/ 4801687 w 7472601"/>
              <a:gd name="connsiteY827" fmla="*/ 267764 h 6858000"/>
              <a:gd name="connsiteX828" fmla="*/ 6082788 w 7472601"/>
              <a:gd name="connsiteY828" fmla="*/ 64119 h 6858000"/>
              <a:gd name="connsiteX829" fmla="*/ 6099442 w 7472601"/>
              <a:gd name="connsiteY829" fmla="*/ 82568 h 6858000"/>
              <a:gd name="connsiteX830" fmla="*/ 4804137 w 7472601"/>
              <a:gd name="connsiteY830" fmla="*/ 320931 h 6858000"/>
              <a:gd name="connsiteX831" fmla="*/ 4227047 w 7472601"/>
              <a:gd name="connsiteY831" fmla="*/ 313415 h 6858000"/>
              <a:gd name="connsiteX832" fmla="*/ 4346041 w 7472601"/>
              <a:gd name="connsiteY832" fmla="*/ 456086 h 6858000"/>
              <a:gd name="connsiteX833" fmla="*/ 4870967 w 7472601"/>
              <a:gd name="connsiteY833" fmla="*/ 963061 h 6858000"/>
              <a:gd name="connsiteX834" fmla="*/ 4889647 w 7472601"/>
              <a:gd name="connsiteY834" fmla="*/ 957147 h 6858000"/>
              <a:gd name="connsiteX835" fmla="*/ 5422504 w 7472601"/>
              <a:gd name="connsiteY835" fmla="*/ 805191 h 6858000"/>
              <a:gd name="connsiteX836" fmla="*/ 6087656 w 7472601"/>
              <a:gd name="connsiteY836" fmla="*/ 826703 h 6858000"/>
              <a:gd name="connsiteX837" fmla="*/ 6058717 w 7472601"/>
              <a:gd name="connsiteY837" fmla="*/ 865992 h 6858000"/>
              <a:gd name="connsiteX838" fmla="*/ 4974153 w 7472601"/>
              <a:gd name="connsiteY838" fmla="*/ 1045456 h 6858000"/>
              <a:gd name="connsiteX839" fmla="*/ 5627835 w 7472601"/>
              <a:gd name="connsiteY839" fmla="*/ 1472077 h 6858000"/>
              <a:gd name="connsiteX840" fmla="*/ 5629817 w 7472601"/>
              <a:gd name="connsiteY840" fmla="*/ 1471412 h 6858000"/>
              <a:gd name="connsiteX841" fmla="*/ 5634124 w 7472601"/>
              <a:gd name="connsiteY841" fmla="*/ 1470572 h 6858000"/>
              <a:gd name="connsiteX842" fmla="*/ 5755832 w 7472601"/>
              <a:gd name="connsiteY842" fmla="*/ 1383886 h 6858000"/>
              <a:gd name="connsiteX843" fmla="*/ 6014186 w 7472601"/>
              <a:gd name="connsiteY843" fmla="*/ 1279799 h 6858000"/>
              <a:gd name="connsiteX844" fmla="*/ 6901619 w 7472601"/>
              <a:gd name="connsiteY844" fmla="*/ 1047874 h 6858000"/>
              <a:gd name="connsiteX845" fmla="*/ 6931566 w 7472601"/>
              <a:gd name="connsiteY845" fmla="*/ 1062034 h 6858000"/>
              <a:gd name="connsiteX846" fmla="*/ 5790982 w 7472601"/>
              <a:gd name="connsiteY846" fmla="*/ 1561380 h 6858000"/>
              <a:gd name="connsiteX847" fmla="*/ 6188971 w 7472601"/>
              <a:gd name="connsiteY847" fmla="*/ 1755168 h 6858000"/>
              <a:gd name="connsiteX848" fmla="*/ 6202446 w 7472601"/>
              <a:gd name="connsiteY848" fmla="*/ 1752268 h 6858000"/>
              <a:gd name="connsiteX849" fmla="*/ 7179560 w 7472601"/>
              <a:gd name="connsiteY849" fmla="*/ 1467551 h 6858000"/>
              <a:gd name="connsiteX850" fmla="*/ 7158730 w 7472601"/>
              <a:gd name="connsiteY850" fmla="*/ 1507835 h 6858000"/>
              <a:gd name="connsiteX851" fmla="*/ 6326959 w 7472601"/>
              <a:gd name="connsiteY851" fmla="*/ 1817686 h 6858000"/>
              <a:gd name="connsiteX852" fmla="*/ 6537433 w 7472601"/>
              <a:gd name="connsiteY852" fmla="*/ 1907790 h 6858000"/>
              <a:gd name="connsiteX853" fmla="*/ 6550221 w 7472601"/>
              <a:gd name="connsiteY853" fmla="*/ 1910729 h 6858000"/>
              <a:gd name="connsiteX854" fmla="*/ 6964438 w 7472601"/>
              <a:gd name="connsiteY854" fmla="*/ 2209505 h 6858000"/>
              <a:gd name="connsiteX855" fmla="*/ 7367862 w 7472601"/>
              <a:gd name="connsiteY855" fmla="*/ 2806833 h 6858000"/>
              <a:gd name="connsiteX856" fmla="*/ 7364329 w 7472601"/>
              <a:gd name="connsiteY856" fmla="*/ 2826907 h 6858000"/>
              <a:gd name="connsiteX857" fmla="*/ 7290545 w 7472601"/>
              <a:gd name="connsiteY857" fmla="*/ 2850663 h 6858000"/>
              <a:gd name="connsiteX858" fmla="*/ 6472036 w 7472601"/>
              <a:gd name="connsiteY858" fmla="*/ 1959003 h 6858000"/>
              <a:gd name="connsiteX859" fmla="*/ 5792897 w 7472601"/>
              <a:gd name="connsiteY859" fmla="*/ 1647747 h 6858000"/>
              <a:gd name="connsiteX860" fmla="*/ 5842751 w 7472601"/>
              <a:gd name="connsiteY860" fmla="*/ 1816112 h 6858000"/>
              <a:gd name="connsiteX861" fmla="*/ 5847424 w 7472601"/>
              <a:gd name="connsiteY861" fmla="*/ 1815776 h 6858000"/>
              <a:gd name="connsiteX862" fmla="*/ 6399821 w 7472601"/>
              <a:gd name="connsiteY862" fmla="*/ 2344799 h 6858000"/>
              <a:gd name="connsiteX863" fmla="*/ 6323232 w 7472601"/>
              <a:gd name="connsiteY863" fmla="*/ 2389634 h 6858000"/>
              <a:gd name="connsiteX864" fmla="*/ 5942958 w 7472601"/>
              <a:gd name="connsiteY864" fmla="*/ 2077708 h 6858000"/>
              <a:gd name="connsiteX865" fmla="*/ 5921559 w 7472601"/>
              <a:gd name="connsiteY865" fmla="*/ 2378596 h 6858000"/>
              <a:gd name="connsiteX866" fmla="*/ 5817651 w 7472601"/>
              <a:gd name="connsiteY866" fmla="*/ 3023919 h 6858000"/>
              <a:gd name="connsiteX867" fmla="*/ 5729634 w 7472601"/>
              <a:gd name="connsiteY867" fmla="*/ 3051849 h 6858000"/>
              <a:gd name="connsiteX868" fmla="*/ 5611018 w 7472601"/>
              <a:gd name="connsiteY868" fmla="*/ 2316769 h 6858000"/>
              <a:gd name="connsiteX869" fmla="*/ 5687608 w 7472601"/>
              <a:gd name="connsiteY869" fmla="*/ 2039972 h 6858000"/>
              <a:gd name="connsiteX870" fmla="*/ 5657554 w 7472601"/>
              <a:gd name="connsiteY870" fmla="*/ 1576445 h 6858000"/>
              <a:gd name="connsiteX871" fmla="*/ 5150475 w 7472601"/>
              <a:gd name="connsiteY871" fmla="*/ 1274012 h 6858000"/>
              <a:gd name="connsiteX872" fmla="*/ 5349142 w 7472601"/>
              <a:gd name="connsiteY872" fmla="*/ 2204405 h 6858000"/>
              <a:gd name="connsiteX873" fmla="*/ 5262214 w 7472601"/>
              <a:gd name="connsiteY873" fmla="*/ 2233836 h 6858000"/>
              <a:gd name="connsiteX874" fmla="*/ 4981539 w 7472601"/>
              <a:gd name="connsiteY874" fmla="*/ 1542201 h 6858000"/>
              <a:gd name="connsiteX875" fmla="*/ 4958461 w 7472601"/>
              <a:gd name="connsiteY875" fmla="*/ 1136957 h 6858000"/>
              <a:gd name="connsiteX876" fmla="*/ 4655015 w 7472601"/>
              <a:gd name="connsiteY876" fmla="*/ 891426 h 6858000"/>
              <a:gd name="connsiteX877" fmla="*/ 4348002 w 7472601"/>
              <a:gd name="connsiteY877" fmla="*/ 2205895 h 6858000"/>
              <a:gd name="connsiteX878" fmla="*/ 4262250 w 7472601"/>
              <a:gd name="connsiteY878" fmla="*/ 2219972 h 6858000"/>
              <a:gd name="connsiteX879" fmla="*/ 4550611 w 7472601"/>
              <a:gd name="connsiteY879" fmla="*/ 817540 h 6858000"/>
              <a:gd name="connsiteX880" fmla="*/ 4564418 w 7472601"/>
              <a:gd name="connsiteY880" fmla="*/ 808293 h 6858000"/>
              <a:gd name="connsiteX881" fmla="*/ 4266388 w 7472601"/>
              <a:gd name="connsiteY881" fmla="*/ 500083 h 6858000"/>
              <a:gd name="connsiteX882" fmla="*/ 4032842 w 7472601"/>
              <a:gd name="connsiteY882" fmla="*/ 211809 h 6858000"/>
              <a:gd name="connsiteX883" fmla="*/ 3882765 w 7472601"/>
              <a:gd name="connsiteY883" fmla="*/ 0 h 6858000"/>
              <a:gd name="connsiteX884" fmla="*/ 3721337 w 7472601"/>
              <a:gd name="connsiteY884" fmla="*/ 0 h 6858000"/>
              <a:gd name="connsiteX885" fmla="*/ 3797544 w 7472601"/>
              <a:gd name="connsiteY885" fmla="*/ 0 h 6858000"/>
              <a:gd name="connsiteX886" fmla="*/ 3775734 w 7472601"/>
              <a:gd name="connsiteY886" fmla="*/ 95131 h 6858000"/>
              <a:gd name="connsiteX887" fmla="*/ 3724807 w 7472601"/>
              <a:gd name="connsiteY887" fmla="*/ 272257 h 6858000"/>
              <a:gd name="connsiteX888" fmla="*/ 3726844 w 7472601"/>
              <a:gd name="connsiteY888" fmla="*/ 282988 h 6858000"/>
              <a:gd name="connsiteX889" fmla="*/ 3742664 w 7472601"/>
              <a:gd name="connsiteY889" fmla="*/ 279918 h 6858000"/>
              <a:gd name="connsiteX890" fmla="*/ 4103910 w 7472601"/>
              <a:gd name="connsiteY890" fmla="*/ 1161917 h 6858000"/>
              <a:gd name="connsiteX891" fmla="*/ 4020269 w 7472601"/>
              <a:gd name="connsiteY891" fmla="*/ 1200406 h 6858000"/>
              <a:gd name="connsiteX892" fmla="*/ 3674882 w 7472601"/>
              <a:gd name="connsiteY892" fmla="*/ 488524 h 6858000"/>
              <a:gd name="connsiteX893" fmla="*/ 3132682 w 7472601"/>
              <a:gd name="connsiteY893" fmla="*/ 1072284 h 6858000"/>
              <a:gd name="connsiteX894" fmla="*/ 2716346 w 7472601"/>
              <a:gd name="connsiteY894" fmla="*/ 1276376 h 6858000"/>
              <a:gd name="connsiteX895" fmla="*/ 2716772 w 7472601"/>
              <a:gd name="connsiteY895" fmla="*/ 1255462 h 6858000"/>
              <a:gd name="connsiteX896" fmla="*/ 3471096 w 7472601"/>
              <a:gd name="connsiteY896" fmla="*/ 437072 h 6858000"/>
              <a:gd name="connsiteX897" fmla="*/ 3639057 w 7472601"/>
              <a:gd name="connsiteY897" fmla="*/ 286334 h 6858000"/>
              <a:gd name="connsiteX898" fmla="*/ 3640309 w 7472601"/>
              <a:gd name="connsiteY898" fmla="*/ 284664 h 6858000"/>
              <a:gd name="connsiteX899" fmla="*/ 3646022 w 7472601"/>
              <a:gd name="connsiteY899" fmla="*/ 276711 h 6858000"/>
              <a:gd name="connsiteX900" fmla="*/ 3707943 w 7472601"/>
              <a:gd name="connsiteY900" fmla="*/ 65958 h 6858000"/>
              <a:gd name="connsiteX901" fmla="*/ 3721337 w 7472601"/>
              <a:gd name="connsiteY901" fmla="*/ 0 h 6858000"/>
              <a:gd name="connsiteX902" fmla="*/ 2867960 w 7472601"/>
              <a:gd name="connsiteY902" fmla="*/ 0 h 6858000"/>
              <a:gd name="connsiteX903" fmla="*/ 2926351 w 7472601"/>
              <a:gd name="connsiteY903" fmla="*/ 0 h 6858000"/>
              <a:gd name="connsiteX904" fmla="*/ 2902823 w 7472601"/>
              <a:gd name="connsiteY904" fmla="*/ 262929 h 6858000"/>
              <a:gd name="connsiteX905" fmla="*/ 2940663 w 7472601"/>
              <a:gd name="connsiteY905" fmla="*/ 140884 h 6858000"/>
              <a:gd name="connsiteX906" fmla="*/ 2947039 w 7472601"/>
              <a:gd name="connsiteY906" fmla="*/ 122524 h 6858000"/>
              <a:gd name="connsiteX907" fmla="*/ 2984316 w 7472601"/>
              <a:gd name="connsiteY907" fmla="*/ 0 h 6858000"/>
              <a:gd name="connsiteX908" fmla="*/ 3016114 w 7472601"/>
              <a:gd name="connsiteY908" fmla="*/ 0 h 6858000"/>
              <a:gd name="connsiteX909" fmla="*/ 2979949 w 7472601"/>
              <a:gd name="connsiteY909" fmla="*/ 119274 h 6858000"/>
              <a:gd name="connsiteX910" fmla="*/ 3023879 w 7472601"/>
              <a:gd name="connsiteY910" fmla="*/ 0 h 6858000"/>
              <a:gd name="connsiteX911" fmla="*/ 3105400 w 7472601"/>
              <a:gd name="connsiteY911" fmla="*/ 0 h 6858000"/>
              <a:gd name="connsiteX912" fmla="*/ 3094669 w 7472601"/>
              <a:gd name="connsiteY912" fmla="*/ 30308 h 6858000"/>
              <a:gd name="connsiteX913" fmla="*/ 2901945 w 7472601"/>
              <a:gd name="connsiteY913" fmla="*/ 466538 h 6858000"/>
              <a:gd name="connsiteX914" fmla="*/ 2815209 w 7472601"/>
              <a:gd name="connsiteY914" fmla="*/ 497361 h 6858000"/>
              <a:gd name="connsiteX915" fmla="*/ 2844845 w 7472601"/>
              <a:gd name="connsiteY915" fmla="*/ 127638 h 6858000"/>
              <a:gd name="connsiteX916" fmla="*/ 2867960 w 7472601"/>
              <a:gd name="connsiteY916" fmla="*/ 0 h 6858000"/>
              <a:gd name="connsiteX917" fmla="*/ 1057230 w 7472601"/>
              <a:gd name="connsiteY917" fmla="*/ 0 h 6858000"/>
              <a:gd name="connsiteX918" fmla="*/ 1111003 w 7472601"/>
              <a:gd name="connsiteY918" fmla="*/ 0 h 6858000"/>
              <a:gd name="connsiteX919" fmla="*/ 1125553 w 7472601"/>
              <a:gd name="connsiteY919" fmla="*/ 52588 h 6858000"/>
              <a:gd name="connsiteX920" fmla="*/ 1304276 w 7472601"/>
              <a:gd name="connsiteY920" fmla="*/ 476275 h 6858000"/>
              <a:gd name="connsiteX921" fmla="*/ 1492066 w 7472601"/>
              <a:gd name="connsiteY921" fmla="*/ 886333 h 6858000"/>
              <a:gd name="connsiteX922" fmla="*/ 1423698 w 7472601"/>
              <a:gd name="connsiteY922" fmla="*/ 710817 h 6858000"/>
              <a:gd name="connsiteX923" fmla="*/ 1357609 w 7472601"/>
              <a:gd name="connsiteY923" fmla="*/ 532892 h 6858000"/>
              <a:gd name="connsiteX924" fmla="*/ 1309550 w 7472601"/>
              <a:gd name="connsiteY924" fmla="*/ 374031 h 6858000"/>
              <a:gd name="connsiteX925" fmla="*/ 1193673 w 7472601"/>
              <a:gd name="connsiteY925" fmla="*/ 49533 h 6858000"/>
              <a:gd name="connsiteX926" fmla="*/ 1164391 w 7472601"/>
              <a:gd name="connsiteY926" fmla="*/ 0 h 6858000"/>
              <a:gd name="connsiteX927" fmla="*/ 1200666 w 7472601"/>
              <a:gd name="connsiteY927" fmla="*/ 0 h 6858000"/>
              <a:gd name="connsiteX928" fmla="*/ 1223408 w 7472601"/>
              <a:gd name="connsiteY928" fmla="*/ 38996 h 6858000"/>
              <a:gd name="connsiteX929" fmla="*/ 1339635 w 7472601"/>
              <a:gd name="connsiteY929" fmla="*/ 365517 h 6858000"/>
              <a:gd name="connsiteX930" fmla="*/ 1387469 w 7472601"/>
              <a:gd name="connsiteY930" fmla="*/ 523079 h 6858000"/>
              <a:gd name="connsiteX931" fmla="*/ 1452685 w 7472601"/>
              <a:gd name="connsiteY931" fmla="*/ 699806 h 6858000"/>
              <a:gd name="connsiteX932" fmla="*/ 1492092 w 7472601"/>
              <a:gd name="connsiteY932" fmla="*/ 800424 h 6858000"/>
              <a:gd name="connsiteX933" fmla="*/ 1455302 w 7472601"/>
              <a:gd name="connsiteY933" fmla="*/ 632913 h 6858000"/>
              <a:gd name="connsiteX934" fmla="*/ 1222336 w 7472601"/>
              <a:gd name="connsiteY934" fmla="*/ 9480 h 6858000"/>
              <a:gd name="connsiteX935" fmla="*/ 1214634 w 7472601"/>
              <a:gd name="connsiteY935" fmla="*/ 0 h 6858000"/>
              <a:gd name="connsiteX936" fmla="*/ 1289827 w 7472601"/>
              <a:gd name="connsiteY936" fmla="*/ 0 h 6858000"/>
              <a:gd name="connsiteX937" fmla="*/ 1321076 w 7472601"/>
              <a:gd name="connsiteY937" fmla="*/ 59722 h 6858000"/>
              <a:gd name="connsiteX938" fmla="*/ 1512579 w 7472601"/>
              <a:gd name="connsiteY938" fmla="*/ 626441 h 6858000"/>
              <a:gd name="connsiteX939" fmla="*/ 1506076 w 7472601"/>
              <a:gd name="connsiteY939" fmla="*/ 1089289 h 6858000"/>
              <a:gd name="connsiteX940" fmla="*/ 1486346 w 7472601"/>
              <a:gd name="connsiteY940" fmla="*/ 1079919 h 6858000"/>
              <a:gd name="connsiteX941" fmla="*/ 1070511 w 7472601"/>
              <a:gd name="connsiteY941" fmla="*/ 48609 h 6858000"/>
              <a:gd name="connsiteX942" fmla="*/ 1057230 w 7472601"/>
              <a:gd name="connsiteY942" fmla="*/ 0 h 6858000"/>
              <a:gd name="connsiteX943" fmla="*/ 43151 w 7472601"/>
              <a:gd name="connsiteY943" fmla="*/ 0 h 6858000"/>
              <a:gd name="connsiteX944" fmla="*/ 95283 w 7472601"/>
              <a:gd name="connsiteY944" fmla="*/ 0 h 6858000"/>
              <a:gd name="connsiteX945" fmla="*/ 300708 w 7472601"/>
              <a:gd name="connsiteY945" fmla="*/ 154571 h 6858000"/>
              <a:gd name="connsiteX946" fmla="*/ 530414 w 7472601"/>
              <a:gd name="connsiteY946" fmla="*/ 354673 h 6858000"/>
              <a:gd name="connsiteX947" fmla="*/ 333785 w 7472601"/>
              <a:gd name="connsiteY947" fmla="*/ 161564 h 6858000"/>
              <a:gd name="connsiteX948" fmla="*/ 147005 w 7472601"/>
              <a:gd name="connsiteY948" fmla="*/ 0 h 6858000"/>
              <a:gd name="connsiteX949" fmla="*/ 272509 w 7472601"/>
              <a:gd name="connsiteY949" fmla="*/ 0 h 6858000"/>
              <a:gd name="connsiteX950" fmla="*/ 326276 w 7472601"/>
              <a:gd name="connsiteY950" fmla="*/ 45847 h 6858000"/>
              <a:gd name="connsiteX951" fmla="*/ 823759 w 7472601"/>
              <a:gd name="connsiteY951" fmla="*/ 574145 h 6858000"/>
              <a:gd name="connsiteX952" fmla="*/ 811254 w 7472601"/>
              <a:gd name="connsiteY952" fmla="*/ 665546 h 6858000"/>
              <a:gd name="connsiteX953" fmla="*/ 154042 w 7472601"/>
              <a:gd name="connsiteY953" fmla="*/ 261522 h 6858000"/>
              <a:gd name="connsiteX954" fmla="*/ 13550 w 7472601"/>
              <a:gd name="connsiteY954" fmla="*/ 158423 h 6858000"/>
              <a:gd name="connsiteX955" fmla="*/ 0 w 7472601"/>
              <a:gd name="connsiteY955" fmla="*/ 146618 h 6858000"/>
              <a:gd name="connsiteX956" fmla="*/ 0 w 7472601"/>
              <a:gd name="connsiteY956" fmla="*/ 59161 h 6858000"/>
              <a:gd name="connsiteX957" fmla="*/ 45427 w 7472601"/>
              <a:gd name="connsiteY957" fmla="*/ 101078 h 6858000"/>
              <a:gd name="connsiteX958" fmla="*/ 630103 w 7472601"/>
              <a:gd name="connsiteY958" fmla="*/ 485885 h 6858000"/>
              <a:gd name="connsiteX959" fmla="*/ 532040 w 7472601"/>
              <a:gd name="connsiteY959" fmla="*/ 399359 h 6858000"/>
              <a:gd name="connsiteX960" fmla="*/ 517618 w 7472601"/>
              <a:gd name="connsiteY960" fmla="*/ 385726 h 6858000"/>
              <a:gd name="connsiteX961" fmla="*/ 285074 w 7472601"/>
              <a:gd name="connsiteY961" fmla="*/ 182755 h 6858000"/>
              <a:gd name="connsiteX962" fmla="*/ 43151 w 7472601"/>
              <a:gd name="connsiteY962"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48321 w 7472601"/>
              <a:gd name="connsiteY79" fmla="*/ 6190991 h 6858000"/>
              <a:gd name="connsiteX80" fmla="*/ 7467600 w 7472601"/>
              <a:gd name="connsiteY80" fmla="*/ 6221686 h 6858000"/>
              <a:gd name="connsiteX81" fmla="*/ 7467600 w 7472601"/>
              <a:gd name="connsiteY81" fmla="*/ 6334256 h 6858000"/>
              <a:gd name="connsiteX82" fmla="*/ 7454976 w 7472601"/>
              <a:gd name="connsiteY82" fmla="*/ 6318297 h 6858000"/>
              <a:gd name="connsiteX83" fmla="*/ 1456157 w 7472601"/>
              <a:gd name="connsiteY83" fmla="*/ 5371404 h 6858000"/>
              <a:gd name="connsiteX84" fmla="*/ 1244432 w 7472601"/>
              <a:gd name="connsiteY84" fmla="*/ 5385601 h 6858000"/>
              <a:gd name="connsiteX85" fmla="*/ 973990 w 7472601"/>
              <a:gd name="connsiteY85" fmla="*/ 5424940 h 6858000"/>
              <a:gd name="connsiteX86" fmla="*/ 1103809 w 7472601"/>
              <a:gd name="connsiteY86" fmla="*/ 5433720 h 6858000"/>
              <a:gd name="connsiteX87" fmla="*/ 1123454 w 7472601"/>
              <a:gd name="connsiteY87" fmla="*/ 5435727 h 6858000"/>
              <a:gd name="connsiteX88" fmla="*/ 1737017 w 7472601"/>
              <a:gd name="connsiteY88" fmla="*/ 5452183 h 6858000"/>
              <a:gd name="connsiteX89" fmla="*/ 1824397 w 7472601"/>
              <a:gd name="connsiteY89" fmla="*/ 5447757 h 6858000"/>
              <a:gd name="connsiteX90" fmla="*/ 2070059 w 7472601"/>
              <a:gd name="connsiteY90" fmla="*/ 5441660 h 6858000"/>
              <a:gd name="connsiteX91" fmla="*/ 1456157 w 7472601"/>
              <a:gd name="connsiteY91" fmla="*/ 5371404 h 6858000"/>
              <a:gd name="connsiteX92" fmla="*/ 4988186 w 7472601"/>
              <a:gd name="connsiteY92" fmla="*/ 5216467 h 6858000"/>
              <a:gd name="connsiteX93" fmla="*/ 4777334 w 7472601"/>
              <a:gd name="connsiteY93" fmla="*/ 5406072 h 6858000"/>
              <a:gd name="connsiteX94" fmla="*/ 4718341 w 7472601"/>
              <a:gd name="connsiteY94" fmla="*/ 5468043 h 6858000"/>
              <a:gd name="connsiteX95" fmla="*/ 4604655 w 7472601"/>
              <a:gd name="connsiteY95" fmla="*/ 5583434 h 6858000"/>
              <a:gd name="connsiteX96" fmla="*/ 4565074 w 7472601"/>
              <a:gd name="connsiteY96" fmla="*/ 5618550 h 6858000"/>
              <a:gd name="connsiteX97" fmla="*/ 4988186 w 7472601"/>
              <a:gd name="connsiteY97" fmla="*/ 5216467 h 6858000"/>
              <a:gd name="connsiteX98" fmla="*/ 4978032 w 7472601"/>
              <a:gd name="connsiteY98" fmla="*/ 5183809 h 6858000"/>
              <a:gd name="connsiteX99" fmla="*/ 4463413 w 7472601"/>
              <a:gd name="connsiteY99" fmla="*/ 5615162 h 6858000"/>
              <a:gd name="connsiteX100" fmla="*/ 4358134 w 7472601"/>
              <a:gd name="connsiteY100" fmla="*/ 5742791 h 6858000"/>
              <a:gd name="connsiteX101" fmla="*/ 4376219 w 7472601"/>
              <a:gd name="connsiteY101" fmla="*/ 5729027 h 6858000"/>
              <a:gd name="connsiteX102" fmla="*/ 4582340 w 7472601"/>
              <a:gd name="connsiteY102" fmla="*/ 5561037 h 6858000"/>
              <a:gd name="connsiteX103" fmla="*/ 4694684 w 7472601"/>
              <a:gd name="connsiteY103" fmla="*/ 5447098 h 6858000"/>
              <a:gd name="connsiteX104" fmla="*/ 4754123 w 7472601"/>
              <a:gd name="connsiteY104" fmla="*/ 5384643 h 6858000"/>
              <a:gd name="connsiteX105" fmla="*/ 4978032 w 7472601"/>
              <a:gd name="connsiteY105" fmla="*/ 5183809 h 6858000"/>
              <a:gd name="connsiteX106" fmla="*/ 1903353 w 7472601"/>
              <a:gd name="connsiteY106" fmla="*/ 5044827 h 6858000"/>
              <a:gd name="connsiteX107" fmla="*/ 1936931 w 7472601"/>
              <a:gd name="connsiteY107" fmla="*/ 5093954 h 6858000"/>
              <a:gd name="connsiteX108" fmla="*/ 2195868 w 7472601"/>
              <a:gd name="connsiteY108" fmla="*/ 5396574 h 6858000"/>
              <a:gd name="connsiteX109" fmla="*/ 2088852 w 7472601"/>
              <a:gd name="connsiteY109" fmla="*/ 5166123 h 6858000"/>
              <a:gd name="connsiteX110" fmla="*/ 1958241 w 7472601"/>
              <a:gd name="connsiteY110" fmla="*/ 5067955 h 6858000"/>
              <a:gd name="connsiteX111" fmla="*/ 1903353 w 7472601"/>
              <a:gd name="connsiteY111" fmla="*/ 5044827 h 6858000"/>
              <a:gd name="connsiteX112" fmla="*/ 1979378 w 7472601"/>
              <a:gd name="connsiteY112" fmla="*/ 4769504 h 6858000"/>
              <a:gd name="connsiteX113" fmla="*/ 2882120 w 7472601"/>
              <a:gd name="connsiteY113" fmla="*/ 5064547 h 6858000"/>
              <a:gd name="connsiteX114" fmla="*/ 2793103 w 7472601"/>
              <a:gd name="connsiteY114" fmla="*/ 5039699 h 6858000"/>
              <a:gd name="connsiteX115" fmla="*/ 2770041 w 7472601"/>
              <a:gd name="connsiteY115" fmla="*/ 5033634 h 6858000"/>
              <a:gd name="connsiteX116" fmla="*/ 1979378 w 7472601"/>
              <a:gd name="connsiteY116" fmla="*/ 4769504 h 6858000"/>
              <a:gd name="connsiteX117" fmla="*/ 1927410 w 7472601"/>
              <a:gd name="connsiteY117" fmla="*/ 4716164 h 6858000"/>
              <a:gd name="connsiteX118" fmla="*/ 1959587 w 7472601"/>
              <a:gd name="connsiteY118" fmla="*/ 4728849 h 6858000"/>
              <a:gd name="connsiteX119" fmla="*/ 2777707 w 7472601"/>
              <a:gd name="connsiteY119" fmla="*/ 5003991 h 6858000"/>
              <a:gd name="connsiteX120" fmla="*/ 2800768 w 7472601"/>
              <a:gd name="connsiteY120" fmla="*/ 5010056 h 6858000"/>
              <a:gd name="connsiteX121" fmla="*/ 2879408 w 7472601"/>
              <a:gd name="connsiteY121" fmla="*/ 5031590 h 6858000"/>
              <a:gd name="connsiteX122" fmla="*/ 2862295 w 7472601"/>
              <a:gd name="connsiteY122" fmla="*/ 5022958 h 6858000"/>
              <a:gd name="connsiteX123" fmla="*/ 2813343 w 7472601"/>
              <a:gd name="connsiteY123" fmla="*/ 4998369 h 6858000"/>
              <a:gd name="connsiteX124" fmla="*/ 2646245 w 7472601"/>
              <a:gd name="connsiteY124" fmla="*/ 4930999 h 6858000"/>
              <a:gd name="connsiteX125" fmla="*/ 1999243 w 7472601"/>
              <a:gd name="connsiteY125" fmla="*/ 4730524 h 6858000"/>
              <a:gd name="connsiteX126" fmla="*/ 1979527 w 7472601"/>
              <a:gd name="connsiteY126" fmla="*/ 4726651 h 6858000"/>
              <a:gd name="connsiteX127" fmla="*/ 1927410 w 7472601"/>
              <a:gd name="connsiteY127" fmla="*/ 4716164 h 6858000"/>
              <a:gd name="connsiteX128" fmla="*/ 1997014 w 7472601"/>
              <a:gd name="connsiteY128" fmla="*/ 4698007 h 6858000"/>
              <a:gd name="connsiteX129" fmla="*/ 2005458 w 7472601"/>
              <a:gd name="connsiteY129" fmla="*/ 4699540 h 6858000"/>
              <a:gd name="connsiteX130" fmla="*/ 2657186 w 7472601"/>
              <a:gd name="connsiteY130" fmla="*/ 4901687 h 6858000"/>
              <a:gd name="connsiteX131" fmla="*/ 2826662 w 7472601"/>
              <a:gd name="connsiteY131" fmla="*/ 4970362 h 6858000"/>
              <a:gd name="connsiteX132" fmla="*/ 2876100 w 7472601"/>
              <a:gd name="connsiteY132" fmla="*/ 4995397 h 6858000"/>
              <a:gd name="connsiteX133" fmla="*/ 3042600 w 7472601"/>
              <a:gd name="connsiteY133" fmla="*/ 5059532 h 6858000"/>
              <a:gd name="connsiteX134" fmla="*/ 1997014 w 7472601"/>
              <a:gd name="connsiteY134" fmla="*/ 4698007 h 6858000"/>
              <a:gd name="connsiteX135" fmla="*/ 2305292 w 7472601"/>
              <a:gd name="connsiteY135" fmla="*/ 4219492 h 6858000"/>
              <a:gd name="connsiteX136" fmla="*/ 3360922 w 7472601"/>
              <a:gd name="connsiteY136" fmla="*/ 4529373 h 6858000"/>
              <a:gd name="connsiteX137" fmla="*/ 3492420 w 7472601"/>
              <a:gd name="connsiteY137" fmla="*/ 4510145 h 6858000"/>
              <a:gd name="connsiteX138" fmla="*/ 3364086 w 7472601"/>
              <a:gd name="connsiteY138" fmla="*/ 4480340 h 6858000"/>
              <a:gd name="connsiteX139" fmla="*/ 3225818 w 7472601"/>
              <a:gd name="connsiteY139" fmla="*/ 4411822 h 6858000"/>
              <a:gd name="connsiteX140" fmla="*/ 3129696 w 7472601"/>
              <a:gd name="connsiteY140" fmla="*/ 4360704 h 6858000"/>
              <a:gd name="connsiteX141" fmla="*/ 2814545 w 7472601"/>
              <a:gd name="connsiteY141" fmla="*/ 4282955 h 6858000"/>
              <a:gd name="connsiteX142" fmla="*/ 2305292 w 7472601"/>
              <a:gd name="connsiteY142" fmla="*/ 4219492 h 6858000"/>
              <a:gd name="connsiteX143" fmla="*/ 2626982 w 7472601"/>
              <a:gd name="connsiteY143" fmla="*/ 4206450 h 6858000"/>
              <a:gd name="connsiteX144" fmla="*/ 2490617 w 7472601"/>
              <a:gd name="connsiteY144" fmla="*/ 4206951 h 6858000"/>
              <a:gd name="connsiteX145" fmla="*/ 2819869 w 7472601"/>
              <a:gd name="connsiteY145" fmla="*/ 4252936 h 6858000"/>
              <a:gd name="connsiteX146" fmla="*/ 3143018 w 7472601"/>
              <a:gd name="connsiteY146" fmla="*/ 4332698 h 6858000"/>
              <a:gd name="connsiteX147" fmla="*/ 3241520 w 7472601"/>
              <a:gd name="connsiteY147" fmla="*/ 4385112 h 6858000"/>
              <a:gd name="connsiteX148" fmla="*/ 3374575 w 7472601"/>
              <a:gd name="connsiteY148" fmla="*/ 4451517 h 6858000"/>
              <a:gd name="connsiteX149" fmla="*/ 3505221 w 7472601"/>
              <a:gd name="connsiteY149" fmla="*/ 4480757 h 6858000"/>
              <a:gd name="connsiteX150" fmla="*/ 2626982 w 7472601"/>
              <a:gd name="connsiteY150" fmla="*/ 4206450 h 6858000"/>
              <a:gd name="connsiteX151" fmla="*/ 1310106 w 7472601"/>
              <a:gd name="connsiteY151" fmla="*/ 3943217 h 6858000"/>
              <a:gd name="connsiteX152" fmla="*/ 854994 w 7472601"/>
              <a:gd name="connsiteY152" fmla="*/ 4399136 h 6858000"/>
              <a:gd name="connsiteX153" fmla="*/ 742462 w 7472601"/>
              <a:gd name="connsiteY153" fmla="*/ 4594648 h 6858000"/>
              <a:gd name="connsiteX154" fmla="*/ 820602 w 7472601"/>
              <a:gd name="connsiteY154" fmla="*/ 4485915 h 6858000"/>
              <a:gd name="connsiteX155" fmla="*/ 878295 w 7472601"/>
              <a:gd name="connsiteY155" fmla="*/ 4403594 h 6858000"/>
              <a:gd name="connsiteX156" fmla="*/ 1240607 w 7472601"/>
              <a:gd name="connsiteY156" fmla="*/ 4010401 h 6858000"/>
              <a:gd name="connsiteX157" fmla="*/ 1310106 w 7472601"/>
              <a:gd name="connsiteY157" fmla="*/ 3943217 h 6858000"/>
              <a:gd name="connsiteX158" fmla="*/ 1423113 w 7472601"/>
              <a:gd name="connsiteY158" fmla="*/ 3874565 h 6858000"/>
              <a:gd name="connsiteX159" fmla="*/ 1260565 w 7472601"/>
              <a:gd name="connsiteY159" fmla="*/ 4031982 h 6858000"/>
              <a:gd name="connsiteX160" fmla="*/ 901900 w 7472601"/>
              <a:gd name="connsiteY160" fmla="*/ 4421236 h 6858000"/>
              <a:gd name="connsiteX161" fmla="*/ 845044 w 7472601"/>
              <a:gd name="connsiteY161" fmla="*/ 4502436 h 6858000"/>
              <a:gd name="connsiteX162" fmla="*/ 685926 w 7472601"/>
              <a:gd name="connsiteY162" fmla="*/ 4703069 h 6858000"/>
              <a:gd name="connsiteX163" fmla="*/ 684248 w 7472601"/>
              <a:gd name="connsiteY163" fmla="*/ 4706721 h 6858000"/>
              <a:gd name="connsiteX164" fmla="*/ 1423113 w 7472601"/>
              <a:gd name="connsiteY164" fmla="*/ 3874565 h 6858000"/>
              <a:gd name="connsiteX165" fmla="*/ 3316479 w 7472601"/>
              <a:gd name="connsiteY165" fmla="*/ 3872136 h 6858000"/>
              <a:gd name="connsiteX166" fmla="*/ 3546806 w 7472601"/>
              <a:gd name="connsiteY166" fmla="*/ 4356139 h 6858000"/>
              <a:gd name="connsiteX167" fmla="*/ 3364433 w 7472601"/>
              <a:gd name="connsiteY167" fmla="*/ 3953121 h 6858000"/>
              <a:gd name="connsiteX168" fmla="*/ 3316479 w 7472601"/>
              <a:gd name="connsiteY168" fmla="*/ 3872136 h 6858000"/>
              <a:gd name="connsiteX169" fmla="*/ 3291335 w 7472601"/>
              <a:gd name="connsiteY169" fmla="*/ 3767420 h 6858000"/>
              <a:gd name="connsiteX170" fmla="*/ 3390805 w 7472601"/>
              <a:gd name="connsiteY170" fmla="*/ 3937163 h 6858000"/>
              <a:gd name="connsiteX171" fmla="*/ 3579062 w 7472601"/>
              <a:gd name="connsiteY171" fmla="*/ 4359040 h 6858000"/>
              <a:gd name="connsiteX172" fmla="*/ 3467355 w 7472601"/>
              <a:gd name="connsiteY172" fmla="*/ 3988130 h 6858000"/>
              <a:gd name="connsiteX173" fmla="*/ 3310753 w 7472601"/>
              <a:gd name="connsiteY173" fmla="*/ 3787140 h 6858000"/>
              <a:gd name="connsiteX174" fmla="*/ 3291335 w 7472601"/>
              <a:gd name="connsiteY174" fmla="*/ 3767420 h 6858000"/>
              <a:gd name="connsiteX175" fmla="*/ 1635889 w 7472601"/>
              <a:gd name="connsiteY175" fmla="*/ 3709494 h 6858000"/>
              <a:gd name="connsiteX176" fmla="*/ 1634800 w 7472601"/>
              <a:gd name="connsiteY176" fmla="*/ 3731111 h 6858000"/>
              <a:gd name="connsiteX177" fmla="*/ 1635889 w 7472601"/>
              <a:gd name="connsiteY177" fmla="*/ 3709494 h 6858000"/>
              <a:gd name="connsiteX178" fmla="*/ 1510397 w 7472601"/>
              <a:gd name="connsiteY178" fmla="*/ 3684705 h 6858000"/>
              <a:gd name="connsiteX179" fmla="*/ 1146550 w 7472601"/>
              <a:gd name="connsiteY179" fmla="*/ 3802012 h 6858000"/>
              <a:gd name="connsiteX180" fmla="*/ 698834 w 7472601"/>
              <a:gd name="connsiteY180" fmla="*/ 3952272 h 6858000"/>
              <a:gd name="connsiteX181" fmla="*/ 34256 w 7472601"/>
              <a:gd name="connsiteY181" fmla="*/ 4347603 h 6858000"/>
              <a:gd name="connsiteX182" fmla="*/ 527241 w 7472601"/>
              <a:gd name="connsiteY182" fmla="*/ 4065078 h 6858000"/>
              <a:gd name="connsiteX183" fmla="*/ 1510397 w 7472601"/>
              <a:gd name="connsiteY183" fmla="*/ 3684705 h 6858000"/>
              <a:gd name="connsiteX184" fmla="*/ 1313114 w 7472601"/>
              <a:gd name="connsiteY184" fmla="*/ 3655216 h 6858000"/>
              <a:gd name="connsiteX185" fmla="*/ 1109304 w 7472601"/>
              <a:gd name="connsiteY185" fmla="*/ 3669030 h 6858000"/>
              <a:gd name="connsiteX186" fmla="*/ 8129 w 7472601"/>
              <a:gd name="connsiteY186" fmla="*/ 4330519 h 6858000"/>
              <a:gd name="connsiteX187" fmla="*/ 687572 w 7472601"/>
              <a:gd name="connsiteY187" fmla="*/ 3925629 h 6858000"/>
              <a:gd name="connsiteX188" fmla="*/ 1138365 w 7472601"/>
              <a:gd name="connsiteY188" fmla="*/ 3774515 h 6858000"/>
              <a:gd name="connsiteX189" fmla="*/ 1505579 w 7472601"/>
              <a:gd name="connsiteY189" fmla="*/ 3655526 h 6858000"/>
              <a:gd name="connsiteX190" fmla="*/ 1313114 w 7472601"/>
              <a:gd name="connsiteY190" fmla="*/ 3655216 h 6858000"/>
              <a:gd name="connsiteX191" fmla="*/ 3655073 w 7472601"/>
              <a:gd name="connsiteY191" fmla="*/ 3650884 h 6858000"/>
              <a:gd name="connsiteX192" fmla="*/ 3989938 w 7472601"/>
              <a:gd name="connsiteY192" fmla="*/ 3991685 h 6858000"/>
              <a:gd name="connsiteX193" fmla="*/ 4393907 w 7472601"/>
              <a:gd name="connsiteY193" fmla="*/ 4261258 h 6858000"/>
              <a:gd name="connsiteX194" fmla="*/ 4648051 w 7472601"/>
              <a:gd name="connsiteY194" fmla="*/ 4374051 h 6858000"/>
              <a:gd name="connsiteX195" fmla="*/ 4383389 w 7472601"/>
              <a:gd name="connsiteY195" fmla="*/ 4184369 h 6858000"/>
              <a:gd name="connsiteX196" fmla="*/ 4165508 w 7472601"/>
              <a:gd name="connsiteY196" fmla="*/ 4035196 h 6858000"/>
              <a:gd name="connsiteX197" fmla="*/ 4068162 w 7472601"/>
              <a:gd name="connsiteY197" fmla="*/ 3953394 h 6858000"/>
              <a:gd name="connsiteX198" fmla="*/ 3981416 w 7472601"/>
              <a:gd name="connsiteY198" fmla="*/ 3880482 h 6858000"/>
              <a:gd name="connsiteX199" fmla="*/ 3800147 w 7472601"/>
              <a:gd name="connsiteY199" fmla="*/ 3749872 h 6858000"/>
              <a:gd name="connsiteX200" fmla="*/ 3655073 w 7472601"/>
              <a:gd name="connsiteY200" fmla="*/ 3650884 h 6858000"/>
              <a:gd name="connsiteX201" fmla="*/ 3670252 w 7472601"/>
              <a:gd name="connsiteY201" fmla="*/ 3622798 h 6858000"/>
              <a:gd name="connsiteX202" fmla="*/ 3817258 w 7472601"/>
              <a:gd name="connsiteY202" fmla="*/ 3723577 h 6858000"/>
              <a:gd name="connsiteX203" fmla="*/ 4000461 w 7472601"/>
              <a:gd name="connsiteY203" fmla="*/ 3855966 h 6858000"/>
              <a:gd name="connsiteX204" fmla="*/ 4088180 w 7472601"/>
              <a:gd name="connsiteY204" fmla="*/ 3929774 h 6858000"/>
              <a:gd name="connsiteX205" fmla="*/ 4184555 w 7472601"/>
              <a:gd name="connsiteY205" fmla="*/ 4010683 h 6858000"/>
              <a:gd name="connsiteX206" fmla="*/ 4399563 w 7472601"/>
              <a:gd name="connsiteY206" fmla="*/ 4158106 h 6858000"/>
              <a:gd name="connsiteX207" fmla="*/ 4684469 w 7472601"/>
              <a:gd name="connsiteY207" fmla="*/ 4364680 h 6858000"/>
              <a:gd name="connsiteX208" fmla="*/ 4690271 w 7472601"/>
              <a:gd name="connsiteY208" fmla="*/ 4370034 h 6858000"/>
              <a:gd name="connsiteX209" fmla="*/ 4136093 w 7472601"/>
              <a:gd name="connsiteY209" fmla="*/ 3858466 h 6858000"/>
              <a:gd name="connsiteX210" fmla="*/ 3670252 w 7472601"/>
              <a:gd name="connsiteY210" fmla="*/ 3622798 h 6858000"/>
              <a:gd name="connsiteX211" fmla="*/ 4440129 w 7472601"/>
              <a:gd name="connsiteY211" fmla="*/ 3448571 h 6858000"/>
              <a:gd name="connsiteX212" fmla="*/ 4856525 w 7472601"/>
              <a:gd name="connsiteY212" fmla="*/ 3915351 h 6858000"/>
              <a:gd name="connsiteX213" fmla="*/ 5059055 w 7472601"/>
              <a:gd name="connsiteY213" fmla="*/ 4108918 h 6858000"/>
              <a:gd name="connsiteX214" fmla="*/ 5290070 w 7472601"/>
              <a:gd name="connsiteY214" fmla="*/ 4263619 h 6858000"/>
              <a:gd name="connsiteX215" fmla="*/ 4834991 w 7472601"/>
              <a:gd name="connsiteY215" fmla="*/ 3830985 h 6858000"/>
              <a:gd name="connsiteX216" fmla="*/ 4440129 w 7472601"/>
              <a:gd name="connsiteY216" fmla="*/ 3448571 h 6858000"/>
              <a:gd name="connsiteX217" fmla="*/ 4441737 w 7472601"/>
              <a:gd name="connsiteY217" fmla="*/ 3399734 h 6858000"/>
              <a:gd name="connsiteX218" fmla="*/ 4431236 w 7472601"/>
              <a:gd name="connsiteY218" fmla="*/ 3400954 h 6858000"/>
              <a:gd name="connsiteX219" fmla="*/ 4557150 w 7472601"/>
              <a:gd name="connsiteY219" fmla="*/ 3510023 h 6858000"/>
              <a:gd name="connsiteX220" fmla="*/ 4856936 w 7472601"/>
              <a:gd name="connsiteY220" fmla="*/ 3809146 h 6858000"/>
              <a:gd name="connsiteX221" fmla="*/ 5111996 w 7472601"/>
              <a:gd name="connsiteY221" fmla="*/ 4065759 h 6858000"/>
              <a:gd name="connsiteX222" fmla="*/ 5388878 w 7472601"/>
              <a:gd name="connsiteY222" fmla="*/ 4300185 h 6858000"/>
              <a:gd name="connsiteX223" fmla="*/ 5425556 w 7472601"/>
              <a:gd name="connsiteY223" fmla="*/ 4308967 h 6858000"/>
              <a:gd name="connsiteX224" fmla="*/ 4943646 w 7472601"/>
              <a:gd name="connsiteY224" fmla="*/ 3822916 h 6858000"/>
              <a:gd name="connsiteX225" fmla="*/ 4594837 w 7472601"/>
              <a:gd name="connsiteY225" fmla="*/ 3532274 h 6858000"/>
              <a:gd name="connsiteX226" fmla="*/ 4441737 w 7472601"/>
              <a:gd name="connsiteY226" fmla="*/ 3399734 h 6858000"/>
              <a:gd name="connsiteX227" fmla="*/ 5425834 w 7472601"/>
              <a:gd name="connsiteY227" fmla="*/ 3162785 h 6858000"/>
              <a:gd name="connsiteX228" fmla="*/ 5401644 w 7472601"/>
              <a:gd name="connsiteY228" fmla="*/ 3617847 h 6858000"/>
              <a:gd name="connsiteX229" fmla="*/ 5467256 w 7472601"/>
              <a:gd name="connsiteY229" fmla="*/ 4175494 h 6858000"/>
              <a:gd name="connsiteX230" fmla="*/ 5448069 w 7472601"/>
              <a:gd name="connsiteY230" fmla="*/ 3567554 h 6858000"/>
              <a:gd name="connsiteX231" fmla="*/ 5425834 w 7472601"/>
              <a:gd name="connsiteY231" fmla="*/ 3162785 h 6858000"/>
              <a:gd name="connsiteX232" fmla="*/ 1318687 w 7472601"/>
              <a:gd name="connsiteY232" fmla="*/ 3113840 h 6858000"/>
              <a:gd name="connsiteX233" fmla="*/ 1066793 w 7472601"/>
              <a:gd name="connsiteY233" fmla="*/ 3212171 h 6858000"/>
              <a:gd name="connsiteX234" fmla="*/ 993319 w 7472601"/>
              <a:gd name="connsiteY234" fmla="*/ 3247648 h 6858000"/>
              <a:gd name="connsiteX235" fmla="*/ 853081 w 7472601"/>
              <a:gd name="connsiteY235" fmla="*/ 3312410 h 6858000"/>
              <a:gd name="connsiteX236" fmla="*/ 805957 w 7472601"/>
              <a:gd name="connsiteY236" fmla="*/ 3330443 h 6858000"/>
              <a:gd name="connsiteX237" fmla="*/ 1318687 w 7472601"/>
              <a:gd name="connsiteY237" fmla="*/ 3113840 h 6858000"/>
              <a:gd name="connsiteX238" fmla="*/ 5453702 w 7472601"/>
              <a:gd name="connsiteY238" fmla="*/ 3090882 h 6858000"/>
              <a:gd name="connsiteX239" fmla="*/ 5480135 w 7472601"/>
              <a:gd name="connsiteY239" fmla="*/ 3565802 h 6858000"/>
              <a:gd name="connsiteX240" fmla="*/ 5499023 w 7472601"/>
              <a:gd name="connsiteY240" fmla="*/ 4166310 h 6858000"/>
              <a:gd name="connsiteX241" fmla="*/ 5547022 w 7472601"/>
              <a:gd name="connsiteY241" fmla="*/ 3607838 h 6858000"/>
              <a:gd name="connsiteX242" fmla="*/ 5515964 w 7472601"/>
              <a:gd name="connsiteY242" fmla="*/ 3378541 h 6858000"/>
              <a:gd name="connsiteX243" fmla="*/ 5453702 w 7472601"/>
              <a:gd name="connsiteY243" fmla="*/ 3090882 h 6858000"/>
              <a:gd name="connsiteX244" fmla="*/ 1238695 w 7472601"/>
              <a:gd name="connsiteY244" fmla="*/ 3076820 h 6858000"/>
              <a:gd name="connsiteX245" fmla="*/ 716371 w 7472601"/>
              <a:gd name="connsiteY245" fmla="*/ 3293249 h 6858000"/>
              <a:gd name="connsiteX246" fmla="*/ 579522 w 7472601"/>
              <a:gd name="connsiteY246" fmla="*/ 3371759 h 6858000"/>
              <a:gd name="connsiteX247" fmla="*/ 600288 w 7472601"/>
              <a:gd name="connsiteY247" fmla="*/ 3365555 h 6858000"/>
              <a:gd name="connsiteX248" fmla="*/ 840692 w 7472601"/>
              <a:gd name="connsiteY248" fmla="*/ 3284921 h 6858000"/>
              <a:gd name="connsiteX249" fmla="*/ 979248 w 7472601"/>
              <a:gd name="connsiteY249" fmla="*/ 3221003 h 6858000"/>
              <a:gd name="connsiteX250" fmla="*/ 1053282 w 7472601"/>
              <a:gd name="connsiteY250" fmla="*/ 3185247 h 6858000"/>
              <a:gd name="connsiteX251" fmla="*/ 1320603 w 7472601"/>
              <a:gd name="connsiteY251" fmla="*/ 3081281 h 6858000"/>
              <a:gd name="connsiteX252" fmla="*/ 1238695 w 7472601"/>
              <a:gd name="connsiteY252" fmla="*/ 3076820 h 6858000"/>
              <a:gd name="connsiteX253" fmla="*/ 5425627 w 7472601"/>
              <a:gd name="connsiteY253" fmla="*/ 2954192 h 6858000"/>
              <a:gd name="connsiteX254" fmla="*/ 5470770 w 7472601"/>
              <a:gd name="connsiteY254" fmla="*/ 3005435 h 6858000"/>
              <a:gd name="connsiteX255" fmla="*/ 5519779 w 7472601"/>
              <a:gd name="connsiteY255" fmla="*/ 4359223 h 6858000"/>
              <a:gd name="connsiteX256" fmla="*/ 5520293 w 7472601"/>
              <a:gd name="connsiteY256" fmla="*/ 4360602 h 6858000"/>
              <a:gd name="connsiteX257" fmla="*/ 5767221 w 7472601"/>
              <a:gd name="connsiteY257" fmla="*/ 4665564 h 6858000"/>
              <a:gd name="connsiteX258" fmla="*/ 6937169 w 7472601"/>
              <a:gd name="connsiteY258" fmla="*/ 4815941 h 6858000"/>
              <a:gd name="connsiteX259" fmla="*/ 6953922 w 7472601"/>
              <a:gd name="connsiteY259" fmla="*/ 4890068 h 6858000"/>
              <a:gd name="connsiteX260" fmla="*/ 6071359 w 7472601"/>
              <a:gd name="connsiteY260" fmla="*/ 4770770 h 6858000"/>
              <a:gd name="connsiteX261" fmla="*/ 6038839 w 7472601"/>
              <a:gd name="connsiteY261" fmla="*/ 4764474 h 6858000"/>
              <a:gd name="connsiteX262" fmla="*/ 6038706 w 7472601"/>
              <a:gd name="connsiteY262" fmla="*/ 4763847 h 6858000"/>
              <a:gd name="connsiteX263" fmla="*/ 6037784 w 7472601"/>
              <a:gd name="connsiteY263" fmla="*/ 4764270 h 6858000"/>
              <a:gd name="connsiteX264" fmla="*/ 6038839 w 7472601"/>
              <a:gd name="connsiteY264" fmla="*/ 4764474 h 6858000"/>
              <a:gd name="connsiteX265" fmla="*/ 6040338 w 7472601"/>
              <a:gd name="connsiteY265" fmla="*/ 4771418 h 6858000"/>
              <a:gd name="connsiteX266" fmla="*/ 6024488 w 7472601"/>
              <a:gd name="connsiteY266" fmla="*/ 4809903 h 6858000"/>
              <a:gd name="connsiteX267" fmla="*/ 5599771 w 7472601"/>
              <a:gd name="connsiteY267" fmla="*/ 5509652 h 6858000"/>
              <a:gd name="connsiteX268" fmla="*/ 5548843 w 7472601"/>
              <a:gd name="connsiteY268" fmla="*/ 5563845 h 6858000"/>
              <a:gd name="connsiteX269" fmla="*/ 5940952 w 7472601"/>
              <a:gd name="connsiteY269" fmla="*/ 6250028 h 6858000"/>
              <a:gd name="connsiteX270" fmla="*/ 6043441 w 7472601"/>
              <a:gd name="connsiteY270" fmla="*/ 6665847 h 6858000"/>
              <a:gd name="connsiteX271" fmla="*/ 6093432 w 7472601"/>
              <a:gd name="connsiteY271" fmla="*/ 6858000 h 6858000"/>
              <a:gd name="connsiteX272" fmla="*/ 6034344 w 7472601"/>
              <a:gd name="connsiteY272" fmla="*/ 6858000 h 6858000"/>
              <a:gd name="connsiteX273" fmla="*/ 6026679 w 7472601"/>
              <a:gd name="connsiteY273" fmla="*/ 6836959 h 6858000"/>
              <a:gd name="connsiteX274" fmla="*/ 5800441 w 7472601"/>
              <a:gd name="connsiteY274" fmla="*/ 6335286 h 6858000"/>
              <a:gd name="connsiteX275" fmla="*/ 5526562 w 7472601"/>
              <a:gd name="connsiteY275" fmla="*/ 5705388 h 6858000"/>
              <a:gd name="connsiteX276" fmla="*/ 5519640 w 7472601"/>
              <a:gd name="connsiteY276" fmla="*/ 5683774 h 6858000"/>
              <a:gd name="connsiteX277" fmla="*/ 5844559 w 7472601"/>
              <a:gd name="connsiteY277" fmla="*/ 6553349 h 6858000"/>
              <a:gd name="connsiteX278" fmla="*/ 5975994 w 7472601"/>
              <a:gd name="connsiteY278" fmla="*/ 6858000 h 6858000"/>
              <a:gd name="connsiteX279" fmla="*/ 5898547 w 7472601"/>
              <a:gd name="connsiteY279" fmla="*/ 6858000 h 6858000"/>
              <a:gd name="connsiteX280" fmla="*/ 5682041 w 7472601"/>
              <a:gd name="connsiteY280" fmla="*/ 6355860 h 6858000"/>
              <a:gd name="connsiteX281" fmla="*/ 5461758 w 7472601"/>
              <a:gd name="connsiteY281" fmla="*/ 5820220 h 6858000"/>
              <a:gd name="connsiteX282" fmla="*/ 5237282 w 7472601"/>
              <a:gd name="connsiteY282" fmla="*/ 6579086 h 6858000"/>
              <a:gd name="connsiteX283" fmla="*/ 5115009 w 7472601"/>
              <a:gd name="connsiteY283" fmla="*/ 6858000 h 6858000"/>
              <a:gd name="connsiteX284" fmla="*/ 5028074 w 7472601"/>
              <a:gd name="connsiteY284" fmla="*/ 6858000 h 6858000"/>
              <a:gd name="connsiteX285" fmla="*/ 5079508 w 7472601"/>
              <a:gd name="connsiteY285" fmla="*/ 6749074 h 6858000"/>
              <a:gd name="connsiteX286" fmla="*/ 5371846 w 7472601"/>
              <a:gd name="connsiteY286" fmla="*/ 5924413 h 6858000"/>
              <a:gd name="connsiteX287" fmla="*/ 5270512 w 7472601"/>
              <a:gd name="connsiteY287" fmla="*/ 6138975 h 6858000"/>
              <a:gd name="connsiteX288" fmla="*/ 5062409 w 7472601"/>
              <a:gd name="connsiteY288" fmla="*/ 6653544 h 6858000"/>
              <a:gd name="connsiteX289" fmla="*/ 5036628 w 7472601"/>
              <a:gd name="connsiteY289" fmla="*/ 6754247 h 6858000"/>
              <a:gd name="connsiteX290" fmla="*/ 5009112 w 7472601"/>
              <a:gd name="connsiteY290" fmla="*/ 6858000 h 6858000"/>
              <a:gd name="connsiteX291" fmla="*/ 4976679 w 7472601"/>
              <a:gd name="connsiteY291" fmla="*/ 6858000 h 6858000"/>
              <a:gd name="connsiteX292" fmla="*/ 5006537 w 7472601"/>
              <a:gd name="connsiteY292" fmla="*/ 6747068 h 6858000"/>
              <a:gd name="connsiteX293" fmla="*/ 5032723 w 7472601"/>
              <a:gd name="connsiteY293" fmla="*/ 6644957 h 6858000"/>
              <a:gd name="connsiteX294" fmla="*/ 5242949 w 7472601"/>
              <a:gd name="connsiteY294" fmla="*/ 6125175 h 6858000"/>
              <a:gd name="connsiteX295" fmla="*/ 5286321 w 7472601"/>
              <a:gd name="connsiteY295" fmla="*/ 6033555 h 6858000"/>
              <a:gd name="connsiteX296" fmla="*/ 5008210 w 7472601"/>
              <a:gd name="connsiteY296" fmla="*/ 6649194 h 6858000"/>
              <a:gd name="connsiteX297" fmla="*/ 4986321 w 7472601"/>
              <a:gd name="connsiteY297" fmla="*/ 6765687 h 6858000"/>
              <a:gd name="connsiteX298" fmla="*/ 4973474 w 7472601"/>
              <a:gd name="connsiteY298" fmla="*/ 6858000 h 6858000"/>
              <a:gd name="connsiteX299" fmla="*/ 4907178 w 7472601"/>
              <a:gd name="connsiteY299" fmla="*/ 6858000 h 6858000"/>
              <a:gd name="connsiteX300" fmla="*/ 4910810 w 7472601"/>
              <a:gd name="connsiteY300" fmla="*/ 6829660 h 6858000"/>
              <a:gd name="connsiteX301" fmla="*/ 4987461 w 7472601"/>
              <a:gd name="connsiteY301" fmla="*/ 6432994 h 6858000"/>
              <a:gd name="connsiteX302" fmla="*/ 5179262 w 7472601"/>
              <a:gd name="connsiteY302" fmla="*/ 6035044 h 6858000"/>
              <a:gd name="connsiteX303" fmla="*/ 4689678 w 7472601"/>
              <a:gd name="connsiteY303" fmla="*/ 6440241 h 6858000"/>
              <a:gd name="connsiteX304" fmla="*/ 4477543 w 7472601"/>
              <a:gd name="connsiteY304" fmla="*/ 6674836 h 6858000"/>
              <a:gd name="connsiteX305" fmla="*/ 4329957 w 7472601"/>
              <a:gd name="connsiteY305" fmla="*/ 6858000 h 6858000"/>
              <a:gd name="connsiteX306" fmla="*/ 4218595 w 7472601"/>
              <a:gd name="connsiteY306" fmla="*/ 6858000 h 6858000"/>
              <a:gd name="connsiteX307" fmla="*/ 4368888 w 7472601"/>
              <a:gd name="connsiteY307" fmla="*/ 6668412 h 6858000"/>
              <a:gd name="connsiteX308" fmla="*/ 4563091 w 7472601"/>
              <a:gd name="connsiteY308" fmla="*/ 6442508 h 6858000"/>
              <a:gd name="connsiteX309" fmla="*/ 5387324 w 7472601"/>
              <a:gd name="connsiteY309" fmla="*/ 5705830 h 6858000"/>
              <a:gd name="connsiteX310" fmla="*/ 5073620 w 7472601"/>
              <a:gd name="connsiteY310" fmla="*/ 5955437 h 6858000"/>
              <a:gd name="connsiteX311" fmla="*/ 4689789 w 7472601"/>
              <a:gd name="connsiteY311" fmla="*/ 6268382 h 6858000"/>
              <a:gd name="connsiteX312" fmla="*/ 4418722 w 7472601"/>
              <a:gd name="connsiteY312" fmla="*/ 6570886 h 6858000"/>
              <a:gd name="connsiteX313" fmla="*/ 4214944 w 7472601"/>
              <a:gd name="connsiteY313" fmla="*/ 6858000 h 6858000"/>
              <a:gd name="connsiteX314" fmla="*/ 4177898 w 7472601"/>
              <a:gd name="connsiteY314" fmla="*/ 6858000 h 6858000"/>
              <a:gd name="connsiteX315" fmla="*/ 4391597 w 7472601"/>
              <a:gd name="connsiteY315" fmla="*/ 6556370 h 6858000"/>
              <a:gd name="connsiteX316" fmla="*/ 4668889 w 7472601"/>
              <a:gd name="connsiteY316" fmla="*/ 6246399 h 6858000"/>
              <a:gd name="connsiteX317" fmla="*/ 5055427 w 7472601"/>
              <a:gd name="connsiteY317" fmla="*/ 5931476 h 6858000"/>
              <a:gd name="connsiteX318" fmla="*/ 5371814 w 7472601"/>
              <a:gd name="connsiteY318" fmla="*/ 5678975 h 6858000"/>
              <a:gd name="connsiteX319" fmla="*/ 4987918 w 7472601"/>
              <a:gd name="connsiteY319" fmla="*/ 5838701 h 6858000"/>
              <a:gd name="connsiteX320" fmla="*/ 4317146 w 7472601"/>
              <a:gd name="connsiteY320" fmla="*/ 6587716 h 6858000"/>
              <a:gd name="connsiteX321" fmla="*/ 4171627 w 7472601"/>
              <a:gd name="connsiteY321" fmla="*/ 6858000 h 6858000"/>
              <a:gd name="connsiteX322" fmla="*/ 4081585 w 7472601"/>
              <a:gd name="connsiteY322" fmla="*/ 6858000 h 6858000"/>
              <a:gd name="connsiteX323" fmla="*/ 4238603 w 7472601"/>
              <a:gd name="connsiteY323" fmla="*/ 6559341 h 6858000"/>
              <a:gd name="connsiteX324" fmla="*/ 4778333 w 7472601"/>
              <a:gd name="connsiteY324" fmla="*/ 5873626 h 6858000"/>
              <a:gd name="connsiteX325" fmla="*/ 5414185 w 7472601"/>
              <a:gd name="connsiteY325" fmla="*/ 5573882 h 6858000"/>
              <a:gd name="connsiteX326" fmla="*/ 5959648 w 7472601"/>
              <a:gd name="connsiteY326" fmla="*/ 4760797 h 6858000"/>
              <a:gd name="connsiteX327" fmla="*/ 5355019 w 7472601"/>
              <a:gd name="connsiteY327" fmla="*/ 4734672 h 6858000"/>
              <a:gd name="connsiteX328" fmla="*/ 5083565 w 7472601"/>
              <a:gd name="connsiteY328" fmla="*/ 5179121 h 6858000"/>
              <a:gd name="connsiteX329" fmla="*/ 4713577 w 7472601"/>
              <a:gd name="connsiteY329" fmla="*/ 5616803 h 6858000"/>
              <a:gd name="connsiteX330" fmla="*/ 3989559 w 7472601"/>
              <a:gd name="connsiteY330" fmla="*/ 6145945 h 6858000"/>
              <a:gd name="connsiteX331" fmla="*/ 3939824 w 7472601"/>
              <a:gd name="connsiteY331" fmla="*/ 6066900 h 6858000"/>
              <a:gd name="connsiteX332" fmla="*/ 4584537 w 7472601"/>
              <a:gd name="connsiteY332" fmla="*/ 5324826 h 6858000"/>
              <a:gd name="connsiteX333" fmla="*/ 5037105 w 7472601"/>
              <a:gd name="connsiteY333" fmla="*/ 5088765 h 6858000"/>
              <a:gd name="connsiteX334" fmla="*/ 5039930 w 7472601"/>
              <a:gd name="connsiteY334" fmla="*/ 5089585 h 6858000"/>
              <a:gd name="connsiteX335" fmla="*/ 5263764 w 7472601"/>
              <a:gd name="connsiteY335" fmla="*/ 4735525 h 6858000"/>
              <a:gd name="connsiteX336" fmla="*/ 4086300 w 7472601"/>
              <a:gd name="connsiteY336" fmla="*/ 4884599 h 6858000"/>
              <a:gd name="connsiteX337" fmla="*/ 4085485 w 7472601"/>
              <a:gd name="connsiteY337" fmla="*/ 4899070 h 6858000"/>
              <a:gd name="connsiteX338" fmla="*/ 3871915 w 7472601"/>
              <a:gd name="connsiteY338" fmla="*/ 5253645 h 6858000"/>
              <a:gd name="connsiteX339" fmla="*/ 3799374 w 7472601"/>
              <a:gd name="connsiteY339" fmla="*/ 5466127 h 6858000"/>
              <a:gd name="connsiteX340" fmla="*/ 3498850 w 7472601"/>
              <a:gd name="connsiteY340" fmla="*/ 6661888 h 6858000"/>
              <a:gd name="connsiteX341" fmla="*/ 3399216 w 7472601"/>
              <a:gd name="connsiteY341" fmla="*/ 6858000 h 6858000"/>
              <a:gd name="connsiteX342" fmla="*/ 3303688 w 7472601"/>
              <a:gd name="connsiteY342" fmla="*/ 6858000 h 6858000"/>
              <a:gd name="connsiteX343" fmla="*/ 3391774 w 7472601"/>
              <a:gd name="connsiteY343" fmla="*/ 6697181 h 6858000"/>
              <a:gd name="connsiteX344" fmla="*/ 3735540 w 7472601"/>
              <a:gd name="connsiteY344" fmla="*/ 5546923 h 6858000"/>
              <a:gd name="connsiteX345" fmla="*/ 3729438 w 7472601"/>
              <a:gd name="connsiteY345" fmla="*/ 5569058 h 6858000"/>
              <a:gd name="connsiteX346" fmla="*/ 3707782 w 7472601"/>
              <a:gd name="connsiteY346" fmla="*/ 5644908 h 6858000"/>
              <a:gd name="connsiteX347" fmla="*/ 3583827 w 7472601"/>
              <a:gd name="connsiteY347" fmla="*/ 6039215 h 6858000"/>
              <a:gd name="connsiteX348" fmla="*/ 3547861 w 7472601"/>
              <a:gd name="connsiteY348" fmla="*/ 6129609 h 6858000"/>
              <a:gd name="connsiteX349" fmla="*/ 3490905 w 7472601"/>
              <a:gd name="connsiteY349" fmla="*/ 6277660 h 6858000"/>
              <a:gd name="connsiteX350" fmla="*/ 3455859 w 7472601"/>
              <a:gd name="connsiteY350" fmla="*/ 6391301 h 6858000"/>
              <a:gd name="connsiteX351" fmla="*/ 3429112 w 7472601"/>
              <a:gd name="connsiteY351" fmla="*/ 6479469 h 6858000"/>
              <a:gd name="connsiteX352" fmla="*/ 3304862 w 7472601"/>
              <a:gd name="connsiteY352" fmla="*/ 6796476 h 6858000"/>
              <a:gd name="connsiteX353" fmla="*/ 3276071 w 7472601"/>
              <a:gd name="connsiteY353" fmla="*/ 6858000 h 6858000"/>
              <a:gd name="connsiteX354" fmla="*/ 3240805 w 7472601"/>
              <a:gd name="connsiteY354" fmla="*/ 6858000 h 6858000"/>
              <a:gd name="connsiteX355" fmla="*/ 3275917 w 7472601"/>
              <a:gd name="connsiteY355" fmla="*/ 6783192 h 6858000"/>
              <a:gd name="connsiteX356" fmla="*/ 3399358 w 7472601"/>
              <a:gd name="connsiteY356" fmla="*/ 6469011 h 6858000"/>
              <a:gd name="connsiteX357" fmla="*/ 3425650 w 7472601"/>
              <a:gd name="connsiteY357" fmla="*/ 6381333 h 6858000"/>
              <a:gd name="connsiteX358" fmla="*/ 3460661 w 7472601"/>
              <a:gd name="connsiteY358" fmla="*/ 6266763 h 6858000"/>
              <a:gd name="connsiteX359" fmla="*/ 3518021 w 7472601"/>
              <a:gd name="connsiteY359" fmla="*/ 6117298 h 6858000"/>
              <a:gd name="connsiteX360" fmla="*/ 3554035 w 7472601"/>
              <a:gd name="connsiteY360" fmla="*/ 6027832 h 6858000"/>
              <a:gd name="connsiteX361" fmla="*/ 3677174 w 7472601"/>
              <a:gd name="connsiteY361" fmla="*/ 5636351 h 6858000"/>
              <a:gd name="connsiteX362" fmla="*/ 3698819 w 7472601"/>
              <a:gd name="connsiteY362" fmla="*/ 5560503 h 6858000"/>
              <a:gd name="connsiteX363" fmla="*/ 3702094 w 7472601"/>
              <a:gd name="connsiteY363" fmla="*/ 5549194 h 6858000"/>
              <a:gd name="connsiteX364" fmla="*/ 3398355 w 7472601"/>
              <a:gd name="connsiteY364" fmla="*/ 6094603 h 6858000"/>
              <a:gd name="connsiteX365" fmla="*/ 3193941 w 7472601"/>
              <a:gd name="connsiteY365" fmla="*/ 6798775 h 6858000"/>
              <a:gd name="connsiteX366" fmla="*/ 3184140 w 7472601"/>
              <a:gd name="connsiteY366" fmla="*/ 6858000 h 6858000"/>
              <a:gd name="connsiteX367" fmla="*/ 3099978 w 7472601"/>
              <a:gd name="connsiteY367" fmla="*/ 6858000 h 6858000"/>
              <a:gd name="connsiteX368" fmla="*/ 3101556 w 7472601"/>
              <a:gd name="connsiteY368" fmla="*/ 6843337 h 6858000"/>
              <a:gd name="connsiteX369" fmla="*/ 3370162 w 7472601"/>
              <a:gd name="connsiteY369" fmla="*/ 5785550 h 6858000"/>
              <a:gd name="connsiteX370" fmla="*/ 3746477 w 7472601"/>
              <a:gd name="connsiteY370" fmla="*/ 5377889 h 6858000"/>
              <a:gd name="connsiteX371" fmla="*/ 3863399 w 7472601"/>
              <a:gd name="connsiteY371" fmla="*/ 5087257 h 6858000"/>
              <a:gd name="connsiteX372" fmla="*/ 3968712 w 7472601"/>
              <a:gd name="connsiteY372" fmla="*/ 4913989 h 6858000"/>
              <a:gd name="connsiteX373" fmla="*/ 2792390 w 7472601"/>
              <a:gd name="connsiteY373" fmla="*/ 5382974 h 6858000"/>
              <a:gd name="connsiteX374" fmla="*/ 2714982 w 7472601"/>
              <a:gd name="connsiteY374" fmla="*/ 5427051 h 6858000"/>
              <a:gd name="connsiteX375" fmla="*/ 2813361 w 7472601"/>
              <a:gd name="connsiteY375" fmla="*/ 6023912 h 6858000"/>
              <a:gd name="connsiteX376" fmla="*/ 2688430 w 7472601"/>
              <a:gd name="connsiteY376" fmla="*/ 6801564 h 6858000"/>
              <a:gd name="connsiteX377" fmla="*/ 2629626 w 7472601"/>
              <a:gd name="connsiteY377" fmla="*/ 6763394 h 6858000"/>
              <a:gd name="connsiteX378" fmla="*/ 2565328 w 7472601"/>
              <a:gd name="connsiteY378" fmla="*/ 5516399 h 6858000"/>
              <a:gd name="connsiteX379" fmla="*/ 1922999 w 7472601"/>
              <a:gd name="connsiteY379" fmla="*/ 5980343 h 6858000"/>
              <a:gd name="connsiteX380" fmla="*/ 1950261 w 7472601"/>
              <a:gd name="connsiteY380" fmla="*/ 6405858 h 6858000"/>
              <a:gd name="connsiteX381" fmla="*/ 2365554 w 7472601"/>
              <a:gd name="connsiteY381" fmla="*/ 6759107 h 6858000"/>
              <a:gd name="connsiteX382" fmla="*/ 2424142 w 7472601"/>
              <a:gd name="connsiteY382" fmla="*/ 6858000 h 6858000"/>
              <a:gd name="connsiteX383" fmla="*/ 2395994 w 7472601"/>
              <a:gd name="connsiteY383" fmla="*/ 6858000 h 6858000"/>
              <a:gd name="connsiteX384" fmla="*/ 2392863 w 7472601"/>
              <a:gd name="connsiteY384" fmla="*/ 6852964 h 6858000"/>
              <a:gd name="connsiteX385" fmla="*/ 2017589 w 7472601"/>
              <a:gd name="connsiteY385" fmla="*/ 6493982 h 6858000"/>
              <a:gd name="connsiteX386" fmla="*/ 2147336 w 7472601"/>
              <a:gd name="connsiteY386" fmla="*/ 6594052 h 6858000"/>
              <a:gd name="connsiteX387" fmla="*/ 2207047 w 7472601"/>
              <a:gd name="connsiteY387" fmla="*/ 6654540 h 6858000"/>
              <a:gd name="connsiteX388" fmla="*/ 2299106 w 7472601"/>
              <a:gd name="connsiteY388" fmla="*/ 6778931 h 6858000"/>
              <a:gd name="connsiteX389" fmla="*/ 2314430 w 7472601"/>
              <a:gd name="connsiteY389" fmla="*/ 6801144 h 6858000"/>
              <a:gd name="connsiteX390" fmla="*/ 2352406 w 7472601"/>
              <a:gd name="connsiteY390" fmla="*/ 6858000 h 6858000"/>
              <a:gd name="connsiteX391" fmla="*/ 2314492 w 7472601"/>
              <a:gd name="connsiteY391" fmla="*/ 6858000 h 6858000"/>
              <a:gd name="connsiteX392" fmla="*/ 2288095 w 7472601"/>
              <a:gd name="connsiteY392" fmla="*/ 6818030 h 6858000"/>
              <a:gd name="connsiteX393" fmla="*/ 2272768 w 7472601"/>
              <a:gd name="connsiteY393" fmla="*/ 6795822 h 6858000"/>
              <a:gd name="connsiteX394" fmla="*/ 2182715 w 7472601"/>
              <a:gd name="connsiteY394" fmla="*/ 6675071 h 6858000"/>
              <a:gd name="connsiteX395" fmla="*/ 2032061 w 7472601"/>
              <a:gd name="connsiteY395" fmla="*/ 6541380 h 6858000"/>
              <a:gd name="connsiteX396" fmla="*/ 2257220 w 7472601"/>
              <a:gd name="connsiteY396" fmla="*/ 6826257 h 6858000"/>
              <a:gd name="connsiteX397" fmla="*/ 2281324 w 7472601"/>
              <a:gd name="connsiteY397" fmla="*/ 6858000 h 6858000"/>
              <a:gd name="connsiteX398" fmla="*/ 2242860 w 7472601"/>
              <a:gd name="connsiteY398" fmla="*/ 6858000 h 6858000"/>
              <a:gd name="connsiteX399" fmla="*/ 2232818 w 7472601"/>
              <a:gd name="connsiteY399" fmla="*/ 6844926 h 6858000"/>
              <a:gd name="connsiteX400" fmla="*/ 1990172 w 7472601"/>
              <a:gd name="connsiteY400" fmla="*/ 6542121 h 6858000"/>
              <a:gd name="connsiteX401" fmla="*/ 2124090 w 7472601"/>
              <a:gd name="connsiteY401" fmla="*/ 6761017 h 6858000"/>
              <a:gd name="connsiteX402" fmla="*/ 2200380 w 7472601"/>
              <a:gd name="connsiteY402" fmla="*/ 6858000 h 6858000"/>
              <a:gd name="connsiteX403" fmla="*/ 2147507 w 7472601"/>
              <a:gd name="connsiteY403" fmla="*/ 6858000 h 6858000"/>
              <a:gd name="connsiteX404" fmla="*/ 2070668 w 7472601"/>
              <a:gd name="connsiteY404" fmla="*/ 6761520 h 6858000"/>
              <a:gd name="connsiteX405" fmla="*/ 1975142 w 7472601"/>
              <a:gd name="connsiteY405" fmla="*/ 6585570 h 6858000"/>
              <a:gd name="connsiteX406" fmla="*/ 2050035 w 7472601"/>
              <a:gd name="connsiteY406" fmla="*/ 6813345 h 6858000"/>
              <a:gd name="connsiteX407" fmla="*/ 2063025 w 7472601"/>
              <a:gd name="connsiteY407" fmla="*/ 6858000 h 6858000"/>
              <a:gd name="connsiteX408" fmla="*/ 2021675 w 7472601"/>
              <a:gd name="connsiteY408" fmla="*/ 6858000 h 6858000"/>
              <a:gd name="connsiteX409" fmla="*/ 2019308 w 7472601"/>
              <a:gd name="connsiteY409" fmla="*/ 6847118 h 6858000"/>
              <a:gd name="connsiteX410" fmla="*/ 1938835 w 7472601"/>
              <a:gd name="connsiteY410" fmla="*/ 6551160 h 6858000"/>
              <a:gd name="connsiteX411" fmla="*/ 1953230 w 7472601"/>
              <a:gd name="connsiteY411" fmla="*/ 6759699 h 6858000"/>
              <a:gd name="connsiteX412" fmla="*/ 1956763 w 7472601"/>
              <a:gd name="connsiteY412" fmla="*/ 6778191 h 6858000"/>
              <a:gd name="connsiteX413" fmla="*/ 1967925 w 7472601"/>
              <a:gd name="connsiteY413" fmla="*/ 6858000 h 6858000"/>
              <a:gd name="connsiteX414" fmla="*/ 1936622 w 7472601"/>
              <a:gd name="connsiteY414" fmla="*/ 6858000 h 6858000"/>
              <a:gd name="connsiteX415" fmla="*/ 1926261 w 7472601"/>
              <a:gd name="connsiteY415" fmla="*/ 6784064 h 6858000"/>
              <a:gd name="connsiteX416" fmla="*/ 1922724 w 7472601"/>
              <a:gd name="connsiteY416" fmla="*/ 6765577 h 6858000"/>
              <a:gd name="connsiteX417" fmla="*/ 1904650 w 7472601"/>
              <a:gd name="connsiteY417" fmla="*/ 6639616 h 6858000"/>
              <a:gd name="connsiteX418" fmla="*/ 1885273 w 7472601"/>
              <a:gd name="connsiteY418" fmla="*/ 6858000 h 6858000"/>
              <a:gd name="connsiteX419" fmla="*/ 1854363 w 7472601"/>
              <a:gd name="connsiteY419" fmla="*/ 6858000 h 6858000"/>
              <a:gd name="connsiteX420" fmla="*/ 1880391 w 7472601"/>
              <a:gd name="connsiteY420" fmla="*/ 6603796 h 6858000"/>
              <a:gd name="connsiteX421" fmla="*/ 1818273 w 7472601"/>
              <a:gd name="connsiteY421" fmla="*/ 6715729 h 6858000"/>
              <a:gd name="connsiteX422" fmla="*/ 1794691 w 7472601"/>
              <a:gd name="connsiteY422" fmla="*/ 6843239 h 6858000"/>
              <a:gd name="connsiteX423" fmla="*/ 1794914 w 7472601"/>
              <a:gd name="connsiteY423" fmla="*/ 6858000 h 6858000"/>
              <a:gd name="connsiteX424" fmla="*/ 1746128 w 7472601"/>
              <a:gd name="connsiteY424" fmla="*/ 6858000 h 6858000"/>
              <a:gd name="connsiteX425" fmla="*/ 1753934 w 7472601"/>
              <a:gd name="connsiteY425" fmla="*/ 6724796 h 6858000"/>
              <a:gd name="connsiteX426" fmla="*/ 1792053 w 7472601"/>
              <a:gd name="connsiteY426" fmla="*/ 6572396 h 6858000"/>
              <a:gd name="connsiteX427" fmla="*/ 1862248 w 7472601"/>
              <a:gd name="connsiteY427" fmla="*/ 6266397 h 6858000"/>
              <a:gd name="connsiteX428" fmla="*/ 1862250 w 7472601"/>
              <a:gd name="connsiteY428" fmla="*/ 6033531 h 6858000"/>
              <a:gd name="connsiteX429" fmla="*/ 1211999 w 7472601"/>
              <a:gd name="connsiteY429" fmla="*/ 6683610 h 6858000"/>
              <a:gd name="connsiteX430" fmla="*/ 1213266 w 7472601"/>
              <a:gd name="connsiteY430" fmla="*/ 6691947 h 6858000"/>
              <a:gd name="connsiteX431" fmla="*/ 1203370 w 7472601"/>
              <a:gd name="connsiteY431" fmla="*/ 6850676 h 6858000"/>
              <a:gd name="connsiteX432" fmla="*/ 1203671 w 7472601"/>
              <a:gd name="connsiteY432" fmla="*/ 6858000 h 6858000"/>
              <a:gd name="connsiteX433" fmla="*/ 1143180 w 7472601"/>
              <a:gd name="connsiteY433" fmla="*/ 6858000 h 6858000"/>
              <a:gd name="connsiteX434" fmla="*/ 1142176 w 7472601"/>
              <a:gd name="connsiteY434" fmla="*/ 6766045 h 6858000"/>
              <a:gd name="connsiteX435" fmla="*/ 1067484 w 7472601"/>
              <a:gd name="connsiteY435" fmla="*/ 6858000 h 6858000"/>
              <a:gd name="connsiteX436" fmla="*/ 953928 w 7472601"/>
              <a:gd name="connsiteY436" fmla="*/ 6858000 h 6858000"/>
              <a:gd name="connsiteX437" fmla="*/ 959715 w 7472601"/>
              <a:gd name="connsiteY437" fmla="*/ 6850185 h 6858000"/>
              <a:gd name="connsiteX438" fmla="*/ 1483788 w 7472601"/>
              <a:gd name="connsiteY438" fmla="*/ 6259174 h 6858000"/>
              <a:gd name="connsiteX439" fmla="*/ 1100671 w 7472601"/>
              <a:gd name="connsiteY439" fmla="*/ 6252137 h 6858000"/>
              <a:gd name="connsiteX440" fmla="*/ 1090144 w 7472601"/>
              <a:gd name="connsiteY440" fmla="*/ 6256748 h 6858000"/>
              <a:gd name="connsiteX441" fmla="*/ 1095872 w 7472601"/>
              <a:gd name="connsiteY441" fmla="*/ 6271892 h 6858000"/>
              <a:gd name="connsiteX442" fmla="*/ 262785 w 7472601"/>
              <a:gd name="connsiteY442" fmla="*/ 6845450 h 6858000"/>
              <a:gd name="connsiteX443" fmla="*/ 209968 w 7472601"/>
              <a:gd name="connsiteY443" fmla="*/ 6770713 h 6858000"/>
              <a:gd name="connsiteX444" fmla="*/ 873460 w 7472601"/>
              <a:gd name="connsiteY444" fmla="*/ 6253768 h 6858000"/>
              <a:gd name="connsiteX445" fmla="*/ 192686 w 7472601"/>
              <a:gd name="connsiteY445" fmla="*/ 5849257 h 6858000"/>
              <a:gd name="connsiteX446" fmla="*/ 4696 w 7472601"/>
              <a:gd name="connsiteY446" fmla="*/ 5697668 h 6858000"/>
              <a:gd name="connsiteX447" fmla="*/ 0 w 7472601"/>
              <a:gd name="connsiteY447" fmla="*/ 5689984 h 6858000"/>
              <a:gd name="connsiteX448" fmla="*/ 0 w 7472601"/>
              <a:gd name="connsiteY448" fmla="*/ 5513472 h 6858000"/>
              <a:gd name="connsiteX449" fmla="*/ 174101 w 7472601"/>
              <a:gd name="connsiteY449" fmla="*/ 5620277 h 6858000"/>
              <a:gd name="connsiteX450" fmla="*/ 891800 w 7472601"/>
              <a:gd name="connsiteY450" fmla="*/ 6036935 h 6858000"/>
              <a:gd name="connsiteX451" fmla="*/ 1072219 w 7472601"/>
              <a:gd name="connsiteY451" fmla="*/ 6169443 h 6858000"/>
              <a:gd name="connsiteX452" fmla="*/ 1074117 w 7472601"/>
              <a:gd name="connsiteY452" fmla="*/ 6170301 h 6858000"/>
              <a:gd name="connsiteX453" fmla="*/ 1083114 w 7472601"/>
              <a:gd name="connsiteY453" fmla="*/ 6174131 h 6858000"/>
              <a:gd name="connsiteX454" fmla="*/ 1543010 w 7472601"/>
              <a:gd name="connsiteY454" fmla="*/ 6191140 h 6858000"/>
              <a:gd name="connsiteX455" fmla="*/ 1551080 w 7472601"/>
              <a:gd name="connsiteY455" fmla="*/ 6195006 h 6858000"/>
              <a:gd name="connsiteX456" fmla="*/ 2345443 w 7472601"/>
              <a:gd name="connsiteY456" fmla="*/ 5549882 h 6858000"/>
              <a:gd name="connsiteX457" fmla="*/ 1721499 w 7472601"/>
              <a:gd name="connsiteY457" fmla="*/ 5599969 h 6858000"/>
              <a:gd name="connsiteX458" fmla="*/ 767716 w 7472601"/>
              <a:gd name="connsiteY458" fmla="*/ 5472768 h 6858000"/>
              <a:gd name="connsiteX459" fmla="*/ 722147 w 7472601"/>
              <a:gd name="connsiteY459" fmla="*/ 5393091 h 6858000"/>
              <a:gd name="connsiteX460" fmla="*/ 1485552 w 7472601"/>
              <a:gd name="connsiteY460" fmla="*/ 5313202 h 6858000"/>
              <a:gd name="connsiteX461" fmla="*/ 2143004 w 7472601"/>
              <a:gd name="connsiteY461" fmla="*/ 5402420 h 6858000"/>
              <a:gd name="connsiteX462" fmla="*/ 1933391 w 7472601"/>
              <a:gd name="connsiteY462" fmla="*/ 5156971 h 6858000"/>
              <a:gd name="connsiteX463" fmla="*/ 1827118 w 7472601"/>
              <a:gd name="connsiteY463" fmla="*/ 4968410 h 6858000"/>
              <a:gd name="connsiteX464" fmla="*/ 1837349 w 7472601"/>
              <a:gd name="connsiteY464" fmla="*/ 4956357 h 6858000"/>
              <a:gd name="connsiteX465" fmla="*/ 2162835 w 7472601"/>
              <a:gd name="connsiteY465" fmla="*/ 5187853 h 6858000"/>
              <a:gd name="connsiteX466" fmla="*/ 2257167 w 7472601"/>
              <a:gd name="connsiteY466" fmla="*/ 5462123 h 6858000"/>
              <a:gd name="connsiteX467" fmla="*/ 2261598 w 7472601"/>
              <a:gd name="connsiteY467" fmla="*/ 5467998 h 6858000"/>
              <a:gd name="connsiteX468" fmla="*/ 2437177 w 7472601"/>
              <a:gd name="connsiteY468" fmla="*/ 5479608 h 6858000"/>
              <a:gd name="connsiteX469" fmla="*/ 2445247 w 7472601"/>
              <a:gd name="connsiteY469" fmla="*/ 5483476 h 6858000"/>
              <a:gd name="connsiteX470" fmla="*/ 2743626 w 7472601"/>
              <a:gd name="connsiteY470" fmla="*/ 5304819 h 6858000"/>
              <a:gd name="connsiteX471" fmla="*/ 3048102 w 7472601"/>
              <a:gd name="connsiteY471" fmla="*/ 5150595 h 6858000"/>
              <a:gd name="connsiteX472" fmla="*/ 1799414 w 7472601"/>
              <a:gd name="connsiteY472" fmla="*/ 4694732 h 6858000"/>
              <a:gd name="connsiteX473" fmla="*/ 1771735 w 7472601"/>
              <a:gd name="connsiteY473" fmla="*/ 4619929 h 6858000"/>
              <a:gd name="connsiteX474" fmla="*/ 3104273 w 7472601"/>
              <a:gd name="connsiteY474" fmla="*/ 5076159 h 6858000"/>
              <a:gd name="connsiteX475" fmla="*/ 3113245 w 7472601"/>
              <a:gd name="connsiteY475" fmla="*/ 5090705 h 6858000"/>
              <a:gd name="connsiteX476" fmla="*/ 3126294 w 7472601"/>
              <a:gd name="connsiteY476" fmla="*/ 5114400 h 6858000"/>
              <a:gd name="connsiteX477" fmla="*/ 3937433 w 7472601"/>
              <a:gd name="connsiteY477" fmla="*/ 4830473 h 6858000"/>
              <a:gd name="connsiteX478" fmla="*/ 3590475 w 7472601"/>
              <a:gd name="connsiteY478" fmla="*/ 4597974 h 6858000"/>
              <a:gd name="connsiteX479" fmla="*/ 3100264 w 7472601"/>
              <a:gd name="connsiteY479" fmla="*/ 4579845 h 6858000"/>
              <a:gd name="connsiteX480" fmla="*/ 2183576 w 7472601"/>
              <a:gd name="connsiteY480" fmla="*/ 4227150 h 6858000"/>
              <a:gd name="connsiteX481" fmla="*/ 2151029 w 7472601"/>
              <a:gd name="connsiteY481" fmla="*/ 4146947 h 6858000"/>
              <a:gd name="connsiteX482" fmla="*/ 3563434 w 7472601"/>
              <a:gd name="connsiteY482" fmla="*/ 4469115 h 6858000"/>
              <a:gd name="connsiteX483" fmla="*/ 3177952 w 7472601"/>
              <a:gd name="connsiteY483" fmla="*/ 3657386 h 6858000"/>
              <a:gd name="connsiteX484" fmla="*/ 3189263 w 7472601"/>
              <a:gd name="connsiteY484" fmla="*/ 3625726 h 6858000"/>
              <a:gd name="connsiteX485" fmla="*/ 3560912 w 7472601"/>
              <a:gd name="connsiteY485" fmla="*/ 4079863 h 6858000"/>
              <a:gd name="connsiteX486" fmla="*/ 3626636 w 7472601"/>
              <a:gd name="connsiteY486" fmla="*/ 4512230 h 6858000"/>
              <a:gd name="connsiteX487" fmla="*/ 3653088 w 7472601"/>
              <a:gd name="connsiteY487" fmla="*/ 4521417 h 6858000"/>
              <a:gd name="connsiteX488" fmla="*/ 3988128 w 7472601"/>
              <a:gd name="connsiteY488" fmla="*/ 4817267 h 6858000"/>
              <a:gd name="connsiteX489" fmla="*/ 4830582 w 7472601"/>
              <a:gd name="connsiteY489" fmla="*/ 4676000 h 6858000"/>
              <a:gd name="connsiteX490" fmla="*/ 4830100 w 7472601"/>
              <a:gd name="connsiteY490" fmla="*/ 4675554 h 6858000"/>
              <a:gd name="connsiteX491" fmla="*/ 4036318 w 7472601"/>
              <a:gd name="connsiteY491" fmla="*/ 4147013 h 6858000"/>
              <a:gd name="connsiteX492" fmla="*/ 3432098 w 7472601"/>
              <a:gd name="connsiteY492" fmla="*/ 3537312 h 6858000"/>
              <a:gd name="connsiteX493" fmla="*/ 3446761 w 7472601"/>
              <a:gd name="connsiteY493" fmla="*/ 3461278 h 6858000"/>
              <a:gd name="connsiteX494" fmla="*/ 4419733 w 7472601"/>
              <a:gd name="connsiteY494" fmla="*/ 3963555 h 6858000"/>
              <a:gd name="connsiteX495" fmla="*/ 4781371 w 7472601"/>
              <a:gd name="connsiteY495" fmla="*/ 4458604 h 6858000"/>
              <a:gd name="connsiteX496" fmla="*/ 4780440 w 7472601"/>
              <a:gd name="connsiteY496" fmla="*/ 4470290 h 6858000"/>
              <a:gd name="connsiteX497" fmla="*/ 4898954 w 7472601"/>
              <a:gd name="connsiteY497" fmla="*/ 4662092 h 6858000"/>
              <a:gd name="connsiteX498" fmla="*/ 4900699 w 7472601"/>
              <a:gd name="connsiteY498" fmla="*/ 4670867 h 6858000"/>
              <a:gd name="connsiteX499" fmla="*/ 5714511 w 7472601"/>
              <a:gd name="connsiteY499" fmla="*/ 4663483 h 6858000"/>
              <a:gd name="connsiteX500" fmla="*/ 5464793 w 7472601"/>
              <a:gd name="connsiteY500" fmla="*/ 4393556 h 6858000"/>
              <a:gd name="connsiteX501" fmla="*/ 5461897 w 7472601"/>
              <a:gd name="connsiteY501" fmla="*/ 4390879 h 6858000"/>
              <a:gd name="connsiteX502" fmla="*/ 4294126 w 7472601"/>
              <a:gd name="connsiteY502" fmla="*/ 3303048 h 6858000"/>
              <a:gd name="connsiteX503" fmla="*/ 4305321 w 7472601"/>
              <a:gd name="connsiteY503" fmla="*/ 3256953 h 6858000"/>
              <a:gd name="connsiteX504" fmla="*/ 4949299 w 7472601"/>
              <a:gd name="connsiteY504" fmla="*/ 3766336 h 6858000"/>
              <a:gd name="connsiteX505" fmla="*/ 5291452 w 7472601"/>
              <a:gd name="connsiteY505" fmla="*/ 4076801 h 6858000"/>
              <a:gd name="connsiteX506" fmla="*/ 5434998 w 7472601"/>
              <a:gd name="connsiteY506" fmla="*/ 4254100 h 6858000"/>
              <a:gd name="connsiteX507" fmla="*/ 5351015 w 7472601"/>
              <a:gd name="connsiteY507" fmla="*/ 3760989 h 6858000"/>
              <a:gd name="connsiteX508" fmla="*/ 5413780 w 7472601"/>
              <a:gd name="connsiteY508" fmla="*/ 2966265 h 6858000"/>
              <a:gd name="connsiteX509" fmla="*/ 5425627 w 7472601"/>
              <a:gd name="connsiteY509" fmla="*/ 2954192 h 6858000"/>
              <a:gd name="connsiteX510" fmla="*/ 6604735 w 7472601"/>
              <a:gd name="connsiteY510" fmla="*/ 2041381 h 6858000"/>
              <a:gd name="connsiteX511" fmla="*/ 7204487 w 7472601"/>
              <a:gd name="connsiteY511" fmla="*/ 2742112 h 6858000"/>
              <a:gd name="connsiteX512" fmla="*/ 7131592 w 7472601"/>
              <a:gd name="connsiteY512" fmla="*/ 2672096 h 6858000"/>
              <a:gd name="connsiteX513" fmla="*/ 6996344 w 7472601"/>
              <a:gd name="connsiteY513" fmla="*/ 2518310 h 6858000"/>
              <a:gd name="connsiteX514" fmla="*/ 6735495 w 7472601"/>
              <a:gd name="connsiteY514" fmla="*/ 2196890 h 6858000"/>
              <a:gd name="connsiteX515" fmla="*/ 6721901 w 7472601"/>
              <a:gd name="connsiteY515" fmla="*/ 2179274 h 6858000"/>
              <a:gd name="connsiteX516" fmla="*/ 6604735 w 7472601"/>
              <a:gd name="connsiteY516" fmla="*/ 2041381 h 6858000"/>
              <a:gd name="connsiteX517" fmla="*/ 6591670 w 7472601"/>
              <a:gd name="connsiteY517" fmla="*/ 1988277 h 6858000"/>
              <a:gd name="connsiteX518" fmla="*/ 6747349 w 7472601"/>
              <a:gd name="connsiteY518" fmla="*/ 2160069 h 6858000"/>
              <a:gd name="connsiteX519" fmla="*/ 6760943 w 7472601"/>
              <a:gd name="connsiteY519" fmla="*/ 2177686 h 6858000"/>
              <a:gd name="connsiteX520" fmla="*/ 7021065 w 7472601"/>
              <a:gd name="connsiteY520" fmla="*/ 2498102 h 6858000"/>
              <a:gd name="connsiteX521" fmla="*/ 7155223 w 7472601"/>
              <a:gd name="connsiteY521" fmla="*/ 2650386 h 6858000"/>
              <a:gd name="connsiteX522" fmla="*/ 7203167 w 7472601"/>
              <a:gd name="connsiteY522" fmla="*/ 2697288 h 6858000"/>
              <a:gd name="connsiteX523" fmla="*/ 6937703 w 7472601"/>
              <a:gd name="connsiteY523" fmla="*/ 2321981 h 6858000"/>
              <a:gd name="connsiteX524" fmla="*/ 6591670 w 7472601"/>
              <a:gd name="connsiteY524" fmla="*/ 1988277 h 6858000"/>
              <a:gd name="connsiteX525" fmla="*/ 5798671 w 7472601"/>
              <a:gd name="connsiteY525" fmla="*/ 1981601 h 6858000"/>
              <a:gd name="connsiteX526" fmla="*/ 5754709 w 7472601"/>
              <a:gd name="connsiteY526" fmla="*/ 2071454 h 6858000"/>
              <a:gd name="connsiteX527" fmla="*/ 5763044 w 7472601"/>
              <a:gd name="connsiteY527" fmla="*/ 2842206 h 6858000"/>
              <a:gd name="connsiteX528" fmla="*/ 5764974 w 7472601"/>
              <a:gd name="connsiteY528" fmla="*/ 2799609 h 6858000"/>
              <a:gd name="connsiteX529" fmla="*/ 5767665 w 7472601"/>
              <a:gd name="connsiteY529" fmla="*/ 2666409 h 6858000"/>
              <a:gd name="connsiteX530" fmla="*/ 5763055 w 7472601"/>
              <a:gd name="connsiteY530" fmla="*/ 2579705 h 6858000"/>
              <a:gd name="connsiteX531" fmla="*/ 5758079 w 7472601"/>
              <a:gd name="connsiteY531" fmla="*/ 2492508 h 6858000"/>
              <a:gd name="connsiteX532" fmla="*/ 5779325 w 7472601"/>
              <a:gd name="connsiteY532" fmla="*/ 2197069 h 6858000"/>
              <a:gd name="connsiteX533" fmla="*/ 5798671 w 7472601"/>
              <a:gd name="connsiteY533" fmla="*/ 1981601 h 6858000"/>
              <a:gd name="connsiteX534" fmla="*/ 5829202 w 7472601"/>
              <a:gd name="connsiteY534" fmla="*/ 1971679 h 6858000"/>
              <a:gd name="connsiteX535" fmla="*/ 5809558 w 7472601"/>
              <a:gd name="connsiteY535" fmla="*/ 2198043 h 6858000"/>
              <a:gd name="connsiteX536" fmla="*/ 5788653 w 7472601"/>
              <a:gd name="connsiteY536" fmla="*/ 2489430 h 6858000"/>
              <a:gd name="connsiteX537" fmla="*/ 5793439 w 7472601"/>
              <a:gd name="connsiteY537" fmla="*/ 2575235 h 6858000"/>
              <a:gd name="connsiteX538" fmla="*/ 5796837 w 7472601"/>
              <a:gd name="connsiteY538" fmla="*/ 2637633 h 6858000"/>
              <a:gd name="connsiteX539" fmla="*/ 5818614 w 7472601"/>
              <a:gd name="connsiteY539" fmla="*/ 2473055 h 6858000"/>
              <a:gd name="connsiteX540" fmla="*/ 5829202 w 7472601"/>
              <a:gd name="connsiteY540" fmla="*/ 1971679 h 6858000"/>
              <a:gd name="connsiteX541" fmla="*/ 5911389 w 7472601"/>
              <a:gd name="connsiteY541" fmla="*/ 1898371 h 6858000"/>
              <a:gd name="connsiteX542" fmla="*/ 6237627 w 7472601"/>
              <a:gd name="connsiteY542" fmla="*/ 2231921 h 6858000"/>
              <a:gd name="connsiteX543" fmla="*/ 5911389 w 7472601"/>
              <a:gd name="connsiteY543" fmla="*/ 1898371 h 6858000"/>
              <a:gd name="connsiteX544" fmla="*/ 6944437 w 7472601"/>
              <a:gd name="connsiteY544" fmla="*/ 1575402 h 6858000"/>
              <a:gd name="connsiteX545" fmla="*/ 6304730 w 7472601"/>
              <a:gd name="connsiteY545" fmla="*/ 1766654 h 6858000"/>
              <a:gd name="connsiteX546" fmla="*/ 6944437 w 7472601"/>
              <a:gd name="connsiteY546" fmla="*/ 1575402 h 6858000"/>
              <a:gd name="connsiteX547" fmla="*/ 7019523 w 7472601"/>
              <a:gd name="connsiteY547" fmla="*/ 1519450 h 6858000"/>
              <a:gd name="connsiteX548" fmla="*/ 6298091 w 7472601"/>
              <a:gd name="connsiteY548" fmla="*/ 1737122 h 6858000"/>
              <a:gd name="connsiteX549" fmla="*/ 7019523 w 7472601"/>
              <a:gd name="connsiteY549" fmla="*/ 1519450 h 6858000"/>
              <a:gd name="connsiteX550" fmla="*/ 2399523 w 7472601"/>
              <a:gd name="connsiteY550" fmla="*/ 1428234 h 6858000"/>
              <a:gd name="connsiteX551" fmla="*/ 2224982 w 7472601"/>
              <a:gd name="connsiteY551" fmla="*/ 1826201 h 6858000"/>
              <a:gd name="connsiteX552" fmla="*/ 2096099 w 7472601"/>
              <a:gd name="connsiteY552" fmla="*/ 2345900 h 6858000"/>
              <a:gd name="connsiteX553" fmla="*/ 2283317 w 7472601"/>
              <a:gd name="connsiteY553" fmla="*/ 1796925 h 6858000"/>
              <a:gd name="connsiteX554" fmla="*/ 2399523 w 7472601"/>
              <a:gd name="connsiteY554" fmla="*/ 1428234 h 6858000"/>
              <a:gd name="connsiteX555" fmla="*/ 2448558 w 7472601"/>
              <a:gd name="connsiteY555" fmla="*/ 1373435 h 6858000"/>
              <a:gd name="connsiteX556" fmla="*/ 2312521 w 7472601"/>
              <a:gd name="connsiteY556" fmla="*/ 1806140 h 6858000"/>
              <a:gd name="connsiteX557" fmla="*/ 2127533 w 7472601"/>
              <a:gd name="connsiteY557" fmla="*/ 2348380 h 6858000"/>
              <a:gd name="connsiteX558" fmla="*/ 2358080 w 7472601"/>
              <a:gd name="connsiteY558" fmla="*/ 1866134 h 6858000"/>
              <a:gd name="connsiteX559" fmla="*/ 2407436 w 7472601"/>
              <a:gd name="connsiteY559" fmla="*/ 1651070 h 6858000"/>
              <a:gd name="connsiteX560" fmla="*/ 2448558 w 7472601"/>
              <a:gd name="connsiteY560" fmla="*/ 1373435 h 6858000"/>
              <a:gd name="connsiteX561" fmla="*/ 278707 w 7472601"/>
              <a:gd name="connsiteY561" fmla="*/ 1352270 h 6858000"/>
              <a:gd name="connsiteX562" fmla="*/ 321570 w 7472601"/>
              <a:gd name="connsiteY562" fmla="*/ 1861610 h 6858000"/>
              <a:gd name="connsiteX563" fmla="*/ 294281 w 7472601"/>
              <a:gd name="connsiteY563" fmla="*/ 1440658 h 6858000"/>
              <a:gd name="connsiteX564" fmla="*/ 278707 w 7472601"/>
              <a:gd name="connsiteY564" fmla="*/ 1352270 h 6858000"/>
              <a:gd name="connsiteX565" fmla="*/ 1423821 w 7472601"/>
              <a:gd name="connsiteY565" fmla="*/ 1351958 h 6858000"/>
              <a:gd name="connsiteX566" fmla="*/ 1638521 w 7472601"/>
              <a:gd name="connsiteY566" fmla="*/ 1908470 h 6858000"/>
              <a:gd name="connsiteX567" fmla="*/ 1754199 w 7472601"/>
              <a:gd name="connsiteY567" fmla="*/ 2149284 h 6858000"/>
              <a:gd name="connsiteX568" fmla="*/ 1908359 w 7472601"/>
              <a:gd name="connsiteY568" fmla="*/ 2364988 h 6858000"/>
              <a:gd name="connsiteX569" fmla="*/ 1647661 w 7472601"/>
              <a:gd name="connsiteY569" fmla="*/ 1825945 h 6858000"/>
              <a:gd name="connsiteX570" fmla="*/ 1423821 w 7472601"/>
              <a:gd name="connsiteY570" fmla="*/ 1351958 h 6858000"/>
              <a:gd name="connsiteX571" fmla="*/ 1431890 w 7472601"/>
              <a:gd name="connsiteY571" fmla="*/ 1306475 h 6858000"/>
              <a:gd name="connsiteX572" fmla="*/ 1507597 w 7472601"/>
              <a:gd name="connsiteY572" fmla="*/ 1446132 h 6858000"/>
              <a:gd name="connsiteX573" fmla="*/ 1674586 w 7472601"/>
              <a:gd name="connsiteY573" fmla="*/ 1813832 h 6858000"/>
              <a:gd name="connsiteX574" fmla="*/ 1815950 w 7472601"/>
              <a:gd name="connsiteY574" fmla="*/ 2128564 h 6858000"/>
              <a:gd name="connsiteX575" fmla="*/ 1984242 w 7472601"/>
              <a:gd name="connsiteY575" fmla="*/ 2430829 h 6858000"/>
              <a:gd name="connsiteX576" fmla="*/ 2014023 w 7472601"/>
              <a:gd name="connsiteY576" fmla="*/ 2450995 h 6858000"/>
              <a:gd name="connsiteX577" fmla="*/ 1747337 w 7472601"/>
              <a:gd name="connsiteY577" fmla="*/ 1855264 h 6858000"/>
              <a:gd name="connsiteX578" fmla="*/ 1533749 w 7472601"/>
              <a:gd name="connsiteY578" fmla="*/ 1478656 h 6858000"/>
              <a:gd name="connsiteX579" fmla="*/ 1431890 w 7472601"/>
              <a:gd name="connsiteY579" fmla="*/ 1306475 h 6858000"/>
              <a:gd name="connsiteX580" fmla="*/ 5052692 w 7472601"/>
              <a:gd name="connsiteY580" fmla="*/ 1292994 h 6858000"/>
              <a:gd name="connsiteX581" fmla="*/ 5200661 w 7472601"/>
              <a:gd name="connsiteY581" fmla="*/ 1635186 h 6858000"/>
              <a:gd name="connsiteX582" fmla="*/ 5297138 w 7472601"/>
              <a:gd name="connsiteY582" fmla="*/ 1906351 h 6858000"/>
              <a:gd name="connsiteX583" fmla="*/ 5052692 w 7472601"/>
              <a:gd name="connsiteY583" fmla="*/ 1292994 h 6858000"/>
              <a:gd name="connsiteX584" fmla="*/ 5009948 w 7472601"/>
              <a:gd name="connsiteY584" fmla="*/ 1273619 h 6858000"/>
              <a:gd name="connsiteX585" fmla="*/ 5121777 w 7472601"/>
              <a:gd name="connsiteY585" fmla="*/ 1654213 h 6858000"/>
              <a:gd name="connsiteX586" fmla="*/ 5293545 w 7472601"/>
              <a:gd name="connsiteY586" fmla="*/ 2072247 h 6858000"/>
              <a:gd name="connsiteX587" fmla="*/ 5294042 w 7472601"/>
              <a:gd name="connsiteY587" fmla="*/ 2065019 h 6858000"/>
              <a:gd name="connsiteX588" fmla="*/ 5171936 w 7472601"/>
              <a:gd name="connsiteY588" fmla="*/ 1647613 h 6858000"/>
              <a:gd name="connsiteX589" fmla="*/ 5009948 w 7472601"/>
              <a:gd name="connsiteY589" fmla="*/ 1273619 h 6858000"/>
              <a:gd name="connsiteX590" fmla="*/ 655236 w 7472601"/>
              <a:gd name="connsiteY590" fmla="*/ 1268632 h 6858000"/>
              <a:gd name="connsiteX591" fmla="*/ 839521 w 7472601"/>
              <a:gd name="connsiteY591" fmla="*/ 1685315 h 6858000"/>
              <a:gd name="connsiteX592" fmla="*/ 1109416 w 7472601"/>
              <a:gd name="connsiteY592" fmla="*/ 2061663 h 6858000"/>
              <a:gd name="connsiteX593" fmla="*/ 1298300 w 7472601"/>
              <a:gd name="connsiteY593" fmla="*/ 2247742 h 6858000"/>
              <a:gd name="connsiteX594" fmla="*/ 1125871 w 7472601"/>
              <a:gd name="connsiteY594" fmla="*/ 1989513 h 6858000"/>
              <a:gd name="connsiteX595" fmla="*/ 981574 w 7472601"/>
              <a:gd name="connsiteY595" fmla="*/ 1783157 h 6858000"/>
              <a:gd name="connsiteX596" fmla="*/ 922198 w 7472601"/>
              <a:gd name="connsiteY596" fmla="*/ 1677437 h 6858000"/>
              <a:gd name="connsiteX597" fmla="*/ 869293 w 7472601"/>
              <a:gd name="connsiteY597" fmla="*/ 1583214 h 6858000"/>
              <a:gd name="connsiteX598" fmla="*/ 751431 w 7472601"/>
              <a:gd name="connsiteY598" fmla="*/ 1405731 h 6858000"/>
              <a:gd name="connsiteX599" fmla="*/ 655236 w 7472601"/>
              <a:gd name="connsiteY599" fmla="*/ 1268632 h 6858000"/>
              <a:gd name="connsiteX600" fmla="*/ 6516292 w 7472601"/>
              <a:gd name="connsiteY600" fmla="*/ 1263064 h 6858000"/>
              <a:gd name="connsiteX601" fmla="*/ 5736320 w 7472601"/>
              <a:gd name="connsiteY601" fmla="*/ 1501803 h 6858000"/>
              <a:gd name="connsiteX602" fmla="*/ 6516292 w 7472601"/>
              <a:gd name="connsiteY602" fmla="*/ 1263064 h 6858000"/>
              <a:gd name="connsiteX603" fmla="*/ 291466 w 7472601"/>
              <a:gd name="connsiteY603" fmla="*/ 1250369 h 6858000"/>
              <a:gd name="connsiteX604" fmla="*/ 323180 w 7472601"/>
              <a:gd name="connsiteY604" fmla="*/ 1435283 h 6858000"/>
              <a:gd name="connsiteX605" fmla="*/ 349381 w 7472601"/>
              <a:gd name="connsiteY605" fmla="*/ 1875041 h 6858000"/>
              <a:gd name="connsiteX606" fmla="*/ 374363 w 7472601"/>
              <a:gd name="connsiteY606" fmla="*/ 1506494 h 6858000"/>
              <a:gd name="connsiteX607" fmla="*/ 302168 w 7472601"/>
              <a:gd name="connsiteY607" fmla="*/ 1274495 h 6858000"/>
              <a:gd name="connsiteX608" fmla="*/ 291466 w 7472601"/>
              <a:gd name="connsiteY608" fmla="*/ 1250369 h 6858000"/>
              <a:gd name="connsiteX609" fmla="*/ 678222 w 7472601"/>
              <a:gd name="connsiteY609" fmla="*/ 1248670 h 6858000"/>
              <a:gd name="connsiteX610" fmla="*/ 775536 w 7472601"/>
              <a:gd name="connsiteY610" fmla="*/ 1388015 h 6858000"/>
              <a:gd name="connsiteX611" fmla="*/ 894529 w 7472601"/>
              <a:gd name="connsiteY611" fmla="*/ 1567739 h 6858000"/>
              <a:gd name="connsiteX612" fmla="*/ 948000 w 7472601"/>
              <a:gd name="connsiteY612" fmla="*/ 1663088 h 6858000"/>
              <a:gd name="connsiteX613" fmla="*/ 1006812 w 7472601"/>
              <a:gd name="connsiteY613" fmla="*/ 1767683 h 6858000"/>
              <a:gd name="connsiteX614" fmla="*/ 1149133 w 7472601"/>
              <a:gd name="connsiteY614" fmla="*/ 1971513 h 6858000"/>
              <a:gd name="connsiteX615" fmla="*/ 1333952 w 7472601"/>
              <a:gd name="connsiteY615" fmla="*/ 2251620 h 6858000"/>
              <a:gd name="connsiteX616" fmla="*/ 1337329 w 7472601"/>
              <a:gd name="connsiteY616" fmla="*/ 2258350 h 6858000"/>
              <a:gd name="connsiteX617" fmla="*/ 1014726 w 7472601"/>
              <a:gd name="connsiteY617" fmla="*/ 1615556 h 6858000"/>
              <a:gd name="connsiteX618" fmla="*/ 678222 w 7472601"/>
              <a:gd name="connsiteY618" fmla="*/ 1248670 h 6858000"/>
              <a:gd name="connsiteX619" fmla="*/ 6691602 w 7472601"/>
              <a:gd name="connsiteY619" fmla="*/ 1140573 h 6858000"/>
              <a:gd name="connsiteX620" fmla="*/ 6571100 w 7472601"/>
              <a:gd name="connsiteY620" fmla="*/ 1183662 h 6858000"/>
              <a:gd name="connsiteX621" fmla="*/ 6241687 w 7472601"/>
              <a:gd name="connsiteY621" fmla="*/ 1257600 h 6858000"/>
              <a:gd name="connsiteX622" fmla="*/ 5693009 w 7472601"/>
              <a:gd name="connsiteY622" fmla="*/ 1478256 h 6858000"/>
              <a:gd name="connsiteX623" fmla="*/ 6548420 w 7472601"/>
              <a:gd name="connsiteY623" fmla="*/ 1214599 h 6858000"/>
              <a:gd name="connsiteX624" fmla="*/ 6605473 w 7472601"/>
              <a:gd name="connsiteY624" fmla="*/ 1184686 h 6858000"/>
              <a:gd name="connsiteX625" fmla="*/ 6691602 w 7472601"/>
              <a:gd name="connsiteY625" fmla="*/ 1140573 h 6858000"/>
              <a:gd name="connsiteX626" fmla="*/ 4002475 w 7472601"/>
              <a:gd name="connsiteY626" fmla="*/ 1037802 h 6858000"/>
              <a:gd name="connsiteX627" fmla="*/ 4000324 w 7472601"/>
              <a:gd name="connsiteY627" fmla="*/ 1039362 h 6858000"/>
              <a:gd name="connsiteX628" fmla="*/ 4002862 w 7472601"/>
              <a:gd name="connsiteY628" fmla="*/ 1042866 h 6858000"/>
              <a:gd name="connsiteX629" fmla="*/ 4002475 w 7472601"/>
              <a:gd name="connsiteY629" fmla="*/ 1037802 h 6858000"/>
              <a:gd name="connsiteX630" fmla="*/ 506322 w 7472601"/>
              <a:gd name="connsiteY630" fmla="*/ 1020997 h 6858000"/>
              <a:gd name="connsiteX631" fmla="*/ 533068 w 7472601"/>
              <a:gd name="connsiteY631" fmla="*/ 1029409 h 6858000"/>
              <a:gd name="connsiteX632" fmla="*/ 1232525 w 7472601"/>
              <a:gd name="connsiteY632" fmla="*/ 1804675 h 6858000"/>
              <a:gd name="connsiteX633" fmla="*/ 1388858 w 7472601"/>
              <a:gd name="connsiteY633" fmla="*/ 2368011 h 6858000"/>
              <a:gd name="connsiteX634" fmla="*/ 1384098 w 7472601"/>
              <a:gd name="connsiteY634" fmla="*/ 2378125 h 6858000"/>
              <a:gd name="connsiteX635" fmla="*/ 1425393 w 7472601"/>
              <a:gd name="connsiteY635" fmla="*/ 2589124 h 6858000"/>
              <a:gd name="connsiteX636" fmla="*/ 1424001 w 7472601"/>
              <a:gd name="connsiteY636" fmla="*/ 2597541 h 6858000"/>
              <a:gd name="connsiteX637" fmla="*/ 2152729 w 7472601"/>
              <a:gd name="connsiteY637" fmla="*/ 2864487 h 6858000"/>
              <a:gd name="connsiteX638" fmla="*/ 2020609 w 7472601"/>
              <a:gd name="connsiteY638" fmla="*/ 2539671 h 6858000"/>
              <a:gd name="connsiteX639" fmla="*/ 2018920 w 7472601"/>
              <a:gd name="connsiteY639" fmla="*/ 2536309 h 6858000"/>
              <a:gd name="connsiteX640" fmla="*/ 1342441 w 7472601"/>
              <a:gd name="connsiteY640" fmla="*/ 1173017 h 6858000"/>
              <a:gd name="connsiteX641" fmla="*/ 1367925 w 7472601"/>
              <a:gd name="connsiteY641" fmla="*/ 1135648 h 6858000"/>
              <a:gd name="connsiteX642" fmla="*/ 1771401 w 7472601"/>
              <a:gd name="connsiteY642" fmla="*/ 1806673 h 6858000"/>
              <a:gd name="connsiteX643" fmla="*/ 1972385 w 7472601"/>
              <a:gd name="connsiteY643" fmla="*/ 2198735 h 6858000"/>
              <a:gd name="connsiteX644" fmla="*/ 2040892 w 7472601"/>
              <a:gd name="connsiteY644" fmla="*/ 2405205 h 6858000"/>
              <a:gd name="connsiteX645" fmla="*/ 2131689 w 7472601"/>
              <a:gd name="connsiteY645" fmla="*/ 1936926 h 6858000"/>
              <a:gd name="connsiteX646" fmla="*/ 2454820 w 7472601"/>
              <a:gd name="connsiteY646" fmla="*/ 1248808 h 6858000"/>
              <a:gd name="connsiteX647" fmla="*/ 2492512 w 7472601"/>
              <a:gd name="connsiteY647" fmla="*/ 1302920 h 6858000"/>
              <a:gd name="connsiteX648" fmla="*/ 2081216 w 7472601"/>
              <a:gd name="connsiteY648" fmla="*/ 2527513 h 6858000"/>
              <a:gd name="connsiteX649" fmla="*/ 2081211 w 7472601"/>
              <a:gd name="connsiteY649" fmla="*/ 2528916 h 6858000"/>
              <a:gd name="connsiteX650" fmla="*/ 2199067 w 7472601"/>
              <a:gd name="connsiteY650" fmla="*/ 2884061 h 6858000"/>
              <a:gd name="connsiteX651" fmla="*/ 3192586 w 7472601"/>
              <a:gd name="connsiteY651" fmla="*/ 3411496 h 6858000"/>
              <a:gd name="connsiteX652" fmla="*/ 3182620 w 7472601"/>
              <a:gd name="connsiteY652" fmla="*/ 3483279 h 6858000"/>
              <a:gd name="connsiteX653" fmla="*/ 2435119 w 7472601"/>
              <a:gd name="connsiteY653" fmla="*/ 3080173 h 6858000"/>
              <a:gd name="connsiteX654" fmla="*/ 2410152 w 7472601"/>
              <a:gd name="connsiteY654" fmla="*/ 3063751 h 6858000"/>
              <a:gd name="connsiteX655" fmla="*/ 2408099 w 7472601"/>
              <a:gd name="connsiteY655" fmla="*/ 3064403 h 6858000"/>
              <a:gd name="connsiteX656" fmla="*/ 2407218 w 7472601"/>
              <a:gd name="connsiteY656" fmla="*/ 3070324 h 6858000"/>
              <a:gd name="connsiteX657" fmla="*/ 2380138 w 7472601"/>
              <a:gd name="connsiteY657" fmla="*/ 3099341 h 6858000"/>
              <a:gd name="connsiteX658" fmla="*/ 1765923 w 7472601"/>
              <a:gd name="connsiteY658" fmla="*/ 3581043 h 6858000"/>
              <a:gd name="connsiteX659" fmla="*/ 1702258 w 7472601"/>
              <a:gd name="connsiteY659" fmla="*/ 3612286 h 6858000"/>
              <a:gd name="connsiteX660" fmla="*/ 1538370 w 7472601"/>
              <a:gd name="connsiteY660" fmla="*/ 3811804 h 6858000"/>
              <a:gd name="connsiteX661" fmla="*/ 542867 w 7472601"/>
              <a:gd name="connsiteY661" fmla="*/ 4944092 h 6858000"/>
              <a:gd name="connsiteX662" fmla="*/ 515800 w 7472601"/>
              <a:gd name="connsiteY662" fmla="*/ 4862180 h 6858000"/>
              <a:gd name="connsiteX663" fmla="*/ 909145 w 7472601"/>
              <a:gd name="connsiteY663" fmla="*/ 4199225 h 6858000"/>
              <a:gd name="connsiteX664" fmla="*/ 1214067 w 7472601"/>
              <a:gd name="connsiteY664" fmla="*/ 3908561 h 6858000"/>
              <a:gd name="connsiteX665" fmla="*/ 640967 w 7472601"/>
              <a:gd name="connsiteY665" fmla="*/ 4105601 h 6858000"/>
              <a:gd name="connsiteX666" fmla="*/ 112563 w 7472601"/>
              <a:gd name="connsiteY666" fmla="*/ 4396952 h 6858000"/>
              <a:gd name="connsiteX667" fmla="*/ 0 w 7472601"/>
              <a:gd name="connsiteY667" fmla="*/ 4466006 h 6858000"/>
              <a:gd name="connsiteX668" fmla="*/ 0 w 7472601"/>
              <a:gd name="connsiteY668" fmla="*/ 4233763 h 6858000"/>
              <a:gd name="connsiteX669" fmla="*/ 36881 w 7472601"/>
              <a:gd name="connsiteY669" fmla="*/ 4200118 h 6858000"/>
              <a:gd name="connsiteX670" fmla="*/ 910534 w 7472601"/>
              <a:gd name="connsiteY670" fmla="*/ 3629753 h 6858000"/>
              <a:gd name="connsiteX671" fmla="*/ 1578717 w 7472601"/>
              <a:gd name="connsiteY671" fmla="*/ 3575982 h 6858000"/>
              <a:gd name="connsiteX672" fmla="*/ 2338780 w 7472601"/>
              <a:gd name="connsiteY672" fmla="*/ 3033725 h 6858000"/>
              <a:gd name="connsiteX673" fmla="*/ 1807991 w 7472601"/>
              <a:gd name="connsiteY673" fmla="*/ 2807184 h 6858000"/>
              <a:gd name="connsiteX674" fmla="*/ 1416358 w 7472601"/>
              <a:gd name="connsiteY674" fmla="*/ 3112571 h 6858000"/>
              <a:gd name="connsiteX675" fmla="*/ 939066 w 7472601"/>
              <a:gd name="connsiteY675" fmla="*/ 3378798 h 6858000"/>
              <a:gd name="connsiteX676" fmla="*/ 115099 w 7472601"/>
              <a:gd name="connsiteY676" fmla="*/ 3607650 h 6858000"/>
              <a:gd name="connsiteX677" fmla="*/ 97284 w 7472601"/>
              <a:gd name="connsiteY677" fmla="*/ 3520393 h 6858000"/>
              <a:gd name="connsiteX678" fmla="*/ 922050 w 7472601"/>
              <a:gd name="connsiteY678" fmla="*/ 3074867 h 6858000"/>
              <a:gd name="connsiteX679" fmla="*/ 1405265 w 7472601"/>
              <a:gd name="connsiteY679" fmla="*/ 3016319 h 6858000"/>
              <a:gd name="connsiteX680" fmla="*/ 1407512 w 7472601"/>
              <a:gd name="connsiteY680" fmla="*/ 3018001 h 6858000"/>
              <a:gd name="connsiteX681" fmla="*/ 1726266 w 7472601"/>
              <a:gd name="connsiteY681" fmla="*/ 2777274 h 6858000"/>
              <a:gd name="connsiteX682" fmla="*/ 625390 w 7472601"/>
              <a:gd name="connsiteY682" fmla="*/ 2514541 h 6858000"/>
              <a:gd name="connsiteX683" fmla="*/ 619799 w 7472601"/>
              <a:gd name="connsiteY683" fmla="*/ 2527180 h 6858000"/>
              <a:gd name="connsiteX684" fmla="*/ 310030 w 7472601"/>
              <a:gd name="connsiteY684" fmla="*/ 2771818 h 6858000"/>
              <a:gd name="connsiteX685" fmla="*/ 173877 w 7472601"/>
              <a:gd name="connsiteY685" fmla="*/ 2937056 h 6858000"/>
              <a:gd name="connsiteX686" fmla="*/ 77889 w 7472601"/>
              <a:gd name="connsiteY686" fmla="*/ 3138440 h 6858000"/>
              <a:gd name="connsiteX687" fmla="*/ 0 w 7472601"/>
              <a:gd name="connsiteY687" fmla="*/ 3271395 h 6858000"/>
              <a:gd name="connsiteX688" fmla="*/ 0 w 7472601"/>
              <a:gd name="connsiteY688" fmla="*/ 3153002 h 6858000"/>
              <a:gd name="connsiteX689" fmla="*/ 2386 w 7472601"/>
              <a:gd name="connsiteY689" fmla="*/ 3149203 h 6858000"/>
              <a:gd name="connsiteX690" fmla="*/ 89753 w 7472601"/>
              <a:gd name="connsiteY690" fmla="*/ 2987702 h 6858000"/>
              <a:gd name="connsiteX691" fmla="*/ 76869 w 7472601"/>
              <a:gd name="connsiteY691" fmla="*/ 3005404 h 6858000"/>
              <a:gd name="connsiteX692" fmla="*/ 32049 w 7472601"/>
              <a:gd name="connsiteY692" fmla="*/ 3065814 h 6858000"/>
              <a:gd name="connsiteX693" fmla="*/ 0 w 7472601"/>
              <a:gd name="connsiteY693" fmla="*/ 3108744 h 6858000"/>
              <a:gd name="connsiteX694" fmla="*/ 0 w 7472601"/>
              <a:gd name="connsiteY694" fmla="*/ 3058059 h 6858000"/>
              <a:gd name="connsiteX695" fmla="*/ 7610 w 7472601"/>
              <a:gd name="connsiteY695" fmla="*/ 3047889 h 6858000"/>
              <a:gd name="connsiteX696" fmla="*/ 52419 w 7472601"/>
              <a:gd name="connsiteY696" fmla="*/ 2987479 h 6858000"/>
              <a:gd name="connsiteX697" fmla="*/ 59142 w 7472601"/>
              <a:gd name="connsiteY697" fmla="*/ 2978488 h 6858000"/>
              <a:gd name="connsiteX698" fmla="*/ 0 w 7472601"/>
              <a:gd name="connsiteY698" fmla="*/ 3015334 h 6858000"/>
              <a:gd name="connsiteX699" fmla="*/ 0 w 7472601"/>
              <a:gd name="connsiteY699" fmla="*/ 2914286 h 6858000"/>
              <a:gd name="connsiteX700" fmla="*/ 36383 w 7472601"/>
              <a:gd name="connsiteY700" fmla="*/ 2901128 h 6858000"/>
              <a:gd name="connsiteX701" fmla="*/ 156329 w 7472601"/>
              <a:gd name="connsiteY701" fmla="*/ 2840533 h 6858000"/>
              <a:gd name="connsiteX702" fmla="*/ 358355 w 7472601"/>
              <a:gd name="connsiteY702" fmla="*/ 2620471 h 6858000"/>
              <a:gd name="connsiteX703" fmla="*/ 510577 w 7472601"/>
              <a:gd name="connsiteY703" fmla="*/ 2501244 h 6858000"/>
              <a:gd name="connsiteX704" fmla="*/ 211967 w 7472601"/>
              <a:gd name="connsiteY704" fmla="*/ 2479171 h 6858000"/>
              <a:gd name="connsiteX705" fmla="*/ 0 w 7472601"/>
              <a:gd name="connsiteY705" fmla="*/ 2476398 h 6858000"/>
              <a:gd name="connsiteX706" fmla="*/ 0 w 7472601"/>
              <a:gd name="connsiteY706" fmla="*/ 2389189 h 6858000"/>
              <a:gd name="connsiteX707" fmla="*/ 103062 w 7472601"/>
              <a:gd name="connsiteY707" fmla="*/ 2389518 h 6858000"/>
              <a:gd name="connsiteX708" fmla="*/ 510734 w 7472601"/>
              <a:gd name="connsiteY708" fmla="*/ 2416201 h 6858000"/>
              <a:gd name="connsiteX709" fmla="*/ 279257 w 7472601"/>
              <a:gd name="connsiteY709" fmla="*/ 2092102 h 6858000"/>
              <a:gd name="connsiteX710" fmla="*/ 65265 w 7472601"/>
              <a:gd name="connsiteY710" fmla="*/ 2006049 h 6858000"/>
              <a:gd name="connsiteX711" fmla="*/ 0 w 7472601"/>
              <a:gd name="connsiteY711" fmla="*/ 1982532 h 6858000"/>
              <a:gd name="connsiteX712" fmla="*/ 0 w 7472601"/>
              <a:gd name="connsiteY712" fmla="*/ 1912789 h 6858000"/>
              <a:gd name="connsiteX713" fmla="*/ 97460 w 7472601"/>
              <a:gd name="connsiteY713" fmla="*/ 1953725 h 6858000"/>
              <a:gd name="connsiteX714" fmla="*/ 221272 w 7472601"/>
              <a:gd name="connsiteY714" fmla="*/ 1980766 h 6858000"/>
              <a:gd name="connsiteX715" fmla="*/ 116765 w 7472601"/>
              <a:gd name="connsiteY715" fmla="*/ 1911033 h 6858000"/>
              <a:gd name="connsiteX716" fmla="*/ 16405 w 7472601"/>
              <a:gd name="connsiteY716" fmla="*/ 1803412 h 6858000"/>
              <a:gd name="connsiteX717" fmla="*/ 0 w 7472601"/>
              <a:gd name="connsiteY717" fmla="*/ 1784777 h 6858000"/>
              <a:gd name="connsiteX718" fmla="*/ 0 w 7472601"/>
              <a:gd name="connsiteY718" fmla="*/ 1740082 h 6858000"/>
              <a:gd name="connsiteX719" fmla="*/ 39394 w 7472601"/>
              <a:gd name="connsiteY719" fmla="*/ 1784856 h 6858000"/>
              <a:gd name="connsiteX720" fmla="*/ 135813 w 7472601"/>
              <a:gd name="connsiteY720" fmla="*/ 1888838 h 6858000"/>
              <a:gd name="connsiteX721" fmla="*/ 242575 w 7472601"/>
              <a:gd name="connsiteY721" fmla="*/ 1958841 h 6858000"/>
              <a:gd name="connsiteX722" fmla="*/ 82197 w 7472601"/>
              <a:gd name="connsiteY722" fmla="*/ 1754826 h 6858000"/>
              <a:gd name="connsiteX723" fmla="*/ 0 w 7472601"/>
              <a:gd name="connsiteY723" fmla="*/ 1679650 h 6858000"/>
              <a:gd name="connsiteX724" fmla="*/ 0 w 7472601"/>
              <a:gd name="connsiteY724" fmla="*/ 1602463 h 6858000"/>
              <a:gd name="connsiteX725" fmla="*/ 84689 w 7472601"/>
              <a:gd name="connsiteY725" fmla="*/ 1677442 h 6858000"/>
              <a:gd name="connsiteX726" fmla="*/ 298437 w 7472601"/>
              <a:gd name="connsiteY726" fmla="*/ 1968019 h 6858000"/>
              <a:gd name="connsiteX727" fmla="*/ 227269 w 7472601"/>
              <a:gd name="connsiteY727" fmla="*/ 1114064 h 6858000"/>
              <a:gd name="connsiteX728" fmla="*/ 248003 w 7472601"/>
              <a:gd name="connsiteY728" fmla="*/ 1089613 h 6858000"/>
              <a:gd name="connsiteX729" fmla="*/ 427020 w 7472601"/>
              <a:gd name="connsiteY729" fmla="*/ 1619803 h 6858000"/>
              <a:gd name="connsiteX730" fmla="*/ 340345 w 7472601"/>
              <a:gd name="connsiteY730" fmla="*/ 2027739 h 6858000"/>
              <a:gd name="connsiteX731" fmla="*/ 360865 w 7472601"/>
              <a:gd name="connsiteY731" fmla="*/ 2044827 h 6858000"/>
              <a:gd name="connsiteX732" fmla="*/ 560414 w 7472601"/>
              <a:gd name="connsiteY732" fmla="*/ 2421457 h 6858000"/>
              <a:gd name="connsiteX733" fmla="*/ 1359703 w 7472601"/>
              <a:gd name="connsiteY733" fmla="*/ 2578554 h 6858000"/>
              <a:gd name="connsiteX734" fmla="*/ 1359422 w 7472601"/>
              <a:gd name="connsiteY734" fmla="*/ 2577994 h 6858000"/>
              <a:gd name="connsiteX735" fmla="*/ 828701 w 7472601"/>
              <a:gd name="connsiteY735" fmla="*/ 1839520 h 6858000"/>
              <a:gd name="connsiteX736" fmla="*/ 494427 w 7472601"/>
              <a:gd name="connsiteY736" fmla="*/ 1092333 h 6858000"/>
              <a:gd name="connsiteX737" fmla="*/ 506322 w 7472601"/>
              <a:gd name="connsiteY737" fmla="*/ 1020997 h 6858000"/>
              <a:gd name="connsiteX738" fmla="*/ 4570198 w 7472601"/>
              <a:gd name="connsiteY738" fmla="*/ 978081 h 6858000"/>
              <a:gd name="connsiteX739" fmla="*/ 4523691 w 7472601"/>
              <a:gd name="connsiteY739" fmla="*/ 1127776 h 6858000"/>
              <a:gd name="connsiteX740" fmla="*/ 4509875 w 7472601"/>
              <a:gd name="connsiteY740" fmla="*/ 1167552 h 6858000"/>
              <a:gd name="connsiteX741" fmla="*/ 4478168 w 7472601"/>
              <a:gd name="connsiteY741" fmla="*/ 1260735 h 6858000"/>
              <a:gd name="connsiteX742" fmla="*/ 4409309 w 7472601"/>
              <a:gd name="connsiteY742" fmla="*/ 1666996 h 6858000"/>
              <a:gd name="connsiteX743" fmla="*/ 4370031 w 7472601"/>
              <a:gd name="connsiteY743" fmla="*/ 1955666 h 6858000"/>
              <a:gd name="connsiteX744" fmla="*/ 4570198 w 7472601"/>
              <a:gd name="connsiteY744" fmla="*/ 978081 h 6858000"/>
              <a:gd name="connsiteX745" fmla="*/ 4557898 w 7472601"/>
              <a:gd name="connsiteY745" fmla="*/ 900011 h 6858000"/>
              <a:gd name="connsiteX746" fmla="*/ 4344840 w 7472601"/>
              <a:gd name="connsiteY746" fmla="*/ 1922038 h 6858000"/>
              <a:gd name="connsiteX747" fmla="*/ 4378710 w 7472601"/>
              <a:gd name="connsiteY747" fmla="*/ 1665516 h 6858000"/>
              <a:gd name="connsiteX748" fmla="*/ 4448798 w 7472601"/>
              <a:gd name="connsiteY748" fmla="*/ 1253024 h 6858000"/>
              <a:gd name="connsiteX749" fmla="*/ 4480315 w 7472601"/>
              <a:gd name="connsiteY749" fmla="*/ 1158454 h 6858000"/>
              <a:gd name="connsiteX750" fmla="*/ 4494133 w 7472601"/>
              <a:gd name="connsiteY750" fmla="*/ 1118676 h 6858000"/>
              <a:gd name="connsiteX751" fmla="*/ 4557898 w 7472601"/>
              <a:gd name="connsiteY751" fmla="*/ 900011 h 6858000"/>
              <a:gd name="connsiteX752" fmla="*/ 5870151 w 7472601"/>
              <a:gd name="connsiteY752" fmla="*/ 898890 h 6858000"/>
              <a:gd name="connsiteX753" fmla="*/ 5861335 w 7472601"/>
              <a:gd name="connsiteY753" fmla="*/ 899177 h 6858000"/>
              <a:gd name="connsiteX754" fmla="*/ 5843702 w 7472601"/>
              <a:gd name="connsiteY754" fmla="*/ 899748 h 6858000"/>
              <a:gd name="connsiteX755" fmla="*/ 5651107 w 7472601"/>
              <a:gd name="connsiteY755" fmla="*/ 920306 h 6858000"/>
              <a:gd name="connsiteX756" fmla="*/ 5459407 w 7472601"/>
              <a:gd name="connsiteY756" fmla="*/ 940975 h 6858000"/>
              <a:gd name="connsiteX757" fmla="*/ 5374846 w 7472601"/>
              <a:gd name="connsiteY757" fmla="*/ 941988 h 6858000"/>
              <a:gd name="connsiteX758" fmla="*/ 5256105 w 7472601"/>
              <a:gd name="connsiteY758" fmla="*/ 945632 h 6858000"/>
              <a:gd name="connsiteX759" fmla="*/ 5107071 w 7472601"/>
              <a:gd name="connsiteY759" fmla="*/ 969720 h 6858000"/>
              <a:gd name="connsiteX760" fmla="*/ 4998681 w 7472601"/>
              <a:gd name="connsiteY760" fmla="*/ 988771 h 6858000"/>
              <a:gd name="connsiteX761" fmla="*/ 5870151 w 7472601"/>
              <a:gd name="connsiteY761" fmla="*/ 898890 h 6858000"/>
              <a:gd name="connsiteX762" fmla="*/ 5504425 w 7472601"/>
              <a:gd name="connsiteY762" fmla="*/ 848067 h 6858000"/>
              <a:gd name="connsiteX763" fmla="*/ 4968849 w 7472601"/>
              <a:gd name="connsiteY763" fmla="*/ 962318 h 6858000"/>
              <a:gd name="connsiteX764" fmla="*/ 5104039 w 7472601"/>
              <a:gd name="connsiteY764" fmla="*/ 940634 h 6858000"/>
              <a:gd name="connsiteX765" fmla="*/ 5256311 w 7472601"/>
              <a:gd name="connsiteY765" fmla="*/ 916490 h 6858000"/>
              <a:gd name="connsiteX766" fmla="*/ 5377381 w 7472601"/>
              <a:gd name="connsiteY766" fmla="*/ 912671 h 6858000"/>
              <a:gd name="connsiteX767" fmla="*/ 5460148 w 7472601"/>
              <a:gd name="connsiteY767" fmla="*/ 911442 h 6858000"/>
              <a:gd name="connsiteX768" fmla="*/ 5648971 w 7472601"/>
              <a:gd name="connsiteY768" fmla="*/ 891331 h 6858000"/>
              <a:gd name="connsiteX769" fmla="*/ 5844807 w 7472601"/>
              <a:gd name="connsiteY769" fmla="*/ 870718 h 6858000"/>
              <a:gd name="connsiteX770" fmla="*/ 5862975 w 7472601"/>
              <a:gd name="connsiteY770" fmla="*/ 869756 h 6858000"/>
              <a:gd name="connsiteX771" fmla="*/ 5920887 w 7472601"/>
              <a:gd name="connsiteY771" fmla="*/ 865929 h 6858000"/>
              <a:gd name="connsiteX772" fmla="*/ 5504425 w 7472601"/>
              <a:gd name="connsiteY772" fmla="*/ 848067 h 6858000"/>
              <a:gd name="connsiteX773" fmla="*/ 3607114 w 7472601"/>
              <a:gd name="connsiteY773" fmla="*/ 467441 h 6858000"/>
              <a:gd name="connsiteX774" fmla="*/ 3296242 w 7472601"/>
              <a:gd name="connsiteY774" fmla="*/ 807991 h 6858000"/>
              <a:gd name="connsiteX775" fmla="*/ 3174674 w 7472601"/>
              <a:gd name="connsiteY775" fmla="*/ 919759 h 6858000"/>
              <a:gd name="connsiteX776" fmla="*/ 3042978 w 7472601"/>
              <a:gd name="connsiteY776" fmla="*/ 1054894 h 6858000"/>
              <a:gd name="connsiteX777" fmla="*/ 2968914 w 7472601"/>
              <a:gd name="connsiteY777" fmla="*/ 1133756 h 6858000"/>
              <a:gd name="connsiteX778" fmla="*/ 3103823 w 7472601"/>
              <a:gd name="connsiteY778" fmla="*/ 1026814 h 6858000"/>
              <a:gd name="connsiteX779" fmla="*/ 3607114 w 7472601"/>
              <a:gd name="connsiteY779" fmla="*/ 467441 h 6858000"/>
              <a:gd name="connsiteX780" fmla="*/ 3744487 w 7472601"/>
              <a:gd name="connsiteY780" fmla="*/ 383136 h 6858000"/>
              <a:gd name="connsiteX781" fmla="*/ 3970213 w 7472601"/>
              <a:gd name="connsiteY781" fmla="*/ 995559 h 6858000"/>
              <a:gd name="connsiteX782" fmla="*/ 3744487 w 7472601"/>
              <a:gd name="connsiteY782" fmla="*/ 383136 h 6858000"/>
              <a:gd name="connsiteX783" fmla="*/ 3624562 w 7472601"/>
              <a:gd name="connsiteY783" fmla="*/ 367041 h 6858000"/>
              <a:gd name="connsiteX784" fmla="*/ 3489712 w 7472601"/>
              <a:gd name="connsiteY784" fmla="*/ 485386 h 6858000"/>
              <a:gd name="connsiteX785" fmla="*/ 3182994 w 7472601"/>
              <a:gd name="connsiteY785" fmla="*/ 828265 h 6858000"/>
              <a:gd name="connsiteX786" fmla="*/ 2892114 w 7472601"/>
              <a:gd name="connsiteY786" fmla="*/ 1172635 h 6858000"/>
              <a:gd name="connsiteX787" fmla="*/ 3021459 w 7472601"/>
              <a:gd name="connsiteY787" fmla="*/ 1035385 h 6858000"/>
              <a:gd name="connsiteX788" fmla="*/ 3153873 w 7472601"/>
              <a:gd name="connsiteY788" fmla="*/ 898971 h 6858000"/>
              <a:gd name="connsiteX789" fmla="*/ 3276511 w 7472601"/>
              <a:gd name="connsiteY789" fmla="*/ 786423 h 6858000"/>
              <a:gd name="connsiteX790" fmla="*/ 3584154 w 7472601"/>
              <a:gd name="connsiteY790" fmla="*/ 448218 h 6858000"/>
              <a:gd name="connsiteX791" fmla="*/ 3624562 w 7472601"/>
              <a:gd name="connsiteY791" fmla="*/ 367041 h 6858000"/>
              <a:gd name="connsiteX792" fmla="*/ 3766672 w 7472601"/>
              <a:gd name="connsiteY792" fmla="*/ 359429 h 6858000"/>
              <a:gd name="connsiteX793" fmla="*/ 3996338 w 7472601"/>
              <a:gd name="connsiteY793" fmla="*/ 968237 h 6858000"/>
              <a:gd name="connsiteX794" fmla="*/ 3766672 w 7472601"/>
              <a:gd name="connsiteY794" fmla="*/ 359429 h 6858000"/>
              <a:gd name="connsiteX795" fmla="*/ 5805386 w 7472601"/>
              <a:gd name="connsiteY795" fmla="*/ 239240 h 6858000"/>
              <a:gd name="connsiteX796" fmla="*/ 5736947 w 7472601"/>
              <a:gd name="connsiteY796" fmla="*/ 261367 h 6858000"/>
              <a:gd name="connsiteX797" fmla="*/ 5427012 w 7472601"/>
              <a:gd name="connsiteY797" fmla="*/ 311272 h 6858000"/>
              <a:gd name="connsiteX798" fmla="*/ 5147818 w 7472601"/>
              <a:gd name="connsiteY798" fmla="*/ 322112 h 6858000"/>
              <a:gd name="connsiteX799" fmla="*/ 5060854 w 7472601"/>
              <a:gd name="connsiteY799" fmla="*/ 311882 h 6858000"/>
              <a:gd name="connsiteX800" fmla="*/ 4945989 w 7472601"/>
              <a:gd name="connsiteY800" fmla="*/ 300516 h 6858000"/>
              <a:gd name="connsiteX801" fmla="*/ 5410479 w 7472601"/>
              <a:gd name="connsiteY801" fmla="*/ 348434 h 6858000"/>
              <a:gd name="connsiteX802" fmla="*/ 5805386 w 7472601"/>
              <a:gd name="connsiteY802" fmla="*/ 239240 h 6858000"/>
              <a:gd name="connsiteX803" fmla="*/ 5905192 w 7472601"/>
              <a:gd name="connsiteY803" fmla="*/ 163079 h 6858000"/>
              <a:gd name="connsiteX804" fmla="*/ 5865655 w 7472601"/>
              <a:gd name="connsiteY804" fmla="*/ 171901 h 6858000"/>
              <a:gd name="connsiteX805" fmla="*/ 5259740 w 7472601"/>
              <a:gd name="connsiteY805" fmla="*/ 257013 h 6858000"/>
              <a:gd name="connsiteX806" fmla="*/ 5208466 w 7472601"/>
              <a:gd name="connsiteY806" fmla="*/ 257550 h 6858000"/>
              <a:gd name="connsiteX807" fmla="*/ 4980204 w 7472601"/>
              <a:gd name="connsiteY807" fmla="*/ 271903 h 6858000"/>
              <a:gd name="connsiteX808" fmla="*/ 5068068 w 7472601"/>
              <a:gd name="connsiteY808" fmla="*/ 282244 h 6858000"/>
              <a:gd name="connsiteX809" fmla="*/ 5153231 w 7472601"/>
              <a:gd name="connsiteY809" fmla="*/ 292240 h 6858000"/>
              <a:gd name="connsiteX810" fmla="*/ 5426491 w 7472601"/>
              <a:gd name="connsiteY810" fmla="*/ 281128 h 6858000"/>
              <a:gd name="connsiteX811" fmla="*/ 5731212 w 7472601"/>
              <a:gd name="connsiteY811" fmla="*/ 231951 h 6858000"/>
              <a:gd name="connsiteX812" fmla="*/ 5905192 w 7472601"/>
              <a:gd name="connsiteY812" fmla="*/ 163079 h 6858000"/>
              <a:gd name="connsiteX813" fmla="*/ 5944437 w 7472601"/>
              <a:gd name="connsiteY813" fmla="*/ 113829 h 6858000"/>
              <a:gd name="connsiteX814" fmla="*/ 5825032 w 7472601"/>
              <a:gd name="connsiteY814" fmla="*/ 146405 h 6858000"/>
              <a:gd name="connsiteX815" fmla="*/ 4955599 w 7472601"/>
              <a:gd name="connsiteY815" fmla="*/ 247008 h 6858000"/>
              <a:gd name="connsiteX816" fmla="*/ 5210104 w 7472601"/>
              <a:gd name="connsiteY816" fmla="*/ 228123 h 6858000"/>
              <a:gd name="connsiteX817" fmla="*/ 5261015 w 7472601"/>
              <a:gd name="connsiteY817" fmla="*/ 227087 h 6858000"/>
              <a:gd name="connsiteX818" fmla="*/ 5861181 w 7472601"/>
              <a:gd name="connsiteY818" fmla="*/ 143093 h 6858000"/>
              <a:gd name="connsiteX819" fmla="*/ 5961252 w 7472601"/>
              <a:gd name="connsiteY819" fmla="*/ 114820 h 6858000"/>
              <a:gd name="connsiteX820" fmla="*/ 5944437 w 7472601"/>
              <a:gd name="connsiteY820" fmla="*/ 113829 h 6858000"/>
              <a:gd name="connsiteX821" fmla="*/ 3882765 w 7472601"/>
              <a:gd name="connsiteY821" fmla="*/ 0 h 6858000"/>
              <a:gd name="connsiteX822" fmla="*/ 3995099 w 7472601"/>
              <a:gd name="connsiteY822" fmla="*/ 0 h 6858000"/>
              <a:gd name="connsiteX823" fmla="*/ 4163818 w 7472601"/>
              <a:gd name="connsiteY823" fmla="*/ 234104 h 6858000"/>
              <a:gd name="connsiteX824" fmla="*/ 4172099 w 7472601"/>
              <a:gd name="connsiteY824" fmla="*/ 234207 h 6858000"/>
              <a:gd name="connsiteX825" fmla="*/ 4784282 w 7472601"/>
              <a:gd name="connsiteY825" fmla="*/ 276561 h 6858000"/>
              <a:gd name="connsiteX826" fmla="*/ 4801687 w 7472601"/>
              <a:gd name="connsiteY826" fmla="*/ 267764 h 6858000"/>
              <a:gd name="connsiteX827" fmla="*/ 6082788 w 7472601"/>
              <a:gd name="connsiteY827" fmla="*/ 64119 h 6858000"/>
              <a:gd name="connsiteX828" fmla="*/ 6099442 w 7472601"/>
              <a:gd name="connsiteY828" fmla="*/ 82568 h 6858000"/>
              <a:gd name="connsiteX829" fmla="*/ 4804137 w 7472601"/>
              <a:gd name="connsiteY829" fmla="*/ 320931 h 6858000"/>
              <a:gd name="connsiteX830" fmla="*/ 4227047 w 7472601"/>
              <a:gd name="connsiteY830" fmla="*/ 313415 h 6858000"/>
              <a:gd name="connsiteX831" fmla="*/ 4346041 w 7472601"/>
              <a:gd name="connsiteY831" fmla="*/ 456086 h 6858000"/>
              <a:gd name="connsiteX832" fmla="*/ 4870967 w 7472601"/>
              <a:gd name="connsiteY832" fmla="*/ 963061 h 6858000"/>
              <a:gd name="connsiteX833" fmla="*/ 4889647 w 7472601"/>
              <a:gd name="connsiteY833" fmla="*/ 957147 h 6858000"/>
              <a:gd name="connsiteX834" fmla="*/ 5422504 w 7472601"/>
              <a:gd name="connsiteY834" fmla="*/ 805191 h 6858000"/>
              <a:gd name="connsiteX835" fmla="*/ 6087656 w 7472601"/>
              <a:gd name="connsiteY835" fmla="*/ 826703 h 6858000"/>
              <a:gd name="connsiteX836" fmla="*/ 6058717 w 7472601"/>
              <a:gd name="connsiteY836" fmla="*/ 865992 h 6858000"/>
              <a:gd name="connsiteX837" fmla="*/ 4974153 w 7472601"/>
              <a:gd name="connsiteY837" fmla="*/ 1045456 h 6858000"/>
              <a:gd name="connsiteX838" fmla="*/ 5627835 w 7472601"/>
              <a:gd name="connsiteY838" fmla="*/ 1472077 h 6858000"/>
              <a:gd name="connsiteX839" fmla="*/ 5629817 w 7472601"/>
              <a:gd name="connsiteY839" fmla="*/ 1471412 h 6858000"/>
              <a:gd name="connsiteX840" fmla="*/ 5634124 w 7472601"/>
              <a:gd name="connsiteY840" fmla="*/ 1470572 h 6858000"/>
              <a:gd name="connsiteX841" fmla="*/ 5755832 w 7472601"/>
              <a:gd name="connsiteY841" fmla="*/ 1383886 h 6858000"/>
              <a:gd name="connsiteX842" fmla="*/ 6014186 w 7472601"/>
              <a:gd name="connsiteY842" fmla="*/ 1279799 h 6858000"/>
              <a:gd name="connsiteX843" fmla="*/ 6901619 w 7472601"/>
              <a:gd name="connsiteY843" fmla="*/ 1047874 h 6858000"/>
              <a:gd name="connsiteX844" fmla="*/ 6931566 w 7472601"/>
              <a:gd name="connsiteY844" fmla="*/ 1062034 h 6858000"/>
              <a:gd name="connsiteX845" fmla="*/ 5790982 w 7472601"/>
              <a:gd name="connsiteY845" fmla="*/ 1561380 h 6858000"/>
              <a:gd name="connsiteX846" fmla="*/ 6188971 w 7472601"/>
              <a:gd name="connsiteY846" fmla="*/ 1755168 h 6858000"/>
              <a:gd name="connsiteX847" fmla="*/ 6202446 w 7472601"/>
              <a:gd name="connsiteY847" fmla="*/ 1752268 h 6858000"/>
              <a:gd name="connsiteX848" fmla="*/ 7179560 w 7472601"/>
              <a:gd name="connsiteY848" fmla="*/ 1467551 h 6858000"/>
              <a:gd name="connsiteX849" fmla="*/ 7158730 w 7472601"/>
              <a:gd name="connsiteY849" fmla="*/ 1507835 h 6858000"/>
              <a:gd name="connsiteX850" fmla="*/ 6326959 w 7472601"/>
              <a:gd name="connsiteY850" fmla="*/ 1817686 h 6858000"/>
              <a:gd name="connsiteX851" fmla="*/ 6537433 w 7472601"/>
              <a:gd name="connsiteY851" fmla="*/ 1907790 h 6858000"/>
              <a:gd name="connsiteX852" fmla="*/ 6550221 w 7472601"/>
              <a:gd name="connsiteY852" fmla="*/ 1910729 h 6858000"/>
              <a:gd name="connsiteX853" fmla="*/ 6964438 w 7472601"/>
              <a:gd name="connsiteY853" fmla="*/ 2209505 h 6858000"/>
              <a:gd name="connsiteX854" fmla="*/ 7367862 w 7472601"/>
              <a:gd name="connsiteY854" fmla="*/ 2806833 h 6858000"/>
              <a:gd name="connsiteX855" fmla="*/ 7364329 w 7472601"/>
              <a:gd name="connsiteY855" fmla="*/ 2826907 h 6858000"/>
              <a:gd name="connsiteX856" fmla="*/ 7290545 w 7472601"/>
              <a:gd name="connsiteY856" fmla="*/ 2850663 h 6858000"/>
              <a:gd name="connsiteX857" fmla="*/ 6472036 w 7472601"/>
              <a:gd name="connsiteY857" fmla="*/ 1959003 h 6858000"/>
              <a:gd name="connsiteX858" fmla="*/ 5792897 w 7472601"/>
              <a:gd name="connsiteY858" fmla="*/ 1647747 h 6858000"/>
              <a:gd name="connsiteX859" fmla="*/ 5842751 w 7472601"/>
              <a:gd name="connsiteY859" fmla="*/ 1816112 h 6858000"/>
              <a:gd name="connsiteX860" fmla="*/ 5847424 w 7472601"/>
              <a:gd name="connsiteY860" fmla="*/ 1815776 h 6858000"/>
              <a:gd name="connsiteX861" fmla="*/ 6399821 w 7472601"/>
              <a:gd name="connsiteY861" fmla="*/ 2344799 h 6858000"/>
              <a:gd name="connsiteX862" fmla="*/ 6323232 w 7472601"/>
              <a:gd name="connsiteY862" fmla="*/ 2389634 h 6858000"/>
              <a:gd name="connsiteX863" fmla="*/ 5942958 w 7472601"/>
              <a:gd name="connsiteY863" fmla="*/ 2077708 h 6858000"/>
              <a:gd name="connsiteX864" fmla="*/ 5921559 w 7472601"/>
              <a:gd name="connsiteY864" fmla="*/ 2378596 h 6858000"/>
              <a:gd name="connsiteX865" fmla="*/ 5817651 w 7472601"/>
              <a:gd name="connsiteY865" fmla="*/ 3023919 h 6858000"/>
              <a:gd name="connsiteX866" fmla="*/ 5729634 w 7472601"/>
              <a:gd name="connsiteY866" fmla="*/ 3051849 h 6858000"/>
              <a:gd name="connsiteX867" fmla="*/ 5611018 w 7472601"/>
              <a:gd name="connsiteY867" fmla="*/ 2316769 h 6858000"/>
              <a:gd name="connsiteX868" fmla="*/ 5687608 w 7472601"/>
              <a:gd name="connsiteY868" fmla="*/ 2039972 h 6858000"/>
              <a:gd name="connsiteX869" fmla="*/ 5657554 w 7472601"/>
              <a:gd name="connsiteY869" fmla="*/ 1576445 h 6858000"/>
              <a:gd name="connsiteX870" fmla="*/ 5150475 w 7472601"/>
              <a:gd name="connsiteY870" fmla="*/ 1274012 h 6858000"/>
              <a:gd name="connsiteX871" fmla="*/ 5349142 w 7472601"/>
              <a:gd name="connsiteY871" fmla="*/ 2204405 h 6858000"/>
              <a:gd name="connsiteX872" fmla="*/ 5262214 w 7472601"/>
              <a:gd name="connsiteY872" fmla="*/ 2233836 h 6858000"/>
              <a:gd name="connsiteX873" fmla="*/ 4981539 w 7472601"/>
              <a:gd name="connsiteY873" fmla="*/ 1542201 h 6858000"/>
              <a:gd name="connsiteX874" fmla="*/ 4958461 w 7472601"/>
              <a:gd name="connsiteY874" fmla="*/ 1136957 h 6858000"/>
              <a:gd name="connsiteX875" fmla="*/ 4655015 w 7472601"/>
              <a:gd name="connsiteY875" fmla="*/ 891426 h 6858000"/>
              <a:gd name="connsiteX876" fmla="*/ 4348002 w 7472601"/>
              <a:gd name="connsiteY876" fmla="*/ 2205895 h 6858000"/>
              <a:gd name="connsiteX877" fmla="*/ 4262250 w 7472601"/>
              <a:gd name="connsiteY877" fmla="*/ 2219972 h 6858000"/>
              <a:gd name="connsiteX878" fmla="*/ 4550611 w 7472601"/>
              <a:gd name="connsiteY878" fmla="*/ 817540 h 6858000"/>
              <a:gd name="connsiteX879" fmla="*/ 4564418 w 7472601"/>
              <a:gd name="connsiteY879" fmla="*/ 808293 h 6858000"/>
              <a:gd name="connsiteX880" fmla="*/ 4266388 w 7472601"/>
              <a:gd name="connsiteY880" fmla="*/ 500083 h 6858000"/>
              <a:gd name="connsiteX881" fmla="*/ 4032842 w 7472601"/>
              <a:gd name="connsiteY881" fmla="*/ 211809 h 6858000"/>
              <a:gd name="connsiteX882" fmla="*/ 3882765 w 7472601"/>
              <a:gd name="connsiteY882" fmla="*/ 0 h 6858000"/>
              <a:gd name="connsiteX883" fmla="*/ 3721337 w 7472601"/>
              <a:gd name="connsiteY883" fmla="*/ 0 h 6858000"/>
              <a:gd name="connsiteX884" fmla="*/ 3797544 w 7472601"/>
              <a:gd name="connsiteY884" fmla="*/ 0 h 6858000"/>
              <a:gd name="connsiteX885" fmla="*/ 3775734 w 7472601"/>
              <a:gd name="connsiteY885" fmla="*/ 95131 h 6858000"/>
              <a:gd name="connsiteX886" fmla="*/ 3724807 w 7472601"/>
              <a:gd name="connsiteY886" fmla="*/ 272257 h 6858000"/>
              <a:gd name="connsiteX887" fmla="*/ 3726844 w 7472601"/>
              <a:gd name="connsiteY887" fmla="*/ 282988 h 6858000"/>
              <a:gd name="connsiteX888" fmla="*/ 3742664 w 7472601"/>
              <a:gd name="connsiteY888" fmla="*/ 279918 h 6858000"/>
              <a:gd name="connsiteX889" fmla="*/ 4103910 w 7472601"/>
              <a:gd name="connsiteY889" fmla="*/ 1161917 h 6858000"/>
              <a:gd name="connsiteX890" fmla="*/ 4020269 w 7472601"/>
              <a:gd name="connsiteY890" fmla="*/ 1200406 h 6858000"/>
              <a:gd name="connsiteX891" fmla="*/ 3674882 w 7472601"/>
              <a:gd name="connsiteY891" fmla="*/ 488524 h 6858000"/>
              <a:gd name="connsiteX892" fmla="*/ 3132682 w 7472601"/>
              <a:gd name="connsiteY892" fmla="*/ 1072284 h 6858000"/>
              <a:gd name="connsiteX893" fmla="*/ 2716346 w 7472601"/>
              <a:gd name="connsiteY893" fmla="*/ 1276376 h 6858000"/>
              <a:gd name="connsiteX894" fmla="*/ 2716772 w 7472601"/>
              <a:gd name="connsiteY894" fmla="*/ 1255462 h 6858000"/>
              <a:gd name="connsiteX895" fmla="*/ 3471096 w 7472601"/>
              <a:gd name="connsiteY895" fmla="*/ 437072 h 6858000"/>
              <a:gd name="connsiteX896" fmla="*/ 3639057 w 7472601"/>
              <a:gd name="connsiteY896" fmla="*/ 286334 h 6858000"/>
              <a:gd name="connsiteX897" fmla="*/ 3640309 w 7472601"/>
              <a:gd name="connsiteY897" fmla="*/ 284664 h 6858000"/>
              <a:gd name="connsiteX898" fmla="*/ 3646022 w 7472601"/>
              <a:gd name="connsiteY898" fmla="*/ 276711 h 6858000"/>
              <a:gd name="connsiteX899" fmla="*/ 3707943 w 7472601"/>
              <a:gd name="connsiteY899" fmla="*/ 65958 h 6858000"/>
              <a:gd name="connsiteX900" fmla="*/ 3721337 w 7472601"/>
              <a:gd name="connsiteY900" fmla="*/ 0 h 6858000"/>
              <a:gd name="connsiteX901" fmla="*/ 2867960 w 7472601"/>
              <a:gd name="connsiteY901" fmla="*/ 0 h 6858000"/>
              <a:gd name="connsiteX902" fmla="*/ 2926351 w 7472601"/>
              <a:gd name="connsiteY902" fmla="*/ 0 h 6858000"/>
              <a:gd name="connsiteX903" fmla="*/ 2902823 w 7472601"/>
              <a:gd name="connsiteY903" fmla="*/ 262929 h 6858000"/>
              <a:gd name="connsiteX904" fmla="*/ 2940663 w 7472601"/>
              <a:gd name="connsiteY904" fmla="*/ 140884 h 6858000"/>
              <a:gd name="connsiteX905" fmla="*/ 2947039 w 7472601"/>
              <a:gd name="connsiteY905" fmla="*/ 122524 h 6858000"/>
              <a:gd name="connsiteX906" fmla="*/ 2984316 w 7472601"/>
              <a:gd name="connsiteY906" fmla="*/ 0 h 6858000"/>
              <a:gd name="connsiteX907" fmla="*/ 3016114 w 7472601"/>
              <a:gd name="connsiteY907" fmla="*/ 0 h 6858000"/>
              <a:gd name="connsiteX908" fmla="*/ 2979949 w 7472601"/>
              <a:gd name="connsiteY908" fmla="*/ 119274 h 6858000"/>
              <a:gd name="connsiteX909" fmla="*/ 3023879 w 7472601"/>
              <a:gd name="connsiteY909" fmla="*/ 0 h 6858000"/>
              <a:gd name="connsiteX910" fmla="*/ 3105400 w 7472601"/>
              <a:gd name="connsiteY910" fmla="*/ 0 h 6858000"/>
              <a:gd name="connsiteX911" fmla="*/ 3094669 w 7472601"/>
              <a:gd name="connsiteY911" fmla="*/ 30308 h 6858000"/>
              <a:gd name="connsiteX912" fmla="*/ 2901945 w 7472601"/>
              <a:gd name="connsiteY912" fmla="*/ 466538 h 6858000"/>
              <a:gd name="connsiteX913" fmla="*/ 2815209 w 7472601"/>
              <a:gd name="connsiteY913" fmla="*/ 497361 h 6858000"/>
              <a:gd name="connsiteX914" fmla="*/ 2844845 w 7472601"/>
              <a:gd name="connsiteY914" fmla="*/ 127638 h 6858000"/>
              <a:gd name="connsiteX915" fmla="*/ 2867960 w 7472601"/>
              <a:gd name="connsiteY915" fmla="*/ 0 h 6858000"/>
              <a:gd name="connsiteX916" fmla="*/ 1057230 w 7472601"/>
              <a:gd name="connsiteY916" fmla="*/ 0 h 6858000"/>
              <a:gd name="connsiteX917" fmla="*/ 1111003 w 7472601"/>
              <a:gd name="connsiteY917" fmla="*/ 0 h 6858000"/>
              <a:gd name="connsiteX918" fmla="*/ 1125553 w 7472601"/>
              <a:gd name="connsiteY918" fmla="*/ 52588 h 6858000"/>
              <a:gd name="connsiteX919" fmla="*/ 1304276 w 7472601"/>
              <a:gd name="connsiteY919" fmla="*/ 476275 h 6858000"/>
              <a:gd name="connsiteX920" fmla="*/ 1492066 w 7472601"/>
              <a:gd name="connsiteY920" fmla="*/ 886333 h 6858000"/>
              <a:gd name="connsiteX921" fmla="*/ 1423698 w 7472601"/>
              <a:gd name="connsiteY921" fmla="*/ 710817 h 6858000"/>
              <a:gd name="connsiteX922" fmla="*/ 1357609 w 7472601"/>
              <a:gd name="connsiteY922" fmla="*/ 532892 h 6858000"/>
              <a:gd name="connsiteX923" fmla="*/ 1309550 w 7472601"/>
              <a:gd name="connsiteY923" fmla="*/ 374031 h 6858000"/>
              <a:gd name="connsiteX924" fmla="*/ 1193673 w 7472601"/>
              <a:gd name="connsiteY924" fmla="*/ 49533 h 6858000"/>
              <a:gd name="connsiteX925" fmla="*/ 1164391 w 7472601"/>
              <a:gd name="connsiteY925" fmla="*/ 0 h 6858000"/>
              <a:gd name="connsiteX926" fmla="*/ 1200666 w 7472601"/>
              <a:gd name="connsiteY926" fmla="*/ 0 h 6858000"/>
              <a:gd name="connsiteX927" fmla="*/ 1223408 w 7472601"/>
              <a:gd name="connsiteY927" fmla="*/ 38996 h 6858000"/>
              <a:gd name="connsiteX928" fmla="*/ 1339635 w 7472601"/>
              <a:gd name="connsiteY928" fmla="*/ 365517 h 6858000"/>
              <a:gd name="connsiteX929" fmla="*/ 1387469 w 7472601"/>
              <a:gd name="connsiteY929" fmla="*/ 523079 h 6858000"/>
              <a:gd name="connsiteX930" fmla="*/ 1452685 w 7472601"/>
              <a:gd name="connsiteY930" fmla="*/ 699806 h 6858000"/>
              <a:gd name="connsiteX931" fmla="*/ 1492092 w 7472601"/>
              <a:gd name="connsiteY931" fmla="*/ 800424 h 6858000"/>
              <a:gd name="connsiteX932" fmla="*/ 1455302 w 7472601"/>
              <a:gd name="connsiteY932" fmla="*/ 632913 h 6858000"/>
              <a:gd name="connsiteX933" fmla="*/ 1222336 w 7472601"/>
              <a:gd name="connsiteY933" fmla="*/ 9480 h 6858000"/>
              <a:gd name="connsiteX934" fmla="*/ 1214634 w 7472601"/>
              <a:gd name="connsiteY934" fmla="*/ 0 h 6858000"/>
              <a:gd name="connsiteX935" fmla="*/ 1289827 w 7472601"/>
              <a:gd name="connsiteY935" fmla="*/ 0 h 6858000"/>
              <a:gd name="connsiteX936" fmla="*/ 1321076 w 7472601"/>
              <a:gd name="connsiteY936" fmla="*/ 59722 h 6858000"/>
              <a:gd name="connsiteX937" fmla="*/ 1512579 w 7472601"/>
              <a:gd name="connsiteY937" fmla="*/ 626441 h 6858000"/>
              <a:gd name="connsiteX938" fmla="*/ 1506076 w 7472601"/>
              <a:gd name="connsiteY938" fmla="*/ 1089289 h 6858000"/>
              <a:gd name="connsiteX939" fmla="*/ 1486346 w 7472601"/>
              <a:gd name="connsiteY939" fmla="*/ 1079919 h 6858000"/>
              <a:gd name="connsiteX940" fmla="*/ 1070511 w 7472601"/>
              <a:gd name="connsiteY940" fmla="*/ 48609 h 6858000"/>
              <a:gd name="connsiteX941" fmla="*/ 1057230 w 7472601"/>
              <a:gd name="connsiteY941" fmla="*/ 0 h 6858000"/>
              <a:gd name="connsiteX942" fmla="*/ 43151 w 7472601"/>
              <a:gd name="connsiteY942" fmla="*/ 0 h 6858000"/>
              <a:gd name="connsiteX943" fmla="*/ 95283 w 7472601"/>
              <a:gd name="connsiteY943" fmla="*/ 0 h 6858000"/>
              <a:gd name="connsiteX944" fmla="*/ 300708 w 7472601"/>
              <a:gd name="connsiteY944" fmla="*/ 154571 h 6858000"/>
              <a:gd name="connsiteX945" fmla="*/ 530414 w 7472601"/>
              <a:gd name="connsiteY945" fmla="*/ 354673 h 6858000"/>
              <a:gd name="connsiteX946" fmla="*/ 333785 w 7472601"/>
              <a:gd name="connsiteY946" fmla="*/ 161564 h 6858000"/>
              <a:gd name="connsiteX947" fmla="*/ 147005 w 7472601"/>
              <a:gd name="connsiteY947" fmla="*/ 0 h 6858000"/>
              <a:gd name="connsiteX948" fmla="*/ 272509 w 7472601"/>
              <a:gd name="connsiteY948" fmla="*/ 0 h 6858000"/>
              <a:gd name="connsiteX949" fmla="*/ 326276 w 7472601"/>
              <a:gd name="connsiteY949" fmla="*/ 45847 h 6858000"/>
              <a:gd name="connsiteX950" fmla="*/ 823759 w 7472601"/>
              <a:gd name="connsiteY950" fmla="*/ 574145 h 6858000"/>
              <a:gd name="connsiteX951" fmla="*/ 811254 w 7472601"/>
              <a:gd name="connsiteY951" fmla="*/ 665546 h 6858000"/>
              <a:gd name="connsiteX952" fmla="*/ 154042 w 7472601"/>
              <a:gd name="connsiteY952" fmla="*/ 261522 h 6858000"/>
              <a:gd name="connsiteX953" fmla="*/ 13550 w 7472601"/>
              <a:gd name="connsiteY953" fmla="*/ 158423 h 6858000"/>
              <a:gd name="connsiteX954" fmla="*/ 0 w 7472601"/>
              <a:gd name="connsiteY954" fmla="*/ 146618 h 6858000"/>
              <a:gd name="connsiteX955" fmla="*/ 0 w 7472601"/>
              <a:gd name="connsiteY955" fmla="*/ 59161 h 6858000"/>
              <a:gd name="connsiteX956" fmla="*/ 45427 w 7472601"/>
              <a:gd name="connsiteY956" fmla="*/ 101078 h 6858000"/>
              <a:gd name="connsiteX957" fmla="*/ 630103 w 7472601"/>
              <a:gd name="connsiteY957" fmla="*/ 485885 h 6858000"/>
              <a:gd name="connsiteX958" fmla="*/ 532040 w 7472601"/>
              <a:gd name="connsiteY958" fmla="*/ 399359 h 6858000"/>
              <a:gd name="connsiteX959" fmla="*/ 517618 w 7472601"/>
              <a:gd name="connsiteY959" fmla="*/ 385726 h 6858000"/>
              <a:gd name="connsiteX960" fmla="*/ 285074 w 7472601"/>
              <a:gd name="connsiteY960" fmla="*/ 182755 h 6858000"/>
              <a:gd name="connsiteX961" fmla="*/ 43151 w 7472601"/>
              <a:gd name="connsiteY961"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63634 h 6858000"/>
              <a:gd name="connsiteX78" fmla="*/ 7448321 w 7472601"/>
              <a:gd name="connsiteY78" fmla="*/ 6190991 h 6858000"/>
              <a:gd name="connsiteX79" fmla="*/ 7467600 w 7472601"/>
              <a:gd name="connsiteY79" fmla="*/ 6221686 h 6858000"/>
              <a:gd name="connsiteX80" fmla="*/ 7467600 w 7472601"/>
              <a:gd name="connsiteY80" fmla="*/ 6334256 h 6858000"/>
              <a:gd name="connsiteX81" fmla="*/ 7454976 w 7472601"/>
              <a:gd name="connsiteY81" fmla="*/ 6318297 h 6858000"/>
              <a:gd name="connsiteX82" fmla="*/ 1456157 w 7472601"/>
              <a:gd name="connsiteY82" fmla="*/ 5371404 h 6858000"/>
              <a:gd name="connsiteX83" fmla="*/ 1244432 w 7472601"/>
              <a:gd name="connsiteY83" fmla="*/ 5385601 h 6858000"/>
              <a:gd name="connsiteX84" fmla="*/ 973990 w 7472601"/>
              <a:gd name="connsiteY84" fmla="*/ 5424940 h 6858000"/>
              <a:gd name="connsiteX85" fmla="*/ 1103809 w 7472601"/>
              <a:gd name="connsiteY85" fmla="*/ 5433720 h 6858000"/>
              <a:gd name="connsiteX86" fmla="*/ 1123454 w 7472601"/>
              <a:gd name="connsiteY86" fmla="*/ 5435727 h 6858000"/>
              <a:gd name="connsiteX87" fmla="*/ 1737017 w 7472601"/>
              <a:gd name="connsiteY87" fmla="*/ 5452183 h 6858000"/>
              <a:gd name="connsiteX88" fmla="*/ 1824397 w 7472601"/>
              <a:gd name="connsiteY88" fmla="*/ 5447757 h 6858000"/>
              <a:gd name="connsiteX89" fmla="*/ 2070059 w 7472601"/>
              <a:gd name="connsiteY89" fmla="*/ 5441660 h 6858000"/>
              <a:gd name="connsiteX90" fmla="*/ 1456157 w 7472601"/>
              <a:gd name="connsiteY90" fmla="*/ 5371404 h 6858000"/>
              <a:gd name="connsiteX91" fmla="*/ 4988186 w 7472601"/>
              <a:gd name="connsiteY91" fmla="*/ 5216467 h 6858000"/>
              <a:gd name="connsiteX92" fmla="*/ 4777334 w 7472601"/>
              <a:gd name="connsiteY92" fmla="*/ 5406072 h 6858000"/>
              <a:gd name="connsiteX93" fmla="*/ 4718341 w 7472601"/>
              <a:gd name="connsiteY93" fmla="*/ 5468043 h 6858000"/>
              <a:gd name="connsiteX94" fmla="*/ 4604655 w 7472601"/>
              <a:gd name="connsiteY94" fmla="*/ 5583434 h 6858000"/>
              <a:gd name="connsiteX95" fmla="*/ 4565074 w 7472601"/>
              <a:gd name="connsiteY95" fmla="*/ 5618550 h 6858000"/>
              <a:gd name="connsiteX96" fmla="*/ 4988186 w 7472601"/>
              <a:gd name="connsiteY96" fmla="*/ 5216467 h 6858000"/>
              <a:gd name="connsiteX97" fmla="*/ 4978032 w 7472601"/>
              <a:gd name="connsiteY97" fmla="*/ 5183809 h 6858000"/>
              <a:gd name="connsiteX98" fmla="*/ 4463413 w 7472601"/>
              <a:gd name="connsiteY98" fmla="*/ 5615162 h 6858000"/>
              <a:gd name="connsiteX99" fmla="*/ 4358134 w 7472601"/>
              <a:gd name="connsiteY99" fmla="*/ 5742791 h 6858000"/>
              <a:gd name="connsiteX100" fmla="*/ 4376219 w 7472601"/>
              <a:gd name="connsiteY100" fmla="*/ 5729027 h 6858000"/>
              <a:gd name="connsiteX101" fmla="*/ 4582340 w 7472601"/>
              <a:gd name="connsiteY101" fmla="*/ 5561037 h 6858000"/>
              <a:gd name="connsiteX102" fmla="*/ 4694684 w 7472601"/>
              <a:gd name="connsiteY102" fmla="*/ 5447098 h 6858000"/>
              <a:gd name="connsiteX103" fmla="*/ 4754123 w 7472601"/>
              <a:gd name="connsiteY103" fmla="*/ 5384643 h 6858000"/>
              <a:gd name="connsiteX104" fmla="*/ 4978032 w 7472601"/>
              <a:gd name="connsiteY104" fmla="*/ 5183809 h 6858000"/>
              <a:gd name="connsiteX105" fmla="*/ 1903353 w 7472601"/>
              <a:gd name="connsiteY105" fmla="*/ 5044827 h 6858000"/>
              <a:gd name="connsiteX106" fmla="*/ 1936931 w 7472601"/>
              <a:gd name="connsiteY106" fmla="*/ 5093954 h 6858000"/>
              <a:gd name="connsiteX107" fmla="*/ 2195868 w 7472601"/>
              <a:gd name="connsiteY107" fmla="*/ 5396574 h 6858000"/>
              <a:gd name="connsiteX108" fmla="*/ 2088852 w 7472601"/>
              <a:gd name="connsiteY108" fmla="*/ 5166123 h 6858000"/>
              <a:gd name="connsiteX109" fmla="*/ 1958241 w 7472601"/>
              <a:gd name="connsiteY109" fmla="*/ 5067955 h 6858000"/>
              <a:gd name="connsiteX110" fmla="*/ 1903353 w 7472601"/>
              <a:gd name="connsiteY110" fmla="*/ 5044827 h 6858000"/>
              <a:gd name="connsiteX111" fmla="*/ 1979378 w 7472601"/>
              <a:gd name="connsiteY111" fmla="*/ 4769504 h 6858000"/>
              <a:gd name="connsiteX112" fmla="*/ 2882120 w 7472601"/>
              <a:gd name="connsiteY112" fmla="*/ 5064547 h 6858000"/>
              <a:gd name="connsiteX113" fmla="*/ 2793103 w 7472601"/>
              <a:gd name="connsiteY113" fmla="*/ 5039699 h 6858000"/>
              <a:gd name="connsiteX114" fmla="*/ 2770041 w 7472601"/>
              <a:gd name="connsiteY114" fmla="*/ 5033634 h 6858000"/>
              <a:gd name="connsiteX115" fmla="*/ 1979378 w 7472601"/>
              <a:gd name="connsiteY115" fmla="*/ 4769504 h 6858000"/>
              <a:gd name="connsiteX116" fmla="*/ 1927410 w 7472601"/>
              <a:gd name="connsiteY116" fmla="*/ 4716164 h 6858000"/>
              <a:gd name="connsiteX117" fmla="*/ 1959587 w 7472601"/>
              <a:gd name="connsiteY117" fmla="*/ 4728849 h 6858000"/>
              <a:gd name="connsiteX118" fmla="*/ 2777707 w 7472601"/>
              <a:gd name="connsiteY118" fmla="*/ 5003991 h 6858000"/>
              <a:gd name="connsiteX119" fmla="*/ 2800768 w 7472601"/>
              <a:gd name="connsiteY119" fmla="*/ 5010056 h 6858000"/>
              <a:gd name="connsiteX120" fmla="*/ 2879408 w 7472601"/>
              <a:gd name="connsiteY120" fmla="*/ 5031590 h 6858000"/>
              <a:gd name="connsiteX121" fmla="*/ 2862295 w 7472601"/>
              <a:gd name="connsiteY121" fmla="*/ 5022958 h 6858000"/>
              <a:gd name="connsiteX122" fmla="*/ 2813343 w 7472601"/>
              <a:gd name="connsiteY122" fmla="*/ 4998369 h 6858000"/>
              <a:gd name="connsiteX123" fmla="*/ 2646245 w 7472601"/>
              <a:gd name="connsiteY123" fmla="*/ 4930999 h 6858000"/>
              <a:gd name="connsiteX124" fmla="*/ 1999243 w 7472601"/>
              <a:gd name="connsiteY124" fmla="*/ 4730524 h 6858000"/>
              <a:gd name="connsiteX125" fmla="*/ 1979527 w 7472601"/>
              <a:gd name="connsiteY125" fmla="*/ 4726651 h 6858000"/>
              <a:gd name="connsiteX126" fmla="*/ 1927410 w 7472601"/>
              <a:gd name="connsiteY126" fmla="*/ 4716164 h 6858000"/>
              <a:gd name="connsiteX127" fmla="*/ 1997014 w 7472601"/>
              <a:gd name="connsiteY127" fmla="*/ 4698007 h 6858000"/>
              <a:gd name="connsiteX128" fmla="*/ 2005458 w 7472601"/>
              <a:gd name="connsiteY128" fmla="*/ 4699540 h 6858000"/>
              <a:gd name="connsiteX129" fmla="*/ 2657186 w 7472601"/>
              <a:gd name="connsiteY129" fmla="*/ 4901687 h 6858000"/>
              <a:gd name="connsiteX130" fmla="*/ 2826662 w 7472601"/>
              <a:gd name="connsiteY130" fmla="*/ 4970362 h 6858000"/>
              <a:gd name="connsiteX131" fmla="*/ 2876100 w 7472601"/>
              <a:gd name="connsiteY131" fmla="*/ 4995397 h 6858000"/>
              <a:gd name="connsiteX132" fmla="*/ 3042600 w 7472601"/>
              <a:gd name="connsiteY132" fmla="*/ 5059532 h 6858000"/>
              <a:gd name="connsiteX133" fmla="*/ 1997014 w 7472601"/>
              <a:gd name="connsiteY133" fmla="*/ 4698007 h 6858000"/>
              <a:gd name="connsiteX134" fmla="*/ 2305292 w 7472601"/>
              <a:gd name="connsiteY134" fmla="*/ 4219492 h 6858000"/>
              <a:gd name="connsiteX135" fmla="*/ 3360922 w 7472601"/>
              <a:gd name="connsiteY135" fmla="*/ 4529373 h 6858000"/>
              <a:gd name="connsiteX136" fmla="*/ 3492420 w 7472601"/>
              <a:gd name="connsiteY136" fmla="*/ 4510145 h 6858000"/>
              <a:gd name="connsiteX137" fmla="*/ 3364086 w 7472601"/>
              <a:gd name="connsiteY137" fmla="*/ 4480340 h 6858000"/>
              <a:gd name="connsiteX138" fmla="*/ 3225818 w 7472601"/>
              <a:gd name="connsiteY138" fmla="*/ 4411822 h 6858000"/>
              <a:gd name="connsiteX139" fmla="*/ 3129696 w 7472601"/>
              <a:gd name="connsiteY139" fmla="*/ 4360704 h 6858000"/>
              <a:gd name="connsiteX140" fmla="*/ 2814545 w 7472601"/>
              <a:gd name="connsiteY140" fmla="*/ 4282955 h 6858000"/>
              <a:gd name="connsiteX141" fmla="*/ 2305292 w 7472601"/>
              <a:gd name="connsiteY141" fmla="*/ 4219492 h 6858000"/>
              <a:gd name="connsiteX142" fmla="*/ 2626982 w 7472601"/>
              <a:gd name="connsiteY142" fmla="*/ 4206450 h 6858000"/>
              <a:gd name="connsiteX143" fmla="*/ 2490617 w 7472601"/>
              <a:gd name="connsiteY143" fmla="*/ 4206951 h 6858000"/>
              <a:gd name="connsiteX144" fmla="*/ 2819869 w 7472601"/>
              <a:gd name="connsiteY144" fmla="*/ 4252936 h 6858000"/>
              <a:gd name="connsiteX145" fmla="*/ 3143018 w 7472601"/>
              <a:gd name="connsiteY145" fmla="*/ 4332698 h 6858000"/>
              <a:gd name="connsiteX146" fmla="*/ 3241520 w 7472601"/>
              <a:gd name="connsiteY146" fmla="*/ 4385112 h 6858000"/>
              <a:gd name="connsiteX147" fmla="*/ 3374575 w 7472601"/>
              <a:gd name="connsiteY147" fmla="*/ 4451517 h 6858000"/>
              <a:gd name="connsiteX148" fmla="*/ 3505221 w 7472601"/>
              <a:gd name="connsiteY148" fmla="*/ 4480757 h 6858000"/>
              <a:gd name="connsiteX149" fmla="*/ 2626982 w 7472601"/>
              <a:gd name="connsiteY149" fmla="*/ 4206450 h 6858000"/>
              <a:gd name="connsiteX150" fmla="*/ 1310106 w 7472601"/>
              <a:gd name="connsiteY150" fmla="*/ 3943217 h 6858000"/>
              <a:gd name="connsiteX151" fmla="*/ 854994 w 7472601"/>
              <a:gd name="connsiteY151" fmla="*/ 4399136 h 6858000"/>
              <a:gd name="connsiteX152" fmla="*/ 742462 w 7472601"/>
              <a:gd name="connsiteY152" fmla="*/ 4594648 h 6858000"/>
              <a:gd name="connsiteX153" fmla="*/ 820602 w 7472601"/>
              <a:gd name="connsiteY153" fmla="*/ 4485915 h 6858000"/>
              <a:gd name="connsiteX154" fmla="*/ 878295 w 7472601"/>
              <a:gd name="connsiteY154" fmla="*/ 4403594 h 6858000"/>
              <a:gd name="connsiteX155" fmla="*/ 1240607 w 7472601"/>
              <a:gd name="connsiteY155" fmla="*/ 4010401 h 6858000"/>
              <a:gd name="connsiteX156" fmla="*/ 1310106 w 7472601"/>
              <a:gd name="connsiteY156" fmla="*/ 3943217 h 6858000"/>
              <a:gd name="connsiteX157" fmla="*/ 1423113 w 7472601"/>
              <a:gd name="connsiteY157" fmla="*/ 3874565 h 6858000"/>
              <a:gd name="connsiteX158" fmla="*/ 1260565 w 7472601"/>
              <a:gd name="connsiteY158" fmla="*/ 4031982 h 6858000"/>
              <a:gd name="connsiteX159" fmla="*/ 901900 w 7472601"/>
              <a:gd name="connsiteY159" fmla="*/ 4421236 h 6858000"/>
              <a:gd name="connsiteX160" fmla="*/ 845044 w 7472601"/>
              <a:gd name="connsiteY160" fmla="*/ 4502436 h 6858000"/>
              <a:gd name="connsiteX161" fmla="*/ 685926 w 7472601"/>
              <a:gd name="connsiteY161" fmla="*/ 4703069 h 6858000"/>
              <a:gd name="connsiteX162" fmla="*/ 684248 w 7472601"/>
              <a:gd name="connsiteY162" fmla="*/ 4706721 h 6858000"/>
              <a:gd name="connsiteX163" fmla="*/ 1423113 w 7472601"/>
              <a:gd name="connsiteY163" fmla="*/ 3874565 h 6858000"/>
              <a:gd name="connsiteX164" fmla="*/ 3316479 w 7472601"/>
              <a:gd name="connsiteY164" fmla="*/ 3872136 h 6858000"/>
              <a:gd name="connsiteX165" fmla="*/ 3546806 w 7472601"/>
              <a:gd name="connsiteY165" fmla="*/ 4356139 h 6858000"/>
              <a:gd name="connsiteX166" fmla="*/ 3364433 w 7472601"/>
              <a:gd name="connsiteY166" fmla="*/ 3953121 h 6858000"/>
              <a:gd name="connsiteX167" fmla="*/ 3316479 w 7472601"/>
              <a:gd name="connsiteY167" fmla="*/ 3872136 h 6858000"/>
              <a:gd name="connsiteX168" fmla="*/ 3291335 w 7472601"/>
              <a:gd name="connsiteY168" fmla="*/ 3767420 h 6858000"/>
              <a:gd name="connsiteX169" fmla="*/ 3390805 w 7472601"/>
              <a:gd name="connsiteY169" fmla="*/ 3937163 h 6858000"/>
              <a:gd name="connsiteX170" fmla="*/ 3579062 w 7472601"/>
              <a:gd name="connsiteY170" fmla="*/ 4359040 h 6858000"/>
              <a:gd name="connsiteX171" fmla="*/ 3467355 w 7472601"/>
              <a:gd name="connsiteY171" fmla="*/ 3988130 h 6858000"/>
              <a:gd name="connsiteX172" fmla="*/ 3310753 w 7472601"/>
              <a:gd name="connsiteY172" fmla="*/ 3787140 h 6858000"/>
              <a:gd name="connsiteX173" fmla="*/ 3291335 w 7472601"/>
              <a:gd name="connsiteY173" fmla="*/ 3767420 h 6858000"/>
              <a:gd name="connsiteX174" fmla="*/ 1635889 w 7472601"/>
              <a:gd name="connsiteY174" fmla="*/ 3709494 h 6858000"/>
              <a:gd name="connsiteX175" fmla="*/ 1634800 w 7472601"/>
              <a:gd name="connsiteY175" fmla="*/ 3731111 h 6858000"/>
              <a:gd name="connsiteX176" fmla="*/ 1635889 w 7472601"/>
              <a:gd name="connsiteY176" fmla="*/ 3709494 h 6858000"/>
              <a:gd name="connsiteX177" fmla="*/ 1510397 w 7472601"/>
              <a:gd name="connsiteY177" fmla="*/ 3684705 h 6858000"/>
              <a:gd name="connsiteX178" fmla="*/ 1146550 w 7472601"/>
              <a:gd name="connsiteY178" fmla="*/ 3802012 h 6858000"/>
              <a:gd name="connsiteX179" fmla="*/ 698834 w 7472601"/>
              <a:gd name="connsiteY179" fmla="*/ 3952272 h 6858000"/>
              <a:gd name="connsiteX180" fmla="*/ 34256 w 7472601"/>
              <a:gd name="connsiteY180" fmla="*/ 4347603 h 6858000"/>
              <a:gd name="connsiteX181" fmla="*/ 527241 w 7472601"/>
              <a:gd name="connsiteY181" fmla="*/ 4065078 h 6858000"/>
              <a:gd name="connsiteX182" fmla="*/ 1510397 w 7472601"/>
              <a:gd name="connsiteY182" fmla="*/ 3684705 h 6858000"/>
              <a:gd name="connsiteX183" fmla="*/ 1313114 w 7472601"/>
              <a:gd name="connsiteY183" fmla="*/ 3655216 h 6858000"/>
              <a:gd name="connsiteX184" fmla="*/ 1109304 w 7472601"/>
              <a:gd name="connsiteY184" fmla="*/ 3669030 h 6858000"/>
              <a:gd name="connsiteX185" fmla="*/ 8129 w 7472601"/>
              <a:gd name="connsiteY185" fmla="*/ 4330519 h 6858000"/>
              <a:gd name="connsiteX186" fmla="*/ 687572 w 7472601"/>
              <a:gd name="connsiteY186" fmla="*/ 3925629 h 6858000"/>
              <a:gd name="connsiteX187" fmla="*/ 1138365 w 7472601"/>
              <a:gd name="connsiteY187" fmla="*/ 3774515 h 6858000"/>
              <a:gd name="connsiteX188" fmla="*/ 1505579 w 7472601"/>
              <a:gd name="connsiteY188" fmla="*/ 3655526 h 6858000"/>
              <a:gd name="connsiteX189" fmla="*/ 1313114 w 7472601"/>
              <a:gd name="connsiteY189" fmla="*/ 3655216 h 6858000"/>
              <a:gd name="connsiteX190" fmla="*/ 3655073 w 7472601"/>
              <a:gd name="connsiteY190" fmla="*/ 3650884 h 6858000"/>
              <a:gd name="connsiteX191" fmla="*/ 3989938 w 7472601"/>
              <a:gd name="connsiteY191" fmla="*/ 3991685 h 6858000"/>
              <a:gd name="connsiteX192" fmla="*/ 4393907 w 7472601"/>
              <a:gd name="connsiteY192" fmla="*/ 4261258 h 6858000"/>
              <a:gd name="connsiteX193" fmla="*/ 4648051 w 7472601"/>
              <a:gd name="connsiteY193" fmla="*/ 4374051 h 6858000"/>
              <a:gd name="connsiteX194" fmla="*/ 4383389 w 7472601"/>
              <a:gd name="connsiteY194" fmla="*/ 4184369 h 6858000"/>
              <a:gd name="connsiteX195" fmla="*/ 4165508 w 7472601"/>
              <a:gd name="connsiteY195" fmla="*/ 4035196 h 6858000"/>
              <a:gd name="connsiteX196" fmla="*/ 4068162 w 7472601"/>
              <a:gd name="connsiteY196" fmla="*/ 3953394 h 6858000"/>
              <a:gd name="connsiteX197" fmla="*/ 3981416 w 7472601"/>
              <a:gd name="connsiteY197" fmla="*/ 3880482 h 6858000"/>
              <a:gd name="connsiteX198" fmla="*/ 3800147 w 7472601"/>
              <a:gd name="connsiteY198" fmla="*/ 3749872 h 6858000"/>
              <a:gd name="connsiteX199" fmla="*/ 3655073 w 7472601"/>
              <a:gd name="connsiteY199" fmla="*/ 3650884 h 6858000"/>
              <a:gd name="connsiteX200" fmla="*/ 3670252 w 7472601"/>
              <a:gd name="connsiteY200" fmla="*/ 3622798 h 6858000"/>
              <a:gd name="connsiteX201" fmla="*/ 3817258 w 7472601"/>
              <a:gd name="connsiteY201" fmla="*/ 3723577 h 6858000"/>
              <a:gd name="connsiteX202" fmla="*/ 4000461 w 7472601"/>
              <a:gd name="connsiteY202" fmla="*/ 3855966 h 6858000"/>
              <a:gd name="connsiteX203" fmla="*/ 4088180 w 7472601"/>
              <a:gd name="connsiteY203" fmla="*/ 3929774 h 6858000"/>
              <a:gd name="connsiteX204" fmla="*/ 4184555 w 7472601"/>
              <a:gd name="connsiteY204" fmla="*/ 4010683 h 6858000"/>
              <a:gd name="connsiteX205" fmla="*/ 4399563 w 7472601"/>
              <a:gd name="connsiteY205" fmla="*/ 4158106 h 6858000"/>
              <a:gd name="connsiteX206" fmla="*/ 4684469 w 7472601"/>
              <a:gd name="connsiteY206" fmla="*/ 4364680 h 6858000"/>
              <a:gd name="connsiteX207" fmla="*/ 4690271 w 7472601"/>
              <a:gd name="connsiteY207" fmla="*/ 4370034 h 6858000"/>
              <a:gd name="connsiteX208" fmla="*/ 4136093 w 7472601"/>
              <a:gd name="connsiteY208" fmla="*/ 3858466 h 6858000"/>
              <a:gd name="connsiteX209" fmla="*/ 3670252 w 7472601"/>
              <a:gd name="connsiteY209" fmla="*/ 3622798 h 6858000"/>
              <a:gd name="connsiteX210" fmla="*/ 4440129 w 7472601"/>
              <a:gd name="connsiteY210" fmla="*/ 3448571 h 6858000"/>
              <a:gd name="connsiteX211" fmla="*/ 4856525 w 7472601"/>
              <a:gd name="connsiteY211" fmla="*/ 3915351 h 6858000"/>
              <a:gd name="connsiteX212" fmla="*/ 5059055 w 7472601"/>
              <a:gd name="connsiteY212" fmla="*/ 4108918 h 6858000"/>
              <a:gd name="connsiteX213" fmla="*/ 5290070 w 7472601"/>
              <a:gd name="connsiteY213" fmla="*/ 4263619 h 6858000"/>
              <a:gd name="connsiteX214" fmla="*/ 4834991 w 7472601"/>
              <a:gd name="connsiteY214" fmla="*/ 3830985 h 6858000"/>
              <a:gd name="connsiteX215" fmla="*/ 4440129 w 7472601"/>
              <a:gd name="connsiteY215" fmla="*/ 3448571 h 6858000"/>
              <a:gd name="connsiteX216" fmla="*/ 4441737 w 7472601"/>
              <a:gd name="connsiteY216" fmla="*/ 3399734 h 6858000"/>
              <a:gd name="connsiteX217" fmla="*/ 4431236 w 7472601"/>
              <a:gd name="connsiteY217" fmla="*/ 3400954 h 6858000"/>
              <a:gd name="connsiteX218" fmla="*/ 4557150 w 7472601"/>
              <a:gd name="connsiteY218" fmla="*/ 3510023 h 6858000"/>
              <a:gd name="connsiteX219" fmla="*/ 4856936 w 7472601"/>
              <a:gd name="connsiteY219" fmla="*/ 3809146 h 6858000"/>
              <a:gd name="connsiteX220" fmla="*/ 5111996 w 7472601"/>
              <a:gd name="connsiteY220" fmla="*/ 4065759 h 6858000"/>
              <a:gd name="connsiteX221" fmla="*/ 5388878 w 7472601"/>
              <a:gd name="connsiteY221" fmla="*/ 4300185 h 6858000"/>
              <a:gd name="connsiteX222" fmla="*/ 5425556 w 7472601"/>
              <a:gd name="connsiteY222" fmla="*/ 4308967 h 6858000"/>
              <a:gd name="connsiteX223" fmla="*/ 4943646 w 7472601"/>
              <a:gd name="connsiteY223" fmla="*/ 3822916 h 6858000"/>
              <a:gd name="connsiteX224" fmla="*/ 4594837 w 7472601"/>
              <a:gd name="connsiteY224" fmla="*/ 3532274 h 6858000"/>
              <a:gd name="connsiteX225" fmla="*/ 4441737 w 7472601"/>
              <a:gd name="connsiteY225" fmla="*/ 3399734 h 6858000"/>
              <a:gd name="connsiteX226" fmla="*/ 5425834 w 7472601"/>
              <a:gd name="connsiteY226" fmla="*/ 3162785 h 6858000"/>
              <a:gd name="connsiteX227" fmla="*/ 5401644 w 7472601"/>
              <a:gd name="connsiteY227" fmla="*/ 3617847 h 6858000"/>
              <a:gd name="connsiteX228" fmla="*/ 5467256 w 7472601"/>
              <a:gd name="connsiteY228" fmla="*/ 4175494 h 6858000"/>
              <a:gd name="connsiteX229" fmla="*/ 5448069 w 7472601"/>
              <a:gd name="connsiteY229" fmla="*/ 3567554 h 6858000"/>
              <a:gd name="connsiteX230" fmla="*/ 5425834 w 7472601"/>
              <a:gd name="connsiteY230" fmla="*/ 3162785 h 6858000"/>
              <a:gd name="connsiteX231" fmla="*/ 1318687 w 7472601"/>
              <a:gd name="connsiteY231" fmla="*/ 3113840 h 6858000"/>
              <a:gd name="connsiteX232" fmla="*/ 1066793 w 7472601"/>
              <a:gd name="connsiteY232" fmla="*/ 3212171 h 6858000"/>
              <a:gd name="connsiteX233" fmla="*/ 993319 w 7472601"/>
              <a:gd name="connsiteY233" fmla="*/ 3247648 h 6858000"/>
              <a:gd name="connsiteX234" fmla="*/ 853081 w 7472601"/>
              <a:gd name="connsiteY234" fmla="*/ 3312410 h 6858000"/>
              <a:gd name="connsiteX235" fmla="*/ 805957 w 7472601"/>
              <a:gd name="connsiteY235" fmla="*/ 3330443 h 6858000"/>
              <a:gd name="connsiteX236" fmla="*/ 1318687 w 7472601"/>
              <a:gd name="connsiteY236" fmla="*/ 3113840 h 6858000"/>
              <a:gd name="connsiteX237" fmla="*/ 5453702 w 7472601"/>
              <a:gd name="connsiteY237" fmla="*/ 3090882 h 6858000"/>
              <a:gd name="connsiteX238" fmla="*/ 5480135 w 7472601"/>
              <a:gd name="connsiteY238" fmla="*/ 3565802 h 6858000"/>
              <a:gd name="connsiteX239" fmla="*/ 5499023 w 7472601"/>
              <a:gd name="connsiteY239" fmla="*/ 4166310 h 6858000"/>
              <a:gd name="connsiteX240" fmla="*/ 5547022 w 7472601"/>
              <a:gd name="connsiteY240" fmla="*/ 3607838 h 6858000"/>
              <a:gd name="connsiteX241" fmla="*/ 5515964 w 7472601"/>
              <a:gd name="connsiteY241" fmla="*/ 3378541 h 6858000"/>
              <a:gd name="connsiteX242" fmla="*/ 5453702 w 7472601"/>
              <a:gd name="connsiteY242" fmla="*/ 3090882 h 6858000"/>
              <a:gd name="connsiteX243" fmla="*/ 1238695 w 7472601"/>
              <a:gd name="connsiteY243" fmla="*/ 3076820 h 6858000"/>
              <a:gd name="connsiteX244" fmla="*/ 716371 w 7472601"/>
              <a:gd name="connsiteY244" fmla="*/ 3293249 h 6858000"/>
              <a:gd name="connsiteX245" fmla="*/ 579522 w 7472601"/>
              <a:gd name="connsiteY245" fmla="*/ 3371759 h 6858000"/>
              <a:gd name="connsiteX246" fmla="*/ 600288 w 7472601"/>
              <a:gd name="connsiteY246" fmla="*/ 3365555 h 6858000"/>
              <a:gd name="connsiteX247" fmla="*/ 840692 w 7472601"/>
              <a:gd name="connsiteY247" fmla="*/ 3284921 h 6858000"/>
              <a:gd name="connsiteX248" fmla="*/ 979248 w 7472601"/>
              <a:gd name="connsiteY248" fmla="*/ 3221003 h 6858000"/>
              <a:gd name="connsiteX249" fmla="*/ 1053282 w 7472601"/>
              <a:gd name="connsiteY249" fmla="*/ 3185247 h 6858000"/>
              <a:gd name="connsiteX250" fmla="*/ 1320603 w 7472601"/>
              <a:gd name="connsiteY250" fmla="*/ 3081281 h 6858000"/>
              <a:gd name="connsiteX251" fmla="*/ 1238695 w 7472601"/>
              <a:gd name="connsiteY251" fmla="*/ 3076820 h 6858000"/>
              <a:gd name="connsiteX252" fmla="*/ 5425627 w 7472601"/>
              <a:gd name="connsiteY252" fmla="*/ 2954192 h 6858000"/>
              <a:gd name="connsiteX253" fmla="*/ 5470770 w 7472601"/>
              <a:gd name="connsiteY253" fmla="*/ 3005435 h 6858000"/>
              <a:gd name="connsiteX254" fmla="*/ 5519779 w 7472601"/>
              <a:gd name="connsiteY254" fmla="*/ 4359223 h 6858000"/>
              <a:gd name="connsiteX255" fmla="*/ 5520293 w 7472601"/>
              <a:gd name="connsiteY255" fmla="*/ 4360602 h 6858000"/>
              <a:gd name="connsiteX256" fmla="*/ 5767221 w 7472601"/>
              <a:gd name="connsiteY256" fmla="*/ 4665564 h 6858000"/>
              <a:gd name="connsiteX257" fmla="*/ 6937169 w 7472601"/>
              <a:gd name="connsiteY257" fmla="*/ 4815941 h 6858000"/>
              <a:gd name="connsiteX258" fmla="*/ 6953922 w 7472601"/>
              <a:gd name="connsiteY258" fmla="*/ 4890068 h 6858000"/>
              <a:gd name="connsiteX259" fmla="*/ 6071359 w 7472601"/>
              <a:gd name="connsiteY259" fmla="*/ 4770770 h 6858000"/>
              <a:gd name="connsiteX260" fmla="*/ 6038839 w 7472601"/>
              <a:gd name="connsiteY260" fmla="*/ 4764474 h 6858000"/>
              <a:gd name="connsiteX261" fmla="*/ 6038706 w 7472601"/>
              <a:gd name="connsiteY261" fmla="*/ 4763847 h 6858000"/>
              <a:gd name="connsiteX262" fmla="*/ 6037784 w 7472601"/>
              <a:gd name="connsiteY262" fmla="*/ 4764270 h 6858000"/>
              <a:gd name="connsiteX263" fmla="*/ 6038839 w 7472601"/>
              <a:gd name="connsiteY263" fmla="*/ 4764474 h 6858000"/>
              <a:gd name="connsiteX264" fmla="*/ 6040338 w 7472601"/>
              <a:gd name="connsiteY264" fmla="*/ 4771418 h 6858000"/>
              <a:gd name="connsiteX265" fmla="*/ 6024488 w 7472601"/>
              <a:gd name="connsiteY265" fmla="*/ 4809903 h 6858000"/>
              <a:gd name="connsiteX266" fmla="*/ 5599771 w 7472601"/>
              <a:gd name="connsiteY266" fmla="*/ 5509652 h 6858000"/>
              <a:gd name="connsiteX267" fmla="*/ 5548843 w 7472601"/>
              <a:gd name="connsiteY267" fmla="*/ 5563845 h 6858000"/>
              <a:gd name="connsiteX268" fmla="*/ 5940952 w 7472601"/>
              <a:gd name="connsiteY268" fmla="*/ 6250028 h 6858000"/>
              <a:gd name="connsiteX269" fmla="*/ 6043441 w 7472601"/>
              <a:gd name="connsiteY269" fmla="*/ 6665847 h 6858000"/>
              <a:gd name="connsiteX270" fmla="*/ 6093432 w 7472601"/>
              <a:gd name="connsiteY270" fmla="*/ 6858000 h 6858000"/>
              <a:gd name="connsiteX271" fmla="*/ 6034344 w 7472601"/>
              <a:gd name="connsiteY271" fmla="*/ 6858000 h 6858000"/>
              <a:gd name="connsiteX272" fmla="*/ 6026679 w 7472601"/>
              <a:gd name="connsiteY272" fmla="*/ 6836959 h 6858000"/>
              <a:gd name="connsiteX273" fmla="*/ 5800441 w 7472601"/>
              <a:gd name="connsiteY273" fmla="*/ 6335286 h 6858000"/>
              <a:gd name="connsiteX274" fmla="*/ 5526562 w 7472601"/>
              <a:gd name="connsiteY274" fmla="*/ 5705388 h 6858000"/>
              <a:gd name="connsiteX275" fmla="*/ 5519640 w 7472601"/>
              <a:gd name="connsiteY275" fmla="*/ 5683774 h 6858000"/>
              <a:gd name="connsiteX276" fmla="*/ 5844559 w 7472601"/>
              <a:gd name="connsiteY276" fmla="*/ 6553349 h 6858000"/>
              <a:gd name="connsiteX277" fmla="*/ 5975994 w 7472601"/>
              <a:gd name="connsiteY277" fmla="*/ 6858000 h 6858000"/>
              <a:gd name="connsiteX278" fmla="*/ 5898547 w 7472601"/>
              <a:gd name="connsiteY278" fmla="*/ 6858000 h 6858000"/>
              <a:gd name="connsiteX279" fmla="*/ 5682041 w 7472601"/>
              <a:gd name="connsiteY279" fmla="*/ 6355860 h 6858000"/>
              <a:gd name="connsiteX280" fmla="*/ 5461758 w 7472601"/>
              <a:gd name="connsiteY280" fmla="*/ 5820220 h 6858000"/>
              <a:gd name="connsiteX281" fmla="*/ 5237282 w 7472601"/>
              <a:gd name="connsiteY281" fmla="*/ 6579086 h 6858000"/>
              <a:gd name="connsiteX282" fmla="*/ 5115009 w 7472601"/>
              <a:gd name="connsiteY282" fmla="*/ 6858000 h 6858000"/>
              <a:gd name="connsiteX283" fmla="*/ 5028074 w 7472601"/>
              <a:gd name="connsiteY283" fmla="*/ 6858000 h 6858000"/>
              <a:gd name="connsiteX284" fmla="*/ 5079508 w 7472601"/>
              <a:gd name="connsiteY284" fmla="*/ 6749074 h 6858000"/>
              <a:gd name="connsiteX285" fmla="*/ 5371846 w 7472601"/>
              <a:gd name="connsiteY285" fmla="*/ 5924413 h 6858000"/>
              <a:gd name="connsiteX286" fmla="*/ 5270512 w 7472601"/>
              <a:gd name="connsiteY286" fmla="*/ 6138975 h 6858000"/>
              <a:gd name="connsiteX287" fmla="*/ 5062409 w 7472601"/>
              <a:gd name="connsiteY287" fmla="*/ 6653544 h 6858000"/>
              <a:gd name="connsiteX288" fmla="*/ 5036628 w 7472601"/>
              <a:gd name="connsiteY288" fmla="*/ 6754247 h 6858000"/>
              <a:gd name="connsiteX289" fmla="*/ 5009112 w 7472601"/>
              <a:gd name="connsiteY289" fmla="*/ 6858000 h 6858000"/>
              <a:gd name="connsiteX290" fmla="*/ 4976679 w 7472601"/>
              <a:gd name="connsiteY290" fmla="*/ 6858000 h 6858000"/>
              <a:gd name="connsiteX291" fmla="*/ 5006537 w 7472601"/>
              <a:gd name="connsiteY291" fmla="*/ 6747068 h 6858000"/>
              <a:gd name="connsiteX292" fmla="*/ 5032723 w 7472601"/>
              <a:gd name="connsiteY292" fmla="*/ 6644957 h 6858000"/>
              <a:gd name="connsiteX293" fmla="*/ 5242949 w 7472601"/>
              <a:gd name="connsiteY293" fmla="*/ 6125175 h 6858000"/>
              <a:gd name="connsiteX294" fmla="*/ 5286321 w 7472601"/>
              <a:gd name="connsiteY294" fmla="*/ 6033555 h 6858000"/>
              <a:gd name="connsiteX295" fmla="*/ 5008210 w 7472601"/>
              <a:gd name="connsiteY295" fmla="*/ 6649194 h 6858000"/>
              <a:gd name="connsiteX296" fmla="*/ 4986321 w 7472601"/>
              <a:gd name="connsiteY296" fmla="*/ 6765687 h 6858000"/>
              <a:gd name="connsiteX297" fmla="*/ 4973474 w 7472601"/>
              <a:gd name="connsiteY297" fmla="*/ 6858000 h 6858000"/>
              <a:gd name="connsiteX298" fmla="*/ 4907178 w 7472601"/>
              <a:gd name="connsiteY298" fmla="*/ 6858000 h 6858000"/>
              <a:gd name="connsiteX299" fmla="*/ 4910810 w 7472601"/>
              <a:gd name="connsiteY299" fmla="*/ 6829660 h 6858000"/>
              <a:gd name="connsiteX300" fmla="*/ 4987461 w 7472601"/>
              <a:gd name="connsiteY300" fmla="*/ 6432994 h 6858000"/>
              <a:gd name="connsiteX301" fmla="*/ 5179262 w 7472601"/>
              <a:gd name="connsiteY301" fmla="*/ 6035044 h 6858000"/>
              <a:gd name="connsiteX302" fmla="*/ 4689678 w 7472601"/>
              <a:gd name="connsiteY302" fmla="*/ 6440241 h 6858000"/>
              <a:gd name="connsiteX303" fmla="*/ 4477543 w 7472601"/>
              <a:gd name="connsiteY303" fmla="*/ 6674836 h 6858000"/>
              <a:gd name="connsiteX304" fmla="*/ 4329957 w 7472601"/>
              <a:gd name="connsiteY304" fmla="*/ 6858000 h 6858000"/>
              <a:gd name="connsiteX305" fmla="*/ 4218595 w 7472601"/>
              <a:gd name="connsiteY305" fmla="*/ 6858000 h 6858000"/>
              <a:gd name="connsiteX306" fmla="*/ 4368888 w 7472601"/>
              <a:gd name="connsiteY306" fmla="*/ 6668412 h 6858000"/>
              <a:gd name="connsiteX307" fmla="*/ 4563091 w 7472601"/>
              <a:gd name="connsiteY307" fmla="*/ 6442508 h 6858000"/>
              <a:gd name="connsiteX308" fmla="*/ 5387324 w 7472601"/>
              <a:gd name="connsiteY308" fmla="*/ 5705830 h 6858000"/>
              <a:gd name="connsiteX309" fmla="*/ 5073620 w 7472601"/>
              <a:gd name="connsiteY309" fmla="*/ 5955437 h 6858000"/>
              <a:gd name="connsiteX310" fmla="*/ 4689789 w 7472601"/>
              <a:gd name="connsiteY310" fmla="*/ 6268382 h 6858000"/>
              <a:gd name="connsiteX311" fmla="*/ 4418722 w 7472601"/>
              <a:gd name="connsiteY311" fmla="*/ 6570886 h 6858000"/>
              <a:gd name="connsiteX312" fmla="*/ 4214944 w 7472601"/>
              <a:gd name="connsiteY312" fmla="*/ 6858000 h 6858000"/>
              <a:gd name="connsiteX313" fmla="*/ 4177898 w 7472601"/>
              <a:gd name="connsiteY313" fmla="*/ 6858000 h 6858000"/>
              <a:gd name="connsiteX314" fmla="*/ 4391597 w 7472601"/>
              <a:gd name="connsiteY314" fmla="*/ 6556370 h 6858000"/>
              <a:gd name="connsiteX315" fmla="*/ 4668889 w 7472601"/>
              <a:gd name="connsiteY315" fmla="*/ 6246399 h 6858000"/>
              <a:gd name="connsiteX316" fmla="*/ 5055427 w 7472601"/>
              <a:gd name="connsiteY316" fmla="*/ 5931476 h 6858000"/>
              <a:gd name="connsiteX317" fmla="*/ 5371814 w 7472601"/>
              <a:gd name="connsiteY317" fmla="*/ 5678975 h 6858000"/>
              <a:gd name="connsiteX318" fmla="*/ 4987918 w 7472601"/>
              <a:gd name="connsiteY318" fmla="*/ 5838701 h 6858000"/>
              <a:gd name="connsiteX319" fmla="*/ 4317146 w 7472601"/>
              <a:gd name="connsiteY319" fmla="*/ 6587716 h 6858000"/>
              <a:gd name="connsiteX320" fmla="*/ 4171627 w 7472601"/>
              <a:gd name="connsiteY320" fmla="*/ 6858000 h 6858000"/>
              <a:gd name="connsiteX321" fmla="*/ 4081585 w 7472601"/>
              <a:gd name="connsiteY321" fmla="*/ 6858000 h 6858000"/>
              <a:gd name="connsiteX322" fmla="*/ 4238603 w 7472601"/>
              <a:gd name="connsiteY322" fmla="*/ 6559341 h 6858000"/>
              <a:gd name="connsiteX323" fmla="*/ 4778333 w 7472601"/>
              <a:gd name="connsiteY323" fmla="*/ 5873626 h 6858000"/>
              <a:gd name="connsiteX324" fmla="*/ 5414185 w 7472601"/>
              <a:gd name="connsiteY324" fmla="*/ 5573882 h 6858000"/>
              <a:gd name="connsiteX325" fmla="*/ 5959648 w 7472601"/>
              <a:gd name="connsiteY325" fmla="*/ 4760797 h 6858000"/>
              <a:gd name="connsiteX326" fmla="*/ 5355019 w 7472601"/>
              <a:gd name="connsiteY326" fmla="*/ 4734672 h 6858000"/>
              <a:gd name="connsiteX327" fmla="*/ 5083565 w 7472601"/>
              <a:gd name="connsiteY327" fmla="*/ 5179121 h 6858000"/>
              <a:gd name="connsiteX328" fmla="*/ 4713577 w 7472601"/>
              <a:gd name="connsiteY328" fmla="*/ 5616803 h 6858000"/>
              <a:gd name="connsiteX329" fmla="*/ 3989559 w 7472601"/>
              <a:gd name="connsiteY329" fmla="*/ 6145945 h 6858000"/>
              <a:gd name="connsiteX330" fmla="*/ 3939824 w 7472601"/>
              <a:gd name="connsiteY330" fmla="*/ 6066900 h 6858000"/>
              <a:gd name="connsiteX331" fmla="*/ 4584537 w 7472601"/>
              <a:gd name="connsiteY331" fmla="*/ 5324826 h 6858000"/>
              <a:gd name="connsiteX332" fmla="*/ 5037105 w 7472601"/>
              <a:gd name="connsiteY332" fmla="*/ 5088765 h 6858000"/>
              <a:gd name="connsiteX333" fmla="*/ 5039930 w 7472601"/>
              <a:gd name="connsiteY333" fmla="*/ 5089585 h 6858000"/>
              <a:gd name="connsiteX334" fmla="*/ 5263764 w 7472601"/>
              <a:gd name="connsiteY334" fmla="*/ 4735525 h 6858000"/>
              <a:gd name="connsiteX335" fmla="*/ 4086300 w 7472601"/>
              <a:gd name="connsiteY335" fmla="*/ 4884599 h 6858000"/>
              <a:gd name="connsiteX336" fmla="*/ 4085485 w 7472601"/>
              <a:gd name="connsiteY336" fmla="*/ 4899070 h 6858000"/>
              <a:gd name="connsiteX337" fmla="*/ 3871915 w 7472601"/>
              <a:gd name="connsiteY337" fmla="*/ 5253645 h 6858000"/>
              <a:gd name="connsiteX338" fmla="*/ 3799374 w 7472601"/>
              <a:gd name="connsiteY338" fmla="*/ 5466127 h 6858000"/>
              <a:gd name="connsiteX339" fmla="*/ 3498850 w 7472601"/>
              <a:gd name="connsiteY339" fmla="*/ 6661888 h 6858000"/>
              <a:gd name="connsiteX340" fmla="*/ 3399216 w 7472601"/>
              <a:gd name="connsiteY340" fmla="*/ 6858000 h 6858000"/>
              <a:gd name="connsiteX341" fmla="*/ 3303688 w 7472601"/>
              <a:gd name="connsiteY341" fmla="*/ 6858000 h 6858000"/>
              <a:gd name="connsiteX342" fmla="*/ 3391774 w 7472601"/>
              <a:gd name="connsiteY342" fmla="*/ 6697181 h 6858000"/>
              <a:gd name="connsiteX343" fmla="*/ 3735540 w 7472601"/>
              <a:gd name="connsiteY343" fmla="*/ 5546923 h 6858000"/>
              <a:gd name="connsiteX344" fmla="*/ 3729438 w 7472601"/>
              <a:gd name="connsiteY344" fmla="*/ 5569058 h 6858000"/>
              <a:gd name="connsiteX345" fmla="*/ 3707782 w 7472601"/>
              <a:gd name="connsiteY345" fmla="*/ 5644908 h 6858000"/>
              <a:gd name="connsiteX346" fmla="*/ 3583827 w 7472601"/>
              <a:gd name="connsiteY346" fmla="*/ 6039215 h 6858000"/>
              <a:gd name="connsiteX347" fmla="*/ 3547861 w 7472601"/>
              <a:gd name="connsiteY347" fmla="*/ 6129609 h 6858000"/>
              <a:gd name="connsiteX348" fmla="*/ 3490905 w 7472601"/>
              <a:gd name="connsiteY348" fmla="*/ 6277660 h 6858000"/>
              <a:gd name="connsiteX349" fmla="*/ 3455859 w 7472601"/>
              <a:gd name="connsiteY349" fmla="*/ 6391301 h 6858000"/>
              <a:gd name="connsiteX350" fmla="*/ 3429112 w 7472601"/>
              <a:gd name="connsiteY350" fmla="*/ 6479469 h 6858000"/>
              <a:gd name="connsiteX351" fmla="*/ 3304862 w 7472601"/>
              <a:gd name="connsiteY351" fmla="*/ 6796476 h 6858000"/>
              <a:gd name="connsiteX352" fmla="*/ 3276071 w 7472601"/>
              <a:gd name="connsiteY352" fmla="*/ 6858000 h 6858000"/>
              <a:gd name="connsiteX353" fmla="*/ 3240805 w 7472601"/>
              <a:gd name="connsiteY353" fmla="*/ 6858000 h 6858000"/>
              <a:gd name="connsiteX354" fmla="*/ 3275917 w 7472601"/>
              <a:gd name="connsiteY354" fmla="*/ 6783192 h 6858000"/>
              <a:gd name="connsiteX355" fmla="*/ 3399358 w 7472601"/>
              <a:gd name="connsiteY355" fmla="*/ 6469011 h 6858000"/>
              <a:gd name="connsiteX356" fmla="*/ 3425650 w 7472601"/>
              <a:gd name="connsiteY356" fmla="*/ 6381333 h 6858000"/>
              <a:gd name="connsiteX357" fmla="*/ 3460661 w 7472601"/>
              <a:gd name="connsiteY357" fmla="*/ 6266763 h 6858000"/>
              <a:gd name="connsiteX358" fmla="*/ 3518021 w 7472601"/>
              <a:gd name="connsiteY358" fmla="*/ 6117298 h 6858000"/>
              <a:gd name="connsiteX359" fmla="*/ 3554035 w 7472601"/>
              <a:gd name="connsiteY359" fmla="*/ 6027832 h 6858000"/>
              <a:gd name="connsiteX360" fmla="*/ 3677174 w 7472601"/>
              <a:gd name="connsiteY360" fmla="*/ 5636351 h 6858000"/>
              <a:gd name="connsiteX361" fmla="*/ 3698819 w 7472601"/>
              <a:gd name="connsiteY361" fmla="*/ 5560503 h 6858000"/>
              <a:gd name="connsiteX362" fmla="*/ 3702094 w 7472601"/>
              <a:gd name="connsiteY362" fmla="*/ 5549194 h 6858000"/>
              <a:gd name="connsiteX363" fmla="*/ 3398355 w 7472601"/>
              <a:gd name="connsiteY363" fmla="*/ 6094603 h 6858000"/>
              <a:gd name="connsiteX364" fmla="*/ 3193941 w 7472601"/>
              <a:gd name="connsiteY364" fmla="*/ 6798775 h 6858000"/>
              <a:gd name="connsiteX365" fmla="*/ 3184140 w 7472601"/>
              <a:gd name="connsiteY365" fmla="*/ 6858000 h 6858000"/>
              <a:gd name="connsiteX366" fmla="*/ 3099978 w 7472601"/>
              <a:gd name="connsiteY366" fmla="*/ 6858000 h 6858000"/>
              <a:gd name="connsiteX367" fmla="*/ 3101556 w 7472601"/>
              <a:gd name="connsiteY367" fmla="*/ 6843337 h 6858000"/>
              <a:gd name="connsiteX368" fmla="*/ 3370162 w 7472601"/>
              <a:gd name="connsiteY368" fmla="*/ 5785550 h 6858000"/>
              <a:gd name="connsiteX369" fmla="*/ 3746477 w 7472601"/>
              <a:gd name="connsiteY369" fmla="*/ 5377889 h 6858000"/>
              <a:gd name="connsiteX370" fmla="*/ 3863399 w 7472601"/>
              <a:gd name="connsiteY370" fmla="*/ 5087257 h 6858000"/>
              <a:gd name="connsiteX371" fmla="*/ 3968712 w 7472601"/>
              <a:gd name="connsiteY371" fmla="*/ 4913989 h 6858000"/>
              <a:gd name="connsiteX372" fmla="*/ 2792390 w 7472601"/>
              <a:gd name="connsiteY372" fmla="*/ 5382974 h 6858000"/>
              <a:gd name="connsiteX373" fmla="*/ 2714982 w 7472601"/>
              <a:gd name="connsiteY373" fmla="*/ 5427051 h 6858000"/>
              <a:gd name="connsiteX374" fmla="*/ 2813361 w 7472601"/>
              <a:gd name="connsiteY374" fmla="*/ 6023912 h 6858000"/>
              <a:gd name="connsiteX375" fmla="*/ 2688430 w 7472601"/>
              <a:gd name="connsiteY375" fmla="*/ 6801564 h 6858000"/>
              <a:gd name="connsiteX376" fmla="*/ 2629626 w 7472601"/>
              <a:gd name="connsiteY376" fmla="*/ 6763394 h 6858000"/>
              <a:gd name="connsiteX377" fmla="*/ 2565328 w 7472601"/>
              <a:gd name="connsiteY377" fmla="*/ 5516399 h 6858000"/>
              <a:gd name="connsiteX378" fmla="*/ 1922999 w 7472601"/>
              <a:gd name="connsiteY378" fmla="*/ 5980343 h 6858000"/>
              <a:gd name="connsiteX379" fmla="*/ 1950261 w 7472601"/>
              <a:gd name="connsiteY379" fmla="*/ 6405858 h 6858000"/>
              <a:gd name="connsiteX380" fmla="*/ 2365554 w 7472601"/>
              <a:gd name="connsiteY380" fmla="*/ 6759107 h 6858000"/>
              <a:gd name="connsiteX381" fmla="*/ 2424142 w 7472601"/>
              <a:gd name="connsiteY381" fmla="*/ 6858000 h 6858000"/>
              <a:gd name="connsiteX382" fmla="*/ 2395994 w 7472601"/>
              <a:gd name="connsiteY382" fmla="*/ 6858000 h 6858000"/>
              <a:gd name="connsiteX383" fmla="*/ 2392863 w 7472601"/>
              <a:gd name="connsiteY383" fmla="*/ 6852964 h 6858000"/>
              <a:gd name="connsiteX384" fmla="*/ 2017589 w 7472601"/>
              <a:gd name="connsiteY384" fmla="*/ 6493982 h 6858000"/>
              <a:gd name="connsiteX385" fmla="*/ 2147336 w 7472601"/>
              <a:gd name="connsiteY385" fmla="*/ 6594052 h 6858000"/>
              <a:gd name="connsiteX386" fmla="*/ 2207047 w 7472601"/>
              <a:gd name="connsiteY386" fmla="*/ 6654540 h 6858000"/>
              <a:gd name="connsiteX387" fmla="*/ 2299106 w 7472601"/>
              <a:gd name="connsiteY387" fmla="*/ 6778931 h 6858000"/>
              <a:gd name="connsiteX388" fmla="*/ 2314430 w 7472601"/>
              <a:gd name="connsiteY388" fmla="*/ 6801144 h 6858000"/>
              <a:gd name="connsiteX389" fmla="*/ 2352406 w 7472601"/>
              <a:gd name="connsiteY389" fmla="*/ 6858000 h 6858000"/>
              <a:gd name="connsiteX390" fmla="*/ 2314492 w 7472601"/>
              <a:gd name="connsiteY390" fmla="*/ 6858000 h 6858000"/>
              <a:gd name="connsiteX391" fmla="*/ 2288095 w 7472601"/>
              <a:gd name="connsiteY391" fmla="*/ 6818030 h 6858000"/>
              <a:gd name="connsiteX392" fmla="*/ 2272768 w 7472601"/>
              <a:gd name="connsiteY392" fmla="*/ 6795822 h 6858000"/>
              <a:gd name="connsiteX393" fmla="*/ 2182715 w 7472601"/>
              <a:gd name="connsiteY393" fmla="*/ 6675071 h 6858000"/>
              <a:gd name="connsiteX394" fmla="*/ 2032061 w 7472601"/>
              <a:gd name="connsiteY394" fmla="*/ 6541380 h 6858000"/>
              <a:gd name="connsiteX395" fmla="*/ 2257220 w 7472601"/>
              <a:gd name="connsiteY395" fmla="*/ 6826257 h 6858000"/>
              <a:gd name="connsiteX396" fmla="*/ 2281324 w 7472601"/>
              <a:gd name="connsiteY396" fmla="*/ 6858000 h 6858000"/>
              <a:gd name="connsiteX397" fmla="*/ 2242860 w 7472601"/>
              <a:gd name="connsiteY397" fmla="*/ 6858000 h 6858000"/>
              <a:gd name="connsiteX398" fmla="*/ 2232818 w 7472601"/>
              <a:gd name="connsiteY398" fmla="*/ 6844926 h 6858000"/>
              <a:gd name="connsiteX399" fmla="*/ 1990172 w 7472601"/>
              <a:gd name="connsiteY399" fmla="*/ 6542121 h 6858000"/>
              <a:gd name="connsiteX400" fmla="*/ 2124090 w 7472601"/>
              <a:gd name="connsiteY400" fmla="*/ 6761017 h 6858000"/>
              <a:gd name="connsiteX401" fmla="*/ 2200380 w 7472601"/>
              <a:gd name="connsiteY401" fmla="*/ 6858000 h 6858000"/>
              <a:gd name="connsiteX402" fmla="*/ 2147507 w 7472601"/>
              <a:gd name="connsiteY402" fmla="*/ 6858000 h 6858000"/>
              <a:gd name="connsiteX403" fmla="*/ 2070668 w 7472601"/>
              <a:gd name="connsiteY403" fmla="*/ 6761520 h 6858000"/>
              <a:gd name="connsiteX404" fmla="*/ 1975142 w 7472601"/>
              <a:gd name="connsiteY404" fmla="*/ 6585570 h 6858000"/>
              <a:gd name="connsiteX405" fmla="*/ 2050035 w 7472601"/>
              <a:gd name="connsiteY405" fmla="*/ 6813345 h 6858000"/>
              <a:gd name="connsiteX406" fmla="*/ 2063025 w 7472601"/>
              <a:gd name="connsiteY406" fmla="*/ 6858000 h 6858000"/>
              <a:gd name="connsiteX407" fmla="*/ 2021675 w 7472601"/>
              <a:gd name="connsiteY407" fmla="*/ 6858000 h 6858000"/>
              <a:gd name="connsiteX408" fmla="*/ 2019308 w 7472601"/>
              <a:gd name="connsiteY408" fmla="*/ 6847118 h 6858000"/>
              <a:gd name="connsiteX409" fmla="*/ 1938835 w 7472601"/>
              <a:gd name="connsiteY409" fmla="*/ 6551160 h 6858000"/>
              <a:gd name="connsiteX410" fmla="*/ 1953230 w 7472601"/>
              <a:gd name="connsiteY410" fmla="*/ 6759699 h 6858000"/>
              <a:gd name="connsiteX411" fmla="*/ 1956763 w 7472601"/>
              <a:gd name="connsiteY411" fmla="*/ 6778191 h 6858000"/>
              <a:gd name="connsiteX412" fmla="*/ 1967925 w 7472601"/>
              <a:gd name="connsiteY412" fmla="*/ 6858000 h 6858000"/>
              <a:gd name="connsiteX413" fmla="*/ 1936622 w 7472601"/>
              <a:gd name="connsiteY413" fmla="*/ 6858000 h 6858000"/>
              <a:gd name="connsiteX414" fmla="*/ 1926261 w 7472601"/>
              <a:gd name="connsiteY414" fmla="*/ 6784064 h 6858000"/>
              <a:gd name="connsiteX415" fmla="*/ 1922724 w 7472601"/>
              <a:gd name="connsiteY415" fmla="*/ 6765577 h 6858000"/>
              <a:gd name="connsiteX416" fmla="*/ 1904650 w 7472601"/>
              <a:gd name="connsiteY416" fmla="*/ 6639616 h 6858000"/>
              <a:gd name="connsiteX417" fmla="*/ 1885273 w 7472601"/>
              <a:gd name="connsiteY417" fmla="*/ 6858000 h 6858000"/>
              <a:gd name="connsiteX418" fmla="*/ 1854363 w 7472601"/>
              <a:gd name="connsiteY418" fmla="*/ 6858000 h 6858000"/>
              <a:gd name="connsiteX419" fmla="*/ 1880391 w 7472601"/>
              <a:gd name="connsiteY419" fmla="*/ 6603796 h 6858000"/>
              <a:gd name="connsiteX420" fmla="*/ 1818273 w 7472601"/>
              <a:gd name="connsiteY420" fmla="*/ 6715729 h 6858000"/>
              <a:gd name="connsiteX421" fmla="*/ 1794691 w 7472601"/>
              <a:gd name="connsiteY421" fmla="*/ 6843239 h 6858000"/>
              <a:gd name="connsiteX422" fmla="*/ 1794914 w 7472601"/>
              <a:gd name="connsiteY422" fmla="*/ 6858000 h 6858000"/>
              <a:gd name="connsiteX423" fmla="*/ 1746128 w 7472601"/>
              <a:gd name="connsiteY423" fmla="*/ 6858000 h 6858000"/>
              <a:gd name="connsiteX424" fmla="*/ 1753934 w 7472601"/>
              <a:gd name="connsiteY424" fmla="*/ 6724796 h 6858000"/>
              <a:gd name="connsiteX425" fmla="*/ 1792053 w 7472601"/>
              <a:gd name="connsiteY425" fmla="*/ 6572396 h 6858000"/>
              <a:gd name="connsiteX426" fmla="*/ 1862248 w 7472601"/>
              <a:gd name="connsiteY426" fmla="*/ 6266397 h 6858000"/>
              <a:gd name="connsiteX427" fmla="*/ 1862250 w 7472601"/>
              <a:gd name="connsiteY427" fmla="*/ 6033531 h 6858000"/>
              <a:gd name="connsiteX428" fmla="*/ 1211999 w 7472601"/>
              <a:gd name="connsiteY428" fmla="*/ 6683610 h 6858000"/>
              <a:gd name="connsiteX429" fmla="*/ 1213266 w 7472601"/>
              <a:gd name="connsiteY429" fmla="*/ 6691947 h 6858000"/>
              <a:gd name="connsiteX430" fmla="*/ 1203370 w 7472601"/>
              <a:gd name="connsiteY430" fmla="*/ 6850676 h 6858000"/>
              <a:gd name="connsiteX431" fmla="*/ 1203671 w 7472601"/>
              <a:gd name="connsiteY431" fmla="*/ 6858000 h 6858000"/>
              <a:gd name="connsiteX432" fmla="*/ 1143180 w 7472601"/>
              <a:gd name="connsiteY432" fmla="*/ 6858000 h 6858000"/>
              <a:gd name="connsiteX433" fmla="*/ 1142176 w 7472601"/>
              <a:gd name="connsiteY433" fmla="*/ 6766045 h 6858000"/>
              <a:gd name="connsiteX434" fmla="*/ 1067484 w 7472601"/>
              <a:gd name="connsiteY434" fmla="*/ 6858000 h 6858000"/>
              <a:gd name="connsiteX435" fmla="*/ 953928 w 7472601"/>
              <a:gd name="connsiteY435" fmla="*/ 6858000 h 6858000"/>
              <a:gd name="connsiteX436" fmla="*/ 959715 w 7472601"/>
              <a:gd name="connsiteY436" fmla="*/ 6850185 h 6858000"/>
              <a:gd name="connsiteX437" fmla="*/ 1483788 w 7472601"/>
              <a:gd name="connsiteY437" fmla="*/ 6259174 h 6858000"/>
              <a:gd name="connsiteX438" fmla="*/ 1100671 w 7472601"/>
              <a:gd name="connsiteY438" fmla="*/ 6252137 h 6858000"/>
              <a:gd name="connsiteX439" fmla="*/ 1090144 w 7472601"/>
              <a:gd name="connsiteY439" fmla="*/ 6256748 h 6858000"/>
              <a:gd name="connsiteX440" fmla="*/ 1095872 w 7472601"/>
              <a:gd name="connsiteY440" fmla="*/ 6271892 h 6858000"/>
              <a:gd name="connsiteX441" fmla="*/ 262785 w 7472601"/>
              <a:gd name="connsiteY441" fmla="*/ 6845450 h 6858000"/>
              <a:gd name="connsiteX442" fmla="*/ 209968 w 7472601"/>
              <a:gd name="connsiteY442" fmla="*/ 6770713 h 6858000"/>
              <a:gd name="connsiteX443" fmla="*/ 873460 w 7472601"/>
              <a:gd name="connsiteY443" fmla="*/ 6253768 h 6858000"/>
              <a:gd name="connsiteX444" fmla="*/ 192686 w 7472601"/>
              <a:gd name="connsiteY444" fmla="*/ 5849257 h 6858000"/>
              <a:gd name="connsiteX445" fmla="*/ 4696 w 7472601"/>
              <a:gd name="connsiteY445" fmla="*/ 5697668 h 6858000"/>
              <a:gd name="connsiteX446" fmla="*/ 0 w 7472601"/>
              <a:gd name="connsiteY446" fmla="*/ 5689984 h 6858000"/>
              <a:gd name="connsiteX447" fmla="*/ 0 w 7472601"/>
              <a:gd name="connsiteY447" fmla="*/ 5513472 h 6858000"/>
              <a:gd name="connsiteX448" fmla="*/ 174101 w 7472601"/>
              <a:gd name="connsiteY448" fmla="*/ 5620277 h 6858000"/>
              <a:gd name="connsiteX449" fmla="*/ 891800 w 7472601"/>
              <a:gd name="connsiteY449" fmla="*/ 6036935 h 6858000"/>
              <a:gd name="connsiteX450" fmla="*/ 1072219 w 7472601"/>
              <a:gd name="connsiteY450" fmla="*/ 6169443 h 6858000"/>
              <a:gd name="connsiteX451" fmla="*/ 1074117 w 7472601"/>
              <a:gd name="connsiteY451" fmla="*/ 6170301 h 6858000"/>
              <a:gd name="connsiteX452" fmla="*/ 1083114 w 7472601"/>
              <a:gd name="connsiteY452" fmla="*/ 6174131 h 6858000"/>
              <a:gd name="connsiteX453" fmla="*/ 1543010 w 7472601"/>
              <a:gd name="connsiteY453" fmla="*/ 6191140 h 6858000"/>
              <a:gd name="connsiteX454" fmla="*/ 1551080 w 7472601"/>
              <a:gd name="connsiteY454" fmla="*/ 6195006 h 6858000"/>
              <a:gd name="connsiteX455" fmla="*/ 2345443 w 7472601"/>
              <a:gd name="connsiteY455" fmla="*/ 5549882 h 6858000"/>
              <a:gd name="connsiteX456" fmla="*/ 1721499 w 7472601"/>
              <a:gd name="connsiteY456" fmla="*/ 5599969 h 6858000"/>
              <a:gd name="connsiteX457" fmla="*/ 767716 w 7472601"/>
              <a:gd name="connsiteY457" fmla="*/ 5472768 h 6858000"/>
              <a:gd name="connsiteX458" fmla="*/ 722147 w 7472601"/>
              <a:gd name="connsiteY458" fmla="*/ 5393091 h 6858000"/>
              <a:gd name="connsiteX459" fmla="*/ 1485552 w 7472601"/>
              <a:gd name="connsiteY459" fmla="*/ 5313202 h 6858000"/>
              <a:gd name="connsiteX460" fmla="*/ 2143004 w 7472601"/>
              <a:gd name="connsiteY460" fmla="*/ 5402420 h 6858000"/>
              <a:gd name="connsiteX461" fmla="*/ 1933391 w 7472601"/>
              <a:gd name="connsiteY461" fmla="*/ 5156971 h 6858000"/>
              <a:gd name="connsiteX462" fmla="*/ 1827118 w 7472601"/>
              <a:gd name="connsiteY462" fmla="*/ 4968410 h 6858000"/>
              <a:gd name="connsiteX463" fmla="*/ 1837349 w 7472601"/>
              <a:gd name="connsiteY463" fmla="*/ 4956357 h 6858000"/>
              <a:gd name="connsiteX464" fmla="*/ 2162835 w 7472601"/>
              <a:gd name="connsiteY464" fmla="*/ 5187853 h 6858000"/>
              <a:gd name="connsiteX465" fmla="*/ 2257167 w 7472601"/>
              <a:gd name="connsiteY465" fmla="*/ 5462123 h 6858000"/>
              <a:gd name="connsiteX466" fmla="*/ 2261598 w 7472601"/>
              <a:gd name="connsiteY466" fmla="*/ 5467998 h 6858000"/>
              <a:gd name="connsiteX467" fmla="*/ 2437177 w 7472601"/>
              <a:gd name="connsiteY467" fmla="*/ 5479608 h 6858000"/>
              <a:gd name="connsiteX468" fmla="*/ 2445247 w 7472601"/>
              <a:gd name="connsiteY468" fmla="*/ 5483476 h 6858000"/>
              <a:gd name="connsiteX469" fmla="*/ 2743626 w 7472601"/>
              <a:gd name="connsiteY469" fmla="*/ 5304819 h 6858000"/>
              <a:gd name="connsiteX470" fmla="*/ 3048102 w 7472601"/>
              <a:gd name="connsiteY470" fmla="*/ 5150595 h 6858000"/>
              <a:gd name="connsiteX471" fmla="*/ 1799414 w 7472601"/>
              <a:gd name="connsiteY471" fmla="*/ 4694732 h 6858000"/>
              <a:gd name="connsiteX472" fmla="*/ 1771735 w 7472601"/>
              <a:gd name="connsiteY472" fmla="*/ 4619929 h 6858000"/>
              <a:gd name="connsiteX473" fmla="*/ 3104273 w 7472601"/>
              <a:gd name="connsiteY473" fmla="*/ 5076159 h 6858000"/>
              <a:gd name="connsiteX474" fmla="*/ 3113245 w 7472601"/>
              <a:gd name="connsiteY474" fmla="*/ 5090705 h 6858000"/>
              <a:gd name="connsiteX475" fmla="*/ 3126294 w 7472601"/>
              <a:gd name="connsiteY475" fmla="*/ 5114400 h 6858000"/>
              <a:gd name="connsiteX476" fmla="*/ 3937433 w 7472601"/>
              <a:gd name="connsiteY476" fmla="*/ 4830473 h 6858000"/>
              <a:gd name="connsiteX477" fmla="*/ 3590475 w 7472601"/>
              <a:gd name="connsiteY477" fmla="*/ 4597974 h 6858000"/>
              <a:gd name="connsiteX478" fmla="*/ 3100264 w 7472601"/>
              <a:gd name="connsiteY478" fmla="*/ 4579845 h 6858000"/>
              <a:gd name="connsiteX479" fmla="*/ 2183576 w 7472601"/>
              <a:gd name="connsiteY479" fmla="*/ 4227150 h 6858000"/>
              <a:gd name="connsiteX480" fmla="*/ 2151029 w 7472601"/>
              <a:gd name="connsiteY480" fmla="*/ 4146947 h 6858000"/>
              <a:gd name="connsiteX481" fmla="*/ 3563434 w 7472601"/>
              <a:gd name="connsiteY481" fmla="*/ 4469115 h 6858000"/>
              <a:gd name="connsiteX482" fmla="*/ 3177952 w 7472601"/>
              <a:gd name="connsiteY482" fmla="*/ 3657386 h 6858000"/>
              <a:gd name="connsiteX483" fmla="*/ 3189263 w 7472601"/>
              <a:gd name="connsiteY483" fmla="*/ 3625726 h 6858000"/>
              <a:gd name="connsiteX484" fmla="*/ 3560912 w 7472601"/>
              <a:gd name="connsiteY484" fmla="*/ 4079863 h 6858000"/>
              <a:gd name="connsiteX485" fmla="*/ 3626636 w 7472601"/>
              <a:gd name="connsiteY485" fmla="*/ 4512230 h 6858000"/>
              <a:gd name="connsiteX486" fmla="*/ 3653088 w 7472601"/>
              <a:gd name="connsiteY486" fmla="*/ 4521417 h 6858000"/>
              <a:gd name="connsiteX487" fmla="*/ 3988128 w 7472601"/>
              <a:gd name="connsiteY487" fmla="*/ 4817267 h 6858000"/>
              <a:gd name="connsiteX488" fmla="*/ 4830582 w 7472601"/>
              <a:gd name="connsiteY488" fmla="*/ 4676000 h 6858000"/>
              <a:gd name="connsiteX489" fmla="*/ 4830100 w 7472601"/>
              <a:gd name="connsiteY489" fmla="*/ 4675554 h 6858000"/>
              <a:gd name="connsiteX490" fmla="*/ 4036318 w 7472601"/>
              <a:gd name="connsiteY490" fmla="*/ 4147013 h 6858000"/>
              <a:gd name="connsiteX491" fmla="*/ 3432098 w 7472601"/>
              <a:gd name="connsiteY491" fmla="*/ 3537312 h 6858000"/>
              <a:gd name="connsiteX492" fmla="*/ 3446761 w 7472601"/>
              <a:gd name="connsiteY492" fmla="*/ 3461278 h 6858000"/>
              <a:gd name="connsiteX493" fmla="*/ 4419733 w 7472601"/>
              <a:gd name="connsiteY493" fmla="*/ 3963555 h 6858000"/>
              <a:gd name="connsiteX494" fmla="*/ 4781371 w 7472601"/>
              <a:gd name="connsiteY494" fmla="*/ 4458604 h 6858000"/>
              <a:gd name="connsiteX495" fmla="*/ 4780440 w 7472601"/>
              <a:gd name="connsiteY495" fmla="*/ 4470290 h 6858000"/>
              <a:gd name="connsiteX496" fmla="*/ 4898954 w 7472601"/>
              <a:gd name="connsiteY496" fmla="*/ 4662092 h 6858000"/>
              <a:gd name="connsiteX497" fmla="*/ 4900699 w 7472601"/>
              <a:gd name="connsiteY497" fmla="*/ 4670867 h 6858000"/>
              <a:gd name="connsiteX498" fmla="*/ 5714511 w 7472601"/>
              <a:gd name="connsiteY498" fmla="*/ 4663483 h 6858000"/>
              <a:gd name="connsiteX499" fmla="*/ 5464793 w 7472601"/>
              <a:gd name="connsiteY499" fmla="*/ 4393556 h 6858000"/>
              <a:gd name="connsiteX500" fmla="*/ 5461897 w 7472601"/>
              <a:gd name="connsiteY500" fmla="*/ 4390879 h 6858000"/>
              <a:gd name="connsiteX501" fmla="*/ 4294126 w 7472601"/>
              <a:gd name="connsiteY501" fmla="*/ 3303048 h 6858000"/>
              <a:gd name="connsiteX502" fmla="*/ 4305321 w 7472601"/>
              <a:gd name="connsiteY502" fmla="*/ 3256953 h 6858000"/>
              <a:gd name="connsiteX503" fmla="*/ 4949299 w 7472601"/>
              <a:gd name="connsiteY503" fmla="*/ 3766336 h 6858000"/>
              <a:gd name="connsiteX504" fmla="*/ 5291452 w 7472601"/>
              <a:gd name="connsiteY504" fmla="*/ 4076801 h 6858000"/>
              <a:gd name="connsiteX505" fmla="*/ 5434998 w 7472601"/>
              <a:gd name="connsiteY505" fmla="*/ 4254100 h 6858000"/>
              <a:gd name="connsiteX506" fmla="*/ 5351015 w 7472601"/>
              <a:gd name="connsiteY506" fmla="*/ 3760989 h 6858000"/>
              <a:gd name="connsiteX507" fmla="*/ 5413780 w 7472601"/>
              <a:gd name="connsiteY507" fmla="*/ 2966265 h 6858000"/>
              <a:gd name="connsiteX508" fmla="*/ 5425627 w 7472601"/>
              <a:gd name="connsiteY508" fmla="*/ 2954192 h 6858000"/>
              <a:gd name="connsiteX509" fmla="*/ 6604735 w 7472601"/>
              <a:gd name="connsiteY509" fmla="*/ 2041381 h 6858000"/>
              <a:gd name="connsiteX510" fmla="*/ 7204487 w 7472601"/>
              <a:gd name="connsiteY510" fmla="*/ 2742112 h 6858000"/>
              <a:gd name="connsiteX511" fmla="*/ 7131592 w 7472601"/>
              <a:gd name="connsiteY511" fmla="*/ 2672096 h 6858000"/>
              <a:gd name="connsiteX512" fmla="*/ 6996344 w 7472601"/>
              <a:gd name="connsiteY512" fmla="*/ 2518310 h 6858000"/>
              <a:gd name="connsiteX513" fmla="*/ 6735495 w 7472601"/>
              <a:gd name="connsiteY513" fmla="*/ 2196890 h 6858000"/>
              <a:gd name="connsiteX514" fmla="*/ 6721901 w 7472601"/>
              <a:gd name="connsiteY514" fmla="*/ 2179274 h 6858000"/>
              <a:gd name="connsiteX515" fmla="*/ 6604735 w 7472601"/>
              <a:gd name="connsiteY515" fmla="*/ 2041381 h 6858000"/>
              <a:gd name="connsiteX516" fmla="*/ 6591670 w 7472601"/>
              <a:gd name="connsiteY516" fmla="*/ 1988277 h 6858000"/>
              <a:gd name="connsiteX517" fmla="*/ 6747349 w 7472601"/>
              <a:gd name="connsiteY517" fmla="*/ 2160069 h 6858000"/>
              <a:gd name="connsiteX518" fmla="*/ 6760943 w 7472601"/>
              <a:gd name="connsiteY518" fmla="*/ 2177686 h 6858000"/>
              <a:gd name="connsiteX519" fmla="*/ 7021065 w 7472601"/>
              <a:gd name="connsiteY519" fmla="*/ 2498102 h 6858000"/>
              <a:gd name="connsiteX520" fmla="*/ 7155223 w 7472601"/>
              <a:gd name="connsiteY520" fmla="*/ 2650386 h 6858000"/>
              <a:gd name="connsiteX521" fmla="*/ 7203167 w 7472601"/>
              <a:gd name="connsiteY521" fmla="*/ 2697288 h 6858000"/>
              <a:gd name="connsiteX522" fmla="*/ 6937703 w 7472601"/>
              <a:gd name="connsiteY522" fmla="*/ 2321981 h 6858000"/>
              <a:gd name="connsiteX523" fmla="*/ 6591670 w 7472601"/>
              <a:gd name="connsiteY523" fmla="*/ 1988277 h 6858000"/>
              <a:gd name="connsiteX524" fmla="*/ 5798671 w 7472601"/>
              <a:gd name="connsiteY524" fmla="*/ 1981601 h 6858000"/>
              <a:gd name="connsiteX525" fmla="*/ 5754709 w 7472601"/>
              <a:gd name="connsiteY525" fmla="*/ 2071454 h 6858000"/>
              <a:gd name="connsiteX526" fmla="*/ 5763044 w 7472601"/>
              <a:gd name="connsiteY526" fmla="*/ 2842206 h 6858000"/>
              <a:gd name="connsiteX527" fmla="*/ 5764974 w 7472601"/>
              <a:gd name="connsiteY527" fmla="*/ 2799609 h 6858000"/>
              <a:gd name="connsiteX528" fmla="*/ 5767665 w 7472601"/>
              <a:gd name="connsiteY528" fmla="*/ 2666409 h 6858000"/>
              <a:gd name="connsiteX529" fmla="*/ 5763055 w 7472601"/>
              <a:gd name="connsiteY529" fmla="*/ 2579705 h 6858000"/>
              <a:gd name="connsiteX530" fmla="*/ 5758079 w 7472601"/>
              <a:gd name="connsiteY530" fmla="*/ 2492508 h 6858000"/>
              <a:gd name="connsiteX531" fmla="*/ 5779325 w 7472601"/>
              <a:gd name="connsiteY531" fmla="*/ 2197069 h 6858000"/>
              <a:gd name="connsiteX532" fmla="*/ 5798671 w 7472601"/>
              <a:gd name="connsiteY532" fmla="*/ 1981601 h 6858000"/>
              <a:gd name="connsiteX533" fmla="*/ 5829202 w 7472601"/>
              <a:gd name="connsiteY533" fmla="*/ 1971679 h 6858000"/>
              <a:gd name="connsiteX534" fmla="*/ 5809558 w 7472601"/>
              <a:gd name="connsiteY534" fmla="*/ 2198043 h 6858000"/>
              <a:gd name="connsiteX535" fmla="*/ 5788653 w 7472601"/>
              <a:gd name="connsiteY535" fmla="*/ 2489430 h 6858000"/>
              <a:gd name="connsiteX536" fmla="*/ 5793439 w 7472601"/>
              <a:gd name="connsiteY536" fmla="*/ 2575235 h 6858000"/>
              <a:gd name="connsiteX537" fmla="*/ 5796837 w 7472601"/>
              <a:gd name="connsiteY537" fmla="*/ 2637633 h 6858000"/>
              <a:gd name="connsiteX538" fmla="*/ 5818614 w 7472601"/>
              <a:gd name="connsiteY538" fmla="*/ 2473055 h 6858000"/>
              <a:gd name="connsiteX539" fmla="*/ 5829202 w 7472601"/>
              <a:gd name="connsiteY539" fmla="*/ 1971679 h 6858000"/>
              <a:gd name="connsiteX540" fmla="*/ 5911389 w 7472601"/>
              <a:gd name="connsiteY540" fmla="*/ 1898371 h 6858000"/>
              <a:gd name="connsiteX541" fmla="*/ 6237627 w 7472601"/>
              <a:gd name="connsiteY541" fmla="*/ 2231921 h 6858000"/>
              <a:gd name="connsiteX542" fmla="*/ 5911389 w 7472601"/>
              <a:gd name="connsiteY542" fmla="*/ 1898371 h 6858000"/>
              <a:gd name="connsiteX543" fmla="*/ 6944437 w 7472601"/>
              <a:gd name="connsiteY543" fmla="*/ 1575402 h 6858000"/>
              <a:gd name="connsiteX544" fmla="*/ 6304730 w 7472601"/>
              <a:gd name="connsiteY544" fmla="*/ 1766654 h 6858000"/>
              <a:gd name="connsiteX545" fmla="*/ 6944437 w 7472601"/>
              <a:gd name="connsiteY545" fmla="*/ 1575402 h 6858000"/>
              <a:gd name="connsiteX546" fmla="*/ 7019523 w 7472601"/>
              <a:gd name="connsiteY546" fmla="*/ 1519450 h 6858000"/>
              <a:gd name="connsiteX547" fmla="*/ 6298091 w 7472601"/>
              <a:gd name="connsiteY547" fmla="*/ 1737122 h 6858000"/>
              <a:gd name="connsiteX548" fmla="*/ 7019523 w 7472601"/>
              <a:gd name="connsiteY548" fmla="*/ 1519450 h 6858000"/>
              <a:gd name="connsiteX549" fmla="*/ 2399523 w 7472601"/>
              <a:gd name="connsiteY549" fmla="*/ 1428234 h 6858000"/>
              <a:gd name="connsiteX550" fmla="*/ 2224982 w 7472601"/>
              <a:gd name="connsiteY550" fmla="*/ 1826201 h 6858000"/>
              <a:gd name="connsiteX551" fmla="*/ 2096099 w 7472601"/>
              <a:gd name="connsiteY551" fmla="*/ 2345900 h 6858000"/>
              <a:gd name="connsiteX552" fmla="*/ 2283317 w 7472601"/>
              <a:gd name="connsiteY552" fmla="*/ 1796925 h 6858000"/>
              <a:gd name="connsiteX553" fmla="*/ 2399523 w 7472601"/>
              <a:gd name="connsiteY553" fmla="*/ 1428234 h 6858000"/>
              <a:gd name="connsiteX554" fmla="*/ 2448558 w 7472601"/>
              <a:gd name="connsiteY554" fmla="*/ 1373435 h 6858000"/>
              <a:gd name="connsiteX555" fmla="*/ 2312521 w 7472601"/>
              <a:gd name="connsiteY555" fmla="*/ 1806140 h 6858000"/>
              <a:gd name="connsiteX556" fmla="*/ 2127533 w 7472601"/>
              <a:gd name="connsiteY556" fmla="*/ 2348380 h 6858000"/>
              <a:gd name="connsiteX557" fmla="*/ 2358080 w 7472601"/>
              <a:gd name="connsiteY557" fmla="*/ 1866134 h 6858000"/>
              <a:gd name="connsiteX558" fmla="*/ 2407436 w 7472601"/>
              <a:gd name="connsiteY558" fmla="*/ 1651070 h 6858000"/>
              <a:gd name="connsiteX559" fmla="*/ 2448558 w 7472601"/>
              <a:gd name="connsiteY559" fmla="*/ 1373435 h 6858000"/>
              <a:gd name="connsiteX560" fmla="*/ 278707 w 7472601"/>
              <a:gd name="connsiteY560" fmla="*/ 1352270 h 6858000"/>
              <a:gd name="connsiteX561" fmla="*/ 321570 w 7472601"/>
              <a:gd name="connsiteY561" fmla="*/ 1861610 h 6858000"/>
              <a:gd name="connsiteX562" fmla="*/ 294281 w 7472601"/>
              <a:gd name="connsiteY562" fmla="*/ 1440658 h 6858000"/>
              <a:gd name="connsiteX563" fmla="*/ 278707 w 7472601"/>
              <a:gd name="connsiteY563" fmla="*/ 1352270 h 6858000"/>
              <a:gd name="connsiteX564" fmla="*/ 1423821 w 7472601"/>
              <a:gd name="connsiteY564" fmla="*/ 1351958 h 6858000"/>
              <a:gd name="connsiteX565" fmla="*/ 1638521 w 7472601"/>
              <a:gd name="connsiteY565" fmla="*/ 1908470 h 6858000"/>
              <a:gd name="connsiteX566" fmla="*/ 1754199 w 7472601"/>
              <a:gd name="connsiteY566" fmla="*/ 2149284 h 6858000"/>
              <a:gd name="connsiteX567" fmla="*/ 1908359 w 7472601"/>
              <a:gd name="connsiteY567" fmla="*/ 2364988 h 6858000"/>
              <a:gd name="connsiteX568" fmla="*/ 1647661 w 7472601"/>
              <a:gd name="connsiteY568" fmla="*/ 1825945 h 6858000"/>
              <a:gd name="connsiteX569" fmla="*/ 1423821 w 7472601"/>
              <a:gd name="connsiteY569" fmla="*/ 1351958 h 6858000"/>
              <a:gd name="connsiteX570" fmla="*/ 1431890 w 7472601"/>
              <a:gd name="connsiteY570" fmla="*/ 1306475 h 6858000"/>
              <a:gd name="connsiteX571" fmla="*/ 1507597 w 7472601"/>
              <a:gd name="connsiteY571" fmla="*/ 1446132 h 6858000"/>
              <a:gd name="connsiteX572" fmla="*/ 1674586 w 7472601"/>
              <a:gd name="connsiteY572" fmla="*/ 1813832 h 6858000"/>
              <a:gd name="connsiteX573" fmla="*/ 1815950 w 7472601"/>
              <a:gd name="connsiteY573" fmla="*/ 2128564 h 6858000"/>
              <a:gd name="connsiteX574" fmla="*/ 1984242 w 7472601"/>
              <a:gd name="connsiteY574" fmla="*/ 2430829 h 6858000"/>
              <a:gd name="connsiteX575" fmla="*/ 2014023 w 7472601"/>
              <a:gd name="connsiteY575" fmla="*/ 2450995 h 6858000"/>
              <a:gd name="connsiteX576" fmla="*/ 1747337 w 7472601"/>
              <a:gd name="connsiteY576" fmla="*/ 1855264 h 6858000"/>
              <a:gd name="connsiteX577" fmla="*/ 1533749 w 7472601"/>
              <a:gd name="connsiteY577" fmla="*/ 1478656 h 6858000"/>
              <a:gd name="connsiteX578" fmla="*/ 1431890 w 7472601"/>
              <a:gd name="connsiteY578" fmla="*/ 1306475 h 6858000"/>
              <a:gd name="connsiteX579" fmla="*/ 5052692 w 7472601"/>
              <a:gd name="connsiteY579" fmla="*/ 1292994 h 6858000"/>
              <a:gd name="connsiteX580" fmla="*/ 5200661 w 7472601"/>
              <a:gd name="connsiteY580" fmla="*/ 1635186 h 6858000"/>
              <a:gd name="connsiteX581" fmla="*/ 5297138 w 7472601"/>
              <a:gd name="connsiteY581" fmla="*/ 1906351 h 6858000"/>
              <a:gd name="connsiteX582" fmla="*/ 5052692 w 7472601"/>
              <a:gd name="connsiteY582" fmla="*/ 1292994 h 6858000"/>
              <a:gd name="connsiteX583" fmla="*/ 5009948 w 7472601"/>
              <a:gd name="connsiteY583" fmla="*/ 1273619 h 6858000"/>
              <a:gd name="connsiteX584" fmla="*/ 5121777 w 7472601"/>
              <a:gd name="connsiteY584" fmla="*/ 1654213 h 6858000"/>
              <a:gd name="connsiteX585" fmla="*/ 5293545 w 7472601"/>
              <a:gd name="connsiteY585" fmla="*/ 2072247 h 6858000"/>
              <a:gd name="connsiteX586" fmla="*/ 5294042 w 7472601"/>
              <a:gd name="connsiteY586" fmla="*/ 2065019 h 6858000"/>
              <a:gd name="connsiteX587" fmla="*/ 5171936 w 7472601"/>
              <a:gd name="connsiteY587" fmla="*/ 1647613 h 6858000"/>
              <a:gd name="connsiteX588" fmla="*/ 5009948 w 7472601"/>
              <a:gd name="connsiteY588" fmla="*/ 1273619 h 6858000"/>
              <a:gd name="connsiteX589" fmla="*/ 655236 w 7472601"/>
              <a:gd name="connsiteY589" fmla="*/ 1268632 h 6858000"/>
              <a:gd name="connsiteX590" fmla="*/ 839521 w 7472601"/>
              <a:gd name="connsiteY590" fmla="*/ 1685315 h 6858000"/>
              <a:gd name="connsiteX591" fmla="*/ 1109416 w 7472601"/>
              <a:gd name="connsiteY591" fmla="*/ 2061663 h 6858000"/>
              <a:gd name="connsiteX592" fmla="*/ 1298300 w 7472601"/>
              <a:gd name="connsiteY592" fmla="*/ 2247742 h 6858000"/>
              <a:gd name="connsiteX593" fmla="*/ 1125871 w 7472601"/>
              <a:gd name="connsiteY593" fmla="*/ 1989513 h 6858000"/>
              <a:gd name="connsiteX594" fmla="*/ 981574 w 7472601"/>
              <a:gd name="connsiteY594" fmla="*/ 1783157 h 6858000"/>
              <a:gd name="connsiteX595" fmla="*/ 922198 w 7472601"/>
              <a:gd name="connsiteY595" fmla="*/ 1677437 h 6858000"/>
              <a:gd name="connsiteX596" fmla="*/ 869293 w 7472601"/>
              <a:gd name="connsiteY596" fmla="*/ 1583214 h 6858000"/>
              <a:gd name="connsiteX597" fmla="*/ 751431 w 7472601"/>
              <a:gd name="connsiteY597" fmla="*/ 1405731 h 6858000"/>
              <a:gd name="connsiteX598" fmla="*/ 655236 w 7472601"/>
              <a:gd name="connsiteY598" fmla="*/ 1268632 h 6858000"/>
              <a:gd name="connsiteX599" fmla="*/ 6516292 w 7472601"/>
              <a:gd name="connsiteY599" fmla="*/ 1263064 h 6858000"/>
              <a:gd name="connsiteX600" fmla="*/ 5736320 w 7472601"/>
              <a:gd name="connsiteY600" fmla="*/ 1501803 h 6858000"/>
              <a:gd name="connsiteX601" fmla="*/ 6516292 w 7472601"/>
              <a:gd name="connsiteY601" fmla="*/ 1263064 h 6858000"/>
              <a:gd name="connsiteX602" fmla="*/ 291466 w 7472601"/>
              <a:gd name="connsiteY602" fmla="*/ 1250369 h 6858000"/>
              <a:gd name="connsiteX603" fmla="*/ 323180 w 7472601"/>
              <a:gd name="connsiteY603" fmla="*/ 1435283 h 6858000"/>
              <a:gd name="connsiteX604" fmla="*/ 349381 w 7472601"/>
              <a:gd name="connsiteY604" fmla="*/ 1875041 h 6858000"/>
              <a:gd name="connsiteX605" fmla="*/ 374363 w 7472601"/>
              <a:gd name="connsiteY605" fmla="*/ 1506494 h 6858000"/>
              <a:gd name="connsiteX606" fmla="*/ 302168 w 7472601"/>
              <a:gd name="connsiteY606" fmla="*/ 1274495 h 6858000"/>
              <a:gd name="connsiteX607" fmla="*/ 291466 w 7472601"/>
              <a:gd name="connsiteY607" fmla="*/ 1250369 h 6858000"/>
              <a:gd name="connsiteX608" fmla="*/ 678222 w 7472601"/>
              <a:gd name="connsiteY608" fmla="*/ 1248670 h 6858000"/>
              <a:gd name="connsiteX609" fmla="*/ 775536 w 7472601"/>
              <a:gd name="connsiteY609" fmla="*/ 1388015 h 6858000"/>
              <a:gd name="connsiteX610" fmla="*/ 894529 w 7472601"/>
              <a:gd name="connsiteY610" fmla="*/ 1567739 h 6858000"/>
              <a:gd name="connsiteX611" fmla="*/ 948000 w 7472601"/>
              <a:gd name="connsiteY611" fmla="*/ 1663088 h 6858000"/>
              <a:gd name="connsiteX612" fmla="*/ 1006812 w 7472601"/>
              <a:gd name="connsiteY612" fmla="*/ 1767683 h 6858000"/>
              <a:gd name="connsiteX613" fmla="*/ 1149133 w 7472601"/>
              <a:gd name="connsiteY613" fmla="*/ 1971513 h 6858000"/>
              <a:gd name="connsiteX614" fmla="*/ 1333952 w 7472601"/>
              <a:gd name="connsiteY614" fmla="*/ 2251620 h 6858000"/>
              <a:gd name="connsiteX615" fmla="*/ 1337329 w 7472601"/>
              <a:gd name="connsiteY615" fmla="*/ 2258350 h 6858000"/>
              <a:gd name="connsiteX616" fmla="*/ 1014726 w 7472601"/>
              <a:gd name="connsiteY616" fmla="*/ 1615556 h 6858000"/>
              <a:gd name="connsiteX617" fmla="*/ 678222 w 7472601"/>
              <a:gd name="connsiteY617" fmla="*/ 1248670 h 6858000"/>
              <a:gd name="connsiteX618" fmla="*/ 6691602 w 7472601"/>
              <a:gd name="connsiteY618" fmla="*/ 1140573 h 6858000"/>
              <a:gd name="connsiteX619" fmla="*/ 6571100 w 7472601"/>
              <a:gd name="connsiteY619" fmla="*/ 1183662 h 6858000"/>
              <a:gd name="connsiteX620" fmla="*/ 6241687 w 7472601"/>
              <a:gd name="connsiteY620" fmla="*/ 1257600 h 6858000"/>
              <a:gd name="connsiteX621" fmla="*/ 5693009 w 7472601"/>
              <a:gd name="connsiteY621" fmla="*/ 1478256 h 6858000"/>
              <a:gd name="connsiteX622" fmla="*/ 6548420 w 7472601"/>
              <a:gd name="connsiteY622" fmla="*/ 1214599 h 6858000"/>
              <a:gd name="connsiteX623" fmla="*/ 6605473 w 7472601"/>
              <a:gd name="connsiteY623" fmla="*/ 1184686 h 6858000"/>
              <a:gd name="connsiteX624" fmla="*/ 6691602 w 7472601"/>
              <a:gd name="connsiteY624" fmla="*/ 1140573 h 6858000"/>
              <a:gd name="connsiteX625" fmla="*/ 4002475 w 7472601"/>
              <a:gd name="connsiteY625" fmla="*/ 1037802 h 6858000"/>
              <a:gd name="connsiteX626" fmla="*/ 4000324 w 7472601"/>
              <a:gd name="connsiteY626" fmla="*/ 1039362 h 6858000"/>
              <a:gd name="connsiteX627" fmla="*/ 4002862 w 7472601"/>
              <a:gd name="connsiteY627" fmla="*/ 1042866 h 6858000"/>
              <a:gd name="connsiteX628" fmla="*/ 4002475 w 7472601"/>
              <a:gd name="connsiteY628" fmla="*/ 1037802 h 6858000"/>
              <a:gd name="connsiteX629" fmla="*/ 506322 w 7472601"/>
              <a:gd name="connsiteY629" fmla="*/ 1020997 h 6858000"/>
              <a:gd name="connsiteX630" fmla="*/ 533068 w 7472601"/>
              <a:gd name="connsiteY630" fmla="*/ 1029409 h 6858000"/>
              <a:gd name="connsiteX631" fmla="*/ 1232525 w 7472601"/>
              <a:gd name="connsiteY631" fmla="*/ 1804675 h 6858000"/>
              <a:gd name="connsiteX632" fmla="*/ 1388858 w 7472601"/>
              <a:gd name="connsiteY632" fmla="*/ 2368011 h 6858000"/>
              <a:gd name="connsiteX633" fmla="*/ 1384098 w 7472601"/>
              <a:gd name="connsiteY633" fmla="*/ 2378125 h 6858000"/>
              <a:gd name="connsiteX634" fmla="*/ 1425393 w 7472601"/>
              <a:gd name="connsiteY634" fmla="*/ 2589124 h 6858000"/>
              <a:gd name="connsiteX635" fmla="*/ 1424001 w 7472601"/>
              <a:gd name="connsiteY635" fmla="*/ 2597541 h 6858000"/>
              <a:gd name="connsiteX636" fmla="*/ 2152729 w 7472601"/>
              <a:gd name="connsiteY636" fmla="*/ 2864487 h 6858000"/>
              <a:gd name="connsiteX637" fmla="*/ 2020609 w 7472601"/>
              <a:gd name="connsiteY637" fmla="*/ 2539671 h 6858000"/>
              <a:gd name="connsiteX638" fmla="*/ 2018920 w 7472601"/>
              <a:gd name="connsiteY638" fmla="*/ 2536309 h 6858000"/>
              <a:gd name="connsiteX639" fmla="*/ 1342441 w 7472601"/>
              <a:gd name="connsiteY639" fmla="*/ 1173017 h 6858000"/>
              <a:gd name="connsiteX640" fmla="*/ 1367925 w 7472601"/>
              <a:gd name="connsiteY640" fmla="*/ 1135648 h 6858000"/>
              <a:gd name="connsiteX641" fmla="*/ 1771401 w 7472601"/>
              <a:gd name="connsiteY641" fmla="*/ 1806673 h 6858000"/>
              <a:gd name="connsiteX642" fmla="*/ 1972385 w 7472601"/>
              <a:gd name="connsiteY642" fmla="*/ 2198735 h 6858000"/>
              <a:gd name="connsiteX643" fmla="*/ 2040892 w 7472601"/>
              <a:gd name="connsiteY643" fmla="*/ 2405205 h 6858000"/>
              <a:gd name="connsiteX644" fmla="*/ 2131689 w 7472601"/>
              <a:gd name="connsiteY644" fmla="*/ 1936926 h 6858000"/>
              <a:gd name="connsiteX645" fmla="*/ 2454820 w 7472601"/>
              <a:gd name="connsiteY645" fmla="*/ 1248808 h 6858000"/>
              <a:gd name="connsiteX646" fmla="*/ 2492512 w 7472601"/>
              <a:gd name="connsiteY646" fmla="*/ 1302920 h 6858000"/>
              <a:gd name="connsiteX647" fmla="*/ 2081216 w 7472601"/>
              <a:gd name="connsiteY647" fmla="*/ 2527513 h 6858000"/>
              <a:gd name="connsiteX648" fmla="*/ 2081211 w 7472601"/>
              <a:gd name="connsiteY648" fmla="*/ 2528916 h 6858000"/>
              <a:gd name="connsiteX649" fmla="*/ 2199067 w 7472601"/>
              <a:gd name="connsiteY649" fmla="*/ 2884061 h 6858000"/>
              <a:gd name="connsiteX650" fmla="*/ 3192586 w 7472601"/>
              <a:gd name="connsiteY650" fmla="*/ 3411496 h 6858000"/>
              <a:gd name="connsiteX651" fmla="*/ 3182620 w 7472601"/>
              <a:gd name="connsiteY651" fmla="*/ 3483279 h 6858000"/>
              <a:gd name="connsiteX652" fmla="*/ 2435119 w 7472601"/>
              <a:gd name="connsiteY652" fmla="*/ 3080173 h 6858000"/>
              <a:gd name="connsiteX653" fmla="*/ 2410152 w 7472601"/>
              <a:gd name="connsiteY653" fmla="*/ 3063751 h 6858000"/>
              <a:gd name="connsiteX654" fmla="*/ 2408099 w 7472601"/>
              <a:gd name="connsiteY654" fmla="*/ 3064403 h 6858000"/>
              <a:gd name="connsiteX655" fmla="*/ 2407218 w 7472601"/>
              <a:gd name="connsiteY655" fmla="*/ 3070324 h 6858000"/>
              <a:gd name="connsiteX656" fmla="*/ 2380138 w 7472601"/>
              <a:gd name="connsiteY656" fmla="*/ 3099341 h 6858000"/>
              <a:gd name="connsiteX657" fmla="*/ 1765923 w 7472601"/>
              <a:gd name="connsiteY657" fmla="*/ 3581043 h 6858000"/>
              <a:gd name="connsiteX658" fmla="*/ 1702258 w 7472601"/>
              <a:gd name="connsiteY658" fmla="*/ 3612286 h 6858000"/>
              <a:gd name="connsiteX659" fmla="*/ 1538370 w 7472601"/>
              <a:gd name="connsiteY659" fmla="*/ 3811804 h 6858000"/>
              <a:gd name="connsiteX660" fmla="*/ 542867 w 7472601"/>
              <a:gd name="connsiteY660" fmla="*/ 4944092 h 6858000"/>
              <a:gd name="connsiteX661" fmla="*/ 515800 w 7472601"/>
              <a:gd name="connsiteY661" fmla="*/ 4862180 h 6858000"/>
              <a:gd name="connsiteX662" fmla="*/ 909145 w 7472601"/>
              <a:gd name="connsiteY662" fmla="*/ 4199225 h 6858000"/>
              <a:gd name="connsiteX663" fmla="*/ 1214067 w 7472601"/>
              <a:gd name="connsiteY663" fmla="*/ 3908561 h 6858000"/>
              <a:gd name="connsiteX664" fmla="*/ 640967 w 7472601"/>
              <a:gd name="connsiteY664" fmla="*/ 4105601 h 6858000"/>
              <a:gd name="connsiteX665" fmla="*/ 112563 w 7472601"/>
              <a:gd name="connsiteY665" fmla="*/ 4396952 h 6858000"/>
              <a:gd name="connsiteX666" fmla="*/ 0 w 7472601"/>
              <a:gd name="connsiteY666" fmla="*/ 4466006 h 6858000"/>
              <a:gd name="connsiteX667" fmla="*/ 0 w 7472601"/>
              <a:gd name="connsiteY667" fmla="*/ 4233763 h 6858000"/>
              <a:gd name="connsiteX668" fmla="*/ 36881 w 7472601"/>
              <a:gd name="connsiteY668" fmla="*/ 4200118 h 6858000"/>
              <a:gd name="connsiteX669" fmla="*/ 910534 w 7472601"/>
              <a:gd name="connsiteY669" fmla="*/ 3629753 h 6858000"/>
              <a:gd name="connsiteX670" fmla="*/ 1578717 w 7472601"/>
              <a:gd name="connsiteY670" fmla="*/ 3575982 h 6858000"/>
              <a:gd name="connsiteX671" fmla="*/ 2338780 w 7472601"/>
              <a:gd name="connsiteY671" fmla="*/ 3033725 h 6858000"/>
              <a:gd name="connsiteX672" fmla="*/ 1807991 w 7472601"/>
              <a:gd name="connsiteY672" fmla="*/ 2807184 h 6858000"/>
              <a:gd name="connsiteX673" fmla="*/ 1416358 w 7472601"/>
              <a:gd name="connsiteY673" fmla="*/ 3112571 h 6858000"/>
              <a:gd name="connsiteX674" fmla="*/ 939066 w 7472601"/>
              <a:gd name="connsiteY674" fmla="*/ 3378798 h 6858000"/>
              <a:gd name="connsiteX675" fmla="*/ 115099 w 7472601"/>
              <a:gd name="connsiteY675" fmla="*/ 3607650 h 6858000"/>
              <a:gd name="connsiteX676" fmla="*/ 97284 w 7472601"/>
              <a:gd name="connsiteY676" fmla="*/ 3520393 h 6858000"/>
              <a:gd name="connsiteX677" fmla="*/ 922050 w 7472601"/>
              <a:gd name="connsiteY677" fmla="*/ 3074867 h 6858000"/>
              <a:gd name="connsiteX678" fmla="*/ 1405265 w 7472601"/>
              <a:gd name="connsiteY678" fmla="*/ 3016319 h 6858000"/>
              <a:gd name="connsiteX679" fmla="*/ 1407512 w 7472601"/>
              <a:gd name="connsiteY679" fmla="*/ 3018001 h 6858000"/>
              <a:gd name="connsiteX680" fmla="*/ 1726266 w 7472601"/>
              <a:gd name="connsiteY680" fmla="*/ 2777274 h 6858000"/>
              <a:gd name="connsiteX681" fmla="*/ 625390 w 7472601"/>
              <a:gd name="connsiteY681" fmla="*/ 2514541 h 6858000"/>
              <a:gd name="connsiteX682" fmla="*/ 619799 w 7472601"/>
              <a:gd name="connsiteY682" fmla="*/ 2527180 h 6858000"/>
              <a:gd name="connsiteX683" fmla="*/ 310030 w 7472601"/>
              <a:gd name="connsiteY683" fmla="*/ 2771818 h 6858000"/>
              <a:gd name="connsiteX684" fmla="*/ 173877 w 7472601"/>
              <a:gd name="connsiteY684" fmla="*/ 2937056 h 6858000"/>
              <a:gd name="connsiteX685" fmla="*/ 77889 w 7472601"/>
              <a:gd name="connsiteY685" fmla="*/ 3138440 h 6858000"/>
              <a:gd name="connsiteX686" fmla="*/ 0 w 7472601"/>
              <a:gd name="connsiteY686" fmla="*/ 3271395 h 6858000"/>
              <a:gd name="connsiteX687" fmla="*/ 0 w 7472601"/>
              <a:gd name="connsiteY687" fmla="*/ 3153002 h 6858000"/>
              <a:gd name="connsiteX688" fmla="*/ 2386 w 7472601"/>
              <a:gd name="connsiteY688" fmla="*/ 3149203 h 6858000"/>
              <a:gd name="connsiteX689" fmla="*/ 89753 w 7472601"/>
              <a:gd name="connsiteY689" fmla="*/ 2987702 h 6858000"/>
              <a:gd name="connsiteX690" fmla="*/ 76869 w 7472601"/>
              <a:gd name="connsiteY690" fmla="*/ 3005404 h 6858000"/>
              <a:gd name="connsiteX691" fmla="*/ 32049 w 7472601"/>
              <a:gd name="connsiteY691" fmla="*/ 3065814 h 6858000"/>
              <a:gd name="connsiteX692" fmla="*/ 0 w 7472601"/>
              <a:gd name="connsiteY692" fmla="*/ 3108744 h 6858000"/>
              <a:gd name="connsiteX693" fmla="*/ 0 w 7472601"/>
              <a:gd name="connsiteY693" fmla="*/ 3058059 h 6858000"/>
              <a:gd name="connsiteX694" fmla="*/ 7610 w 7472601"/>
              <a:gd name="connsiteY694" fmla="*/ 3047889 h 6858000"/>
              <a:gd name="connsiteX695" fmla="*/ 52419 w 7472601"/>
              <a:gd name="connsiteY695" fmla="*/ 2987479 h 6858000"/>
              <a:gd name="connsiteX696" fmla="*/ 59142 w 7472601"/>
              <a:gd name="connsiteY696" fmla="*/ 2978488 h 6858000"/>
              <a:gd name="connsiteX697" fmla="*/ 0 w 7472601"/>
              <a:gd name="connsiteY697" fmla="*/ 3015334 h 6858000"/>
              <a:gd name="connsiteX698" fmla="*/ 0 w 7472601"/>
              <a:gd name="connsiteY698" fmla="*/ 2914286 h 6858000"/>
              <a:gd name="connsiteX699" fmla="*/ 36383 w 7472601"/>
              <a:gd name="connsiteY699" fmla="*/ 2901128 h 6858000"/>
              <a:gd name="connsiteX700" fmla="*/ 156329 w 7472601"/>
              <a:gd name="connsiteY700" fmla="*/ 2840533 h 6858000"/>
              <a:gd name="connsiteX701" fmla="*/ 358355 w 7472601"/>
              <a:gd name="connsiteY701" fmla="*/ 2620471 h 6858000"/>
              <a:gd name="connsiteX702" fmla="*/ 510577 w 7472601"/>
              <a:gd name="connsiteY702" fmla="*/ 2501244 h 6858000"/>
              <a:gd name="connsiteX703" fmla="*/ 211967 w 7472601"/>
              <a:gd name="connsiteY703" fmla="*/ 2479171 h 6858000"/>
              <a:gd name="connsiteX704" fmla="*/ 0 w 7472601"/>
              <a:gd name="connsiteY704" fmla="*/ 2476398 h 6858000"/>
              <a:gd name="connsiteX705" fmla="*/ 0 w 7472601"/>
              <a:gd name="connsiteY705" fmla="*/ 2389189 h 6858000"/>
              <a:gd name="connsiteX706" fmla="*/ 103062 w 7472601"/>
              <a:gd name="connsiteY706" fmla="*/ 2389518 h 6858000"/>
              <a:gd name="connsiteX707" fmla="*/ 510734 w 7472601"/>
              <a:gd name="connsiteY707" fmla="*/ 2416201 h 6858000"/>
              <a:gd name="connsiteX708" fmla="*/ 279257 w 7472601"/>
              <a:gd name="connsiteY708" fmla="*/ 2092102 h 6858000"/>
              <a:gd name="connsiteX709" fmla="*/ 65265 w 7472601"/>
              <a:gd name="connsiteY709" fmla="*/ 2006049 h 6858000"/>
              <a:gd name="connsiteX710" fmla="*/ 0 w 7472601"/>
              <a:gd name="connsiteY710" fmla="*/ 1982532 h 6858000"/>
              <a:gd name="connsiteX711" fmla="*/ 0 w 7472601"/>
              <a:gd name="connsiteY711" fmla="*/ 1912789 h 6858000"/>
              <a:gd name="connsiteX712" fmla="*/ 97460 w 7472601"/>
              <a:gd name="connsiteY712" fmla="*/ 1953725 h 6858000"/>
              <a:gd name="connsiteX713" fmla="*/ 221272 w 7472601"/>
              <a:gd name="connsiteY713" fmla="*/ 1980766 h 6858000"/>
              <a:gd name="connsiteX714" fmla="*/ 116765 w 7472601"/>
              <a:gd name="connsiteY714" fmla="*/ 1911033 h 6858000"/>
              <a:gd name="connsiteX715" fmla="*/ 16405 w 7472601"/>
              <a:gd name="connsiteY715" fmla="*/ 1803412 h 6858000"/>
              <a:gd name="connsiteX716" fmla="*/ 0 w 7472601"/>
              <a:gd name="connsiteY716" fmla="*/ 1784777 h 6858000"/>
              <a:gd name="connsiteX717" fmla="*/ 0 w 7472601"/>
              <a:gd name="connsiteY717" fmla="*/ 1740082 h 6858000"/>
              <a:gd name="connsiteX718" fmla="*/ 39394 w 7472601"/>
              <a:gd name="connsiteY718" fmla="*/ 1784856 h 6858000"/>
              <a:gd name="connsiteX719" fmla="*/ 135813 w 7472601"/>
              <a:gd name="connsiteY719" fmla="*/ 1888838 h 6858000"/>
              <a:gd name="connsiteX720" fmla="*/ 242575 w 7472601"/>
              <a:gd name="connsiteY720" fmla="*/ 1958841 h 6858000"/>
              <a:gd name="connsiteX721" fmla="*/ 82197 w 7472601"/>
              <a:gd name="connsiteY721" fmla="*/ 1754826 h 6858000"/>
              <a:gd name="connsiteX722" fmla="*/ 0 w 7472601"/>
              <a:gd name="connsiteY722" fmla="*/ 1679650 h 6858000"/>
              <a:gd name="connsiteX723" fmla="*/ 0 w 7472601"/>
              <a:gd name="connsiteY723" fmla="*/ 1602463 h 6858000"/>
              <a:gd name="connsiteX724" fmla="*/ 84689 w 7472601"/>
              <a:gd name="connsiteY724" fmla="*/ 1677442 h 6858000"/>
              <a:gd name="connsiteX725" fmla="*/ 298437 w 7472601"/>
              <a:gd name="connsiteY725" fmla="*/ 1968019 h 6858000"/>
              <a:gd name="connsiteX726" fmla="*/ 227269 w 7472601"/>
              <a:gd name="connsiteY726" fmla="*/ 1114064 h 6858000"/>
              <a:gd name="connsiteX727" fmla="*/ 248003 w 7472601"/>
              <a:gd name="connsiteY727" fmla="*/ 1089613 h 6858000"/>
              <a:gd name="connsiteX728" fmla="*/ 427020 w 7472601"/>
              <a:gd name="connsiteY728" fmla="*/ 1619803 h 6858000"/>
              <a:gd name="connsiteX729" fmla="*/ 340345 w 7472601"/>
              <a:gd name="connsiteY729" fmla="*/ 2027739 h 6858000"/>
              <a:gd name="connsiteX730" fmla="*/ 360865 w 7472601"/>
              <a:gd name="connsiteY730" fmla="*/ 2044827 h 6858000"/>
              <a:gd name="connsiteX731" fmla="*/ 560414 w 7472601"/>
              <a:gd name="connsiteY731" fmla="*/ 2421457 h 6858000"/>
              <a:gd name="connsiteX732" fmla="*/ 1359703 w 7472601"/>
              <a:gd name="connsiteY732" fmla="*/ 2578554 h 6858000"/>
              <a:gd name="connsiteX733" fmla="*/ 1359422 w 7472601"/>
              <a:gd name="connsiteY733" fmla="*/ 2577994 h 6858000"/>
              <a:gd name="connsiteX734" fmla="*/ 828701 w 7472601"/>
              <a:gd name="connsiteY734" fmla="*/ 1839520 h 6858000"/>
              <a:gd name="connsiteX735" fmla="*/ 494427 w 7472601"/>
              <a:gd name="connsiteY735" fmla="*/ 1092333 h 6858000"/>
              <a:gd name="connsiteX736" fmla="*/ 506322 w 7472601"/>
              <a:gd name="connsiteY736" fmla="*/ 1020997 h 6858000"/>
              <a:gd name="connsiteX737" fmla="*/ 4570198 w 7472601"/>
              <a:gd name="connsiteY737" fmla="*/ 978081 h 6858000"/>
              <a:gd name="connsiteX738" fmla="*/ 4523691 w 7472601"/>
              <a:gd name="connsiteY738" fmla="*/ 1127776 h 6858000"/>
              <a:gd name="connsiteX739" fmla="*/ 4509875 w 7472601"/>
              <a:gd name="connsiteY739" fmla="*/ 1167552 h 6858000"/>
              <a:gd name="connsiteX740" fmla="*/ 4478168 w 7472601"/>
              <a:gd name="connsiteY740" fmla="*/ 1260735 h 6858000"/>
              <a:gd name="connsiteX741" fmla="*/ 4409309 w 7472601"/>
              <a:gd name="connsiteY741" fmla="*/ 1666996 h 6858000"/>
              <a:gd name="connsiteX742" fmla="*/ 4370031 w 7472601"/>
              <a:gd name="connsiteY742" fmla="*/ 1955666 h 6858000"/>
              <a:gd name="connsiteX743" fmla="*/ 4570198 w 7472601"/>
              <a:gd name="connsiteY743" fmla="*/ 978081 h 6858000"/>
              <a:gd name="connsiteX744" fmla="*/ 4557898 w 7472601"/>
              <a:gd name="connsiteY744" fmla="*/ 900011 h 6858000"/>
              <a:gd name="connsiteX745" fmla="*/ 4344840 w 7472601"/>
              <a:gd name="connsiteY745" fmla="*/ 1922038 h 6858000"/>
              <a:gd name="connsiteX746" fmla="*/ 4378710 w 7472601"/>
              <a:gd name="connsiteY746" fmla="*/ 1665516 h 6858000"/>
              <a:gd name="connsiteX747" fmla="*/ 4448798 w 7472601"/>
              <a:gd name="connsiteY747" fmla="*/ 1253024 h 6858000"/>
              <a:gd name="connsiteX748" fmla="*/ 4480315 w 7472601"/>
              <a:gd name="connsiteY748" fmla="*/ 1158454 h 6858000"/>
              <a:gd name="connsiteX749" fmla="*/ 4494133 w 7472601"/>
              <a:gd name="connsiteY749" fmla="*/ 1118676 h 6858000"/>
              <a:gd name="connsiteX750" fmla="*/ 4557898 w 7472601"/>
              <a:gd name="connsiteY750" fmla="*/ 900011 h 6858000"/>
              <a:gd name="connsiteX751" fmla="*/ 5870151 w 7472601"/>
              <a:gd name="connsiteY751" fmla="*/ 898890 h 6858000"/>
              <a:gd name="connsiteX752" fmla="*/ 5861335 w 7472601"/>
              <a:gd name="connsiteY752" fmla="*/ 899177 h 6858000"/>
              <a:gd name="connsiteX753" fmla="*/ 5843702 w 7472601"/>
              <a:gd name="connsiteY753" fmla="*/ 899748 h 6858000"/>
              <a:gd name="connsiteX754" fmla="*/ 5651107 w 7472601"/>
              <a:gd name="connsiteY754" fmla="*/ 920306 h 6858000"/>
              <a:gd name="connsiteX755" fmla="*/ 5459407 w 7472601"/>
              <a:gd name="connsiteY755" fmla="*/ 940975 h 6858000"/>
              <a:gd name="connsiteX756" fmla="*/ 5374846 w 7472601"/>
              <a:gd name="connsiteY756" fmla="*/ 941988 h 6858000"/>
              <a:gd name="connsiteX757" fmla="*/ 5256105 w 7472601"/>
              <a:gd name="connsiteY757" fmla="*/ 945632 h 6858000"/>
              <a:gd name="connsiteX758" fmla="*/ 5107071 w 7472601"/>
              <a:gd name="connsiteY758" fmla="*/ 969720 h 6858000"/>
              <a:gd name="connsiteX759" fmla="*/ 4998681 w 7472601"/>
              <a:gd name="connsiteY759" fmla="*/ 988771 h 6858000"/>
              <a:gd name="connsiteX760" fmla="*/ 5870151 w 7472601"/>
              <a:gd name="connsiteY760" fmla="*/ 898890 h 6858000"/>
              <a:gd name="connsiteX761" fmla="*/ 5504425 w 7472601"/>
              <a:gd name="connsiteY761" fmla="*/ 848067 h 6858000"/>
              <a:gd name="connsiteX762" fmla="*/ 4968849 w 7472601"/>
              <a:gd name="connsiteY762" fmla="*/ 962318 h 6858000"/>
              <a:gd name="connsiteX763" fmla="*/ 5104039 w 7472601"/>
              <a:gd name="connsiteY763" fmla="*/ 940634 h 6858000"/>
              <a:gd name="connsiteX764" fmla="*/ 5256311 w 7472601"/>
              <a:gd name="connsiteY764" fmla="*/ 916490 h 6858000"/>
              <a:gd name="connsiteX765" fmla="*/ 5377381 w 7472601"/>
              <a:gd name="connsiteY765" fmla="*/ 912671 h 6858000"/>
              <a:gd name="connsiteX766" fmla="*/ 5460148 w 7472601"/>
              <a:gd name="connsiteY766" fmla="*/ 911442 h 6858000"/>
              <a:gd name="connsiteX767" fmla="*/ 5648971 w 7472601"/>
              <a:gd name="connsiteY767" fmla="*/ 891331 h 6858000"/>
              <a:gd name="connsiteX768" fmla="*/ 5844807 w 7472601"/>
              <a:gd name="connsiteY768" fmla="*/ 870718 h 6858000"/>
              <a:gd name="connsiteX769" fmla="*/ 5862975 w 7472601"/>
              <a:gd name="connsiteY769" fmla="*/ 869756 h 6858000"/>
              <a:gd name="connsiteX770" fmla="*/ 5920887 w 7472601"/>
              <a:gd name="connsiteY770" fmla="*/ 865929 h 6858000"/>
              <a:gd name="connsiteX771" fmla="*/ 5504425 w 7472601"/>
              <a:gd name="connsiteY771" fmla="*/ 848067 h 6858000"/>
              <a:gd name="connsiteX772" fmla="*/ 3607114 w 7472601"/>
              <a:gd name="connsiteY772" fmla="*/ 467441 h 6858000"/>
              <a:gd name="connsiteX773" fmla="*/ 3296242 w 7472601"/>
              <a:gd name="connsiteY773" fmla="*/ 807991 h 6858000"/>
              <a:gd name="connsiteX774" fmla="*/ 3174674 w 7472601"/>
              <a:gd name="connsiteY774" fmla="*/ 919759 h 6858000"/>
              <a:gd name="connsiteX775" fmla="*/ 3042978 w 7472601"/>
              <a:gd name="connsiteY775" fmla="*/ 1054894 h 6858000"/>
              <a:gd name="connsiteX776" fmla="*/ 2968914 w 7472601"/>
              <a:gd name="connsiteY776" fmla="*/ 1133756 h 6858000"/>
              <a:gd name="connsiteX777" fmla="*/ 3103823 w 7472601"/>
              <a:gd name="connsiteY777" fmla="*/ 1026814 h 6858000"/>
              <a:gd name="connsiteX778" fmla="*/ 3607114 w 7472601"/>
              <a:gd name="connsiteY778" fmla="*/ 467441 h 6858000"/>
              <a:gd name="connsiteX779" fmla="*/ 3744487 w 7472601"/>
              <a:gd name="connsiteY779" fmla="*/ 383136 h 6858000"/>
              <a:gd name="connsiteX780" fmla="*/ 3970213 w 7472601"/>
              <a:gd name="connsiteY780" fmla="*/ 995559 h 6858000"/>
              <a:gd name="connsiteX781" fmla="*/ 3744487 w 7472601"/>
              <a:gd name="connsiteY781" fmla="*/ 383136 h 6858000"/>
              <a:gd name="connsiteX782" fmla="*/ 3624562 w 7472601"/>
              <a:gd name="connsiteY782" fmla="*/ 367041 h 6858000"/>
              <a:gd name="connsiteX783" fmla="*/ 3489712 w 7472601"/>
              <a:gd name="connsiteY783" fmla="*/ 485386 h 6858000"/>
              <a:gd name="connsiteX784" fmla="*/ 3182994 w 7472601"/>
              <a:gd name="connsiteY784" fmla="*/ 828265 h 6858000"/>
              <a:gd name="connsiteX785" fmla="*/ 2892114 w 7472601"/>
              <a:gd name="connsiteY785" fmla="*/ 1172635 h 6858000"/>
              <a:gd name="connsiteX786" fmla="*/ 3021459 w 7472601"/>
              <a:gd name="connsiteY786" fmla="*/ 1035385 h 6858000"/>
              <a:gd name="connsiteX787" fmla="*/ 3153873 w 7472601"/>
              <a:gd name="connsiteY787" fmla="*/ 898971 h 6858000"/>
              <a:gd name="connsiteX788" fmla="*/ 3276511 w 7472601"/>
              <a:gd name="connsiteY788" fmla="*/ 786423 h 6858000"/>
              <a:gd name="connsiteX789" fmla="*/ 3584154 w 7472601"/>
              <a:gd name="connsiteY789" fmla="*/ 448218 h 6858000"/>
              <a:gd name="connsiteX790" fmla="*/ 3624562 w 7472601"/>
              <a:gd name="connsiteY790" fmla="*/ 367041 h 6858000"/>
              <a:gd name="connsiteX791" fmla="*/ 3766672 w 7472601"/>
              <a:gd name="connsiteY791" fmla="*/ 359429 h 6858000"/>
              <a:gd name="connsiteX792" fmla="*/ 3996338 w 7472601"/>
              <a:gd name="connsiteY792" fmla="*/ 968237 h 6858000"/>
              <a:gd name="connsiteX793" fmla="*/ 3766672 w 7472601"/>
              <a:gd name="connsiteY793" fmla="*/ 359429 h 6858000"/>
              <a:gd name="connsiteX794" fmla="*/ 5805386 w 7472601"/>
              <a:gd name="connsiteY794" fmla="*/ 239240 h 6858000"/>
              <a:gd name="connsiteX795" fmla="*/ 5736947 w 7472601"/>
              <a:gd name="connsiteY795" fmla="*/ 261367 h 6858000"/>
              <a:gd name="connsiteX796" fmla="*/ 5427012 w 7472601"/>
              <a:gd name="connsiteY796" fmla="*/ 311272 h 6858000"/>
              <a:gd name="connsiteX797" fmla="*/ 5147818 w 7472601"/>
              <a:gd name="connsiteY797" fmla="*/ 322112 h 6858000"/>
              <a:gd name="connsiteX798" fmla="*/ 5060854 w 7472601"/>
              <a:gd name="connsiteY798" fmla="*/ 311882 h 6858000"/>
              <a:gd name="connsiteX799" fmla="*/ 4945989 w 7472601"/>
              <a:gd name="connsiteY799" fmla="*/ 300516 h 6858000"/>
              <a:gd name="connsiteX800" fmla="*/ 5410479 w 7472601"/>
              <a:gd name="connsiteY800" fmla="*/ 348434 h 6858000"/>
              <a:gd name="connsiteX801" fmla="*/ 5805386 w 7472601"/>
              <a:gd name="connsiteY801" fmla="*/ 239240 h 6858000"/>
              <a:gd name="connsiteX802" fmla="*/ 5905192 w 7472601"/>
              <a:gd name="connsiteY802" fmla="*/ 163079 h 6858000"/>
              <a:gd name="connsiteX803" fmla="*/ 5865655 w 7472601"/>
              <a:gd name="connsiteY803" fmla="*/ 171901 h 6858000"/>
              <a:gd name="connsiteX804" fmla="*/ 5259740 w 7472601"/>
              <a:gd name="connsiteY804" fmla="*/ 257013 h 6858000"/>
              <a:gd name="connsiteX805" fmla="*/ 5208466 w 7472601"/>
              <a:gd name="connsiteY805" fmla="*/ 257550 h 6858000"/>
              <a:gd name="connsiteX806" fmla="*/ 4980204 w 7472601"/>
              <a:gd name="connsiteY806" fmla="*/ 271903 h 6858000"/>
              <a:gd name="connsiteX807" fmla="*/ 5068068 w 7472601"/>
              <a:gd name="connsiteY807" fmla="*/ 282244 h 6858000"/>
              <a:gd name="connsiteX808" fmla="*/ 5153231 w 7472601"/>
              <a:gd name="connsiteY808" fmla="*/ 292240 h 6858000"/>
              <a:gd name="connsiteX809" fmla="*/ 5426491 w 7472601"/>
              <a:gd name="connsiteY809" fmla="*/ 281128 h 6858000"/>
              <a:gd name="connsiteX810" fmla="*/ 5731212 w 7472601"/>
              <a:gd name="connsiteY810" fmla="*/ 231951 h 6858000"/>
              <a:gd name="connsiteX811" fmla="*/ 5905192 w 7472601"/>
              <a:gd name="connsiteY811" fmla="*/ 163079 h 6858000"/>
              <a:gd name="connsiteX812" fmla="*/ 5944437 w 7472601"/>
              <a:gd name="connsiteY812" fmla="*/ 113829 h 6858000"/>
              <a:gd name="connsiteX813" fmla="*/ 5825032 w 7472601"/>
              <a:gd name="connsiteY813" fmla="*/ 146405 h 6858000"/>
              <a:gd name="connsiteX814" fmla="*/ 4955599 w 7472601"/>
              <a:gd name="connsiteY814" fmla="*/ 247008 h 6858000"/>
              <a:gd name="connsiteX815" fmla="*/ 5210104 w 7472601"/>
              <a:gd name="connsiteY815" fmla="*/ 228123 h 6858000"/>
              <a:gd name="connsiteX816" fmla="*/ 5261015 w 7472601"/>
              <a:gd name="connsiteY816" fmla="*/ 227087 h 6858000"/>
              <a:gd name="connsiteX817" fmla="*/ 5861181 w 7472601"/>
              <a:gd name="connsiteY817" fmla="*/ 143093 h 6858000"/>
              <a:gd name="connsiteX818" fmla="*/ 5961252 w 7472601"/>
              <a:gd name="connsiteY818" fmla="*/ 114820 h 6858000"/>
              <a:gd name="connsiteX819" fmla="*/ 5944437 w 7472601"/>
              <a:gd name="connsiteY819" fmla="*/ 113829 h 6858000"/>
              <a:gd name="connsiteX820" fmla="*/ 3882765 w 7472601"/>
              <a:gd name="connsiteY820" fmla="*/ 0 h 6858000"/>
              <a:gd name="connsiteX821" fmla="*/ 3995099 w 7472601"/>
              <a:gd name="connsiteY821" fmla="*/ 0 h 6858000"/>
              <a:gd name="connsiteX822" fmla="*/ 4163818 w 7472601"/>
              <a:gd name="connsiteY822" fmla="*/ 234104 h 6858000"/>
              <a:gd name="connsiteX823" fmla="*/ 4172099 w 7472601"/>
              <a:gd name="connsiteY823" fmla="*/ 234207 h 6858000"/>
              <a:gd name="connsiteX824" fmla="*/ 4784282 w 7472601"/>
              <a:gd name="connsiteY824" fmla="*/ 276561 h 6858000"/>
              <a:gd name="connsiteX825" fmla="*/ 4801687 w 7472601"/>
              <a:gd name="connsiteY825" fmla="*/ 267764 h 6858000"/>
              <a:gd name="connsiteX826" fmla="*/ 6082788 w 7472601"/>
              <a:gd name="connsiteY826" fmla="*/ 64119 h 6858000"/>
              <a:gd name="connsiteX827" fmla="*/ 6099442 w 7472601"/>
              <a:gd name="connsiteY827" fmla="*/ 82568 h 6858000"/>
              <a:gd name="connsiteX828" fmla="*/ 4804137 w 7472601"/>
              <a:gd name="connsiteY828" fmla="*/ 320931 h 6858000"/>
              <a:gd name="connsiteX829" fmla="*/ 4227047 w 7472601"/>
              <a:gd name="connsiteY829" fmla="*/ 313415 h 6858000"/>
              <a:gd name="connsiteX830" fmla="*/ 4346041 w 7472601"/>
              <a:gd name="connsiteY830" fmla="*/ 456086 h 6858000"/>
              <a:gd name="connsiteX831" fmla="*/ 4870967 w 7472601"/>
              <a:gd name="connsiteY831" fmla="*/ 963061 h 6858000"/>
              <a:gd name="connsiteX832" fmla="*/ 4889647 w 7472601"/>
              <a:gd name="connsiteY832" fmla="*/ 957147 h 6858000"/>
              <a:gd name="connsiteX833" fmla="*/ 5422504 w 7472601"/>
              <a:gd name="connsiteY833" fmla="*/ 805191 h 6858000"/>
              <a:gd name="connsiteX834" fmla="*/ 6087656 w 7472601"/>
              <a:gd name="connsiteY834" fmla="*/ 826703 h 6858000"/>
              <a:gd name="connsiteX835" fmla="*/ 6058717 w 7472601"/>
              <a:gd name="connsiteY835" fmla="*/ 865992 h 6858000"/>
              <a:gd name="connsiteX836" fmla="*/ 4974153 w 7472601"/>
              <a:gd name="connsiteY836" fmla="*/ 1045456 h 6858000"/>
              <a:gd name="connsiteX837" fmla="*/ 5627835 w 7472601"/>
              <a:gd name="connsiteY837" fmla="*/ 1472077 h 6858000"/>
              <a:gd name="connsiteX838" fmla="*/ 5629817 w 7472601"/>
              <a:gd name="connsiteY838" fmla="*/ 1471412 h 6858000"/>
              <a:gd name="connsiteX839" fmla="*/ 5634124 w 7472601"/>
              <a:gd name="connsiteY839" fmla="*/ 1470572 h 6858000"/>
              <a:gd name="connsiteX840" fmla="*/ 5755832 w 7472601"/>
              <a:gd name="connsiteY840" fmla="*/ 1383886 h 6858000"/>
              <a:gd name="connsiteX841" fmla="*/ 6014186 w 7472601"/>
              <a:gd name="connsiteY841" fmla="*/ 1279799 h 6858000"/>
              <a:gd name="connsiteX842" fmla="*/ 6901619 w 7472601"/>
              <a:gd name="connsiteY842" fmla="*/ 1047874 h 6858000"/>
              <a:gd name="connsiteX843" fmla="*/ 6931566 w 7472601"/>
              <a:gd name="connsiteY843" fmla="*/ 1062034 h 6858000"/>
              <a:gd name="connsiteX844" fmla="*/ 5790982 w 7472601"/>
              <a:gd name="connsiteY844" fmla="*/ 1561380 h 6858000"/>
              <a:gd name="connsiteX845" fmla="*/ 6188971 w 7472601"/>
              <a:gd name="connsiteY845" fmla="*/ 1755168 h 6858000"/>
              <a:gd name="connsiteX846" fmla="*/ 6202446 w 7472601"/>
              <a:gd name="connsiteY846" fmla="*/ 1752268 h 6858000"/>
              <a:gd name="connsiteX847" fmla="*/ 7179560 w 7472601"/>
              <a:gd name="connsiteY847" fmla="*/ 1467551 h 6858000"/>
              <a:gd name="connsiteX848" fmla="*/ 7158730 w 7472601"/>
              <a:gd name="connsiteY848" fmla="*/ 1507835 h 6858000"/>
              <a:gd name="connsiteX849" fmla="*/ 6326959 w 7472601"/>
              <a:gd name="connsiteY849" fmla="*/ 1817686 h 6858000"/>
              <a:gd name="connsiteX850" fmla="*/ 6537433 w 7472601"/>
              <a:gd name="connsiteY850" fmla="*/ 1907790 h 6858000"/>
              <a:gd name="connsiteX851" fmla="*/ 6550221 w 7472601"/>
              <a:gd name="connsiteY851" fmla="*/ 1910729 h 6858000"/>
              <a:gd name="connsiteX852" fmla="*/ 6964438 w 7472601"/>
              <a:gd name="connsiteY852" fmla="*/ 2209505 h 6858000"/>
              <a:gd name="connsiteX853" fmla="*/ 7367862 w 7472601"/>
              <a:gd name="connsiteY853" fmla="*/ 2806833 h 6858000"/>
              <a:gd name="connsiteX854" fmla="*/ 7364329 w 7472601"/>
              <a:gd name="connsiteY854" fmla="*/ 2826907 h 6858000"/>
              <a:gd name="connsiteX855" fmla="*/ 7290545 w 7472601"/>
              <a:gd name="connsiteY855" fmla="*/ 2850663 h 6858000"/>
              <a:gd name="connsiteX856" fmla="*/ 6472036 w 7472601"/>
              <a:gd name="connsiteY856" fmla="*/ 1959003 h 6858000"/>
              <a:gd name="connsiteX857" fmla="*/ 5792897 w 7472601"/>
              <a:gd name="connsiteY857" fmla="*/ 1647747 h 6858000"/>
              <a:gd name="connsiteX858" fmla="*/ 5842751 w 7472601"/>
              <a:gd name="connsiteY858" fmla="*/ 1816112 h 6858000"/>
              <a:gd name="connsiteX859" fmla="*/ 5847424 w 7472601"/>
              <a:gd name="connsiteY859" fmla="*/ 1815776 h 6858000"/>
              <a:gd name="connsiteX860" fmla="*/ 6399821 w 7472601"/>
              <a:gd name="connsiteY860" fmla="*/ 2344799 h 6858000"/>
              <a:gd name="connsiteX861" fmla="*/ 6323232 w 7472601"/>
              <a:gd name="connsiteY861" fmla="*/ 2389634 h 6858000"/>
              <a:gd name="connsiteX862" fmla="*/ 5942958 w 7472601"/>
              <a:gd name="connsiteY862" fmla="*/ 2077708 h 6858000"/>
              <a:gd name="connsiteX863" fmla="*/ 5921559 w 7472601"/>
              <a:gd name="connsiteY863" fmla="*/ 2378596 h 6858000"/>
              <a:gd name="connsiteX864" fmla="*/ 5817651 w 7472601"/>
              <a:gd name="connsiteY864" fmla="*/ 3023919 h 6858000"/>
              <a:gd name="connsiteX865" fmla="*/ 5729634 w 7472601"/>
              <a:gd name="connsiteY865" fmla="*/ 3051849 h 6858000"/>
              <a:gd name="connsiteX866" fmla="*/ 5611018 w 7472601"/>
              <a:gd name="connsiteY866" fmla="*/ 2316769 h 6858000"/>
              <a:gd name="connsiteX867" fmla="*/ 5687608 w 7472601"/>
              <a:gd name="connsiteY867" fmla="*/ 2039972 h 6858000"/>
              <a:gd name="connsiteX868" fmla="*/ 5657554 w 7472601"/>
              <a:gd name="connsiteY868" fmla="*/ 1576445 h 6858000"/>
              <a:gd name="connsiteX869" fmla="*/ 5150475 w 7472601"/>
              <a:gd name="connsiteY869" fmla="*/ 1274012 h 6858000"/>
              <a:gd name="connsiteX870" fmla="*/ 5349142 w 7472601"/>
              <a:gd name="connsiteY870" fmla="*/ 2204405 h 6858000"/>
              <a:gd name="connsiteX871" fmla="*/ 5262214 w 7472601"/>
              <a:gd name="connsiteY871" fmla="*/ 2233836 h 6858000"/>
              <a:gd name="connsiteX872" fmla="*/ 4981539 w 7472601"/>
              <a:gd name="connsiteY872" fmla="*/ 1542201 h 6858000"/>
              <a:gd name="connsiteX873" fmla="*/ 4958461 w 7472601"/>
              <a:gd name="connsiteY873" fmla="*/ 1136957 h 6858000"/>
              <a:gd name="connsiteX874" fmla="*/ 4655015 w 7472601"/>
              <a:gd name="connsiteY874" fmla="*/ 891426 h 6858000"/>
              <a:gd name="connsiteX875" fmla="*/ 4348002 w 7472601"/>
              <a:gd name="connsiteY875" fmla="*/ 2205895 h 6858000"/>
              <a:gd name="connsiteX876" fmla="*/ 4262250 w 7472601"/>
              <a:gd name="connsiteY876" fmla="*/ 2219972 h 6858000"/>
              <a:gd name="connsiteX877" fmla="*/ 4550611 w 7472601"/>
              <a:gd name="connsiteY877" fmla="*/ 817540 h 6858000"/>
              <a:gd name="connsiteX878" fmla="*/ 4564418 w 7472601"/>
              <a:gd name="connsiteY878" fmla="*/ 808293 h 6858000"/>
              <a:gd name="connsiteX879" fmla="*/ 4266388 w 7472601"/>
              <a:gd name="connsiteY879" fmla="*/ 500083 h 6858000"/>
              <a:gd name="connsiteX880" fmla="*/ 4032842 w 7472601"/>
              <a:gd name="connsiteY880" fmla="*/ 211809 h 6858000"/>
              <a:gd name="connsiteX881" fmla="*/ 3882765 w 7472601"/>
              <a:gd name="connsiteY881" fmla="*/ 0 h 6858000"/>
              <a:gd name="connsiteX882" fmla="*/ 3721337 w 7472601"/>
              <a:gd name="connsiteY882" fmla="*/ 0 h 6858000"/>
              <a:gd name="connsiteX883" fmla="*/ 3797544 w 7472601"/>
              <a:gd name="connsiteY883" fmla="*/ 0 h 6858000"/>
              <a:gd name="connsiteX884" fmla="*/ 3775734 w 7472601"/>
              <a:gd name="connsiteY884" fmla="*/ 95131 h 6858000"/>
              <a:gd name="connsiteX885" fmla="*/ 3724807 w 7472601"/>
              <a:gd name="connsiteY885" fmla="*/ 272257 h 6858000"/>
              <a:gd name="connsiteX886" fmla="*/ 3726844 w 7472601"/>
              <a:gd name="connsiteY886" fmla="*/ 282988 h 6858000"/>
              <a:gd name="connsiteX887" fmla="*/ 3742664 w 7472601"/>
              <a:gd name="connsiteY887" fmla="*/ 279918 h 6858000"/>
              <a:gd name="connsiteX888" fmla="*/ 4103910 w 7472601"/>
              <a:gd name="connsiteY888" fmla="*/ 1161917 h 6858000"/>
              <a:gd name="connsiteX889" fmla="*/ 4020269 w 7472601"/>
              <a:gd name="connsiteY889" fmla="*/ 1200406 h 6858000"/>
              <a:gd name="connsiteX890" fmla="*/ 3674882 w 7472601"/>
              <a:gd name="connsiteY890" fmla="*/ 488524 h 6858000"/>
              <a:gd name="connsiteX891" fmla="*/ 3132682 w 7472601"/>
              <a:gd name="connsiteY891" fmla="*/ 1072284 h 6858000"/>
              <a:gd name="connsiteX892" fmla="*/ 2716346 w 7472601"/>
              <a:gd name="connsiteY892" fmla="*/ 1276376 h 6858000"/>
              <a:gd name="connsiteX893" fmla="*/ 2716772 w 7472601"/>
              <a:gd name="connsiteY893" fmla="*/ 1255462 h 6858000"/>
              <a:gd name="connsiteX894" fmla="*/ 3471096 w 7472601"/>
              <a:gd name="connsiteY894" fmla="*/ 437072 h 6858000"/>
              <a:gd name="connsiteX895" fmla="*/ 3639057 w 7472601"/>
              <a:gd name="connsiteY895" fmla="*/ 286334 h 6858000"/>
              <a:gd name="connsiteX896" fmla="*/ 3640309 w 7472601"/>
              <a:gd name="connsiteY896" fmla="*/ 284664 h 6858000"/>
              <a:gd name="connsiteX897" fmla="*/ 3646022 w 7472601"/>
              <a:gd name="connsiteY897" fmla="*/ 276711 h 6858000"/>
              <a:gd name="connsiteX898" fmla="*/ 3707943 w 7472601"/>
              <a:gd name="connsiteY898" fmla="*/ 65958 h 6858000"/>
              <a:gd name="connsiteX899" fmla="*/ 3721337 w 7472601"/>
              <a:gd name="connsiteY899" fmla="*/ 0 h 6858000"/>
              <a:gd name="connsiteX900" fmla="*/ 2867960 w 7472601"/>
              <a:gd name="connsiteY900" fmla="*/ 0 h 6858000"/>
              <a:gd name="connsiteX901" fmla="*/ 2926351 w 7472601"/>
              <a:gd name="connsiteY901" fmla="*/ 0 h 6858000"/>
              <a:gd name="connsiteX902" fmla="*/ 2902823 w 7472601"/>
              <a:gd name="connsiteY902" fmla="*/ 262929 h 6858000"/>
              <a:gd name="connsiteX903" fmla="*/ 2940663 w 7472601"/>
              <a:gd name="connsiteY903" fmla="*/ 140884 h 6858000"/>
              <a:gd name="connsiteX904" fmla="*/ 2947039 w 7472601"/>
              <a:gd name="connsiteY904" fmla="*/ 122524 h 6858000"/>
              <a:gd name="connsiteX905" fmla="*/ 2984316 w 7472601"/>
              <a:gd name="connsiteY905" fmla="*/ 0 h 6858000"/>
              <a:gd name="connsiteX906" fmla="*/ 3016114 w 7472601"/>
              <a:gd name="connsiteY906" fmla="*/ 0 h 6858000"/>
              <a:gd name="connsiteX907" fmla="*/ 2979949 w 7472601"/>
              <a:gd name="connsiteY907" fmla="*/ 119274 h 6858000"/>
              <a:gd name="connsiteX908" fmla="*/ 3023879 w 7472601"/>
              <a:gd name="connsiteY908" fmla="*/ 0 h 6858000"/>
              <a:gd name="connsiteX909" fmla="*/ 3105400 w 7472601"/>
              <a:gd name="connsiteY909" fmla="*/ 0 h 6858000"/>
              <a:gd name="connsiteX910" fmla="*/ 3094669 w 7472601"/>
              <a:gd name="connsiteY910" fmla="*/ 30308 h 6858000"/>
              <a:gd name="connsiteX911" fmla="*/ 2901945 w 7472601"/>
              <a:gd name="connsiteY911" fmla="*/ 466538 h 6858000"/>
              <a:gd name="connsiteX912" fmla="*/ 2815209 w 7472601"/>
              <a:gd name="connsiteY912" fmla="*/ 497361 h 6858000"/>
              <a:gd name="connsiteX913" fmla="*/ 2844845 w 7472601"/>
              <a:gd name="connsiteY913" fmla="*/ 127638 h 6858000"/>
              <a:gd name="connsiteX914" fmla="*/ 2867960 w 7472601"/>
              <a:gd name="connsiteY914" fmla="*/ 0 h 6858000"/>
              <a:gd name="connsiteX915" fmla="*/ 1057230 w 7472601"/>
              <a:gd name="connsiteY915" fmla="*/ 0 h 6858000"/>
              <a:gd name="connsiteX916" fmla="*/ 1111003 w 7472601"/>
              <a:gd name="connsiteY916" fmla="*/ 0 h 6858000"/>
              <a:gd name="connsiteX917" fmla="*/ 1125553 w 7472601"/>
              <a:gd name="connsiteY917" fmla="*/ 52588 h 6858000"/>
              <a:gd name="connsiteX918" fmla="*/ 1304276 w 7472601"/>
              <a:gd name="connsiteY918" fmla="*/ 476275 h 6858000"/>
              <a:gd name="connsiteX919" fmla="*/ 1492066 w 7472601"/>
              <a:gd name="connsiteY919" fmla="*/ 886333 h 6858000"/>
              <a:gd name="connsiteX920" fmla="*/ 1423698 w 7472601"/>
              <a:gd name="connsiteY920" fmla="*/ 710817 h 6858000"/>
              <a:gd name="connsiteX921" fmla="*/ 1357609 w 7472601"/>
              <a:gd name="connsiteY921" fmla="*/ 532892 h 6858000"/>
              <a:gd name="connsiteX922" fmla="*/ 1309550 w 7472601"/>
              <a:gd name="connsiteY922" fmla="*/ 374031 h 6858000"/>
              <a:gd name="connsiteX923" fmla="*/ 1193673 w 7472601"/>
              <a:gd name="connsiteY923" fmla="*/ 49533 h 6858000"/>
              <a:gd name="connsiteX924" fmla="*/ 1164391 w 7472601"/>
              <a:gd name="connsiteY924" fmla="*/ 0 h 6858000"/>
              <a:gd name="connsiteX925" fmla="*/ 1200666 w 7472601"/>
              <a:gd name="connsiteY925" fmla="*/ 0 h 6858000"/>
              <a:gd name="connsiteX926" fmla="*/ 1223408 w 7472601"/>
              <a:gd name="connsiteY926" fmla="*/ 38996 h 6858000"/>
              <a:gd name="connsiteX927" fmla="*/ 1339635 w 7472601"/>
              <a:gd name="connsiteY927" fmla="*/ 365517 h 6858000"/>
              <a:gd name="connsiteX928" fmla="*/ 1387469 w 7472601"/>
              <a:gd name="connsiteY928" fmla="*/ 523079 h 6858000"/>
              <a:gd name="connsiteX929" fmla="*/ 1452685 w 7472601"/>
              <a:gd name="connsiteY929" fmla="*/ 699806 h 6858000"/>
              <a:gd name="connsiteX930" fmla="*/ 1492092 w 7472601"/>
              <a:gd name="connsiteY930" fmla="*/ 800424 h 6858000"/>
              <a:gd name="connsiteX931" fmla="*/ 1455302 w 7472601"/>
              <a:gd name="connsiteY931" fmla="*/ 632913 h 6858000"/>
              <a:gd name="connsiteX932" fmla="*/ 1222336 w 7472601"/>
              <a:gd name="connsiteY932" fmla="*/ 9480 h 6858000"/>
              <a:gd name="connsiteX933" fmla="*/ 1214634 w 7472601"/>
              <a:gd name="connsiteY933" fmla="*/ 0 h 6858000"/>
              <a:gd name="connsiteX934" fmla="*/ 1289827 w 7472601"/>
              <a:gd name="connsiteY934" fmla="*/ 0 h 6858000"/>
              <a:gd name="connsiteX935" fmla="*/ 1321076 w 7472601"/>
              <a:gd name="connsiteY935" fmla="*/ 59722 h 6858000"/>
              <a:gd name="connsiteX936" fmla="*/ 1512579 w 7472601"/>
              <a:gd name="connsiteY936" fmla="*/ 626441 h 6858000"/>
              <a:gd name="connsiteX937" fmla="*/ 1506076 w 7472601"/>
              <a:gd name="connsiteY937" fmla="*/ 1089289 h 6858000"/>
              <a:gd name="connsiteX938" fmla="*/ 1486346 w 7472601"/>
              <a:gd name="connsiteY938" fmla="*/ 1079919 h 6858000"/>
              <a:gd name="connsiteX939" fmla="*/ 1070511 w 7472601"/>
              <a:gd name="connsiteY939" fmla="*/ 48609 h 6858000"/>
              <a:gd name="connsiteX940" fmla="*/ 1057230 w 7472601"/>
              <a:gd name="connsiteY940" fmla="*/ 0 h 6858000"/>
              <a:gd name="connsiteX941" fmla="*/ 43151 w 7472601"/>
              <a:gd name="connsiteY941" fmla="*/ 0 h 6858000"/>
              <a:gd name="connsiteX942" fmla="*/ 95283 w 7472601"/>
              <a:gd name="connsiteY942" fmla="*/ 0 h 6858000"/>
              <a:gd name="connsiteX943" fmla="*/ 300708 w 7472601"/>
              <a:gd name="connsiteY943" fmla="*/ 154571 h 6858000"/>
              <a:gd name="connsiteX944" fmla="*/ 530414 w 7472601"/>
              <a:gd name="connsiteY944" fmla="*/ 354673 h 6858000"/>
              <a:gd name="connsiteX945" fmla="*/ 333785 w 7472601"/>
              <a:gd name="connsiteY945" fmla="*/ 161564 h 6858000"/>
              <a:gd name="connsiteX946" fmla="*/ 147005 w 7472601"/>
              <a:gd name="connsiteY946" fmla="*/ 0 h 6858000"/>
              <a:gd name="connsiteX947" fmla="*/ 272509 w 7472601"/>
              <a:gd name="connsiteY947" fmla="*/ 0 h 6858000"/>
              <a:gd name="connsiteX948" fmla="*/ 326276 w 7472601"/>
              <a:gd name="connsiteY948" fmla="*/ 45847 h 6858000"/>
              <a:gd name="connsiteX949" fmla="*/ 823759 w 7472601"/>
              <a:gd name="connsiteY949" fmla="*/ 574145 h 6858000"/>
              <a:gd name="connsiteX950" fmla="*/ 811254 w 7472601"/>
              <a:gd name="connsiteY950" fmla="*/ 665546 h 6858000"/>
              <a:gd name="connsiteX951" fmla="*/ 154042 w 7472601"/>
              <a:gd name="connsiteY951" fmla="*/ 261522 h 6858000"/>
              <a:gd name="connsiteX952" fmla="*/ 13550 w 7472601"/>
              <a:gd name="connsiteY952" fmla="*/ 158423 h 6858000"/>
              <a:gd name="connsiteX953" fmla="*/ 0 w 7472601"/>
              <a:gd name="connsiteY953" fmla="*/ 146618 h 6858000"/>
              <a:gd name="connsiteX954" fmla="*/ 0 w 7472601"/>
              <a:gd name="connsiteY954" fmla="*/ 59161 h 6858000"/>
              <a:gd name="connsiteX955" fmla="*/ 45427 w 7472601"/>
              <a:gd name="connsiteY955" fmla="*/ 101078 h 6858000"/>
              <a:gd name="connsiteX956" fmla="*/ 630103 w 7472601"/>
              <a:gd name="connsiteY956" fmla="*/ 485885 h 6858000"/>
              <a:gd name="connsiteX957" fmla="*/ 532040 w 7472601"/>
              <a:gd name="connsiteY957" fmla="*/ 399359 h 6858000"/>
              <a:gd name="connsiteX958" fmla="*/ 517618 w 7472601"/>
              <a:gd name="connsiteY958" fmla="*/ 385726 h 6858000"/>
              <a:gd name="connsiteX959" fmla="*/ 285074 w 7472601"/>
              <a:gd name="connsiteY959" fmla="*/ 182755 h 6858000"/>
              <a:gd name="connsiteX960" fmla="*/ 43151 w 7472601"/>
              <a:gd name="connsiteY960"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467600 w 7472601"/>
              <a:gd name="connsiteY76" fmla="*/ 6163634 h 6858000"/>
              <a:gd name="connsiteX77" fmla="*/ 7448321 w 7472601"/>
              <a:gd name="connsiteY77" fmla="*/ 6190991 h 6858000"/>
              <a:gd name="connsiteX78" fmla="*/ 7467600 w 7472601"/>
              <a:gd name="connsiteY78" fmla="*/ 6221686 h 6858000"/>
              <a:gd name="connsiteX79" fmla="*/ 7467600 w 7472601"/>
              <a:gd name="connsiteY79" fmla="*/ 6334256 h 6858000"/>
              <a:gd name="connsiteX80" fmla="*/ 7454976 w 7472601"/>
              <a:gd name="connsiteY80" fmla="*/ 6318297 h 6858000"/>
              <a:gd name="connsiteX81" fmla="*/ 1456157 w 7472601"/>
              <a:gd name="connsiteY81" fmla="*/ 5371404 h 6858000"/>
              <a:gd name="connsiteX82" fmla="*/ 1244432 w 7472601"/>
              <a:gd name="connsiteY82" fmla="*/ 5385601 h 6858000"/>
              <a:gd name="connsiteX83" fmla="*/ 973990 w 7472601"/>
              <a:gd name="connsiteY83" fmla="*/ 5424940 h 6858000"/>
              <a:gd name="connsiteX84" fmla="*/ 1103809 w 7472601"/>
              <a:gd name="connsiteY84" fmla="*/ 5433720 h 6858000"/>
              <a:gd name="connsiteX85" fmla="*/ 1123454 w 7472601"/>
              <a:gd name="connsiteY85" fmla="*/ 5435727 h 6858000"/>
              <a:gd name="connsiteX86" fmla="*/ 1737017 w 7472601"/>
              <a:gd name="connsiteY86" fmla="*/ 5452183 h 6858000"/>
              <a:gd name="connsiteX87" fmla="*/ 1824397 w 7472601"/>
              <a:gd name="connsiteY87" fmla="*/ 5447757 h 6858000"/>
              <a:gd name="connsiteX88" fmla="*/ 2070059 w 7472601"/>
              <a:gd name="connsiteY88" fmla="*/ 5441660 h 6858000"/>
              <a:gd name="connsiteX89" fmla="*/ 1456157 w 7472601"/>
              <a:gd name="connsiteY89" fmla="*/ 5371404 h 6858000"/>
              <a:gd name="connsiteX90" fmla="*/ 4988186 w 7472601"/>
              <a:gd name="connsiteY90" fmla="*/ 5216467 h 6858000"/>
              <a:gd name="connsiteX91" fmla="*/ 4777334 w 7472601"/>
              <a:gd name="connsiteY91" fmla="*/ 5406072 h 6858000"/>
              <a:gd name="connsiteX92" fmla="*/ 4718341 w 7472601"/>
              <a:gd name="connsiteY92" fmla="*/ 5468043 h 6858000"/>
              <a:gd name="connsiteX93" fmla="*/ 4604655 w 7472601"/>
              <a:gd name="connsiteY93" fmla="*/ 5583434 h 6858000"/>
              <a:gd name="connsiteX94" fmla="*/ 4565074 w 7472601"/>
              <a:gd name="connsiteY94" fmla="*/ 5618550 h 6858000"/>
              <a:gd name="connsiteX95" fmla="*/ 4988186 w 7472601"/>
              <a:gd name="connsiteY95" fmla="*/ 5216467 h 6858000"/>
              <a:gd name="connsiteX96" fmla="*/ 4978032 w 7472601"/>
              <a:gd name="connsiteY96" fmla="*/ 5183809 h 6858000"/>
              <a:gd name="connsiteX97" fmla="*/ 4463413 w 7472601"/>
              <a:gd name="connsiteY97" fmla="*/ 5615162 h 6858000"/>
              <a:gd name="connsiteX98" fmla="*/ 4358134 w 7472601"/>
              <a:gd name="connsiteY98" fmla="*/ 5742791 h 6858000"/>
              <a:gd name="connsiteX99" fmla="*/ 4376219 w 7472601"/>
              <a:gd name="connsiteY99" fmla="*/ 5729027 h 6858000"/>
              <a:gd name="connsiteX100" fmla="*/ 4582340 w 7472601"/>
              <a:gd name="connsiteY100" fmla="*/ 5561037 h 6858000"/>
              <a:gd name="connsiteX101" fmla="*/ 4694684 w 7472601"/>
              <a:gd name="connsiteY101" fmla="*/ 5447098 h 6858000"/>
              <a:gd name="connsiteX102" fmla="*/ 4754123 w 7472601"/>
              <a:gd name="connsiteY102" fmla="*/ 5384643 h 6858000"/>
              <a:gd name="connsiteX103" fmla="*/ 4978032 w 7472601"/>
              <a:gd name="connsiteY103" fmla="*/ 5183809 h 6858000"/>
              <a:gd name="connsiteX104" fmla="*/ 1903353 w 7472601"/>
              <a:gd name="connsiteY104" fmla="*/ 5044827 h 6858000"/>
              <a:gd name="connsiteX105" fmla="*/ 1936931 w 7472601"/>
              <a:gd name="connsiteY105" fmla="*/ 5093954 h 6858000"/>
              <a:gd name="connsiteX106" fmla="*/ 2195868 w 7472601"/>
              <a:gd name="connsiteY106" fmla="*/ 5396574 h 6858000"/>
              <a:gd name="connsiteX107" fmla="*/ 2088852 w 7472601"/>
              <a:gd name="connsiteY107" fmla="*/ 5166123 h 6858000"/>
              <a:gd name="connsiteX108" fmla="*/ 1958241 w 7472601"/>
              <a:gd name="connsiteY108" fmla="*/ 5067955 h 6858000"/>
              <a:gd name="connsiteX109" fmla="*/ 1903353 w 7472601"/>
              <a:gd name="connsiteY109" fmla="*/ 5044827 h 6858000"/>
              <a:gd name="connsiteX110" fmla="*/ 1979378 w 7472601"/>
              <a:gd name="connsiteY110" fmla="*/ 4769504 h 6858000"/>
              <a:gd name="connsiteX111" fmla="*/ 2882120 w 7472601"/>
              <a:gd name="connsiteY111" fmla="*/ 5064547 h 6858000"/>
              <a:gd name="connsiteX112" fmla="*/ 2793103 w 7472601"/>
              <a:gd name="connsiteY112" fmla="*/ 5039699 h 6858000"/>
              <a:gd name="connsiteX113" fmla="*/ 2770041 w 7472601"/>
              <a:gd name="connsiteY113" fmla="*/ 5033634 h 6858000"/>
              <a:gd name="connsiteX114" fmla="*/ 1979378 w 7472601"/>
              <a:gd name="connsiteY114" fmla="*/ 4769504 h 6858000"/>
              <a:gd name="connsiteX115" fmla="*/ 1927410 w 7472601"/>
              <a:gd name="connsiteY115" fmla="*/ 4716164 h 6858000"/>
              <a:gd name="connsiteX116" fmla="*/ 1959587 w 7472601"/>
              <a:gd name="connsiteY116" fmla="*/ 4728849 h 6858000"/>
              <a:gd name="connsiteX117" fmla="*/ 2777707 w 7472601"/>
              <a:gd name="connsiteY117" fmla="*/ 5003991 h 6858000"/>
              <a:gd name="connsiteX118" fmla="*/ 2800768 w 7472601"/>
              <a:gd name="connsiteY118" fmla="*/ 5010056 h 6858000"/>
              <a:gd name="connsiteX119" fmla="*/ 2879408 w 7472601"/>
              <a:gd name="connsiteY119" fmla="*/ 5031590 h 6858000"/>
              <a:gd name="connsiteX120" fmla="*/ 2862295 w 7472601"/>
              <a:gd name="connsiteY120" fmla="*/ 5022958 h 6858000"/>
              <a:gd name="connsiteX121" fmla="*/ 2813343 w 7472601"/>
              <a:gd name="connsiteY121" fmla="*/ 4998369 h 6858000"/>
              <a:gd name="connsiteX122" fmla="*/ 2646245 w 7472601"/>
              <a:gd name="connsiteY122" fmla="*/ 4930999 h 6858000"/>
              <a:gd name="connsiteX123" fmla="*/ 1999243 w 7472601"/>
              <a:gd name="connsiteY123" fmla="*/ 4730524 h 6858000"/>
              <a:gd name="connsiteX124" fmla="*/ 1979527 w 7472601"/>
              <a:gd name="connsiteY124" fmla="*/ 4726651 h 6858000"/>
              <a:gd name="connsiteX125" fmla="*/ 1927410 w 7472601"/>
              <a:gd name="connsiteY125" fmla="*/ 4716164 h 6858000"/>
              <a:gd name="connsiteX126" fmla="*/ 1997014 w 7472601"/>
              <a:gd name="connsiteY126" fmla="*/ 4698007 h 6858000"/>
              <a:gd name="connsiteX127" fmla="*/ 2005458 w 7472601"/>
              <a:gd name="connsiteY127" fmla="*/ 4699540 h 6858000"/>
              <a:gd name="connsiteX128" fmla="*/ 2657186 w 7472601"/>
              <a:gd name="connsiteY128" fmla="*/ 4901687 h 6858000"/>
              <a:gd name="connsiteX129" fmla="*/ 2826662 w 7472601"/>
              <a:gd name="connsiteY129" fmla="*/ 4970362 h 6858000"/>
              <a:gd name="connsiteX130" fmla="*/ 2876100 w 7472601"/>
              <a:gd name="connsiteY130" fmla="*/ 4995397 h 6858000"/>
              <a:gd name="connsiteX131" fmla="*/ 3042600 w 7472601"/>
              <a:gd name="connsiteY131" fmla="*/ 5059532 h 6858000"/>
              <a:gd name="connsiteX132" fmla="*/ 1997014 w 7472601"/>
              <a:gd name="connsiteY132" fmla="*/ 4698007 h 6858000"/>
              <a:gd name="connsiteX133" fmla="*/ 2305292 w 7472601"/>
              <a:gd name="connsiteY133" fmla="*/ 4219492 h 6858000"/>
              <a:gd name="connsiteX134" fmla="*/ 3360922 w 7472601"/>
              <a:gd name="connsiteY134" fmla="*/ 4529373 h 6858000"/>
              <a:gd name="connsiteX135" fmla="*/ 3492420 w 7472601"/>
              <a:gd name="connsiteY135" fmla="*/ 4510145 h 6858000"/>
              <a:gd name="connsiteX136" fmla="*/ 3364086 w 7472601"/>
              <a:gd name="connsiteY136" fmla="*/ 4480340 h 6858000"/>
              <a:gd name="connsiteX137" fmla="*/ 3225818 w 7472601"/>
              <a:gd name="connsiteY137" fmla="*/ 4411822 h 6858000"/>
              <a:gd name="connsiteX138" fmla="*/ 3129696 w 7472601"/>
              <a:gd name="connsiteY138" fmla="*/ 4360704 h 6858000"/>
              <a:gd name="connsiteX139" fmla="*/ 2814545 w 7472601"/>
              <a:gd name="connsiteY139" fmla="*/ 4282955 h 6858000"/>
              <a:gd name="connsiteX140" fmla="*/ 2305292 w 7472601"/>
              <a:gd name="connsiteY140" fmla="*/ 4219492 h 6858000"/>
              <a:gd name="connsiteX141" fmla="*/ 2626982 w 7472601"/>
              <a:gd name="connsiteY141" fmla="*/ 4206450 h 6858000"/>
              <a:gd name="connsiteX142" fmla="*/ 2490617 w 7472601"/>
              <a:gd name="connsiteY142" fmla="*/ 4206951 h 6858000"/>
              <a:gd name="connsiteX143" fmla="*/ 2819869 w 7472601"/>
              <a:gd name="connsiteY143" fmla="*/ 4252936 h 6858000"/>
              <a:gd name="connsiteX144" fmla="*/ 3143018 w 7472601"/>
              <a:gd name="connsiteY144" fmla="*/ 4332698 h 6858000"/>
              <a:gd name="connsiteX145" fmla="*/ 3241520 w 7472601"/>
              <a:gd name="connsiteY145" fmla="*/ 4385112 h 6858000"/>
              <a:gd name="connsiteX146" fmla="*/ 3374575 w 7472601"/>
              <a:gd name="connsiteY146" fmla="*/ 4451517 h 6858000"/>
              <a:gd name="connsiteX147" fmla="*/ 3505221 w 7472601"/>
              <a:gd name="connsiteY147" fmla="*/ 4480757 h 6858000"/>
              <a:gd name="connsiteX148" fmla="*/ 2626982 w 7472601"/>
              <a:gd name="connsiteY148" fmla="*/ 4206450 h 6858000"/>
              <a:gd name="connsiteX149" fmla="*/ 1310106 w 7472601"/>
              <a:gd name="connsiteY149" fmla="*/ 3943217 h 6858000"/>
              <a:gd name="connsiteX150" fmla="*/ 854994 w 7472601"/>
              <a:gd name="connsiteY150" fmla="*/ 4399136 h 6858000"/>
              <a:gd name="connsiteX151" fmla="*/ 742462 w 7472601"/>
              <a:gd name="connsiteY151" fmla="*/ 4594648 h 6858000"/>
              <a:gd name="connsiteX152" fmla="*/ 820602 w 7472601"/>
              <a:gd name="connsiteY152" fmla="*/ 4485915 h 6858000"/>
              <a:gd name="connsiteX153" fmla="*/ 878295 w 7472601"/>
              <a:gd name="connsiteY153" fmla="*/ 4403594 h 6858000"/>
              <a:gd name="connsiteX154" fmla="*/ 1240607 w 7472601"/>
              <a:gd name="connsiteY154" fmla="*/ 4010401 h 6858000"/>
              <a:gd name="connsiteX155" fmla="*/ 1310106 w 7472601"/>
              <a:gd name="connsiteY155" fmla="*/ 3943217 h 6858000"/>
              <a:gd name="connsiteX156" fmla="*/ 1423113 w 7472601"/>
              <a:gd name="connsiteY156" fmla="*/ 3874565 h 6858000"/>
              <a:gd name="connsiteX157" fmla="*/ 1260565 w 7472601"/>
              <a:gd name="connsiteY157" fmla="*/ 4031982 h 6858000"/>
              <a:gd name="connsiteX158" fmla="*/ 901900 w 7472601"/>
              <a:gd name="connsiteY158" fmla="*/ 4421236 h 6858000"/>
              <a:gd name="connsiteX159" fmla="*/ 845044 w 7472601"/>
              <a:gd name="connsiteY159" fmla="*/ 4502436 h 6858000"/>
              <a:gd name="connsiteX160" fmla="*/ 685926 w 7472601"/>
              <a:gd name="connsiteY160" fmla="*/ 4703069 h 6858000"/>
              <a:gd name="connsiteX161" fmla="*/ 684248 w 7472601"/>
              <a:gd name="connsiteY161" fmla="*/ 4706721 h 6858000"/>
              <a:gd name="connsiteX162" fmla="*/ 1423113 w 7472601"/>
              <a:gd name="connsiteY162" fmla="*/ 3874565 h 6858000"/>
              <a:gd name="connsiteX163" fmla="*/ 3316479 w 7472601"/>
              <a:gd name="connsiteY163" fmla="*/ 3872136 h 6858000"/>
              <a:gd name="connsiteX164" fmla="*/ 3546806 w 7472601"/>
              <a:gd name="connsiteY164" fmla="*/ 4356139 h 6858000"/>
              <a:gd name="connsiteX165" fmla="*/ 3364433 w 7472601"/>
              <a:gd name="connsiteY165" fmla="*/ 3953121 h 6858000"/>
              <a:gd name="connsiteX166" fmla="*/ 3316479 w 7472601"/>
              <a:gd name="connsiteY166" fmla="*/ 3872136 h 6858000"/>
              <a:gd name="connsiteX167" fmla="*/ 3291335 w 7472601"/>
              <a:gd name="connsiteY167" fmla="*/ 3767420 h 6858000"/>
              <a:gd name="connsiteX168" fmla="*/ 3390805 w 7472601"/>
              <a:gd name="connsiteY168" fmla="*/ 3937163 h 6858000"/>
              <a:gd name="connsiteX169" fmla="*/ 3579062 w 7472601"/>
              <a:gd name="connsiteY169" fmla="*/ 4359040 h 6858000"/>
              <a:gd name="connsiteX170" fmla="*/ 3467355 w 7472601"/>
              <a:gd name="connsiteY170" fmla="*/ 3988130 h 6858000"/>
              <a:gd name="connsiteX171" fmla="*/ 3310753 w 7472601"/>
              <a:gd name="connsiteY171" fmla="*/ 3787140 h 6858000"/>
              <a:gd name="connsiteX172" fmla="*/ 3291335 w 7472601"/>
              <a:gd name="connsiteY172" fmla="*/ 3767420 h 6858000"/>
              <a:gd name="connsiteX173" fmla="*/ 1635889 w 7472601"/>
              <a:gd name="connsiteY173" fmla="*/ 3709494 h 6858000"/>
              <a:gd name="connsiteX174" fmla="*/ 1634800 w 7472601"/>
              <a:gd name="connsiteY174" fmla="*/ 3731111 h 6858000"/>
              <a:gd name="connsiteX175" fmla="*/ 1635889 w 7472601"/>
              <a:gd name="connsiteY175" fmla="*/ 3709494 h 6858000"/>
              <a:gd name="connsiteX176" fmla="*/ 1510397 w 7472601"/>
              <a:gd name="connsiteY176" fmla="*/ 3684705 h 6858000"/>
              <a:gd name="connsiteX177" fmla="*/ 1146550 w 7472601"/>
              <a:gd name="connsiteY177" fmla="*/ 3802012 h 6858000"/>
              <a:gd name="connsiteX178" fmla="*/ 698834 w 7472601"/>
              <a:gd name="connsiteY178" fmla="*/ 3952272 h 6858000"/>
              <a:gd name="connsiteX179" fmla="*/ 34256 w 7472601"/>
              <a:gd name="connsiteY179" fmla="*/ 4347603 h 6858000"/>
              <a:gd name="connsiteX180" fmla="*/ 527241 w 7472601"/>
              <a:gd name="connsiteY180" fmla="*/ 4065078 h 6858000"/>
              <a:gd name="connsiteX181" fmla="*/ 1510397 w 7472601"/>
              <a:gd name="connsiteY181" fmla="*/ 3684705 h 6858000"/>
              <a:gd name="connsiteX182" fmla="*/ 1313114 w 7472601"/>
              <a:gd name="connsiteY182" fmla="*/ 3655216 h 6858000"/>
              <a:gd name="connsiteX183" fmla="*/ 1109304 w 7472601"/>
              <a:gd name="connsiteY183" fmla="*/ 3669030 h 6858000"/>
              <a:gd name="connsiteX184" fmla="*/ 8129 w 7472601"/>
              <a:gd name="connsiteY184" fmla="*/ 4330519 h 6858000"/>
              <a:gd name="connsiteX185" fmla="*/ 687572 w 7472601"/>
              <a:gd name="connsiteY185" fmla="*/ 3925629 h 6858000"/>
              <a:gd name="connsiteX186" fmla="*/ 1138365 w 7472601"/>
              <a:gd name="connsiteY186" fmla="*/ 3774515 h 6858000"/>
              <a:gd name="connsiteX187" fmla="*/ 1505579 w 7472601"/>
              <a:gd name="connsiteY187" fmla="*/ 3655526 h 6858000"/>
              <a:gd name="connsiteX188" fmla="*/ 1313114 w 7472601"/>
              <a:gd name="connsiteY188" fmla="*/ 3655216 h 6858000"/>
              <a:gd name="connsiteX189" fmla="*/ 3655073 w 7472601"/>
              <a:gd name="connsiteY189" fmla="*/ 3650884 h 6858000"/>
              <a:gd name="connsiteX190" fmla="*/ 3989938 w 7472601"/>
              <a:gd name="connsiteY190" fmla="*/ 3991685 h 6858000"/>
              <a:gd name="connsiteX191" fmla="*/ 4393907 w 7472601"/>
              <a:gd name="connsiteY191" fmla="*/ 4261258 h 6858000"/>
              <a:gd name="connsiteX192" fmla="*/ 4648051 w 7472601"/>
              <a:gd name="connsiteY192" fmla="*/ 4374051 h 6858000"/>
              <a:gd name="connsiteX193" fmla="*/ 4383389 w 7472601"/>
              <a:gd name="connsiteY193" fmla="*/ 4184369 h 6858000"/>
              <a:gd name="connsiteX194" fmla="*/ 4165508 w 7472601"/>
              <a:gd name="connsiteY194" fmla="*/ 4035196 h 6858000"/>
              <a:gd name="connsiteX195" fmla="*/ 4068162 w 7472601"/>
              <a:gd name="connsiteY195" fmla="*/ 3953394 h 6858000"/>
              <a:gd name="connsiteX196" fmla="*/ 3981416 w 7472601"/>
              <a:gd name="connsiteY196" fmla="*/ 3880482 h 6858000"/>
              <a:gd name="connsiteX197" fmla="*/ 3800147 w 7472601"/>
              <a:gd name="connsiteY197" fmla="*/ 3749872 h 6858000"/>
              <a:gd name="connsiteX198" fmla="*/ 3655073 w 7472601"/>
              <a:gd name="connsiteY198" fmla="*/ 3650884 h 6858000"/>
              <a:gd name="connsiteX199" fmla="*/ 3670252 w 7472601"/>
              <a:gd name="connsiteY199" fmla="*/ 3622798 h 6858000"/>
              <a:gd name="connsiteX200" fmla="*/ 3817258 w 7472601"/>
              <a:gd name="connsiteY200" fmla="*/ 3723577 h 6858000"/>
              <a:gd name="connsiteX201" fmla="*/ 4000461 w 7472601"/>
              <a:gd name="connsiteY201" fmla="*/ 3855966 h 6858000"/>
              <a:gd name="connsiteX202" fmla="*/ 4088180 w 7472601"/>
              <a:gd name="connsiteY202" fmla="*/ 3929774 h 6858000"/>
              <a:gd name="connsiteX203" fmla="*/ 4184555 w 7472601"/>
              <a:gd name="connsiteY203" fmla="*/ 4010683 h 6858000"/>
              <a:gd name="connsiteX204" fmla="*/ 4399563 w 7472601"/>
              <a:gd name="connsiteY204" fmla="*/ 4158106 h 6858000"/>
              <a:gd name="connsiteX205" fmla="*/ 4684469 w 7472601"/>
              <a:gd name="connsiteY205" fmla="*/ 4364680 h 6858000"/>
              <a:gd name="connsiteX206" fmla="*/ 4690271 w 7472601"/>
              <a:gd name="connsiteY206" fmla="*/ 4370034 h 6858000"/>
              <a:gd name="connsiteX207" fmla="*/ 4136093 w 7472601"/>
              <a:gd name="connsiteY207" fmla="*/ 3858466 h 6858000"/>
              <a:gd name="connsiteX208" fmla="*/ 3670252 w 7472601"/>
              <a:gd name="connsiteY208" fmla="*/ 3622798 h 6858000"/>
              <a:gd name="connsiteX209" fmla="*/ 4440129 w 7472601"/>
              <a:gd name="connsiteY209" fmla="*/ 3448571 h 6858000"/>
              <a:gd name="connsiteX210" fmla="*/ 4856525 w 7472601"/>
              <a:gd name="connsiteY210" fmla="*/ 3915351 h 6858000"/>
              <a:gd name="connsiteX211" fmla="*/ 5059055 w 7472601"/>
              <a:gd name="connsiteY211" fmla="*/ 4108918 h 6858000"/>
              <a:gd name="connsiteX212" fmla="*/ 5290070 w 7472601"/>
              <a:gd name="connsiteY212" fmla="*/ 4263619 h 6858000"/>
              <a:gd name="connsiteX213" fmla="*/ 4834991 w 7472601"/>
              <a:gd name="connsiteY213" fmla="*/ 3830985 h 6858000"/>
              <a:gd name="connsiteX214" fmla="*/ 4440129 w 7472601"/>
              <a:gd name="connsiteY214" fmla="*/ 3448571 h 6858000"/>
              <a:gd name="connsiteX215" fmla="*/ 4441737 w 7472601"/>
              <a:gd name="connsiteY215" fmla="*/ 3399734 h 6858000"/>
              <a:gd name="connsiteX216" fmla="*/ 4431236 w 7472601"/>
              <a:gd name="connsiteY216" fmla="*/ 3400954 h 6858000"/>
              <a:gd name="connsiteX217" fmla="*/ 4557150 w 7472601"/>
              <a:gd name="connsiteY217" fmla="*/ 3510023 h 6858000"/>
              <a:gd name="connsiteX218" fmla="*/ 4856936 w 7472601"/>
              <a:gd name="connsiteY218" fmla="*/ 3809146 h 6858000"/>
              <a:gd name="connsiteX219" fmla="*/ 5111996 w 7472601"/>
              <a:gd name="connsiteY219" fmla="*/ 4065759 h 6858000"/>
              <a:gd name="connsiteX220" fmla="*/ 5388878 w 7472601"/>
              <a:gd name="connsiteY220" fmla="*/ 4300185 h 6858000"/>
              <a:gd name="connsiteX221" fmla="*/ 5425556 w 7472601"/>
              <a:gd name="connsiteY221" fmla="*/ 4308967 h 6858000"/>
              <a:gd name="connsiteX222" fmla="*/ 4943646 w 7472601"/>
              <a:gd name="connsiteY222" fmla="*/ 3822916 h 6858000"/>
              <a:gd name="connsiteX223" fmla="*/ 4594837 w 7472601"/>
              <a:gd name="connsiteY223" fmla="*/ 3532274 h 6858000"/>
              <a:gd name="connsiteX224" fmla="*/ 4441737 w 7472601"/>
              <a:gd name="connsiteY224" fmla="*/ 3399734 h 6858000"/>
              <a:gd name="connsiteX225" fmla="*/ 5425834 w 7472601"/>
              <a:gd name="connsiteY225" fmla="*/ 3162785 h 6858000"/>
              <a:gd name="connsiteX226" fmla="*/ 5401644 w 7472601"/>
              <a:gd name="connsiteY226" fmla="*/ 3617847 h 6858000"/>
              <a:gd name="connsiteX227" fmla="*/ 5467256 w 7472601"/>
              <a:gd name="connsiteY227" fmla="*/ 4175494 h 6858000"/>
              <a:gd name="connsiteX228" fmla="*/ 5448069 w 7472601"/>
              <a:gd name="connsiteY228" fmla="*/ 3567554 h 6858000"/>
              <a:gd name="connsiteX229" fmla="*/ 5425834 w 7472601"/>
              <a:gd name="connsiteY229" fmla="*/ 3162785 h 6858000"/>
              <a:gd name="connsiteX230" fmla="*/ 1318687 w 7472601"/>
              <a:gd name="connsiteY230" fmla="*/ 3113840 h 6858000"/>
              <a:gd name="connsiteX231" fmla="*/ 1066793 w 7472601"/>
              <a:gd name="connsiteY231" fmla="*/ 3212171 h 6858000"/>
              <a:gd name="connsiteX232" fmla="*/ 993319 w 7472601"/>
              <a:gd name="connsiteY232" fmla="*/ 3247648 h 6858000"/>
              <a:gd name="connsiteX233" fmla="*/ 853081 w 7472601"/>
              <a:gd name="connsiteY233" fmla="*/ 3312410 h 6858000"/>
              <a:gd name="connsiteX234" fmla="*/ 805957 w 7472601"/>
              <a:gd name="connsiteY234" fmla="*/ 3330443 h 6858000"/>
              <a:gd name="connsiteX235" fmla="*/ 1318687 w 7472601"/>
              <a:gd name="connsiteY235" fmla="*/ 3113840 h 6858000"/>
              <a:gd name="connsiteX236" fmla="*/ 5453702 w 7472601"/>
              <a:gd name="connsiteY236" fmla="*/ 3090882 h 6858000"/>
              <a:gd name="connsiteX237" fmla="*/ 5480135 w 7472601"/>
              <a:gd name="connsiteY237" fmla="*/ 3565802 h 6858000"/>
              <a:gd name="connsiteX238" fmla="*/ 5499023 w 7472601"/>
              <a:gd name="connsiteY238" fmla="*/ 4166310 h 6858000"/>
              <a:gd name="connsiteX239" fmla="*/ 5547022 w 7472601"/>
              <a:gd name="connsiteY239" fmla="*/ 3607838 h 6858000"/>
              <a:gd name="connsiteX240" fmla="*/ 5515964 w 7472601"/>
              <a:gd name="connsiteY240" fmla="*/ 3378541 h 6858000"/>
              <a:gd name="connsiteX241" fmla="*/ 5453702 w 7472601"/>
              <a:gd name="connsiteY241" fmla="*/ 3090882 h 6858000"/>
              <a:gd name="connsiteX242" fmla="*/ 1238695 w 7472601"/>
              <a:gd name="connsiteY242" fmla="*/ 3076820 h 6858000"/>
              <a:gd name="connsiteX243" fmla="*/ 716371 w 7472601"/>
              <a:gd name="connsiteY243" fmla="*/ 3293249 h 6858000"/>
              <a:gd name="connsiteX244" fmla="*/ 579522 w 7472601"/>
              <a:gd name="connsiteY244" fmla="*/ 3371759 h 6858000"/>
              <a:gd name="connsiteX245" fmla="*/ 600288 w 7472601"/>
              <a:gd name="connsiteY245" fmla="*/ 3365555 h 6858000"/>
              <a:gd name="connsiteX246" fmla="*/ 840692 w 7472601"/>
              <a:gd name="connsiteY246" fmla="*/ 3284921 h 6858000"/>
              <a:gd name="connsiteX247" fmla="*/ 979248 w 7472601"/>
              <a:gd name="connsiteY247" fmla="*/ 3221003 h 6858000"/>
              <a:gd name="connsiteX248" fmla="*/ 1053282 w 7472601"/>
              <a:gd name="connsiteY248" fmla="*/ 3185247 h 6858000"/>
              <a:gd name="connsiteX249" fmla="*/ 1320603 w 7472601"/>
              <a:gd name="connsiteY249" fmla="*/ 3081281 h 6858000"/>
              <a:gd name="connsiteX250" fmla="*/ 1238695 w 7472601"/>
              <a:gd name="connsiteY250" fmla="*/ 3076820 h 6858000"/>
              <a:gd name="connsiteX251" fmla="*/ 5425627 w 7472601"/>
              <a:gd name="connsiteY251" fmla="*/ 2954192 h 6858000"/>
              <a:gd name="connsiteX252" fmla="*/ 5470770 w 7472601"/>
              <a:gd name="connsiteY252" fmla="*/ 3005435 h 6858000"/>
              <a:gd name="connsiteX253" fmla="*/ 5519779 w 7472601"/>
              <a:gd name="connsiteY253" fmla="*/ 4359223 h 6858000"/>
              <a:gd name="connsiteX254" fmla="*/ 5520293 w 7472601"/>
              <a:gd name="connsiteY254" fmla="*/ 4360602 h 6858000"/>
              <a:gd name="connsiteX255" fmla="*/ 5767221 w 7472601"/>
              <a:gd name="connsiteY255" fmla="*/ 4665564 h 6858000"/>
              <a:gd name="connsiteX256" fmla="*/ 6937169 w 7472601"/>
              <a:gd name="connsiteY256" fmla="*/ 4815941 h 6858000"/>
              <a:gd name="connsiteX257" fmla="*/ 6953922 w 7472601"/>
              <a:gd name="connsiteY257" fmla="*/ 4890068 h 6858000"/>
              <a:gd name="connsiteX258" fmla="*/ 6071359 w 7472601"/>
              <a:gd name="connsiteY258" fmla="*/ 4770770 h 6858000"/>
              <a:gd name="connsiteX259" fmla="*/ 6038839 w 7472601"/>
              <a:gd name="connsiteY259" fmla="*/ 4764474 h 6858000"/>
              <a:gd name="connsiteX260" fmla="*/ 6038706 w 7472601"/>
              <a:gd name="connsiteY260" fmla="*/ 4763847 h 6858000"/>
              <a:gd name="connsiteX261" fmla="*/ 6037784 w 7472601"/>
              <a:gd name="connsiteY261" fmla="*/ 4764270 h 6858000"/>
              <a:gd name="connsiteX262" fmla="*/ 6038839 w 7472601"/>
              <a:gd name="connsiteY262" fmla="*/ 4764474 h 6858000"/>
              <a:gd name="connsiteX263" fmla="*/ 6040338 w 7472601"/>
              <a:gd name="connsiteY263" fmla="*/ 4771418 h 6858000"/>
              <a:gd name="connsiteX264" fmla="*/ 6024488 w 7472601"/>
              <a:gd name="connsiteY264" fmla="*/ 4809903 h 6858000"/>
              <a:gd name="connsiteX265" fmla="*/ 5599771 w 7472601"/>
              <a:gd name="connsiteY265" fmla="*/ 5509652 h 6858000"/>
              <a:gd name="connsiteX266" fmla="*/ 5548843 w 7472601"/>
              <a:gd name="connsiteY266" fmla="*/ 5563845 h 6858000"/>
              <a:gd name="connsiteX267" fmla="*/ 5940952 w 7472601"/>
              <a:gd name="connsiteY267" fmla="*/ 6250028 h 6858000"/>
              <a:gd name="connsiteX268" fmla="*/ 6043441 w 7472601"/>
              <a:gd name="connsiteY268" fmla="*/ 6665847 h 6858000"/>
              <a:gd name="connsiteX269" fmla="*/ 6093432 w 7472601"/>
              <a:gd name="connsiteY269" fmla="*/ 6858000 h 6858000"/>
              <a:gd name="connsiteX270" fmla="*/ 6034344 w 7472601"/>
              <a:gd name="connsiteY270" fmla="*/ 6858000 h 6858000"/>
              <a:gd name="connsiteX271" fmla="*/ 6026679 w 7472601"/>
              <a:gd name="connsiteY271" fmla="*/ 6836959 h 6858000"/>
              <a:gd name="connsiteX272" fmla="*/ 5800441 w 7472601"/>
              <a:gd name="connsiteY272" fmla="*/ 6335286 h 6858000"/>
              <a:gd name="connsiteX273" fmla="*/ 5526562 w 7472601"/>
              <a:gd name="connsiteY273" fmla="*/ 5705388 h 6858000"/>
              <a:gd name="connsiteX274" fmla="*/ 5519640 w 7472601"/>
              <a:gd name="connsiteY274" fmla="*/ 5683774 h 6858000"/>
              <a:gd name="connsiteX275" fmla="*/ 5844559 w 7472601"/>
              <a:gd name="connsiteY275" fmla="*/ 6553349 h 6858000"/>
              <a:gd name="connsiteX276" fmla="*/ 5975994 w 7472601"/>
              <a:gd name="connsiteY276" fmla="*/ 6858000 h 6858000"/>
              <a:gd name="connsiteX277" fmla="*/ 5898547 w 7472601"/>
              <a:gd name="connsiteY277" fmla="*/ 6858000 h 6858000"/>
              <a:gd name="connsiteX278" fmla="*/ 5682041 w 7472601"/>
              <a:gd name="connsiteY278" fmla="*/ 6355860 h 6858000"/>
              <a:gd name="connsiteX279" fmla="*/ 5461758 w 7472601"/>
              <a:gd name="connsiteY279" fmla="*/ 5820220 h 6858000"/>
              <a:gd name="connsiteX280" fmla="*/ 5237282 w 7472601"/>
              <a:gd name="connsiteY280" fmla="*/ 6579086 h 6858000"/>
              <a:gd name="connsiteX281" fmla="*/ 5115009 w 7472601"/>
              <a:gd name="connsiteY281" fmla="*/ 6858000 h 6858000"/>
              <a:gd name="connsiteX282" fmla="*/ 5028074 w 7472601"/>
              <a:gd name="connsiteY282" fmla="*/ 6858000 h 6858000"/>
              <a:gd name="connsiteX283" fmla="*/ 5079508 w 7472601"/>
              <a:gd name="connsiteY283" fmla="*/ 6749074 h 6858000"/>
              <a:gd name="connsiteX284" fmla="*/ 5371846 w 7472601"/>
              <a:gd name="connsiteY284" fmla="*/ 5924413 h 6858000"/>
              <a:gd name="connsiteX285" fmla="*/ 5270512 w 7472601"/>
              <a:gd name="connsiteY285" fmla="*/ 6138975 h 6858000"/>
              <a:gd name="connsiteX286" fmla="*/ 5062409 w 7472601"/>
              <a:gd name="connsiteY286" fmla="*/ 6653544 h 6858000"/>
              <a:gd name="connsiteX287" fmla="*/ 5036628 w 7472601"/>
              <a:gd name="connsiteY287" fmla="*/ 6754247 h 6858000"/>
              <a:gd name="connsiteX288" fmla="*/ 5009112 w 7472601"/>
              <a:gd name="connsiteY288" fmla="*/ 6858000 h 6858000"/>
              <a:gd name="connsiteX289" fmla="*/ 4976679 w 7472601"/>
              <a:gd name="connsiteY289" fmla="*/ 6858000 h 6858000"/>
              <a:gd name="connsiteX290" fmla="*/ 5006537 w 7472601"/>
              <a:gd name="connsiteY290" fmla="*/ 6747068 h 6858000"/>
              <a:gd name="connsiteX291" fmla="*/ 5032723 w 7472601"/>
              <a:gd name="connsiteY291" fmla="*/ 6644957 h 6858000"/>
              <a:gd name="connsiteX292" fmla="*/ 5242949 w 7472601"/>
              <a:gd name="connsiteY292" fmla="*/ 6125175 h 6858000"/>
              <a:gd name="connsiteX293" fmla="*/ 5286321 w 7472601"/>
              <a:gd name="connsiteY293" fmla="*/ 6033555 h 6858000"/>
              <a:gd name="connsiteX294" fmla="*/ 5008210 w 7472601"/>
              <a:gd name="connsiteY294" fmla="*/ 6649194 h 6858000"/>
              <a:gd name="connsiteX295" fmla="*/ 4986321 w 7472601"/>
              <a:gd name="connsiteY295" fmla="*/ 6765687 h 6858000"/>
              <a:gd name="connsiteX296" fmla="*/ 4973474 w 7472601"/>
              <a:gd name="connsiteY296" fmla="*/ 6858000 h 6858000"/>
              <a:gd name="connsiteX297" fmla="*/ 4907178 w 7472601"/>
              <a:gd name="connsiteY297" fmla="*/ 6858000 h 6858000"/>
              <a:gd name="connsiteX298" fmla="*/ 4910810 w 7472601"/>
              <a:gd name="connsiteY298" fmla="*/ 6829660 h 6858000"/>
              <a:gd name="connsiteX299" fmla="*/ 4987461 w 7472601"/>
              <a:gd name="connsiteY299" fmla="*/ 6432994 h 6858000"/>
              <a:gd name="connsiteX300" fmla="*/ 5179262 w 7472601"/>
              <a:gd name="connsiteY300" fmla="*/ 6035044 h 6858000"/>
              <a:gd name="connsiteX301" fmla="*/ 4689678 w 7472601"/>
              <a:gd name="connsiteY301" fmla="*/ 6440241 h 6858000"/>
              <a:gd name="connsiteX302" fmla="*/ 4477543 w 7472601"/>
              <a:gd name="connsiteY302" fmla="*/ 6674836 h 6858000"/>
              <a:gd name="connsiteX303" fmla="*/ 4329957 w 7472601"/>
              <a:gd name="connsiteY303" fmla="*/ 6858000 h 6858000"/>
              <a:gd name="connsiteX304" fmla="*/ 4218595 w 7472601"/>
              <a:gd name="connsiteY304" fmla="*/ 6858000 h 6858000"/>
              <a:gd name="connsiteX305" fmla="*/ 4368888 w 7472601"/>
              <a:gd name="connsiteY305" fmla="*/ 6668412 h 6858000"/>
              <a:gd name="connsiteX306" fmla="*/ 4563091 w 7472601"/>
              <a:gd name="connsiteY306" fmla="*/ 6442508 h 6858000"/>
              <a:gd name="connsiteX307" fmla="*/ 5387324 w 7472601"/>
              <a:gd name="connsiteY307" fmla="*/ 5705830 h 6858000"/>
              <a:gd name="connsiteX308" fmla="*/ 5073620 w 7472601"/>
              <a:gd name="connsiteY308" fmla="*/ 5955437 h 6858000"/>
              <a:gd name="connsiteX309" fmla="*/ 4689789 w 7472601"/>
              <a:gd name="connsiteY309" fmla="*/ 6268382 h 6858000"/>
              <a:gd name="connsiteX310" fmla="*/ 4418722 w 7472601"/>
              <a:gd name="connsiteY310" fmla="*/ 6570886 h 6858000"/>
              <a:gd name="connsiteX311" fmla="*/ 4214944 w 7472601"/>
              <a:gd name="connsiteY311" fmla="*/ 6858000 h 6858000"/>
              <a:gd name="connsiteX312" fmla="*/ 4177898 w 7472601"/>
              <a:gd name="connsiteY312" fmla="*/ 6858000 h 6858000"/>
              <a:gd name="connsiteX313" fmla="*/ 4391597 w 7472601"/>
              <a:gd name="connsiteY313" fmla="*/ 6556370 h 6858000"/>
              <a:gd name="connsiteX314" fmla="*/ 4668889 w 7472601"/>
              <a:gd name="connsiteY314" fmla="*/ 6246399 h 6858000"/>
              <a:gd name="connsiteX315" fmla="*/ 5055427 w 7472601"/>
              <a:gd name="connsiteY315" fmla="*/ 5931476 h 6858000"/>
              <a:gd name="connsiteX316" fmla="*/ 5371814 w 7472601"/>
              <a:gd name="connsiteY316" fmla="*/ 5678975 h 6858000"/>
              <a:gd name="connsiteX317" fmla="*/ 4987918 w 7472601"/>
              <a:gd name="connsiteY317" fmla="*/ 5838701 h 6858000"/>
              <a:gd name="connsiteX318" fmla="*/ 4317146 w 7472601"/>
              <a:gd name="connsiteY318" fmla="*/ 6587716 h 6858000"/>
              <a:gd name="connsiteX319" fmla="*/ 4171627 w 7472601"/>
              <a:gd name="connsiteY319" fmla="*/ 6858000 h 6858000"/>
              <a:gd name="connsiteX320" fmla="*/ 4081585 w 7472601"/>
              <a:gd name="connsiteY320" fmla="*/ 6858000 h 6858000"/>
              <a:gd name="connsiteX321" fmla="*/ 4238603 w 7472601"/>
              <a:gd name="connsiteY321" fmla="*/ 6559341 h 6858000"/>
              <a:gd name="connsiteX322" fmla="*/ 4778333 w 7472601"/>
              <a:gd name="connsiteY322" fmla="*/ 5873626 h 6858000"/>
              <a:gd name="connsiteX323" fmla="*/ 5414185 w 7472601"/>
              <a:gd name="connsiteY323" fmla="*/ 5573882 h 6858000"/>
              <a:gd name="connsiteX324" fmla="*/ 5959648 w 7472601"/>
              <a:gd name="connsiteY324" fmla="*/ 4760797 h 6858000"/>
              <a:gd name="connsiteX325" fmla="*/ 5355019 w 7472601"/>
              <a:gd name="connsiteY325" fmla="*/ 4734672 h 6858000"/>
              <a:gd name="connsiteX326" fmla="*/ 5083565 w 7472601"/>
              <a:gd name="connsiteY326" fmla="*/ 5179121 h 6858000"/>
              <a:gd name="connsiteX327" fmla="*/ 4713577 w 7472601"/>
              <a:gd name="connsiteY327" fmla="*/ 5616803 h 6858000"/>
              <a:gd name="connsiteX328" fmla="*/ 3989559 w 7472601"/>
              <a:gd name="connsiteY328" fmla="*/ 6145945 h 6858000"/>
              <a:gd name="connsiteX329" fmla="*/ 3939824 w 7472601"/>
              <a:gd name="connsiteY329" fmla="*/ 6066900 h 6858000"/>
              <a:gd name="connsiteX330" fmla="*/ 4584537 w 7472601"/>
              <a:gd name="connsiteY330" fmla="*/ 5324826 h 6858000"/>
              <a:gd name="connsiteX331" fmla="*/ 5037105 w 7472601"/>
              <a:gd name="connsiteY331" fmla="*/ 5088765 h 6858000"/>
              <a:gd name="connsiteX332" fmla="*/ 5039930 w 7472601"/>
              <a:gd name="connsiteY332" fmla="*/ 5089585 h 6858000"/>
              <a:gd name="connsiteX333" fmla="*/ 5263764 w 7472601"/>
              <a:gd name="connsiteY333" fmla="*/ 4735525 h 6858000"/>
              <a:gd name="connsiteX334" fmla="*/ 4086300 w 7472601"/>
              <a:gd name="connsiteY334" fmla="*/ 4884599 h 6858000"/>
              <a:gd name="connsiteX335" fmla="*/ 4085485 w 7472601"/>
              <a:gd name="connsiteY335" fmla="*/ 4899070 h 6858000"/>
              <a:gd name="connsiteX336" fmla="*/ 3871915 w 7472601"/>
              <a:gd name="connsiteY336" fmla="*/ 5253645 h 6858000"/>
              <a:gd name="connsiteX337" fmla="*/ 3799374 w 7472601"/>
              <a:gd name="connsiteY337" fmla="*/ 5466127 h 6858000"/>
              <a:gd name="connsiteX338" fmla="*/ 3498850 w 7472601"/>
              <a:gd name="connsiteY338" fmla="*/ 6661888 h 6858000"/>
              <a:gd name="connsiteX339" fmla="*/ 3399216 w 7472601"/>
              <a:gd name="connsiteY339" fmla="*/ 6858000 h 6858000"/>
              <a:gd name="connsiteX340" fmla="*/ 3303688 w 7472601"/>
              <a:gd name="connsiteY340" fmla="*/ 6858000 h 6858000"/>
              <a:gd name="connsiteX341" fmla="*/ 3391774 w 7472601"/>
              <a:gd name="connsiteY341" fmla="*/ 6697181 h 6858000"/>
              <a:gd name="connsiteX342" fmla="*/ 3735540 w 7472601"/>
              <a:gd name="connsiteY342" fmla="*/ 5546923 h 6858000"/>
              <a:gd name="connsiteX343" fmla="*/ 3729438 w 7472601"/>
              <a:gd name="connsiteY343" fmla="*/ 5569058 h 6858000"/>
              <a:gd name="connsiteX344" fmla="*/ 3707782 w 7472601"/>
              <a:gd name="connsiteY344" fmla="*/ 5644908 h 6858000"/>
              <a:gd name="connsiteX345" fmla="*/ 3583827 w 7472601"/>
              <a:gd name="connsiteY345" fmla="*/ 6039215 h 6858000"/>
              <a:gd name="connsiteX346" fmla="*/ 3547861 w 7472601"/>
              <a:gd name="connsiteY346" fmla="*/ 6129609 h 6858000"/>
              <a:gd name="connsiteX347" fmla="*/ 3490905 w 7472601"/>
              <a:gd name="connsiteY347" fmla="*/ 6277660 h 6858000"/>
              <a:gd name="connsiteX348" fmla="*/ 3455859 w 7472601"/>
              <a:gd name="connsiteY348" fmla="*/ 6391301 h 6858000"/>
              <a:gd name="connsiteX349" fmla="*/ 3429112 w 7472601"/>
              <a:gd name="connsiteY349" fmla="*/ 6479469 h 6858000"/>
              <a:gd name="connsiteX350" fmla="*/ 3304862 w 7472601"/>
              <a:gd name="connsiteY350" fmla="*/ 6796476 h 6858000"/>
              <a:gd name="connsiteX351" fmla="*/ 3276071 w 7472601"/>
              <a:gd name="connsiteY351" fmla="*/ 6858000 h 6858000"/>
              <a:gd name="connsiteX352" fmla="*/ 3240805 w 7472601"/>
              <a:gd name="connsiteY352" fmla="*/ 6858000 h 6858000"/>
              <a:gd name="connsiteX353" fmla="*/ 3275917 w 7472601"/>
              <a:gd name="connsiteY353" fmla="*/ 6783192 h 6858000"/>
              <a:gd name="connsiteX354" fmla="*/ 3399358 w 7472601"/>
              <a:gd name="connsiteY354" fmla="*/ 6469011 h 6858000"/>
              <a:gd name="connsiteX355" fmla="*/ 3425650 w 7472601"/>
              <a:gd name="connsiteY355" fmla="*/ 6381333 h 6858000"/>
              <a:gd name="connsiteX356" fmla="*/ 3460661 w 7472601"/>
              <a:gd name="connsiteY356" fmla="*/ 6266763 h 6858000"/>
              <a:gd name="connsiteX357" fmla="*/ 3518021 w 7472601"/>
              <a:gd name="connsiteY357" fmla="*/ 6117298 h 6858000"/>
              <a:gd name="connsiteX358" fmla="*/ 3554035 w 7472601"/>
              <a:gd name="connsiteY358" fmla="*/ 6027832 h 6858000"/>
              <a:gd name="connsiteX359" fmla="*/ 3677174 w 7472601"/>
              <a:gd name="connsiteY359" fmla="*/ 5636351 h 6858000"/>
              <a:gd name="connsiteX360" fmla="*/ 3698819 w 7472601"/>
              <a:gd name="connsiteY360" fmla="*/ 5560503 h 6858000"/>
              <a:gd name="connsiteX361" fmla="*/ 3702094 w 7472601"/>
              <a:gd name="connsiteY361" fmla="*/ 5549194 h 6858000"/>
              <a:gd name="connsiteX362" fmla="*/ 3398355 w 7472601"/>
              <a:gd name="connsiteY362" fmla="*/ 6094603 h 6858000"/>
              <a:gd name="connsiteX363" fmla="*/ 3193941 w 7472601"/>
              <a:gd name="connsiteY363" fmla="*/ 6798775 h 6858000"/>
              <a:gd name="connsiteX364" fmla="*/ 3184140 w 7472601"/>
              <a:gd name="connsiteY364" fmla="*/ 6858000 h 6858000"/>
              <a:gd name="connsiteX365" fmla="*/ 3099978 w 7472601"/>
              <a:gd name="connsiteY365" fmla="*/ 6858000 h 6858000"/>
              <a:gd name="connsiteX366" fmla="*/ 3101556 w 7472601"/>
              <a:gd name="connsiteY366" fmla="*/ 6843337 h 6858000"/>
              <a:gd name="connsiteX367" fmla="*/ 3370162 w 7472601"/>
              <a:gd name="connsiteY367" fmla="*/ 5785550 h 6858000"/>
              <a:gd name="connsiteX368" fmla="*/ 3746477 w 7472601"/>
              <a:gd name="connsiteY368" fmla="*/ 5377889 h 6858000"/>
              <a:gd name="connsiteX369" fmla="*/ 3863399 w 7472601"/>
              <a:gd name="connsiteY369" fmla="*/ 5087257 h 6858000"/>
              <a:gd name="connsiteX370" fmla="*/ 3968712 w 7472601"/>
              <a:gd name="connsiteY370" fmla="*/ 4913989 h 6858000"/>
              <a:gd name="connsiteX371" fmla="*/ 2792390 w 7472601"/>
              <a:gd name="connsiteY371" fmla="*/ 5382974 h 6858000"/>
              <a:gd name="connsiteX372" fmla="*/ 2714982 w 7472601"/>
              <a:gd name="connsiteY372" fmla="*/ 5427051 h 6858000"/>
              <a:gd name="connsiteX373" fmla="*/ 2813361 w 7472601"/>
              <a:gd name="connsiteY373" fmla="*/ 6023912 h 6858000"/>
              <a:gd name="connsiteX374" fmla="*/ 2688430 w 7472601"/>
              <a:gd name="connsiteY374" fmla="*/ 6801564 h 6858000"/>
              <a:gd name="connsiteX375" fmla="*/ 2629626 w 7472601"/>
              <a:gd name="connsiteY375" fmla="*/ 6763394 h 6858000"/>
              <a:gd name="connsiteX376" fmla="*/ 2565328 w 7472601"/>
              <a:gd name="connsiteY376" fmla="*/ 5516399 h 6858000"/>
              <a:gd name="connsiteX377" fmla="*/ 1922999 w 7472601"/>
              <a:gd name="connsiteY377" fmla="*/ 5980343 h 6858000"/>
              <a:gd name="connsiteX378" fmla="*/ 1950261 w 7472601"/>
              <a:gd name="connsiteY378" fmla="*/ 6405858 h 6858000"/>
              <a:gd name="connsiteX379" fmla="*/ 2365554 w 7472601"/>
              <a:gd name="connsiteY379" fmla="*/ 6759107 h 6858000"/>
              <a:gd name="connsiteX380" fmla="*/ 2424142 w 7472601"/>
              <a:gd name="connsiteY380" fmla="*/ 6858000 h 6858000"/>
              <a:gd name="connsiteX381" fmla="*/ 2395994 w 7472601"/>
              <a:gd name="connsiteY381" fmla="*/ 6858000 h 6858000"/>
              <a:gd name="connsiteX382" fmla="*/ 2392863 w 7472601"/>
              <a:gd name="connsiteY382" fmla="*/ 6852964 h 6858000"/>
              <a:gd name="connsiteX383" fmla="*/ 2017589 w 7472601"/>
              <a:gd name="connsiteY383" fmla="*/ 6493982 h 6858000"/>
              <a:gd name="connsiteX384" fmla="*/ 2147336 w 7472601"/>
              <a:gd name="connsiteY384" fmla="*/ 6594052 h 6858000"/>
              <a:gd name="connsiteX385" fmla="*/ 2207047 w 7472601"/>
              <a:gd name="connsiteY385" fmla="*/ 6654540 h 6858000"/>
              <a:gd name="connsiteX386" fmla="*/ 2299106 w 7472601"/>
              <a:gd name="connsiteY386" fmla="*/ 6778931 h 6858000"/>
              <a:gd name="connsiteX387" fmla="*/ 2314430 w 7472601"/>
              <a:gd name="connsiteY387" fmla="*/ 6801144 h 6858000"/>
              <a:gd name="connsiteX388" fmla="*/ 2352406 w 7472601"/>
              <a:gd name="connsiteY388" fmla="*/ 6858000 h 6858000"/>
              <a:gd name="connsiteX389" fmla="*/ 2314492 w 7472601"/>
              <a:gd name="connsiteY389" fmla="*/ 6858000 h 6858000"/>
              <a:gd name="connsiteX390" fmla="*/ 2288095 w 7472601"/>
              <a:gd name="connsiteY390" fmla="*/ 6818030 h 6858000"/>
              <a:gd name="connsiteX391" fmla="*/ 2272768 w 7472601"/>
              <a:gd name="connsiteY391" fmla="*/ 6795822 h 6858000"/>
              <a:gd name="connsiteX392" fmla="*/ 2182715 w 7472601"/>
              <a:gd name="connsiteY392" fmla="*/ 6675071 h 6858000"/>
              <a:gd name="connsiteX393" fmla="*/ 2032061 w 7472601"/>
              <a:gd name="connsiteY393" fmla="*/ 6541380 h 6858000"/>
              <a:gd name="connsiteX394" fmla="*/ 2257220 w 7472601"/>
              <a:gd name="connsiteY394" fmla="*/ 6826257 h 6858000"/>
              <a:gd name="connsiteX395" fmla="*/ 2281324 w 7472601"/>
              <a:gd name="connsiteY395" fmla="*/ 6858000 h 6858000"/>
              <a:gd name="connsiteX396" fmla="*/ 2242860 w 7472601"/>
              <a:gd name="connsiteY396" fmla="*/ 6858000 h 6858000"/>
              <a:gd name="connsiteX397" fmla="*/ 2232818 w 7472601"/>
              <a:gd name="connsiteY397" fmla="*/ 6844926 h 6858000"/>
              <a:gd name="connsiteX398" fmla="*/ 1990172 w 7472601"/>
              <a:gd name="connsiteY398" fmla="*/ 6542121 h 6858000"/>
              <a:gd name="connsiteX399" fmla="*/ 2124090 w 7472601"/>
              <a:gd name="connsiteY399" fmla="*/ 6761017 h 6858000"/>
              <a:gd name="connsiteX400" fmla="*/ 2200380 w 7472601"/>
              <a:gd name="connsiteY400" fmla="*/ 6858000 h 6858000"/>
              <a:gd name="connsiteX401" fmla="*/ 2147507 w 7472601"/>
              <a:gd name="connsiteY401" fmla="*/ 6858000 h 6858000"/>
              <a:gd name="connsiteX402" fmla="*/ 2070668 w 7472601"/>
              <a:gd name="connsiteY402" fmla="*/ 6761520 h 6858000"/>
              <a:gd name="connsiteX403" fmla="*/ 1975142 w 7472601"/>
              <a:gd name="connsiteY403" fmla="*/ 6585570 h 6858000"/>
              <a:gd name="connsiteX404" fmla="*/ 2050035 w 7472601"/>
              <a:gd name="connsiteY404" fmla="*/ 6813345 h 6858000"/>
              <a:gd name="connsiteX405" fmla="*/ 2063025 w 7472601"/>
              <a:gd name="connsiteY405" fmla="*/ 6858000 h 6858000"/>
              <a:gd name="connsiteX406" fmla="*/ 2021675 w 7472601"/>
              <a:gd name="connsiteY406" fmla="*/ 6858000 h 6858000"/>
              <a:gd name="connsiteX407" fmla="*/ 2019308 w 7472601"/>
              <a:gd name="connsiteY407" fmla="*/ 6847118 h 6858000"/>
              <a:gd name="connsiteX408" fmla="*/ 1938835 w 7472601"/>
              <a:gd name="connsiteY408" fmla="*/ 6551160 h 6858000"/>
              <a:gd name="connsiteX409" fmla="*/ 1953230 w 7472601"/>
              <a:gd name="connsiteY409" fmla="*/ 6759699 h 6858000"/>
              <a:gd name="connsiteX410" fmla="*/ 1956763 w 7472601"/>
              <a:gd name="connsiteY410" fmla="*/ 6778191 h 6858000"/>
              <a:gd name="connsiteX411" fmla="*/ 1967925 w 7472601"/>
              <a:gd name="connsiteY411" fmla="*/ 6858000 h 6858000"/>
              <a:gd name="connsiteX412" fmla="*/ 1936622 w 7472601"/>
              <a:gd name="connsiteY412" fmla="*/ 6858000 h 6858000"/>
              <a:gd name="connsiteX413" fmla="*/ 1926261 w 7472601"/>
              <a:gd name="connsiteY413" fmla="*/ 6784064 h 6858000"/>
              <a:gd name="connsiteX414" fmla="*/ 1922724 w 7472601"/>
              <a:gd name="connsiteY414" fmla="*/ 6765577 h 6858000"/>
              <a:gd name="connsiteX415" fmla="*/ 1904650 w 7472601"/>
              <a:gd name="connsiteY415" fmla="*/ 6639616 h 6858000"/>
              <a:gd name="connsiteX416" fmla="*/ 1885273 w 7472601"/>
              <a:gd name="connsiteY416" fmla="*/ 6858000 h 6858000"/>
              <a:gd name="connsiteX417" fmla="*/ 1854363 w 7472601"/>
              <a:gd name="connsiteY417" fmla="*/ 6858000 h 6858000"/>
              <a:gd name="connsiteX418" fmla="*/ 1880391 w 7472601"/>
              <a:gd name="connsiteY418" fmla="*/ 6603796 h 6858000"/>
              <a:gd name="connsiteX419" fmla="*/ 1818273 w 7472601"/>
              <a:gd name="connsiteY419" fmla="*/ 6715729 h 6858000"/>
              <a:gd name="connsiteX420" fmla="*/ 1794691 w 7472601"/>
              <a:gd name="connsiteY420" fmla="*/ 6843239 h 6858000"/>
              <a:gd name="connsiteX421" fmla="*/ 1794914 w 7472601"/>
              <a:gd name="connsiteY421" fmla="*/ 6858000 h 6858000"/>
              <a:gd name="connsiteX422" fmla="*/ 1746128 w 7472601"/>
              <a:gd name="connsiteY422" fmla="*/ 6858000 h 6858000"/>
              <a:gd name="connsiteX423" fmla="*/ 1753934 w 7472601"/>
              <a:gd name="connsiteY423" fmla="*/ 6724796 h 6858000"/>
              <a:gd name="connsiteX424" fmla="*/ 1792053 w 7472601"/>
              <a:gd name="connsiteY424" fmla="*/ 6572396 h 6858000"/>
              <a:gd name="connsiteX425" fmla="*/ 1862248 w 7472601"/>
              <a:gd name="connsiteY425" fmla="*/ 6266397 h 6858000"/>
              <a:gd name="connsiteX426" fmla="*/ 1862250 w 7472601"/>
              <a:gd name="connsiteY426" fmla="*/ 6033531 h 6858000"/>
              <a:gd name="connsiteX427" fmla="*/ 1211999 w 7472601"/>
              <a:gd name="connsiteY427" fmla="*/ 6683610 h 6858000"/>
              <a:gd name="connsiteX428" fmla="*/ 1213266 w 7472601"/>
              <a:gd name="connsiteY428" fmla="*/ 6691947 h 6858000"/>
              <a:gd name="connsiteX429" fmla="*/ 1203370 w 7472601"/>
              <a:gd name="connsiteY429" fmla="*/ 6850676 h 6858000"/>
              <a:gd name="connsiteX430" fmla="*/ 1203671 w 7472601"/>
              <a:gd name="connsiteY430" fmla="*/ 6858000 h 6858000"/>
              <a:gd name="connsiteX431" fmla="*/ 1143180 w 7472601"/>
              <a:gd name="connsiteY431" fmla="*/ 6858000 h 6858000"/>
              <a:gd name="connsiteX432" fmla="*/ 1142176 w 7472601"/>
              <a:gd name="connsiteY432" fmla="*/ 6766045 h 6858000"/>
              <a:gd name="connsiteX433" fmla="*/ 1067484 w 7472601"/>
              <a:gd name="connsiteY433" fmla="*/ 6858000 h 6858000"/>
              <a:gd name="connsiteX434" fmla="*/ 953928 w 7472601"/>
              <a:gd name="connsiteY434" fmla="*/ 6858000 h 6858000"/>
              <a:gd name="connsiteX435" fmla="*/ 959715 w 7472601"/>
              <a:gd name="connsiteY435" fmla="*/ 6850185 h 6858000"/>
              <a:gd name="connsiteX436" fmla="*/ 1483788 w 7472601"/>
              <a:gd name="connsiteY436" fmla="*/ 6259174 h 6858000"/>
              <a:gd name="connsiteX437" fmla="*/ 1100671 w 7472601"/>
              <a:gd name="connsiteY437" fmla="*/ 6252137 h 6858000"/>
              <a:gd name="connsiteX438" fmla="*/ 1090144 w 7472601"/>
              <a:gd name="connsiteY438" fmla="*/ 6256748 h 6858000"/>
              <a:gd name="connsiteX439" fmla="*/ 1095872 w 7472601"/>
              <a:gd name="connsiteY439" fmla="*/ 6271892 h 6858000"/>
              <a:gd name="connsiteX440" fmla="*/ 262785 w 7472601"/>
              <a:gd name="connsiteY440" fmla="*/ 6845450 h 6858000"/>
              <a:gd name="connsiteX441" fmla="*/ 209968 w 7472601"/>
              <a:gd name="connsiteY441" fmla="*/ 6770713 h 6858000"/>
              <a:gd name="connsiteX442" fmla="*/ 873460 w 7472601"/>
              <a:gd name="connsiteY442" fmla="*/ 6253768 h 6858000"/>
              <a:gd name="connsiteX443" fmla="*/ 192686 w 7472601"/>
              <a:gd name="connsiteY443" fmla="*/ 5849257 h 6858000"/>
              <a:gd name="connsiteX444" fmla="*/ 4696 w 7472601"/>
              <a:gd name="connsiteY444" fmla="*/ 5697668 h 6858000"/>
              <a:gd name="connsiteX445" fmla="*/ 0 w 7472601"/>
              <a:gd name="connsiteY445" fmla="*/ 5689984 h 6858000"/>
              <a:gd name="connsiteX446" fmla="*/ 0 w 7472601"/>
              <a:gd name="connsiteY446" fmla="*/ 5513472 h 6858000"/>
              <a:gd name="connsiteX447" fmla="*/ 174101 w 7472601"/>
              <a:gd name="connsiteY447" fmla="*/ 5620277 h 6858000"/>
              <a:gd name="connsiteX448" fmla="*/ 891800 w 7472601"/>
              <a:gd name="connsiteY448" fmla="*/ 6036935 h 6858000"/>
              <a:gd name="connsiteX449" fmla="*/ 1072219 w 7472601"/>
              <a:gd name="connsiteY449" fmla="*/ 6169443 h 6858000"/>
              <a:gd name="connsiteX450" fmla="*/ 1074117 w 7472601"/>
              <a:gd name="connsiteY450" fmla="*/ 6170301 h 6858000"/>
              <a:gd name="connsiteX451" fmla="*/ 1083114 w 7472601"/>
              <a:gd name="connsiteY451" fmla="*/ 6174131 h 6858000"/>
              <a:gd name="connsiteX452" fmla="*/ 1543010 w 7472601"/>
              <a:gd name="connsiteY452" fmla="*/ 6191140 h 6858000"/>
              <a:gd name="connsiteX453" fmla="*/ 1551080 w 7472601"/>
              <a:gd name="connsiteY453" fmla="*/ 6195006 h 6858000"/>
              <a:gd name="connsiteX454" fmla="*/ 2345443 w 7472601"/>
              <a:gd name="connsiteY454" fmla="*/ 5549882 h 6858000"/>
              <a:gd name="connsiteX455" fmla="*/ 1721499 w 7472601"/>
              <a:gd name="connsiteY455" fmla="*/ 5599969 h 6858000"/>
              <a:gd name="connsiteX456" fmla="*/ 767716 w 7472601"/>
              <a:gd name="connsiteY456" fmla="*/ 5472768 h 6858000"/>
              <a:gd name="connsiteX457" fmla="*/ 722147 w 7472601"/>
              <a:gd name="connsiteY457" fmla="*/ 5393091 h 6858000"/>
              <a:gd name="connsiteX458" fmla="*/ 1485552 w 7472601"/>
              <a:gd name="connsiteY458" fmla="*/ 5313202 h 6858000"/>
              <a:gd name="connsiteX459" fmla="*/ 2143004 w 7472601"/>
              <a:gd name="connsiteY459" fmla="*/ 5402420 h 6858000"/>
              <a:gd name="connsiteX460" fmla="*/ 1933391 w 7472601"/>
              <a:gd name="connsiteY460" fmla="*/ 5156971 h 6858000"/>
              <a:gd name="connsiteX461" fmla="*/ 1827118 w 7472601"/>
              <a:gd name="connsiteY461" fmla="*/ 4968410 h 6858000"/>
              <a:gd name="connsiteX462" fmla="*/ 1837349 w 7472601"/>
              <a:gd name="connsiteY462" fmla="*/ 4956357 h 6858000"/>
              <a:gd name="connsiteX463" fmla="*/ 2162835 w 7472601"/>
              <a:gd name="connsiteY463" fmla="*/ 5187853 h 6858000"/>
              <a:gd name="connsiteX464" fmla="*/ 2257167 w 7472601"/>
              <a:gd name="connsiteY464" fmla="*/ 5462123 h 6858000"/>
              <a:gd name="connsiteX465" fmla="*/ 2261598 w 7472601"/>
              <a:gd name="connsiteY465" fmla="*/ 5467998 h 6858000"/>
              <a:gd name="connsiteX466" fmla="*/ 2437177 w 7472601"/>
              <a:gd name="connsiteY466" fmla="*/ 5479608 h 6858000"/>
              <a:gd name="connsiteX467" fmla="*/ 2445247 w 7472601"/>
              <a:gd name="connsiteY467" fmla="*/ 5483476 h 6858000"/>
              <a:gd name="connsiteX468" fmla="*/ 2743626 w 7472601"/>
              <a:gd name="connsiteY468" fmla="*/ 5304819 h 6858000"/>
              <a:gd name="connsiteX469" fmla="*/ 3048102 w 7472601"/>
              <a:gd name="connsiteY469" fmla="*/ 5150595 h 6858000"/>
              <a:gd name="connsiteX470" fmla="*/ 1799414 w 7472601"/>
              <a:gd name="connsiteY470" fmla="*/ 4694732 h 6858000"/>
              <a:gd name="connsiteX471" fmla="*/ 1771735 w 7472601"/>
              <a:gd name="connsiteY471" fmla="*/ 4619929 h 6858000"/>
              <a:gd name="connsiteX472" fmla="*/ 3104273 w 7472601"/>
              <a:gd name="connsiteY472" fmla="*/ 5076159 h 6858000"/>
              <a:gd name="connsiteX473" fmla="*/ 3113245 w 7472601"/>
              <a:gd name="connsiteY473" fmla="*/ 5090705 h 6858000"/>
              <a:gd name="connsiteX474" fmla="*/ 3126294 w 7472601"/>
              <a:gd name="connsiteY474" fmla="*/ 5114400 h 6858000"/>
              <a:gd name="connsiteX475" fmla="*/ 3937433 w 7472601"/>
              <a:gd name="connsiteY475" fmla="*/ 4830473 h 6858000"/>
              <a:gd name="connsiteX476" fmla="*/ 3590475 w 7472601"/>
              <a:gd name="connsiteY476" fmla="*/ 4597974 h 6858000"/>
              <a:gd name="connsiteX477" fmla="*/ 3100264 w 7472601"/>
              <a:gd name="connsiteY477" fmla="*/ 4579845 h 6858000"/>
              <a:gd name="connsiteX478" fmla="*/ 2183576 w 7472601"/>
              <a:gd name="connsiteY478" fmla="*/ 4227150 h 6858000"/>
              <a:gd name="connsiteX479" fmla="*/ 2151029 w 7472601"/>
              <a:gd name="connsiteY479" fmla="*/ 4146947 h 6858000"/>
              <a:gd name="connsiteX480" fmla="*/ 3563434 w 7472601"/>
              <a:gd name="connsiteY480" fmla="*/ 4469115 h 6858000"/>
              <a:gd name="connsiteX481" fmla="*/ 3177952 w 7472601"/>
              <a:gd name="connsiteY481" fmla="*/ 3657386 h 6858000"/>
              <a:gd name="connsiteX482" fmla="*/ 3189263 w 7472601"/>
              <a:gd name="connsiteY482" fmla="*/ 3625726 h 6858000"/>
              <a:gd name="connsiteX483" fmla="*/ 3560912 w 7472601"/>
              <a:gd name="connsiteY483" fmla="*/ 4079863 h 6858000"/>
              <a:gd name="connsiteX484" fmla="*/ 3626636 w 7472601"/>
              <a:gd name="connsiteY484" fmla="*/ 4512230 h 6858000"/>
              <a:gd name="connsiteX485" fmla="*/ 3653088 w 7472601"/>
              <a:gd name="connsiteY485" fmla="*/ 4521417 h 6858000"/>
              <a:gd name="connsiteX486" fmla="*/ 3988128 w 7472601"/>
              <a:gd name="connsiteY486" fmla="*/ 4817267 h 6858000"/>
              <a:gd name="connsiteX487" fmla="*/ 4830582 w 7472601"/>
              <a:gd name="connsiteY487" fmla="*/ 4676000 h 6858000"/>
              <a:gd name="connsiteX488" fmla="*/ 4830100 w 7472601"/>
              <a:gd name="connsiteY488" fmla="*/ 4675554 h 6858000"/>
              <a:gd name="connsiteX489" fmla="*/ 4036318 w 7472601"/>
              <a:gd name="connsiteY489" fmla="*/ 4147013 h 6858000"/>
              <a:gd name="connsiteX490" fmla="*/ 3432098 w 7472601"/>
              <a:gd name="connsiteY490" fmla="*/ 3537312 h 6858000"/>
              <a:gd name="connsiteX491" fmla="*/ 3446761 w 7472601"/>
              <a:gd name="connsiteY491" fmla="*/ 3461278 h 6858000"/>
              <a:gd name="connsiteX492" fmla="*/ 4419733 w 7472601"/>
              <a:gd name="connsiteY492" fmla="*/ 3963555 h 6858000"/>
              <a:gd name="connsiteX493" fmla="*/ 4781371 w 7472601"/>
              <a:gd name="connsiteY493" fmla="*/ 4458604 h 6858000"/>
              <a:gd name="connsiteX494" fmla="*/ 4780440 w 7472601"/>
              <a:gd name="connsiteY494" fmla="*/ 4470290 h 6858000"/>
              <a:gd name="connsiteX495" fmla="*/ 4898954 w 7472601"/>
              <a:gd name="connsiteY495" fmla="*/ 4662092 h 6858000"/>
              <a:gd name="connsiteX496" fmla="*/ 4900699 w 7472601"/>
              <a:gd name="connsiteY496" fmla="*/ 4670867 h 6858000"/>
              <a:gd name="connsiteX497" fmla="*/ 5714511 w 7472601"/>
              <a:gd name="connsiteY497" fmla="*/ 4663483 h 6858000"/>
              <a:gd name="connsiteX498" fmla="*/ 5464793 w 7472601"/>
              <a:gd name="connsiteY498" fmla="*/ 4393556 h 6858000"/>
              <a:gd name="connsiteX499" fmla="*/ 5461897 w 7472601"/>
              <a:gd name="connsiteY499" fmla="*/ 4390879 h 6858000"/>
              <a:gd name="connsiteX500" fmla="*/ 4294126 w 7472601"/>
              <a:gd name="connsiteY500" fmla="*/ 3303048 h 6858000"/>
              <a:gd name="connsiteX501" fmla="*/ 4305321 w 7472601"/>
              <a:gd name="connsiteY501" fmla="*/ 3256953 h 6858000"/>
              <a:gd name="connsiteX502" fmla="*/ 4949299 w 7472601"/>
              <a:gd name="connsiteY502" fmla="*/ 3766336 h 6858000"/>
              <a:gd name="connsiteX503" fmla="*/ 5291452 w 7472601"/>
              <a:gd name="connsiteY503" fmla="*/ 4076801 h 6858000"/>
              <a:gd name="connsiteX504" fmla="*/ 5434998 w 7472601"/>
              <a:gd name="connsiteY504" fmla="*/ 4254100 h 6858000"/>
              <a:gd name="connsiteX505" fmla="*/ 5351015 w 7472601"/>
              <a:gd name="connsiteY505" fmla="*/ 3760989 h 6858000"/>
              <a:gd name="connsiteX506" fmla="*/ 5413780 w 7472601"/>
              <a:gd name="connsiteY506" fmla="*/ 2966265 h 6858000"/>
              <a:gd name="connsiteX507" fmla="*/ 5425627 w 7472601"/>
              <a:gd name="connsiteY507" fmla="*/ 2954192 h 6858000"/>
              <a:gd name="connsiteX508" fmla="*/ 6604735 w 7472601"/>
              <a:gd name="connsiteY508" fmla="*/ 2041381 h 6858000"/>
              <a:gd name="connsiteX509" fmla="*/ 7204487 w 7472601"/>
              <a:gd name="connsiteY509" fmla="*/ 2742112 h 6858000"/>
              <a:gd name="connsiteX510" fmla="*/ 7131592 w 7472601"/>
              <a:gd name="connsiteY510" fmla="*/ 2672096 h 6858000"/>
              <a:gd name="connsiteX511" fmla="*/ 6996344 w 7472601"/>
              <a:gd name="connsiteY511" fmla="*/ 2518310 h 6858000"/>
              <a:gd name="connsiteX512" fmla="*/ 6735495 w 7472601"/>
              <a:gd name="connsiteY512" fmla="*/ 2196890 h 6858000"/>
              <a:gd name="connsiteX513" fmla="*/ 6721901 w 7472601"/>
              <a:gd name="connsiteY513" fmla="*/ 2179274 h 6858000"/>
              <a:gd name="connsiteX514" fmla="*/ 6604735 w 7472601"/>
              <a:gd name="connsiteY514" fmla="*/ 2041381 h 6858000"/>
              <a:gd name="connsiteX515" fmla="*/ 6591670 w 7472601"/>
              <a:gd name="connsiteY515" fmla="*/ 1988277 h 6858000"/>
              <a:gd name="connsiteX516" fmla="*/ 6747349 w 7472601"/>
              <a:gd name="connsiteY516" fmla="*/ 2160069 h 6858000"/>
              <a:gd name="connsiteX517" fmla="*/ 6760943 w 7472601"/>
              <a:gd name="connsiteY517" fmla="*/ 2177686 h 6858000"/>
              <a:gd name="connsiteX518" fmla="*/ 7021065 w 7472601"/>
              <a:gd name="connsiteY518" fmla="*/ 2498102 h 6858000"/>
              <a:gd name="connsiteX519" fmla="*/ 7155223 w 7472601"/>
              <a:gd name="connsiteY519" fmla="*/ 2650386 h 6858000"/>
              <a:gd name="connsiteX520" fmla="*/ 7203167 w 7472601"/>
              <a:gd name="connsiteY520" fmla="*/ 2697288 h 6858000"/>
              <a:gd name="connsiteX521" fmla="*/ 6937703 w 7472601"/>
              <a:gd name="connsiteY521" fmla="*/ 2321981 h 6858000"/>
              <a:gd name="connsiteX522" fmla="*/ 6591670 w 7472601"/>
              <a:gd name="connsiteY522" fmla="*/ 1988277 h 6858000"/>
              <a:gd name="connsiteX523" fmla="*/ 5798671 w 7472601"/>
              <a:gd name="connsiteY523" fmla="*/ 1981601 h 6858000"/>
              <a:gd name="connsiteX524" fmla="*/ 5754709 w 7472601"/>
              <a:gd name="connsiteY524" fmla="*/ 2071454 h 6858000"/>
              <a:gd name="connsiteX525" fmla="*/ 5763044 w 7472601"/>
              <a:gd name="connsiteY525" fmla="*/ 2842206 h 6858000"/>
              <a:gd name="connsiteX526" fmla="*/ 5764974 w 7472601"/>
              <a:gd name="connsiteY526" fmla="*/ 2799609 h 6858000"/>
              <a:gd name="connsiteX527" fmla="*/ 5767665 w 7472601"/>
              <a:gd name="connsiteY527" fmla="*/ 2666409 h 6858000"/>
              <a:gd name="connsiteX528" fmla="*/ 5763055 w 7472601"/>
              <a:gd name="connsiteY528" fmla="*/ 2579705 h 6858000"/>
              <a:gd name="connsiteX529" fmla="*/ 5758079 w 7472601"/>
              <a:gd name="connsiteY529" fmla="*/ 2492508 h 6858000"/>
              <a:gd name="connsiteX530" fmla="*/ 5779325 w 7472601"/>
              <a:gd name="connsiteY530" fmla="*/ 2197069 h 6858000"/>
              <a:gd name="connsiteX531" fmla="*/ 5798671 w 7472601"/>
              <a:gd name="connsiteY531" fmla="*/ 1981601 h 6858000"/>
              <a:gd name="connsiteX532" fmla="*/ 5829202 w 7472601"/>
              <a:gd name="connsiteY532" fmla="*/ 1971679 h 6858000"/>
              <a:gd name="connsiteX533" fmla="*/ 5809558 w 7472601"/>
              <a:gd name="connsiteY533" fmla="*/ 2198043 h 6858000"/>
              <a:gd name="connsiteX534" fmla="*/ 5788653 w 7472601"/>
              <a:gd name="connsiteY534" fmla="*/ 2489430 h 6858000"/>
              <a:gd name="connsiteX535" fmla="*/ 5793439 w 7472601"/>
              <a:gd name="connsiteY535" fmla="*/ 2575235 h 6858000"/>
              <a:gd name="connsiteX536" fmla="*/ 5796837 w 7472601"/>
              <a:gd name="connsiteY536" fmla="*/ 2637633 h 6858000"/>
              <a:gd name="connsiteX537" fmla="*/ 5818614 w 7472601"/>
              <a:gd name="connsiteY537" fmla="*/ 2473055 h 6858000"/>
              <a:gd name="connsiteX538" fmla="*/ 5829202 w 7472601"/>
              <a:gd name="connsiteY538" fmla="*/ 1971679 h 6858000"/>
              <a:gd name="connsiteX539" fmla="*/ 5911389 w 7472601"/>
              <a:gd name="connsiteY539" fmla="*/ 1898371 h 6858000"/>
              <a:gd name="connsiteX540" fmla="*/ 6237627 w 7472601"/>
              <a:gd name="connsiteY540" fmla="*/ 2231921 h 6858000"/>
              <a:gd name="connsiteX541" fmla="*/ 5911389 w 7472601"/>
              <a:gd name="connsiteY541" fmla="*/ 1898371 h 6858000"/>
              <a:gd name="connsiteX542" fmla="*/ 6944437 w 7472601"/>
              <a:gd name="connsiteY542" fmla="*/ 1575402 h 6858000"/>
              <a:gd name="connsiteX543" fmla="*/ 6304730 w 7472601"/>
              <a:gd name="connsiteY543" fmla="*/ 1766654 h 6858000"/>
              <a:gd name="connsiteX544" fmla="*/ 6944437 w 7472601"/>
              <a:gd name="connsiteY544" fmla="*/ 1575402 h 6858000"/>
              <a:gd name="connsiteX545" fmla="*/ 7019523 w 7472601"/>
              <a:gd name="connsiteY545" fmla="*/ 1519450 h 6858000"/>
              <a:gd name="connsiteX546" fmla="*/ 6298091 w 7472601"/>
              <a:gd name="connsiteY546" fmla="*/ 1737122 h 6858000"/>
              <a:gd name="connsiteX547" fmla="*/ 7019523 w 7472601"/>
              <a:gd name="connsiteY547" fmla="*/ 1519450 h 6858000"/>
              <a:gd name="connsiteX548" fmla="*/ 2399523 w 7472601"/>
              <a:gd name="connsiteY548" fmla="*/ 1428234 h 6858000"/>
              <a:gd name="connsiteX549" fmla="*/ 2224982 w 7472601"/>
              <a:gd name="connsiteY549" fmla="*/ 1826201 h 6858000"/>
              <a:gd name="connsiteX550" fmla="*/ 2096099 w 7472601"/>
              <a:gd name="connsiteY550" fmla="*/ 2345900 h 6858000"/>
              <a:gd name="connsiteX551" fmla="*/ 2283317 w 7472601"/>
              <a:gd name="connsiteY551" fmla="*/ 1796925 h 6858000"/>
              <a:gd name="connsiteX552" fmla="*/ 2399523 w 7472601"/>
              <a:gd name="connsiteY552" fmla="*/ 1428234 h 6858000"/>
              <a:gd name="connsiteX553" fmla="*/ 2448558 w 7472601"/>
              <a:gd name="connsiteY553" fmla="*/ 1373435 h 6858000"/>
              <a:gd name="connsiteX554" fmla="*/ 2312521 w 7472601"/>
              <a:gd name="connsiteY554" fmla="*/ 1806140 h 6858000"/>
              <a:gd name="connsiteX555" fmla="*/ 2127533 w 7472601"/>
              <a:gd name="connsiteY555" fmla="*/ 2348380 h 6858000"/>
              <a:gd name="connsiteX556" fmla="*/ 2358080 w 7472601"/>
              <a:gd name="connsiteY556" fmla="*/ 1866134 h 6858000"/>
              <a:gd name="connsiteX557" fmla="*/ 2407436 w 7472601"/>
              <a:gd name="connsiteY557" fmla="*/ 1651070 h 6858000"/>
              <a:gd name="connsiteX558" fmla="*/ 2448558 w 7472601"/>
              <a:gd name="connsiteY558" fmla="*/ 1373435 h 6858000"/>
              <a:gd name="connsiteX559" fmla="*/ 278707 w 7472601"/>
              <a:gd name="connsiteY559" fmla="*/ 1352270 h 6858000"/>
              <a:gd name="connsiteX560" fmla="*/ 321570 w 7472601"/>
              <a:gd name="connsiteY560" fmla="*/ 1861610 h 6858000"/>
              <a:gd name="connsiteX561" fmla="*/ 294281 w 7472601"/>
              <a:gd name="connsiteY561" fmla="*/ 1440658 h 6858000"/>
              <a:gd name="connsiteX562" fmla="*/ 278707 w 7472601"/>
              <a:gd name="connsiteY562" fmla="*/ 1352270 h 6858000"/>
              <a:gd name="connsiteX563" fmla="*/ 1423821 w 7472601"/>
              <a:gd name="connsiteY563" fmla="*/ 1351958 h 6858000"/>
              <a:gd name="connsiteX564" fmla="*/ 1638521 w 7472601"/>
              <a:gd name="connsiteY564" fmla="*/ 1908470 h 6858000"/>
              <a:gd name="connsiteX565" fmla="*/ 1754199 w 7472601"/>
              <a:gd name="connsiteY565" fmla="*/ 2149284 h 6858000"/>
              <a:gd name="connsiteX566" fmla="*/ 1908359 w 7472601"/>
              <a:gd name="connsiteY566" fmla="*/ 2364988 h 6858000"/>
              <a:gd name="connsiteX567" fmla="*/ 1647661 w 7472601"/>
              <a:gd name="connsiteY567" fmla="*/ 1825945 h 6858000"/>
              <a:gd name="connsiteX568" fmla="*/ 1423821 w 7472601"/>
              <a:gd name="connsiteY568" fmla="*/ 1351958 h 6858000"/>
              <a:gd name="connsiteX569" fmla="*/ 1431890 w 7472601"/>
              <a:gd name="connsiteY569" fmla="*/ 1306475 h 6858000"/>
              <a:gd name="connsiteX570" fmla="*/ 1507597 w 7472601"/>
              <a:gd name="connsiteY570" fmla="*/ 1446132 h 6858000"/>
              <a:gd name="connsiteX571" fmla="*/ 1674586 w 7472601"/>
              <a:gd name="connsiteY571" fmla="*/ 1813832 h 6858000"/>
              <a:gd name="connsiteX572" fmla="*/ 1815950 w 7472601"/>
              <a:gd name="connsiteY572" fmla="*/ 2128564 h 6858000"/>
              <a:gd name="connsiteX573" fmla="*/ 1984242 w 7472601"/>
              <a:gd name="connsiteY573" fmla="*/ 2430829 h 6858000"/>
              <a:gd name="connsiteX574" fmla="*/ 2014023 w 7472601"/>
              <a:gd name="connsiteY574" fmla="*/ 2450995 h 6858000"/>
              <a:gd name="connsiteX575" fmla="*/ 1747337 w 7472601"/>
              <a:gd name="connsiteY575" fmla="*/ 1855264 h 6858000"/>
              <a:gd name="connsiteX576" fmla="*/ 1533749 w 7472601"/>
              <a:gd name="connsiteY576" fmla="*/ 1478656 h 6858000"/>
              <a:gd name="connsiteX577" fmla="*/ 1431890 w 7472601"/>
              <a:gd name="connsiteY577" fmla="*/ 1306475 h 6858000"/>
              <a:gd name="connsiteX578" fmla="*/ 5052692 w 7472601"/>
              <a:gd name="connsiteY578" fmla="*/ 1292994 h 6858000"/>
              <a:gd name="connsiteX579" fmla="*/ 5200661 w 7472601"/>
              <a:gd name="connsiteY579" fmla="*/ 1635186 h 6858000"/>
              <a:gd name="connsiteX580" fmla="*/ 5297138 w 7472601"/>
              <a:gd name="connsiteY580" fmla="*/ 1906351 h 6858000"/>
              <a:gd name="connsiteX581" fmla="*/ 5052692 w 7472601"/>
              <a:gd name="connsiteY581" fmla="*/ 1292994 h 6858000"/>
              <a:gd name="connsiteX582" fmla="*/ 5009948 w 7472601"/>
              <a:gd name="connsiteY582" fmla="*/ 1273619 h 6858000"/>
              <a:gd name="connsiteX583" fmla="*/ 5121777 w 7472601"/>
              <a:gd name="connsiteY583" fmla="*/ 1654213 h 6858000"/>
              <a:gd name="connsiteX584" fmla="*/ 5293545 w 7472601"/>
              <a:gd name="connsiteY584" fmla="*/ 2072247 h 6858000"/>
              <a:gd name="connsiteX585" fmla="*/ 5294042 w 7472601"/>
              <a:gd name="connsiteY585" fmla="*/ 2065019 h 6858000"/>
              <a:gd name="connsiteX586" fmla="*/ 5171936 w 7472601"/>
              <a:gd name="connsiteY586" fmla="*/ 1647613 h 6858000"/>
              <a:gd name="connsiteX587" fmla="*/ 5009948 w 7472601"/>
              <a:gd name="connsiteY587" fmla="*/ 1273619 h 6858000"/>
              <a:gd name="connsiteX588" fmla="*/ 655236 w 7472601"/>
              <a:gd name="connsiteY588" fmla="*/ 1268632 h 6858000"/>
              <a:gd name="connsiteX589" fmla="*/ 839521 w 7472601"/>
              <a:gd name="connsiteY589" fmla="*/ 1685315 h 6858000"/>
              <a:gd name="connsiteX590" fmla="*/ 1109416 w 7472601"/>
              <a:gd name="connsiteY590" fmla="*/ 2061663 h 6858000"/>
              <a:gd name="connsiteX591" fmla="*/ 1298300 w 7472601"/>
              <a:gd name="connsiteY591" fmla="*/ 2247742 h 6858000"/>
              <a:gd name="connsiteX592" fmla="*/ 1125871 w 7472601"/>
              <a:gd name="connsiteY592" fmla="*/ 1989513 h 6858000"/>
              <a:gd name="connsiteX593" fmla="*/ 981574 w 7472601"/>
              <a:gd name="connsiteY593" fmla="*/ 1783157 h 6858000"/>
              <a:gd name="connsiteX594" fmla="*/ 922198 w 7472601"/>
              <a:gd name="connsiteY594" fmla="*/ 1677437 h 6858000"/>
              <a:gd name="connsiteX595" fmla="*/ 869293 w 7472601"/>
              <a:gd name="connsiteY595" fmla="*/ 1583214 h 6858000"/>
              <a:gd name="connsiteX596" fmla="*/ 751431 w 7472601"/>
              <a:gd name="connsiteY596" fmla="*/ 1405731 h 6858000"/>
              <a:gd name="connsiteX597" fmla="*/ 655236 w 7472601"/>
              <a:gd name="connsiteY597" fmla="*/ 1268632 h 6858000"/>
              <a:gd name="connsiteX598" fmla="*/ 6516292 w 7472601"/>
              <a:gd name="connsiteY598" fmla="*/ 1263064 h 6858000"/>
              <a:gd name="connsiteX599" fmla="*/ 5736320 w 7472601"/>
              <a:gd name="connsiteY599" fmla="*/ 1501803 h 6858000"/>
              <a:gd name="connsiteX600" fmla="*/ 6516292 w 7472601"/>
              <a:gd name="connsiteY600" fmla="*/ 1263064 h 6858000"/>
              <a:gd name="connsiteX601" fmla="*/ 291466 w 7472601"/>
              <a:gd name="connsiteY601" fmla="*/ 1250369 h 6858000"/>
              <a:gd name="connsiteX602" fmla="*/ 323180 w 7472601"/>
              <a:gd name="connsiteY602" fmla="*/ 1435283 h 6858000"/>
              <a:gd name="connsiteX603" fmla="*/ 349381 w 7472601"/>
              <a:gd name="connsiteY603" fmla="*/ 1875041 h 6858000"/>
              <a:gd name="connsiteX604" fmla="*/ 374363 w 7472601"/>
              <a:gd name="connsiteY604" fmla="*/ 1506494 h 6858000"/>
              <a:gd name="connsiteX605" fmla="*/ 302168 w 7472601"/>
              <a:gd name="connsiteY605" fmla="*/ 1274495 h 6858000"/>
              <a:gd name="connsiteX606" fmla="*/ 291466 w 7472601"/>
              <a:gd name="connsiteY606" fmla="*/ 1250369 h 6858000"/>
              <a:gd name="connsiteX607" fmla="*/ 678222 w 7472601"/>
              <a:gd name="connsiteY607" fmla="*/ 1248670 h 6858000"/>
              <a:gd name="connsiteX608" fmla="*/ 775536 w 7472601"/>
              <a:gd name="connsiteY608" fmla="*/ 1388015 h 6858000"/>
              <a:gd name="connsiteX609" fmla="*/ 894529 w 7472601"/>
              <a:gd name="connsiteY609" fmla="*/ 1567739 h 6858000"/>
              <a:gd name="connsiteX610" fmla="*/ 948000 w 7472601"/>
              <a:gd name="connsiteY610" fmla="*/ 1663088 h 6858000"/>
              <a:gd name="connsiteX611" fmla="*/ 1006812 w 7472601"/>
              <a:gd name="connsiteY611" fmla="*/ 1767683 h 6858000"/>
              <a:gd name="connsiteX612" fmla="*/ 1149133 w 7472601"/>
              <a:gd name="connsiteY612" fmla="*/ 1971513 h 6858000"/>
              <a:gd name="connsiteX613" fmla="*/ 1333952 w 7472601"/>
              <a:gd name="connsiteY613" fmla="*/ 2251620 h 6858000"/>
              <a:gd name="connsiteX614" fmla="*/ 1337329 w 7472601"/>
              <a:gd name="connsiteY614" fmla="*/ 2258350 h 6858000"/>
              <a:gd name="connsiteX615" fmla="*/ 1014726 w 7472601"/>
              <a:gd name="connsiteY615" fmla="*/ 1615556 h 6858000"/>
              <a:gd name="connsiteX616" fmla="*/ 678222 w 7472601"/>
              <a:gd name="connsiteY616" fmla="*/ 1248670 h 6858000"/>
              <a:gd name="connsiteX617" fmla="*/ 6691602 w 7472601"/>
              <a:gd name="connsiteY617" fmla="*/ 1140573 h 6858000"/>
              <a:gd name="connsiteX618" fmla="*/ 6571100 w 7472601"/>
              <a:gd name="connsiteY618" fmla="*/ 1183662 h 6858000"/>
              <a:gd name="connsiteX619" fmla="*/ 6241687 w 7472601"/>
              <a:gd name="connsiteY619" fmla="*/ 1257600 h 6858000"/>
              <a:gd name="connsiteX620" fmla="*/ 5693009 w 7472601"/>
              <a:gd name="connsiteY620" fmla="*/ 1478256 h 6858000"/>
              <a:gd name="connsiteX621" fmla="*/ 6548420 w 7472601"/>
              <a:gd name="connsiteY621" fmla="*/ 1214599 h 6858000"/>
              <a:gd name="connsiteX622" fmla="*/ 6605473 w 7472601"/>
              <a:gd name="connsiteY622" fmla="*/ 1184686 h 6858000"/>
              <a:gd name="connsiteX623" fmla="*/ 6691602 w 7472601"/>
              <a:gd name="connsiteY623" fmla="*/ 1140573 h 6858000"/>
              <a:gd name="connsiteX624" fmla="*/ 4002475 w 7472601"/>
              <a:gd name="connsiteY624" fmla="*/ 1037802 h 6858000"/>
              <a:gd name="connsiteX625" fmla="*/ 4000324 w 7472601"/>
              <a:gd name="connsiteY625" fmla="*/ 1039362 h 6858000"/>
              <a:gd name="connsiteX626" fmla="*/ 4002862 w 7472601"/>
              <a:gd name="connsiteY626" fmla="*/ 1042866 h 6858000"/>
              <a:gd name="connsiteX627" fmla="*/ 4002475 w 7472601"/>
              <a:gd name="connsiteY627" fmla="*/ 1037802 h 6858000"/>
              <a:gd name="connsiteX628" fmla="*/ 506322 w 7472601"/>
              <a:gd name="connsiteY628" fmla="*/ 1020997 h 6858000"/>
              <a:gd name="connsiteX629" fmla="*/ 533068 w 7472601"/>
              <a:gd name="connsiteY629" fmla="*/ 1029409 h 6858000"/>
              <a:gd name="connsiteX630" fmla="*/ 1232525 w 7472601"/>
              <a:gd name="connsiteY630" fmla="*/ 1804675 h 6858000"/>
              <a:gd name="connsiteX631" fmla="*/ 1388858 w 7472601"/>
              <a:gd name="connsiteY631" fmla="*/ 2368011 h 6858000"/>
              <a:gd name="connsiteX632" fmla="*/ 1384098 w 7472601"/>
              <a:gd name="connsiteY632" fmla="*/ 2378125 h 6858000"/>
              <a:gd name="connsiteX633" fmla="*/ 1425393 w 7472601"/>
              <a:gd name="connsiteY633" fmla="*/ 2589124 h 6858000"/>
              <a:gd name="connsiteX634" fmla="*/ 1424001 w 7472601"/>
              <a:gd name="connsiteY634" fmla="*/ 2597541 h 6858000"/>
              <a:gd name="connsiteX635" fmla="*/ 2152729 w 7472601"/>
              <a:gd name="connsiteY635" fmla="*/ 2864487 h 6858000"/>
              <a:gd name="connsiteX636" fmla="*/ 2020609 w 7472601"/>
              <a:gd name="connsiteY636" fmla="*/ 2539671 h 6858000"/>
              <a:gd name="connsiteX637" fmla="*/ 2018920 w 7472601"/>
              <a:gd name="connsiteY637" fmla="*/ 2536309 h 6858000"/>
              <a:gd name="connsiteX638" fmla="*/ 1342441 w 7472601"/>
              <a:gd name="connsiteY638" fmla="*/ 1173017 h 6858000"/>
              <a:gd name="connsiteX639" fmla="*/ 1367925 w 7472601"/>
              <a:gd name="connsiteY639" fmla="*/ 1135648 h 6858000"/>
              <a:gd name="connsiteX640" fmla="*/ 1771401 w 7472601"/>
              <a:gd name="connsiteY640" fmla="*/ 1806673 h 6858000"/>
              <a:gd name="connsiteX641" fmla="*/ 1972385 w 7472601"/>
              <a:gd name="connsiteY641" fmla="*/ 2198735 h 6858000"/>
              <a:gd name="connsiteX642" fmla="*/ 2040892 w 7472601"/>
              <a:gd name="connsiteY642" fmla="*/ 2405205 h 6858000"/>
              <a:gd name="connsiteX643" fmla="*/ 2131689 w 7472601"/>
              <a:gd name="connsiteY643" fmla="*/ 1936926 h 6858000"/>
              <a:gd name="connsiteX644" fmla="*/ 2454820 w 7472601"/>
              <a:gd name="connsiteY644" fmla="*/ 1248808 h 6858000"/>
              <a:gd name="connsiteX645" fmla="*/ 2492512 w 7472601"/>
              <a:gd name="connsiteY645" fmla="*/ 1302920 h 6858000"/>
              <a:gd name="connsiteX646" fmla="*/ 2081216 w 7472601"/>
              <a:gd name="connsiteY646" fmla="*/ 2527513 h 6858000"/>
              <a:gd name="connsiteX647" fmla="*/ 2081211 w 7472601"/>
              <a:gd name="connsiteY647" fmla="*/ 2528916 h 6858000"/>
              <a:gd name="connsiteX648" fmla="*/ 2199067 w 7472601"/>
              <a:gd name="connsiteY648" fmla="*/ 2884061 h 6858000"/>
              <a:gd name="connsiteX649" fmla="*/ 3192586 w 7472601"/>
              <a:gd name="connsiteY649" fmla="*/ 3411496 h 6858000"/>
              <a:gd name="connsiteX650" fmla="*/ 3182620 w 7472601"/>
              <a:gd name="connsiteY650" fmla="*/ 3483279 h 6858000"/>
              <a:gd name="connsiteX651" fmla="*/ 2435119 w 7472601"/>
              <a:gd name="connsiteY651" fmla="*/ 3080173 h 6858000"/>
              <a:gd name="connsiteX652" fmla="*/ 2410152 w 7472601"/>
              <a:gd name="connsiteY652" fmla="*/ 3063751 h 6858000"/>
              <a:gd name="connsiteX653" fmla="*/ 2408099 w 7472601"/>
              <a:gd name="connsiteY653" fmla="*/ 3064403 h 6858000"/>
              <a:gd name="connsiteX654" fmla="*/ 2407218 w 7472601"/>
              <a:gd name="connsiteY654" fmla="*/ 3070324 h 6858000"/>
              <a:gd name="connsiteX655" fmla="*/ 2380138 w 7472601"/>
              <a:gd name="connsiteY655" fmla="*/ 3099341 h 6858000"/>
              <a:gd name="connsiteX656" fmla="*/ 1765923 w 7472601"/>
              <a:gd name="connsiteY656" fmla="*/ 3581043 h 6858000"/>
              <a:gd name="connsiteX657" fmla="*/ 1702258 w 7472601"/>
              <a:gd name="connsiteY657" fmla="*/ 3612286 h 6858000"/>
              <a:gd name="connsiteX658" fmla="*/ 1538370 w 7472601"/>
              <a:gd name="connsiteY658" fmla="*/ 3811804 h 6858000"/>
              <a:gd name="connsiteX659" fmla="*/ 542867 w 7472601"/>
              <a:gd name="connsiteY659" fmla="*/ 4944092 h 6858000"/>
              <a:gd name="connsiteX660" fmla="*/ 515800 w 7472601"/>
              <a:gd name="connsiteY660" fmla="*/ 4862180 h 6858000"/>
              <a:gd name="connsiteX661" fmla="*/ 909145 w 7472601"/>
              <a:gd name="connsiteY661" fmla="*/ 4199225 h 6858000"/>
              <a:gd name="connsiteX662" fmla="*/ 1214067 w 7472601"/>
              <a:gd name="connsiteY662" fmla="*/ 3908561 h 6858000"/>
              <a:gd name="connsiteX663" fmla="*/ 640967 w 7472601"/>
              <a:gd name="connsiteY663" fmla="*/ 4105601 h 6858000"/>
              <a:gd name="connsiteX664" fmla="*/ 112563 w 7472601"/>
              <a:gd name="connsiteY664" fmla="*/ 4396952 h 6858000"/>
              <a:gd name="connsiteX665" fmla="*/ 0 w 7472601"/>
              <a:gd name="connsiteY665" fmla="*/ 4466006 h 6858000"/>
              <a:gd name="connsiteX666" fmla="*/ 0 w 7472601"/>
              <a:gd name="connsiteY666" fmla="*/ 4233763 h 6858000"/>
              <a:gd name="connsiteX667" fmla="*/ 36881 w 7472601"/>
              <a:gd name="connsiteY667" fmla="*/ 4200118 h 6858000"/>
              <a:gd name="connsiteX668" fmla="*/ 910534 w 7472601"/>
              <a:gd name="connsiteY668" fmla="*/ 3629753 h 6858000"/>
              <a:gd name="connsiteX669" fmla="*/ 1578717 w 7472601"/>
              <a:gd name="connsiteY669" fmla="*/ 3575982 h 6858000"/>
              <a:gd name="connsiteX670" fmla="*/ 2338780 w 7472601"/>
              <a:gd name="connsiteY670" fmla="*/ 3033725 h 6858000"/>
              <a:gd name="connsiteX671" fmla="*/ 1807991 w 7472601"/>
              <a:gd name="connsiteY671" fmla="*/ 2807184 h 6858000"/>
              <a:gd name="connsiteX672" fmla="*/ 1416358 w 7472601"/>
              <a:gd name="connsiteY672" fmla="*/ 3112571 h 6858000"/>
              <a:gd name="connsiteX673" fmla="*/ 939066 w 7472601"/>
              <a:gd name="connsiteY673" fmla="*/ 3378798 h 6858000"/>
              <a:gd name="connsiteX674" fmla="*/ 115099 w 7472601"/>
              <a:gd name="connsiteY674" fmla="*/ 3607650 h 6858000"/>
              <a:gd name="connsiteX675" fmla="*/ 97284 w 7472601"/>
              <a:gd name="connsiteY675" fmla="*/ 3520393 h 6858000"/>
              <a:gd name="connsiteX676" fmla="*/ 922050 w 7472601"/>
              <a:gd name="connsiteY676" fmla="*/ 3074867 h 6858000"/>
              <a:gd name="connsiteX677" fmla="*/ 1405265 w 7472601"/>
              <a:gd name="connsiteY677" fmla="*/ 3016319 h 6858000"/>
              <a:gd name="connsiteX678" fmla="*/ 1407512 w 7472601"/>
              <a:gd name="connsiteY678" fmla="*/ 3018001 h 6858000"/>
              <a:gd name="connsiteX679" fmla="*/ 1726266 w 7472601"/>
              <a:gd name="connsiteY679" fmla="*/ 2777274 h 6858000"/>
              <a:gd name="connsiteX680" fmla="*/ 625390 w 7472601"/>
              <a:gd name="connsiteY680" fmla="*/ 2514541 h 6858000"/>
              <a:gd name="connsiteX681" fmla="*/ 619799 w 7472601"/>
              <a:gd name="connsiteY681" fmla="*/ 2527180 h 6858000"/>
              <a:gd name="connsiteX682" fmla="*/ 310030 w 7472601"/>
              <a:gd name="connsiteY682" fmla="*/ 2771818 h 6858000"/>
              <a:gd name="connsiteX683" fmla="*/ 173877 w 7472601"/>
              <a:gd name="connsiteY683" fmla="*/ 2937056 h 6858000"/>
              <a:gd name="connsiteX684" fmla="*/ 77889 w 7472601"/>
              <a:gd name="connsiteY684" fmla="*/ 3138440 h 6858000"/>
              <a:gd name="connsiteX685" fmla="*/ 0 w 7472601"/>
              <a:gd name="connsiteY685" fmla="*/ 3271395 h 6858000"/>
              <a:gd name="connsiteX686" fmla="*/ 0 w 7472601"/>
              <a:gd name="connsiteY686" fmla="*/ 3153002 h 6858000"/>
              <a:gd name="connsiteX687" fmla="*/ 2386 w 7472601"/>
              <a:gd name="connsiteY687" fmla="*/ 3149203 h 6858000"/>
              <a:gd name="connsiteX688" fmla="*/ 89753 w 7472601"/>
              <a:gd name="connsiteY688" fmla="*/ 2987702 h 6858000"/>
              <a:gd name="connsiteX689" fmla="*/ 76869 w 7472601"/>
              <a:gd name="connsiteY689" fmla="*/ 3005404 h 6858000"/>
              <a:gd name="connsiteX690" fmla="*/ 32049 w 7472601"/>
              <a:gd name="connsiteY690" fmla="*/ 3065814 h 6858000"/>
              <a:gd name="connsiteX691" fmla="*/ 0 w 7472601"/>
              <a:gd name="connsiteY691" fmla="*/ 3108744 h 6858000"/>
              <a:gd name="connsiteX692" fmla="*/ 0 w 7472601"/>
              <a:gd name="connsiteY692" fmla="*/ 3058059 h 6858000"/>
              <a:gd name="connsiteX693" fmla="*/ 7610 w 7472601"/>
              <a:gd name="connsiteY693" fmla="*/ 3047889 h 6858000"/>
              <a:gd name="connsiteX694" fmla="*/ 52419 w 7472601"/>
              <a:gd name="connsiteY694" fmla="*/ 2987479 h 6858000"/>
              <a:gd name="connsiteX695" fmla="*/ 59142 w 7472601"/>
              <a:gd name="connsiteY695" fmla="*/ 2978488 h 6858000"/>
              <a:gd name="connsiteX696" fmla="*/ 0 w 7472601"/>
              <a:gd name="connsiteY696" fmla="*/ 3015334 h 6858000"/>
              <a:gd name="connsiteX697" fmla="*/ 0 w 7472601"/>
              <a:gd name="connsiteY697" fmla="*/ 2914286 h 6858000"/>
              <a:gd name="connsiteX698" fmla="*/ 36383 w 7472601"/>
              <a:gd name="connsiteY698" fmla="*/ 2901128 h 6858000"/>
              <a:gd name="connsiteX699" fmla="*/ 156329 w 7472601"/>
              <a:gd name="connsiteY699" fmla="*/ 2840533 h 6858000"/>
              <a:gd name="connsiteX700" fmla="*/ 358355 w 7472601"/>
              <a:gd name="connsiteY700" fmla="*/ 2620471 h 6858000"/>
              <a:gd name="connsiteX701" fmla="*/ 510577 w 7472601"/>
              <a:gd name="connsiteY701" fmla="*/ 2501244 h 6858000"/>
              <a:gd name="connsiteX702" fmla="*/ 211967 w 7472601"/>
              <a:gd name="connsiteY702" fmla="*/ 2479171 h 6858000"/>
              <a:gd name="connsiteX703" fmla="*/ 0 w 7472601"/>
              <a:gd name="connsiteY703" fmla="*/ 2476398 h 6858000"/>
              <a:gd name="connsiteX704" fmla="*/ 0 w 7472601"/>
              <a:gd name="connsiteY704" fmla="*/ 2389189 h 6858000"/>
              <a:gd name="connsiteX705" fmla="*/ 103062 w 7472601"/>
              <a:gd name="connsiteY705" fmla="*/ 2389518 h 6858000"/>
              <a:gd name="connsiteX706" fmla="*/ 510734 w 7472601"/>
              <a:gd name="connsiteY706" fmla="*/ 2416201 h 6858000"/>
              <a:gd name="connsiteX707" fmla="*/ 279257 w 7472601"/>
              <a:gd name="connsiteY707" fmla="*/ 2092102 h 6858000"/>
              <a:gd name="connsiteX708" fmla="*/ 65265 w 7472601"/>
              <a:gd name="connsiteY708" fmla="*/ 2006049 h 6858000"/>
              <a:gd name="connsiteX709" fmla="*/ 0 w 7472601"/>
              <a:gd name="connsiteY709" fmla="*/ 1982532 h 6858000"/>
              <a:gd name="connsiteX710" fmla="*/ 0 w 7472601"/>
              <a:gd name="connsiteY710" fmla="*/ 1912789 h 6858000"/>
              <a:gd name="connsiteX711" fmla="*/ 97460 w 7472601"/>
              <a:gd name="connsiteY711" fmla="*/ 1953725 h 6858000"/>
              <a:gd name="connsiteX712" fmla="*/ 221272 w 7472601"/>
              <a:gd name="connsiteY712" fmla="*/ 1980766 h 6858000"/>
              <a:gd name="connsiteX713" fmla="*/ 116765 w 7472601"/>
              <a:gd name="connsiteY713" fmla="*/ 1911033 h 6858000"/>
              <a:gd name="connsiteX714" fmla="*/ 16405 w 7472601"/>
              <a:gd name="connsiteY714" fmla="*/ 1803412 h 6858000"/>
              <a:gd name="connsiteX715" fmla="*/ 0 w 7472601"/>
              <a:gd name="connsiteY715" fmla="*/ 1784777 h 6858000"/>
              <a:gd name="connsiteX716" fmla="*/ 0 w 7472601"/>
              <a:gd name="connsiteY716" fmla="*/ 1740082 h 6858000"/>
              <a:gd name="connsiteX717" fmla="*/ 39394 w 7472601"/>
              <a:gd name="connsiteY717" fmla="*/ 1784856 h 6858000"/>
              <a:gd name="connsiteX718" fmla="*/ 135813 w 7472601"/>
              <a:gd name="connsiteY718" fmla="*/ 1888838 h 6858000"/>
              <a:gd name="connsiteX719" fmla="*/ 242575 w 7472601"/>
              <a:gd name="connsiteY719" fmla="*/ 1958841 h 6858000"/>
              <a:gd name="connsiteX720" fmla="*/ 82197 w 7472601"/>
              <a:gd name="connsiteY720" fmla="*/ 1754826 h 6858000"/>
              <a:gd name="connsiteX721" fmla="*/ 0 w 7472601"/>
              <a:gd name="connsiteY721" fmla="*/ 1679650 h 6858000"/>
              <a:gd name="connsiteX722" fmla="*/ 0 w 7472601"/>
              <a:gd name="connsiteY722" fmla="*/ 1602463 h 6858000"/>
              <a:gd name="connsiteX723" fmla="*/ 84689 w 7472601"/>
              <a:gd name="connsiteY723" fmla="*/ 1677442 h 6858000"/>
              <a:gd name="connsiteX724" fmla="*/ 298437 w 7472601"/>
              <a:gd name="connsiteY724" fmla="*/ 1968019 h 6858000"/>
              <a:gd name="connsiteX725" fmla="*/ 227269 w 7472601"/>
              <a:gd name="connsiteY725" fmla="*/ 1114064 h 6858000"/>
              <a:gd name="connsiteX726" fmla="*/ 248003 w 7472601"/>
              <a:gd name="connsiteY726" fmla="*/ 1089613 h 6858000"/>
              <a:gd name="connsiteX727" fmla="*/ 427020 w 7472601"/>
              <a:gd name="connsiteY727" fmla="*/ 1619803 h 6858000"/>
              <a:gd name="connsiteX728" fmla="*/ 340345 w 7472601"/>
              <a:gd name="connsiteY728" fmla="*/ 2027739 h 6858000"/>
              <a:gd name="connsiteX729" fmla="*/ 360865 w 7472601"/>
              <a:gd name="connsiteY729" fmla="*/ 2044827 h 6858000"/>
              <a:gd name="connsiteX730" fmla="*/ 560414 w 7472601"/>
              <a:gd name="connsiteY730" fmla="*/ 2421457 h 6858000"/>
              <a:gd name="connsiteX731" fmla="*/ 1359703 w 7472601"/>
              <a:gd name="connsiteY731" fmla="*/ 2578554 h 6858000"/>
              <a:gd name="connsiteX732" fmla="*/ 1359422 w 7472601"/>
              <a:gd name="connsiteY732" fmla="*/ 2577994 h 6858000"/>
              <a:gd name="connsiteX733" fmla="*/ 828701 w 7472601"/>
              <a:gd name="connsiteY733" fmla="*/ 1839520 h 6858000"/>
              <a:gd name="connsiteX734" fmla="*/ 494427 w 7472601"/>
              <a:gd name="connsiteY734" fmla="*/ 1092333 h 6858000"/>
              <a:gd name="connsiteX735" fmla="*/ 506322 w 7472601"/>
              <a:gd name="connsiteY735" fmla="*/ 1020997 h 6858000"/>
              <a:gd name="connsiteX736" fmla="*/ 4570198 w 7472601"/>
              <a:gd name="connsiteY736" fmla="*/ 978081 h 6858000"/>
              <a:gd name="connsiteX737" fmla="*/ 4523691 w 7472601"/>
              <a:gd name="connsiteY737" fmla="*/ 1127776 h 6858000"/>
              <a:gd name="connsiteX738" fmla="*/ 4509875 w 7472601"/>
              <a:gd name="connsiteY738" fmla="*/ 1167552 h 6858000"/>
              <a:gd name="connsiteX739" fmla="*/ 4478168 w 7472601"/>
              <a:gd name="connsiteY739" fmla="*/ 1260735 h 6858000"/>
              <a:gd name="connsiteX740" fmla="*/ 4409309 w 7472601"/>
              <a:gd name="connsiteY740" fmla="*/ 1666996 h 6858000"/>
              <a:gd name="connsiteX741" fmla="*/ 4370031 w 7472601"/>
              <a:gd name="connsiteY741" fmla="*/ 1955666 h 6858000"/>
              <a:gd name="connsiteX742" fmla="*/ 4570198 w 7472601"/>
              <a:gd name="connsiteY742" fmla="*/ 978081 h 6858000"/>
              <a:gd name="connsiteX743" fmla="*/ 4557898 w 7472601"/>
              <a:gd name="connsiteY743" fmla="*/ 900011 h 6858000"/>
              <a:gd name="connsiteX744" fmla="*/ 4344840 w 7472601"/>
              <a:gd name="connsiteY744" fmla="*/ 1922038 h 6858000"/>
              <a:gd name="connsiteX745" fmla="*/ 4378710 w 7472601"/>
              <a:gd name="connsiteY745" fmla="*/ 1665516 h 6858000"/>
              <a:gd name="connsiteX746" fmla="*/ 4448798 w 7472601"/>
              <a:gd name="connsiteY746" fmla="*/ 1253024 h 6858000"/>
              <a:gd name="connsiteX747" fmla="*/ 4480315 w 7472601"/>
              <a:gd name="connsiteY747" fmla="*/ 1158454 h 6858000"/>
              <a:gd name="connsiteX748" fmla="*/ 4494133 w 7472601"/>
              <a:gd name="connsiteY748" fmla="*/ 1118676 h 6858000"/>
              <a:gd name="connsiteX749" fmla="*/ 4557898 w 7472601"/>
              <a:gd name="connsiteY749" fmla="*/ 900011 h 6858000"/>
              <a:gd name="connsiteX750" fmla="*/ 5870151 w 7472601"/>
              <a:gd name="connsiteY750" fmla="*/ 898890 h 6858000"/>
              <a:gd name="connsiteX751" fmla="*/ 5861335 w 7472601"/>
              <a:gd name="connsiteY751" fmla="*/ 899177 h 6858000"/>
              <a:gd name="connsiteX752" fmla="*/ 5843702 w 7472601"/>
              <a:gd name="connsiteY752" fmla="*/ 899748 h 6858000"/>
              <a:gd name="connsiteX753" fmla="*/ 5651107 w 7472601"/>
              <a:gd name="connsiteY753" fmla="*/ 920306 h 6858000"/>
              <a:gd name="connsiteX754" fmla="*/ 5459407 w 7472601"/>
              <a:gd name="connsiteY754" fmla="*/ 940975 h 6858000"/>
              <a:gd name="connsiteX755" fmla="*/ 5374846 w 7472601"/>
              <a:gd name="connsiteY755" fmla="*/ 941988 h 6858000"/>
              <a:gd name="connsiteX756" fmla="*/ 5256105 w 7472601"/>
              <a:gd name="connsiteY756" fmla="*/ 945632 h 6858000"/>
              <a:gd name="connsiteX757" fmla="*/ 5107071 w 7472601"/>
              <a:gd name="connsiteY757" fmla="*/ 969720 h 6858000"/>
              <a:gd name="connsiteX758" fmla="*/ 4998681 w 7472601"/>
              <a:gd name="connsiteY758" fmla="*/ 988771 h 6858000"/>
              <a:gd name="connsiteX759" fmla="*/ 5870151 w 7472601"/>
              <a:gd name="connsiteY759" fmla="*/ 898890 h 6858000"/>
              <a:gd name="connsiteX760" fmla="*/ 5504425 w 7472601"/>
              <a:gd name="connsiteY760" fmla="*/ 848067 h 6858000"/>
              <a:gd name="connsiteX761" fmla="*/ 4968849 w 7472601"/>
              <a:gd name="connsiteY761" fmla="*/ 962318 h 6858000"/>
              <a:gd name="connsiteX762" fmla="*/ 5104039 w 7472601"/>
              <a:gd name="connsiteY762" fmla="*/ 940634 h 6858000"/>
              <a:gd name="connsiteX763" fmla="*/ 5256311 w 7472601"/>
              <a:gd name="connsiteY763" fmla="*/ 916490 h 6858000"/>
              <a:gd name="connsiteX764" fmla="*/ 5377381 w 7472601"/>
              <a:gd name="connsiteY764" fmla="*/ 912671 h 6858000"/>
              <a:gd name="connsiteX765" fmla="*/ 5460148 w 7472601"/>
              <a:gd name="connsiteY765" fmla="*/ 911442 h 6858000"/>
              <a:gd name="connsiteX766" fmla="*/ 5648971 w 7472601"/>
              <a:gd name="connsiteY766" fmla="*/ 891331 h 6858000"/>
              <a:gd name="connsiteX767" fmla="*/ 5844807 w 7472601"/>
              <a:gd name="connsiteY767" fmla="*/ 870718 h 6858000"/>
              <a:gd name="connsiteX768" fmla="*/ 5862975 w 7472601"/>
              <a:gd name="connsiteY768" fmla="*/ 869756 h 6858000"/>
              <a:gd name="connsiteX769" fmla="*/ 5920887 w 7472601"/>
              <a:gd name="connsiteY769" fmla="*/ 865929 h 6858000"/>
              <a:gd name="connsiteX770" fmla="*/ 5504425 w 7472601"/>
              <a:gd name="connsiteY770" fmla="*/ 848067 h 6858000"/>
              <a:gd name="connsiteX771" fmla="*/ 3607114 w 7472601"/>
              <a:gd name="connsiteY771" fmla="*/ 467441 h 6858000"/>
              <a:gd name="connsiteX772" fmla="*/ 3296242 w 7472601"/>
              <a:gd name="connsiteY772" fmla="*/ 807991 h 6858000"/>
              <a:gd name="connsiteX773" fmla="*/ 3174674 w 7472601"/>
              <a:gd name="connsiteY773" fmla="*/ 919759 h 6858000"/>
              <a:gd name="connsiteX774" fmla="*/ 3042978 w 7472601"/>
              <a:gd name="connsiteY774" fmla="*/ 1054894 h 6858000"/>
              <a:gd name="connsiteX775" fmla="*/ 2968914 w 7472601"/>
              <a:gd name="connsiteY775" fmla="*/ 1133756 h 6858000"/>
              <a:gd name="connsiteX776" fmla="*/ 3103823 w 7472601"/>
              <a:gd name="connsiteY776" fmla="*/ 1026814 h 6858000"/>
              <a:gd name="connsiteX777" fmla="*/ 3607114 w 7472601"/>
              <a:gd name="connsiteY777" fmla="*/ 467441 h 6858000"/>
              <a:gd name="connsiteX778" fmla="*/ 3744487 w 7472601"/>
              <a:gd name="connsiteY778" fmla="*/ 383136 h 6858000"/>
              <a:gd name="connsiteX779" fmla="*/ 3970213 w 7472601"/>
              <a:gd name="connsiteY779" fmla="*/ 995559 h 6858000"/>
              <a:gd name="connsiteX780" fmla="*/ 3744487 w 7472601"/>
              <a:gd name="connsiteY780" fmla="*/ 383136 h 6858000"/>
              <a:gd name="connsiteX781" fmla="*/ 3624562 w 7472601"/>
              <a:gd name="connsiteY781" fmla="*/ 367041 h 6858000"/>
              <a:gd name="connsiteX782" fmla="*/ 3489712 w 7472601"/>
              <a:gd name="connsiteY782" fmla="*/ 485386 h 6858000"/>
              <a:gd name="connsiteX783" fmla="*/ 3182994 w 7472601"/>
              <a:gd name="connsiteY783" fmla="*/ 828265 h 6858000"/>
              <a:gd name="connsiteX784" fmla="*/ 2892114 w 7472601"/>
              <a:gd name="connsiteY784" fmla="*/ 1172635 h 6858000"/>
              <a:gd name="connsiteX785" fmla="*/ 3021459 w 7472601"/>
              <a:gd name="connsiteY785" fmla="*/ 1035385 h 6858000"/>
              <a:gd name="connsiteX786" fmla="*/ 3153873 w 7472601"/>
              <a:gd name="connsiteY786" fmla="*/ 898971 h 6858000"/>
              <a:gd name="connsiteX787" fmla="*/ 3276511 w 7472601"/>
              <a:gd name="connsiteY787" fmla="*/ 786423 h 6858000"/>
              <a:gd name="connsiteX788" fmla="*/ 3584154 w 7472601"/>
              <a:gd name="connsiteY788" fmla="*/ 448218 h 6858000"/>
              <a:gd name="connsiteX789" fmla="*/ 3624562 w 7472601"/>
              <a:gd name="connsiteY789" fmla="*/ 367041 h 6858000"/>
              <a:gd name="connsiteX790" fmla="*/ 3766672 w 7472601"/>
              <a:gd name="connsiteY790" fmla="*/ 359429 h 6858000"/>
              <a:gd name="connsiteX791" fmla="*/ 3996338 w 7472601"/>
              <a:gd name="connsiteY791" fmla="*/ 968237 h 6858000"/>
              <a:gd name="connsiteX792" fmla="*/ 3766672 w 7472601"/>
              <a:gd name="connsiteY792" fmla="*/ 359429 h 6858000"/>
              <a:gd name="connsiteX793" fmla="*/ 5805386 w 7472601"/>
              <a:gd name="connsiteY793" fmla="*/ 239240 h 6858000"/>
              <a:gd name="connsiteX794" fmla="*/ 5736947 w 7472601"/>
              <a:gd name="connsiteY794" fmla="*/ 261367 h 6858000"/>
              <a:gd name="connsiteX795" fmla="*/ 5427012 w 7472601"/>
              <a:gd name="connsiteY795" fmla="*/ 311272 h 6858000"/>
              <a:gd name="connsiteX796" fmla="*/ 5147818 w 7472601"/>
              <a:gd name="connsiteY796" fmla="*/ 322112 h 6858000"/>
              <a:gd name="connsiteX797" fmla="*/ 5060854 w 7472601"/>
              <a:gd name="connsiteY797" fmla="*/ 311882 h 6858000"/>
              <a:gd name="connsiteX798" fmla="*/ 4945989 w 7472601"/>
              <a:gd name="connsiteY798" fmla="*/ 300516 h 6858000"/>
              <a:gd name="connsiteX799" fmla="*/ 5410479 w 7472601"/>
              <a:gd name="connsiteY799" fmla="*/ 348434 h 6858000"/>
              <a:gd name="connsiteX800" fmla="*/ 5805386 w 7472601"/>
              <a:gd name="connsiteY800" fmla="*/ 239240 h 6858000"/>
              <a:gd name="connsiteX801" fmla="*/ 5905192 w 7472601"/>
              <a:gd name="connsiteY801" fmla="*/ 163079 h 6858000"/>
              <a:gd name="connsiteX802" fmla="*/ 5865655 w 7472601"/>
              <a:gd name="connsiteY802" fmla="*/ 171901 h 6858000"/>
              <a:gd name="connsiteX803" fmla="*/ 5259740 w 7472601"/>
              <a:gd name="connsiteY803" fmla="*/ 257013 h 6858000"/>
              <a:gd name="connsiteX804" fmla="*/ 5208466 w 7472601"/>
              <a:gd name="connsiteY804" fmla="*/ 257550 h 6858000"/>
              <a:gd name="connsiteX805" fmla="*/ 4980204 w 7472601"/>
              <a:gd name="connsiteY805" fmla="*/ 271903 h 6858000"/>
              <a:gd name="connsiteX806" fmla="*/ 5068068 w 7472601"/>
              <a:gd name="connsiteY806" fmla="*/ 282244 h 6858000"/>
              <a:gd name="connsiteX807" fmla="*/ 5153231 w 7472601"/>
              <a:gd name="connsiteY807" fmla="*/ 292240 h 6858000"/>
              <a:gd name="connsiteX808" fmla="*/ 5426491 w 7472601"/>
              <a:gd name="connsiteY808" fmla="*/ 281128 h 6858000"/>
              <a:gd name="connsiteX809" fmla="*/ 5731212 w 7472601"/>
              <a:gd name="connsiteY809" fmla="*/ 231951 h 6858000"/>
              <a:gd name="connsiteX810" fmla="*/ 5905192 w 7472601"/>
              <a:gd name="connsiteY810" fmla="*/ 163079 h 6858000"/>
              <a:gd name="connsiteX811" fmla="*/ 5944437 w 7472601"/>
              <a:gd name="connsiteY811" fmla="*/ 113829 h 6858000"/>
              <a:gd name="connsiteX812" fmla="*/ 5825032 w 7472601"/>
              <a:gd name="connsiteY812" fmla="*/ 146405 h 6858000"/>
              <a:gd name="connsiteX813" fmla="*/ 4955599 w 7472601"/>
              <a:gd name="connsiteY813" fmla="*/ 247008 h 6858000"/>
              <a:gd name="connsiteX814" fmla="*/ 5210104 w 7472601"/>
              <a:gd name="connsiteY814" fmla="*/ 228123 h 6858000"/>
              <a:gd name="connsiteX815" fmla="*/ 5261015 w 7472601"/>
              <a:gd name="connsiteY815" fmla="*/ 227087 h 6858000"/>
              <a:gd name="connsiteX816" fmla="*/ 5861181 w 7472601"/>
              <a:gd name="connsiteY816" fmla="*/ 143093 h 6858000"/>
              <a:gd name="connsiteX817" fmla="*/ 5961252 w 7472601"/>
              <a:gd name="connsiteY817" fmla="*/ 114820 h 6858000"/>
              <a:gd name="connsiteX818" fmla="*/ 5944437 w 7472601"/>
              <a:gd name="connsiteY818" fmla="*/ 113829 h 6858000"/>
              <a:gd name="connsiteX819" fmla="*/ 3882765 w 7472601"/>
              <a:gd name="connsiteY819" fmla="*/ 0 h 6858000"/>
              <a:gd name="connsiteX820" fmla="*/ 3995099 w 7472601"/>
              <a:gd name="connsiteY820" fmla="*/ 0 h 6858000"/>
              <a:gd name="connsiteX821" fmla="*/ 4163818 w 7472601"/>
              <a:gd name="connsiteY821" fmla="*/ 234104 h 6858000"/>
              <a:gd name="connsiteX822" fmla="*/ 4172099 w 7472601"/>
              <a:gd name="connsiteY822" fmla="*/ 234207 h 6858000"/>
              <a:gd name="connsiteX823" fmla="*/ 4784282 w 7472601"/>
              <a:gd name="connsiteY823" fmla="*/ 276561 h 6858000"/>
              <a:gd name="connsiteX824" fmla="*/ 4801687 w 7472601"/>
              <a:gd name="connsiteY824" fmla="*/ 267764 h 6858000"/>
              <a:gd name="connsiteX825" fmla="*/ 6082788 w 7472601"/>
              <a:gd name="connsiteY825" fmla="*/ 64119 h 6858000"/>
              <a:gd name="connsiteX826" fmla="*/ 6099442 w 7472601"/>
              <a:gd name="connsiteY826" fmla="*/ 82568 h 6858000"/>
              <a:gd name="connsiteX827" fmla="*/ 4804137 w 7472601"/>
              <a:gd name="connsiteY827" fmla="*/ 320931 h 6858000"/>
              <a:gd name="connsiteX828" fmla="*/ 4227047 w 7472601"/>
              <a:gd name="connsiteY828" fmla="*/ 313415 h 6858000"/>
              <a:gd name="connsiteX829" fmla="*/ 4346041 w 7472601"/>
              <a:gd name="connsiteY829" fmla="*/ 456086 h 6858000"/>
              <a:gd name="connsiteX830" fmla="*/ 4870967 w 7472601"/>
              <a:gd name="connsiteY830" fmla="*/ 963061 h 6858000"/>
              <a:gd name="connsiteX831" fmla="*/ 4889647 w 7472601"/>
              <a:gd name="connsiteY831" fmla="*/ 957147 h 6858000"/>
              <a:gd name="connsiteX832" fmla="*/ 5422504 w 7472601"/>
              <a:gd name="connsiteY832" fmla="*/ 805191 h 6858000"/>
              <a:gd name="connsiteX833" fmla="*/ 6087656 w 7472601"/>
              <a:gd name="connsiteY833" fmla="*/ 826703 h 6858000"/>
              <a:gd name="connsiteX834" fmla="*/ 6058717 w 7472601"/>
              <a:gd name="connsiteY834" fmla="*/ 865992 h 6858000"/>
              <a:gd name="connsiteX835" fmla="*/ 4974153 w 7472601"/>
              <a:gd name="connsiteY835" fmla="*/ 1045456 h 6858000"/>
              <a:gd name="connsiteX836" fmla="*/ 5627835 w 7472601"/>
              <a:gd name="connsiteY836" fmla="*/ 1472077 h 6858000"/>
              <a:gd name="connsiteX837" fmla="*/ 5629817 w 7472601"/>
              <a:gd name="connsiteY837" fmla="*/ 1471412 h 6858000"/>
              <a:gd name="connsiteX838" fmla="*/ 5634124 w 7472601"/>
              <a:gd name="connsiteY838" fmla="*/ 1470572 h 6858000"/>
              <a:gd name="connsiteX839" fmla="*/ 5755832 w 7472601"/>
              <a:gd name="connsiteY839" fmla="*/ 1383886 h 6858000"/>
              <a:gd name="connsiteX840" fmla="*/ 6014186 w 7472601"/>
              <a:gd name="connsiteY840" fmla="*/ 1279799 h 6858000"/>
              <a:gd name="connsiteX841" fmla="*/ 6901619 w 7472601"/>
              <a:gd name="connsiteY841" fmla="*/ 1047874 h 6858000"/>
              <a:gd name="connsiteX842" fmla="*/ 6931566 w 7472601"/>
              <a:gd name="connsiteY842" fmla="*/ 1062034 h 6858000"/>
              <a:gd name="connsiteX843" fmla="*/ 5790982 w 7472601"/>
              <a:gd name="connsiteY843" fmla="*/ 1561380 h 6858000"/>
              <a:gd name="connsiteX844" fmla="*/ 6188971 w 7472601"/>
              <a:gd name="connsiteY844" fmla="*/ 1755168 h 6858000"/>
              <a:gd name="connsiteX845" fmla="*/ 6202446 w 7472601"/>
              <a:gd name="connsiteY845" fmla="*/ 1752268 h 6858000"/>
              <a:gd name="connsiteX846" fmla="*/ 7179560 w 7472601"/>
              <a:gd name="connsiteY846" fmla="*/ 1467551 h 6858000"/>
              <a:gd name="connsiteX847" fmla="*/ 7158730 w 7472601"/>
              <a:gd name="connsiteY847" fmla="*/ 1507835 h 6858000"/>
              <a:gd name="connsiteX848" fmla="*/ 6326959 w 7472601"/>
              <a:gd name="connsiteY848" fmla="*/ 1817686 h 6858000"/>
              <a:gd name="connsiteX849" fmla="*/ 6537433 w 7472601"/>
              <a:gd name="connsiteY849" fmla="*/ 1907790 h 6858000"/>
              <a:gd name="connsiteX850" fmla="*/ 6550221 w 7472601"/>
              <a:gd name="connsiteY850" fmla="*/ 1910729 h 6858000"/>
              <a:gd name="connsiteX851" fmla="*/ 6964438 w 7472601"/>
              <a:gd name="connsiteY851" fmla="*/ 2209505 h 6858000"/>
              <a:gd name="connsiteX852" fmla="*/ 7367862 w 7472601"/>
              <a:gd name="connsiteY852" fmla="*/ 2806833 h 6858000"/>
              <a:gd name="connsiteX853" fmla="*/ 7364329 w 7472601"/>
              <a:gd name="connsiteY853" fmla="*/ 2826907 h 6858000"/>
              <a:gd name="connsiteX854" fmla="*/ 7290545 w 7472601"/>
              <a:gd name="connsiteY854" fmla="*/ 2850663 h 6858000"/>
              <a:gd name="connsiteX855" fmla="*/ 6472036 w 7472601"/>
              <a:gd name="connsiteY855" fmla="*/ 1959003 h 6858000"/>
              <a:gd name="connsiteX856" fmla="*/ 5792897 w 7472601"/>
              <a:gd name="connsiteY856" fmla="*/ 1647747 h 6858000"/>
              <a:gd name="connsiteX857" fmla="*/ 5842751 w 7472601"/>
              <a:gd name="connsiteY857" fmla="*/ 1816112 h 6858000"/>
              <a:gd name="connsiteX858" fmla="*/ 5847424 w 7472601"/>
              <a:gd name="connsiteY858" fmla="*/ 1815776 h 6858000"/>
              <a:gd name="connsiteX859" fmla="*/ 6399821 w 7472601"/>
              <a:gd name="connsiteY859" fmla="*/ 2344799 h 6858000"/>
              <a:gd name="connsiteX860" fmla="*/ 6323232 w 7472601"/>
              <a:gd name="connsiteY860" fmla="*/ 2389634 h 6858000"/>
              <a:gd name="connsiteX861" fmla="*/ 5942958 w 7472601"/>
              <a:gd name="connsiteY861" fmla="*/ 2077708 h 6858000"/>
              <a:gd name="connsiteX862" fmla="*/ 5921559 w 7472601"/>
              <a:gd name="connsiteY862" fmla="*/ 2378596 h 6858000"/>
              <a:gd name="connsiteX863" fmla="*/ 5817651 w 7472601"/>
              <a:gd name="connsiteY863" fmla="*/ 3023919 h 6858000"/>
              <a:gd name="connsiteX864" fmla="*/ 5729634 w 7472601"/>
              <a:gd name="connsiteY864" fmla="*/ 3051849 h 6858000"/>
              <a:gd name="connsiteX865" fmla="*/ 5611018 w 7472601"/>
              <a:gd name="connsiteY865" fmla="*/ 2316769 h 6858000"/>
              <a:gd name="connsiteX866" fmla="*/ 5687608 w 7472601"/>
              <a:gd name="connsiteY866" fmla="*/ 2039972 h 6858000"/>
              <a:gd name="connsiteX867" fmla="*/ 5657554 w 7472601"/>
              <a:gd name="connsiteY867" fmla="*/ 1576445 h 6858000"/>
              <a:gd name="connsiteX868" fmla="*/ 5150475 w 7472601"/>
              <a:gd name="connsiteY868" fmla="*/ 1274012 h 6858000"/>
              <a:gd name="connsiteX869" fmla="*/ 5349142 w 7472601"/>
              <a:gd name="connsiteY869" fmla="*/ 2204405 h 6858000"/>
              <a:gd name="connsiteX870" fmla="*/ 5262214 w 7472601"/>
              <a:gd name="connsiteY870" fmla="*/ 2233836 h 6858000"/>
              <a:gd name="connsiteX871" fmla="*/ 4981539 w 7472601"/>
              <a:gd name="connsiteY871" fmla="*/ 1542201 h 6858000"/>
              <a:gd name="connsiteX872" fmla="*/ 4958461 w 7472601"/>
              <a:gd name="connsiteY872" fmla="*/ 1136957 h 6858000"/>
              <a:gd name="connsiteX873" fmla="*/ 4655015 w 7472601"/>
              <a:gd name="connsiteY873" fmla="*/ 891426 h 6858000"/>
              <a:gd name="connsiteX874" fmla="*/ 4348002 w 7472601"/>
              <a:gd name="connsiteY874" fmla="*/ 2205895 h 6858000"/>
              <a:gd name="connsiteX875" fmla="*/ 4262250 w 7472601"/>
              <a:gd name="connsiteY875" fmla="*/ 2219972 h 6858000"/>
              <a:gd name="connsiteX876" fmla="*/ 4550611 w 7472601"/>
              <a:gd name="connsiteY876" fmla="*/ 817540 h 6858000"/>
              <a:gd name="connsiteX877" fmla="*/ 4564418 w 7472601"/>
              <a:gd name="connsiteY877" fmla="*/ 808293 h 6858000"/>
              <a:gd name="connsiteX878" fmla="*/ 4266388 w 7472601"/>
              <a:gd name="connsiteY878" fmla="*/ 500083 h 6858000"/>
              <a:gd name="connsiteX879" fmla="*/ 4032842 w 7472601"/>
              <a:gd name="connsiteY879" fmla="*/ 211809 h 6858000"/>
              <a:gd name="connsiteX880" fmla="*/ 3882765 w 7472601"/>
              <a:gd name="connsiteY880" fmla="*/ 0 h 6858000"/>
              <a:gd name="connsiteX881" fmla="*/ 3721337 w 7472601"/>
              <a:gd name="connsiteY881" fmla="*/ 0 h 6858000"/>
              <a:gd name="connsiteX882" fmla="*/ 3797544 w 7472601"/>
              <a:gd name="connsiteY882" fmla="*/ 0 h 6858000"/>
              <a:gd name="connsiteX883" fmla="*/ 3775734 w 7472601"/>
              <a:gd name="connsiteY883" fmla="*/ 95131 h 6858000"/>
              <a:gd name="connsiteX884" fmla="*/ 3724807 w 7472601"/>
              <a:gd name="connsiteY884" fmla="*/ 272257 h 6858000"/>
              <a:gd name="connsiteX885" fmla="*/ 3726844 w 7472601"/>
              <a:gd name="connsiteY885" fmla="*/ 282988 h 6858000"/>
              <a:gd name="connsiteX886" fmla="*/ 3742664 w 7472601"/>
              <a:gd name="connsiteY886" fmla="*/ 279918 h 6858000"/>
              <a:gd name="connsiteX887" fmla="*/ 4103910 w 7472601"/>
              <a:gd name="connsiteY887" fmla="*/ 1161917 h 6858000"/>
              <a:gd name="connsiteX888" fmla="*/ 4020269 w 7472601"/>
              <a:gd name="connsiteY888" fmla="*/ 1200406 h 6858000"/>
              <a:gd name="connsiteX889" fmla="*/ 3674882 w 7472601"/>
              <a:gd name="connsiteY889" fmla="*/ 488524 h 6858000"/>
              <a:gd name="connsiteX890" fmla="*/ 3132682 w 7472601"/>
              <a:gd name="connsiteY890" fmla="*/ 1072284 h 6858000"/>
              <a:gd name="connsiteX891" fmla="*/ 2716346 w 7472601"/>
              <a:gd name="connsiteY891" fmla="*/ 1276376 h 6858000"/>
              <a:gd name="connsiteX892" fmla="*/ 2716772 w 7472601"/>
              <a:gd name="connsiteY892" fmla="*/ 1255462 h 6858000"/>
              <a:gd name="connsiteX893" fmla="*/ 3471096 w 7472601"/>
              <a:gd name="connsiteY893" fmla="*/ 437072 h 6858000"/>
              <a:gd name="connsiteX894" fmla="*/ 3639057 w 7472601"/>
              <a:gd name="connsiteY894" fmla="*/ 286334 h 6858000"/>
              <a:gd name="connsiteX895" fmla="*/ 3640309 w 7472601"/>
              <a:gd name="connsiteY895" fmla="*/ 284664 h 6858000"/>
              <a:gd name="connsiteX896" fmla="*/ 3646022 w 7472601"/>
              <a:gd name="connsiteY896" fmla="*/ 276711 h 6858000"/>
              <a:gd name="connsiteX897" fmla="*/ 3707943 w 7472601"/>
              <a:gd name="connsiteY897" fmla="*/ 65958 h 6858000"/>
              <a:gd name="connsiteX898" fmla="*/ 3721337 w 7472601"/>
              <a:gd name="connsiteY898" fmla="*/ 0 h 6858000"/>
              <a:gd name="connsiteX899" fmla="*/ 2867960 w 7472601"/>
              <a:gd name="connsiteY899" fmla="*/ 0 h 6858000"/>
              <a:gd name="connsiteX900" fmla="*/ 2926351 w 7472601"/>
              <a:gd name="connsiteY900" fmla="*/ 0 h 6858000"/>
              <a:gd name="connsiteX901" fmla="*/ 2902823 w 7472601"/>
              <a:gd name="connsiteY901" fmla="*/ 262929 h 6858000"/>
              <a:gd name="connsiteX902" fmla="*/ 2940663 w 7472601"/>
              <a:gd name="connsiteY902" fmla="*/ 140884 h 6858000"/>
              <a:gd name="connsiteX903" fmla="*/ 2947039 w 7472601"/>
              <a:gd name="connsiteY903" fmla="*/ 122524 h 6858000"/>
              <a:gd name="connsiteX904" fmla="*/ 2984316 w 7472601"/>
              <a:gd name="connsiteY904" fmla="*/ 0 h 6858000"/>
              <a:gd name="connsiteX905" fmla="*/ 3016114 w 7472601"/>
              <a:gd name="connsiteY905" fmla="*/ 0 h 6858000"/>
              <a:gd name="connsiteX906" fmla="*/ 2979949 w 7472601"/>
              <a:gd name="connsiteY906" fmla="*/ 119274 h 6858000"/>
              <a:gd name="connsiteX907" fmla="*/ 3023879 w 7472601"/>
              <a:gd name="connsiteY907" fmla="*/ 0 h 6858000"/>
              <a:gd name="connsiteX908" fmla="*/ 3105400 w 7472601"/>
              <a:gd name="connsiteY908" fmla="*/ 0 h 6858000"/>
              <a:gd name="connsiteX909" fmla="*/ 3094669 w 7472601"/>
              <a:gd name="connsiteY909" fmla="*/ 30308 h 6858000"/>
              <a:gd name="connsiteX910" fmla="*/ 2901945 w 7472601"/>
              <a:gd name="connsiteY910" fmla="*/ 466538 h 6858000"/>
              <a:gd name="connsiteX911" fmla="*/ 2815209 w 7472601"/>
              <a:gd name="connsiteY911" fmla="*/ 497361 h 6858000"/>
              <a:gd name="connsiteX912" fmla="*/ 2844845 w 7472601"/>
              <a:gd name="connsiteY912" fmla="*/ 127638 h 6858000"/>
              <a:gd name="connsiteX913" fmla="*/ 2867960 w 7472601"/>
              <a:gd name="connsiteY913" fmla="*/ 0 h 6858000"/>
              <a:gd name="connsiteX914" fmla="*/ 1057230 w 7472601"/>
              <a:gd name="connsiteY914" fmla="*/ 0 h 6858000"/>
              <a:gd name="connsiteX915" fmla="*/ 1111003 w 7472601"/>
              <a:gd name="connsiteY915" fmla="*/ 0 h 6858000"/>
              <a:gd name="connsiteX916" fmla="*/ 1125553 w 7472601"/>
              <a:gd name="connsiteY916" fmla="*/ 52588 h 6858000"/>
              <a:gd name="connsiteX917" fmla="*/ 1304276 w 7472601"/>
              <a:gd name="connsiteY917" fmla="*/ 476275 h 6858000"/>
              <a:gd name="connsiteX918" fmla="*/ 1492066 w 7472601"/>
              <a:gd name="connsiteY918" fmla="*/ 886333 h 6858000"/>
              <a:gd name="connsiteX919" fmla="*/ 1423698 w 7472601"/>
              <a:gd name="connsiteY919" fmla="*/ 710817 h 6858000"/>
              <a:gd name="connsiteX920" fmla="*/ 1357609 w 7472601"/>
              <a:gd name="connsiteY920" fmla="*/ 532892 h 6858000"/>
              <a:gd name="connsiteX921" fmla="*/ 1309550 w 7472601"/>
              <a:gd name="connsiteY921" fmla="*/ 374031 h 6858000"/>
              <a:gd name="connsiteX922" fmla="*/ 1193673 w 7472601"/>
              <a:gd name="connsiteY922" fmla="*/ 49533 h 6858000"/>
              <a:gd name="connsiteX923" fmla="*/ 1164391 w 7472601"/>
              <a:gd name="connsiteY923" fmla="*/ 0 h 6858000"/>
              <a:gd name="connsiteX924" fmla="*/ 1200666 w 7472601"/>
              <a:gd name="connsiteY924" fmla="*/ 0 h 6858000"/>
              <a:gd name="connsiteX925" fmla="*/ 1223408 w 7472601"/>
              <a:gd name="connsiteY925" fmla="*/ 38996 h 6858000"/>
              <a:gd name="connsiteX926" fmla="*/ 1339635 w 7472601"/>
              <a:gd name="connsiteY926" fmla="*/ 365517 h 6858000"/>
              <a:gd name="connsiteX927" fmla="*/ 1387469 w 7472601"/>
              <a:gd name="connsiteY927" fmla="*/ 523079 h 6858000"/>
              <a:gd name="connsiteX928" fmla="*/ 1452685 w 7472601"/>
              <a:gd name="connsiteY928" fmla="*/ 699806 h 6858000"/>
              <a:gd name="connsiteX929" fmla="*/ 1492092 w 7472601"/>
              <a:gd name="connsiteY929" fmla="*/ 800424 h 6858000"/>
              <a:gd name="connsiteX930" fmla="*/ 1455302 w 7472601"/>
              <a:gd name="connsiteY930" fmla="*/ 632913 h 6858000"/>
              <a:gd name="connsiteX931" fmla="*/ 1222336 w 7472601"/>
              <a:gd name="connsiteY931" fmla="*/ 9480 h 6858000"/>
              <a:gd name="connsiteX932" fmla="*/ 1214634 w 7472601"/>
              <a:gd name="connsiteY932" fmla="*/ 0 h 6858000"/>
              <a:gd name="connsiteX933" fmla="*/ 1289827 w 7472601"/>
              <a:gd name="connsiteY933" fmla="*/ 0 h 6858000"/>
              <a:gd name="connsiteX934" fmla="*/ 1321076 w 7472601"/>
              <a:gd name="connsiteY934" fmla="*/ 59722 h 6858000"/>
              <a:gd name="connsiteX935" fmla="*/ 1512579 w 7472601"/>
              <a:gd name="connsiteY935" fmla="*/ 626441 h 6858000"/>
              <a:gd name="connsiteX936" fmla="*/ 1506076 w 7472601"/>
              <a:gd name="connsiteY936" fmla="*/ 1089289 h 6858000"/>
              <a:gd name="connsiteX937" fmla="*/ 1486346 w 7472601"/>
              <a:gd name="connsiteY937" fmla="*/ 1079919 h 6858000"/>
              <a:gd name="connsiteX938" fmla="*/ 1070511 w 7472601"/>
              <a:gd name="connsiteY938" fmla="*/ 48609 h 6858000"/>
              <a:gd name="connsiteX939" fmla="*/ 1057230 w 7472601"/>
              <a:gd name="connsiteY939" fmla="*/ 0 h 6858000"/>
              <a:gd name="connsiteX940" fmla="*/ 43151 w 7472601"/>
              <a:gd name="connsiteY940" fmla="*/ 0 h 6858000"/>
              <a:gd name="connsiteX941" fmla="*/ 95283 w 7472601"/>
              <a:gd name="connsiteY941" fmla="*/ 0 h 6858000"/>
              <a:gd name="connsiteX942" fmla="*/ 300708 w 7472601"/>
              <a:gd name="connsiteY942" fmla="*/ 154571 h 6858000"/>
              <a:gd name="connsiteX943" fmla="*/ 530414 w 7472601"/>
              <a:gd name="connsiteY943" fmla="*/ 354673 h 6858000"/>
              <a:gd name="connsiteX944" fmla="*/ 333785 w 7472601"/>
              <a:gd name="connsiteY944" fmla="*/ 161564 h 6858000"/>
              <a:gd name="connsiteX945" fmla="*/ 147005 w 7472601"/>
              <a:gd name="connsiteY945" fmla="*/ 0 h 6858000"/>
              <a:gd name="connsiteX946" fmla="*/ 272509 w 7472601"/>
              <a:gd name="connsiteY946" fmla="*/ 0 h 6858000"/>
              <a:gd name="connsiteX947" fmla="*/ 326276 w 7472601"/>
              <a:gd name="connsiteY947" fmla="*/ 45847 h 6858000"/>
              <a:gd name="connsiteX948" fmla="*/ 823759 w 7472601"/>
              <a:gd name="connsiteY948" fmla="*/ 574145 h 6858000"/>
              <a:gd name="connsiteX949" fmla="*/ 811254 w 7472601"/>
              <a:gd name="connsiteY949" fmla="*/ 665546 h 6858000"/>
              <a:gd name="connsiteX950" fmla="*/ 154042 w 7472601"/>
              <a:gd name="connsiteY950" fmla="*/ 261522 h 6858000"/>
              <a:gd name="connsiteX951" fmla="*/ 13550 w 7472601"/>
              <a:gd name="connsiteY951" fmla="*/ 158423 h 6858000"/>
              <a:gd name="connsiteX952" fmla="*/ 0 w 7472601"/>
              <a:gd name="connsiteY952" fmla="*/ 146618 h 6858000"/>
              <a:gd name="connsiteX953" fmla="*/ 0 w 7472601"/>
              <a:gd name="connsiteY953" fmla="*/ 59161 h 6858000"/>
              <a:gd name="connsiteX954" fmla="*/ 45427 w 7472601"/>
              <a:gd name="connsiteY954" fmla="*/ 101078 h 6858000"/>
              <a:gd name="connsiteX955" fmla="*/ 630103 w 7472601"/>
              <a:gd name="connsiteY955" fmla="*/ 485885 h 6858000"/>
              <a:gd name="connsiteX956" fmla="*/ 532040 w 7472601"/>
              <a:gd name="connsiteY956" fmla="*/ 399359 h 6858000"/>
              <a:gd name="connsiteX957" fmla="*/ 517618 w 7472601"/>
              <a:gd name="connsiteY957" fmla="*/ 385726 h 6858000"/>
              <a:gd name="connsiteX958" fmla="*/ 285074 w 7472601"/>
              <a:gd name="connsiteY958" fmla="*/ 182755 h 6858000"/>
              <a:gd name="connsiteX959" fmla="*/ 43151 w 7472601"/>
              <a:gd name="connsiteY959"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221686 h 6858000"/>
              <a:gd name="connsiteX78" fmla="*/ 7467600 w 7467663"/>
              <a:gd name="connsiteY78" fmla="*/ 6334256 h 6858000"/>
              <a:gd name="connsiteX79" fmla="*/ 7454976 w 7467663"/>
              <a:gd name="connsiteY79" fmla="*/ 6318297 h 6858000"/>
              <a:gd name="connsiteX80" fmla="*/ 1456157 w 7467663"/>
              <a:gd name="connsiteY80" fmla="*/ 5371404 h 6858000"/>
              <a:gd name="connsiteX81" fmla="*/ 1244432 w 7467663"/>
              <a:gd name="connsiteY81" fmla="*/ 5385601 h 6858000"/>
              <a:gd name="connsiteX82" fmla="*/ 973990 w 7467663"/>
              <a:gd name="connsiteY82" fmla="*/ 5424940 h 6858000"/>
              <a:gd name="connsiteX83" fmla="*/ 1103809 w 7467663"/>
              <a:gd name="connsiteY83" fmla="*/ 5433720 h 6858000"/>
              <a:gd name="connsiteX84" fmla="*/ 1123454 w 7467663"/>
              <a:gd name="connsiteY84" fmla="*/ 5435727 h 6858000"/>
              <a:gd name="connsiteX85" fmla="*/ 1737017 w 7467663"/>
              <a:gd name="connsiteY85" fmla="*/ 5452183 h 6858000"/>
              <a:gd name="connsiteX86" fmla="*/ 1824397 w 7467663"/>
              <a:gd name="connsiteY86" fmla="*/ 5447757 h 6858000"/>
              <a:gd name="connsiteX87" fmla="*/ 2070059 w 7467663"/>
              <a:gd name="connsiteY87" fmla="*/ 5441660 h 6858000"/>
              <a:gd name="connsiteX88" fmla="*/ 1456157 w 7467663"/>
              <a:gd name="connsiteY88" fmla="*/ 5371404 h 6858000"/>
              <a:gd name="connsiteX89" fmla="*/ 4988186 w 7467663"/>
              <a:gd name="connsiteY89" fmla="*/ 5216467 h 6858000"/>
              <a:gd name="connsiteX90" fmla="*/ 4777334 w 7467663"/>
              <a:gd name="connsiteY90" fmla="*/ 5406072 h 6858000"/>
              <a:gd name="connsiteX91" fmla="*/ 4718341 w 7467663"/>
              <a:gd name="connsiteY91" fmla="*/ 5468043 h 6858000"/>
              <a:gd name="connsiteX92" fmla="*/ 4604655 w 7467663"/>
              <a:gd name="connsiteY92" fmla="*/ 5583434 h 6858000"/>
              <a:gd name="connsiteX93" fmla="*/ 4565074 w 7467663"/>
              <a:gd name="connsiteY93" fmla="*/ 5618550 h 6858000"/>
              <a:gd name="connsiteX94" fmla="*/ 4988186 w 7467663"/>
              <a:gd name="connsiteY94" fmla="*/ 5216467 h 6858000"/>
              <a:gd name="connsiteX95" fmla="*/ 4978032 w 7467663"/>
              <a:gd name="connsiteY95" fmla="*/ 5183809 h 6858000"/>
              <a:gd name="connsiteX96" fmla="*/ 4463413 w 7467663"/>
              <a:gd name="connsiteY96" fmla="*/ 5615162 h 6858000"/>
              <a:gd name="connsiteX97" fmla="*/ 4358134 w 7467663"/>
              <a:gd name="connsiteY97" fmla="*/ 5742791 h 6858000"/>
              <a:gd name="connsiteX98" fmla="*/ 4376219 w 7467663"/>
              <a:gd name="connsiteY98" fmla="*/ 5729027 h 6858000"/>
              <a:gd name="connsiteX99" fmla="*/ 4582340 w 7467663"/>
              <a:gd name="connsiteY99" fmla="*/ 5561037 h 6858000"/>
              <a:gd name="connsiteX100" fmla="*/ 4694684 w 7467663"/>
              <a:gd name="connsiteY100" fmla="*/ 5447098 h 6858000"/>
              <a:gd name="connsiteX101" fmla="*/ 4754123 w 7467663"/>
              <a:gd name="connsiteY101" fmla="*/ 5384643 h 6858000"/>
              <a:gd name="connsiteX102" fmla="*/ 4978032 w 7467663"/>
              <a:gd name="connsiteY102" fmla="*/ 5183809 h 6858000"/>
              <a:gd name="connsiteX103" fmla="*/ 1903353 w 7467663"/>
              <a:gd name="connsiteY103" fmla="*/ 5044827 h 6858000"/>
              <a:gd name="connsiteX104" fmla="*/ 1936931 w 7467663"/>
              <a:gd name="connsiteY104" fmla="*/ 5093954 h 6858000"/>
              <a:gd name="connsiteX105" fmla="*/ 2195868 w 7467663"/>
              <a:gd name="connsiteY105" fmla="*/ 5396574 h 6858000"/>
              <a:gd name="connsiteX106" fmla="*/ 2088852 w 7467663"/>
              <a:gd name="connsiteY106" fmla="*/ 5166123 h 6858000"/>
              <a:gd name="connsiteX107" fmla="*/ 1958241 w 7467663"/>
              <a:gd name="connsiteY107" fmla="*/ 5067955 h 6858000"/>
              <a:gd name="connsiteX108" fmla="*/ 1903353 w 7467663"/>
              <a:gd name="connsiteY108" fmla="*/ 5044827 h 6858000"/>
              <a:gd name="connsiteX109" fmla="*/ 1979378 w 7467663"/>
              <a:gd name="connsiteY109" fmla="*/ 4769504 h 6858000"/>
              <a:gd name="connsiteX110" fmla="*/ 2882120 w 7467663"/>
              <a:gd name="connsiteY110" fmla="*/ 5064547 h 6858000"/>
              <a:gd name="connsiteX111" fmla="*/ 2793103 w 7467663"/>
              <a:gd name="connsiteY111" fmla="*/ 5039699 h 6858000"/>
              <a:gd name="connsiteX112" fmla="*/ 2770041 w 7467663"/>
              <a:gd name="connsiteY112" fmla="*/ 5033634 h 6858000"/>
              <a:gd name="connsiteX113" fmla="*/ 1979378 w 7467663"/>
              <a:gd name="connsiteY113" fmla="*/ 4769504 h 6858000"/>
              <a:gd name="connsiteX114" fmla="*/ 1927410 w 7467663"/>
              <a:gd name="connsiteY114" fmla="*/ 4716164 h 6858000"/>
              <a:gd name="connsiteX115" fmla="*/ 1959587 w 7467663"/>
              <a:gd name="connsiteY115" fmla="*/ 4728849 h 6858000"/>
              <a:gd name="connsiteX116" fmla="*/ 2777707 w 7467663"/>
              <a:gd name="connsiteY116" fmla="*/ 5003991 h 6858000"/>
              <a:gd name="connsiteX117" fmla="*/ 2800768 w 7467663"/>
              <a:gd name="connsiteY117" fmla="*/ 5010056 h 6858000"/>
              <a:gd name="connsiteX118" fmla="*/ 2879408 w 7467663"/>
              <a:gd name="connsiteY118" fmla="*/ 5031590 h 6858000"/>
              <a:gd name="connsiteX119" fmla="*/ 2862295 w 7467663"/>
              <a:gd name="connsiteY119" fmla="*/ 5022958 h 6858000"/>
              <a:gd name="connsiteX120" fmla="*/ 2813343 w 7467663"/>
              <a:gd name="connsiteY120" fmla="*/ 4998369 h 6858000"/>
              <a:gd name="connsiteX121" fmla="*/ 2646245 w 7467663"/>
              <a:gd name="connsiteY121" fmla="*/ 4930999 h 6858000"/>
              <a:gd name="connsiteX122" fmla="*/ 1999243 w 7467663"/>
              <a:gd name="connsiteY122" fmla="*/ 4730524 h 6858000"/>
              <a:gd name="connsiteX123" fmla="*/ 1979527 w 7467663"/>
              <a:gd name="connsiteY123" fmla="*/ 4726651 h 6858000"/>
              <a:gd name="connsiteX124" fmla="*/ 1927410 w 7467663"/>
              <a:gd name="connsiteY124" fmla="*/ 4716164 h 6858000"/>
              <a:gd name="connsiteX125" fmla="*/ 1997014 w 7467663"/>
              <a:gd name="connsiteY125" fmla="*/ 4698007 h 6858000"/>
              <a:gd name="connsiteX126" fmla="*/ 2005458 w 7467663"/>
              <a:gd name="connsiteY126" fmla="*/ 4699540 h 6858000"/>
              <a:gd name="connsiteX127" fmla="*/ 2657186 w 7467663"/>
              <a:gd name="connsiteY127" fmla="*/ 4901687 h 6858000"/>
              <a:gd name="connsiteX128" fmla="*/ 2826662 w 7467663"/>
              <a:gd name="connsiteY128" fmla="*/ 4970362 h 6858000"/>
              <a:gd name="connsiteX129" fmla="*/ 2876100 w 7467663"/>
              <a:gd name="connsiteY129" fmla="*/ 4995397 h 6858000"/>
              <a:gd name="connsiteX130" fmla="*/ 3042600 w 7467663"/>
              <a:gd name="connsiteY130" fmla="*/ 5059532 h 6858000"/>
              <a:gd name="connsiteX131" fmla="*/ 1997014 w 7467663"/>
              <a:gd name="connsiteY131" fmla="*/ 4698007 h 6858000"/>
              <a:gd name="connsiteX132" fmla="*/ 2305292 w 7467663"/>
              <a:gd name="connsiteY132" fmla="*/ 4219492 h 6858000"/>
              <a:gd name="connsiteX133" fmla="*/ 3360922 w 7467663"/>
              <a:gd name="connsiteY133" fmla="*/ 4529373 h 6858000"/>
              <a:gd name="connsiteX134" fmla="*/ 3492420 w 7467663"/>
              <a:gd name="connsiteY134" fmla="*/ 4510145 h 6858000"/>
              <a:gd name="connsiteX135" fmla="*/ 3364086 w 7467663"/>
              <a:gd name="connsiteY135" fmla="*/ 4480340 h 6858000"/>
              <a:gd name="connsiteX136" fmla="*/ 3225818 w 7467663"/>
              <a:gd name="connsiteY136" fmla="*/ 4411822 h 6858000"/>
              <a:gd name="connsiteX137" fmla="*/ 3129696 w 7467663"/>
              <a:gd name="connsiteY137" fmla="*/ 4360704 h 6858000"/>
              <a:gd name="connsiteX138" fmla="*/ 2814545 w 7467663"/>
              <a:gd name="connsiteY138" fmla="*/ 4282955 h 6858000"/>
              <a:gd name="connsiteX139" fmla="*/ 2305292 w 7467663"/>
              <a:gd name="connsiteY139" fmla="*/ 4219492 h 6858000"/>
              <a:gd name="connsiteX140" fmla="*/ 2626982 w 7467663"/>
              <a:gd name="connsiteY140" fmla="*/ 4206450 h 6858000"/>
              <a:gd name="connsiteX141" fmla="*/ 2490617 w 7467663"/>
              <a:gd name="connsiteY141" fmla="*/ 4206951 h 6858000"/>
              <a:gd name="connsiteX142" fmla="*/ 2819869 w 7467663"/>
              <a:gd name="connsiteY142" fmla="*/ 4252936 h 6858000"/>
              <a:gd name="connsiteX143" fmla="*/ 3143018 w 7467663"/>
              <a:gd name="connsiteY143" fmla="*/ 4332698 h 6858000"/>
              <a:gd name="connsiteX144" fmla="*/ 3241520 w 7467663"/>
              <a:gd name="connsiteY144" fmla="*/ 4385112 h 6858000"/>
              <a:gd name="connsiteX145" fmla="*/ 3374575 w 7467663"/>
              <a:gd name="connsiteY145" fmla="*/ 4451517 h 6858000"/>
              <a:gd name="connsiteX146" fmla="*/ 3505221 w 7467663"/>
              <a:gd name="connsiteY146" fmla="*/ 4480757 h 6858000"/>
              <a:gd name="connsiteX147" fmla="*/ 2626982 w 7467663"/>
              <a:gd name="connsiteY147" fmla="*/ 4206450 h 6858000"/>
              <a:gd name="connsiteX148" fmla="*/ 1310106 w 7467663"/>
              <a:gd name="connsiteY148" fmla="*/ 3943217 h 6858000"/>
              <a:gd name="connsiteX149" fmla="*/ 854994 w 7467663"/>
              <a:gd name="connsiteY149" fmla="*/ 4399136 h 6858000"/>
              <a:gd name="connsiteX150" fmla="*/ 742462 w 7467663"/>
              <a:gd name="connsiteY150" fmla="*/ 4594648 h 6858000"/>
              <a:gd name="connsiteX151" fmla="*/ 820602 w 7467663"/>
              <a:gd name="connsiteY151" fmla="*/ 4485915 h 6858000"/>
              <a:gd name="connsiteX152" fmla="*/ 878295 w 7467663"/>
              <a:gd name="connsiteY152" fmla="*/ 4403594 h 6858000"/>
              <a:gd name="connsiteX153" fmla="*/ 1240607 w 7467663"/>
              <a:gd name="connsiteY153" fmla="*/ 4010401 h 6858000"/>
              <a:gd name="connsiteX154" fmla="*/ 1310106 w 7467663"/>
              <a:gd name="connsiteY154" fmla="*/ 3943217 h 6858000"/>
              <a:gd name="connsiteX155" fmla="*/ 1423113 w 7467663"/>
              <a:gd name="connsiteY155" fmla="*/ 3874565 h 6858000"/>
              <a:gd name="connsiteX156" fmla="*/ 1260565 w 7467663"/>
              <a:gd name="connsiteY156" fmla="*/ 4031982 h 6858000"/>
              <a:gd name="connsiteX157" fmla="*/ 901900 w 7467663"/>
              <a:gd name="connsiteY157" fmla="*/ 4421236 h 6858000"/>
              <a:gd name="connsiteX158" fmla="*/ 845044 w 7467663"/>
              <a:gd name="connsiteY158" fmla="*/ 4502436 h 6858000"/>
              <a:gd name="connsiteX159" fmla="*/ 685926 w 7467663"/>
              <a:gd name="connsiteY159" fmla="*/ 4703069 h 6858000"/>
              <a:gd name="connsiteX160" fmla="*/ 684248 w 7467663"/>
              <a:gd name="connsiteY160" fmla="*/ 4706721 h 6858000"/>
              <a:gd name="connsiteX161" fmla="*/ 1423113 w 7467663"/>
              <a:gd name="connsiteY161" fmla="*/ 3874565 h 6858000"/>
              <a:gd name="connsiteX162" fmla="*/ 3316479 w 7467663"/>
              <a:gd name="connsiteY162" fmla="*/ 3872136 h 6858000"/>
              <a:gd name="connsiteX163" fmla="*/ 3546806 w 7467663"/>
              <a:gd name="connsiteY163" fmla="*/ 4356139 h 6858000"/>
              <a:gd name="connsiteX164" fmla="*/ 3364433 w 7467663"/>
              <a:gd name="connsiteY164" fmla="*/ 3953121 h 6858000"/>
              <a:gd name="connsiteX165" fmla="*/ 3316479 w 7467663"/>
              <a:gd name="connsiteY165" fmla="*/ 3872136 h 6858000"/>
              <a:gd name="connsiteX166" fmla="*/ 3291335 w 7467663"/>
              <a:gd name="connsiteY166" fmla="*/ 3767420 h 6858000"/>
              <a:gd name="connsiteX167" fmla="*/ 3390805 w 7467663"/>
              <a:gd name="connsiteY167" fmla="*/ 3937163 h 6858000"/>
              <a:gd name="connsiteX168" fmla="*/ 3579062 w 7467663"/>
              <a:gd name="connsiteY168" fmla="*/ 4359040 h 6858000"/>
              <a:gd name="connsiteX169" fmla="*/ 3467355 w 7467663"/>
              <a:gd name="connsiteY169" fmla="*/ 3988130 h 6858000"/>
              <a:gd name="connsiteX170" fmla="*/ 3310753 w 7467663"/>
              <a:gd name="connsiteY170" fmla="*/ 3787140 h 6858000"/>
              <a:gd name="connsiteX171" fmla="*/ 3291335 w 7467663"/>
              <a:gd name="connsiteY171" fmla="*/ 3767420 h 6858000"/>
              <a:gd name="connsiteX172" fmla="*/ 1635889 w 7467663"/>
              <a:gd name="connsiteY172" fmla="*/ 3709494 h 6858000"/>
              <a:gd name="connsiteX173" fmla="*/ 1634800 w 7467663"/>
              <a:gd name="connsiteY173" fmla="*/ 3731111 h 6858000"/>
              <a:gd name="connsiteX174" fmla="*/ 1635889 w 7467663"/>
              <a:gd name="connsiteY174" fmla="*/ 3709494 h 6858000"/>
              <a:gd name="connsiteX175" fmla="*/ 1510397 w 7467663"/>
              <a:gd name="connsiteY175" fmla="*/ 3684705 h 6858000"/>
              <a:gd name="connsiteX176" fmla="*/ 1146550 w 7467663"/>
              <a:gd name="connsiteY176" fmla="*/ 3802012 h 6858000"/>
              <a:gd name="connsiteX177" fmla="*/ 698834 w 7467663"/>
              <a:gd name="connsiteY177" fmla="*/ 3952272 h 6858000"/>
              <a:gd name="connsiteX178" fmla="*/ 34256 w 7467663"/>
              <a:gd name="connsiteY178" fmla="*/ 4347603 h 6858000"/>
              <a:gd name="connsiteX179" fmla="*/ 527241 w 7467663"/>
              <a:gd name="connsiteY179" fmla="*/ 4065078 h 6858000"/>
              <a:gd name="connsiteX180" fmla="*/ 1510397 w 7467663"/>
              <a:gd name="connsiteY180" fmla="*/ 3684705 h 6858000"/>
              <a:gd name="connsiteX181" fmla="*/ 1313114 w 7467663"/>
              <a:gd name="connsiteY181" fmla="*/ 3655216 h 6858000"/>
              <a:gd name="connsiteX182" fmla="*/ 1109304 w 7467663"/>
              <a:gd name="connsiteY182" fmla="*/ 3669030 h 6858000"/>
              <a:gd name="connsiteX183" fmla="*/ 8129 w 7467663"/>
              <a:gd name="connsiteY183" fmla="*/ 4330519 h 6858000"/>
              <a:gd name="connsiteX184" fmla="*/ 687572 w 7467663"/>
              <a:gd name="connsiteY184" fmla="*/ 3925629 h 6858000"/>
              <a:gd name="connsiteX185" fmla="*/ 1138365 w 7467663"/>
              <a:gd name="connsiteY185" fmla="*/ 3774515 h 6858000"/>
              <a:gd name="connsiteX186" fmla="*/ 1505579 w 7467663"/>
              <a:gd name="connsiteY186" fmla="*/ 3655526 h 6858000"/>
              <a:gd name="connsiteX187" fmla="*/ 1313114 w 7467663"/>
              <a:gd name="connsiteY187" fmla="*/ 3655216 h 6858000"/>
              <a:gd name="connsiteX188" fmla="*/ 3655073 w 7467663"/>
              <a:gd name="connsiteY188" fmla="*/ 3650884 h 6858000"/>
              <a:gd name="connsiteX189" fmla="*/ 3989938 w 7467663"/>
              <a:gd name="connsiteY189" fmla="*/ 3991685 h 6858000"/>
              <a:gd name="connsiteX190" fmla="*/ 4393907 w 7467663"/>
              <a:gd name="connsiteY190" fmla="*/ 4261258 h 6858000"/>
              <a:gd name="connsiteX191" fmla="*/ 4648051 w 7467663"/>
              <a:gd name="connsiteY191" fmla="*/ 4374051 h 6858000"/>
              <a:gd name="connsiteX192" fmla="*/ 4383389 w 7467663"/>
              <a:gd name="connsiteY192" fmla="*/ 4184369 h 6858000"/>
              <a:gd name="connsiteX193" fmla="*/ 4165508 w 7467663"/>
              <a:gd name="connsiteY193" fmla="*/ 4035196 h 6858000"/>
              <a:gd name="connsiteX194" fmla="*/ 4068162 w 7467663"/>
              <a:gd name="connsiteY194" fmla="*/ 3953394 h 6858000"/>
              <a:gd name="connsiteX195" fmla="*/ 3981416 w 7467663"/>
              <a:gd name="connsiteY195" fmla="*/ 3880482 h 6858000"/>
              <a:gd name="connsiteX196" fmla="*/ 3800147 w 7467663"/>
              <a:gd name="connsiteY196" fmla="*/ 3749872 h 6858000"/>
              <a:gd name="connsiteX197" fmla="*/ 3655073 w 7467663"/>
              <a:gd name="connsiteY197" fmla="*/ 3650884 h 6858000"/>
              <a:gd name="connsiteX198" fmla="*/ 3670252 w 7467663"/>
              <a:gd name="connsiteY198" fmla="*/ 3622798 h 6858000"/>
              <a:gd name="connsiteX199" fmla="*/ 3817258 w 7467663"/>
              <a:gd name="connsiteY199" fmla="*/ 3723577 h 6858000"/>
              <a:gd name="connsiteX200" fmla="*/ 4000461 w 7467663"/>
              <a:gd name="connsiteY200" fmla="*/ 3855966 h 6858000"/>
              <a:gd name="connsiteX201" fmla="*/ 4088180 w 7467663"/>
              <a:gd name="connsiteY201" fmla="*/ 3929774 h 6858000"/>
              <a:gd name="connsiteX202" fmla="*/ 4184555 w 7467663"/>
              <a:gd name="connsiteY202" fmla="*/ 4010683 h 6858000"/>
              <a:gd name="connsiteX203" fmla="*/ 4399563 w 7467663"/>
              <a:gd name="connsiteY203" fmla="*/ 4158106 h 6858000"/>
              <a:gd name="connsiteX204" fmla="*/ 4684469 w 7467663"/>
              <a:gd name="connsiteY204" fmla="*/ 4364680 h 6858000"/>
              <a:gd name="connsiteX205" fmla="*/ 4690271 w 7467663"/>
              <a:gd name="connsiteY205" fmla="*/ 4370034 h 6858000"/>
              <a:gd name="connsiteX206" fmla="*/ 4136093 w 7467663"/>
              <a:gd name="connsiteY206" fmla="*/ 3858466 h 6858000"/>
              <a:gd name="connsiteX207" fmla="*/ 3670252 w 7467663"/>
              <a:gd name="connsiteY207" fmla="*/ 3622798 h 6858000"/>
              <a:gd name="connsiteX208" fmla="*/ 4440129 w 7467663"/>
              <a:gd name="connsiteY208" fmla="*/ 3448571 h 6858000"/>
              <a:gd name="connsiteX209" fmla="*/ 4856525 w 7467663"/>
              <a:gd name="connsiteY209" fmla="*/ 3915351 h 6858000"/>
              <a:gd name="connsiteX210" fmla="*/ 5059055 w 7467663"/>
              <a:gd name="connsiteY210" fmla="*/ 4108918 h 6858000"/>
              <a:gd name="connsiteX211" fmla="*/ 5290070 w 7467663"/>
              <a:gd name="connsiteY211" fmla="*/ 4263619 h 6858000"/>
              <a:gd name="connsiteX212" fmla="*/ 4834991 w 7467663"/>
              <a:gd name="connsiteY212" fmla="*/ 3830985 h 6858000"/>
              <a:gd name="connsiteX213" fmla="*/ 4440129 w 7467663"/>
              <a:gd name="connsiteY213" fmla="*/ 3448571 h 6858000"/>
              <a:gd name="connsiteX214" fmla="*/ 4441737 w 7467663"/>
              <a:gd name="connsiteY214" fmla="*/ 3399734 h 6858000"/>
              <a:gd name="connsiteX215" fmla="*/ 4431236 w 7467663"/>
              <a:gd name="connsiteY215" fmla="*/ 3400954 h 6858000"/>
              <a:gd name="connsiteX216" fmla="*/ 4557150 w 7467663"/>
              <a:gd name="connsiteY216" fmla="*/ 3510023 h 6858000"/>
              <a:gd name="connsiteX217" fmla="*/ 4856936 w 7467663"/>
              <a:gd name="connsiteY217" fmla="*/ 3809146 h 6858000"/>
              <a:gd name="connsiteX218" fmla="*/ 5111996 w 7467663"/>
              <a:gd name="connsiteY218" fmla="*/ 4065759 h 6858000"/>
              <a:gd name="connsiteX219" fmla="*/ 5388878 w 7467663"/>
              <a:gd name="connsiteY219" fmla="*/ 4300185 h 6858000"/>
              <a:gd name="connsiteX220" fmla="*/ 5425556 w 7467663"/>
              <a:gd name="connsiteY220" fmla="*/ 4308967 h 6858000"/>
              <a:gd name="connsiteX221" fmla="*/ 4943646 w 7467663"/>
              <a:gd name="connsiteY221" fmla="*/ 3822916 h 6858000"/>
              <a:gd name="connsiteX222" fmla="*/ 4594837 w 7467663"/>
              <a:gd name="connsiteY222" fmla="*/ 3532274 h 6858000"/>
              <a:gd name="connsiteX223" fmla="*/ 4441737 w 7467663"/>
              <a:gd name="connsiteY223" fmla="*/ 3399734 h 6858000"/>
              <a:gd name="connsiteX224" fmla="*/ 5425834 w 7467663"/>
              <a:gd name="connsiteY224" fmla="*/ 3162785 h 6858000"/>
              <a:gd name="connsiteX225" fmla="*/ 5401644 w 7467663"/>
              <a:gd name="connsiteY225" fmla="*/ 3617847 h 6858000"/>
              <a:gd name="connsiteX226" fmla="*/ 5467256 w 7467663"/>
              <a:gd name="connsiteY226" fmla="*/ 4175494 h 6858000"/>
              <a:gd name="connsiteX227" fmla="*/ 5448069 w 7467663"/>
              <a:gd name="connsiteY227" fmla="*/ 3567554 h 6858000"/>
              <a:gd name="connsiteX228" fmla="*/ 5425834 w 7467663"/>
              <a:gd name="connsiteY228" fmla="*/ 3162785 h 6858000"/>
              <a:gd name="connsiteX229" fmla="*/ 1318687 w 7467663"/>
              <a:gd name="connsiteY229" fmla="*/ 3113840 h 6858000"/>
              <a:gd name="connsiteX230" fmla="*/ 1066793 w 7467663"/>
              <a:gd name="connsiteY230" fmla="*/ 3212171 h 6858000"/>
              <a:gd name="connsiteX231" fmla="*/ 993319 w 7467663"/>
              <a:gd name="connsiteY231" fmla="*/ 3247648 h 6858000"/>
              <a:gd name="connsiteX232" fmla="*/ 853081 w 7467663"/>
              <a:gd name="connsiteY232" fmla="*/ 3312410 h 6858000"/>
              <a:gd name="connsiteX233" fmla="*/ 805957 w 7467663"/>
              <a:gd name="connsiteY233" fmla="*/ 3330443 h 6858000"/>
              <a:gd name="connsiteX234" fmla="*/ 1318687 w 7467663"/>
              <a:gd name="connsiteY234" fmla="*/ 3113840 h 6858000"/>
              <a:gd name="connsiteX235" fmla="*/ 5453702 w 7467663"/>
              <a:gd name="connsiteY235" fmla="*/ 3090882 h 6858000"/>
              <a:gd name="connsiteX236" fmla="*/ 5480135 w 7467663"/>
              <a:gd name="connsiteY236" fmla="*/ 3565802 h 6858000"/>
              <a:gd name="connsiteX237" fmla="*/ 5499023 w 7467663"/>
              <a:gd name="connsiteY237" fmla="*/ 4166310 h 6858000"/>
              <a:gd name="connsiteX238" fmla="*/ 5547022 w 7467663"/>
              <a:gd name="connsiteY238" fmla="*/ 3607838 h 6858000"/>
              <a:gd name="connsiteX239" fmla="*/ 5515964 w 7467663"/>
              <a:gd name="connsiteY239" fmla="*/ 3378541 h 6858000"/>
              <a:gd name="connsiteX240" fmla="*/ 5453702 w 7467663"/>
              <a:gd name="connsiteY240" fmla="*/ 3090882 h 6858000"/>
              <a:gd name="connsiteX241" fmla="*/ 1238695 w 7467663"/>
              <a:gd name="connsiteY241" fmla="*/ 3076820 h 6858000"/>
              <a:gd name="connsiteX242" fmla="*/ 716371 w 7467663"/>
              <a:gd name="connsiteY242" fmla="*/ 3293249 h 6858000"/>
              <a:gd name="connsiteX243" fmla="*/ 579522 w 7467663"/>
              <a:gd name="connsiteY243" fmla="*/ 3371759 h 6858000"/>
              <a:gd name="connsiteX244" fmla="*/ 600288 w 7467663"/>
              <a:gd name="connsiteY244" fmla="*/ 3365555 h 6858000"/>
              <a:gd name="connsiteX245" fmla="*/ 840692 w 7467663"/>
              <a:gd name="connsiteY245" fmla="*/ 3284921 h 6858000"/>
              <a:gd name="connsiteX246" fmla="*/ 979248 w 7467663"/>
              <a:gd name="connsiteY246" fmla="*/ 3221003 h 6858000"/>
              <a:gd name="connsiteX247" fmla="*/ 1053282 w 7467663"/>
              <a:gd name="connsiteY247" fmla="*/ 3185247 h 6858000"/>
              <a:gd name="connsiteX248" fmla="*/ 1320603 w 7467663"/>
              <a:gd name="connsiteY248" fmla="*/ 3081281 h 6858000"/>
              <a:gd name="connsiteX249" fmla="*/ 1238695 w 7467663"/>
              <a:gd name="connsiteY249" fmla="*/ 3076820 h 6858000"/>
              <a:gd name="connsiteX250" fmla="*/ 5425627 w 7467663"/>
              <a:gd name="connsiteY250" fmla="*/ 2954192 h 6858000"/>
              <a:gd name="connsiteX251" fmla="*/ 5470770 w 7467663"/>
              <a:gd name="connsiteY251" fmla="*/ 3005435 h 6858000"/>
              <a:gd name="connsiteX252" fmla="*/ 5519779 w 7467663"/>
              <a:gd name="connsiteY252" fmla="*/ 4359223 h 6858000"/>
              <a:gd name="connsiteX253" fmla="*/ 5520293 w 7467663"/>
              <a:gd name="connsiteY253" fmla="*/ 4360602 h 6858000"/>
              <a:gd name="connsiteX254" fmla="*/ 5767221 w 7467663"/>
              <a:gd name="connsiteY254" fmla="*/ 4665564 h 6858000"/>
              <a:gd name="connsiteX255" fmla="*/ 6937169 w 7467663"/>
              <a:gd name="connsiteY255" fmla="*/ 4815941 h 6858000"/>
              <a:gd name="connsiteX256" fmla="*/ 6953922 w 7467663"/>
              <a:gd name="connsiteY256" fmla="*/ 4890068 h 6858000"/>
              <a:gd name="connsiteX257" fmla="*/ 6071359 w 7467663"/>
              <a:gd name="connsiteY257" fmla="*/ 4770770 h 6858000"/>
              <a:gd name="connsiteX258" fmla="*/ 6038839 w 7467663"/>
              <a:gd name="connsiteY258" fmla="*/ 4764474 h 6858000"/>
              <a:gd name="connsiteX259" fmla="*/ 6038706 w 7467663"/>
              <a:gd name="connsiteY259" fmla="*/ 4763847 h 6858000"/>
              <a:gd name="connsiteX260" fmla="*/ 6037784 w 7467663"/>
              <a:gd name="connsiteY260" fmla="*/ 4764270 h 6858000"/>
              <a:gd name="connsiteX261" fmla="*/ 6038839 w 7467663"/>
              <a:gd name="connsiteY261" fmla="*/ 4764474 h 6858000"/>
              <a:gd name="connsiteX262" fmla="*/ 6040338 w 7467663"/>
              <a:gd name="connsiteY262" fmla="*/ 4771418 h 6858000"/>
              <a:gd name="connsiteX263" fmla="*/ 6024488 w 7467663"/>
              <a:gd name="connsiteY263" fmla="*/ 4809903 h 6858000"/>
              <a:gd name="connsiteX264" fmla="*/ 5599771 w 7467663"/>
              <a:gd name="connsiteY264" fmla="*/ 5509652 h 6858000"/>
              <a:gd name="connsiteX265" fmla="*/ 5548843 w 7467663"/>
              <a:gd name="connsiteY265" fmla="*/ 5563845 h 6858000"/>
              <a:gd name="connsiteX266" fmla="*/ 5940952 w 7467663"/>
              <a:gd name="connsiteY266" fmla="*/ 6250028 h 6858000"/>
              <a:gd name="connsiteX267" fmla="*/ 6043441 w 7467663"/>
              <a:gd name="connsiteY267" fmla="*/ 6665847 h 6858000"/>
              <a:gd name="connsiteX268" fmla="*/ 6093432 w 7467663"/>
              <a:gd name="connsiteY268" fmla="*/ 6858000 h 6858000"/>
              <a:gd name="connsiteX269" fmla="*/ 6034344 w 7467663"/>
              <a:gd name="connsiteY269" fmla="*/ 6858000 h 6858000"/>
              <a:gd name="connsiteX270" fmla="*/ 6026679 w 7467663"/>
              <a:gd name="connsiteY270" fmla="*/ 6836959 h 6858000"/>
              <a:gd name="connsiteX271" fmla="*/ 5800441 w 7467663"/>
              <a:gd name="connsiteY271" fmla="*/ 6335286 h 6858000"/>
              <a:gd name="connsiteX272" fmla="*/ 5526562 w 7467663"/>
              <a:gd name="connsiteY272" fmla="*/ 5705388 h 6858000"/>
              <a:gd name="connsiteX273" fmla="*/ 5519640 w 7467663"/>
              <a:gd name="connsiteY273" fmla="*/ 5683774 h 6858000"/>
              <a:gd name="connsiteX274" fmla="*/ 5844559 w 7467663"/>
              <a:gd name="connsiteY274" fmla="*/ 6553349 h 6858000"/>
              <a:gd name="connsiteX275" fmla="*/ 5975994 w 7467663"/>
              <a:gd name="connsiteY275" fmla="*/ 6858000 h 6858000"/>
              <a:gd name="connsiteX276" fmla="*/ 5898547 w 7467663"/>
              <a:gd name="connsiteY276" fmla="*/ 6858000 h 6858000"/>
              <a:gd name="connsiteX277" fmla="*/ 5682041 w 7467663"/>
              <a:gd name="connsiteY277" fmla="*/ 6355860 h 6858000"/>
              <a:gd name="connsiteX278" fmla="*/ 5461758 w 7467663"/>
              <a:gd name="connsiteY278" fmla="*/ 5820220 h 6858000"/>
              <a:gd name="connsiteX279" fmla="*/ 5237282 w 7467663"/>
              <a:gd name="connsiteY279" fmla="*/ 6579086 h 6858000"/>
              <a:gd name="connsiteX280" fmla="*/ 5115009 w 7467663"/>
              <a:gd name="connsiteY280" fmla="*/ 6858000 h 6858000"/>
              <a:gd name="connsiteX281" fmla="*/ 5028074 w 7467663"/>
              <a:gd name="connsiteY281" fmla="*/ 6858000 h 6858000"/>
              <a:gd name="connsiteX282" fmla="*/ 5079508 w 7467663"/>
              <a:gd name="connsiteY282" fmla="*/ 6749074 h 6858000"/>
              <a:gd name="connsiteX283" fmla="*/ 5371846 w 7467663"/>
              <a:gd name="connsiteY283" fmla="*/ 5924413 h 6858000"/>
              <a:gd name="connsiteX284" fmla="*/ 5270512 w 7467663"/>
              <a:gd name="connsiteY284" fmla="*/ 6138975 h 6858000"/>
              <a:gd name="connsiteX285" fmla="*/ 5062409 w 7467663"/>
              <a:gd name="connsiteY285" fmla="*/ 6653544 h 6858000"/>
              <a:gd name="connsiteX286" fmla="*/ 5036628 w 7467663"/>
              <a:gd name="connsiteY286" fmla="*/ 6754247 h 6858000"/>
              <a:gd name="connsiteX287" fmla="*/ 5009112 w 7467663"/>
              <a:gd name="connsiteY287" fmla="*/ 6858000 h 6858000"/>
              <a:gd name="connsiteX288" fmla="*/ 4976679 w 7467663"/>
              <a:gd name="connsiteY288" fmla="*/ 6858000 h 6858000"/>
              <a:gd name="connsiteX289" fmla="*/ 5006537 w 7467663"/>
              <a:gd name="connsiteY289" fmla="*/ 6747068 h 6858000"/>
              <a:gd name="connsiteX290" fmla="*/ 5032723 w 7467663"/>
              <a:gd name="connsiteY290" fmla="*/ 6644957 h 6858000"/>
              <a:gd name="connsiteX291" fmla="*/ 5242949 w 7467663"/>
              <a:gd name="connsiteY291" fmla="*/ 6125175 h 6858000"/>
              <a:gd name="connsiteX292" fmla="*/ 5286321 w 7467663"/>
              <a:gd name="connsiteY292" fmla="*/ 6033555 h 6858000"/>
              <a:gd name="connsiteX293" fmla="*/ 5008210 w 7467663"/>
              <a:gd name="connsiteY293" fmla="*/ 6649194 h 6858000"/>
              <a:gd name="connsiteX294" fmla="*/ 4986321 w 7467663"/>
              <a:gd name="connsiteY294" fmla="*/ 6765687 h 6858000"/>
              <a:gd name="connsiteX295" fmla="*/ 4973474 w 7467663"/>
              <a:gd name="connsiteY295" fmla="*/ 6858000 h 6858000"/>
              <a:gd name="connsiteX296" fmla="*/ 4907178 w 7467663"/>
              <a:gd name="connsiteY296" fmla="*/ 6858000 h 6858000"/>
              <a:gd name="connsiteX297" fmla="*/ 4910810 w 7467663"/>
              <a:gd name="connsiteY297" fmla="*/ 6829660 h 6858000"/>
              <a:gd name="connsiteX298" fmla="*/ 4987461 w 7467663"/>
              <a:gd name="connsiteY298" fmla="*/ 6432994 h 6858000"/>
              <a:gd name="connsiteX299" fmla="*/ 5179262 w 7467663"/>
              <a:gd name="connsiteY299" fmla="*/ 6035044 h 6858000"/>
              <a:gd name="connsiteX300" fmla="*/ 4689678 w 7467663"/>
              <a:gd name="connsiteY300" fmla="*/ 6440241 h 6858000"/>
              <a:gd name="connsiteX301" fmla="*/ 4477543 w 7467663"/>
              <a:gd name="connsiteY301" fmla="*/ 6674836 h 6858000"/>
              <a:gd name="connsiteX302" fmla="*/ 4329957 w 7467663"/>
              <a:gd name="connsiteY302" fmla="*/ 6858000 h 6858000"/>
              <a:gd name="connsiteX303" fmla="*/ 4218595 w 7467663"/>
              <a:gd name="connsiteY303" fmla="*/ 6858000 h 6858000"/>
              <a:gd name="connsiteX304" fmla="*/ 4368888 w 7467663"/>
              <a:gd name="connsiteY304" fmla="*/ 6668412 h 6858000"/>
              <a:gd name="connsiteX305" fmla="*/ 4563091 w 7467663"/>
              <a:gd name="connsiteY305" fmla="*/ 6442508 h 6858000"/>
              <a:gd name="connsiteX306" fmla="*/ 5387324 w 7467663"/>
              <a:gd name="connsiteY306" fmla="*/ 5705830 h 6858000"/>
              <a:gd name="connsiteX307" fmla="*/ 5073620 w 7467663"/>
              <a:gd name="connsiteY307" fmla="*/ 5955437 h 6858000"/>
              <a:gd name="connsiteX308" fmla="*/ 4689789 w 7467663"/>
              <a:gd name="connsiteY308" fmla="*/ 6268382 h 6858000"/>
              <a:gd name="connsiteX309" fmla="*/ 4418722 w 7467663"/>
              <a:gd name="connsiteY309" fmla="*/ 6570886 h 6858000"/>
              <a:gd name="connsiteX310" fmla="*/ 4214944 w 7467663"/>
              <a:gd name="connsiteY310" fmla="*/ 6858000 h 6858000"/>
              <a:gd name="connsiteX311" fmla="*/ 4177898 w 7467663"/>
              <a:gd name="connsiteY311" fmla="*/ 6858000 h 6858000"/>
              <a:gd name="connsiteX312" fmla="*/ 4391597 w 7467663"/>
              <a:gd name="connsiteY312" fmla="*/ 6556370 h 6858000"/>
              <a:gd name="connsiteX313" fmla="*/ 4668889 w 7467663"/>
              <a:gd name="connsiteY313" fmla="*/ 6246399 h 6858000"/>
              <a:gd name="connsiteX314" fmla="*/ 5055427 w 7467663"/>
              <a:gd name="connsiteY314" fmla="*/ 5931476 h 6858000"/>
              <a:gd name="connsiteX315" fmla="*/ 5371814 w 7467663"/>
              <a:gd name="connsiteY315" fmla="*/ 5678975 h 6858000"/>
              <a:gd name="connsiteX316" fmla="*/ 4987918 w 7467663"/>
              <a:gd name="connsiteY316" fmla="*/ 5838701 h 6858000"/>
              <a:gd name="connsiteX317" fmla="*/ 4317146 w 7467663"/>
              <a:gd name="connsiteY317" fmla="*/ 6587716 h 6858000"/>
              <a:gd name="connsiteX318" fmla="*/ 4171627 w 7467663"/>
              <a:gd name="connsiteY318" fmla="*/ 6858000 h 6858000"/>
              <a:gd name="connsiteX319" fmla="*/ 4081585 w 7467663"/>
              <a:gd name="connsiteY319" fmla="*/ 6858000 h 6858000"/>
              <a:gd name="connsiteX320" fmla="*/ 4238603 w 7467663"/>
              <a:gd name="connsiteY320" fmla="*/ 6559341 h 6858000"/>
              <a:gd name="connsiteX321" fmla="*/ 4778333 w 7467663"/>
              <a:gd name="connsiteY321" fmla="*/ 5873626 h 6858000"/>
              <a:gd name="connsiteX322" fmla="*/ 5414185 w 7467663"/>
              <a:gd name="connsiteY322" fmla="*/ 5573882 h 6858000"/>
              <a:gd name="connsiteX323" fmla="*/ 5959648 w 7467663"/>
              <a:gd name="connsiteY323" fmla="*/ 4760797 h 6858000"/>
              <a:gd name="connsiteX324" fmla="*/ 5355019 w 7467663"/>
              <a:gd name="connsiteY324" fmla="*/ 4734672 h 6858000"/>
              <a:gd name="connsiteX325" fmla="*/ 5083565 w 7467663"/>
              <a:gd name="connsiteY325" fmla="*/ 5179121 h 6858000"/>
              <a:gd name="connsiteX326" fmla="*/ 4713577 w 7467663"/>
              <a:gd name="connsiteY326" fmla="*/ 5616803 h 6858000"/>
              <a:gd name="connsiteX327" fmla="*/ 3989559 w 7467663"/>
              <a:gd name="connsiteY327" fmla="*/ 6145945 h 6858000"/>
              <a:gd name="connsiteX328" fmla="*/ 3939824 w 7467663"/>
              <a:gd name="connsiteY328" fmla="*/ 6066900 h 6858000"/>
              <a:gd name="connsiteX329" fmla="*/ 4584537 w 7467663"/>
              <a:gd name="connsiteY329" fmla="*/ 5324826 h 6858000"/>
              <a:gd name="connsiteX330" fmla="*/ 5037105 w 7467663"/>
              <a:gd name="connsiteY330" fmla="*/ 5088765 h 6858000"/>
              <a:gd name="connsiteX331" fmla="*/ 5039930 w 7467663"/>
              <a:gd name="connsiteY331" fmla="*/ 5089585 h 6858000"/>
              <a:gd name="connsiteX332" fmla="*/ 5263764 w 7467663"/>
              <a:gd name="connsiteY332" fmla="*/ 4735525 h 6858000"/>
              <a:gd name="connsiteX333" fmla="*/ 4086300 w 7467663"/>
              <a:gd name="connsiteY333" fmla="*/ 4884599 h 6858000"/>
              <a:gd name="connsiteX334" fmla="*/ 4085485 w 7467663"/>
              <a:gd name="connsiteY334" fmla="*/ 4899070 h 6858000"/>
              <a:gd name="connsiteX335" fmla="*/ 3871915 w 7467663"/>
              <a:gd name="connsiteY335" fmla="*/ 5253645 h 6858000"/>
              <a:gd name="connsiteX336" fmla="*/ 3799374 w 7467663"/>
              <a:gd name="connsiteY336" fmla="*/ 5466127 h 6858000"/>
              <a:gd name="connsiteX337" fmla="*/ 3498850 w 7467663"/>
              <a:gd name="connsiteY337" fmla="*/ 6661888 h 6858000"/>
              <a:gd name="connsiteX338" fmla="*/ 3399216 w 7467663"/>
              <a:gd name="connsiteY338" fmla="*/ 6858000 h 6858000"/>
              <a:gd name="connsiteX339" fmla="*/ 3303688 w 7467663"/>
              <a:gd name="connsiteY339" fmla="*/ 6858000 h 6858000"/>
              <a:gd name="connsiteX340" fmla="*/ 3391774 w 7467663"/>
              <a:gd name="connsiteY340" fmla="*/ 6697181 h 6858000"/>
              <a:gd name="connsiteX341" fmla="*/ 3735540 w 7467663"/>
              <a:gd name="connsiteY341" fmla="*/ 5546923 h 6858000"/>
              <a:gd name="connsiteX342" fmla="*/ 3729438 w 7467663"/>
              <a:gd name="connsiteY342" fmla="*/ 5569058 h 6858000"/>
              <a:gd name="connsiteX343" fmla="*/ 3707782 w 7467663"/>
              <a:gd name="connsiteY343" fmla="*/ 5644908 h 6858000"/>
              <a:gd name="connsiteX344" fmla="*/ 3583827 w 7467663"/>
              <a:gd name="connsiteY344" fmla="*/ 6039215 h 6858000"/>
              <a:gd name="connsiteX345" fmla="*/ 3547861 w 7467663"/>
              <a:gd name="connsiteY345" fmla="*/ 6129609 h 6858000"/>
              <a:gd name="connsiteX346" fmla="*/ 3490905 w 7467663"/>
              <a:gd name="connsiteY346" fmla="*/ 6277660 h 6858000"/>
              <a:gd name="connsiteX347" fmla="*/ 3455859 w 7467663"/>
              <a:gd name="connsiteY347" fmla="*/ 6391301 h 6858000"/>
              <a:gd name="connsiteX348" fmla="*/ 3429112 w 7467663"/>
              <a:gd name="connsiteY348" fmla="*/ 6479469 h 6858000"/>
              <a:gd name="connsiteX349" fmla="*/ 3304862 w 7467663"/>
              <a:gd name="connsiteY349" fmla="*/ 6796476 h 6858000"/>
              <a:gd name="connsiteX350" fmla="*/ 3276071 w 7467663"/>
              <a:gd name="connsiteY350" fmla="*/ 6858000 h 6858000"/>
              <a:gd name="connsiteX351" fmla="*/ 3240805 w 7467663"/>
              <a:gd name="connsiteY351" fmla="*/ 6858000 h 6858000"/>
              <a:gd name="connsiteX352" fmla="*/ 3275917 w 7467663"/>
              <a:gd name="connsiteY352" fmla="*/ 6783192 h 6858000"/>
              <a:gd name="connsiteX353" fmla="*/ 3399358 w 7467663"/>
              <a:gd name="connsiteY353" fmla="*/ 6469011 h 6858000"/>
              <a:gd name="connsiteX354" fmla="*/ 3425650 w 7467663"/>
              <a:gd name="connsiteY354" fmla="*/ 6381333 h 6858000"/>
              <a:gd name="connsiteX355" fmla="*/ 3460661 w 7467663"/>
              <a:gd name="connsiteY355" fmla="*/ 6266763 h 6858000"/>
              <a:gd name="connsiteX356" fmla="*/ 3518021 w 7467663"/>
              <a:gd name="connsiteY356" fmla="*/ 6117298 h 6858000"/>
              <a:gd name="connsiteX357" fmla="*/ 3554035 w 7467663"/>
              <a:gd name="connsiteY357" fmla="*/ 6027832 h 6858000"/>
              <a:gd name="connsiteX358" fmla="*/ 3677174 w 7467663"/>
              <a:gd name="connsiteY358" fmla="*/ 5636351 h 6858000"/>
              <a:gd name="connsiteX359" fmla="*/ 3698819 w 7467663"/>
              <a:gd name="connsiteY359" fmla="*/ 5560503 h 6858000"/>
              <a:gd name="connsiteX360" fmla="*/ 3702094 w 7467663"/>
              <a:gd name="connsiteY360" fmla="*/ 5549194 h 6858000"/>
              <a:gd name="connsiteX361" fmla="*/ 3398355 w 7467663"/>
              <a:gd name="connsiteY361" fmla="*/ 6094603 h 6858000"/>
              <a:gd name="connsiteX362" fmla="*/ 3193941 w 7467663"/>
              <a:gd name="connsiteY362" fmla="*/ 6798775 h 6858000"/>
              <a:gd name="connsiteX363" fmla="*/ 3184140 w 7467663"/>
              <a:gd name="connsiteY363" fmla="*/ 6858000 h 6858000"/>
              <a:gd name="connsiteX364" fmla="*/ 3099978 w 7467663"/>
              <a:gd name="connsiteY364" fmla="*/ 6858000 h 6858000"/>
              <a:gd name="connsiteX365" fmla="*/ 3101556 w 7467663"/>
              <a:gd name="connsiteY365" fmla="*/ 6843337 h 6858000"/>
              <a:gd name="connsiteX366" fmla="*/ 3370162 w 7467663"/>
              <a:gd name="connsiteY366" fmla="*/ 5785550 h 6858000"/>
              <a:gd name="connsiteX367" fmla="*/ 3746477 w 7467663"/>
              <a:gd name="connsiteY367" fmla="*/ 5377889 h 6858000"/>
              <a:gd name="connsiteX368" fmla="*/ 3863399 w 7467663"/>
              <a:gd name="connsiteY368" fmla="*/ 5087257 h 6858000"/>
              <a:gd name="connsiteX369" fmla="*/ 3968712 w 7467663"/>
              <a:gd name="connsiteY369" fmla="*/ 4913989 h 6858000"/>
              <a:gd name="connsiteX370" fmla="*/ 2792390 w 7467663"/>
              <a:gd name="connsiteY370" fmla="*/ 5382974 h 6858000"/>
              <a:gd name="connsiteX371" fmla="*/ 2714982 w 7467663"/>
              <a:gd name="connsiteY371" fmla="*/ 5427051 h 6858000"/>
              <a:gd name="connsiteX372" fmla="*/ 2813361 w 7467663"/>
              <a:gd name="connsiteY372" fmla="*/ 6023912 h 6858000"/>
              <a:gd name="connsiteX373" fmla="*/ 2688430 w 7467663"/>
              <a:gd name="connsiteY373" fmla="*/ 6801564 h 6858000"/>
              <a:gd name="connsiteX374" fmla="*/ 2629626 w 7467663"/>
              <a:gd name="connsiteY374" fmla="*/ 6763394 h 6858000"/>
              <a:gd name="connsiteX375" fmla="*/ 2565328 w 7467663"/>
              <a:gd name="connsiteY375" fmla="*/ 5516399 h 6858000"/>
              <a:gd name="connsiteX376" fmla="*/ 1922999 w 7467663"/>
              <a:gd name="connsiteY376" fmla="*/ 5980343 h 6858000"/>
              <a:gd name="connsiteX377" fmla="*/ 1950261 w 7467663"/>
              <a:gd name="connsiteY377" fmla="*/ 6405858 h 6858000"/>
              <a:gd name="connsiteX378" fmla="*/ 2365554 w 7467663"/>
              <a:gd name="connsiteY378" fmla="*/ 6759107 h 6858000"/>
              <a:gd name="connsiteX379" fmla="*/ 2424142 w 7467663"/>
              <a:gd name="connsiteY379" fmla="*/ 6858000 h 6858000"/>
              <a:gd name="connsiteX380" fmla="*/ 2395994 w 7467663"/>
              <a:gd name="connsiteY380" fmla="*/ 6858000 h 6858000"/>
              <a:gd name="connsiteX381" fmla="*/ 2392863 w 7467663"/>
              <a:gd name="connsiteY381" fmla="*/ 6852964 h 6858000"/>
              <a:gd name="connsiteX382" fmla="*/ 2017589 w 7467663"/>
              <a:gd name="connsiteY382" fmla="*/ 6493982 h 6858000"/>
              <a:gd name="connsiteX383" fmla="*/ 2147336 w 7467663"/>
              <a:gd name="connsiteY383" fmla="*/ 6594052 h 6858000"/>
              <a:gd name="connsiteX384" fmla="*/ 2207047 w 7467663"/>
              <a:gd name="connsiteY384" fmla="*/ 6654540 h 6858000"/>
              <a:gd name="connsiteX385" fmla="*/ 2299106 w 7467663"/>
              <a:gd name="connsiteY385" fmla="*/ 6778931 h 6858000"/>
              <a:gd name="connsiteX386" fmla="*/ 2314430 w 7467663"/>
              <a:gd name="connsiteY386" fmla="*/ 6801144 h 6858000"/>
              <a:gd name="connsiteX387" fmla="*/ 2352406 w 7467663"/>
              <a:gd name="connsiteY387" fmla="*/ 6858000 h 6858000"/>
              <a:gd name="connsiteX388" fmla="*/ 2314492 w 7467663"/>
              <a:gd name="connsiteY388" fmla="*/ 6858000 h 6858000"/>
              <a:gd name="connsiteX389" fmla="*/ 2288095 w 7467663"/>
              <a:gd name="connsiteY389" fmla="*/ 6818030 h 6858000"/>
              <a:gd name="connsiteX390" fmla="*/ 2272768 w 7467663"/>
              <a:gd name="connsiteY390" fmla="*/ 6795822 h 6858000"/>
              <a:gd name="connsiteX391" fmla="*/ 2182715 w 7467663"/>
              <a:gd name="connsiteY391" fmla="*/ 6675071 h 6858000"/>
              <a:gd name="connsiteX392" fmla="*/ 2032061 w 7467663"/>
              <a:gd name="connsiteY392" fmla="*/ 6541380 h 6858000"/>
              <a:gd name="connsiteX393" fmla="*/ 2257220 w 7467663"/>
              <a:gd name="connsiteY393" fmla="*/ 6826257 h 6858000"/>
              <a:gd name="connsiteX394" fmla="*/ 2281324 w 7467663"/>
              <a:gd name="connsiteY394" fmla="*/ 6858000 h 6858000"/>
              <a:gd name="connsiteX395" fmla="*/ 2242860 w 7467663"/>
              <a:gd name="connsiteY395" fmla="*/ 6858000 h 6858000"/>
              <a:gd name="connsiteX396" fmla="*/ 2232818 w 7467663"/>
              <a:gd name="connsiteY396" fmla="*/ 6844926 h 6858000"/>
              <a:gd name="connsiteX397" fmla="*/ 1990172 w 7467663"/>
              <a:gd name="connsiteY397" fmla="*/ 6542121 h 6858000"/>
              <a:gd name="connsiteX398" fmla="*/ 2124090 w 7467663"/>
              <a:gd name="connsiteY398" fmla="*/ 6761017 h 6858000"/>
              <a:gd name="connsiteX399" fmla="*/ 2200380 w 7467663"/>
              <a:gd name="connsiteY399" fmla="*/ 6858000 h 6858000"/>
              <a:gd name="connsiteX400" fmla="*/ 2147507 w 7467663"/>
              <a:gd name="connsiteY400" fmla="*/ 6858000 h 6858000"/>
              <a:gd name="connsiteX401" fmla="*/ 2070668 w 7467663"/>
              <a:gd name="connsiteY401" fmla="*/ 6761520 h 6858000"/>
              <a:gd name="connsiteX402" fmla="*/ 1975142 w 7467663"/>
              <a:gd name="connsiteY402" fmla="*/ 6585570 h 6858000"/>
              <a:gd name="connsiteX403" fmla="*/ 2050035 w 7467663"/>
              <a:gd name="connsiteY403" fmla="*/ 6813345 h 6858000"/>
              <a:gd name="connsiteX404" fmla="*/ 2063025 w 7467663"/>
              <a:gd name="connsiteY404" fmla="*/ 6858000 h 6858000"/>
              <a:gd name="connsiteX405" fmla="*/ 2021675 w 7467663"/>
              <a:gd name="connsiteY405" fmla="*/ 6858000 h 6858000"/>
              <a:gd name="connsiteX406" fmla="*/ 2019308 w 7467663"/>
              <a:gd name="connsiteY406" fmla="*/ 6847118 h 6858000"/>
              <a:gd name="connsiteX407" fmla="*/ 1938835 w 7467663"/>
              <a:gd name="connsiteY407" fmla="*/ 6551160 h 6858000"/>
              <a:gd name="connsiteX408" fmla="*/ 1953230 w 7467663"/>
              <a:gd name="connsiteY408" fmla="*/ 6759699 h 6858000"/>
              <a:gd name="connsiteX409" fmla="*/ 1956763 w 7467663"/>
              <a:gd name="connsiteY409" fmla="*/ 6778191 h 6858000"/>
              <a:gd name="connsiteX410" fmla="*/ 1967925 w 7467663"/>
              <a:gd name="connsiteY410" fmla="*/ 6858000 h 6858000"/>
              <a:gd name="connsiteX411" fmla="*/ 1936622 w 7467663"/>
              <a:gd name="connsiteY411" fmla="*/ 6858000 h 6858000"/>
              <a:gd name="connsiteX412" fmla="*/ 1926261 w 7467663"/>
              <a:gd name="connsiteY412" fmla="*/ 6784064 h 6858000"/>
              <a:gd name="connsiteX413" fmla="*/ 1922724 w 7467663"/>
              <a:gd name="connsiteY413" fmla="*/ 6765577 h 6858000"/>
              <a:gd name="connsiteX414" fmla="*/ 1904650 w 7467663"/>
              <a:gd name="connsiteY414" fmla="*/ 6639616 h 6858000"/>
              <a:gd name="connsiteX415" fmla="*/ 1885273 w 7467663"/>
              <a:gd name="connsiteY415" fmla="*/ 6858000 h 6858000"/>
              <a:gd name="connsiteX416" fmla="*/ 1854363 w 7467663"/>
              <a:gd name="connsiteY416" fmla="*/ 6858000 h 6858000"/>
              <a:gd name="connsiteX417" fmla="*/ 1880391 w 7467663"/>
              <a:gd name="connsiteY417" fmla="*/ 6603796 h 6858000"/>
              <a:gd name="connsiteX418" fmla="*/ 1818273 w 7467663"/>
              <a:gd name="connsiteY418" fmla="*/ 6715729 h 6858000"/>
              <a:gd name="connsiteX419" fmla="*/ 1794691 w 7467663"/>
              <a:gd name="connsiteY419" fmla="*/ 6843239 h 6858000"/>
              <a:gd name="connsiteX420" fmla="*/ 1794914 w 7467663"/>
              <a:gd name="connsiteY420" fmla="*/ 6858000 h 6858000"/>
              <a:gd name="connsiteX421" fmla="*/ 1746128 w 7467663"/>
              <a:gd name="connsiteY421" fmla="*/ 6858000 h 6858000"/>
              <a:gd name="connsiteX422" fmla="*/ 1753934 w 7467663"/>
              <a:gd name="connsiteY422" fmla="*/ 6724796 h 6858000"/>
              <a:gd name="connsiteX423" fmla="*/ 1792053 w 7467663"/>
              <a:gd name="connsiteY423" fmla="*/ 6572396 h 6858000"/>
              <a:gd name="connsiteX424" fmla="*/ 1862248 w 7467663"/>
              <a:gd name="connsiteY424" fmla="*/ 6266397 h 6858000"/>
              <a:gd name="connsiteX425" fmla="*/ 1862250 w 7467663"/>
              <a:gd name="connsiteY425" fmla="*/ 6033531 h 6858000"/>
              <a:gd name="connsiteX426" fmla="*/ 1211999 w 7467663"/>
              <a:gd name="connsiteY426" fmla="*/ 6683610 h 6858000"/>
              <a:gd name="connsiteX427" fmla="*/ 1213266 w 7467663"/>
              <a:gd name="connsiteY427" fmla="*/ 6691947 h 6858000"/>
              <a:gd name="connsiteX428" fmla="*/ 1203370 w 7467663"/>
              <a:gd name="connsiteY428" fmla="*/ 6850676 h 6858000"/>
              <a:gd name="connsiteX429" fmla="*/ 1203671 w 7467663"/>
              <a:gd name="connsiteY429" fmla="*/ 6858000 h 6858000"/>
              <a:gd name="connsiteX430" fmla="*/ 1143180 w 7467663"/>
              <a:gd name="connsiteY430" fmla="*/ 6858000 h 6858000"/>
              <a:gd name="connsiteX431" fmla="*/ 1142176 w 7467663"/>
              <a:gd name="connsiteY431" fmla="*/ 6766045 h 6858000"/>
              <a:gd name="connsiteX432" fmla="*/ 1067484 w 7467663"/>
              <a:gd name="connsiteY432" fmla="*/ 6858000 h 6858000"/>
              <a:gd name="connsiteX433" fmla="*/ 953928 w 7467663"/>
              <a:gd name="connsiteY433" fmla="*/ 6858000 h 6858000"/>
              <a:gd name="connsiteX434" fmla="*/ 959715 w 7467663"/>
              <a:gd name="connsiteY434" fmla="*/ 6850185 h 6858000"/>
              <a:gd name="connsiteX435" fmla="*/ 1483788 w 7467663"/>
              <a:gd name="connsiteY435" fmla="*/ 6259174 h 6858000"/>
              <a:gd name="connsiteX436" fmla="*/ 1100671 w 7467663"/>
              <a:gd name="connsiteY436" fmla="*/ 6252137 h 6858000"/>
              <a:gd name="connsiteX437" fmla="*/ 1090144 w 7467663"/>
              <a:gd name="connsiteY437" fmla="*/ 6256748 h 6858000"/>
              <a:gd name="connsiteX438" fmla="*/ 1095872 w 7467663"/>
              <a:gd name="connsiteY438" fmla="*/ 6271892 h 6858000"/>
              <a:gd name="connsiteX439" fmla="*/ 262785 w 7467663"/>
              <a:gd name="connsiteY439" fmla="*/ 6845450 h 6858000"/>
              <a:gd name="connsiteX440" fmla="*/ 209968 w 7467663"/>
              <a:gd name="connsiteY440" fmla="*/ 6770713 h 6858000"/>
              <a:gd name="connsiteX441" fmla="*/ 873460 w 7467663"/>
              <a:gd name="connsiteY441" fmla="*/ 6253768 h 6858000"/>
              <a:gd name="connsiteX442" fmla="*/ 192686 w 7467663"/>
              <a:gd name="connsiteY442" fmla="*/ 5849257 h 6858000"/>
              <a:gd name="connsiteX443" fmla="*/ 4696 w 7467663"/>
              <a:gd name="connsiteY443" fmla="*/ 5697668 h 6858000"/>
              <a:gd name="connsiteX444" fmla="*/ 0 w 7467663"/>
              <a:gd name="connsiteY444" fmla="*/ 5689984 h 6858000"/>
              <a:gd name="connsiteX445" fmla="*/ 0 w 7467663"/>
              <a:gd name="connsiteY445" fmla="*/ 5513472 h 6858000"/>
              <a:gd name="connsiteX446" fmla="*/ 174101 w 7467663"/>
              <a:gd name="connsiteY446" fmla="*/ 5620277 h 6858000"/>
              <a:gd name="connsiteX447" fmla="*/ 891800 w 7467663"/>
              <a:gd name="connsiteY447" fmla="*/ 6036935 h 6858000"/>
              <a:gd name="connsiteX448" fmla="*/ 1072219 w 7467663"/>
              <a:gd name="connsiteY448" fmla="*/ 6169443 h 6858000"/>
              <a:gd name="connsiteX449" fmla="*/ 1074117 w 7467663"/>
              <a:gd name="connsiteY449" fmla="*/ 6170301 h 6858000"/>
              <a:gd name="connsiteX450" fmla="*/ 1083114 w 7467663"/>
              <a:gd name="connsiteY450" fmla="*/ 6174131 h 6858000"/>
              <a:gd name="connsiteX451" fmla="*/ 1543010 w 7467663"/>
              <a:gd name="connsiteY451" fmla="*/ 6191140 h 6858000"/>
              <a:gd name="connsiteX452" fmla="*/ 1551080 w 7467663"/>
              <a:gd name="connsiteY452" fmla="*/ 6195006 h 6858000"/>
              <a:gd name="connsiteX453" fmla="*/ 2345443 w 7467663"/>
              <a:gd name="connsiteY453" fmla="*/ 5549882 h 6858000"/>
              <a:gd name="connsiteX454" fmla="*/ 1721499 w 7467663"/>
              <a:gd name="connsiteY454" fmla="*/ 5599969 h 6858000"/>
              <a:gd name="connsiteX455" fmla="*/ 767716 w 7467663"/>
              <a:gd name="connsiteY455" fmla="*/ 5472768 h 6858000"/>
              <a:gd name="connsiteX456" fmla="*/ 722147 w 7467663"/>
              <a:gd name="connsiteY456" fmla="*/ 5393091 h 6858000"/>
              <a:gd name="connsiteX457" fmla="*/ 1485552 w 7467663"/>
              <a:gd name="connsiteY457" fmla="*/ 5313202 h 6858000"/>
              <a:gd name="connsiteX458" fmla="*/ 2143004 w 7467663"/>
              <a:gd name="connsiteY458" fmla="*/ 5402420 h 6858000"/>
              <a:gd name="connsiteX459" fmla="*/ 1933391 w 7467663"/>
              <a:gd name="connsiteY459" fmla="*/ 5156971 h 6858000"/>
              <a:gd name="connsiteX460" fmla="*/ 1827118 w 7467663"/>
              <a:gd name="connsiteY460" fmla="*/ 4968410 h 6858000"/>
              <a:gd name="connsiteX461" fmla="*/ 1837349 w 7467663"/>
              <a:gd name="connsiteY461" fmla="*/ 4956357 h 6858000"/>
              <a:gd name="connsiteX462" fmla="*/ 2162835 w 7467663"/>
              <a:gd name="connsiteY462" fmla="*/ 5187853 h 6858000"/>
              <a:gd name="connsiteX463" fmla="*/ 2257167 w 7467663"/>
              <a:gd name="connsiteY463" fmla="*/ 5462123 h 6858000"/>
              <a:gd name="connsiteX464" fmla="*/ 2261598 w 7467663"/>
              <a:gd name="connsiteY464" fmla="*/ 5467998 h 6858000"/>
              <a:gd name="connsiteX465" fmla="*/ 2437177 w 7467663"/>
              <a:gd name="connsiteY465" fmla="*/ 5479608 h 6858000"/>
              <a:gd name="connsiteX466" fmla="*/ 2445247 w 7467663"/>
              <a:gd name="connsiteY466" fmla="*/ 5483476 h 6858000"/>
              <a:gd name="connsiteX467" fmla="*/ 2743626 w 7467663"/>
              <a:gd name="connsiteY467" fmla="*/ 5304819 h 6858000"/>
              <a:gd name="connsiteX468" fmla="*/ 3048102 w 7467663"/>
              <a:gd name="connsiteY468" fmla="*/ 5150595 h 6858000"/>
              <a:gd name="connsiteX469" fmla="*/ 1799414 w 7467663"/>
              <a:gd name="connsiteY469" fmla="*/ 4694732 h 6858000"/>
              <a:gd name="connsiteX470" fmla="*/ 1771735 w 7467663"/>
              <a:gd name="connsiteY470" fmla="*/ 4619929 h 6858000"/>
              <a:gd name="connsiteX471" fmla="*/ 3104273 w 7467663"/>
              <a:gd name="connsiteY471" fmla="*/ 5076159 h 6858000"/>
              <a:gd name="connsiteX472" fmla="*/ 3113245 w 7467663"/>
              <a:gd name="connsiteY472" fmla="*/ 5090705 h 6858000"/>
              <a:gd name="connsiteX473" fmla="*/ 3126294 w 7467663"/>
              <a:gd name="connsiteY473" fmla="*/ 5114400 h 6858000"/>
              <a:gd name="connsiteX474" fmla="*/ 3937433 w 7467663"/>
              <a:gd name="connsiteY474" fmla="*/ 4830473 h 6858000"/>
              <a:gd name="connsiteX475" fmla="*/ 3590475 w 7467663"/>
              <a:gd name="connsiteY475" fmla="*/ 4597974 h 6858000"/>
              <a:gd name="connsiteX476" fmla="*/ 3100264 w 7467663"/>
              <a:gd name="connsiteY476" fmla="*/ 4579845 h 6858000"/>
              <a:gd name="connsiteX477" fmla="*/ 2183576 w 7467663"/>
              <a:gd name="connsiteY477" fmla="*/ 4227150 h 6858000"/>
              <a:gd name="connsiteX478" fmla="*/ 2151029 w 7467663"/>
              <a:gd name="connsiteY478" fmla="*/ 4146947 h 6858000"/>
              <a:gd name="connsiteX479" fmla="*/ 3563434 w 7467663"/>
              <a:gd name="connsiteY479" fmla="*/ 4469115 h 6858000"/>
              <a:gd name="connsiteX480" fmla="*/ 3177952 w 7467663"/>
              <a:gd name="connsiteY480" fmla="*/ 3657386 h 6858000"/>
              <a:gd name="connsiteX481" fmla="*/ 3189263 w 7467663"/>
              <a:gd name="connsiteY481" fmla="*/ 3625726 h 6858000"/>
              <a:gd name="connsiteX482" fmla="*/ 3560912 w 7467663"/>
              <a:gd name="connsiteY482" fmla="*/ 4079863 h 6858000"/>
              <a:gd name="connsiteX483" fmla="*/ 3626636 w 7467663"/>
              <a:gd name="connsiteY483" fmla="*/ 4512230 h 6858000"/>
              <a:gd name="connsiteX484" fmla="*/ 3653088 w 7467663"/>
              <a:gd name="connsiteY484" fmla="*/ 4521417 h 6858000"/>
              <a:gd name="connsiteX485" fmla="*/ 3988128 w 7467663"/>
              <a:gd name="connsiteY485" fmla="*/ 4817267 h 6858000"/>
              <a:gd name="connsiteX486" fmla="*/ 4830582 w 7467663"/>
              <a:gd name="connsiteY486" fmla="*/ 4676000 h 6858000"/>
              <a:gd name="connsiteX487" fmla="*/ 4830100 w 7467663"/>
              <a:gd name="connsiteY487" fmla="*/ 4675554 h 6858000"/>
              <a:gd name="connsiteX488" fmla="*/ 4036318 w 7467663"/>
              <a:gd name="connsiteY488" fmla="*/ 4147013 h 6858000"/>
              <a:gd name="connsiteX489" fmla="*/ 3432098 w 7467663"/>
              <a:gd name="connsiteY489" fmla="*/ 3537312 h 6858000"/>
              <a:gd name="connsiteX490" fmla="*/ 3446761 w 7467663"/>
              <a:gd name="connsiteY490" fmla="*/ 3461278 h 6858000"/>
              <a:gd name="connsiteX491" fmla="*/ 4419733 w 7467663"/>
              <a:gd name="connsiteY491" fmla="*/ 3963555 h 6858000"/>
              <a:gd name="connsiteX492" fmla="*/ 4781371 w 7467663"/>
              <a:gd name="connsiteY492" fmla="*/ 4458604 h 6858000"/>
              <a:gd name="connsiteX493" fmla="*/ 4780440 w 7467663"/>
              <a:gd name="connsiteY493" fmla="*/ 4470290 h 6858000"/>
              <a:gd name="connsiteX494" fmla="*/ 4898954 w 7467663"/>
              <a:gd name="connsiteY494" fmla="*/ 4662092 h 6858000"/>
              <a:gd name="connsiteX495" fmla="*/ 4900699 w 7467663"/>
              <a:gd name="connsiteY495" fmla="*/ 4670867 h 6858000"/>
              <a:gd name="connsiteX496" fmla="*/ 5714511 w 7467663"/>
              <a:gd name="connsiteY496" fmla="*/ 4663483 h 6858000"/>
              <a:gd name="connsiteX497" fmla="*/ 5464793 w 7467663"/>
              <a:gd name="connsiteY497" fmla="*/ 4393556 h 6858000"/>
              <a:gd name="connsiteX498" fmla="*/ 5461897 w 7467663"/>
              <a:gd name="connsiteY498" fmla="*/ 4390879 h 6858000"/>
              <a:gd name="connsiteX499" fmla="*/ 4294126 w 7467663"/>
              <a:gd name="connsiteY499" fmla="*/ 3303048 h 6858000"/>
              <a:gd name="connsiteX500" fmla="*/ 4305321 w 7467663"/>
              <a:gd name="connsiteY500" fmla="*/ 3256953 h 6858000"/>
              <a:gd name="connsiteX501" fmla="*/ 4949299 w 7467663"/>
              <a:gd name="connsiteY501" fmla="*/ 3766336 h 6858000"/>
              <a:gd name="connsiteX502" fmla="*/ 5291452 w 7467663"/>
              <a:gd name="connsiteY502" fmla="*/ 4076801 h 6858000"/>
              <a:gd name="connsiteX503" fmla="*/ 5434998 w 7467663"/>
              <a:gd name="connsiteY503" fmla="*/ 4254100 h 6858000"/>
              <a:gd name="connsiteX504" fmla="*/ 5351015 w 7467663"/>
              <a:gd name="connsiteY504" fmla="*/ 3760989 h 6858000"/>
              <a:gd name="connsiteX505" fmla="*/ 5413780 w 7467663"/>
              <a:gd name="connsiteY505" fmla="*/ 2966265 h 6858000"/>
              <a:gd name="connsiteX506" fmla="*/ 5425627 w 7467663"/>
              <a:gd name="connsiteY506" fmla="*/ 2954192 h 6858000"/>
              <a:gd name="connsiteX507" fmla="*/ 6604735 w 7467663"/>
              <a:gd name="connsiteY507" fmla="*/ 2041381 h 6858000"/>
              <a:gd name="connsiteX508" fmla="*/ 7204487 w 7467663"/>
              <a:gd name="connsiteY508" fmla="*/ 2742112 h 6858000"/>
              <a:gd name="connsiteX509" fmla="*/ 7131592 w 7467663"/>
              <a:gd name="connsiteY509" fmla="*/ 2672096 h 6858000"/>
              <a:gd name="connsiteX510" fmla="*/ 6996344 w 7467663"/>
              <a:gd name="connsiteY510" fmla="*/ 2518310 h 6858000"/>
              <a:gd name="connsiteX511" fmla="*/ 6735495 w 7467663"/>
              <a:gd name="connsiteY511" fmla="*/ 2196890 h 6858000"/>
              <a:gd name="connsiteX512" fmla="*/ 6721901 w 7467663"/>
              <a:gd name="connsiteY512" fmla="*/ 2179274 h 6858000"/>
              <a:gd name="connsiteX513" fmla="*/ 6604735 w 7467663"/>
              <a:gd name="connsiteY513" fmla="*/ 2041381 h 6858000"/>
              <a:gd name="connsiteX514" fmla="*/ 6591670 w 7467663"/>
              <a:gd name="connsiteY514" fmla="*/ 1988277 h 6858000"/>
              <a:gd name="connsiteX515" fmla="*/ 6747349 w 7467663"/>
              <a:gd name="connsiteY515" fmla="*/ 2160069 h 6858000"/>
              <a:gd name="connsiteX516" fmla="*/ 6760943 w 7467663"/>
              <a:gd name="connsiteY516" fmla="*/ 2177686 h 6858000"/>
              <a:gd name="connsiteX517" fmla="*/ 7021065 w 7467663"/>
              <a:gd name="connsiteY517" fmla="*/ 2498102 h 6858000"/>
              <a:gd name="connsiteX518" fmla="*/ 7155223 w 7467663"/>
              <a:gd name="connsiteY518" fmla="*/ 2650386 h 6858000"/>
              <a:gd name="connsiteX519" fmla="*/ 7203167 w 7467663"/>
              <a:gd name="connsiteY519" fmla="*/ 2697288 h 6858000"/>
              <a:gd name="connsiteX520" fmla="*/ 6937703 w 7467663"/>
              <a:gd name="connsiteY520" fmla="*/ 2321981 h 6858000"/>
              <a:gd name="connsiteX521" fmla="*/ 6591670 w 7467663"/>
              <a:gd name="connsiteY521" fmla="*/ 1988277 h 6858000"/>
              <a:gd name="connsiteX522" fmla="*/ 5798671 w 7467663"/>
              <a:gd name="connsiteY522" fmla="*/ 1981601 h 6858000"/>
              <a:gd name="connsiteX523" fmla="*/ 5754709 w 7467663"/>
              <a:gd name="connsiteY523" fmla="*/ 2071454 h 6858000"/>
              <a:gd name="connsiteX524" fmla="*/ 5763044 w 7467663"/>
              <a:gd name="connsiteY524" fmla="*/ 2842206 h 6858000"/>
              <a:gd name="connsiteX525" fmla="*/ 5764974 w 7467663"/>
              <a:gd name="connsiteY525" fmla="*/ 2799609 h 6858000"/>
              <a:gd name="connsiteX526" fmla="*/ 5767665 w 7467663"/>
              <a:gd name="connsiteY526" fmla="*/ 2666409 h 6858000"/>
              <a:gd name="connsiteX527" fmla="*/ 5763055 w 7467663"/>
              <a:gd name="connsiteY527" fmla="*/ 2579705 h 6858000"/>
              <a:gd name="connsiteX528" fmla="*/ 5758079 w 7467663"/>
              <a:gd name="connsiteY528" fmla="*/ 2492508 h 6858000"/>
              <a:gd name="connsiteX529" fmla="*/ 5779325 w 7467663"/>
              <a:gd name="connsiteY529" fmla="*/ 2197069 h 6858000"/>
              <a:gd name="connsiteX530" fmla="*/ 5798671 w 7467663"/>
              <a:gd name="connsiteY530" fmla="*/ 1981601 h 6858000"/>
              <a:gd name="connsiteX531" fmla="*/ 5829202 w 7467663"/>
              <a:gd name="connsiteY531" fmla="*/ 1971679 h 6858000"/>
              <a:gd name="connsiteX532" fmla="*/ 5809558 w 7467663"/>
              <a:gd name="connsiteY532" fmla="*/ 2198043 h 6858000"/>
              <a:gd name="connsiteX533" fmla="*/ 5788653 w 7467663"/>
              <a:gd name="connsiteY533" fmla="*/ 2489430 h 6858000"/>
              <a:gd name="connsiteX534" fmla="*/ 5793439 w 7467663"/>
              <a:gd name="connsiteY534" fmla="*/ 2575235 h 6858000"/>
              <a:gd name="connsiteX535" fmla="*/ 5796837 w 7467663"/>
              <a:gd name="connsiteY535" fmla="*/ 2637633 h 6858000"/>
              <a:gd name="connsiteX536" fmla="*/ 5818614 w 7467663"/>
              <a:gd name="connsiteY536" fmla="*/ 2473055 h 6858000"/>
              <a:gd name="connsiteX537" fmla="*/ 5829202 w 7467663"/>
              <a:gd name="connsiteY537" fmla="*/ 1971679 h 6858000"/>
              <a:gd name="connsiteX538" fmla="*/ 5911389 w 7467663"/>
              <a:gd name="connsiteY538" fmla="*/ 1898371 h 6858000"/>
              <a:gd name="connsiteX539" fmla="*/ 6237627 w 7467663"/>
              <a:gd name="connsiteY539" fmla="*/ 2231921 h 6858000"/>
              <a:gd name="connsiteX540" fmla="*/ 5911389 w 7467663"/>
              <a:gd name="connsiteY540" fmla="*/ 1898371 h 6858000"/>
              <a:gd name="connsiteX541" fmla="*/ 6944437 w 7467663"/>
              <a:gd name="connsiteY541" fmla="*/ 1575402 h 6858000"/>
              <a:gd name="connsiteX542" fmla="*/ 6304730 w 7467663"/>
              <a:gd name="connsiteY542" fmla="*/ 1766654 h 6858000"/>
              <a:gd name="connsiteX543" fmla="*/ 6944437 w 7467663"/>
              <a:gd name="connsiteY543" fmla="*/ 1575402 h 6858000"/>
              <a:gd name="connsiteX544" fmla="*/ 7019523 w 7467663"/>
              <a:gd name="connsiteY544" fmla="*/ 1519450 h 6858000"/>
              <a:gd name="connsiteX545" fmla="*/ 6298091 w 7467663"/>
              <a:gd name="connsiteY545" fmla="*/ 1737122 h 6858000"/>
              <a:gd name="connsiteX546" fmla="*/ 7019523 w 7467663"/>
              <a:gd name="connsiteY546" fmla="*/ 1519450 h 6858000"/>
              <a:gd name="connsiteX547" fmla="*/ 2399523 w 7467663"/>
              <a:gd name="connsiteY547" fmla="*/ 1428234 h 6858000"/>
              <a:gd name="connsiteX548" fmla="*/ 2224982 w 7467663"/>
              <a:gd name="connsiteY548" fmla="*/ 1826201 h 6858000"/>
              <a:gd name="connsiteX549" fmla="*/ 2096099 w 7467663"/>
              <a:gd name="connsiteY549" fmla="*/ 2345900 h 6858000"/>
              <a:gd name="connsiteX550" fmla="*/ 2283317 w 7467663"/>
              <a:gd name="connsiteY550" fmla="*/ 1796925 h 6858000"/>
              <a:gd name="connsiteX551" fmla="*/ 2399523 w 7467663"/>
              <a:gd name="connsiteY551" fmla="*/ 1428234 h 6858000"/>
              <a:gd name="connsiteX552" fmla="*/ 2448558 w 7467663"/>
              <a:gd name="connsiteY552" fmla="*/ 1373435 h 6858000"/>
              <a:gd name="connsiteX553" fmla="*/ 2312521 w 7467663"/>
              <a:gd name="connsiteY553" fmla="*/ 1806140 h 6858000"/>
              <a:gd name="connsiteX554" fmla="*/ 2127533 w 7467663"/>
              <a:gd name="connsiteY554" fmla="*/ 2348380 h 6858000"/>
              <a:gd name="connsiteX555" fmla="*/ 2358080 w 7467663"/>
              <a:gd name="connsiteY555" fmla="*/ 1866134 h 6858000"/>
              <a:gd name="connsiteX556" fmla="*/ 2407436 w 7467663"/>
              <a:gd name="connsiteY556" fmla="*/ 1651070 h 6858000"/>
              <a:gd name="connsiteX557" fmla="*/ 2448558 w 7467663"/>
              <a:gd name="connsiteY557" fmla="*/ 1373435 h 6858000"/>
              <a:gd name="connsiteX558" fmla="*/ 278707 w 7467663"/>
              <a:gd name="connsiteY558" fmla="*/ 1352270 h 6858000"/>
              <a:gd name="connsiteX559" fmla="*/ 321570 w 7467663"/>
              <a:gd name="connsiteY559" fmla="*/ 1861610 h 6858000"/>
              <a:gd name="connsiteX560" fmla="*/ 294281 w 7467663"/>
              <a:gd name="connsiteY560" fmla="*/ 1440658 h 6858000"/>
              <a:gd name="connsiteX561" fmla="*/ 278707 w 7467663"/>
              <a:gd name="connsiteY561" fmla="*/ 1352270 h 6858000"/>
              <a:gd name="connsiteX562" fmla="*/ 1423821 w 7467663"/>
              <a:gd name="connsiteY562" fmla="*/ 1351958 h 6858000"/>
              <a:gd name="connsiteX563" fmla="*/ 1638521 w 7467663"/>
              <a:gd name="connsiteY563" fmla="*/ 1908470 h 6858000"/>
              <a:gd name="connsiteX564" fmla="*/ 1754199 w 7467663"/>
              <a:gd name="connsiteY564" fmla="*/ 2149284 h 6858000"/>
              <a:gd name="connsiteX565" fmla="*/ 1908359 w 7467663"/>
              <a:gd name="connsiteY565" fmla="*/ 2364988 h 6858000"/>
              <a:gd name="connsiteX566" fmla="*/ 1647661 w 7467663"/>
              <a:gd name="connsiteY566" fmla="*/ 1825945 h 6858000"/>
              <a:gd name="connsiteX567" fmla="*/ 1423821 w 7467663"/>
              <a:gd name="connsiteY567" fmla="*/ 1351958 h 6858000"/>
              <a:gd name="connsiteX568" fmla="*/ 1431890 w 7467663"/>
              <a:gd name="connsiteY568" fmla="*/ 1306475 h 6858000"/>
              <a:gd name="connsiteX569" fmla="*/ 1507597 w 7467663"/>
              <a:gd name="connsiteY569" fmla="*/ 1446132 h 6858000"/>
              <a:gd name="connsiteX570" fmla="*/ 1674586 w 7467663"/>
              <a:gd name="connsiteY570" fmla="*/ 1813832 h 6858000"/>
              <a:gd name="connsiteX571" fmla="*/ 1815950 w 7467663"/>
              <a:gd name="connsiteY571" fmla="*/ 2128564 h 6858000"/>
              <a:gd name="connsiteX572" fmla="*/ 1984242 w 7467663"/>
              <a:gd name="connsiteY572" fmla="*/ 2430829 h 6858000"/>
              <a:gd name="connsiteX573" fmla="*/ 2014023 w 7467663"/>
              <a:gd name="connsiteY573" fmla="*/ 2450995 h 6858000"/>
              <a:gd name="connsiteX574" fmla="*/ 1747337 w 7467663"/>
              <a:gd name="connsiteY574" fmla="*/ 1855264 h 6858000"/>
              <a:gd name="connsiteX575" fmla="*/ 1533749 w 7467663"/>
              <a:gd name="connsiteY575" fmla="*/ 1478656 h 6858000"/>
              <a:gd name="connsiteX576" fmla="*/ 1431890 w 7467663"/>
              <a:gd name="connsiteY576" fmla="*/ 1306475 h 6858000"/>
              <a:gd name="connsiteX577" fmla="*/ 5052692 w 7467663"/>
              <a:gd name="connsiteY577" fmla="*/ 1292994 h 6858000"/>
              <a:gd name="connsiteX578" fmla="*/ 5200661 w 7467663"/>
              <a:gd name="connsiteY578" fmla="*/ 1635186 h 6858000"/>
              <a:gd name="connsiteX579" fmla="*/ 5297138 w 7467663"/>
              <a:gd name="connsiteY579" fmla="*/ 1906351 h 6858000"/>
              <a:gd name="connsiteX580" fmla="*/ 5052692 w 7467663"/>
              <a:gd name="connsiteY580" fmla="*/ 1292994 h 6858000"/>
              <a:gd name="connsiteX581" fmla="*/ 5009948 w 7467663"/>
              <a:gd name="connsiteY581" fmla="*/ 1273619 h 6858000"/>
              <a:gd name="connsiteX582" fmla="*/ 5121777 w 7467663"/>
              <a:gd name="connsiteY582" fmla="*/ 1654213 h 6858000"/>
              <a:gd name="connsiteX583" fmla="*/ 5293545 w 7467663"/>
              <a:gd name="connsiteY583" fmla="*/ 2072247 h 6858000"/>
              <a:gd name="connsiteX584" fmla="*/ 5294042 w 7467663"/>
              <a:gd name="connsiteY584" fmla="*/ 2065019 h 6858000"/>
              <a:gd name="connsiteX585" fmla="*/ 5171936 w 7467663"/>
              <a:gd name="connsiteY585" fmla="*/ 1647613 h 6858000"/>
              <a:gd name="connsiteX586" fmla="*/ 5009948 w 7467663"/>
              <a:gd name="connsiteY586" fmla="*/ 1273619 h 6858000"/>
              <a:gd name="connsiteX587" fmla="*/ 655236 w 7467663"/>
              <a:gd name="connsiteY587" fmla="*/ 1268632 h 6858000"/>
              <a:gd name="connsiteX588" fmla="*/ 839521 w 7467663"/>
              <a:gd name="connsiteY588" fmla="*/ 1685315 h 6858000"/>
              <a:gd name="connsiteX589" fmla="*/ 1109416 w 7467663"/>
              <a:gd name="connsiteY589" fmla="*/ 2061663 h 6858000"/>
              <a:gd name="connsiteX590" fmla="*/ 1298300 w 7467663"/>
              <a:gd name="connsiteY590" fmla="*/ 2247742 h 6858000"/>
              <a:gd name="connsiteX591" fmla="*/ 1125871 w 7467663"/>
              <a:gd name="connsiteY591" fmla="*/ 1989513 h 6858000"/>
              <a:gd name="connsiteX592" fmla="*/ 981574 w 7467663"/>
              <a:gd name="connsiteY592" fmla="*/ 1783157 h 6858000"/>
              <a:gd name="connsiteX593" fmla="*/ 922198 w 7467663"/>
              <a:gd name="connsiteY593" fmla="*/ 1677437 h 6858000"/>
              <a:gd name="connsiteX594" fmla="*/ 869293 w 7467663"/>
              <a:gd name="connsiteY594" fmla="*/ 1583214 h 6858000"/>
              <a:gd name="connsiteX595" fmla="*/ 751431 w 7467663"/>
              <a:gd name="connsiteY595" fmla="*/ 1405731 h 6858000"/>
              <a:gd name="connsiteX596" fmla="*/ 655236 w 7467663"/>
              <a:gd name="connsiteY596" fmla="*/ 1268632 h 6858000"/>
              <a:gd name="connsiteX597" fmla="*/ 6516292 w 7467663"/>
              <a:gd name="connsiteY597" fmla="*/ 1263064 h 6858000"/>
              <a:gd name="connsiteX598" fmla="*/ 5736320 w 7467663"/>
              <a:gd name="connsiteY598" fmla="*/ 1501803 h 6858000"/>
              <a:gd name="connsiteX599" fmla="*/ 6516292 w 7467663"/>
              <a:gd name="connsiteY599" fmla="*/ 1263064 h 6858000"/>
              <a:gd name="connsiteX600" fmla="*/ 291466 w 7467663"/>
              <a:gd name="connsiteY600" fmla="*/ 1250369 h 6858000"/>
              <a:gd name="connsiteX601" fmla="*/ 323180 w 7467663"/>
              <a:gd name="connsiteY601" fmla="*/ 1435283 h 6858000"/>
              <a:gd name="connsiteX602" fmla="*/ 349381 w 7467663"/>
              <a:gd name="connsiteY602" fmla="*/ 1875041 h 6858000"/>
              <a:gd name="connsiteX603" fmla="*/ 374363 w 7467663"/>
              <a:gd name="connsiteY603" fmla="*/ 1506494 h 6858000"/>
              <a:gd name="connsiteX604" fmla="*/ 302168 w 7467663"/>
              <a:gd name="connsiteY604" fmla="*/ 1274495 h 6858000"/>
              <a:gd name="connsiteX605" fmla="*/ 291466 w 7467663"/>
              <a:gd name="connsiteY605" fmla="*/ 1250369 h 6858000"/>
              <a:gd name="connsiteX606" fmla="*/ 678222 w 7467663"/>
              <a:gd name="connsiteY606" fmla="*/ 1248670 h 6858000"/>
              <a:gd name="connsiteX607" fmla="*/ 775536 w 7467663"/>
              <a:gd name="connsiteY607" fmla="*/ 1388015 h 6858000"/>
              <a:gd name="connsiteX608" fmla="*/ 894529 w 7467663"/>
              <a:gd name="connsiteY608" fmla="*/ 1567739 h 6858000"/>
              <a:gd name="connsiteX609" fmla="*/ 948000 w 7467663"/>
              <a:gd name="connsiteY609" fmla="*/ 1663088 h 6858000"/>
              <a:gd name="connsiteX610" fmla="*/ 1006812 w 7467663"/>
              <a:gd name="connsiteY610" fmla="*/ 1767683 h 6858000"/>
              <a:gd name="connsiteX611" fmla="*/ 1149133 w 7467663"/>
              <a:gd name="connsiteY611" fmla="*/ 1971513 h 6858000"/>
              <a:gd name="connsiteX612" fmla="*/ 1333952 w 7467663"/>
              <a:gd name="connsiteY612" fmla="*/ 2251620 h 6858000"/>
              <a:gd name="connsiteX613" fmla="*/ 1337329 w 7467663"/>
              <a:gd name="connsiteY613" fmla="*/ 2258350 h 6858000"/>
              <a:gd name="connsiteX614" fmla="*/ 1014726 w 7467663"/>
              <a:gd name="connsiteY614" fmla="*/ 1615556 h 6858000"/>
              <a:gd name="connsiteX615" fmla="*/ 678222 w 7467663"/>
              <a:gd name="connsiteY615" fmla="*/ 1248670 h 6858000"/>
              <a:gd name="connsiteX616" fmla="*/ 6691602 w 7467663"/>
              <a:gd name="connsiteY616" fmla="*/ 1140573 h 6858000"/>
              <a:gd name="connsiteX617" fmla="*/ 6571100 w 7467663"/>
              <a:gd name="connsiteY617" fmla="*/ 1183662 h 6858000"/>
              <a:gd name="connsiteX618" fmla="*/ 6241687 w 7467663"/>
              <a:gd name="connsiteY618" fmla="*/ 1257600 h 6858000"/>
              <a:gd name="connsiteX619" fmla="*/ 5693009 w 7467663"/>
              <a:gd name="connsiteY619" fmla="*/ 1478256 h 6858000"/>
              <a:gd name="connsiteX620" fmla="*/ 6548420 w 7467663"/>
              <a:gd name="connsiteY620" fmla="*/ 1214599 h 6858000"/>
              <a:gd name="connsiteX621" fmla="*/ 6605473 w 7467663"/>
              <a:gd name="connsiteY621" fmla="*/ 1184686 h 6858000"/>
              <a:gd name="connsiteX622" fmla="*/ 6691602 w 7467663"/>
              <a:gd name="connsiteY622" fmla="*/ 1140573 h 6858000"/>
              <a:gd name="connsiteX623" fmla="*/ 4002475 w 7467663"/>
              <a:gd name="connsiteY623" fmla="*/ 1037802 h 6858000"/>
              <a:gd name="connsiteX624" fmla="*/ 4000324 w 7467663"/>
              <a:gd name="connsiteY624" fmla="*/ 1039362 h 6858000"/>
              <a:gd name="connsiteX625" fmla="*/ 4002862 w 7467663"/>
              <a:gd name="connsiteY625" fmla="*/ 1042866 h 6858000"/>
              <a:gd name="connsiteX626" fmla="*/ 4002475 w 7467663"/>
              <a:gd name="connsiteY626" fmla="*/ 1037802 h 6858000"/>
              <a:gd name="connsiteX627" fmla="*/ 506322 w 7467663"/>
              <a:gd name="connsiteY627" fmla="*/ 1020997 h 6858000"/>
              <a:gd name="connsiteX628" fmla="*/ 533068 w 7467663"/>
              <a:gd name="connsiteY628" fmla="*/ 1029409 h 6858000"/>
              <a:gd name="connsiteX629" fmla="*/ 1232525 w 7467663"/>
              <a:gd name="connsiteY629" fmla="*/ 1804675 h 6858000"/>
              <a:gd name="connsiteX630" fmla="*/ 1388858 w 7467663"/>
              <a:gd name="connsiteY630" fmla="*/ 2368011 h 6858000"/>
              <a:gd name="connsiteX631" fmla="*/ 1384098 w 7467663"/>
              <a:gd name="connsiteY631" fmla="*/ 2378125 h 6858000"/>
              <a:gd name="connsiteX632" fmla="*/ 1425393 w 7467663"/>
              <a:gd name="connsiteY632" fmla="*/ 2589124 h 6858000"/>
              <a:gd name="connsiteX633" fmla="*/ 1424001 w 7467663"/>
              <a:gd name="connsiteY633" fmla="*/ 2597541 h 6858000"/>
              <a:gd name="connsiteX634" fmla="*/ 2152729 w 7467663"/>
              <a:gd name="connsiteY634" fmla="*/ 2864487 h 6858000"/>
              <a:gd name="connsiteX635" fmla="*/ 2020609 w 7467663"/>
              <a:gd name="connsiteY635" fmla="*/ 2539671 h 6858000"/>
              <a:gd name="connsiteX636" fmla="*/ 2018920 w 7467663"/>
              <a:gd name="connsiteY636" fmla="*/ 2536309 h 6858000"/>
              <a:gd name="connsiteX637" fmla="*/ 1342441 w 7467663"/>
              <a:gd name="connsiteY637" fmla="*/ 1173017 h 6858000"/>
              <a:gd name="connsiteX638" fmla="*/ 1367925 w 7467663"/>
              <a:gd name="connsiteY638" fmla="*/ 1135648 h 6858000"/>
              <a:gd name="connsiteX639" fmla="*/ 1771401 w 7467663"/>
              <a:gd name="connsiteY639" fmla="*/ 1806673 h 6858000"/>
              <a:gd name="connsiteX640" fmla="*/ 1972385 w 7467663"/>
              <a:gd name="connsiteY640" fmla="*/ 2198735 h 6858000"/>
              <a:gd name="connsiteX641" fmla="*/ 2040892 w 7467663"/>
              <a:gd name="connsiteY641" fmla="*/ 2405205 h 6858000"/>
              <a:gd name="connsiteX642" fmla="*/ 2131689 w 7467663"/>
              <a:gd name="connsiteY642" fmla="*/ 1936926 h 6858000"/>
              <a:gd name="connsiteX643" fmla="*/ 2454820 w 7467663"/>
              <a:gd name="connsiteY643" fmla="*/ 1248808 h 6858000"/>
              <a:gd name="connsiteX644" fmla="*/ 2492512 w 7467663"/>
              <a:gd name="connsiteY644" fmla="*/ 1302920 h 6858000"/>
              <a:gd name="connsiteX645" fmla="*/ 2081216 w 7467663"/>
              <a:gd name="connsiteY645" fmla="*/ 2527513 h 6858000"/>
              <a:gd name="connsiteX646" fmla="*/ 2081211 w 7467663"/>
              <a:gd name="connsiteY646" fmla="*/ 2528916 h 6858000"/>
              <a:gd name="connsiteX647" fmla="*/ 2199067 w 7467663"/>
              <a:gd name="connsiteY647" fmla="*/ 2884061 h 6858000"/>
              <a:gd name="connsiteX648" fmla="*/ 3192586 w 7467663"/>
              <a:gd name="connsiteY648" fmla="*/ 3411496 h 6858000"/>
              <a:gd name="connsiteX649" fmla="*/ 3182620 w 7467663"/>
              <a:gd name="connsiteY649" fmla="*/ 3483279 h 6858000"/>
              <a:gd name="connsiteX650" fmla="*/ 2435119 w 7467663"/>
              <a:gd name="connsiteY650" fmla="*/ 3080173 h 6858000"/>
              <a:gd name="connsiteX651" fmla="*/ 2410152 w 7467663"/>
              <a:gd name="connsiteY651" fmla="*/ 3063751 h 6858000"/>
              <a:gd name="connsiteX652" fmla="*/ 2408099 w 7467663"/>
              <a:gd name="connsiteY652" fmla="*/ 3064403 h 6858000"/>
              <a:gd name="connsiteX653" fmla="*/ 2407218 w 7467663"/>
              <a:gd name="connsiteY653" fmla="*/ 3070324 h 6858000"/>
              <a:gd name="connsiteX654" fmla="*/ 2380138 w 7467663"/>
              <a:gd name="connsiteY654" fmla="*/ 3099341 h 6858000"/>
              <a:gd name="connsiteX655" fmla="*/ 1765923 w 7467663"/>
              <a:gd name="connsiteY655" fmla="*/ 3581043 h 6858000"/>
              <a:gd name="connsiteX656" fmla="*/ 1702258 w 7467663"/>
              <a:gd name="connsiteY656" fmla="*/ 3612286 h 6858000"/>
              <a:gd name="connsiteX657" fmla="*/ 1538370 w 7467663"/>
              <a:gd name="connsiteY657" fmla="*/ 3811804 h 6858000"/>
              <a:gd name="connsiteX658" fmla="*/ 542867 w 7467663"/>
              <a:gd name="connsiteY658" fmla="*/ 4944092 h 6858000"/>
              <a:gd name="connsiteX659" fmla="*/ 515800 w 7467663"/>
              <a:gd name="connsiteY659" fmla="*/ 4862180 h 6858000"/>
              <a:gd name="connsiteX660" fmla="*/ 909145 w 7467663"/>
              <a:gd name="connsiteY660" fmla="*/ 4199225 h 6858000"/>
              <a:gd name="connsiteX661" fmla="*/ 1214067 w 7467663"/>
              <a:gd name="connsiteY661" fmla="*/ 3908561 h 6858000"/>
              <a:gd name="connsiteX662" fmla="*/ 640967 w 7467663"/>
              <a:gd name="connsiteY662" fmla="*/ 4105601 h 6858000"/>
              <a:gd name="connsiteX663" fmla="*/ 112563 w 7467663"/>
              <a:gd name="connsiteY663" fmla="*/ 4396952 h 6858000"/>
              <a:gd name="connsiteX664" fmla="*/ 0 w 7467663"/>
              <a:gd name="connsiteY664" fmla="*/ 4466006 h 6858000"/>
              <a:gd name="connsiteX665" fmla="*/ 0 w 7467663"/>
              <a:gd name="connsiteY665" fmla="*/ 4233763 h 6858000"/>
              <a:gd name="connsiteX666" fmla="*/ 36881 w 7467663"/>
              <a:gd name="connsiteY666" fmla="*/ 4200118 h 6858000"/>
              <a:gd name="connsiteX667" fmla="*/ 910534 w 7467663"/>
              <a:gd name="connsiteY667" fmla="*/ 3629753 h 6858000"/>
              <a:gd name="connsiteX668" fmla="*/ 1578717 w 7467663"/>
              <a:gd name="connsiteY668" fmla="*/ 3575982 h 6858000"/>
              <a:gd name="connsiteX669" fmla="*/ 2338780 w 7467663"/>
              <a:gd name="connsiteY669" fmla="*/ 3033725 h 6858000"/>
              <a:gd name="connsiteX670" fmla="*/ 1807991 w 7467663"/>
              <a:gd name="connsiteY670" fmla="*/ 2807184 h 6858000"/>
              <a:gd name="connsiteX671" fmla="*/ 1416358 w 7467663"/>
              <a:gd name="connsiteY671" fmla="*/ 3112571 h 6858000"/>
              <a:gd name="connsiteX672" fmla="*/ 939066 w 7467663"/>
              <a:gd name="connsiteY672" fmla="*/ 3378798 h 6858000"/>
              <a:gd name="connsiteX673" fmla="*/ 115099 w 7467663"/>
              <a:gd name="connsiteY673" fmla="*/ 3607650 h 6858000"/>
              <a:gd name="connsiteX674" fmla="*/ 97284 w 7467663"/>
              <a:gd name="connsiteY674" fmla="*/ 3520393 h 6858000"/>
              <a:gd name="connsiteX675" fmla="*/ 922050 w 7467663"/>
              <a:gd name="connsiteY675" fmla="*/ 3074867 h 6858000"/>
              <a:gd name="connsiteX676" fmla="*/ 1405265 w 7467663"/>
              <a:gd name="connsiteY676" fmla="*/ 3016319 h 6858000"/>
              <a:gd name="connsiteX677" fmla="*/ 1407512 w 7467663"/>
              <a:gd name="connsiteY677" fmla="*/ 3018001 h 6858000"/>
              <a:gd name="connsiteX678" fmla="*/ 1726266 w 7467663"/>
              <a:gd name="connsiteY678" fmla="*/ 2777274 h 6858000"/>
              <a:gd name="connsiteX679" fmla="*/ 625390 w 7467663"/>
              <a:gd name="connsiteY679" fmla="*/ 2514541 h 6858000"/>
              <a:gd name="connsiteX680" fmla="*/ 619799 w 7467663"/>
              <a:gd name="connsiteY680" fmla="*/ 2527180 h 6858000"/>
              <a:gd name="connsiteX681" fmla="*/ 310030 w 7467663"/>
              <a:gd name="connsiteY681" fmla="*/ 2771818 h 6858000"/>
              <a:gd name="connsiteX682" fmla="*/ 173877 w 7467663"/>
              <a:gd name="connsiteY682" fmla="*/ 2937056 h 6858000"/>
              <a:gd name="connsiteX683" fmla="*/ 77889 w 7467663"/>
              <a:gd name="connsiteY683" fmla="*/ 3138440 h 6858000"/>
              <a:gd name="connsiteX684" fmla="*/ 0 w 7467663"/>
              <a:gd name="connsiteY684" fmla="*/ 3271395 h 6858000"/>
              <a:gd name="connsiteX685" fmla="*/ 0 w 7467663"/>
              <a:gd name="connsiteY685" fmla="*/ 3153002 h 6858000"/>
              <a:gd name="connsiteX686" fmla="*/ 2386 w 7467663"/>
              <a:gd name="connsiteY686" fmla="*/ 3149203 h 6858000"/>
              <a:gd name="connsiteX687" fmla="*/ 89753 w 7467663"/>
              <a:gd name="connsiteY687" fmla="*/ 2987702 h 6858000"/>
              <a:gd name="connsiteX688" fmla="*/ 76869 w 7467663"/>
              <a:gd name="connsiteY688" fmla="*/ 3005404 h 6858000"/>
              <a:gd name="connsiteX689" fmla="*/ 32049 w 7467663"/>
              <a:gd name="connsiteY689" fmla="*/ 3065814 h 6858000"/>
              <a:gd name="connsiteX690" fmla="*/ 0 w 7467663"/>
              <a:gd name="connsiteY690" fmla="*/ 3108744 h 6858000"/>
              <a:gd name="connsiteX691" fmla="*/ 0 w 7467663"/>
              <a:gd name="connsiteY691" fmla="*/ 3058059 h 6858000"/>
              <a:gd name="connsiteX692" fmla="*/ 7610 w 7467663"/>
              <a:gd name="connsiteY692" fmla="*/ 3047889 h 6858000"/>
              <a:gd name="connsiteX693" fmla="*/ 52419 w 7467663"/>
              <a:gd name="connsiteY693" fmla="*/ 2987479 h 6858000"/>
              <a:gd name="connsiteX694" fmla="*/ 59142 w 7467663"/>
              <a:gd name="connsiteY694" fmla="*/ 2978488 h 6858000"/>
              <a:gd name="connsiteX695" fmla="*/ 0 w 7467663"/>
              <a:gd name="connsiteY695" fmla="*/ 3015334 h 6858000"/>
              <a:gd name="connsiteX696" fmla="*/ 0 w 7467663"/>
              <a:gd name="connsiteY696" fmla="*/ 2914286 h 6858000"/>
              <a:gd name="connsiteX697" fmla="*/ 36383 w 7467663"/>
              <a:gd name="connsiteY697" fmla="*/ 2901128 h 6858000"/>
              <a:gd name="connsiteX698" fmla="*/ 156329 w 7467663"/>
              <a:gd name="connsiteY698" fmla="*/ 2840533 h 6858000"/>
              <a:gd name="connsiteX699" fmla="*/ 358355 w 7467663"/>
              <a:gd name="connsiteY699" fmla="*/ 2620471 h 6858000"/>
              <a:gd name="connsiteX700" fmla="*/ 510577 w 7467663"/>
              <a:gd name="connsiteY700" fmla="*/ 2501244 h 6858000"/>
              <a:gd name="connsiteX701" fmla="*/ 211967 w 7467663"/>
              <a:gd name="connsiteY701" fmla="*/ 2479171 h 6858000"/>
              <a:gd name="connsiteX702" fmla="*/ 0 w 7467663"/>
              <a:gd name="connsiteY702" fmla="*/ 2476398 h 6858000"/>
              <a:gd name="connsiteX703" fmla="*/ 0 w 7467663"/>
              <a:gd name="connsiteY703" fmla="*/ 2389189 h 6858000"/>
              <a:gd name="connsiteX704" fmla="*/ 103062 w 7467663"/>
              <a:gd name="connsiteY704" fmla="*/ 2389518 h 6858000"/>
              <a:gd name="connsiteX705" fmla="*/ 510734 w 7467663"/>
              <a:gd name="connsiteY705" fmla="*/ 2416201 h 6858000"/>
              <a:gd name="connsiteX706" fmla="*/ 279257 w 7467663"/>
              <a:gd name="connsiteY706" fmla="*/ 2092102 h 6858000"/>
              <a:gd name="connsiteX707" fmla="*/ 65265 w 7467663"/>
              <a:gd name="connsiteY707" fmla="*/ 2006049 h 6858000"/>
              <a:gd name="connsiteX708" fmla="*/ 0 w 7467663"/>
              <a:gd name="connsiteY708" fmla="*/ 1982532 h 6858000"/>
              <a:gd name="connsiteX709" fmla="*/ 0 w 7467663"/>
              <a:gd name="connsiteY709" fmla="*/ 1912789 h 6858000"/>
              <a:gd name="connsiteX710" fmla="*/ 97460 w 7467663"/>
              <a:gd name="connsiteY710" fmla="*/ 1953725 h 6858000"/>
              <a:gd name="connsiteX711" fmla="*/ 221272 w 7467663"/>
              <a:gd name="connsiteY711" fmla="*/ 1980766 h 6858000"/>
              <a:gd name="connsiteX712" fmla="*/ 116765 w 7467663"/>
              <a:gd name="connsiteY712" fmla="*/ 1911033 h 6858000"/>
              <a:gd name="connsiteX713" fmla="*/ 16405 w 7467663"/>
              <a:gd name="connsiteY713" fmla="*/ 1803412 h 6858000"/>
              <a:gd name="connsiteX714" fmla="*/ 0 w 7467663"/>
              <a:gd name="connsiteY714" fmla="*/ 1784777 h 6858000"/>
              <a:gd name="connsiteX715" fmla="*/ 0 w 7467663"/>
              <a:gd name="connsiteY715" fmla="*/ 1740082 h 6858000"/>
              <a:gd name="connsiteX716" fmla="*/ 39394 w 7467663"/>
              <a:gd name="connsiteY716" fmla="*/ 1784856 h 6858000"/>
              <a:gd name="connsiteX717" fmla="*/ 135813 w 7467663"/>
              <a:gd name="connsiteY717" fmla="*/ 1888838 h 6858000"/>
              <a:gd name="connsiteX718" fmla="*/ 242575 w 7467663"/>
              <a:gd name="connsiteY718" fmla="*/ 1958841 h 6858000"/>
              <a:gd name="connsiteX719" fmla="*/ 82197 w 7467663"/>
              <a:gd name="connsiteY719" fmla="*/ 1754826 h 6858000"/>
              <a:gd name="connsiteX720" fmla="*/ 0 w 7467663"/>
              <a:gd name="connsiteY720" fmla="*/ 1679650 h 6858000"/>
              <a:gd name="connsiteX721" fmla="*/ 0 w 7467663"/>
              <a:gd name="connsiteY721" fmla="*/ 1602463 h 6858000"/>
              <a:gd name="connsiteX722" fmla="*/ 84689 w 7467663"/>
              <a:gd name="connsiteY722" fmla="*/ 1677442 h 6858000"/>
              <a:gd name="connsiteX723" fmla="*/ 298437 w 7467663"/>
              <a:gd name="connsiteY723" fmla="*/ 1968019 h 6858000"/>
              <a:gd name="connsiteX724" fmla="*/ 227269 w 7467663"/>
              <a:gd name="connsiteY724" fmla="*/ 1114064 h 6858000"/>
              <a:gd name="connsiteX725" fmla="*/ 248003 w 7467663"/>
              <a:gd name="connsiteY725" fmla="*/ 1089613 h 6858000"/>
              <a:gd name="connsiteX726" fmla="*/ 427020 w 7467663"/>
              <a:gd name="connsiteY726" fmla="*/ 1619803 h 6858000"/>
              <a:gd name="connsiteX727" fmla="*/ 340345 w 7467663"/>
              <a:gd name="connsiteY727" fmla="*/ 2027739 h 6858000"/>
              <a:gd name="connsiteX728" fmla="*/ 360865 w 7467663"/>
              <a:gd name="connsiteY728" fmla="*/ 2044827 h 6858000"/>
              <a:gd name="connsiteX729" fmla="*/ 560414 w 7467663"/>
              <a:gd name="connsiteY729" fmla="*/ 2421457 h 6858000"/>
              <a:gd name="connsiteX730" fmla="*/ 1359703 w 7467663"/>
              <a:gd name="connsiteY730" fmla="*/ 2578554 h 6858000"/>
              <a:gd name="connsiteX731" fmla="*/ 1359422 w 7467663"/>
              <a:gd name="connsiteY731" fmla="*/ 2577994 h 6858000"/>
              <a:gd name="connsiteX732" fmla="*/ 828701 w 7467663"/>
              <a:gd name="connsiteY732" fmla="*/ 1839520 h 6858000"/>
              <a:gd name="connsiteX733" fmla="*/ 494427 w 7467663"/>
              <a:gd name="connsiteY733" fmla="*/ 1092333 h 6858000"/>
              <a:gd name="connsiteX734" fmla="*/ 506322 w 7467663"/>
              <a:gd name="connsiteY734" fmla="*/ 1020997 h 6858000"/>
              <a:gd name="connsiteX735" fmla="*/ 4570198 w 7467663"/>
              <a:gd name="connsiteY735" fmla="*/ 978081 h 6858000"/>
              <a:gd name="connsiteX736" fmla="*/ 4523691 w 7467663"/>
              <a:gd name="connsiteY736" fmla="*/ 1127776 h 6858000"/>
              <a:gd name="connsiteX737" fmla="*/ 4509875 w 7467663"/>
              <a:gd name="connsiteY737" fmla="*/ 1167552 h 6858000"/>
              <a:gd name="connsiteX738" fmla="*/ 4478168 w 7467663"/>
              <a:gd name="connsiteY738" fmla="*/ 1260735 h 6858000"/>
              <a:gd name="connsiteX739" fmla="*/ 4409309 w 7467663"/>
              <a:gd name="connsiteY739" fmla="*/ 1666996 h 6858000"/>
              <a:gd name="connsiteX740" fmla="*/ 4370031 w 7467663"/>
              <a:gd name="connsiteY740" fmla="*/ 1955666 h 6858000"/>
              <a:gd name="connsiteX741" fmla="*/ 4570198 w 7467663"/>
              <a:gd name="connsiteY741" fmla="*/ 978081 h 6858000"/>
              <a:gd name="connsiteX742" fmla="*/ 4557898 w 7467663"/>
              <a:gd name="connsiteY742" fmla="*/ 900011 h 6858000"/>
              <a:gd name="connsiteX743" fmla="*/ 4344840 w 7467663"/>
              <a:gd name="connsiteY743" fmla="*/ 1922038 h 6858000"/>
              <a:gd name="connsiteX744" fmla="*/ 4378710 w 7467663"/>
              <a:gd name="connsiteY744" fmla="*/ 1665516 h 6858000"/>
              <a:gd name="connsiteX745" fmla="*/ 4448798 w 7467663"/>
              <a:gd name="connsiteY745" fmla="*/ 1253024 h 6858000"/>
              <a:gd name="connsiteX746" fmla="*/ 4480315 w 7467663"/>
              <a:gd name="connsiteY746" fmla="*/ 1158454 h 6858000"/>
              <a:gd name="connsiteX747" fmla="*/ 4494133 w 7467663"/>
              <a:gd name="connsiteY747" fmla="*/ 1118676 h 6858000"/>
              <a:gd name="connsiteX748" fmla="*/ 4557898 w 7467663"/>
              <a:gd name="connsiteY748" fmla="*/ 900011 h 6858000"/>
              <a:gd name="connsiteX749" fmla="*/ 5870151 w 7467663"/>
              <a:gd name="connsiteY749" fmla="*/ 898890 h 6858000"/>
              <a:gd name="connsiteX750" fmla="*/ 5861335 w 7467663"/>
              <a:gd name="connsiteY750" fmla="*/ 899177 h 6858000"/>
              <a:gd name="connsiteX751" fmla="*/ 5843702 w 7467663"/>
              <a:gd name="connsiteY751" fmla="*/ 899748 h 6858000"/>
              <a:gd name="connsiteX752" fmla="*/ 5651107 w 7467663"/>
              <a:gd name="connsiteY752" fmla="*/ 920306 h 6858000"/>
              <a:gd name="connsiteX753" fmla="*/ 5459407 w 7467663"/>
              <a:gd name="connsiteY753" fmla="*/ 940975 h 6858000"/>
              <a:gd name="connsiteX754" fmla="*/ 5374846 w 7467663"/>
              <a:gd name="connsiteY754" fmla="*/ 941988 h 6858000"/>
              <a:gd name="connsiteX755" fmla="*/ 5256105 w 7467663"/>
              <a:gd name="connsiteY755" fmla="*/ 945632 h 6858000"/>
              <a:gd name="connsiteX756" fmla="*/ 5107071 w 7467663"/>
              <a:gd name="connsiteY756" fmla="*/ 969720 h 6858000"/>
              <a:gd name="connsiteX757" fmla="*/ 4998681 w 7467663"/>
              <a:gd name="connsiteY757" fmla="*/ 988771 h 6858000"/>
              <a:gd name="connsiteX758" fmla="*/ 5870151 w 7467663"/>
              <a:gd name="connsiteY758" fmla="*/ 898890 h 6858000"/>
              <a:gd name="connsiteX759" fmla="*/ 5504425 w 7467663"/>
              <a:gd name="connsiteY759" fmla="*/ 848067 h 6858000"/>
              <a:gd name="connsiteX760" fmla="*/ 4968849 w 7467663"/>
              <a:gd name="connsiteY760" fmla="*/ 962318 h 6858000"/>
              <a:gd name="connsiteX761" fmla="*/ 5104039 w 7467663"/>
              <a:gd name="connsiteY761" fmla="*/ 940634 h 6858000"/>
              <a:gd name="connsiteX762" fmla="*/ 5256311 w 7467663"/>
              <a:gd name="connsiteY762" fmla="*/ 916490 h 6858000"/>
              <a:gd name="connsiteX763" fmla="*/ 5377381 w 7467663"/>
              <a:gd name="connsiteY763" fmla="*/ 912671 h 6858000"/>
              <a:gd name="connsiteX764" fmla="*/ 5460148 w 7467663"/>
              <a:gd name="connsiteY764" fmla="*/ 911442 h 6858000"/>
              <a:gd name="connsiteX765" fmla="*/ 5648971 w 7467663"/>
              <a:gd name="connsiteY765" fmla="*/ 891331 h 6858000"/>
              <a:gd name="connsiteX766" fmla="*/ 5844807 w 7467663"/>
              <a:gd name="connsiteY766" fmla="*/ 870718 h 6858000"/>
              <a:gd name="connsiteX767" fmla="*/ 5862975 w 7467663"/>
              <a:gd name="connsiteY767" fmla="*/ 869756 h 6858000"/>
              <a:gd name="connsiteX768" fmla="*/ 5920887 w 7467663"/>
              <a:gd name="connsiteY768" fmla="*/ 865929 h 6858000"/>
              <a:gd name="connsiteX769" fmla="*/ 5504425 w 7467663"/>
              <a:gd name="connsiteY769" fmla="*/ 848067 h 6858000"/>
              <a:gd name="connsiteX770" fmla="*/ 3607114 w 7467663"/>
              <a:gd name="connsiteY770" fmla="*/ 467441 h 6858000"/>
              <a:gd name="connsiteX771" fmla="*/ 3296242 w 7467663"/>
              <a:gd name="connsiteY771" fmla="*/ 807991 h 6858000"/>
              <a:gd name="connsiteX772" fmla="*/ 3174674 w 7467663"/>
              <a:gd name="connsiteY772" fmla="*/ 919759 h 6858000"/>
              <a:gd name="connsiteX773" fmla="*/ 3042978 w 7467663"/>
              <a:gd name="connsiteY773" fmla="*/ 1054894 h 6858000"/>
              <a:gd name="connsiteX774" fmla="*/ 2968914 w 7467663"/>
              <a:gd name="connsiteY774" fmla="*/ 1133756 h 6858000"/>
              <a:gd name="connsiteX775" fmla="*/ 3103823 w 7467663"/>
              <a:gd name="connsiteY775" fmla="*/ 1026814 h 6858000"/>
              <a:gd name="connsiteX776" fmla="*/ 3607114 w 7467663"/>
              <a:gd name="connsiteY776" fmla="*/ 467441 h 6858000"/>
              <a:gd name="connsiteX777" fmla="*/ 3744487 w 7467663"/>
              <a:gd name="connsiteY777" fmla="*/ 383136 h 6858000"/>
              <a:gd name="connsiteX778" fmla="*/ 3970213 w 7467663"/>
              <a:gd name="connsiteY778" fmla="*/ 995559 h 6858000"/>
              <a:gd name="connsiteX779" fmla="*/ 3744487 w 7467663"/>
              <a:gd name="connsiteY779" fmla="*/ 383136 h 6858000"/>
              <a:gd name="connsiteX780" fmla="*/ 3624562 w 7467663"/>
              <a:gd name="connsiteY780" fmla="*/ 367041 h 6858000"/>
              <a:gd name="connsiteX781" fmla="*/ 3489712 w 7467663"/>
              <a:gd name="connsiteY781" fmla="*/ 485386 h 6858000"/>
              <a:gd name="connsiteX782" fmla="*/ 3182994 w 7467663"/>
              <a:gd name="connsiteY782" fmla="*/ 828265 h 6858000"/>
              <a:gd name="connsiteX783" fmla="*/ 2892114 w 7467663"/>
              <a:gd name="connsiteY783" fmla="*/ 1172635 h 6858000"/>
              <a:gd name="connsiteX784" fmla="*/ 3021459 w 7467663"/>
              <a:gd name="connsiteY784" fmla="*/ 1035385 h 6858000"/>
              <a:gd name="connsiteX785" fmla="*/ 3153873 w 7467663"/>
              <a:gd name="connsiteY785" fmla="*/ 898971 h 6858000"/>
              <a:gd name="connsiteX786" fmla="*/ 3276511 w 7467663"/>
              <a:gd name="connsiteY786" fmla="*/ 786423 h 6858000"/>
              <a:gd name="connsiteX787" fmla="*/ 3584154 w 7467663"/>
              <a:gd name="connsiteY787" fmla="*/ 448218 h 6858000"/>
              <a:gd name="connsiteX788" fmla="*/ 3624562 w 7467663"/>
              <a:gd name="connsiteY788" fmla="*/ 367041 h 6858000"/>
              <a:gd name="connsiteX789" fmla="*/ 3766672 w 7467663"/>
              <a:gd name="connsiteY789" fmla="*/ 359429 h 6858000"/>
              <a:gd name="connsiteX790" fmla="*/ 3996338 w 7467663"/>
              <a:gd name="connsiteY790" fmla="*/ 968237 h 6858000"/>
              <a:gd name="connsiteX791" fmla="*/ 3766672 w 7467663"/>
              <a:gd name="connsiteY791" fmla="*/ 359429 h 6858000"/>
              <a:gd name="connsiteX792" fmla="*/ 5805386 w 7467663"/>
              <a:gd name="connsiteY792" fmla="*/ 239240 h 6858000"/>
              <a:gd name="connsiteX793" fmla="*/ 5736947 w 7467663"/>
              <a:gd name="connsiteY793" fmla="*/ 261367 h 6858000"/>
              <a:gd name="connsiteX794" fmla="*/ 5427012 w 7467663"/>
              <a:gd name="connsiteY794" fmla="*/ 311272 h 6858000"/>
              <a:gd name="connsiteX795" fmla="*/ 5147818 w 7467663"/>
              <a:gd name="connsiteY795" fmla="*/ 322112 h 6858000"/>
              <a:gd name="connsiteX796" fmla="*/ 5060854 w 7467663"/>
              <a:gd name="connsiteY796" fmla="*/ 311882 h 6858000"/>
              <a:gd name="connsiteX797" fmla="*/ 4945989 w 7467663"/>
              <a:gd name="connsiteY797" fmla="*/ 300516 h 6858000"/>
              <a:gd name="connsiteX798" fmla="*/ 5410479 w 7467663"/>
              <a:gd name="connsiteY798" fmla="*/ 348434 h 6858000"/>
              <a:gd name="connsiteX799" fmla="*/ 5805386 w 7467663"/>
              <a:gd name="connsiteY799" fmla="*/ 239240 h 6858000"/>
              <a:gd name="connsiteX800" fmla="*/ 5905192 w 7467663"/>
              <a:gd name="connsiteY800" fmla="*/ 163079 h 6858000"/>
              <a:gd name="connsiteX801" fmla="*/ 5865655 w 7467663"/>
              <a:gd name="connsiteY801" fmla="*/ 171901 h 6858000"/>
              <a:gd name="connsiteX802" fmla="*/ 5259740 w 7467663"/>
              <a:gd name="connsiteY802" fmla="*/ 257013 h 6858000"/>
              <a:gd name="connsiteX803" fmla="*/ 5208466 w 7467663"/>
              <a:gd name="connsiteY803" fmla="*/ 257550 h 6858000"/>
              <a:gd name="connsiteX804" fmla="*/ 4980204 w 7467663"/>
              <a:gd name="connsiteY804" fmla="*/ 271903 h 6858000"/>
              <a:gd name="connsiteX805" fmla="*/ 5068068 w 7467663"/>
              <a:gd name="connsiteY805" fmla="*/ 282244 h 6858000"/>
              <a:gd name="connsiteX806" fmla="*/ 5153231 w 7467663"/>
              <a:gd name="connsiteY806" fmla="*/ 292240 h 6858000"/>
              <a:gd name="connsiteX807" fmla="*/ 5426491 w 7467663"/>
              <a:gd name="connsiteY807" fmla="*/ 281128 h 6858000"/>
              <a:gd name="connsiteX808" fmla="*/ 5731212 w 7467663"/>
              <a:gd name="connsiteY808" fmla="*/ 231951 h 6858000"/>
              <a:gd name="connsiteX809" fmla="*/ 5905192 w 7467663"/>
              <a:gd name="connsiteY809" fmla="*/ 163079 h 6858000"/>
              <a:gd name="connsiteX810" fmla="*/ 5944437 w 7467663"/>
              <a:gd name="connsiteY810" fmla="*/ 113829 h 6858000"/>
              <a:gd name="connsiteX811" fmla="*/ 5825032 w 7467663"/>
              <a:gd name="connsiteY811" fmla="*/ 146405 h 6858000"/>
              <a:gd name="connsiteX812" fmla="*/ 4955599 w 7467663"/>
              <a:gd name="connsiteY812" fmla="*/ 247008 h 6858000"/>
              <a:gd name="connsiteX813" fmla="*/ 5210104 w 7467663"/>
              <a:gd name="connsiteY813" fmla="*/ 228123 h 6858000"/>
              <a:gd name="connsiteX814" fmla="*/ 5261015 w 7467663"/>
              <a:gd name="connsiteY814" fmla="*/ 227087 h 6858000"/>
              <a:gd name="connsiteX815" fmla="*/ 5861181 w 7467663"/>
              <a:gd name="connsiteY815" fmla="*/ 143093 h 6858000"/>
              <a:gd name="connsiteX816" fmla="*/ 5961252 w 7467663"/>
              <a:gd name="connsiteY816" fmla="*/ 114820 h 6858000"/>
              <a:gd name="connsiteX817" fmla="*/ 5944437 w 7467663"/>
              <a:gd name="connsiteY817" fmla="*/ 113829 h 6858000"/>
              <a:gd name="connsiteX818" fmla="*/ 3882765 w 7467663"/>
              <a:gd name="connsiteY818" fmla="*/ 0 h 6858000"/>
              <a:gd name="connsiteX819" fmla="*/ 3995099 w 7467663"/>
              <a:gd name="connsiteY819" fmla="*/ 0 h 6858000"/>
              <a:gd name="connsiteX820" fmla="*/ 4163818 w 7467663"/>
              <a:gd name="connsiteY820" fmla="*/ 234104 h 6858000"/>
              <a:gd name="connsiteX821" fmla="*/ 4172099 w 7467663"/>
              <a:gd name="connsiteY821" fmla="*/ 234207 h 6858000"/>
              <a:gd name="connsiteX822" fmla="*/ 4784282 w 7467663"/>
              <a:gd name="connsiteY822" fmla="*/ 276561 h 6858000"/>
              <a:gd name="connsiteX823" fmla="*/ 4801687 w 7467663"/>
              <a:gd name="connsiteY823" fmla="*/ 267764 h 6858000"/>
              <a:gd name="connsiteX824" fmla="*/ 6082788 w 7467663"/>
              <a:gd name="connsiteY824" fmla="*/ 64119 h 6858000"/>
              <a:gd name="connsiteX825" fmla="*/ 6099442 w 7467663"/>
              <a:gd name="connsiteY825" fmla="*/ 82568 h 6858000"/>
              <a:gd name="connsiteX826" fmla="*/ 4804137 w 7467663"/>
              <a:gd name="connsiteY826" fmla="*/ 320931 h 6858000"/>
              <a:gd name="connsiteX827" fmla="*/ 4227047 w 7467663"/>
              <a:gd name="connsiteY827" fmla="*/ 313415 h 6858000"/>
              <a:gd name="connsiteX828" fmla="*/ 4346041 w 7467663"/>
              <a:gd name="connsiteY828" fmla="*/ 456086 h 6858000"/>
              <a:gd name="connsiteX829" fmla="*/ 4870967 w 7467663"/>
              <a:gd name="connsiteY829" fmla="*/ 963061 h 6858000"/>
              <a:gd name="connsiteX830" fmla="*/ 4889647 w 7467663"/>
              <a:gd name="connsiteY830" fmla="*/ 957147 h 6858000"/>
              <a:gd name="connsiteX831" fmla="*/ 5422504 w 7467663"/>
              <a:gd name="connsiteY831" fmla="*/ 805191 h 6858000"/>
              <a:gd name="connsiteX832" fmla="*/ 6087656 w 7467663"/>
              <a:gd name="connsiteY832" fmla="*/ 826703 h 6858000"/>
              <a:gd name="connsiteX833" fmla="*/ 6058717 w 7467663"/>
              <a:gd name="connsiteY833" fmla="*/ 865992 h 6858000"/>
              <a:gd name="connsiteX834" fmla="*/ 4974153 w 7467663"/>
              <a:gd name="connsiteY834" fmla="*/ 1045456 h 6858000"/>
              <a:gd name="connsiteX835" fmla="*/ 5627835 w 7467663"/>
              <a:gd name="connsiteY835" fmla="*/ 1472077 h 6858000"/>
              <a:gd name="connsiteX836" fmla="*/ 5629817 w 7467663"/>
              <a:gd name="connsiteY836" fmla="*/ 1471412 h 6858000"/>
              <a:gd name="connsiteX837" fmla="*/ 5634124 w 7467663"/>
              <a:gd name="connsiteY837" fmla="*/ 1470572 h 6858000"/>
              <a:gd name="connsiteX838" fmla="*/ 5755832 w 7467663"/>
              <a:gd name="connsiteY838" fmla="*/ 1383886 h 6858000"/>
              <a:gd name="connsiteX839" fmla="*/ 6014186 w 7467663"/>
              <a:gd name="connsiteY839" fmla="*/ 1279799 h 6858000"/>
              <a:gd name="connsiteX840" fmla="*/ 6901619 w 7467663"/>
              <a:gd name="connsiteY840" fmla="*/ 1047874 h 6858000"/>
              <a:gd name="connsiteX841" fmla="*/ 6931566 w 7467663"/>
              <a:gd name="connsiteY841" fmla="*/ 1062034 h 6858000"/>
              <a:gd name="connsiteX842" fmla="*/ 5790982 w 7467663"/>
              <a:gd name="connsiteY842" fmla="*/ 1561380 h 6858000"/>
              <a:gd name="connsiteX843" fmla="*/ 6188971 w 7467663"/>
              <a:gd name="connsiteY843" fmla="*/ 1755168 h 6858000"/>
              <a:gd name="connsiteX844" fmla="*/ 6202446 w 7467663"/>
              <a:gd name="connsiteY844" fmla="*/ 1752268 h 6858000"/>
              <a:gd name="connsiteX845" fmla="*/ 7179560 w 7467663"/>
              <a:gd name="connsiteY845" fmla="*/ 1467551 h 6858000"/>
              <a:gd name="connsiteX846" fmla="*/ 7158730 w 7467663"/>
              <a:gd name="connsiteY846" fmla="*/ 1507835 h 6858000"/>
              <a:gd name="connsiteX847" fmla="*/ 6326959 w 7467663"/>
              <a:gd name="connsiteY847" fmla="*/ 1817686 h 6858000"/>
              <a:gd name="connsiteX848" fmla="*/ 6537433 w 7467663"/>
              <a:gd name="connsiteY848" fmla="*/ 1907790 h 6858000"/>
              <a:gd name="connsiteX849" fmla="*/ 6550221 w 7467663"/>
              <a:gd name="connsiteY849" fmla="*/ 1910729 h 6858000"/>
              <a:gd name="connsiteX850" fmla="*/ 6964438 w 7467663"/>
              <a:gd name="connsiteY850" fmla="*/ 2209505 h 6858000"/>
              <a:gd name="connsiteX851" fmla="*/ 7367862 w 7467663"/>
              <a:gd name="connsiteY851" fmla="*/ 2806833 h 6858000"/>
              <a:gd name="connsiteX852" fmla="*/ 7364329 w 7467663"/>
              <a:gd name="connsiteY852" fmla="*/ 2826907 h 6858000"/>
              <a:gd name="connsiteX853" fmla="*/ 7290545 w 7467663"/>
              <a:gd name="connsiteY853" fmla="*/ 2850663 h 6858000"/>
              <a:gd name="connsiteX854" fmla="*/ 6472036 w 7467663"/>
              <a:gd name="connsiteY854" fmla="*/ 1959003 h 6858000"/>
              <a:gd name="connsiteX855" fmla="*/ 5792897 w 7467663"/>
              <a:gd name="connsiteY855" fmla="*/ 1647747 h 6858000"/>
              <a:gd name="connsiteX856" fmla="*/ 5842751 w 7467663"/>
              <a:gd name="connsiteY856" fmla="*/ 1816112 h 6858000"/>
              <a:gd name="connsiteX857" fmla="*/ 5847424 w 7467663"/>
              <a:gd name="connsiteY857" fmla="*/ 1815776 h 6858000"/>
              <a:gd name="connsiteX858" fmla="*/ 6399821 w 7467663"/>
              <a:gd name="connsiteY858" fmla="*/ 2344799 h 6858000"/>
              <a:gd name="connsiteX859" fmla="*/ 6323232 w 7467663"/>
              <a:gd name="connsiteY859" fmla="*/ 2389634 h 6858000"/>
              <a:gd name="connsiteX860" fmla="*/ 5942958 w 7467663"/>
              <a:gd name="connsiteY860" fmla="*/ 2077708 h 6858000"/>
              <a:gd name="connsiteX861" fmla="*/ 5921559 w 7467663"/>
              <a:gd name="connsiteY861" fmla="*/ 2378596 h 6858000"/>
              <a:gd name="connsiteX862" fmla="*/ 5817651 w 7467663"/>
              <a:gd name="connsiteY862" fmla="*/ 3023919 h 6858000"/>
              <a:gd name="connsiteX863" fmla="*/ 5729634 w 7467663"/>
              <a:gd name="connsiteY863" fmla="*/ 3051849 h 6858000"/>
              <a:gd name="connsiteX864" fmla="*/ 5611018 w 7467663"/>
              <a:gd name="connsiteY864" fmla="*/ 2316769 h 6858000"/>
              <a:gd name="connsiteX865" fmla="*/ 5687608 w 7467663"/>
              <a:gd name="connsiteY865" fmla="*/ 2039972 h 6858000"/>
              <a:gd name="connsiteX866" fmla="*/ 5657554 w 7467663"/>
              <a:gd name="connsiteY866" fmla="*/ 1576445 h 6858000"/>
              <a:gd name="connsiteX867" fmla="*/ 5150475 w 7467663"/>
              <a:gd name="connsiteY867" fmla="*/ 1274012 h 6858000"/>
              <a:gd name="connsiteX868" fmla="*/ 5349142 w 7467663"/>
              <a:gd name="connsiteY868" fmla="*/ 2204405 h 6858000"/>
              <a:gd name="connsiteX869" fmla="*/ 5262214 w 7467663"/>
              <a:gd name="connsiteY869" fmla="*/ 2233836 h 6858000"/>
              <a:gd name="connsiteX870" fmla="*/ 4981539 w 7467663"/>
              <a:gd name="connsiteY870" fmla="*/ 1542201 h 6858000"/>
              <a:gd name="connsiteX871" fmla="*/ 4958461 w 7467663"/>
              <a:gd name="connsiteY871" fmla="*/ 1136957 h 6858000"/>
              <a:gd name="connsiteX872" fmla="*/ 4655015 w 7467663"/>
              <a:gd name="connsiteY872" fmla="*/ 891426 h 6858000"/>
              <a:gd name="connsiteX873" fmla="*/ 4348002 w 7467663"/>
              <a:gd name="connsiteY873" fmla="*/ 2205895 h 6858000"/>
              <a:gd name="connsiteX874" fmla="*/ 4262250 w 7467663"/>
              <a:gd name="connsiteY874" fmla="*/ 2219972 h 6858000"/>
              <a:gd name="connsiteX875" fmla="*/ 4550611 w 7467663"/>
              <a:gd name="connsiteY875" fmla="*/ 817540 h 6858000"/>
              <a:gd name="connsiteX876" fmla="*/ 4564418 w 7467663"/>
              <a:gd name="connsiteY876" fmla="*/ 808293 h 6858000"/>
              <a:gd name="connsiteX877" fmla="*/ 4266388 w 7467663"/>
              <a:gd name="connsiteY877" fmla="*/ 500083 h 6858000"/>
              <a:gd name="connsiteX878" fmla="*/ 4032842 w 7467663"/>
              <a:gd name="connsiteY878" fmla="*/ 211809 h 6858000"/>
              <a:gd name="connsiteX879" fmla="*/ 3882765 w 7467663"/>
              <a:gd name="connsiteY879" fmla="*/ 0 h 6858000"/>
              <a:gd name="connsiteX880" fmla="*/ 3721337 w 7467663"/>
              <a:gd name="connsiteY880" fmla="*/ 0 h 6858000"/>
              <a:gd name="connsiteX881" fmla="*/ 3797544 w 7467663"/>
              <a:gd name="connsiteY881" fmla="*/ 0 h 6858000"/>
              <a:gd name="connsiteX882" fmla="*/ 3775734 w 7467663"/>
              <a:gd name="connsiteY882" fmla="*/ 95131 h 6858000"/>
              <a:gd name="connsiteX883" fmla="*/ 3724807 w 7467663"/>
              <a:gd name="connsiteY883" fmla="*/ 272257 h 6858000"/>
              <a:gd name="connsiteX884" fmla="*/ 3726844 w 7467663"/>
              <a:gd name="connsiteY884" fmla="*/ 282988 h 6858000"/>
              <a:gd name="connsiteX885" fmla="*/ 3742664 w 7467663"/>
              <a:gd name="connsiteY885" fmla="*/ 279918 h 6858000"/>
              <a:gd name="connsiteX886" fmla="*/ 4103910 w 7467663"/>
              <a:gd name="connsiteY886" fmla="*/ 1161917 h 6858000"/>
              <a:gd name="connsiteX887" fmla="*/ 4020269 w 7467663"/>
              <a:gd name="connsiteY887" fmla="*/ 1200406 h 6858000"/>
              <a:gd name="connsiteX888" fmla="*/ 3674882 w 7467663"/>
              <a:gd name="connsiteY888" fmla="*/ 488524 h 6858000"/>
              <a:gd name="connsiteX889" fmla="*/ 3132682 w 7467663"/>
              <a:gd name="connsiteY889" fmla="*/ 1072284 h 6858000"/>
              <a:gd name="connsiteX890" fmla="*/ 2716346 w 7467663"/>
              <a:gd name="connsiteY890" fmla="*/ 1276376 h 6858000"/>
              <a:gd name="connsiteX891" fmla="*/ 2716772 w 7467663"/>
              <a:gd name="connsiteY891" fmla="*/ 1255462 h 6858000"/>
              <a:gd name="connsiteX892" fmla="*/ 3471096 w 7467663"/>
              <a:gd name="connsiteY892" fmla="*/ 437072 h 6858000"/>
              <a:gd name="connsiteX893" fmla="*/ 3639057 w 7467663"/>
              <a:gd name="connsiteY893" fmla="*/ 286334 h 6858000"/>
              <a:gd name="connsiteX894" fmla="*/ 3640309 w 7467663"/>
              <a:gd name="connsiteY894" fmla="*/ 284664 h 6858000"/>
              <a:gd name="connsiteX895" fmla="*/ 3646022 w 7467663"/>
              <a:gd name="connsiteY895" fmla="*/ 276711 h 6858000"/>
              <a:gd name="connsiteX896" fmla="*/ 3707943 w 7467663"/>
              <a:gd name="connsiteY896" fmla="*/ 65958 h 6858000"/>
              <a:gd name="connsiteX897" fmla="*/ 3721337 w 7467663"/>
              <a:gd name="connsiteY897" fmla="*/ 0 h 6858000"/>
              <a:gd name="connsiteX898" fmla="*/ 2867960 w 7467663"/>
              <a:gd name="connsiteY898" fmla="*/ 0 h 6858000"/>
              <a:gd name="connsiteX899" fmla="*/ 2926351 w 7467663"/>
              <a:gd name="connsiteY899" fmla="*/ 0 h 6858000"/>
              <a:gd name="connsiteX900" fmla="*/ 2902823 w 7467663"/>
              <a:gd name="connsiteY900" fmla="*/ 262929 h 6858000"/>
              <a:gd name="connsiteX901" fmla="*/ 2940663 w 7467663"/>
              <a:gd name="connsiteY901" fmla="*/ 140884 h 6858000"/>
              <a:gd name="connsiteX902" fmla="*/ 2947039 w 7467663"/>
              <a:gd name="connsiteY902" fmla="*/ 122524 h 6858000"/>
              <a:gd name="connsiteX903" fmla="*/ 2984316 w 7467663"/>
              <a:gd name="connsiteY903" fmla="*/ 0 h 6858000"/>
              <a:gd name="connsiteX904" fmla="*/ 3016114 w 7467663"/>
              <a:gd name="connsiteY904" fmla="*/ 0 h 6858000"/>
              <a:gd name="connsiteX905" fmla="*/ 2979949 w 7467663"/>
              <a:gd name="connsiteY905" fmla="*/ 119274 h 6858000"/>
              <a:gd name="connsiteX906" fmla="*/ 3023879 w 7467663"/>
              <a:gd name="connsiteY906" fmla="*/ 0 h 6858000"/>
              <a:gd name="connsiteX907" fmla="*/ 3105400 w 7467663"/>
              <a:gd name="connsiteY907" fmla="*/ 0 h 6858000"/>
              <a:gd name="connsiteX908" fmla="*/ 3094669 w 7467663"/>
              <a:gd name="connsiteY908" fmla="*/ 30308 h 6858000"/>
              <a:gd name="connsiteX909" fmla="*/ 2901945 w 7467663"/>
              <a:gd name="connsiteY909" fmla="*/ 466538 h 6858000"/>
              <a:gd name="connsiteX910" fmla="*/ 2815209 w 7467663"/>
              <a:gd name="connsiteY910" fmla="*/ 497361 h 6858000"/>
              <a:gd name="connsiteX911" fmla="*/ 2844845 w 7467663"/>
              <a:gd name="connsiteY911" fmla="*/ 127638 h 6858000"/>
              <a:gd name="connsiteX912" fmla="*/ 2867960 w 7467663"/>
              <a:gd name="connsiteY912" fmla="*/ 0 h 6858000"/>
              <a:gd name="connsiteX913" fmla="*/ 1057230 w 7467663"/>
              <a:gd name="connsiteY913" fmla="*/ 0 h 6858000"/>
              <a:gd name="connsiteX914" fmla="*/ 1111003 w 7467663"/>
              <a:gd name="connsiteY914" fmla="*/ 0 h 6858000"/>
              <a:gd name="connsiteX915" fmla="*/ 1125553 w 7467663"/>
              <a:gd name="connsiteY915" fmla="*/ 52588 h 6858000"/>
              <a:gd name="connsiteX916" fmla="*/ 1304276 w 7467663"/>
              <a:gd name="connsiteY916" fmla="*/ 476275 h 6858000"/>
              <a:gd name="connsiteX917" fmla="*/ 1492066 w 7467663"/>
              <a:gd name="connsiteY917" fmla="*/ 886333 h 6858000"/>
              <a:gd name="connsiteX918" fmla="*/ 1423698 w 7467663"/>
              <a:gd name="connsiteY918" fmla="*/ 710817 h 6858000"/>
              <a:gd name="connsiteX919" fmla="*/ 1357609 w 7467663"/>
              <a:gd name="connsiteY919" fmla="*/ 532892 h 6858000"/>
              <a:gd name="connsiteX920" fmla="*/ 1309550 w 7467663"/>
              <a:gd name="connsiteY920" fmla="*/ 374031 h 6858000"/>
              <a:gd name="connsiteX921" fmla="*/ 1193673 w 7467663"/>
              <a:gd name="connsiteY921" fmla="*/ 49533 h 6858000"/>
              <a:gd name="connsiteX922" fmla="*/ 1164391 w 7467663"/>
              <a:gd name="connsiteY922" fmla="*/ 0 h 6858000"/>
              <a:gd name="connsiteX923" fmla="*/ 1200666 w 7467663"/>
              <a:gd name="connsiteY923" fmla="*/ 0 h 6858000"/>
              <a:gd name="connsiteX924" fmla="*/ 1223408 w 7467663"/>
              <a:gd name="connsiteY924" fmla="*/ 38996 h 6858000"/>
              <a:gd name="connsiteX925" fmla="*/ 1339635 w 7467663"/>
              <a:gd name="connsiteY925" fmla="*/ 365517 h 6858000"/>
              <a:gd name="connsiteX926" fmla="*/ 1387469 w 7467663"/>
              <a:gd name="connsiteY926" fmla="*/ 523079 h 6858000"/>
              <a:gd name="connsiteX927" fmla="*/ 1452685 w 7467663"/>
              <a:gd name="connsiteY927" fmla="*/ 699806 h 6858000"/>
              <a:gd name="connsiteX928" fmla="*/ 1492092 w 7467663"/>
              <a:gd name="connsiteY928" fmla="*/ 800424 h 6858000"/>
              <a:gd name="connsiteX929" fmla="*/ 1455302 w 7467663"/>
              <a:gd name="connsiteY929" fmla="*/ 632913 h 6858000"/>
              <a:gd name="connsiteX930" fmla="*/ 1222336 w 7467663"/>
              <a:gd name="connsiteY930" fmla="*/ 9480 h 6858000"/>
              <a:gd name="connsiteX931" fmla="*/ 1214634 w 7467663"/>
              <a:gd name="connsiteY931" fmla="*/ 0 h 6858000"/>
              <a:gd name="connsiteX932" fmla="*/ 1289827 w 7467663"/>
              <a:gd name="connsiteY932" fmla="*/ 0 h 6858000"/>
              <a:gd name="connsiteX933" fmla="*/ 1321076 w 7467663"/>
              <a:gd name="connsiteY933" fmla="*/ 59722 h 6858000"/>
              <a:gd name="connsiteX934" fmla="*/ 1512579 w 7467663"/>
              <a:gd name="connsiteY934" fmla="*/ 626441 h 6858000"/>
              <a:gd name="connsiteX935" fmla="*/ 1506076 w 7467663"/>
              <a:gd name="connsiteY935" fmla="*/ 1089289 h 6858000"/>
              <a:gd name="connsiteX936" fmla="*/ 1486346 w 7467663"/>
              <a:gd name="connsiteY936" fmla="*/ 1079919 h 6858000"/>
              <a:gd name="connsiteX937" fmla="*/ 1070511 w 7467663"/>
              <a:gd name="connsiteY937" fmla="*/ 48609 h 6858000"/>
              <a:gd name="connsiteX938" fmla="*/ 1057230 w 7467663"/>
              <a:gd name="connsiteY938" fmla="*/ 0 h 6858000"/>
              <a:gd name="connsiteX939" fmla="*/ 43151 w 7467663"/>
              <a:gd name="connsiteY939" fmla="*/ 0 h 6858000"/>
              <a:gd name="connsiteX940" fmla="*/ 95283 w 7467663"/>
              <a:gd name="connsiteY940" fmla="*/ 0 h 6858000"/>
              <a:gd name="connsiteX941" fmla="*/ 300708 w 7467663"/>
              <a:gd name="connsiteY941" fmla="*/ 154571 h 6858000"/>
              <a:gd name="connsiteX942" fmla="*/ 530414 w 7467663"/>
              <a:gd name="connsiteY942" fmla="*/ 354673 h 6858000"/>
              <a:gd name="connsiteX943" fmla="*/ 333785 w 7467663"/>
              <a:gd name="connsiteY943" fmla="*/ 161564 h 6858000"/>
              <a:gd name="connsiteX944" fmla="*/ 147005 w 7467663"/>
              <a:gd name="connsiteY944" fmla="*/ 0 h 6858000"/>
              <a:gd name="connsiteX945" fmla="*/ 272509 w 7467663"/>
              <a:gd name="connsiteY945" fmla="*/ 0 h 6858000"/>
              <a:gd name="connsiteX946" fmla="*/ 326276 w 7467663"/>
              <a:gd name="connsiteY946" fmla="*/ 45847 h 6858000"/>
              <a:gd name="connsiteX947" fmla="*/ 823759 w 7467663"/>
              <a:gd name="connsiteY947" fmla="*/ 574145 h 6858000"/>
              <a:gd name="connsiteX948" fmla="*/ 811254 w 7467663"/>
              <a:gd name="connsiteY948" fmla="*/ 665546 h 6858000"/>
              <a:gd name="connsiteX949" fmla="*/ 154042 w 7467663"/>
              <a:gd name="connsiteY949" fmla="*/ 261522 h 6858000"/>
              <a:gd name="connsiteX950" fmla="*/ 13550 w 7467663"/>
              <a:gd name="connsiteY950" fmla="*/ 158423 h 6858000"/>
              <a:gd name="connsiteX951" fmla="*/ 0 w 7467663"/>
              <a:gd name="connsiteY951" fmla="*/ 146618 h 6858000"/>
              <a:gd name="connsiteX952" fmla="*/ 0 w 7467663"/>
              <a:gd name="connsiteY952" fmla="*/ 59161 h 6858000"/>
              <a:gd name="connsiteX953" fmla="*/ 45427 w 7467663"/>
              <a:gd name="connsiteY953" fmla="*/ 101078 h 6858000"/>
              <a:gd name="connsiteX954" fmla="*/ 630103 w 7467663"/>
              <a:gd name="connsiteY954" fmla="*/ 485885 h 6858000"/>
              <a:gd name="connsiteX955" fmla="*/ 532040 w 7467663"/>
              <a:gd name="connsiteY955" fmla="*/ 399359 h 6858000"/>
              <a:gd name="connsiteX956" fmla="*/ 517618 w 7467663"/>
              <a:gd name="connsiteY956" fmla="*/ 385726 h 6858000"/>
              <a:gd name="connsiteX957" fmla="*/ 285074 w 7467663"/>
              <a:gd name="connsiteY957" fmla="*/ 182755 h 6858000"/>
              <a:gd name="connsiteX958" fmla="*/ 43151 w 7467663"/>
              <a:gd name="connsiteY958"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334256 h 6858000"/>
              <a:gd name="connsiteX78" fmla="*/ 7454976 w 7467663"/>
              <a:gd name="connsiteY78" fmla="*/ 6318297 h 6858000"/>
              <a:gd name="connsiteX79" fmla="*/ 1456157 w 7467663"/>
              <a:gd name="connsiteY79" fmla="*/ 5371404 h 6858000"/>
              <a:gd name="connsiteX80" fmla="*/ 1244432 w 7467663"/>
              <a:gd name="connsiteY80" fmla="*/ 5385601 h 6858000"/>
              <a:gd name="connsiteX81" fmla="*/ 973990 w 7467663"/>
              <a:gd name="connsiteY81" fmla="*/ 5424940 h 6858000"/>
              <a:gd name="connsiteX82" fmla="*/ 1103809 w 7467663"/>
              <a:gd name="connsiteY82" fmla="*/ 5433720 h 6858000"/>
              <a:gd name="connsiteX83" fmla="*/ 1123454 w 7467663"/>
              <a:gd name="connsiteY83" fmla="*/ 5435727 h 6858000"/>
              <a:gd name="connsiteX84" fmla="*/ 1737017 w 7467663"/>
              <a:gd name="connsiteY84" fmla="*/ 5452183 h 6858000"/>
              <a:gd name="connsiteX85" fmla="*/ 1824397 w 7467663"/>
              <a:gd name="connsiteY85" fmla="*/ 5447757 h 6858000"/>
              <a:gd name="connsiteX86" fmla="*/ 2070059 w 7467663"/>
              <a:gd name="connsiteY86" fmla="*/ 5441660 h 6858000"/>
              <a:gd name="connsiteX87" fmla="*/ 1456157 w 7467663"/>
              <a:gd name="connsiteY87" fmla="*/ 5371404 h 6858000"/>
              <a:gd name="connsiteX88" fmla="*/ 4988186 w 7467663"/>
              <a:gd name="connsiteY88" fmla="*/ 5216467 h 6858000"/>
              <a:gd name="connsiteX89" fmla="*/ 4777334 w 7467663"/>
              <a:gd name="connsiteY89" fmla="*/ 5406072 h 6858000"/>
              <a:gd name="connsiteX90" fmla="*/ 4718341 w 7467663"/>
              <a:gd name="connsiteY90" fmla="*/ 5468043 h 6858000"/>
              <a:gd name="connsiteX91" fmla="*/ 4604655 w 7467663"/>
              <a:gd name="connsiteY91" fmla="*/ 5583434 h 6858000"/>
              <a:gd name="connsiteX92" fmla="*/ 4565074 w 7467663"/>
              <a:gd name="connsiteY92" fmla="*/ 5618550 h 6858000"/>
              <a:gd name="connsiteX93" fmla="*/ 4988186 w 7467663"/>
              <a:gd name="connsiteY93" fmla="*/ 5216467 h 6858000"/>
              <a:gd name="connsiteX94" fmla="*/ 4978032 w 7467663"/>
              <a:gd name="connsiteY94" fmla="*/ 5183809 h 6858000"/>
              <a:gd name="connsiteX95" fmla="*/ 4463413 w 7467663"/>
              <a:gd name="connsiteY95" fmla="*/ 5615162 h 6858000"/>
              <a:gd name="connsiteX96" fmla="*/ 4358134 w 7467663"/>
              <a:gd name="connsiteY96" fmla="*/ 5742791 h 6858000"/>
              <a:gd name="connsiteX97" fmla="*/ 4376219 w 7467663"/>
              <a:gd name="connsiteY97" fmla="*/ 5729027 h 6858000"/>
              <a:gd name="connsiteX98" fmla="*/ 4582340 w 7467663"/>
              <a:gd name="connsiteY98" fmla="*/ 5561037 h 6858000"/>
              <a:gd name="connsiteX99" fmla="*/ 4694684 w 7467663"/>
              <a:gd name="connsiteY99" fmla="*/ 5447098 h 6858000"/>
              <a:gd name="connsiteX100" fmla="*/ 4754123 w 7467663"/>
              <a:gd name="connsiteY100" fmla="*/ 5384643 h 6858000"/>
              <a:gd name="connsiteX101" fmla="*/ 4978032 w 7467663"/>
              <a:gd name="connsiteY101" fmla="*/ 5183809 h 6858000"/>
              <a:gd name="connsiteX102" fmla="*/ 1903353 w 7467663"/>
              <a:gd name="connsiteY102" fmla="*/ 5044827 h 6858000"/>
              <a:gd name="connsiteX103" fmla="*/ 1936931 w 7467663"/>
              <a:gd name="connsiteY103" fmla="*/ 5093954 h 6858000"/>
              <a:gd name="connsiteX104" fmla="*/ 2195868 w 7467663"/>
              <a:gd name="connsiteY104" fmla="*/ 5396574 h 6858000"/>
              <a:gd name="connsiteX105" fmla="*/ 2088852 w 7467663"/>
              <a:gd name="connsiteY105" fmla="*/ 5166123 h 6858000"/>
              <a:gd name="connsiteX106" fmla="*/ 1958241 w 7467663"/>
              <a:gd name="connsiteY106" fmla="*/ 5067955 h 6858000"/>
              <a:gd name="connsiteX107" fmla="*/ 1903353 w 7467663"/>
              <a:gd name="connsiteY107" fmla="*/ 5044827 h 6858000"/>
              <a:gd name="connsiteX108" fmla="*/ 1979378 w 7467663"/>
              <a:gd name="connsiteY108" fmla="*/ 4769504 h 6858000"/>
              <a:gd name="connsiteX109" fmla="*/ 2882120 w 7467663"/>
              <a:gd name="connsiteY109" fmla="*/ 5064547 h 6858000"/>
              <a:gd name="connsiteX110" fmla="*/ 2793103 w 7467663"/>
              <a:gd name="connsiteY110" fmla="*/ 5039699 h 6858000"/>
              <a:gd name="connsiteX111" fmla="*/ 2770041 w 7467663"/>
              <a:gd name="connsiteY111" fmla="*/ 5033634 h 6858000"/>
              <a:gd name="connsiteX112" fmla="*/ 1979378 w 7467663"/>
              <a:gd name="connsiteY112" fmla="*/ 4769504 h 6858000"/>
              <a:gd name="connsiteX113" fmla="*/ 1927410 w 7467663"/>
              <a:gd name="connsiteY113" fmla="*/ 4716164 h 6858000"/>
              <a:gd name="connsiteX114" fmla="*/ 1959587 w 7467663"/>
              <a:gd name="connsiteY114" fmla="*/ 4728849 h 6858000"/>
              <a:gd name="connsiteX115" fmla="*/ 2777707 w 7467663"/>
              <a:gd name="connsiteY115" fmla="*/ 5003991 h 6858000"/>
              <a:gd name="connsiteX116" fmla="*/ 2800768 w 7467663"/>
              <a:gd name="connsiteY116" fmla="*/ 5010056 h 6858000"/>
              <a:gd name="connsiteX117" fmla="*/ 2879408 w 7467663"/>
              <a:gd name="connsiteY117" fmla="*/ 5031590 h 6858000"/>
              <a:gd name="connsiteX118" fmla="*/ 2862295 w 7467663"/>
              <a:gd name="connsiteY118" fmla="*/ 5022958 h 6858000"/>
              <a:gd name="connsiteX119" fmla="*/ 2813343 w 7467663"/>
              <a:gd name="connsiteY119" fmla="*/ 4998369 h 6858000"/>
              <a:gd name="connsiteX120" fmla="*/ 2646245 w 7467663"/>
              <a:gd name="connsiteY120" fmla="*/ 4930999 h 6858000"/>
              <a:gd name="connsiteX121" fmla="*/ 1999243 w 7467663"/>
              <a:gd name="connsiteY121" fmla="*/ 4730524 h 6858000"/>
              <a:gd name="connsiteX122" fmla="*/ 1979527 w 7467663"/>
              <a:gd name="connsiteY122" fmla="*/ 4726651 h 6858000"/>
              <a:gd name="connsiteX123" fmla="*/ 1927410 w 7467663"/>
              <a:gd name="connsiteY123" fmla="*/ 4716164 h 6858000"/>
              <a:gd name="connsiteX124" fmla="*/ 1997014 w 7467663"/>
              <a:gd name="connsiteY124" fmla="*/ 4698007 h 6858000"/>
              <a:gd name="connsiteX125" fmla="*/ 2005458 w 7467663"/>
              <a:gd name="connsiteY125" fmla="*/ 4699540 h 6858000"/>
              <a:gd name="connsiteX126" fmla="*/ 2657186 w 7467663"/>
              <a:gd name="connsiteY126" fmla="*/ 4901687 h 6858000"/>
              <a:gd name="connsiteX127" fmla="*/ 2826662 w 7467663"/>
              <a:gd name="connsiteY127" fmla="*/ 4970362 h 6858000"/>
              <a:gd name="connsiteX128" fmla="*/ 2876100 w 7467663"/>
              <a:gd name="connsiteY128" fmla="*/ 4995397 h 6858000"/>
              <a:gd name="connsiteX129" fmla="*/ 3042600 w 7467663"/>
              <a:gd name="connsiteY129" fmla="*/ 5059532 h 6858000"/>
              <a:gd name="connsiteX130" fmla="*/ 1997014 w 7467663"/>
              <a:gd name="connsiteY130" fmla="*/ 4698007 h 6858000"/>
              <a:gd name="connsiteX131" fmla="*/ 2305292 w 7467663"/>
              <a:gd name="connsiteY131" fmla="*/ 4219492 h 6858000"/>
              <a:gd name="connsiteX132" fmla="*/ 3360922 w 7467663"/>
              <a:gd name="connsiteY132" fmla="*/ 4529373 h 6858000"/>
              <a:gd name="connsiteX133" fmla="*/ 3492420 w 7467663"/>
              <a:gd name="connsiteY133" fmla="*/ 4510145 h 6858000"/>
              <a:gd name="connsiteX134" fmla="*/ 3364086 w 7467663"/>
              <a:gd name="connsiteY134" fmla="*/ 4480340 h 6858000"/>
              <a:gd name="connsiteX135" fmla="*/ 3225818 w 7467663"/>
              <a:gd name="connsiteY135" fmla="*/ 4411822 h 6858000"/>
              <a:gd name="connsiteX136" fmla="*/ 3129696 w 7467663"/>
              <a:gd name="connsiteY136" fmla="*/ 4360704 h 6858000"/>
              <a:gd name="connsiteX137" fmla="*/ 2814545 w 7467663"/>
              <a:gd name="connsiteY137" fmla="*/ 4282955 h 6858000"/>
              <a:gd name="connsiteX138" fmla="*/ 2305292 w 7467663"/>
              <a:gd name="connsiteY138" fmla="*/ 4219492 h 6858000"/>
              <a:gd name="connsiteX139" fmla="*/ 2626982 w 7467663"/>
              <a:gd name="connsiteY139" fmla="*/ 4206450 h 6858000"/>
              <a:gd name="connsiteX140" fmla="*/ 2490617 w 7467663"/>
              <a:gd name="connsiteY140" fmla="*/ 4206951 h 6858000"/>
              <a:gd name="connsiteX141" fmla="*/ 2819869 w 7467663"/>
              <a:gd name="connsiteY141" fmla="*/ 4252936 h 6858000"/>
              <a:gd name="connsiteX142" fmla="*/ 3143018 w 7467663"/>
              <a:gd name="connsiteY142" fmla="*/ 4332698 h 6858000"/>
              <a:gd name="connsiteX143" fmla="*/ 3241520 w 7467663"/>
              <a:gd name="connsiteY143" fmla="*/ 4385112 h 6858000"/>
              <a:gd name="connsiteX144" fmla="*/ 3374575 w 7467663"/>
              <a:gd name="connsiteY144" fmla="*/ 4451517 h 6858000"/>
              <a:gd name="connsiteX145" fmla="*/ 3505221 w 7467663"/>
              <a:gd name="connsiteY145" fmla="*/ 4480757 h 6858000"/>
              <a:gd name="connsiteX146" fmla="*/ 2626982 w 7467663"/>
              <a:gd name="connsiteY146" fmla="*/ 4206450 h 6858000"/>
              <a:gd name="connsiteX147" fmla="*/ 1310106 w 7467663"/>
              <a:gd name="connsiteY147" fmla="*/ 3943217 h 6858000"/>
              <a:gd name="connsiteX148" fmla="*/ 854994 w 7467663"/>
              <a:gd name="connsiteY148" fmla="*/ 4399136 h 6858000"/>
              <a:gd name="connsiteX149" fmla="*/ 742462 w 7467663"/>
              <a:gd name="connsiteY149" fmla="*/ 4594648 h 6858000"/>
              <a:gd name="connsiteX150" fmla="*/ 820602 w 7467663"/>
              <a:gd name="connsiteY150" fmla="*/ 4485915 h 6858000"/>
              <a:gd name="connsiteX151" fmla="*/ 878295 w 7467663"/>
              <a:gd name="connsiteY151" fmla="*/ 4403594 h 6858000"/>
              <a:gd name="connsiteX152" fmla="*/ 1240607 w 7467663"/>
              <a:gd name="connsiteY152" fmla="*/ 4010401 h 6858000"/>
              <a:gd name="connsiteX153" fmla="*/ 1310106 w 7467663"/>
              <a:gd name="connsiteY153" fmla="*/ 3943217 h 6858000"/>
              <a:gd name="connsiteX154" fmla="*/ 1423113 w 7467663"/>
              <a:gd name="connsiteY154" fmla="*/ 3874565 h 6858000"/>
              <a:gd name="connsiteX155" fmla="*/ 1260565 w 7467663"/>
              <a:gd name="connsiteY155" fmla="*/ 4031982 h 6858000"/>
              <a:gd name="connsiteX156" fmla="*/ 901900 w 7467663"/>
              <a:gd name="connsiteY156" fmla="*/ 4421236 h 6858000"/>
              <a:gd name="connsiteX157" fmla="*/ 845044 w 7467663"/>
              <a:gd name="connsiteY157" fmla="*/ 4502436 h 6858000"/>
              <a:gd name="connsiteX158" fmla="*/ 685926 w 7467663"/>
              <a:gd name="connsiteY158" fmla="*/ 4703069 h 6858000"/>
              <a:gd name="connsiteX159" fmla="*/ 684248 w 7467663"/>
              <a:gd name="connsiteY159" fmla="*/ 4706721 h 6858000"/>
              <a:gd name="connsiteX160" fmla="*/ 1423113 w 7467663"/>
              <a:gd name="connsiteY160" fmla="*/ 3874565 h 6858000"/>
              <a:gd name="connsiteX161" fmla="*/ 3316479 w 7467663"/>
              <a:gd name="connsiteY161" fmla="*/ 3872136 h 6858000"/>
              <a:gd name="connsiteX162" fmla="*/ 3546806 w 7467663"/>
              <a:gd name="connsiteY162" fmla="*/ 4356139 h 6858000"/>
              <a:gd name="connsiteX163" fmla="*/ 3364433 w 7467663"/>
              <a:gd name="connsiteY163" fmla="*/ 3953121 h 6858000"/>
              <a:gd name="connsiteX164" fmla="*/ 3316479 w 7467663"/>
              <a:gd name="connsiteY164" fmla="*/ 3872136 h 6858000"/>
              <a:gd name="connsiteX165" fmla="*/ 3291335 w 7467663"/>
              <a:gd name="connsiteY165" fmla="*/ 3767420 h 6858000"/>
              <a:gd name="connsiteX166" fmla="*/ 3390805 w 7467663"/>
              <a:gd name="connsiteY166" fmla="*/ 3937163 h 6858000"/>
              <a:gd name="connsiteX167" fmla="*/ 3579062 w 7467663"/>
              <a:gd name="connsiteY167" fmla="*/ 4359040 h 6858000"/>
              <a:gd name="connsiteX168" fmla="*/ 3467355 w 7467663"/>
              <a:gd name="connsiteY168" fmla="*/ 3988130 h 6858000"/>
              <a:gd name="connsiteX169" fmla="*/ 3310753 w 7467663"/>
              <a:gd name="connsiteY169" fmla="*/ 3787140 h 6858000"/>
              <a:gd name="connsiteX170" fmla="*/ 3291335 w 7467663"/>
              <a:gd name="connsiteY170" fmla="*/ 3767420 h 6858000"/>
              <a:gd name="connsiteX171" fmla="*/ 1635889 w 7467663"/>
              <a:gd name="connsiteY171" fmla="*/ 3709494 h 6858000"/>
              <a:gd name="connsiteX172" fmla="*/ 1634800 w 7467663"/>
              <a:gd name="connsiteY172" fmla="*/ 3731111 h 6858000"/>
              <a:gd name="connsiteX173" fmla="*/ 1635889 w 7467663"/>
              <a:gd name="connsiteY173" fmla="*/ 3709494 h 6858000"/>
              <a:gd name="connsiteX174" fmla="*/ 1510397 w 7467663"/>
              <a:gd name="connsiteY174" fmla="*/ 3684705 h 6858000"/>
              <a:gd name="connsiteX175" fmla="*/ 1146550 w 7467663"/>
              <a:gd name="connsiteY175" fmla="*/ 3802012 h 6858000"/>
              <a:gd name="connsiteX176" fmla="*/ 698834 w 7467663"/>
              <a:gd name="connsiteY176" fmla="*/ 3952272 h 6858000"/>
              <a:gd name="connsiteX177" fmla="*/ 34256 w 7467663"/>
              <a:gd name="connsiteY177" fmla="*/ 4347603 h 6858000"/>
              <a:gd name="connsiteX178" fmla="*/ 527241 w 7467663"/>
              <a:gd name="connsiteY178" fmla="*/ 4065078 h 6858000"/>
              <a:gd name="connsiteX179" fmla="*/ 1510397 w 7467663"/>
              <a:gd name="connsiteY179" fmla="*/ 3684705 h 6858000"/>
              <a:gd name="connsiteX180" fmla="*/ 1313114 w 7467663"/>
              <a:gd name="connsiteY180" fmla="*/ 3655216 h 6858000"/>
              <a:gd name="connsiteX181" fmla="*/ 1109304 w 7467663"/>
              <a:gd name="connsiteY181" fmla="*/ 3669030 h 6858000"/>
              <a:gd name="connsiteX182" fmla="*/ 8129 w 7467663"/>
              <a:gd name="connsiteY182" fmla="*/ 4330519 h 6858000"/>
              <a:gd name="connsiteX183" fmla="*/ 687572 w 7467663"/>
              <a:gd name="connsiteY183" fmla="*/ 3925629 h 6858000"/>
              <a:gd name="connsiteX184" fmla="*/ 1138365 w 7467663"/>
              <a:gd name="connsiteY184" fmla="*/ 3774515 h 6858000"/>
              <a:gd name="connsiteX185" fmla="*/ 1505579 w 7467663"/>
              <a:gd name="connsiteY185" fmla="*/ 3655526 h 6858000"/>
              <a:gd name="connsiteX186" fmla="*/ 1313114 w 7467663"/>
              <a:gd name="connsiteY186" fmla="*/ 3655216 h 6858000"/>
              <a:gd name="connsiteX187" fmla="*/ 3655073 w 7467663"/>
              <a:gd name="connsiteY187" fmla="*/ 3650884 h 6858000"/>
              <a:gd name="connsiteX188" fmla="*/ 3989938 w 7467663"/>
              <a:gd name="connsiteY188" fmla="*/ 3991685 h 6858000"/>
              <a:gd name="connsiteX189" fmla="*/ 4393907 w 7467663"/>
              <a:gd name="connsiteY189" fmla="*/ 4261258 h 6858000"/>
              <a:gd name="connsiteX190" fmla="*/ 4648051 w 7467663"/>
              <a:gd name="connsiteY190" fmla="*/ 4374051 h 6858000"/>
              <a:gd name="connsiteX191" fmla="*/ 4383389 w 7467663"/>
              <a:gd name="connsiteY191" fmla="*/ 4184369 h 6858000"/>
              <a:gd name="connsiteX192" fmla="*/ 4165508 w 7467663"/>
              <a:gd name="connsiteY192" fmla="*/ 4035196 h 6858000"/>
              <a:gd name="connsiteX193" fmla="*/ 4068162 w 7467663"/>
              <a:gd name="connsiteY193" fmla="*/ 3953394 h 6858000"/>
              <a:gd name="connsiteX194" fmla="*/ 3981416 w 7467663"/>
              <a:gd name="connsiteY194" fmla="*/ 3880482 h 6858000"/>
              <a:gd name="connsiteX195" fmla="*/ 3800147 w 7467663"/>
              <a:gd name="connsiteY195" fmla="*/ 3749872 h 6858000"/>
              <a:gd name="connsiteX196" fmla="*/ 3655073 w 7467663"/>
              <a:gd name="connsiteY196" fmla="*/ 3650884 h 6858000"/>
              <a:gd name="connsiteX197" fmla="*/ 3670252 w 7467663"/>
              <a:gd name="connsiteY197" fmla="*/ 3622798 h 6858000"/>
              <a:gd name="connsiteX198" fmla="*/ 3817258 w 7467663"/>
              <a:gd name="connsiteY198" fmla="*/ 3723577 h 6858000"/>
              <a:gd name="connsiteX199" fmla="*/ 4000461 w 7467663"/>
              <a:gd name="connsiteY199" fmla="*/ 3855966 h 6858000"/>
              <a:gd name="connsiteX200" fmla="*/ 4088180 w 7467663"/>
              <a:gd name="connsiteY200" fmla="*/ 3929774 h 6858000"/>
              <a:gd name="connsiteX201" fmla="*/ 4184555 w 7467663"/>
              <a:gd name="connsiteY201" fmla="*/ 4010683 h 6858000"/>
              <a:gd name="connsiteX202" fmla="*/ 4399563 w 7467663"/>
              <a:gd name="connsiteY202" fmla="*/ 4158106 h 6858000"/>
              <a:gd name="connsiteX203" fmla="*/ 4684469 w 7467663"/>
              <a:gd name="connsiteY203" fmla="*/ 4364680 h 6858000"/>
              <a:gd name="connsiteX204" fmla="*/ 4690271 w 7467663"/>
              <a:gd name="connsiteY204" fmla="*/ 4370034 h 6858000"/>
              <a:gd name="connsiteX205" fmla="*/ 4136093 w 7467663"/>
              <a:gd name="connsiteY205" fmla="*/ 3858466 h 6858000"/>
              <a:gd name="connsiteX206" fmla="*/ 3670252 w 7467663"/>
              <a:gd name="connsiteY206" fmla="*/ 3622798 h 6858000"/>
              <a:gd name="connsiteX207" fmla="*/ 4440129 w 7467663"/>
              <a:gd name="connsiteY207" fmla="*/ 3448571 h 6858000"/>
              <a:gd name="connsiteX208" fmla="*/ 4856525 w 7467663"/>
              <a:gd name="connsiteY208" fmla="*/ 3915351 h 6858000"/>
              <a:gd name="connsiteX209" fmla="*/ 5059055 w 7467663"/>
              <a:gd name="connsiteY209" fmla="*/ 4108918 h 6858000"/>
              <a:gd name="connsiteX210" fmla="*/ 5290070 w 7467663"/>
              <a:gd name="connsiteY210" fmla="*/ 4263619 h 6858000"/>
              <a:gd name="connsiteX211" fmla="*/ 4834991 w 7467663"/>
              <a:gd name="connsiteY211" fmla="*/ 3830985 h 6858000"/>
              <a:gd name="connsiteX212" fmla="*/ 4440129 w 7467663"/>
              <a:gd name="connsiteY212" fmla="*/ 3448571 h 6858000"/>
              <a:gd name="connsiteX213" fmla="*/ 4441737 w 7467663"/>
              <a:gd name="connsiteY213" fmla="*/ 3399734 h 6858000"/>
              <a:gd name="connsiteX214" fmla="*/ 4431236 w 7467663"/>
              <a:gd name="connsiteY214" fmla="*/ 3400954 h 6858000"/>
              <a:gd name="connsiteX215" fmla="*/ 4557150 w 7467663"/>
              <a:gd name="connsiteY215" fmla="*/ 3510023 h 6858000"/>
              <a:gd name="connsiteX216" fmla="*/ 4856936 w 7467663"/>
              <a:gd name="connsiteY216" fmla="*/ 3809146 h 6858000"/>
              <a:gd name="connsiteX217" fmla="*/ 5111996 w 7467663"/>
              <a:gd name="connsiteY217" fmla="*/ 4065759 h 6858000"/>
              <a:gd name="connsiteX218" fmla="*/ 5388878 w 7467663"/>
              <a:gd name="connsiteY218" fmla="*/ 4300185 h 6858000"/>
              <a:gd name="connsiteX219" fmla="*/ 5425556 w 7467663"/>
              <a:gd name="connsiteY219" fmla="*/ 4308967 h 6858000"/>
              <a:gd name="connsiteX220" fmla="*/ 4943646 w 7467663"/>
              <a:gd name="connsiteY220" fmla="*/ 3822916 h 6858000"/>
              <a:gd name="connsiteX221" fmla="*/ 4594837 w 7467663"/>
              <a:gd name="connsiteY221" fmla="*/ 3532274 h 6858000"/>
              <a:gd name="connsiteX222" fmla="*/ 4441737 w 7467663"/>
              <a:gd name="connsiteY222" fmla="*/ 3399734 h 6858000"/>
              <a:gd name="connsiteX223" fmla="*/ 5425834 w 7467663"/>
              <a:gd name="connsiteY223" fmla="*/ 3162785 h 6858000"/>
              <a:gd name="connsiteX224" fmla="*/ 5401644 w 7467663"/>
              <a:gd name="connsiteY224" fmla="*/ 3617847 h 6858000"/>
              <a:gd name="connsiteX225" fmla="*/ 5467256 w 7467663"/>
              <a:gd name="connsiteY225" fmla="*/ 4175494 h 6858000"/>
              <a:gd name="connsiteX226" fmla="*/ 5448069 w 7467663"/>
              <a:gd name="connsiteY226" fmla="*/ 3567554 h 6858000"/>
              <a:gd name="connsiteX227" fmla="*/ 5425834 w 7467663"/>
              <a:gd name="connsiteY227" fmla="*/ 3162785 h 6858000"/>
              <a:gd name="connsiteX228" fmla="*/ 1318687 w 7467663"/>
              <a:gd name="connsiteY228" fmla="*/ 3113840 h 6858000"/>
              <a:gd name="connsiteX229" fmla="*/ 1066793 w 7467663"/>
              <a:gd name="connsiteY229" fmla="*/ 3212171 h 6858000"/>
              <a:gd name="connsiteX230" fmla="*/ 993319 w 7467663"/>
              <a:gd name="connsiteY230" fmla="*/ 3247648 h 6858000"/>
              <a:gd name="connsiteX231" fmla="*/ 853081 w 7467663"/>
              <a:gd name="connsiteY231" fmla="*/ 3312410 h 6858000"/>
              <a:gd name="connsiteX232" fmla="*/ 805957 w 7467663"/>
              <a:gd name="connsiteY232" fmla="*/ 3330443 h 6858000"/>
              <a:gd name="connsiteX233" fmla="*/ 1318687 w 7467663"/>
              <a:gd name="connsiteY233" fmla="*/ 3113840 h 6858000"/>
              <a:gd name="connsiteX234" fmla="*/ 5453702 w 7467663"/>
              <a:gd name="connsiteY234" fmla="*/ 3090882 h 6858000"/>
              <a:gd name="connsiteX235" fmla="*/ 5480135 w 7467663"/>
              <a:gd name="connsiteY235" fmla="*/ 3565802 h 6858000"/>
              <a:gd name="connsiteX236" fmla="*/ 5499023 w 7467663"/>
              <a:gd name="connsiteY236" fmla="*/ 4166310 h 6858000"/>
              <a:gd name="connsiteX237" fmla="*/ 5547022 w 7467663"/>
              <a:gd name="connsiteY237" fmla="*/ 3607838 h 6858000"/>
              <a:gd name="connsiteX238" fmla="*/ 5515964 w 7467663"/>
              <a:gd name="connsiteY238" fmla="*/ 3378541 h 6858000"/>
              <a:gd name="connsiteX239" fmla="*/ 5453702 w 7467663"/>
              <a:gd name="connsiteY239" fmla="*/ 3090882 h 6858000"/>
              <a:gd name="connsiteX240" fmla="*/ 1238695 w 7467663"/>
              <a:gd name="connsiteY240" fmla="*/ 3076820 h 6858000"/>
              <a:gd name="connsiteX241" fmla="*/ 716371 w 7467663"/>
              <a:gd name="connsiteY241" fmla="*/ 3293249 h 6858000"/>
              <a:gd name="connsiteX242" fmla="*/ 579522 w 7467663"/>
              <a:gd name="connsiteY242" fmla="*/ 3371759 h 6858000"/>
              <a:gd name="connsiteX243" fmla="*/ 600288 w 7467663"/>
              <a:gd name="connsiteY243" fmla="*/ 3365555 h 6858000"/>
              <a:gd name="connsiteX244" fmla="*/ 840692 w 7467663"/>
              <a:gd name="connsiteY244" fmla="*/ 3284921 h 6858000"/>
              <a:gd name="connsiteX245" fmla="*/ 979248 w 7467663"/>
              <a:gd name="connsiteY245" fmla="*/ 3221003 h 6858000"/>
              <a:gd name="connsiteX246" fmla="*/ 1053282 w 7467663"/>
              <a:gd name="connsiteY246" fmla="*/ 3185247 h 6858000"/>
              <a:gd name="connsiteX247" fmla="*/ 1320603 w 7467663"/>
              <a:gd name="connsiteY247" fmla="*/ 3081281 h 6858000"/>
              <a:gd name="connsiteX248" fmla="*/ 1238695 w 7467663"/>
              <a:gd name="connsiteY248" fmla="*/ 3076820 h 6858000"/>
              <a:gd name="connsiteX249" fmla="*/ 5425627 w 7467663"/>
              <a:gd name="connsiteY249" fmla="*/ 2954192 h 6858000"/>
              <a:gd name="connsiteX250" fmla="*/ 5470770 w 7467663"/>
              <a:gd name="connsiteY250" fmla="*/ 3005435 h 6858000"/>
              <a:gd name="connsiteX251" fmla="*/ 5519779 w 7467663"/>
              <a:gd name="connsiteY251" fmla="*/ 4359223 h 6858000"/>
              <a:gd name="connsiteX252" fmla="*/ 5520293 w 7467663"/>
              <a:gd name="connsiteY252" fmla="*/ 4360602 h 6858000"/>
              <a:gd name="connsiteX253" fmla="*/ 5767221 w 7467663"/>
              <a:gd name="connsiteY253" fmla="*/ 4665564 h 6858000"/>
              <a:gd name="connsiteX254" fmla="*/ 6937169 w 7467663"/>
              <a:gd name="connsiteY254" fmla="*/ 4815941 h 6858000"/>
              <a:gd name="connsiteX255" fmla="*/ 6953922 w 7467663"/>
              <a:gd name="connsiteY255" fmla="*/ 4890068 h 6858000"/>
              <a:gd name="connsiteX256" fmla="*/ 6071359 w 7467663"/>
              <a:gd name="connsiteY256" fmla="*/ 4770770 h 6858000"/>
              <a:gd name="connsiteX257" fmla="*/ 6038839 w 7467663"/>
              <a:gd name="connsiteY257" fmla="*/ 4764474 h 6858000"/>
              <a:gd name="connsiteX258" fmla="*/ 6038706 w 7467663"/>
              <a:gd name="connsiteY258" fmla="*/ 4763847 h 6858000"/>
              <a:gd name="connsiteX259" fmla="*/ 6037784 w 7467663"/>
              <a:gd name="connsiteY259" fmla="*/ 4764270 h 6858000"/>
              <a:gd name="connsiteX260" fmla="*/ 6038839 w 7467663"/>
              <a:gd name="connsiteY260" fmla="*/ 4764474 h 6858000"/>
              <a:gd name="connsiteX261" fmla="*/ 6040338 w 7467663"/>
              <a:gd name="connsiteY261" fmla="*/ 4771418 h 6858000"/>
              <a:gd name="connsiteX262" fmla="*/ 6024488 w 7467663"/>
              <a:gd name="connsiteY262" fmla="*/ 4809903 h 6858000"/>
              <a:gd name="connsiteX263" fmla="*/ 5599771 w 7467663"/>
              <a:gd name="connsiteY263" fmla="*/ 5509652 h 6858000"/>
              <a:gd name="connsiteX264" fmla="*/ 5548843 w 7467663"/>
              <a:gd name="connsiteY264" fmla="*/ 5563845 h 6858000"/>
              <a:gd name="connsiteX265" fmla="*/ 5940952 w 7467663"/>
              <a:gd name="connsiteY265" fmla="*/ 6250028 h 6858000"/>
              <a:gd name="connsiteX266" fmla="*/ 6043441 w 7467663"/>
              <a:gd name="connsiteY266" fmla="*/ 6665847 h 6858000"/>
              <a:gd name="connsiteX267" fmla="*/ 6093432 w 7467663"/>
              <a:gd name="connsiteY267" fmla="*/ 6858000 h 6858000"/>
              <a:gd name="connsiteX268" fmla="*/ 6034344 w 7467663"/>
              <a:gd name="connsiteY268" fmla="*/ 6858000 h 6858000"/>
              <a:gd name="connsiteX269" fmla="*/ 6026679 w 7467663"/>
              <a:gd name="connsiteY269" fmla="*/ 6836959 h 6858000"/>
              <a:gd name="connsiteX270" fmla="*/ 5800441 w 7467663"/>
              <a:gd name="connsiteY270" fmla="*/ 6335286 h 6858000"/>
              <a:gd name="connsiteX271" fmla="*/ 5526562 w 7467663"/>
              <a:gd name="connsiteY271" fmla="*/ 5705388 h 6858000"/>
              <a:gd name="connsiteX272" fmla="*/ 5519640 w 7467663"/>
              <a:gd name="connsiteY272" fmla="*/ 5683774 h 6858000"/>
              <a:gd name="connsiteX273" fmla="*/ 5844559 w 7467663"/>
              <a:gd name="connsiteY273" fmla="*/ 6553349 h 6858000"/>
              <a:gd name="connsiteX274" fmla="*/ 5975994 w 7467663"/>
              <a:gd name="connsiteY274" fmla="*/ 6858000 h 6858000"/>
              <a:gd name="connsiteX275" fmla="*/ 5898547 w 7467663"/>
              <a:gd name="connsiteY275" fmla="*/ 6858000 h 6858000"/>
              <a:gd name="connsiteX276" fmla="*/ 5682041 w 7467663"/>
              <a:gd name="connsiteY276" fmla="*/ 6355860 h 6858000"/>
              <a:gd name="connsiteX277" fmla="*/ 5461758 w 7467663"/>
              <a:gd name="connsiteY277" fmla="*/ 5820220 h 6858000"/>
              <a:gd name="connsiteX278" fmla="*/ 5237282 w 7467663"/>
              <a:gd name="connsiteY278" fmla="*/ 6579086 h 6858000"/>
              <a:gd name="connsiteX279" fmla="*/ 5115009 w 7467663"/>
              <a:gd name="connsiteY279" fmla="*/ 6858000 h 6858000"/>
              <a:gd name="connsiteX280" fmla="*/ 5028074 w 7467663"/>
              <a:gd name="connsiteY280" fmla="*/ 6858000 h 6858000"/>
              <a:gd name="connsiteX281" fmla="*/ 5079508 w 7467663"/>
              <a:gd name="connsiteY281" fmla="*/ 6749074 h 6858000"/>
              <a:gd name="connsiteX282" fmla="*/ 5371846 w 7467663"/>
              <a:gd name="connsiteY282" fmla="*/ 5924413 h 6858000"/>
              <a:gd name="connsiteX283" fmla="*/ 5270512 w 7467663"/>
              <a:gd name="connsiteY283" fmla="*/ 6138975 h 6858000"/>
              <a:gd name="connsiteX284" fmla="*/ 5062409 w 7467663"/>
              <a:gd name="connsiteY284" fmla="*/ 6653544 h 6858000"/>
              <a:gd name="connsiteX285" fmla="*/ 5036628 w 7467663"/>
              <a:gd name="connsiteY285" fmla="*/ 6754247 h 6858000"/>
              <a:gd name="connsiteX286" fmla="*/ 5009112 w 7467663"/>
              <a:gd name="connsiteY286" fmla="*/ 6858000 h 6858000"/>
              <a:gd name="connsiteX287" fmla="*/ 4976679 w 7467663"/>
              <a:gd name="connsiteY287" fmla="*/ 6858000 h 6858000"/>
              <a:gd name="connsiteX288" fmla="*/ 5006537 w 7467663"/>
              <a:gd name="connsiteY288" fmla="*/ 6747068 h 6858000"/>
              <a:gd name="connsiteX289" fmla="*/ 5032723 w 7467663"/>
              <a:gd name="connsiteY289" fmla="*/ 6644957 h 6858000"/>
              <a:gd name="connsiteX290" fmla="*/ 5242949 w 7467663"/>
              <a:gd name="connsiteY290" fmla="*/ 6125175 h 6858000"/>
              <a:gd name="connsiteX291" fmla="*/ 5286321 w 7467663"/>
              <a:gd name="connsiteY291" fmla="*/ 6033555 h 6858000"/>
              <a:gd name="connsiteX292" fmla="*/ 5008210 w 7467663"/>
              <a:gd name="connsiteY292" fmla="*/ 6649194 h 6858000"/>
              <a:gd name="connsiteX293" fmla="*/ 4986321 w 7467663"/>
              <a:gd name="connsiteY293" fmla="*/ 6765687 h 6858000"/>
              <a:gd name="connsiteX294" fmla="*/ 4973474 w 7467663"/>
              <a:gd name="connsiteY294" fmla="*/ 6858000 h 6858000"/>
              <a:gd name="connsiteX295" fmla="*/ 4907178 w 7467663"/>
              <a:gd name="connsiteY295" fmla="*/ 6858000 h 6858000"/>
              <a:gd name="connsiteX296" fmla="*/ 4910810 w 7467663"/>
              <a:gd name="connsiteY296" fmla="*/ 6829660 h 6858000"/>
              <a:gd name="connsiteX297" fmla="*/ 4987461 w 7467663"/>
              <a:gd name="connsiteY297" fmla="*/ 6432994 h 6858000"/>
              <a:gd name="connsiteX298" fmla="*/ 5179262 w 7467663"/>
              <a:gd name="connsiteY298" fmla="*/ 6035044 h 6858000"/>
              <a:gd name="connsiteX299" fmla="*/ 4689678 w 7467663"/>
              <a:gd name="connsiteY299" fmla="*/ 6440241 h 6858000"/>
              <a:gd name="connsiteX300" fmla="*/ 4477543 w 7467663"/>
              <a:gd name="connsiteY300" fmla="*/ 6674836 h 6858000"/>
              <a:gd name="connsiteX301" fmla="*/ 4329957 w 7467663"/>
              <a:gd name="connsiteY301" fmla="*/ 6858000 h 6858000"/>
              <a:gd name="connsiteX302" fmla="*/ 4218595 w 7467663"/>
              <a:gd name="connsiteY302" fmla="*/ 6858000 h 6858000"/>
              <a:gd name="connsiteX303" fmla="*/ 4368888 w 7467663"/>
              <a:gd name="connsiteY303" fmla="*/ 6668412 h 6858000"/>
              <a:gd name="connsiteX304" fmla="*/ 4563091 w 7467663"/>
              <a:gd name="connsiteY304" fmla="*/ 6442508 h 6858000"/>
              <a:gd name="connsiteX305" fmla="*/ 5387324 w 7467663"/>
              <a:gd name="connsiteY305" fmla="*/ 5705830 h 6858000"/>
              <a:gd name="connsiteX306" fmla="*/ 5073620 w 7467663"/>
              <a:gd name="connsiteY306" fmla="*/ 5955437 h 6858000"/>
              <a:gd name="connsiteX307" fmla="*/ 4689789 w 7467663"/>
              <a:gd name="connsiteY307" fmla="*/ 6268382 h 6858000"/>
              <a:gd name="connsiteX308" fmla="*/ 4418722 w 7467663"/>
              <a:gd name="connsiteY308" fmla="*/ 6570886 h 6858000"/>
              <a:gd name="connsiteX309" fmla="*/ 4214944 w 7467663"/>
              <a:gd name="connsiteY309" fmla="*/ 6858000 h 6858000"/>
              <a:gd name="connsiteX310" fmla="*/ 4177898 w 7467663"/>
              <a:gd name="connsiteY310" fmla="*/ 6858000 h 6858000"/>
              <a:gd name="connsiteX311" fmla="*/ 4391597 w 7467663"/>
              <a:gd name="connsiteY311" fmla="*/ 6556370 h 6858000"/>
              <a:gd name="connsiteX312" fmla="*/ 4668889 w 7467663"/>
              <a:gd name="connsiteY312" fmla="*/ 6246399 h 6858000"/>
              <a:gd name="connsiteX313" fmla="*/ 5055427 w 7467663"/>
              <a:gd name="connsiteY313" fmla="*/ 5931476 h 6858000"/>
              <a:gd name="connsiteX314" fmla="*/ 5371814 w 7467663"/>
              <a:gd name="connsiteY314" fmla="*/ 5678975 h 6858000"/>
              <a:gd name="connsiteX315" fmla="*/ 4987918 w 7467663"/>
              <a:gd name="connsiteY315" fmla="*/ 5838701 h 6858000"/>
              <a:gd name="connsiteX316" fmla="*/ 4317146 w 7467663"/>
              <a:gd name="connsiteY316" fmla="*/ 6587716 h 6858000"/>
              <a:gd name="connsiteX317" fmla="*/ 4171627 w 7467663"/>
              <a:gd name="connsiteY317" fmla="*/ 6858000 h 6858000"/>
              <a:gd name="connsiteX318" fmla="*/ 4081585 w 7467663"/>
              <a:gd name="connsiteY318" fmla="*/ 6858000 h 6858000"/>
              <a:gd name="connsiteX319" fmla="*/ 4238603 w 7467663"/>
              <a:gd name="connsiteY319" fmla="*/ 6559341 h 6858000"/>
              <a:gd name="connsiteX320" fmla="*/ 4778333 w 7467663"/>
              <a:gd name="connsiteY320" fmla="*/ 5873626 h 6858000"/>
              <a:gd name="connsiteX321" fmla="*/ 5414185 w 7467663"/>
              <a:gd name="connsiteY321" fmla="*/ 5573882 h 6858000"/>
              <a:gd name="connsiteX322" fmla="*/ 5959648 w 7467663"/>
              <a:gd name="connsiteY322" fmla="*/ 4760797 h 6858000"/>
              <a:gd name="connsiteX323" fmla="*/ 5355019 w 7467663"/>
              <a:gd name="connsiteY323" fmla="*/ 4734672 h 6858000"/>
              <a:gd name="connsiteX324" fmla="*/ 5083565 w 7467663"/>
              <a:gd name="connsiteY324" fmla="*/ 5179121 h 6858000"/>
              <a:gd name="connsiteX325" fmla="*/ 4713577 w 7467663"/>
              <a:gd name="connsiteY325" fmla="*/ 5616803 h 6858000"/>
              <a:gd name="connsiteX326" fmla="*/ 3989559 w 7467663"/>
              <a:gd name="connsiteY326" fmla="*/ 6145945 h 6858000"/>
              <a:gd name="connsiteX327" fmla="*/ 3939824 w 7467663"/>
              <a:gd name="connsiteY327" fmla="*/ 6066900 h 6858000"/>
              <a:gd name="connsiteX328" fmla="*/ 4584537 w 7467663"/>
              <a:gd name="connsiteY328" fmla="*/ 5324826 h 6858000"/>
              <a:gd name="connsiteX329" fmla="*/ 5037105 w 7467663"/>
              <a:gd name="connsiteY329" fmla="*/ 5088765 h 6858000"/>
              <a:gd name="connsiteX330" fmla="*/ 5039930 w 7467663"/>
              <a:gd name="connsiteY330" fmla="*/ 5089585 h 6858000"/>
              <a:gd name="connsiteX331" fmla="*/ 5263764 w 7467663"/>
              <a:gd name="connsiteY331" fmla="*/ 4735525 h 6858000"/>
              <a:gd name="connsiteX332" fmla="*/ 4086300 w 7467663"/>
              <a:gd name="connsiteY332" fmla="*/ 4884599 h 6858000"/>
              <a:gd name="connsiteX333" fmla="*/ 4085485 w 7467663"/>
              <a:gd name="connsiteY333" fmla="*/ 4899070 h 6858000"/>
              <a:gd name="connsiteX334" fmla="*/ 3871915 w 7467663"/>
              <a:gd name="connsiteY334" fmla="*/ 5253645 h 6858000"/>
              <a:gd name="connsiteX335" fmla="*/ 3799374 w 7467663"/>
              <a:gd name="connsiteY335" fmla="*/ 5466127 h 6858000"/>
              <a:gd name="connsiteX336" fmla="*/ 3498850 w 7467663"/>
              <a:gd name="connsiteY336" fmla="*/ 6661888 h 6858000"/>
              <a:gd name="connsiteX337" fmla="*/ 3399216 w 7467663"/>
              <a:gd name="connsiteY337" fmla="*/ 6858000 h 6858000"/>
              <a:gd name="connsiteX338" fmla="*/ 3303688 w 7467663"/>
              <a:gd name="connsiteY338" fmla="*/ 6858000 h 6858000"/>
              <a:gd name="connsiteX339" fmla="*/ 3391774 w 7467663"/>
              <a:gd name="connsiteY339" fmla="*/ 6697181 h 6858000"/>
              <a:gd name="connsiteX340" fmla="*/ 3735540 w 7467663"/>
              <a:gd name="connsiteY340" fmla="*/ 5546923 h 6858000"/>
              <a:gd name="connsiteX341" fmla="*/ 3729438 w 7467663"/>
              <a:gd name="connsiteY341" fmla="*/ 5569058 h 6858000"/>
              <a:gd name="connsiteX342" fmla="*/ 3707782 w 7467663"/>
              <a:gd name="connsiteY342" fmla="*/ 5644908 h 6858000"/>
              <a:gd name="connsiteX343" fmla="*/ 3583827 w 7467663"/>
              <a:gd name="connsiteY343" fmla="*/ 6039215 h 6858000"/>
              <a:gd name="connsiteX344" fmla="*/ 3547861 w 7467663"/>
              <a:gd name="connsiteY344" fmla="*/ 6129609 h 6858000"/>
              <a:gd name="connsiteX345" fmla="*/ 3490905 w 7467663"/>
              <a:gd name="connsiteY345" fmla="*/ 6277660 h 6858000"/>
              <a:gd name="connsiteX346" fmla="*/ 3455859 w 7467663"/>
              <a:gd name="connsiteY346" fmla="*/ 6391301 h 6858000"/>
              <a:gd name="connsiteX347" fmla="*/ 3429112 w 7467663"/>
              <a:gd name="connsiteY347" fmla="*/ 6479469 h 6858000"/>
              <a:gd name="connsiteX348" fmla="*/ 3304862 w 7467663"/>
              <a:gd name="connsiteY348" fmla="*/ 6796476 h 6858000"/>
              <a:gd name="connsiteX349" fmla="*/ 3276071 w 7467663"/>
              <a:gd name="connsiteY349" fmla="*/ 6858000 h 6858000"/>
              <a:gd name="connsiteX350" fmla="*/ 3240805 w 7467663"/>
              <a:gd name="connsiteY350" fmla="*/ 6858000 h 6858000"/>
              <a:gd name="connsiteX351" fmla="*/ 3275917 w 7467663"/>
              <a:gd name="connsiteY351" fmla="*/ 6783192 h 6858000"/>
              <a:gd name="connsiteX352" fmla="*/ 3399358 w 7467663"/>
              <a:gd name="connsiteY352" fmla="*/ 6469011 h 6858000"/>
              <a:gd name="connsiteX353" fmla="*/ 3425650 w 7467663"/>
              <a:gd name="connsiteY353" fmla="*/ 6381333 h 6858000"/>
              <a:gd name="connsiteX354" fmla="*/ 3460661 w 7467663"/>
              <a:gd name="connsiteY354" fmla="*/ 6266763 h 6858000"/>
              <a:gd name="connsiteX355" fmla="*/ 3518021 w 7467663"/>
              <a:gd name="connsiteY355" fmla="*/ 6117298 h 6858000"/>
              <a:gd name="connsiteX356" fmla="*/ 3554035 w 7467663"/>
              <a:gd name="connsiteY356" fmla="*/ 6027832 h 6858000"/>
              <a:gd name="connsiteX357" fmla="*/ 3677174 w 7467663"/>
              <a:gd name="connsiteY357" fmla="*/ 5636351 h 6858000"/>
              <a:gd name="connsiteX358" fmla="*/ 3698819 w 7467663"/>
              <a:gd name="connsiteY358" fmla="*/ 5560503 h 6858000"/>
              <a:gd name="connsiteX359" fmla="*/ 3702094 w 7467663"/>
              <a:gd name="connsiteY359" fmla="*/ 5549194 h 6858000"/>
              <a:gd name="connsiteX360" fmla="*/ 3398355 w 7467663"/>
              <a:gd name="connsiteY360" fmla="*/ 6094603 h 6858000"/>
              <a:gd name="connsiteX361" fmla="*/ 3193941 w 7467663"/>
              <a:gd name="connsiteY361" fmla="*/ 6798775 h 6858000"/>
              <a:gd name="connsiteX362" fmla="*/ 3184140 w 7467663"/>
              <a:gd name="connsiteY362" fmla="*/ 6858000 h 6858000"/>
              <a:gd name="connsiteX363" fmla="*/ 3099978 w 7467663"/>
              <a:gd name="connsiteY363" fmla="*/ 6858000 h 6858000"/>
              <a:gd name="connsiteX364" fmla="*/ 3101556 w 7467663"/>
              <a:gd name="connsiteY364" fmla="*/ 6843337 h 6858000"/>
              <a:gd name="connsiteX365" fmla="*/ 3370162 w 7467663"/>
              <a:gd name="connsiteY365" fmla="*/ 5785550 h 6858000"/>
              <a:gd name="connsiteX366" fmla="*/ 3746477 w 7467663"/>
              <a:gd name="connsiteY366" fmla="*/ 5377889 h 6858000"/>
              <a:gd name="connsiteX367" fmla="*/ 3863399 w 7467663"/>
              <a:gd name="connsiteY367" fmla="*/ 5087257 h 6858000"/>
              <a:gd name="connsiteX368" fmla="*/ 3968712 w 7467663"/>
              <a:gd name="connsiteY368" fmla="*/ 4913989 h 6858000"/>
              <a:gd name="connsiteX369" fmla="*/ 2792390 w 7467663"/>
              <a:gd name="connsiteY369" fmla="*/ 5382974 h 6858000"/>
              <a:gd name="connsiteX370" fmla="*/ 2714982 w 7467663"/>
              <a:gd name="connsiteY370" fmla="*/ 5427051 h 6858000"/>
              <a:gd name="connsiteX371" fmla="*/ 2813361 w 7467663"/>
              <a:gd name="connsiteY371" fmla="*/ 6023912 h 6858000"/>
              <a:gd name="connsiteX372" fmla="*/ 2688430 w 7467663"/>
              <a:gd name="connsiteY372" fmla="*/ 6801564 h 6858000"/>
              <a:gd name="connsiteX373" fmla="*/ 2629626 w 7467663"/>
              <a:gd name="connsiteY373" fmla="*/ 6763394 h 6858000"/>
              <a:gd name="connsiteX374" fmla="*/ 2565328 w 7467663"/>
              <a:gd name="connsiteY374" fmla="*/ 5516399 h 6858000"/>
              <a:gd name="connsiteX375" fmla="*/ 1922999 w 7467663"/>
              <a:gd name="connsiteY375" fmla="*/ 5980343 h 6858000"/>
              <a:gd name="connsiteX376" fmla="*/ 1950261 w 7467663"/>
              <a:gd name="connsiteY376" fmla="*/ 6405858 h 6858000"/>
              <a:gd name="connsiteX377" fmla="*/ 2365554 w 7467663"/>
              <a:gd name="connsiteY377" fmla="*/ 6759107 h 6858000"/>
              <a:gd name="connsiteX378" fmla="*/ 2424142 w 7467663"/>
              <a:gd name="connsiteY378" fmla="*/ 6858000 h 6858000"/>
              <a:gd name="connsiteX379" fmla="*/ 2395994 w 7467663"/>
              <a:gd name="connsiteY379" fmla="*/ 6858000 h 6858000"/>
              <a:gd name="connsiteX380" fmla="*/ 2392863 w 7467663"/>
              <a:gd name="connsiteY380" fmla="*/ 6852964 h 6858000"/>
              <a:gd name="connsiteX381" fmla="*/ 2017589 w 7467663"/>
              <a:gd name="connsiteY381" fmla="*/ 6493982 h 6858000"/>
              <a:gd name="connsiteX382" fmla="*/ 2147336 w 7467663"/>
              <a:gd name="connsiteY382" fmla="*/ 6594052 h 6858000"/>
              <a:gd name="connsiteX383" fmla="*/ 2207047 w 7467663"/>
              <a:gd name="connsiteY383" fmla="*/ 6654540 h 6858000"/>
              <a:gd name="connsiteX384" fmla="*/ 2299106 w 7467663"/>
              <a:gd name="connsiteY384" fmla="*/ 6778931 h 6858000"/>
              <a:gd name="connsiteX385" fmla="*/ 2314430 w 7467663"/>
              <a:gd name="connsiteY385" fmla="*/ 6801144 h 6858000"/>
              <a:gd name="connsiteX386" fmla="*/ 2352406 w 7467663"/>
              <a:gd name="connsiteY386" fmla="*/ 6858000 h 6858000"/>
              <a:gd name="connsiteX387" fmla="*/ 2314492 w 7467663"/>
              <a:gd name="connsiteY387" fmla="*/ 6858000 h 6858000"/>
              <a:gd name="connsiteX388" fmla="*/ 2288095 w 7467663"/>
              <a:gd name="connsiteY388" fmla="*/ 6818030 h 6858000"/>
              <a:gd name="connsiteX389" fmla="*/ 2272768 w 7467663"/>
              <a:gd name="connsiteY389" fmla="*/ 6795822 h 6858000"/>
              <a:gd name="connsiteX390" fmla="*/ 2182715 w 7467663"/>
              <a:gd name="connsiteY390" fmla="*/ 6675071 h 6858000"/>
              <a:gd name="connsiteX391" fmla="*/ 2032061 w 7467663"/>
              <a:gd name="connsiteY391" fmla="*/ 6541380 h 6858000"/>
              <a:gd name="connsiteX392" fmla="*/ 2257220 w 7467663"/>
              <a:gd name="connsiteY392" fmla="*/ 6826257 h 6858000"/>
              <a:gd name="connsiteX393" fmla="*/ 2281324 w 7467663"/>
              <a:gd name="connsiteY393" fmla="*/ 6858000 h 6858000"/>
              <a:gd name="connsiteX394" fmla="*/ 2242860 w 7467663"/>
              <a:gd name="connsiteY394" fmla="*/ 6858000 h 6858000"/>
              <a:gd name="connsiteX395" fmla="*/ 2232818 w 7467663"/>
              <a:gd name="connsiteY395" fmla="*/ 6844926 h 6858000"/>
              <a:gd name="connsiteX396" fmla="*/ 1990172 w 7467663"/>
              <a:gd name="connsiteY396" fmla="*/ 6542121 h 6858000"/>
              <a:gd name="connsiteX397" fmla="*/ 2124090 w 7467663"/>
              <a:gd name="connsiteY397" fmla="*/ 6761017 h 6858000"/>
              <a:gd name="connsiteX398" fmla="*/ 2200380 w 7467663"/>
              <a:gd name="connsiteY398" fmla="*/ 6858000 h 6858000"/>
              <a:gd name="connsiteX399" fmla="*/ 2147507 w 7467663"/>
              <a:gd name="connsiteY399" fmla="*/ 6858000 h 6858000"/>
              <a:gd name="connsiteX400" fmla="*/ 2070668 w 7467663"/>
              <a:gd name="connsiteY400" fmla="*/ 6761520 h 6858000"/>
              <a:gd name="connsiteX401" fmla="*/ 1975142 w 7467663"/>
              <a:gd name="connsiteY401" fmla="*/ 6585570 h 6858000"/>
              <a:gd name="connsiteX402" fmla="*/ 2050035 w 7467663"/>
              <a:gd name="connsiteY402" fmla="*/ 6813345 h 6858000"/>
              <a:gd name="connsiteX403" fmla="*/ 2063025 w 7467663"/>
              <a:gd name="connsiteY403" fmla="*/ 6858000 h 6858000"/>
              <a:gd name="connsiteX404" fmla="*/ 2021675 w 7467663"/>
              <a:gd name="connsiteY404" fmla="*/ 6858000 h 6858000"/>
              <a:gd name="connsiteX405" fmla="*/ 2019308 w 7467663"/>
              <a:gd name="connsiteY405" fmla="*/ 6847118 h 6858000"/>
              <a:gd name="connsiteX406" fmla="*/ 1938835 w 7467663"/>
              <a:gd name="connsiteY406" fmla="*/ 6551160 h 6858000"/>
              <a:gd name="connsiteX407" fmla="*/ 1953230 w 7467663"/>
              <a:gd name="connsiteY407" fmla="*/ 6759699 h 6858000"/>
              <a:gd name="connsiteX408" fmla="*/ 1956763 w 7467663"/>
              <a:gd name="connsiteY408" fmla="*/ 6778191 h 6858000"/>
              <a:gd name="connsiteX409" fmla="*/ 1967925 w 7467663"/>
              <a:gd name="connsiteY409" fmla="*/ 6858000 h 6858000"/>
              <a:gd name="connsiteX410" fmla="*/ 1936622 w 7467663"/>
              <a:gd name="connsiteY410" fmla="*/ 6858000 h 6858000"/>
              <a:gd name="connsiteX411" fmla="*/ 1926261 w 7467663"/>
              <a:gd name="connsiteY411" fmla="*/ 6784064 h 6858000"/>
              <a:gd name="connsiteX412" fmla="*/ 1922724 w 7467663"/>
              <a:gd name="connsiteY412" fmla="*/ 6765577 h 6858000"/>
              <a:gd name="connsiteX413" fmla="*/ 1904650 w 7467663"/>
              <a:gd name="connsiteY413" fmla="*/ 6639616 h 6858000"/>
              <a:gd name="connsiteX414" fmla="*/ 1885273 w 7467663"/>
              <a:gd name="connsiteY414" fmla="*/ 6858000 h 6858000"/>
              <a:gd name="connsiteX415" fmla="*/ 1854363 w 7467663"/>
              <a:gd name="connsiteY415" fmla="*/ 6858000 h 6858000"/>
              <a:gd name="connsiteX416" fmla="*/ 1880391 w 7467663"/>
              <a:gd name="connsiteY416" fmla="*/ 6603796 h 6858000"/>
              <a:gd name="connsiteX417" fmla="*/ 1818273 w 7467663"/>
              <a:gd name="connsiteY417" fmla="*/ 6715729 h 6858000"/>
              <a:gd name="connsiteX418" fmla="*/ 1794691 w 7467663"/>
              <a:gd name="connsiteY418" fmla="*/ 6843239 h 6858000"/>
              <a:gd name="connsiteX419" fmla="*/ 1794914 w 7467663"/>
              <a:gd name="connsiteY419" fmla="*/ 6858000 h 6858000"/>
              <a:gd name="connsiteX420" fmla="*/ 1746128 w 7467663"/>
              <a:gd name="connsiteY420" fmla="*/ 6858000 h 6858000"/>
              <a:gd name="connsiteX421" fmla="*/ 1753934 w 7467663"/>
              <a:gd name="connsiteY421" fmla="*/ 6724796 h 6858000"/>
              <a:gd name="connsiteX422" fmla="*/ 1792053 w 7467663"/>
              <a:gd name="connsiteY422" fmla="*/ 6572396 h 6858000"/>
              <a:gd name="connsiteX423" fmla="*/ 1862248 w 7467663"/>
              <a:gd name="connsiteY423" fmla="*/ 6266397 h 6858000"/>
              <a:gd name="connsiteX424" fmla="*/ 1862250 w 7467663"/>
              <a:gd name="connsiteY424" fmla="*/ 6033531 h 6858000"/>
              <a:gd name="connsiteX425" fmla="*/ 1211999 w 7467663"/>
              <a:gd name="connsiteY425" fmla="*/ 6683610 h 6858000"/>
              <a:gd name="connsiteX426" fmla="*/ 1213266 w 7467663"/>
              <a:gd name="connsiteY426" fmla="*/ 6691947 h 6858000"/>
              <a:gd name="connsiteX427" fmla="*/ 1203370 w 7467663"/>
              <a:gd name="connsiteY427" fmla="*/ 6850676 h 6858000"/>
              <a:gd name="connsiteX428" fmla="*/ 1203671 w 7467663"/>
              <a:gd name="connsiteY428" fmla="*/ 6858000 h 6858000"/>
              <a:gd name="connsiteX429" fmla="*/ 1143180 w 7467663"/>
              <a:gd name="connsiteY429" fmla="*/ 6858000 h 6858000"/>
              <a:gd name="connsiteX430" fmla="*/ 1142176 w 7467663"/>
              <a:gd name="connsiteY430" fmla="*/ 6766045 h 6858000"/>
              <a:gd name="connsiteX431" fmla="*/ 1067484 w 7467663"/>
              <a:gd name="connsiteY431" fmla="*/ 6858000 h 6858000"/>
              <a:gd name="connsiteX432" fmla="*/ 953928 w 7467663"/>
              <a:gd name="connsiteY432" fmla="*/ 6858000 h 6858000"/>
              <a:gd name="connsiteX433" fmla="*/ 959715 w 7467663"/>
              <a:gd name="connsiteY433" fmla="*/ 6850185 h 6858000"/>
              <a:gd name="connsiteX434" fmla="*/ 1483788 w 7467663"/>
              <a:gd name="connsiteY434" fmla="*/ 6259174 h 6858000"/>
              <a:gd name="connsiteX435" fmla="*/ 1100671 w 7467663"/>
              <a:gd name="connsiteY435" fmla="*/ 6252137 h 6858000"/>
              <a:gd name="connsiteX436" fmla="*/ 1090144 w 7467663"/>
              <a:gd name="connsiteY436" fmla="*/ 6256748 h 6858000"/>
              <a:gd name="connsiteX437" fmla="*/ 1095872 w 7467663"/>
              <a:gd name="connsiteY437" fmla="*/ 6271892 h 6858000"/>
              <a:gd name="connsiteX438" fmla="*/ 262785 w 7467663"/>
              <a:gd name="connsiteY438" fmla="*/ 6845450 h 6858000"/>
              <a:gd name="connsiteX439" fmla="*/ 209968 w 7467663"/>
              <a:gd name="connsiteY439" fmla="*/ 6770713 h 6858000"/>
              <a:gd name="connsiteX440" fmla="*/ 873460 w 7467663"/>
              <a:gd name="connsiteY440" fmla="*/ 6253768 h 6858000"/>
              <a:gd name="connsiteX441" fmla="*/ 192686 w 7467663"/>
              <a:gd name="connsiteY441" fmla="*/ 5849257 h 6858000"/>
              <a:gd name="connsiteX442" fmla="*/ 4696 w 7467663"/>
              <a:gd name="connsiteY442" fmla="*/ 5697668 h 6858000"/>
              <a:gd name="connsiteX443" fmla="*/ 0 w 7467663"/>
              <a:gd name="connsiteY443" fmla="*/ 5689984 h 6858000"/>
              <a:gd name="connsiteX444" fmla="*/ 0 w 7467663"/>
              <a:gd name="connsiteY444" fmla="*/ 5513472 h 6858000"/>
              <a:gd name="connsiteX445" fmla="*/ 174101 w 7467663"/>
              <a:gd name="connsiteY445" fmla="*/ 5620277 h 6858000"/>
              <a:gd name="connsiteX446" fmla="*/ 891800 w 7467663"/>
              <a:gd name="connsiteY446" fmla="*/ 6036935 h 6858000"/>
              <a:gd name="connsiteX447" fmla="*/ 1072219 w 7467663"/>
              <a:gd name="connsiteY447" fmla="*/ 6169443 h 6858000"/>
              <a:gd name="connsiteX448" fmla="*/ 1074117 w 7467663"/>
              <a:gd name="connsiteY448" fmla="*/ 6170301 h 6858000"/>
              <a:gd name="connsiteX449" fmla="*/ 1083114 w 7467663"/>
              <a:gd name="connsiteY449" fmla="*/ 6174131 h 6858000"/>
              <a:gd name="connsiteX450" fmla="*/ 1543010 w 7467663"/>
              <a:gd name="connsiteY450" fmla="*/ 6191140 h 6858000"/>
              <a:gd name="connsiteX451" fmla="*/ 1551080 w 7467663"/>
              <a:gd name="connsiteY451" fmla="*/ 6195006 h 6858000"/>
              <a:gd name="connsiteX452" fmla="*/ 2345443 w 7467663"/>
              <a:gd name="connsiteY452" fmla="*/ 5549882 h 6858000"/>
              <a:gd name="connsiteX453" fmla="*/ 1721499 w 7467663"/>
              <a:gd name="connsiteY453" fmla="*/ 5599969 h 6858000"/>
              <a:gd name="connsiteX454" fmla="*/ 767716 w 7467663"/>
              <a:gd name="connsiteY454" fmla="*/ 5472768 h 6858000"/>
              <a:gd name="connsiteX455" fmla="*/ 722147 w 7467663"/>
              <a:gd name="connsiteY455" fmla="*/ 5393091 h 6858000"/>
              <a:gd name="connsiteX456" fmla="*/ 1485552 w 7467663"/>
              <a:gd name="connsiteY456" fmla="*/ 5313202 h 6858000"/>
              <a:gd name="connsiteX457" fmla="*/ 2143004 w 7467663"/>
              <a:gd name="connsiteY457" fmla="*/ 5402420 h 6858000"/>
              <a:gd name="connsiteX458" fmla="*/ 1933391 w 7467663"/>
              <a:gd name="connsiteY458" fmla="*/ 5156971 h 6858000"/>
              <a:gd name="connsiteX459" fmla="*/ 1827118 w 7467663"/>
              <a:gd name="connsiteY459" fmla="*/ 4968410 h 6858000"/>
              <a:gd name="connsiteX460" fmla="*/ 1837349 w 7467663"/>
              <a:gd name="connsiteY460" fmla="*/ 4956357 h 6858000"/>
              <a:gd name="connsiteX461" fmla="*/ 2162835 w 7467663"/>
              <a:gd name="connsiteY461" fmla="*/ 5187853 h 6858000"/>
              <a:gd name="connsiteX462" fmla="*/ 2257167 w 7467663"/>
              <a:gd name="connsiteY462" fmla="*/ 5462123 h 6858000"/>
              <a:gd name="connsiteX463" fmla="*/ 2261598 w 7467663"/>
              <a:gd name="connsiteY463" fmla="*/ 5467998 h 6858000"/>
              <a:gd name="connsiteX464" fmla="*/ 2437177 w 7467663"/>
              <a:gd name="connsiteY464" fmla="*/ 5479608 h 6858000"/>
              <a:gd name="connsiteX465" fmla="*/ 2445247 w 7467663"/>
              <a:gd name="connsiteY465" fmla="*/ 5483476 h 6858000"/>
              <a:gd name="connsiteX466" fmla="*/ 2743626 w 7467663"/>
              <a:gd name="connsiteY466" fmla="*/ 5304819 h 6858000"/>
              <a:gd name="connsiteX467" fmla="*/ 3048102 w 7467663"/>
              <a:gd name="connsiteY467" fmla="*/ 5150595 h 6858000"/>
              <a:gd name="connsiteX468" fmla="*/ 1799414 w 7467663"/>
              <a:gd name="connsiteY468" fmla="*/ 4694732 h 6858000"/>
              <a:gd name="connsiteX469" fmla="*/ 1771735 w 7467663"/>
              <a:gd name="connsiteY469" fmla="*/ 4619929 h 6858000"/>
              <a:gd name="connsiteX470" fmla="*/ 3104273 w 7467663"/>
              <a:gd name="connsiteY470" fmla="*/ 5076159 h 6858000"/>
              <a:gd name="connsiteX471" fmla="*/ 3113245 w 7467663"/>
              <a:gd name="connsiteY471" fmla="*/ 5090705 h 6858000"/>
              <a:gd name="connsiteX472" fmla="*/ 3126294 w 7467663"/>
              <a:gd name="connsiteY472" fmla="*/ 5114400 h 6858000"/>
              <a:gd name="connsiteX473" fmla="*/ 3937433 w 7467663"/>
              <a:gd name="connsiteY473" fmla="*/ 4830473 h 6858000"/>
              <a:gd name="connsiteX474" fmla="*/ 3590475 w 7467663"/>
              <a:gd name="connsiteY474" fmla="*/ 4597974 h 6858000"/>
              <a:gd name="connsiteX475" fmla="*/ 3100264 w 7467663"/>
              <a:gd name="connsiteY475" fmla="*/ 4579845 h 6858000"/>
              <a:gd name="connsiteX476" fmla="*/ 2183576 w 7467663"/>
              <a:gd name="connsiteY476" fmla="*/ 4227150 h 6858000"/>
              <a:gd name="connsiteX477" fmla="*/ 2151029 w 7467663"/>
              <a:gd name="connsiteY477" fmla="*/ 4146947 h 6858000"/>
              <a:gd name="connsiteX478" fmla="*/ 3563434 w 7467663"/>
              <a:gd name="connsiteY478" fmla="*/ 4469115 h 6858000"/>
              <a:gd name="connsiteX479" fmla="*/ 3177952 w 7467663"/>
              <a:gd name="connsiteY479" fmla="*/ 3657386 h 6858000"/>
              <a:gd name="connsiteX480" fmla="*/ 3189263 w 7467663"/>
              <a:gd name="connsiteY480" fmla="*/ 3625726 h 6858000"/>
              <a:gd name="connsiteX481" fmla="*/ 3560912 w 7467663"/>
              <a:gd name="connsiteY481" fmla="*/ 4079863 h 6858000"/>
              <a:gd name="connsiteX482" fmla="*/ 3626636 w 7467663"/>
              <a:gd name="connsiteY482" fmla="*/ 4512230 h 6858000"/>
              <a:gd name="connsiteX483" fmla="*/ 3653088 w 7467663"/>
              <a:gd name="connsiteY483" fmla="*/ 4521417 h 6858000"/>
              <a:gd name="connsiteX484" fmla="*/ 3988128 w 7467663"/>
              <a:gd name="connsiteY484" fmla="*/ 4817267 h 6858000"/>
              <a:gd name="connsiteX485" fmla="*/ 4830582 w 7467663"/>
              <a:gd name="connsiteY485" fmla="*/ 4676000 h 6858000"/>
              <a:gd name="connsiteX486" fmla="*/ 4830100 w 7467663"/>
              <a:gd name="connsiteY486" fmla="*/ 4675554 h 6858000"/>
              <a:gd name="connsiteX487" fmla="*/ 4036318 w 7467663"/>
              <a:gd name="connsiteY487" fmla="*/ 4147013 h 6858000"/>
              <a:gd name="connsiteX488" fmla="*/ 3432098 w 7467663"/>
              <a:gd name="connsiteY488" fmla="*/ 3537312 h 6858000"/>
              <a:gd name="connsiteX489" fmla="*/ 3446761 w 7467663"/>
              <a:gd name="connsiteY489" fmla="*/ 3461278 h 6858000"/>
              <a:gd name="connsiteX490" fmla="*/ 4419733 w 7467663"/>
              <a:gd name="connsiteY490" fmla="*/ 3963555 h 6858000"/>
              <a:gd name="connsiteX491" fmla="*/ 4781371 w 7467663"/>
              <a:gd name="connsiteY491" fmla="*/ 4458604 h 6858000"/>
              <a:gd name="connsiteX492" fmla="*/ 4780440 w 7467663"/>
              <a:gd name="connsiteY492" fmla="*/ 4470290 h 6858000"/>
              <a:gd name="connsiteX493" fmla="*/ 4898954 w 7467663"/>
              <a:gd name="connsiteY493" fmla="*/ 4662092 h 6858000"/>
              <a:gd name="connsiteX494" fmla="*/ 4900699 w 7467663"/>
              <a:gd name="connsiteY494" fmla="*/ 4670867 h 6858000"/>
              <a:gd name="connsiteX495" fmla="*/ 5714511 w 7467663"/>
              <a:gd name="connsiteY495" fmla="*/ 4663483 h 6858000"/>
              <a:gd name="connsiteX496" fmla="*/ 5464793 w 7467663"/>
              <a:gd name="connsiteY496" fmla="*/ 4393556 h 6858000"/>
              <a:gd name="connsiteX497" fmla="*/ 5461897 w 7467663"/>
              <a:gd name="connsiteY497" fmla="*/ 4390879 h 6858000"/>
              <a:gd name="connsiteX498" fmla="*/ 4294126 w 7467663"/>
              <a:gd name="connsiteY498" fmla="*/ 3303048 h 6858000"/>
              <a:gd name="connsiteX499" fmla="*/ 4305321 w 7467663"/>
              <a:gd name="connsiteY499" fmla="*/ 3256953 h 6858000"/>
              <a:gd name="connsiteX500" fmla="*/ 4949299 w 7467663"/>
              <a:gd name="connsiteY500" fmla="*/ 3766336 h 6858000"/>
              <a:gd name="connsiteX501" fmla="*/ 5291452 w 7467663"/>
              <a:gd name="connsiteY501" fmla="*/ 4076801 h 6858000"/>
              <a:gd name="connsiteX502" fmla="*/ 5434998 w 7467663"/>
              <a:gd name="connsiteY502" fmla="*/ 4254100 h 6858000"/>
              <a:gd name="connsiteX503" fmla="*/ 5351015 w 7467663"/>
              <a:gd name="connsiteY503" fmla="*/ 3760989 h 6858000"/>
              <a:gd name="connsiteX504" fmla="*/ 5413780 w 7467663"/>
              <a:gd name="connsiteY504" fmla="*/ 2966265 h 6858000"/>
              <a:gd name="connsiteX505" fmla="*/ 5425627 w 7467663"/>
              <a:gd name="connsiteY505" fmla="*/ 2954192 h 6858000"/>
              <a:gd name="connsiteX506" fmla="*/ 6604735 w 7467663"/>
              <a:gd name="connsiteY506" fmla="*/ 2041381 h 6858000"/>
              <a:gd name="connsiteX507" fmla="*/ 7204487 w 7467663"/>
              <a:gd name="connsiteY507" fmla="*/ 2742112 h 6858000"/>
              <a:gd name="connsiteX508" fmla="*/ 7131592 w 7467663"/>
              <a:gd name="connsiteY508" fmla="*/ 2672096 h 6858000"/>
              <a:gd name="connsiteX509" fmla="*/ 6996344 w 7467663"/>
              <a:gd name="connsiteY509" fmla="*/ 2518310 h 6858000"/>
              <a:gd name="connsiteX510" fmla="*/ 6735495 w 7467663"/>
              <a:gd name="connsiteY510" fmla="*/ 2196890 h 6858000"/>
              <a:gd name="connsiteX511" fmla="*/ 6721901 w 7467663"/>
              <a:gd name="connsiteY511" fmla="*/ 2179274 h 6858000"/>
              <a:gd name="connsiteX512" fmla="*/ 6604735 w 7467663"/>
              <a:gd name="connsiteY512" fmla="*/ 2041381 h 6858000"/>
              <a:gd name="connsiteX513" fmla="*/ 6591670 w 7467663"/>
              <a:gd name="connsiteY513" fmla="*/ 1988277 h 6858000"/>
              <a:gd name="connsiteX514" fmla="*/ 6747349 w 7467663"/>
              <a:gd name="connsiteY514" fmla="*/ 2160069 h 6858000"/>
              <a:gd name="connsiteX515" fmla="*/ 6760943 w 7467663"/>
              <a:gd name="connsiteY515" fmla="*/ 2177686 h 6858000"/>
              <a:gd name="connsiteX516" fmla="*/ 7021065 w 7467663"/>
              <a:gd name="connsiteY516" fmla="*/ 2498102 h 6858000"/>
              <a:gd name="connsiteX517" fmla="*/ 7155223 w 7467663"/>
              <a:gd name="connsiteY517" fmla="*/ 2650386 h 6858000"/>
              <a:gd name="connsiteX518" fmla="*/ 7203167 w 7467663"/>
              <a:gd name="connsiteY518" fmla="*/ 2697288 h 6858000"/>
              <a:gd name="connsiteX519" fmla="*/ 6937703 w 7467663"/>
              <a:gd name="connsiteY519" fmla="*/ 2321981 h 6858000"/>
              <a:gd name="connsiteX520" fmla="*/ 6591670 w 7467663"/>
              <a:gd name="connsiteY520" fmla="*/ 1988277 h 6858000"/>
              <a:gd name="connsiteX521" fmla="*/ 5798671 w 7467663"/>
              <a:gd name="connsiteY521" fmla="*/ 1981601 h 6858000"/>
              <a:gd name="connsiteX522" fmla="*/ 5754709 w 7467663"/>
              <a:gd name="connsiteY522" fmla="*/ 2071454 h 6858000"/>
              <a:gd name="connsiteX523" fmla="*/ 5763044 w 7467663"/>
              <a:gd name="connsiteY523" fmla="*/ 2842206 h 6858000"/>
              <a:gd name="connsiteX524" fmla="*/ 5764974 w 7467663"/>
              <a:gd name="connsiteY524" fmla="*/ 2799609 h 6858000"/>
              <a:gd name="connsiteX525" fmla="*/ 5767665 w 7467663"/>
              <a:gd name="connsiteY525" fmla="*/ 2666409 h 6858000"/>
              <a:gd name="connsiteX526" fmla="*/ 5763055 w 7467663"/>
              <a:gd name="connsiteY526" fmla="*/ 2579705 h 6858000"/>
              <a:gd name="connsiteX527" fmla="*/ 5758079 w 7467663"/>
              <a:gd name="connsiteY527" fmla="*/ 2492508 h 6858000"/>
              <a:gd name="connsiteX528" fmla="*/ 5779325 w 7467663"/>
              <a:gd name="connsiteY528" fmla="*/ 2197069 h 6858000"/>
              <a:gd name="connsiteX529" fmla="*/ 5798671 w 7467663"/>
              <a:gd name="connsiteY529" fmla="*/ 1981601 h 6858000"/>
              <a:gd name="connsiteX530" fmla="*/ 5829202 w 7467663"/>
              <a:gd name="connsiteY530" fmla="*/ 1971679 h 6858000"/>
              <a:gd name="connsiteX531" fmla="*/ 5809558 w 7467663"/>
              <a:gd name="connsiteY531" fmla="*/ 2198043 h 6858000"/>
              <a:gd name="connsiteX532" fmla="*/ 5788653 w 7467663"/>
              <a:gd name="connsiteY532" fmla="*/ 2489430 h 6858000"/>
              <a:gd name="connsiteX533" fmla="*/ 5793439 w 7467663"/>
              <a:gd name="connsiteY533" fmla="*/ 2575235 h 6858000"/>
              <a:gd name="connsiteX534" fmla="*/ 5796837 w 7467663"/>
              <a:gd name="connsiteY534" fmla="*/ 2637633 h 6858000"/>
              <a:gd name="connsiteX535" fmla="*/ 5818614 w 7467663"/>
              <a:gd name="connsiteY535" fmla="*/ 2473055 h 6858000"/>
              <a:gd name="connsiteX536" fmla="*/ 5829202 w 7467663"/>
              <a:gd name="connsiteY536" fmla="*/ 1971679 h 6858000"/>
              <a:gd name="connsiteX537" fmla="*/ 5911389 w 7467663"/>
              <a:gd name="connsiteY537" fmla="*/ 1898371 h 6858000"/>
              <a:gd name="connsiteX538" fmla="*/ 6237627 w 7467663"/>
              <a:gd name="connsiteY538" fmla="*/ 2231921 h 6858000"/>
              <a:gd name="connsiteX539" fmla="*/ 5911389 w 7467663"/>
              <a:gd name="connsiteY539" fmla="*/ 1898371 h 6858000"/>
              <a:gd name="connsiteX540" fmla="*/ 6944437 w 7467663"/>
              <a:gd name="connsiteY540" fmla="*/ 1575402 h 6858000"/>
              <a:gd name="connsiteX541" fmla="*/ 6304730 w 7467663"/>
              <a:gd name="connsiteY541" fmla="*/ 1766654 h 6858000"/>
              <a:gd name="connsiteX542" fmla="*/ 6944437 w 7467663"/>
              <a:gd name="connsiteY542" fmla="*/ 1575402 h 6858000"/>
              <a:gd name="connsiteX543" fmla="*/ 7019523 w 7467663"/>
              <a:gd name="connsiteY543" fmla="*/ 1519450 h 6858000"/>
              <a:gd name="connsiteX544" fmla="*/ 6298091 w 7467663"/>
              <a:gd name="connsiteY544" fmla="*/ 1737122 h 6858000"/>
              <a:gd name="connsiteX545" fmla="*/ 7019523 w 7467663"/>
              <a:gd name="connsiteY545" fmla="*/ 1519450 h 6858000"/>
              <a:gd name="connsiteX546" fmla="*/ 2399523 w 7467663"/>
              <a:gd name="connsiteY546" fmla="*/ 1428234 h 6858000"/>
              <a:gd name="connsiteX547" fmla="*/ 2224982 w 7467663"/>
              <a:gd name="connsiteY547" fmla="*/ 1826201 h 6858000"/>
              <a:gd name="connsiteX548" fmla="*/ 2096099 w 7467663"/>
              <a:gd name="connsiteY548" fmla="*/ 2345900 h 6858000"/>
              <a:gd name="connsiteX549" fmla="*/ 2283317 w 7467663"/>
              <a:gd name="connsiteY549" fmla="*/ 1796925 h 6858000"/>
              <a:gd name="connsiteX550" fmla="*/ 2399523 w 7467663"/>
              <a:gd name="connsiteY550" fmla="*/ 1428234 h 6858000"/>
              <a:gd name="connsiteX551" fmla="*/ 2448558 w 7467663"/>
              <a:gd name="connsiteY551" fmla="*/ 1373435 h 6858000"/>
              <a:gd name="connsiteX552" fmla="*/ 2312521 w 7467663"/>
              <a:gd name="connsiteY552" fmla="*/ 1806140 h 6858000"/>
              <a:gd name="connsiteX553" fmla="*/ 2127533 w 7467663"/>
              <a:gd name="connsiteY553" fmla="*/ 2348380 h 6858000"/>
              <a:gd name="connsiteX554" fmla="*/ 2358080 w 7467663"/>
              <a:gd name="connsiteY554" fmla="*/ 1866134 h 6858000"/>
              <a:gd name="connsiteX555" fmla="*/ 2407436 w 7467663"/>
              <a:gd name="connsiteY555" fmla="*/ 1651070 h 6858000"/>
              <a:gd name="connsiteX556" fmla="*/ 2448558 w 7467663"/>
              <a:gd name="connsiteY556" fmla="*/ 1373435 h 6858000"/>
              <a:gd name="connsiteX557" fmla="*/ 278707 w 7467663"/>
              <a:gd name="connsiteY557" fmla="*/ 1352270 h 6858000"/>
              <a:gd name="connsiteX558" fmla="*/ 321570 w 7467663"/>
              <a:gd name="connsiteY558" fmla="*/ 1861610 h 6858000"/>
              <a:gd name="connsiteX559" fmla="*/ 294281 w 7467663"/>
              <a:gd name="connsiteY559" fmla="*/ 1440658 h 6858000"/>
              <a:gd name="connsiteX560" fmla="*/ 278707 w 7467663"/>
              <a:gd name="connsiteY560" fmla="*/ 1352270 h 6858000"/>
              <a:gd name="connsiteX561" fmla="*/ 1423821 w 7467663"/>
              <a:gd name="connsiteY561" fmla="*/ 1351958 h 6858000"/>
              <a:gd name="connsiteX562" fmla="*/ 1638521 w 7467663"/>
              <a:gd name="connsiteY562" fmla="*/ 1908470 h 6858000"/>
              <a:gd name="connsiteX563" fmla="*/ 1754199 w 7467663"/>
              <a:gd name="connsiteY563" fmla="*/ 2149284 h 6858000"/>
              <a:gd name="connsiteX564" fmla="*/ 1908359 w 7467663"/>
              <a:gd name="connsiteY564" fmla="*/ 2364988 h 6858000"/>
              <a:gd name="connsiteX565" fmla="*/ 1647661 w 7467663"/>
              <a:gd name="connsiteY565" fmla="*/ 1825945 h 6858000"/>
              <a:gd name="connsiteX566" fmla="*/ 1423821 w 7467663"/>
              <a:gd name="connsiteY566" fmla="*/ 1351958 h 6858000"/>
              <a:gd name="connsiteX567" fmla="*/ 1431890 w 7467663"/>
              <a:gd name="connsiteY567" fmla="*/ 1306475 h 6858000"/>
              <a:gd name="connsiteX568" fmla="*/ 1507597 w 7467663"/>
              <a:gd name="connsiteY568" fmla="*/ 1446132 h 6858000"/>
              <a:gd name="connsiteX569" fmla="*/ 1674586 w 7467663"/>
              <a:gd name="connsiteY569" fmla="*/ 1813832 h 6858000"/>
              <a:gd name="connsiteX570" fmla="*/ 1815950 w 7467663"/>
              <a:gd name="connsiteY570" fmla="*/ 2128564 h 6858000"/>
              <a:gd name="connsiteX571" fmla="*/ 1984242 w 7467663"/>
              <a:gd name="connsiteY571" fmla="*/ 2430829 h 6858000"/>
              <a:gd name="connsiteX572" fmla="*/ 2014023 w 7467663"/>
              <a:gd name="connsiteY572" fmla="*/ 2450995 h 6858000"/>
              <a:gd name="connsiteX573" fmla="*/ 1747337 w 7467663"/>
              <a:gd name="connsiteY573" fmla="*/ 1855264 h 6858000"/>
              <a:gd name="connsiteX574" fmla="*/ 1533749 w 7467663"/>
              <a:gd name="connsiteY574" fmla="*/ 1478656 h 6858000"/>
              <a:gd name="connsiteX575" fmla="*/ 1431890 w 7467663"/>
              <a:gd name="connsiteY575" fmla="*/ 1306475 h 6858000"/>
              <a:gd name="connsiteX576" fmla="*/ 5052692 w 7467663"/>
              <a:gd name="connsiteY576" fmla="*/ 1292994 h 6858000"/>
              <a:gd name="connsiteX577" fmla="*/ 5200661 w 7467663"/>
              <a:gd name="connsiteY577" fmla="*/ 1635186 h 6858000"/>
              <a:gd name="connsiteX578" fmla="*/ 5297138 w 7467663"/>
              <a:gd name="connsiteY578" fmla="*/ 1906351 h 6858000"/>
              <a:gd name="connsiteX579" fmla="*/ 5052692 w 7467663"/>
              <a:gd name="connsiteY579" fmla="*/ 1292994 h 6858000"/>
              <a:gd name="connsiteX580" fmla="*/ 5009948 w 7467663"/>
              <a:gd name="connsiteY580" fmla="*/ 1273619 h 6858000"/>
              <a:gd name="connsiteX581" fmla="*/ 5121777 w 7467663"/>
              <a:gd name="connsiteY581" fmla="*/ 1654213 h 6858000"/>
              <a:gd name="connsiteX582" fmla="*/ 5293545 w 7467663"/>
              <a:gd name="connsiteY582" fmla="*/ 2072247 h 6858000"/>
              <a:gd name="connsiteX583" fmla="*/ 5294042 w 7467663"/>
              <a:gd name="connsiteY583" fmla="*/ 2065019 h 6858000"/>
              <a:gd name="connsiteX584" fmla="*/ 5171936 w 7467663"/>
              <a:gd name="connsiteY584" fmla="*/ 1647613 h 6858000"/>
              <a:gd name="connsiteX585" fmla="*/ 5009948 w 7467663"/>
              <a:gd name="connsiteY585" fmla="*/ 1273619 h 6858000"/>
              <a:gd name="connsiteX586" fmla="*/ 655236 w 7467663"/>
              <a:gd name="connsiteY586" fmla="*/ 1268632 h 6858000"/>
              <a:gd name="connsiteX587" fmla="*/ 839521 w 7467663"/>
              <a:gd name="connsiteY587" fmla="*/ 1685315 h 6858000"/>
              <a:gd name="connsiteX588" fmla="*/ 1109416 w 7467663"/>
              <a:gd name="connsiteY588" fmla="*/ 2061663 h 6858000"/>
              <a:gd name="connsiteX589" fmla="*/ 1298300 w 7467663"/>
              <a:gd name="connsiteY589" fmla="*/ 2247742 h 6858000"/>
              <a:gd name="connsiteX590" fmla="*/ 1125871 w 7467663"/>
              <a:gd name="connsiteY590" fmla="*/ 1989513 h 6858000"/>
              <a:gd name="connsiteX591" fmla="*/ 981574 w 7467663"/>
              <a:gd name="connsiteY591" fmla="*/ 1783157 h 6858000"/>
              <a:gd name="connsiteX592" fmla="*/ 922198 w 7467663"/>
              <a:gd name="connsiteY592" fmla="*/ 1677437 h 6858000"/>
              <a:gd name="connsiteX593" fmla="*/ 869293 w 7467663"/>
              <a:gd name="connsiteY593" fmla="*/ 1583214 h 6858000"/>
              <a:gd name="connsiteX594" fmla="*/ 751431 w 7467663"/>
              <a:gd name="connsiteY594" fmla="*/ 1405731 h 6858000"/>
              <a:gd name="connsiteX595" fmla="*/ 655236 w 7467663"/>
              <a:gd name="connsiteY595" fmla="*/ 1268632 h 6858000"/>
              <a:gd name="connsiteX596" fmla="*/ 6516292 w 7467663"/>
              <a:gd name="connsiteY596" fmla="*/ 1263064 h 6858000"/>
              <a:gd name="connsiteX597" fmla="*/ 5736320 w 7467663"/>
              <a:gd name="connsiteY597" fmla="*/ 1501803 h 6858000"/>
              <a:gd name="connsiteX598" fmla="*/ 6516292 w 7467663"/>
              <a:gd name="connsiteY598" fmla="*/ 1263064 h 6858000"/>
              <a:gd name="connsiteX599" fmla="*/ 291466 w 7467663"/>
              <a:gd name="connsiteY599" fmla="*/ 1250369 h 6858000"/>
              <a:gd name="connsiteX600" fmla="*/ 323180 w 7467663"/>
              <a:gd name="connsiteY600" fmla="*/ 1435283 h 6858000"/>
              <a:gd name="connsiteX601" fmla="*/ 349381 w 7467663"/>
              <a:gd name="connsiteY601" fmla="*/ 1875041 h 6858000"/>
              <a:gd name="connsiteX602" fmla="*/ 374363 w 7467663"/>
              <a:gd name="connsiteY602" fmla="*/ 1506494 h 6858000"/>
              <a:gd name="connsiteX603" fmla="*/ 302168 w 7467663"/>
              <a:gd name="connsiteY603" fmla="*/ 1274495 h 6858000"/>
              <a:gd name="connsiteX604" fmla="*/ 291466 w 7467663"/>
              <a:gd name="connsiteY604" fmla="*/ 1250369 h 6858000"/>
              <a:gd name="connsiteX605" fmla="*/ 678222 w 7467663"/>
              <a:gd name="connsiteY605" fmla="*/ 1248670 h 6858000"/>
              <a:gd name="connsiteX606" fmla="*/ 775536 w 7467663"/>
              <a:gd name="connsiteY606" fmla="*/ 1388015 h 6858000"/>
              <a:gd name="connsiteX607" fmla="*/ 894529 w 7467663"/>
              <a:gd name="connsiteY607" fmla="*/ 1567739 h 6858000"/>
              <a:gd name="connsiteX608" fmla="*/ 948000 w 7467663"/>
              <a:gd name="connsiteY608" fmla="*/ 1663088 h 6858000"/>
              <a:gd name="connsiteX609" fmla="*/ 1006812 w 7467663"/>
              <a:gd name="connsiteY609" fmla="*/ 1767683 h 6858000"/>
              <a:gd name="connsiteX610" fmla="*/ 1149133 w 7467663"/>
              <a:gd name="connsiteY610" fmla="*/ 1971513 h 6858000"/>
              <a:gd name="connsiteX611" fmla="*/ 1333952 w 7467663"/>
              <a:gd name="connsiteY611" fmla="*/ 2251620 h 6858000"/>
              <a:gd name="connsiteX612" fmla="*/ 1337329 w 7467663"/>
              <a:gd name="connsiteY612" fmla="*/ 2258350 h 6858000"/>
              <a:gd name="connsiteX613" fmla="*/ 1014726 w 7467663"/>
              <a:gd name="connsiteY613" fmla="*/ 1615556 h 6858000"/>
              <a:gd name="connsiteX614" fmla="*/ 678222 w 7467663"/>
              <a:gd name="connsiteY614" fmla="*/ 1248670 h 6858000"/>
              <a:gd name="connsiteX615" fmla="*/ 6691602 w 7467663"/>
              <a:gd name="connsiteY615" fmla="*/ 1140573 h 6858000"/>
              <a:gd name="connsiteX616" fmla="*/ 6571100 w 7467663"/>
              <a:gd name="connsiteY616" fmla="*/ 1183662 h 6858000"/>
              <a:gd name="connsiteX617" fmla="*/ 6241687 w 7467663"/>
              <a:gd name="connsiteY617" fmla="*/ 1257600 h 6858000"/>
              <a:gd name="connsiteX618" fmla="*/ 5693009 w 7467663"/>
              <a:gd name="connsiteY618" fmla="*/ 1478256 h 6858000"/>
              <a:gd name="connsiteX619" fmla="*/ 6548420 w 7467663"/>
              <a:gd name="connsiteY619" fmla="*/ 1214599 h 6858000"/>
              <a:gd name="connsiteX620" fmla="*/ 6605473 w 7467663"/>
              <a:gd name="connsiteY620" fmla="*/ 1184686 h 6858000"/>
              <a:gd name="connsiteX621" fmla="*/ 6691602 w 7467663"/>
              <a:gd name="connsiteY621" fmla="*/ 1140573 h 6858000"/>
              <a:gd name="connsiteX622" fmla="*/ 4002475 w 7467663"/>
              <a:gd name="connsiteY622" fmla="*/ 1037802 h 6858000"/>
              <a:gd name="connsiteX623" fmla="*/ 4000324 w 7467663"/>
              <a:gd name="connsiteY623" fmla="*/ 1039362 h 6858000"/>
              <a:gd name="connsiteX624" fmla="*/ 4002862 w 7467663"/>
              <a:gd name="connsiteY624" fmla="*/ 1042866 h 6858000"/>
              <a:gd name="connsiteX625" fmla="*/ 4002475 w 7467663"/>
              <a:gd name="connsiteY625" fmla="*/ 1037802 h 6858000"/>
              <a:gd name="connsiteX626" fmla="*/ 506322 w 7467663"/>
              <a:gd name="connsiteY626" fmla="*/ 1020997 h 6858000"/>
              <a:gd name="connsiteX627" fmla="*/ 533068 w 7467663"/>
              <a:gd name="connsiteY627" fmla="*/ 1029409 h 6858000"/>
              <a:gd name="connsiteX628" fmla="*/ 1232525 w 7467663"/>
              <a:gd name="connsiteY628" fmla="*/ 1804675 h 6858000"/>
              <a:gd name="connsiteX629" fmla="*/ 1388858 w 7467663"/>
              <a:gd name="connsiteY629" fmla="*/ 2368011 h 6858000"/>
              <a:gd name="connsiteX630" fmla="*/ 1384098 w 7467663"/>
              <a:gd name="connsiteY630" fmla="*/ 2378125 h 6858000"/>
              <a:gd name="connsiteX631" fmla="*/ 1425393 w 7467663"/>
              <a:gd name="connsiteY631" fmla="*/ 2589124 h 6858000"/>
              <a:gd name="connsiteX632" fmla="*/ 1424001 w 7467663"/>
              <a:gd name="connsiteY632" fmla="*/ 2597541 h 6858000"/>
              <a:gd name="connsiteX633" fmla="*/ 2152729 w 7467663"/>
              <a:gd name="connsiteY633" fmla="*/ 2864487 h 6858000"/>
              <a:gd name="connsiteX634" fmla="*/ 2020609 w 7467663"/>
              <a:gd name="connsiteY634" fmla="*/ 2539671 h 6858000"/>
              <a:gd name="connsiteX635" fmla="*/ 2018920 w 7467663"/>
              <a:gd name="connsiteY635" fmla="*/ 2536309 h 6858000"/>
              <a:gd name="connsiteX636" fmla="*/ 1342441 w 7467663"/>
              <a:gd name="connsiteY636" fmla="*/ 1173017 h 6858000"/>
              <a:gd name="connsiteX637" fmla="*/ 1367925 w 7467663"/>
              <a:gd name="connsiteY637" fmla="*/ 1135648 h 6858000"/>
              <a:gd name="connsiteX638" fmla="*/ 1771401 w 7467663"/>
              <a:gd name="connsiteY638" fmla="*/ 1806673 h 6858000"/>
              <a:gd name="connsiteX639" fmla="*/ 1972385 w 7467663"/>
              <a:gd name="connsiteY639" fmla="*/ 2198735 h 6858000"/>
              <a:gd name="connsiteX640" fmla="*/ 2040892 w 7467663"/>
              <a:gd name="connsiteY640" fmla="*/ 2405205 h 6858000"/>
              <a:gd name="connsiteX641" fmla="*/ 2131689 w 7467663"/>
              <a:gd name="connsiteY641" fmla="*/ 1936926 h 6858000"/>
              <a:gd name="connsiteX642" fmla="*/ 2454820 w 7467663"/>
              <a:gd name="connsiteY642" fmla="*/ 1248808 h 6858000"/>
              <a:gd name="connsiteX643" fmla="*/ 2492512 w 7467663"/>
              <a:gd name="connsiteY643" fmla="*/ 1302920 h 6858000"/>
              <a:gd name="connsiteX644" fmla="*/ 2081216 w 7467663"/>
              <a:gd name="connsiteY644" fmla="*/ 2527513 h 6858000"/>
              <a:gd name="connsiteX645" fmla="*/ 2081211 w 7467663"/>
              <a:gd name="connsiteY645" fmla="*/ 2528916 h 6858000"/>
              <a:gd name="connsiteX646" fmla="*/ 2199067 w 7467663"/>
              <a:gd name="connsiteY646" fmla="*/ 2884061 h 6858000"/>
              <a:gd name="connsiteX647" fmla="*/ 3192586 w 7467663"/>
              <a:gd name="connsiteY647" fmla="*/ 3411496 h 6858000"/>
              <a:gd name="connsiteX648" fmla="*/ 3182620 w 7467663"/>
              <a:gd name="connsiteY648" fmla="*/ 3483279 h 6858000"/>
              <a:gd name="connsiteX649" fmla="*/ 2435119 w 7467663"/>
              <a:gd name="connsiteY649" fmla="*/ 3080173 h 6858000"/>
              <a:gd name="connsiteX650" fmla="*/ 2410152 w 7467663"/>
              <a:gd name="connsiteY650" fmla="*/ 3063751 h 6858000"/>
              <a:gd name="connsiteX651" fmla="*/ 2408099 w 7467663"/>
              <a:gd name="connsiteY651" fmla="*/ 3064403 h 6858000"/>
              <a:gd name="connsiteX652" fmla="*/ 2407218 w 7467663"/>
              <a:gd name="connsiteY652" fmla="*/ 3070324 h 6858000"/>
              <a:gd name="connsiteX653" fmla="*/ 2380138 w 7467663"/>
              <a:gd name="connsiteY653" fmla="*/ 3099341 h 6858000"/>
              <a:gd name="connsiteX654" fmla="*/ 1765923 w 7467663"/>
              <a:gd name="connsiteY654" fmla="*/ 3581043 h 6858000"/>
              <a:gd name="connsiteX655" fmla="*/ 1702258 w 7467663"/>
              <a:gd name="connsiteY655" fmla="*/ 3612286 h 6858000"/>
              <a:gd name="connsiteX656" fmla="*/ 1538370 w 7467663"/>
              <a:gd name="connsiteY656" fmla="*/ 3811804 h 6858000"/>
              <a:gd name="connsiteX657" fmla="*/ 542867 w 7467663"/>
              <a:gd name="connsiteY657" fmla="*/ 4944092 h 6858000"/>
              <a:gd name="connsiteX658" fmla="*/ 515800 w 7467663"/>
              <a:gd name="connsiteY658" fmla="*/ 4862180 h 6858000"/>
              <a:gd name="connsiteX659" fmla="*/ 909145 w 7467663"/>
              <a:gd name="connsiteY659" fmla="*/ 4199225 h 6858000"/>
              <a:gd name="connsiteX660" fmla="*/ 1214067 w 7467663"/>
              <a:gd name="connsiteY660" fmla="*/ 3908561 h 6858000"/>
              <a:gd name="connsiteX661" fmla="*/ 640967 w 7467663"/>
              <a:gd name="connsiteY661" fmla="*/ 4105601 h 6858000"/>
              <a:gd name="connsiteX662" fmla="*/ 112563 w 7467663"/>
              <a:gd name="connsiteY662" fmla="*/ 4396952 h 6858000"/>
              <a:gd name="connsiteX663" fmla="*/ 0 w 7467663"/>
              <a:gd name="connsiteY663" fmla="*/ 4466006 h 6858000"/>
              <a:gd name="connsiteX664" fmla="*/ 0 w 7467663"/>
              <a:gd name="connsiteY664" fmla="*/ 4233763 h 6858000"/>
              <a:gd name="connsiteX665" fmla="*/ 36881 w 7467663"/>
              <a:gd name="connsiteY665" fmla="*/ 4200118 h 6858000"/>
              <a:gd name="connsiteX666" fmla="*/ 910534 w 7467663"/>
              <a:gd name="connsiteY666" fmla="*/ 3629753 h 6858000"/>
              <a:gd name="connsiteX667" fmla="*/ 1578717 w 7467663"/>
              <a:gd name="connsiteY667" fmla="*/ 3575982 h 6858000"/>
              <a:gd name="connsiteX668" fmla="*/ 2338780 w 7467663"/>
              <a:gd name="connsiteY668" fmla="*/ 3033725 h 6858000"/>
              <a:gd name="connsiteX669" fmla="*/ 1807991 w 7467663"/>
              <a:gd name="connsiteY669" fmla="*/ 2807184 h 6858000"/>
              <a:gd name="connsiteX670" fmla="*/ 1416358 w 7467663"/>
              <a:gd name="connsiteY670" fmla="*/ 3112571 h 6858000"/>
              <a:gd name="connsiteX671" fmla="*/ 939066 w 7467663"/>
              <a:gd name="connsiteY671" fmla="*/ 3378798 h 6858000"/>
              <a:gd name="connsiteX672" fmla="*/ 115099 w 7467663"/>
              <a:gd name="connsiteY672" fmla="*/ 3607650 h 6858000"/>
              <a:gd name="connsiteX673" fmla="*/ 97284 w 7467663"/>
              <a:gd name="connsiteY673" fmla="*/ 3520393 h 6858000"/>
              <a:gd name="connsiteX674" fmla="*/ 922050 w 7467663"/>
              <a:gd name="connsiteY674" fmla="*/ 3074867 h 6858000"/>
              <a:gd name="connsiteX675" fmla="*/ 1405265 w 7467663"/>
              <a:gd name="connsiteY675" fmla="*/ 3016319 h 6858000"/>
              <a:gd name="connsiteX676" fmla="*/ 1407512 w 7467663"/>
              <a:gd name="connsiteY676" fmla="*/ 3018001 h 6858000"/>
              <a:gd name="connsiteX677" fmla="*/ 1726266 w 7467663"/>
              <a:gd name="connsiteY677" fmla="*/ 2777274 h 6858000"/>
              <a:gd name="connsiteX678" fmla="*/ 625390 w 7467663"/>
              <a:gd name="connsiteY678" fmla="*/ 2514541 h 6858000"/>
              <a:gd name="connsiteX679" fmla="*/ 619799 w 7467663"/>
              <a:gd name="connsiteY679" fmla="*/ 2527180 h 6858000"/>
              <a:gd name="connsiteX680" fmla="*/ 310030 w 7467663"/>
              <a:gd name="connsiteY680" fmla="*/ 2771818 h 6858000"/>
              <a:gd name="connsiteX681" fmla="*/ 173877 w 7467663"/>
              <a:gd name="connsiteY681" fmla="*/ 2937056 h 6858000"/>
              <a:gd name="connsiteX682" fmla="*/ 77889 w 7467663"/>
              <a:gd name="connsiteY682" fmla="*/ 3138440 h 6858000"/>
              <a:gd name="connsiteX683" fmla="*/ 0 w 7467663"/>
              <a:gd name="connsiteY683" fmla="*/ 3271395 h 6858000"/>
              <a:gd name="connsiteX684" fmla="*/ 0 w 7467663"/>
              <a:gd name="connsiteY684" fmla="*/ 3153002 h 6858000"/>
              <a:gd name="connsiteX685" fmla="*/ 2386 w 7467663"/>
              <a:gd name="connsiteY685" fmla="*/ 3149203 h 6858000"/>
              <a:gd name="connsiteX686" fmla="*/ 89753 w 7467663"/>
              <a:gd name="connsiteY686" fmla="*/ 2987702 h 6858000"/>
              <a:gd name="connsiteX687" fmla="*/ 76869 w 7467663"/>
              <a:gd name="connsiteY687" fmla="*/ 3005404 h 6858000"/>
              <a:gd name="connsiteX688" fmla="*/ 32049 w 7467663"/>
              <a:gd name="connsiteY688" fmla="*/ 3065814 h 6858000"/>
              <a:gd name="connsiteX689" fmla="*/ 0 w 7467663"/>
              <a:gd name="connsiteY689" fmla="*/ 3108744 h 6858000"/>
              <a:gd name="connsiteX690" fmla="*/ 0 w 7467663"/>
              <a:gd name="connsiteY690" fmla="*/ 3058059 h 6858000"/>
              <a:gd name="connsiteX691" fmla="*/ 7610 w 7467663"/>
              <a:gd name="connsiteY691" fmla="*/ 3047889 h 6858000"/>
              <a:gd name="connsiteX692" fmla="*/ 52419 w 7467663"/>
              <a:gd name="connsiteY692" fmla="*/ 2987479 h 6858000"/>
              <a:gd name="connsiteX693" fmla="*/ 59142 w 7467663"/>
              <a:gd name="connsiteY693" fmla="*/ 2978488 h 6858000"/>
              <a:gd name="connsiteX694" fmla="*/ 0 w 7467663"/>
              <a:gd name="connsiteY694" fmla="*/ 3015334 h 6858000"/>
              <a:gd name="connsiteX695" fmla="*/ 0 w 7467663"/>
              <a:gd name="connsiteY695" fmla="*/ 2914286 h 6858000"/>
              <a:gd name="connsiteX696" fmla="*/ 36383 w 7467663"/>
              <a:gd name="connsiteY696" fmla="*/ 2901128 h 6858000"/>
              <a:gd name="connsiteX697" fmla="*/ 156329 w 7467663"/>
              <a:gd name="connsiteY697" fmla="*/ 2840533 h 6858000"/>
              <a:gd name="connsiteX698" fmla="*/ 358355 w 7467663"/>
              <a:gd name="connsiteY698" fmla="*/ 2620471 h 6858000"/>
              <a:gd name="connsiteX699" fmla="*/ 510577 w 7467663"/>
              <a:gd name="connsiteY699" fmla="*/ 2501244 h 6858000"/>
              <a:gd name="connsiteX700" fmla="*/ 211967 w 7467663"/>
              <a:gd name="connsiteY700" fmla="*/ 2479171 h 6858000"/>
              <a:gd name="connsiteX701" fmla="*/ 0 w 7467663"/>
              <a:gd name="connsiteY701" fmla="*/ 2476398 h 6858000"/>
              <a:gd name="connsiteX702" fmla="*/ 0 w 7467663"/>
              <a:gd name="connsiteY702" fmla="*/ 2389189 h 6858000"/>
              <a:gd name="connsiteX703" fmla="*/ 103062 w 7467663"/>
              <a:gd name="connsiteY703" fmla="*/ 2389518 h 6858000"/>
              <a:gd name="connsiteX704" fmla="*/ 510734 w 7467663"/>
              <a:gd name="connsiteY704" fmla="*/ 2416201 h 6858000"/>
              <a:gd name="connsiteX705" fmla="*/ 279257 w 7467663"/>
              <a:gd name="connsiteY705" fmla="*/ 2092102 h 6858000"/>
              <a:gd name="connsiteX706" fmla="*/ 65265 w 7467663"/>
              <a:gd name="connsiteY706" fmla="*/ 2006049 h 6858000"/>
              <a:gd name="connsiteX707" fmla="*/ 0 w 7467663"/>
              <a:gd name="connsiteY707" fmla="*/ 1982532 h 6858000"/>
              <a:gd name="connsiteX708" fmla="*/ 0 w 7467663"/>
              <a:gd name="connsiteY708" fmla="*/ 1912789 h 6858000"/>
              <a:gd name="connsiteX709" fmla="*/ 97460 w 7467663"/>
              <a:gd name="connsiteY709" fmla="*/ 1953725 h 6858000"/>
              <a:gd name="connsiteX710" fmla="*/ 221272 w 7467663"/>
              <a:gd name="connsiteY710" fmla="*/ 1980766 h 6858000"/>
              <a:gd name="connsiteX711" fmla="*/ 116765 w 7467663"/>
              <a:gd name="connsiteY711" fmla="*/ 1911033 h 6858000"/>
              <a:gd name="connsiteX712" fmla="*/ 16405 w 7467663"/>
              <a:gd name="connsiteY712" fmla="*/ 1803412 h 6858000"/>
              <a:gd name="connsiteX713" fmla="*/ 0 w 7467663"/>
              <a:gd name="connsiteY713" fmla="*/ 1784777 h 6858000"/>
              <a:gd name="connsiteX714" fmla="*/ 0 w 7467663"/>
              <a:gd name="connsiteY714" fmla="*/ 1740082 h 6858000"/>
              <a:gd name="connsiteX715" fmla="*/ 39394 w 7467663"/>
              <a:gd name="connsiteY715" fmla="*/ 1784856 h 6858000"/>
              <a:gd name="connsiteX716" fmla="*/ 135813 w 7467663"/>
              <a:gd name="connsiteY716" fmla="*/ 1888838 h 6858000"/>
              <a:gd name="connsiteX717" fmla="*/ 242575 w 7467663"/>
              <a:gd name="connsiteY717" fmla="*/ 1958841 h 6858000"/>
              <a:gd name="connsiteX718" fmla="*/ 82197 w 7467663"/>
              <a:gd name="connsiteY718" fmla="*/ 1754826 h 6858000"/>
              <a:gd name="connsiteX719" fmla="*/ 0 w 7467663"/>
              <a:gd name="connsiteY719" fmla="*/ 1679650 h 6858000"/>
              <a:gd name="connsiteX720" fmla="*/ 0 w 7467663"/>
              <a:gd name="connsiteY720" fmla="*/ 1602463 h 6858000"/>
              <a:gd name="connsiteX721" fmla="*/ 84689 w 7467663"/>
              <a:gd name="connsiteY721" fmla="*/ 1677442 h 6858000"/>
              <a:gd name="connsiteX722" fmla="*/ 298437 w 7467663"/>
              <a:gd name="connsiteY722" fmla="*/ 1968019 h 6858000"/>
              <a:gd name="connsiteX723" fmla="*/ 227269 w 7467663"/>
              <a:gd name="connsiteY723" fmla="*/ 1114064 h 6858000"/>
              <a:gd name="connsiteX724" fmla="*/ 248003 w 7467663"/>
              <a:gd name="connsiteY724" fmla="*/ 1089613 h 6858000"/>
              <a:gd name="connsiteX725" fmla="*/ 427020 w 7467663"/>
              <a:gd name="connsiteY725" fmla="*/ 1619803 h 6858000"/>
              <a:gd name="connsiteX726" fmla="*/ 340345 w 7467663"/>
              <a:gd name="connsiteY726" fmla="*/ 2027739 h 6858000"/>
              <a:gd name="connsiteX727" fmla="*/ 360865 w 7467663"/>
              <a:gd name="connsiteY727" fmla="*/ 2044827 h 6858000"/>
              <a:gd name="connsiteX728" fmla="*/ 560414 w 7467663"/>
              <a:gd name="connsiteY728" fmla="*/ 2421457 h 6858000"/>
              <a:gd name="connsiteX729" fmla="*/ 1359703 w 7467663"/>
              <a:gd name="connsiteY729" fmla="*/ 2578554 h 6858000"/>
              <a:gd name="connsiteX730" fmla="*/ 1359422 w 7467663"/>
              <a:gd name="connsiteY730" fmla="*/ 2577994 h 6858000"/>
              <a:gd name="connsiteX731" fmla="*/ 828701 w 7467663"/>
              <a:gd name="connsiteY731" fmla="*/ 1839520 h 6858000"/>
              <a:gd name="connsiteX732" fmla="*/ 494427 w 7467663"/>
              <a:gd name="connsiteY732" fmla="*/ 1092333 h 6858000"/>
              <a:gd name="connsiteX733" fmla="*/ 506322 w 7467663"/>
              <a:gd name="connsiteY733" fmla="*/ 1020997 h 6858000"/>
              <a:gd name="connsiteX734" fmla="*/ 4570198 w 7467663"/>
              <a:gd name="connsiteY734" fmla="*/ 978081 h 6858000"/>
              <a:gd name="connsiteX735" fmla="*/ 4523691 w 7467663"/>
              <a:gd name="connsiteY735" fmla="*/ 1127776 h 6858000"/>
              <a:gd name="connsiteX736" fmla="*/ 4509875 w 7467663"/>
              <a:gd name="connsiteY736" fmla="*/ 1167552 h 6858000"/>
              <a:gd name="connsiteX737" fmla="*/ 4478168 w 7467663"/>
              <a:gd name="connsiteY737" fmla="*/ 1260735 h 6858000"/>
              <a:gd name="connsiteX738" fmla="*/ 4409309 w 7467663"/>
              <a:gd name="connsiteY738" fmla="*/ 1666996 h 6858000"/>
              <a:gd name="connsiteX739" fmla="*/ 4370031 w 7467663"/>
              <a:gd name="connsiteY739" fmla="*/ 1955666 h 6858000"/>
              <a:gd name="connsiteX740" fmla="*/ 4570198 w 7467663"/>
              <a:gd name="connsiteY740" fmla="*/ 978081 h 6858000"/>
              <a:gd name="connsiteX741" fmla="*/ 4557898 w 7467663"/>
              <a:gd name="connsiteY741" fmla="*/ 900011 h 6858000"/>
              <a:gd name="connsiteX742" fmla="*/ 4344840 w 7467663"/>
              <a:gd name="connsiteY742" fmla="*/ 1922038 h 6858000"/>
              <a:gd name="connsiteX743" fmla="*/ 4378710 w 7467663"/>
              <a:gd name="connsiteY743" fmla="*/ 1665516 h 6858000"/>
              <a:gd name="connsiteX744" fmla="*/ 4448798 w 7467663"/>
              <a:gd name="connsiteY744" fmla="*/ 1253024 h 6858000"/>
              <a:gd name="connsiteX745" fmla="*/ 4480315 w 7467663"/>
              <a:gd name="connsiteY745" fmla="*/ 1158454 h 6858000"/>
              <a:gd name="connsiteX746" fmla="*/ 4494133 w 7467663"/>
              <a:gd name="connsiteY746" fmla="*/ 1118676 h 6858000"/>
              <a:gd name="connsiteX747" fmla="*/ 4557898 w 7467663"/>
              <a:gd name="connsiteY747" fmla="*/ 900011 h 6858000"/>
              <a:gd name="connsiteX748" fmla="*/ 5870151 w 7467663"/>
              <a:gd name="connsiteY748" fmla="*/ 898890 h 6858000"/>
              <a:gd name="connsiteX749" fmla="*/ 5861335 w 7467663"/>
              <a:gd name="connsiteY749" fmla="*/ 899177 h 6858000"/>
              <a:gd name="connsiteX750" fmla="*/ 5843702 w 7467663"/>
              <a:gd name="connsiteY750" fmla="*/ 899748 h 6858000"/>
              <a:gd name="connsiteX751" fmla="*/ 5651107 w 7467663"/>
              <a:gd name="connsiteY751" fmla="*/ 920306 h 6858000"/>
              <a:gd name="connsiteX752" fmla="*/ 5459407 w 7467663"/>
              <a:gd name="connsiteY752" fmla="*/ 940975 h 6858000"/>
              <a:gd name="connsiteX753" fmla="*/ 5374846 w 7467663"/>
              <a:gd name="connsiteY753" fmla="*/ 941988 h 6858000"/>
              <a:gd name="connsiteX754" fmla="*/ 5256105 w 7467663"/>
              <a:gd name="connsiteY754" fmla="*/ 945632 h 6858000"/>
              <a:gd name="connsiteX755" fmla="*/ 5107071 w 7467663"/>
              <a:gd name="connsiteY755" fmla="*/ 969720 h 6858000"/>
              <a:gd name="connsiteX756" fmla="*/ 4998681 w 7467663"/>
              <a:gd name="connsiteY756" fmla="*/ 988771 h 6858000"/>
              <a:gd name="connsiteX757" fmla="*/ 5870151 w 7467663"/>
              <a:gd name="connsiteY757" fmla="*/ 898890 h 6858000"/>
              <a:gd name="connsiteX758" fmla="*/ 5504425 w 7467663"/>
              <a:gd name="connsiteY758" fmla="*/ 848067 h 6858000"/>
              <a:gd name="connsiteX759" fmla="*/ 4968849 w 7467663"/>
              <a:gd name="connsiteY759" fmla="*/ 962318 h 6858000"/>
              <a:gd name="connsiteX760" fmla="*/ 5104039 w 7467663"/>
              <a:gd name="connsiteY760" fmla="*/ 940634 h 6858000"/>
              <a:gd name="connsiteX761" fmla="*/ 5256311 w 7467663"/>
              <a:gd name="connsiteY761" fmla="*/ 916490 h 6858000"/>
              <a:gd name="connsiteX762" fmla="*/ 5377381 w 7467663"/>
              <a:gd name="connsiteY762" fmla="*/ 912671 h 6858000"/>
              <a:gd name="connsiteX763" fmla="*/ 5460148 w 7467663"/>
              <a:gd name="connsiteY763" fmla="*/ 911442 h 6858000"/>
              <a:gd name="connsiteX764" fmla="*/ 5648971 w 7467663"/>
              <a:gd name="connsiteY764" fmla="*/ 891331 h 6858000"/>
              <a:gd name="connsiteX765" fmla="*/ 5844807 w 7467663"/>
              <a:gd name="connsiteY765" fmla="*/ 870718 h 6858000"/>
              <a:gd name="connsiteX766" fmla="*/ 5862975 w 7467663"/>
              <a:gd name="connsiteY766" fmla="*/ 869756 h 6858000"/>
              <a:gd name="connsiteX767" fmla="*/ 5920887 w 7467663"/>
              <a:gd name="connsiteY767" fmla="*/ 865929 h 6858000"/>
              <a:gd name="connsiteX768" fmla="*/ 5504425 w 7467663"/>
              <a:gd name="connsiteY768" fmla="*/ 848067 h 6858000"/>
              <a:gd name="connsiteX769" fmla="*/ 3607114 w 7467663"/>
              <a:gd name="connsiteY769" fmla="*/ 467441 h 6858000"/>
              <a:gd name="connsiteX770" fmla="*/ 3296242 w 7467663"/>
              <a:gd name="connsiteY770" fmla="*/ 807991 h 6858000"/>
              <a:gd name="connsiteX771" fmla="*/ 3174674 w 7467663"/>
              <a:gd name="connsiteY771" fmla="*/ 919759 h 6858000"/>
              <a:gd name="connsiteX772" fmla="*/ 3042978 w 7467663"/>
              <a:gd name="connsiteY772" fmla="*/ 1054894 h 6858000"/>
              <a:gd name="connsiteX773" fmla="*/ 2968914 w 7467663"/>
              <a:gd name="connsiteY773" fmla="*/ 1133756 h 6858000"/>
              <a:gd name="connsiteX774" fmla="*/ 3103823 w 7467663"/>
              <a:gd name="connsiteY774" fmla="*/ 1026814 h 6858000"/>
              <a:gd name="connsiteX775" fmla="*/ 3607114 w 7467663"/>
              <a:gd name="connsiteY775" fmla="*/ 467441 h 6858000"/>
              <a:gd name="connsiteX776" fmla="*/ 3744487 w 7467663"/>
              <a:gd name="connsiteY776" fmla="*/ 383136 h 6858000"/>
              <a:gd name="connsiteX777" fmla="*/ 3970213 w 7467663"/>
              <a:gd name="connsiteY777" fmla="*/ 995559 h 6858000"/>
              <a:gd name="connsiteX778" fmla="*/ 3744487 w 7467663"/>
              <a:gd name="connsiteY778" fmla="*/ 383136 h 6858000"/>
              <a:gd name="connsiteX779" fmla="*/ 3624562 w 7467663"/>
              <a:gd name="connsiteY779" fmla="*/ 367041 h 6858000"/>
              <a:gd name="connsiteX780" fmla="*/ 3489712 w 7467663"/>
              <a:gd name="connsiteY780" fmla="*/ 485386 h 6858000"/>
              <a:gd name="connsiteX781" fmla="*/ 3182994 w 7467663"/>
              <a:gd name="connsiteY781" fmla="*/ 828265 h 6858000"/>
              <a:gd name="connsiteX782" fmla="*/ 2892114 w 7467663"/>
              <a:gd name="connsiteY782" fmla="*/ 1172635 h 6858000"/>
              <a:gd name="connsiteX783" fmla="*/ 3021459 w 7467663"/>
              <a:gd name="connsiteY783" fmla="*/ 1035385 h 6858000"/>
              <a:gd name="connsiteX784" fmla="*/ 3153873 w 7467663"/>
              <a:gd name="connsiteY784" fmla="*/ 898971 h 6858000"/>
              <a:gd name="connsiteX785" fmla="*/ 3276511 w 7467663"/>
              <a:gd name="connsiteY785" fmla="*/ 786423 h 6858000"/>
              <a:gd name="connsiteX786" fmla="*/ 3584154 w 7467663"/>
              <a:gd name="connsiteY786" fmla="*/ 448218 h 6858000"/>
              <a:gd name="connsiteX787" fmla="*/ 3624562 w 7467663"/>
              <a:gd name="connsiteY787" fmla="*/ 367041 h 6858000"/>
              <a:gd name="connsiteX788" fmla="*/ 3766672 w 7467663"/>
              <a:gd name="connsiteY788" fmla="*/ 359429 h 6858000"/>
              <a:gd name="connsiteX789" fmla="*/ 3996338 w 7467663"/>
              <a:gd name="connsiteY789" fmla="*/ 968237 h 6858000"/>
              <a:gd name="connsiteX790" fmla="*/ 3766672 w 7467663"/>
              <a:gd name="connsiteY790" fmla="*/ 359429 h 6858000"/>
              <a:gd name="connsiteX791" fmla="*/ 5805386 w 7467663"/>
              <a:gd name="connsiteY791" fmla="*/ 239240 h 6858000"/>
              <a:gd name="connsiteX792" fmla="*/ 5736947 w 7467663"/>
              <a:gd name="connsiteY792" fmla="*/ 261367 h 6858000"/>
              <a:gd name="connsiteX793" fmla="*/ 5427012 w 7467663"/>
              <a:gd name="connsiteY793" fmla="*/ 311272 h 6858000"/>
              <a:gd name="connsiteX794" fmla="*/ 5147818 w 7467663"/>
              <a:gd name="connsiteY794" fmla="*/ 322112 h 6858000"/>
              <a:gd name="connsiteX795" fmla="*/ 5060854 w 7467663"/>
              <a:gd name="connsiteY795" fmla="*/ 311882 h 6858000"/>
              <a:gd name="connsiteX796" fmla="*/ 4945989 w 7467663"/>
              <a:gd name="connsiteY796" fmla="*/ 300516 h 6858000"/>
              <a:gd name="connsiteX797" fmla="*/ 5410479 w 7467663"/>
              <a:gd name="connsiteY797" fmla="*/ 348434 h 6858000"/>
              <a:gd name="connsiteX798" fmla="*/ 5805386 w 7467663"/>
              <a:gd name="connsiteY798" fmla="*/ 239240 h 6858000"/>
              <a:gd name="connsiteX799" fmla="*/ 5905192 w 7467663"/>
              <a:gd name="connsiteY799" fmla="*/ 163079 h 6858000"/>
              <a:gd name="connsiteX800" fmla="*/ 5865655 w 7467663"/>
              <a:gd name="connsiteY800" fmla="*/ 171901 h 6858000"/>
              <a:gd name="connsiteX801" fmla="*/ 5259740 w 7467663"/>
              <a:gd name="connsiteY801" fmla="*/ 257013 h 6858000"/>
              <a:gd name="connsiteX802" fmla="*/ 5208466 w 7467663"/>
              <a:gd name="connsiteY802" fmla="*/ 257550 h 6858000"/>
              <a:gd name="connsiteX803" fmla="*/ 4980204 w 7467663"/>
              <a:gd name="connsiteY803" fmla="*/ 271903 h 6858000"/>
              <a:gd name="connsiteX804" fmla="*/ 5068068 w 7467663"/>
              <a:gd name="connsiteY804" fmla="*/ 282244 h 6858000"/>
              <a:gd name="connsiteX805" fmla="*/ 5153231 w 7467663"/>
              <a:gd name="connsiteY805" fmla="*/ 292240 h 6858000"/>
              <a:gd name="connsiteX806" fmla="*/ 5426491 w 7467663"/>
              <a:gd name="connsiteY806" fmla="*/ 281128 h 6858000"/>
              <a:gd name="connsiteX807" fmla="*/ 5731212 w 7467663"/>
              <a:gd name="connsiteY807" fmla="*/ 231951 h 6858000"/>
              <a:gd name="connsiteX808" fmla="*/ 5905192 w 7467663"/>
              <a:gd name="connsiteY808" fmla="*/ 163079 h 6858000"/>
              <a:gd name="connsiteX809" fmla="*/ 5944437 w 7467663"/>
              <a:gd name="connsiteY809" fmla="*/ 113829 h 6858000"/>
              <a:gd name="connsiteX810" fmla="*/ 5825032 w 7467663"/>
              <a:gd name="connsiteY810" fmla="*/ 146405 h 6858000"/>
              <a:gd name="connsiteX811" fmla="*/ 4955599 w 7467663"/>
              <a:gd name="connsiteY811" fmla="*/ 247008 h 6858000"/>
              <a:gd name="connsiteX812" fmla="*/ 5210104 w 7467663"/>
              <a:gd name="connsiteY812" fmla="*/ 228123 h 6858000"/>
              <a:gd name="connsiteX813" fmla="*/ 5261015 w 7467663"/>
              <a:gd name="connsiteY813" fmla="*/ 227087 h 6858000"/>
              <a:gd name="connsiteX814" fmla="*/ 5861181 w 7467663"/>
              <a:gd name="connsiteY814" fmla="*/ 143093 h 6858000"/>
              <a:gd name="connsiteX815" fmla="*/ 5961252 w 7467663"/>
              <a:gd name="connsiteY815" fmla="*/ 114820 h 6858000"/>
              <a:gd name="connsiteX816" fmla="*/ 5944437 w 7467663"/>
              <a:gd name="connsiteY816" fmla="*/ 113829 h 6858000"/>
              <a:gd name="connsiteX817" fmla="*/ 3882765 w 7467663"/>
              <a:gd name="connsiteY817" fmla="*/ 0 h 6858000"/>
              <a:gd name="connsiteX818" fmla="*/ 3995099 w 7467663"/>
              <a:gd name="connsiteY818" fmla="*/ 0 h 6858000"/>
              <a:gd name="connsiteX819" fmla="*/ 4163818 w 7467663"/>
              <a:gd name="connsiteY819" fmla="*/ 234104 h 6858000"/>
              <a:gd name="connsiteX820" fmla="*/ 4172099 w 7467663"/>
              <a:gd name="connsiteY820" fmla="*/ 234207 h 6858000"/>
              <a:gd name="connsiteX821" fmla="*/ 4784282 w 7467663"/>
              <a:gd name="connsiteY821" fmla="*/ 276561 h 6858000"/>
              <a:gd name="connsiteX822" fmla="*/ 4801687 w 7467663"/>
              <a:gd name="connsiteY822" fmla="*/ 267764 h 6858000"/>
              <a:gd name="connsiteX823" fmla="*/ 6082788 w 7467663"/>
              <a:gd name="connsiteY823" fmla="*/ 64119 h 6858000"/>
              <a:gd name="connsiteX824" fmla="*/ 6099442 w 7467663"/>
              <a:gd name="connsiteY824" fmla="*/ 82568 h 6858000"/>
              <a:gd name="connsiteX825" fmla="*/ 4804137 w 7467663"/>
              <a:gd name="connsiteY825" fmla="*/ 320931 h 6858000"/>
              <a:gd name="connsiteX826" fmla="*/ 4227047 w 7467663"/>
              <a:gd name="connsiteY826" fmla="*/ 313415 h 6858000"/>
              <a:gd name="connsiteX827" fmla="*/ 4346041 w 7467663"/>
              <a:gd name="connsiteY827" fmla="*/ 456086 h 6858000"/>
              <a:gd name="connsiteX828" fmla="*/ 4870967 w 7467663"/>
              <a:gd name="connsiteY828" fmla="*/ 963061 h 6858000"/>
              <a:gd name="connsiteX829" fmla="*/ 4889647 w 7467663"/>
              <a:gd name="connsiteY829" fmla="*/ 957147 h 6858000"/>
              <a:gd name="connsiteX830" fmla="*/ 5422504 w 7467663"/>
              <a:gd name="connsiteY830" fmla="*/ 805191 h 6858000"/>
              <a:gd name="connsiteX831" fmla="*/ 6087656 w 7467663"/>
              <a:gd name="connsiteY831" fmla="*/ 826703 h 6858000"/>
              <a:gd name="connsiteX832" fmla="*/ 6058717 w 7467663"/>
              <a:gd name="connsiteY832" fmla="*/ 865992 h 6858000"/>
              <a:gd name="connsiteX833" fmla="*/ 4974153 w 7467663"/>
              <a:gd name="connsiteY833" fmla="*/ 1045456 h 6858000"/>
              <a:gd name="connsiteX834" fmla="*/ 5627835 w 7467663"/>
              <a:gd name="connsiteY834" fmla="*/ 1472077 h 6858000"/>
              <a:gd name="connsiteX835" fmla="*/ 5629817 w 7467663"/>
              <a:gd name="connsiteY835" fmla="*/ 1471412 h 6858000"/>
              <a:gd name="connsiteX836" fmla="*/ 5634124 w 7467663"/>
              <a:gd name="connsiteY836" fmla="*/ 1470572 h 6858000"/>
              <a:gd name="connsiteX837" fmla="*/ 5755832 w 7467663"/>
              <a:gd name="connsiteY837" fmla="*/ 1383886 h 6858000"/>
              <a:gd name="connsiteX838" fmla="*/ 6014186 w 7467663"/>
              <a:gd name="connsiteY838" fmla="*/ 1279799 h 6858000"/>
              <a:gd name="connsiteX839" fmla="*/ 6901619 w 7467663"/>
              <a:gd name="connsiteY839" fmla="*/ 1047874 h 6858000"/>
              <a:gd name="connsiteX840" fmla="*/ 6931566 w 7467663"/>
              <a:gd name="connsiteY840" fmla="*/ 1062034 h 6858000"/>
              <a:gd name="connsiteX841" fmla="*/ 5790982 w 7467663"/>
              <a:gd name="connsiteY841" fmla="*/ 1561380 h 6858000"/>
              <a:gd name="connsiteX842" fmla="*/ 6188971 w 7467663"/>
              <a:gd name="connsiteY842" fmla="*/ 1755168 h 6858000"/>
              <a:gd name="connsiteX843" fmla="*/ 6202446 w 7467663"/>
              <a:gd name="connsiteY843" fmla="*/ 1752268 h 6858000"/>
              <a:gd name="connsiteX844" fmla="*/ 7179560 w 7467663"/>
              <a:gd name="connsiteY844" fmla="*/ 1467551 h 6858000"/>
              <a:gd name="connsiteX845" fmla="*/ 7158730 w 7467663"/>
              <a:gd name="connsiteY845" fmla="*/ 1507835 h 6858000"/>
              <a:gd name="connsiteX846" fmla="*/ 6326959 w 7467663"/>
              <a:gd name="connsiteY846" fmla="*/ 1817686 h 6858000"/>
              <a:gd name="connsiteX847" fmla="*/ 6537433 w 7467663"/>
              <a:gd name="connsiteY847" fmla="*/ 1907790 h 6858000"/>
              <a:gd name="connsiteX848" fmla="*/ 6550221 w 7467663"/>
              <a:gd name="connsiteY848" fmla="*/ 1910729 h 6858000"/>
              <a:gd name="connsiteX849" fmla="*/ 6964438 w 7467663"/>
              <a:gd name="connsiteY849" fmla="*/ 2209505 h 6858000"/>
              <a:gd name="connsiteX850" fmla="*/ 7367862 w 7467663"/>
              <a:gd name="connsiteY850" fmla="*/ 2806833 h 6858000"/>
              <a:gd name="connsiteX851" fmla="*/ 7364329 w 7467663"/>
              <a:gd name="connsiteY851" fmla="*/ 2826907 h 6858000"/>
              <a:gd name="connsiteX852" fmla="*/ 7290545 w 7467663"/>
              <a:gd name="connsiteY852" fmla="*/ 2850663 h 6858000"/>
              <a:gd name="connsiteX853" fmla="*/ 6472036 w 7467663"/>
              <a:gd name="connsiteY853" fmla="*/ 1959003 h 6858000"/>
              <a:gd name="connsiteX854" fmla="*/ 5792897 w 7467663"/>
              <a:gd name="connsiteY854" fmla="*/ 1647747 h 6858000"/>
              <a:gd name="connsiteX855" fmla="*/ 5842751 w 7467663"/>
              <a:gd name="connsiteY855" fmla="*/ 1816112 h 6858000"/>
              <a:gd name="connsiteX856" fmla="*/ 5847424 w 7467663"/>
              <a:gd name="connsiteY856" fmla="*/ 1815776 h 6858000"/>
              <a:gd name="connsiteX857" fmla="*/ 6399821 w 7467663"/>
              <a:gd name="connsiteY857" fmla="*/ 2344799 h 6858000"/>
              <a:gd name="connsiteX858" fmla="*/ 6323232 w 7467663"/>
              <a:gd name="connsiteY858" fmla="*/ 2389634 h 6858000"/>
              <a:gd name="connsiteX859" fmla="*/ 5942958 w 7467663"/>
              <a:gd name="connsiteY859" fmla="*/ 2077708 h 6858000"/>
              <a:gd name="connsiteX860" fmla="*/ 5921559 w 7467663"/>
              <a:gd name="connsiteY860" fmla="*/ 2378596 h 6858000"/>
              <a:gd name="connsiteX861" fmla="*/ 5817651 w 7467663"/>
              <a:gd name="connsiteY861" fmla="*/ 3023919 h 6858000"/>
              <a:gd name="connsiteX862" fmla="*/ 5729634 w 7467663"/>
              <a:gd name="connsiteY862" fmla="*/ 3051849 h 6858000"/>
              <a:gd name="connsiteX863" fmla="*/ 5611018 w 7467663"/>
              <a:gd name="connsiteY863" fmla="*/ 2316769 h 6858000"/>
              <a:gd name="connsiteX864" fmla="*/ 5687608 w 7467663"/>
              <a:gd name="connsiteY864" fmla="*/ 2039972 h 6858000"/>
              <a:gd name="connsiteX865" fmla="*/ 5657554 w 7467663"/>
              <a:gd name="connsiteY865" fmla="*/ 1576445 h 6858000"/>
              <a:gd name="connsiteX866" fmla="*/ 5150475 w 7467663"/>
              <a:gd name="connsiteY866" fmla="*/ 1274012 h 6858000"/>
              <a:gd name="connsiteX867" fmla="*/ 5349142 w 7467663"/>
              <a:gd name="connsiteY867" fmla="*/ 2204405 h 6858000"/>
              <a:gd name="connsiteX868" fmla="*/ 5262214 w 7467663"/>
              <a:gd name="connsiteY868" fmla="*/ 2233836 h 6858000"/>
              <a:gd name="connsiteX869" fmla="*/ 4981539 w 7467663"/>
              <a:gd name="connsiteY869" fmla="*/ 1542201 h 6858000"/>
              <a:gd name="connsiteX870" fmla="*/ 4958461 w 7467663"/>
              <a:gd name="connsiteY870" fmla="*/ 1136957 h 6858000"/>
              <a:gd name="connsiteX871" fmla="*/ 4655015 w 7467663"/>
              <a:gd name="connsiteY871" fmla="*/ 891426 h 6858000"/>
              <a:gd name="connsiteX872" fmla="*/ 4348002 w 7467663"/>
              <a:gd name="connsiteY872" fmla="*/ 2205895 h 6858000"/>
              <a:gd name="connsiteX873" fmla="*/ 4262250 w 7467663"/>
              <a:gd name="connsiteY873" fmla="*/ 2219972 h 6858000"/>
              <a:gd name="connsiteX874" fmla="*/ 4550611 w 7467663"/>
              <a:gd name="connsiteY874" fmla="*/ 817540 h 6858000"/>
              <a:gd name="connsiteX875" fmla="*/ 4564418 w 7467663"/>
              <a:gd name="connsiteY875" fmla="*/ 808293 h 6858000"/>
              <a:gd name="connsiteX876" fmla="*/ 4266388 w 7467663"/>
              <a:gd name="connsiteY876" fmla="*/ 500083 h 6858000"/>
              <a:gd name="connsiteX877" fmla="*/ 4032842 w 7467663"/>
              <a:gd name="connsiteY877" fmla="*/ 211809 h 6858000"/>
              <a:gd name="connsiteX878" fmla="*/ 3882765 w 7467663"/>
              <a:gd name="connsiteY878" fmla="*/ 0 h 6858000"/>
              <a:gd name="connsiteX879" fmla="*/ 3721337 w 7467663"/>
              <a:gd name="connsiteY879" fmla="*/ 0 h 6858000"/>
              <a:gd name="connsiteX880" fmla="*/ 3797544 w 7467663"/>
              <a:gd name="connsiteY880" fmla="*/ 0 h 6858000"/>
              <a:gd name="connsiteX881" fmla="*/ 3775734 w 7467663"/>
              <a:gd name="connsiteY881" fmla="*/ 95131 h 6858000"/>
              <a:gd name="connsiteX882" fmla="*/ 3724807 w 7467663"/>
              <a:gd name="connsiteY882" fmla="*/ 272257 h 6858000"/>
              <a:gd name="connsiteX883" fmla="*/ 3726844 w 7467663"/>
              <a:gd name="connsiteY883" fmla="*/ 282988 h 6858000"/>
              <a:gd name="connsiteX884" fmla="*/ 3742664 w 7467663"/>
              <a:gd name="connsiteY884" fmla="*/ 279918 h 6858000"/>
              <a:gd name="connsiteX885" fmla="*/ 4103910 w 7467663"/>
              <a:gd name="connsiteY885" fmla="*/ 1161917 h 6858000"/>
              <a:gd name="connsiteX886" fmla="*/ 4020269 w 7467663"/>
              <a:gd name="connsiteY886" fmla="*/ 1200406 h 6858000"/>
              <a:gd name="connsiteX887" fmla="*/ 3674882 w 7467663"/>
              <a:gd name="connsiteY887" fmla="*/ 488524 h 6858000"/>
              <a:gd name="connsiteX888" fmla="*/ 3132682 w 7467663"/>
              <a:gd name="connsiteY888" fmla="*/ 1072284 h 6858000"/>
              <a:gd name="connsiteX889" fmla="*/ 2716346 w 7467663"/>
              <a:gd name="connsiteY889" fmla="*/ 1276376 h 6858000"/>
              <a:gd name="connsiteX890" fmla="*/ 2716772 w 7467663"/>
              <a:gd name="connsiteY890" fmla="*/ 1255462 h 6858000"/>
              <a:gd name="connsiteX891" fmla="*/ 3471096 w 7467663"/>
              <a:gd name="connsiteY891" fmla="*/ 437072 h 6858000"/>
              <a:gd name="connsiteX892" fmla="*/ 3639057 w 7467663"/>
              <a:gd name="connsiteY892" fmla="*/ 286334 h 6858000"/>
              <a:gd name="connsiteX893" fmla="*/ 3640309 w 7467663"/>
              <a:gd name="connsiteY893" fmla="*/ 284664 h 6858000"/>
              <a:gd name="connsiteX894" fmla="*/ 3646022 w 7467663"/>
              <a:gd name="connsiteY894" fmla="*/ 276711 h 6858000"/>
              <a:gd name="connsiteX895" fmla="*/ 3707943 w 7467663"/>
              <a:gd name="connsiteY895" fmla="*/ 65958 h 6858000"/>
              <a:gd name="connsiteX896" fmla="*/ 3721337 w 7467663"/>
              <a:gd name="connsiteY896" fmla="*/ 0 h 6858000"/>
              <a:gd name="connsiteX897" fmla="*/ 2867960 w 7467663"/>
              <a:gd name="connsiteY897" fmla="*/ 0 h 6858000"/>
              <a:gd name="connsiteX898" fmla="*/ 2926351 w 7467663"/>
              <a:gd name="connsiteY898" fmla="*/ 0 h 6858000"/>
              <a:gd name="connsiteX899" fmla="*/ 2902823 w 7467663"/>
              <a:gd name="connsiteY899" fmla="*/ 262929 h 6858000"/>
              <a:gd name="connsiteX900" fmla="*/ 2940663 w 7467663"/>
              <a:gd name="connsiteY900" fmla="*/ 140884 h 6858000"/>
              <a:gd name="connsiteX901" fmla="*/ 2947039 w 7467663"/>
              <a:gd name="connsiteY901" fmla="*/ 122524 h 6858000"/>
              <a:gd name="connsiteX902" fmla="*/ 2984316 w 7467663"/>
              <a:gd name="connsiteY902" fmla="*/ 0 h 6858000"/>
              <a:gd name="connsiteX903" fmla="*/ 3016114 w 7467663"/>
              <a:gd name="connsiteY903" fmla="*/ 0 h 6858000"/>
              <a:gd name="connsiteX904" fmla="*/ 2979949 w 7467663"/>
              <a:gd name="connsiteY904" fmla="*/ 119274 h 6858000"/>
              <a:gd name="connsiteX905" fmla="*/ 3023879 w 7467663"/>
              <a:gd name="connsiteY905" fmla="*/ 0 h 6858000"/>
              <a:gd name="connsiteX906" fmla="*/ 3105400 w 7467663"/>
              <a:gd name="connsiteY906" fmla="*/ 0 h 6858000"/>
              <a:gd name="connsiteX907" fmla="*/ 3094669 w 7467663"/>
              <a:gd name="connsiteY907" fmla="*/ 30308 h 6858000"/>
              <a:gd name="connsiteX908" fmla="*/ 2901945 w 7467663"/>
              <a:gd name="connsiteY908" fmla="*/ 466538 h 6858000"/>
              <a:gd name="connsiteX909" fmla="*/ 2815209 w 7467663"/>
              <a:gd name="connsiteY909" fmla="*/ 497361 h 6858000"/>
              <a:gd name="connsiteX910" fmla="*/ 2844845 w 7467663"/>
              <a:gd name="connsiteY910" fmla="*/ 127638 h 6858000"/>
              <a:gd name="connsiteX911" fmla="*/ 2867960 w 7467663"/>
              <a:gd name="connsiteY911" fmla="*/ 0 h 6858000"/>
              <a:gd name="connsiteX912" fmla="*/ 1057230 w 7467663"/>
              <a:gd name="connsiteY912" fmla="*/ 0 h 6858000"/>
              <a:gd name="connsiteX913" fmla="*/ 1111003 w 7467663"/>
              <a:gd name="connsiteY913" fmla="*/ 0 h 6858000"/>
              <a:gd name="connsiteX914" fmla="*/ 1125553 w 7467663"/>
              <a:gd name="connsiteY914" fmla="*/ 52588 h 6858000"/>
              <a:gd name="connsiteX915" fmla="*/ 1304276 w 7467663"/>
              <a:gd name="connsiteY915" fmla="*/ 476275 h 6858000"/>
              <a:gd name="connsiteX916" fmla="*/ 1492066 w 7467663"/>
              <a:gd name="connsiteY916" fmla="*/ 886333 h 6858000"/>
              <a:gd name="connsiteX917" fmla="*/ 1423698 w 7467663"/>
              <a:gd name="connsiteY917" fmla="*/ 710817 h 6858000"/>
              <a:gd name="connsiteX918" fmla="*/ 1357609 w 7467663"/>
              <a:gd name="connsiteY918" fmla="*/ 532892 h 6858000"/>
              <a:gd name="connsiteX919" fmla="*/ 1309550 w 7467663"/>
              <a:gd name="connsiteY919" fmla="*/ 374031 h 6858000"/>
              <a:gd name="connsiteX920" fmla="*/ 1193673 w 7467663"/>
              <a:gd name="connsiteY920" fmla="*/ 49533 h 6858000"/>
              <a:gd name="connsiteX921" fmla="*/ 1164391 w 7467663"/>
              <a:gd name="connsiteY921" fmla="*/ 0 h 6858000"/>
              <a:gd name="connsiteX922" fmla="*/ 1200666 w 7467663"/>
              <a:gd name="connsiteY922" fmla="*/ 0 h 6858000"/>
              <a:gd name="connsiteX923" fmla="*/ 1223408 w 7467663"/>
              <a:gd name="connsiteY923" fmla="*/ 38996 h 6858000"/>
              <a:gd name="connsiteX924" fmla="*/ 1339635 w 7467663"/>
              <a:gd name="connsiteY924" fmla="*/ 365517 h 6858000"/>
              <a:gd name="connsiteX925" fmla="*/ 1387469 w 7467663"/>
              <a:gd name="connsiteY925" fmla="*/ 523079 h 6858000"/>
              <a:gd name="connsiteX926" fmla="*/ 1452685 w 7467663"/>
              <a:gd name="connsiteY926" fmla="*/ 699806 h 6858000"/>
              <a:gd name="connsiteX927" fmla="*/ 1492092 w 7467663"/>
              <a:gd name="connsiteY927" fmla="*/ 800424 h 6858000"/>
              <a:gd name="connsiteX928" fmla="*/ 1455302 w 7467663"/>
              <a:gd name="connsiteY928" fmla="*/ 632913 h 6858000"/>
              <a:gd name="connsiteX929" fmla="*/ 1222336 w 7467663"/>
              <a:gd name="connsiteY929" fmla="*/ 9480 h 6858000"/>
              <a:gd name="connsiteX930" fmla="*/ 1214634 w 7467663"/>
              <a:gd name="connsiteY930" fmla="*/ 0 h 6858000"/>
              <a:gd name="connsiteX931" fmla="*/ 1289827 w 7467663"/>
              <a:gd name="connsiteY931" fmla="*/ 0 h 6858000"/>
              <a:gd name="connsiteX932" fmla="*/ 1321076 w 7467663"/>
              <a:gd name="connsiteY932" fmla="*/ 59722 h 6858000"/>
              <a:gd name="connsiteX933" fmla="*/ 1512579 w 7467663"/>
              <a:gd name="connsiteY933" fmla="*/ 626441 h 6858000"/>
              <a:gd name="connsiteX934" fmla="*/ 1506076 w 7467663"/>
              <a:gd name="connsiteY934" fmla="*/ 1089289 h 6858000"/>
              <a:gd name="connsiteX935" fmla="*/ 1486346 w 7467663"/>
              <a:gd name="connsiteY935" fmla="*/ 1079919 h 6858000"/>
              <a:gd name="connsiteX936" fmla="*/ 1070511 w 7467663"/>
              <a:gd name="connsiteY936" fmla="*/ 48609 h 6858000"/>
              <a:gd name="connsiteX937" fmla="*/ 1057230 w 7467663"/>
              <a:gd name="connsiteY937" fmla="*/ 0 h 6858000"/>
              <a:gd name="connsiteX938" fmla="*/ 43151 w 7467663"/>
              <a:gd name="connsiteY938" fmla="*/ 0 h 6858000"/>
              <a:gd name="connsiteX939" fmla="*/ 95283 w 7467663"/>
              <a:gd name="connsiteY939" fmla="*/ 0 h 6858000"/>
              <a:gd name="connsiteX940" fmla="*/ 300708 w 7467663"/>
              <a:gd name="connsiteY940" fmla="*/ 154571 h 6858000"/>
              <a:gd name="connsiteX941" fmla="*/ 530414 w 7467663"/>
              <a:gd name="connsiteY941" fmla="*/ 354673 h 6858000"/>
              <a:gd name="connsiteX942" fmla="*/ 333785 w 7467663"/>
              <a:gd name="connsiteY942" fmla="*/ 161564 h 6858000"/>
              <a:gd name="connsiteX943" fmla="*/ 147005 w 7467663"/>
              <a:gd name="connsiteY943" fmla="*/ 0 h 6858000"/>
              <a:gd name="connsiteX944" fmla="*/ 272509 w 7467663"/>
              <a:gd name="connsiteY944" fmla="*/ 0 h 6858000"/>
              <a:gd name="connsiteX945" fmla="*/ 326276 w 7467663"/>
              <a:gd name="connsiteY945" fmla="*/ 45847 h 6858000"/>
              <a:gd name="connsiteX946" fmla="*/ 823759 w 7467663"/>
              <a:gd name="connsiteY946" fmla="*/ 574145 h 6858000"/>
              <a:gd name="connsiteX947" fmla="*/ 811254 w 7467663"/>
              <a:gd name="connsiteY947" fmla="*/ 665546 h 6858000"/>
              <a:gd name="connsiteX948" fmla="*/ 154042 w 7467663"/>
              <a:gd name="connsiteY948" fmla="*/ 261522 h 6858000"/>
              <a:gd name="connsiteX949" fmla="*/ 13550 w 7467663"/>
              <a:gd name="connsiteY949" fmla="*/ 158423 h 6858000"/>
              <a:gd name="connsiteX950" fmla="*/ 0 w 7467663"/>
              <a:gd name="connsiteY950" fmla="*/ 146618 h 6858000"/>
              <a:gd name="connsiteX951" fmla="*/ 0 w 7467663"/>
              <a:gd name="connsiteY951" fmla="*/ 59161 h 6858000"/>
              <a:gd name="connsiteX952" fmla="*/ 45427 w 7467663"/>
              <a:gd name="connsiteY952" fmla="*/ 101078 h 6858000"/>
              <a:gd name="connsiteX953" fmla="*/ 630103 w 7467663"/>
              <a:gd name="connsiteY953" fmla="*/ 485885 h 6858000"/>
              <a:gd name="connsiteX954" fmla="*/ 532040 w 7467663"/>
              <a:gd name="connsiteY954" fmla="*/ 399359 h 6858000"/>
              <a:gd name="connsiteX955" fmla="*/ 517618 w 7467663"/>
              <a:gd name="connsiteY955" fmla="*/ 385726 h 6858000"/>
              <a:gd name="connsiteX956" fmla="*/ 285074 w 7467663"/>
              <a:gd name="connsiteY956" fmla="*/ 182755 h 6858000"/>
              <a:gd name="connsiteX957" fmla="*/ 43151 w 7467663"/>
              <a:gd name="connsiteY957"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67600 w 7467663"/>
              <a:gd name="connsiteY76" fmla="*/ 6334256 h 6858000"/>
              <a:gd name="connsiteX77" fmla="*/ 7454976 w 7467663"/>
              <a:gd name="connsiteY77" fmla="*/ 6318297 h 6858000"/>
              <a:gd name="connsiteX78" fmla="*/ 1456157 w 7467663"/>
              <a:gd name="connsiteY78" fmla="*/ 5371404 h 6858000"/>
              <a:gd name="connsiteX79" fmla="*/ 1244432 w 7467663"/>
              <a:gd name="connsiteY79" fmla="*/ 5385601 h 6858000"/>
              <a:gd name="connsiteX80" fmla="*/ 973990 w 7467663"/>
              <a:gd name="connsiteY80" fmla="*/ 5424940 h 6858000"/>
              <a:gd name="connsiteX81" fmla="*/ 1103809 w 7467663"/>
              <a:gd name="connsiteY81" fmla="*/ 5433720 h 6858000"/>
              <a:gd name="connsiteX82" fmla="*/ 1123454 w 7467663"/>
              <a:gd name="connsiteY82" fmla="*/ 5435727 h 6858000"/>
              <a:gd name="connsiteX83" fmla="*/ 1737017 w 7467663"/>
              <a:gd name="connsiteY83" fmla="*/ 5452183 h 6858000"/>
              <a:gd name="connsiteX84" fmla="*/ 1824397 w 7467663"/>
              <a:gd name="connsiteY84" fmla="*/ 5447757 h 6858000"/>
              <a:gd name="connsiteX85" fmla="*/ 2070059 w 7467663"/>
              <a:gd name="connsiteY85" fmla="*/ 5441660 h 6858000"/>
              <a:gd name="connsiteX86" fmla="*/ 1456157 w 7467663"/>
              <a:gd name="connsiteY86" fmla="*/ 5371404 h 6858000"/>
              <a:gd name="connsiteX87" fmla="*/ 4988186 w 7467663"/>
              <a:gd name="connsiteY87" fmla="*/ 5216467 h 6858000"/>
              <a:gd name="connsiteX88" fmla="*/ 4777334 w 7467663"/>
              <a:gd name="connsiteY88" fmla="*/ 5406072 h 6858000"/>
              <a:gd name="connsiteX89" fmla="*/ 4718341 w 7467663"/>
              <a:gd name="connsiteY89" fmla="*/ 5468043 h 6858000"/>
              <a:gd name="connsiteX90" fmla="*/ 4604655 w 7467663"/>
              <a:gd name="connsiteY90" fmla="*/ 5583434 h 6858000"/>
              <a:gd name="connsiteX91" fmla="*/ 4565074 w 7467663"/>
              <a:gd name="connsiteY91" fmla="*/ 5618550 h 6858000"/>
              <a:gd name="connsiteX92" fmla="*/ 4988186 w 7467663"/>
              <a:gd name="connsiteY92" fmla="*/ 5216467 h 6858000"/>
              <a:gd name="connsiteX93" fmla="*/ 4978032 w 7467663"/>
              <a:gd name="connsiteY93" fmla="*/ 5183809 h 6858000"/>
              <a:gd name="connsiteX94" fmla="*/ 4463413 w 7467663"/>
              <a:gd name="connsiteY94" fmla="*/ 5615162 h 6858000"/>
              <a:gd name="connsiteX95" fmla="*/ 4358134 w 7467663"/>
              <a:gd name="connsiteY95" fmla="*/ 5742791 h 6858000"/>
              <a:gd name="connsiteX96" fmla="*/ 4376219 w 7467663"/>
              <a:gd name="connsiteY96" fmla="*/ 5729027 h 6858000"/>
              <a:gd name="connsiteX97" fmla="*/ 4582340 w 7467663"/>
              <a:gd name="connsiteY97" fmla="*/ 5561037 h 6858000"/>
              <a:gd name="connsiteX98" fmla="*/ 4694684 w 7467663"/>
              <a:gd name="connsiteY98" fmla="*/ 5447098 h 6858000"/>
              <a:gd name="connsiteX99" fmla="*/ 4754123 w 7467663"/>
              <a:gd name="connsiteY99" fmla="*/ 5384643 h 6858000"/>
              <a:gd name="connsiteX100" fmla="*/ 4978032 w 7467663"/>
              <a:gd name="connsiteY100" fmla="*/ 5183809 h 6858000"/>
              <a:gd name="connsiteX101" fmla="*/ 1903353 w 7467663"/>
              <a:gd name="connsiteY101" fmla="*/ 5044827 h 6858000"/>
              <a:gd name="connsiteX102" fmla="*/ 1936931 w 7467663"/>
              <a:gd name="connsiteY102" fmla="*/ 5093954 h 6858000"/>
              <a:gd name="connsiteX103" fmla="*/ 2195868 w 7467663"/>
              <a:gd name="connsiteY103" fmla="*/ 5396574 h 6858000"/>
              <a:gd name="connsiteX104" fmla="*/ 2088852 w 7467663"/>
              <a:gd name="connsiteY104" fmla="*/ 5166123 h 6858000"/>
              <a:gd name="connsiteX105" fmla="*/ 1958241 w 7467663"/>
              <a:gd name="connsiteY105" fmla="*/ 5067955 h 6858000"/>
              <a:gd name="connsiteX106" fmla="*/ 1903353 w 7467663"/>
              <a:gd name="connsiteY106" fmla="*/ 5044827 h 6858000"/>
              <a:gd name="connsiteX107" fmla="*/ 1979378 w 7467663"/>
              <a:gd name="connsiteY107" fmla="*/ 4769504 h 6858000"/>
              <a:gd name="connsiteX108" fmla="*/ 2882120 w 7467663"/>
              <a:gd name="connsiteY108" fmla="*/ 5064547 h 6858000"/>
              <a:gd name="connsiteX109" fmla="*/ 2793103 w 7467663"/>
              <a:gd name="connsiteY109" fmla="*/ 5039699 h 6858000"/>
              <a:gd name="connsiteX110" fmla="*/ 2770041 w 7467663"/>
              <a:gd name="connsiteY110" fmla="*/ 5033634 h 6858000"/>
              <a:gd name="connsiteX111" fmla="*/ 1979378 w 7467663"/>
              <a:gd name="connsiteY111" fmla="*/ 4769504 h 6858000"/>
              <a:gd name="connsiteX112" fmla="*/ 1927410 w 7467663"/>
              <a:gd name="connsiteY112" fmla="*/ 4716164 h 6858000"/>
              <a:gd name="connsiteX113" fmla="*/ 1959587 w 7467663"/>
              <a:gd name="connsiteY113" fmla="*/ 4728849 h 6858000"/>
              <a:gd name="connsiteX114" fmla="*/ 2777707 w 7467663"/>
              <a:gd name="connsiteY114" fmla="*/ 5003991 h 6858000"/>
              <a:gd name="connsiteX115" fmla="*/ 2800768 w 7467663"/>
              <a:gd name="connsiteY115" fmla="*/ 5010056 h 6858000"/>
              <a:gd name="connsiteX116" fmla="*/ 2879408 w 7467663"/>
              <a:gd name="connsiteY116" fmla="*/ 5031590 h 6858000"/>
              <a:gd name="connsiteX117" fmla="*/ 2862295 w 7467663"/>
              <a:gd name="connsiteY117" fmla="*/ 5022958 h 6858000"/>
              <a:gd name="connsiteX118" fmla="*/ 2813343 w 7467663"/>
              <a:gd name="connsiteY118" fmla="*/ 4998369 h 6858000"/>
              <a:gd name="connsiteX119" fmla="*/ 2646245 w 7467663"/>
              <a:gd name="connsiteY119" fmla="*/ 4930999 h 6858000"/>
              <a:gd name="connsiteX120" fmla="*/ 1999243 w 7467663"/>
              <a:gd name="connsiteY120" fmla="*/ 4730524 h 6858000"/>
              <a:gd name="connsiteX121" fmla="*/ 1979527 w 7467663"/>
              <a:gd name="connsiteY121" fmla="*/ 4726651 h 6858000"/>
              <a:gd name="connsiteX122" fmla="*/ 1927410 w 7467663"/>
              <a:gd name="connsiteY122" fmla="*/ 4716164 h 6858000"/>
              <a:gd name="connsiteX123" fmla="*/ 1997014 w 7467663"/>
              <a:gd name="connsiteY123" fmla="*/ 4698007 h 6858000"/>
              <a:gd name="connsiteX124" fmla="*/ 2005458 w 7467663"/>
              <a:gd name="connsiteY124" fmla="*/ 4699540 h 6858000"/>
              <a:gd name="connsiteX125" fmla="*/ 2657186 w 7467663"/>
              <a:gd name="connsiteY125" fmla="*/ 4901687 h 6858000"/>
              <a:gd name="connsiteX126" fmla="*/ 2826662 w 7467663"/>
              <a:gd name="connsiteY126" fmla="*/ 4970362 h 6858000"/>
              <a:gd name="connsiteX127" fmla="*/ 2876100 w 7467663"/>
              <a:gd name="connsiteY127" fmla="*/ 4995397 h 6858000"/>
              <a:gd name="connsiteX128" fmla="*/ 3042600 w 7467663"/>
              <a:gd name="connsiteY128" fmla="*/ 5059532 h 6858000"/>
              <a:gd name="connsiteX129" fmla="*/ 1997014 w 7467663"/>
              <a:gd name="connsiteY129" fmla="*/ 4698007 h 6858000"/>
              <a:gd name="connsiteX130" fmla="*/ 2305292 w 7467663"/>
              <a:gd name="connsiteY130" fmla="*/ 4219492 h 6858000"/>
              <a:gd name="connsiteX131" fmla="*/ 3360922 w 7467663"/>
              <a:gd name="connsiteY131" fmla="*/ 4529373 h 6858000"/>
              <a:gd name="connsiteX132" fmla="*/ 3492420 w 7467663"/>
              <a:gd name="connsiteY132" fmla="*/ 4510145 h 6858000"/>
              <a:gd name="connsiteX133" fmla="*/ 3364086 w 7467663"/>
              <a:gd name="connsiteY133" fmla="*/ 4480340 h 6858000"/>
              <a:gd name="connsiteX134" fmla="*/ 3225818 w 7467663"/>
              <a:gd name="connsiteY134" fmla="*/ 4411822 h 6858000"/>
              <a:gd name="connsiteX135" fmla="*/ 3129696 w 7467663"/>
              <a:gd name="connsiteY135" fmla="*/ 4360704 h 6858000"/>
              <a:gd name="connsiteX136" fmla="*/ 2814545 w 7467663"/>
              <a:gd name="connsiteY136" fmla="*/ 4282955 h 6858000"/>
              <a:gd name="connsiteX137" fmla="*/ 2305292 w 7467663"/>
              <a:gd name="connsiteY137" fmla="*/ 4219492 h 6858000"/>
              <a:gd name="connsiteX138" fmla="*/ 2626982 w 7467663"/>
              <a:gd name="connsiteY138" fmla="*/ 4206450 h 6858000"/>
              <a:gd name="connsiteX139" fmla="*/ 2490617 w 7467663"/>
              <a:gd name="connsiteY139" fmla="*/ 4206951 h 6858000"/>
              <a:gd name="connsiteX140" fmla="*/ 2819869 w 7467663"/>
              <a:gd name="connsiteY140" fmla="*/ 4252936 h 6858000"/>
              <a:gd name="connsiteX141" fmla="*/ 3143018 w 7467663"/>
              <a:gd name="connsiteY141" fmla="*/ 4332698 h 6858000"/>
              <a:gd name="connsiteX142" fmla="*/ 3241520 w 7467663"/>
              <a:gd name="connsiteY142" fmla="*/ 4385112 h 6858000"/>
              <a:gd name="connsiteX143" fmla="*/ 3374575 w 7467663"/>
              <a:gd name="connsiteY143" fmla="*/ 4451517 h 6858000"/>
              <a:gd name="connsiteX144" fmla="*/ 3505221 w 7467663"/>
              <a:gd name="connsiteY144" fmla="*/ 4480757 h 6858000"/>
              <a:gd name="connsiteX145" fmla="*/ 2626982 w 7467663"/>
              <a:gd name="connsiteY145" fmla="*/ 4206450 h 6858000"/>
              <a:gd name="connsiteX146" fmla="*/ 1310106 w 7467663"/>
              <a:gd name="connsiteY146" fmla="*/ 3943217 h 6858000"/>
              <a:gd name="connsiteX147" fmla="*/ 854994 w 7467663"/>
              <a:gd name="connsiteY147" fmla="*/ 4399136 h 6858000"/>
              <a:gd name="connsiteX148" fmla="*/ 742462 w 7467663"/>
              <a:gd name="connsiteY148" fmla="*/ 4594648 h 6858000"/>
              <a:gd name="connsiteX149" fmla="*/ 820602 w 7467663"/>
              <a:gd name="connsiteY149" fmla="*/ 4485915 h 6858000"/>
              <a:gd name="connsiteX150" fmla="*/ 878295 w 7467663"/>
              <a:gd name="connsiteY150" fmla="*/ 4403594 h 6858000"/>
              <a:gd name="connsiteX151" fmla="*/ 1240607 w 7467663"/>
              <a:gd name="connsiteY151" fmla="*/ 4010401 h 6858000"/>
              <a:gd name="connsiteX152" fmla="*/ 1310106 w 7467663"/>
              <a:gd name="connsiteY152" fmla="*/ 3943217 h 6858000"/>
              <a:gd name="connsiteX153" fmla="*/ 1423113 w 7467663"/>
              <a:gd name="connsiteY153" fmla="*/ 3874565 h 6858000"/>
              <a:gd name="connsiteX154" fmla="*/ 1260565 w 7467663"/>
              <a:gd name="connsiteY154" fmla="*/ 4031982 h 6858000"/>
              <a:gd name="connsiteX155" fmla="*/ 901900 w 7467663"/>
              <a:gd name="connsiteY155" fmla="*/ 4421236 h 6858000"/>
              <a:gd name="connsiteX156" fmla="*/ 845044 w 7467663"/>
              <a:gd name="connsiteY156" fmla="*/ 4502436 h 6858000"/>
              <a:gd name="connsiteX157" fmla="*/ 685926 w 7467663"/>
              <a:gd name="connsiteY157" fmla="*/ 4703069 h 6858000"/>
              <a:gd name="connsiteX158" fmla="*/ 684248 w 7467663"/>
              <a:gd name="connsiteY158" fmla="*/ 4706721 h 6858000"/>
              <a:gd name="connsiteX159" fmla="*/ 1423113 w 7467663"/>
              <a:gd name="connsiteY159" fmla="*/ 3874565 h 6858000"/>
              <a:gd name="connsiteX160" fmla="*/ 3316479 w 7467663"/>
              <a:gd name="connsiteY160" fmla="*/ 3872136 h 6858000"/>
              <a:gd name="connsiteX161" fmla="*/ 3546806 w 7467663"/>
              <a:gd name="connsiteY161" fmla="*/ 4356139 h 6858000"/>
              <a:gd name="connsiteX162" fmla="*/ 3364433 w 7467663"/>
              <a:gd name="connsiteY162" fmla="*/ 3953121 h 6858000"/>
              <a:gd name="connsiteX163" fmla="*/ 3316479 w 7467663"/>
              <a:gd name="connsiteY163" fmla="*/ 3872136 h 6858000"/>
              <a:gd name="connsiteX164" fmla="*/ 3291335 w 7467663"/>
              <a:gd name="connsiteY164" fmla="*/ 3767420 h 6858000"/>
              <a:gd name="connsiteX165" fmla="*/ 3390805 w 7467663"/>
              <a:gd name="connsiteY165" fmla="*/ 3937163 h 6858000"/>
              <a:gd name="connsiteX166" fmla="*/ 3579062 w 7467663"/>
              <a:gd name="connsiteY166" fmla="*/ 4359040 h 6858000"/>
              <a:gd name="connsiteX167" fmla="*/ 3467355 w 7467663"/>
              <a:gd name="connsiteY167" fmla="*/ 3988130 h 6858000"/>
              <a:gd name="connsiteX168" fmla="*/ 3310753 w 7467663"/>
              <a:gd name="connsiteY168" fmla="*/ 3787140 h 6858000"/>
              <a:gd name="connsiteX169" fmla="*/ 3291335 w 7467663"/>
              <a:gd name="connsiteY169" fmla="*/ 3767420 h 6858000"/>
              <a:gd name="connsiteX170" fmla="*/ 1635889 w 7467663"/>
              <a:gd name="connsiteY170" fmla="*/ 3709494 h 6858000"/>
              <a:gd name="connsiteX171" fmla="*/ 1634800 w 7467663"/>
              <a:gd name="connsiteY171" fmla="*/ 3731111 h 6858000"/>
              <a:gd name="connsiteX172" fmla="*/ 1635889 w 7467663"/>
              <a:gd name="connsiteY172" fmla="*/ 3709494 h 6858000"/>
              <a:gd name="connsiteX173" fmla="*/ 1510397 w 7467663"/>
              <a:gd name="connsiteY173" fmla="*/ 3684705 h 6858000"/>
              <a:gd name="connsiteX174" fmla="*/ 1146550 w 7467663"/>
              <a:gd name="connsiteY174" fmla="*/ 3802012 h 6858000"/>
              <a:gd name="connsiteX175" fmla="*/ 698834 w 7467663"/>
              <a:gd name="connsiteY175" fmla="*/ 3952272 h 6858000"/>
              <a:gd name="connsiteX176" fmla="*/ 34256 w 7467663"/>
              <a:gd name="connsiteY176" fmla="*/ 4347603 h 6858000"/>
              <a:gd name="connsiteX177" fmla="*/ 527241 w 7467663"/>
              <a:gd name="connsiteY177" fmla="*/ 4065078 h 6858000"/>
              <a:gd name="connsiteX178" fmla="*/ 1510397 w 7467663"/>
              <a:gd name="connsiteY178" fmla="*/ 3684705 h 6858000"/>
              <a:gd name="connsiteX179" fmla="*/ 1313114 w 7467663"/>
              <a:gd name="connsiteY179" fmla="*/ 3655216 h 6858000"/>
              <a:gd name="connsiteX180" fmla="*/ 1109304 w 7467663"/>
              <a:gd name="connsiteY180" fmla="*/ 3669030 h 6858000"/>
              <a:gd name="connsiteX181" fmla="*/ 8129 w 7467663"/>
              <a:gd name="connsiteY181" fmla="*/ 4330519 h 6858000"/>
              <a:gd name="connsiteX182" fmla="*/ 687572 w 7467663"/>
              <a:gd name="connsiteY182" fmla="*/ 3925629 h 6858000"/>
              <a:gd name="connsiteX183" fmla="*/ 1138365 w 7467663"/>
              <a:gd name="connsiteY183" fmla="*/ 3774515 h 6858000"/>
              <a:gd name="connsiteX184" fmla="*/ 1505579 w 7467663"/>
              <a:gd name="connsiteY184" fmla="*/ 3655526 h 6858000"/>
              <a:gd name="connsiteX185" fmla="*/ 1313114 w 7467663"/>
              <a:gd name="connsiteY185" fmla="*/ 3655216 h 6858000"/>
              <a:gd name="connsiteX186" fmla="*/ 3655073 w 7467663"/>
              <a:gd name="connsiteY186" fmla="*/ 3650884 h 6858000"/>
              <a:gd name="connsiteX187" fmla="*/ 3989938 w 7467663"/>
              <a:gd name="connsiteY187" fmla="*/ 3991685 h 6858000"/>
              <a:gd name="connsiteX188" fmla="*/ 4393907 w 7467663"/>
              <a:gd name="connsiteY188" fmla="*/ 4261258 h 6858000"/>
              <a:gd name="connsiteX189" fmla="*/ 4648051 w 7467663"/>
              <a:gd name="connsiteY189" fmla="*/ 4374051 h 6858000"/>
              <a:gd name="connsiteX190" fmla="*/ 4383389 w 7467663"/>
              <a:gd name="connsiteY190" fmla="*/ 4184369 h 6858000"/>
              <a:gd name="connsiteX191" fmla="*/ 4165508 w 7467663"/>
              <a:gd name="connsiteY191" fmla="*/ 4035196 h 6858000"/>
              <a:gd name="connsiteX192" fmla="*/ 4068162 w 7467663"/>
              <a:gd name="connsiteY192" fmla="*/ 3953394 h 6858000"/>
              <a:gd name="connsiteX193" fmla="*/ 3981416 w 7467663"/>
              <a:gd name="connsiteY193" fmla="*/ 3880482 h 6858000"/>
              <a:gd name="connsiteX194" fmla="*/ 3800147 w 7467663"/>
              <a:gd name="connsiteY194" fmla="*/ 3749872 h 6858000"/>
              <a:gd name="connsiteX195" fmla="*/ 3655073 w 7467663"/>
              <a:gd name="connsiteY195" fmla="*/ 3650884 h 6858000"/>
              <a:gd name="connsiteX196" fmla="*/ 3670252 w 7467663"/>
              <a:gd name="connsiteY196" fmla="*/ 3622798 h 6858000"/>
              <a:gd name="connsiteX197" fmla="*/ 3817258 w 7467663"/>
              <a:gd name="connsiteY197" fmla="*/ 3723577 h 6858000"/>
              <a:gd name="connsiteX198" fmla="*/ 4000461 w 7467663"/>
              <a:gd name="connsiteY198" fmla="*/ 3855966 h 6858000"/>
              <a:gd name="connsiteX199" fmla="*/ 4088180 w 7467663"/>
              <a:gd name="connsiteY199" fmla="*/ 3929774 h 6858000"/>
              <a:gd name="connsiteX200" fmla="*/ 4184555 w 7467663"/>
              <a:gd name="connsiteY200" fmla="*/ 4010683 h 6858000"/>
              <a:gd name="connsiteX201" fmla="*/ 4399563 w 7467663"/>
              <a:gd name="connsiteY201" fmla="*/ 4158106 h 6858000"/>
              <a:gd name="connsiteX202" fmla="*/ 4684469 w 7467663"/>
              <a:gd name="connsiteY202" fmla="*/ 4364680 h 6858000"/>
              <a:gd name="connsiteX203" fmla="*/ 4690271 w 7467663"/>
              <a:gd name="connsiteY203" fmla="*/ 4370034 h 6858000"/>
              <a:gd name="connsiteX204" fmla="*/ 4136093 w 7467663"/>
              <a:gd name="connsiteY204" fmla="*/ 3858466 h 6858000"/>
              <a:gd name="connsiteX205" fmla="*/ 3670252 w 7467663"/>
              <a:gd name="connsiteY205" fmla="*/ 3622798 h 6858000"/>
              <a:gd name="connsiteX206" fmla="*/ 4440129 w 7467663"/>
              <a:gd name="connsiteY206" fmla="*/ 3448571 h 6858000"/>
              <a:gd name="connsiteX207" fmla="*/ 4856525 w 7467663"/>
              <a:gd name="connsiteY207" fmla="*/ 3915351 h 6858000"/>
              <a:gd name="connsiteX208" fmla="*/ 5059055 w 7467663"/>
              <a:gd name="connsiteY208" fmla="*/ 4108918 h 6858000"/>
              <a:gd name="connsiteX209" fmla="*/ 5290070 w 7467663"/>
              <a:gd name="connsiteY209" fmla="*/ 4263619 h 6858000"/>
              <a:gd name="connsiteX210" fmla="*/ 4834991 w 7467663"/>
              <a:gd name="connsiteY210" fmla="*/ 3830985 h 6858000"/>
              <a:gd name="connsiteX211" fmla="*/ 4440129 w 7467663"/>
              <a:gd name="connsiteY211" fmla="*/ 3448571 h 6858000"/>
              <a:gd name="connsiteX212" fmla="*/ 4441737 w 7467663"/>
              <a:gd name="connsiteY212" fmla="*/ 3399734 h 6858000"/>
              <a:gd name="connsiteX213" fmla="*/ 4431236 w 7467663"/>
              <a:gd name="connsiteY213" fmla="*/ 3400954 h 6858000"/>
              <a:gd name="connsiteX214" fmla="*/ 4557150 w 7467663"/>
              <a:gd name="connsiteY214" fmla="*/ 3510023 h 6858000"/>
              <a:gd name="connsiteX215" fmla="*/ 4856936 w 7467663"/>
              <a:gd name="connsiteY215" fmla="*/ 3809146 h 6858000"/>
              <a:gd name="connsiteX216" fmla="*/ 5111996 w 7467663"/>
              <a:gd name="connsiteY216" fmla="*/ 4065759 h 6858000"/>
              <a:gd name="connsiteX217" fmla="*/ 5388878 w 7467663"/>
              <a:gd name="connsiteY217" fmla="*/ 4300185 h 6858000"/>
              <a:gd name="connsiteX218" fmla="*/ 5425556 w 7467663"/>
              <a:gd name="connsiteY218" fmla="*/ 4308967 h 6858000"/>
              <a:gd name="connsiteX219" fmla="*/ 4943646 w 7467663"/>
              <a:gd name="connsiteY219" fmla="*/ 3822916 h 6858000"/>
              <a:gd name="connsiteX220" fmla="*/ 4594837 w 7467663"/>
              <a:gd name="connsiteY220" fmla="*/ 3532274 h 6858000"/>
              <a:gd name="connsiteX221" fmla="*/ 4441737 w 7467663"/>
              <a:gd name="connsiteY221" fmla="*/ 3399734 h 6858000"/>
              <a:gd name="connsiteX222" fmla="*/ 5425834 w 7467663"/>
              <a:gd name="connsiteY222" fmla="*/ 3162785 h 6858000"/>
              <a:gd name="connsiteX223" fmla="*/ 5401644 w 7467663"/>
              <a:gd name="connsiteY223" fmla="*/ 3617847 h 6858000"/>
              <a:gd name="connsiteX224" fmla="*/ 5467256 w 7467663"/>
              <a:gd name="connsiteY224" fmla="*/ 4175494 h 6858000"/>
              <a:gd name="connsiteX225" fmla="*/ 5448069 w 7467663"/>
              <a:gd name="connsiteY225" fmla="*/ 3567554 h 6858000"/>
              <a:gd name="connsiteX226" fmla="*/ 5425834 w 7467663"/>
              <a:gd name="connsiteY226" fmla="*/ 3162785 h 6858000"/>
              <a:gd name="connsiteX227" fmla="*/ 1318687 w 7467663"/>
              <a:gd name="connsiteY227" fmla="*/ 3113840 h 6858000"/>
              <a:gd name="connsiteX228" fmla="*/ 1066793 w 7467663"/>
              <a:gd name="connsiteY228" fmla="*/ 3212171 h 6858000"/>
              <a:gd name="connsiteX229" fmla="*/ 993319 w 7467663"/>
              <a:gd name="connsiteY229" fmla="*/ 3247648 h 6858000"/>
              <a:gd name="connsiteX230" fmla="*/ 853081 w 7467663"/>
              <a:gd name="connsiteY230" fmla="*/ 3312410 h 6858000"/>
              <a:gd name="connsiteX231" fmla="*/ 805957 w 7467663"/>
              <a:gd name="connsiteY231" fmla="*/ 3330443 h 6858000"/>
              <a:gd name="connsiteX232" fmla="*/ 1318687 w 7467663"/>
              <a:gd name="connsiteY232" fmla="*/ 3113840 h 6858000"/>
              <a:gd name="connsiteX233" fmla="*/ 5453702 w 7467663"/>
              <a:gd name="connsiteY233" fmla="*/ 3090882 h 6858000"/>
              <a:gd name="connsiteX234" fmla="*/ 5480135 w 7467663"/>
              <a:gd name="connsiteY234" fmla="*/ 3565802 h 6858000"/>
              <a:gd name="connsiteX235" fmla="*/ 5499023 w 7467663"/>
              <a:gd name="connsiteY235" fmla="*/ 4166310 h 6858000"/>
              <a:gd name="connsiteX236" fmla="*/ 5547022 w 7467663"/>
              <a:gd name="connsiteY236" fmla="*/ 3607838 h 6858000"/>
              <a:gd name="connsiteX237" fmla="*/ 5515964 w 7467663"/>
              <a:gd name="connsiteY237" fmla="*/ 3378541 h 6858000"/>
              <a:gd name="connsiteX238" fmla="*/ 5453702 w 7467663"/>
              <a:gd name="connsiteY238" fmla="*/ 3090882 h 6858000"/>
              <a:gd name="connsiteX239" fmla="*/ 1238695 w 7467663"/>
              <a:gd name="connsiteY239" fmla="*/ 3076820 h 6858000"/>
              <a:gd name="connsiteX240" fmla="*/ 716371 w 7467663"/>
              <a:gd name="connsiteY240" fmla="*/ 3293249 h 6858000"/>
              <a:gd name="connsiteX241" fmla="*/ 579522 w 7467663"/>
              <a:gd name="connsiteY241" fmla="*/ 3371759 h 6858000"/>
              <a:gd name="connsiteX242" fmla="*/ 600288 w 7467663"/>
              <a:gd name="connsiteY242" fmla="*/ 3365555 h 6858000"/>
              <a:gd name="connsiteX243" fmla="*/ 840692 w 7467663"/>
              <a:gd name="connsiteY243" fmla="*/ 3284921 h 6858000"/>
              <a:gd name="connsiteX244" fmla="*/ 979248 w 7467663"/>
              <a:gd name="connsiteY244" fmla="*/ 3221003 h 6858000"/>
              <a:gd name="connsiteX245" fmla="*/ 1053282 w 7467663"/>
              <a:gd name="connsiteY245" fmla="*/ 3185247 h 6858000"/>
              <a:gd name="connsiteX246" fmla="*/ 1320603 w 7467663"/>
              <a:gd name="connsiteY246" fmla="*/ 3081281 h 6858000"/>
              <a:gd name="connsiteX247" fmla="*/ 1238695 w 7467663"/>
              <a:gd name="connsiteY247" fmla="*/ 3076820 h 6858000"/>
              <a:gd name="connsiteX248" fmla="*/ 5425627 w 7467663"/>
              <a:gd name="connsiteY248" fmla="*/ 2954192 h 6858000"/>
              <a:gd name="connsiteX249" fmla="*/ 5470770 w 7467663"/>
              <a:gd name="connsiteY249" fmla="*/ 3005435 h 6858000"/>
              <a:gd name="connsiteX250" fmla="*/ 5519779 w 7467663"/>
              <a:gd name="connsiteY250" fmla="*/ 4359223 h 6858000"/>
              <a:gd name="connsiteX251" fmla="*/ 5520293 w 7467663"/>
              <a:gd name="connsiteY251" fmla="*/ 4360602 h 6858000"/>
              <a:gd name="connsiteX252" fmla="*/ 5767221 w 7467663"/>
              <a:gd name="connsiteY252" fmla="*/ 4665564 h 6858000"/>
              <a:gd name="connsiteX253" fmla="*/ 6937169 w 7467663"/>
              <a:gd name="connsiteY253" fmla="*/ 4815941 h 6858000"/>
              <a:gd name="connsiteX254" fmla="*/ 6953922 w 7467663"/>
              <a:gd name="connsiteY254" fmla="*/ 4890068 h 6858000"/>
              <a:gd name="connsiteX255" fmla="*/ 6071359 w 7467663"/>
              <a:gd name="connsiteY255" fmla="*/ 4770770 h 6858000"/>
              <a:gd name="connsiteX256" fmla="*/ 6038839 w 7467663"/>
              <a:gd name="connsiteY256" fmla="*/ 4764474 h 6858000"/>
              <a:gd name="connsiteX257" fmla="*/ 6038706 w 7467663"/>
              <a:gd name="connsiteY257" fmla="*/ 4763847 h 6858000"/>
              <a:gd name="connsiteX258" fmla="*/ 6037784 w 7467663"/>
              <a:gd name="connsiteY258" fmla="*/ 4764270 h 6858000"/>
              <a:gd name="connsiteX259" fmla="*/ 6038839 w 7467663"/>
              <a:gd name="connsiteY259" fmla="*/ 4764474 h 6858000"/>
              <a:gd name="connsiteX260" fmla="*/ 6040338 w 7467663"/>
              <a:gd name="connsiteY260" fmla="*/ 4771418 h 6858000"/>
              <a:gd name="connsiteX261" fmla="*/ 6024488 w 7467663"/>
              <a:gd name="connsiteY261" fmla="*/ 4809903 h 6858000"/>
              <a:gd name="connsiteX262" fmla="*/ 5599771 w 7467663"/>
              <a:gd name="connsiteY262" fmla="*/ 5509652 h 6858000"/>
              <a:gd name="connsiteX263" fmla="*/ 5548843 w 7467663"/>
              <a:gd name="connsiteY263" fmla="*/ 5563845 h 6858000"/>
              <a:gd name="connsiteX264" fmla="*/ 5940952 w 7467663"/>
              <a:gd name="connsiteY264" fmla="*/ 6250028 h 6858000"/>
              <a:gd name="connsiteX265" fmla="*/ 6043441 w 7467663"/>
              <a:gd name="connsiteY265" fmla="*/ 6665847 h 6858000"/>
              <a:gd name="connsiteX266" fmla="*/ 6093432 w 7467663"/>
              <a:gd name="connsiteY266" fmla="*/ 6858000 h 6858000"/>
              <a:gd name="connsiteX267" fmla="*/ 6034344 w 7467663"/>
              <a:gd name="connsiteY267" fmla="*/ 6858000 h 6858000"/>
              <a:gd name="connsiteX268" fmla="*/ 6026679 w 7467663"/>
              <a:gd name="connsiteY268" fmla="*/ 6836959 h 6858000"/>
              <a:gd name="connsiteX269" fmla="*/ 5800441 w 7467663"/>
              <a:gd name="connsiteY269" fmla="*/ 6335286 h 6858000"/>
              <a:gd name="connsiteX270" fmla="*/ 5526562 w 7467663"/>
              <a:gd name="connsiteY270" fmla="*/ 5705388 h 6858000"/>
              <a:gd name="connsiteX271" fmla="*/ 5519640 w 7467663"/>
              <a:gd name="connsiteY271" fmla="*/ 5683774 h 6858000"/>
              <a:gd name="connsiteX272" fmla="*/ 5844559 w 7467663"/>
              <a:gd name="connsiteY272" fmla="*/ 6553349 h 6858000"/>
              <a:gd name="connsiteX273" fmla="*/ 5975994 w 7467663"/>
              <a:gd name="connsiteY273" fmla="*/ 6858000 h 6858000"/>
              <a:gd name="connsiteX274" fmla="*/ 5898547 w 7467663"/>
              <a:gd name="connsiteY274" fmla="*/ 6858000 h 6858000"/>
              <a:gd name="connsiteX275" fmla="*/ 5682041 w 7467663"/>
              <a:gd name="connsiteY275" fmla="*/ 6355860 h 6858000"/>
              <a:gd name="connsiteX276" fmla="*/ 5461758 w 7467663"/>
              <a:gd name="connsiteY276" fmla="*/ 5820220 h 6858000"/>
              <a:gd name="connsiteX277" fmla="*/ 5237282 w 7467663"/>
              <a:gd name="connsiteY277" fmla="*/ 6579086 h 6858000"/>
              <a:gd name="connsiteX278" fmla="*/ 5115009 w 7467663"/>
              <a:gd name="connsiteY278" fmla="*/ 6858000 h 6858000"/>
              <a:gd name="connsiteX279" fmla="*/ 5028074 w 7467663"/>
              <a:gd name="connsiteY279" fmla="*/ 6858000 h 6858000"/>
              <a:gd name="connsiteX280" fmla="*/ 5079508 w 7467663"/>
              <a:gd name="connsiteY280" fmla="*/ 6749074 h 6858000"/>
              <a:gd name="connsiteX281" fmla="*/ 5371846 w 7467663"/>
              <a:gd name="connsiteY281" fmla="*/ 5924413 h 6858000"/>
              <a:gd name="connsiteX282" fmla="*/ 5270512 w 7467663"/>
              <a:gd name="connsiteY282" fmla="*/ 6138975 h 6858000"/>
              <a:gd name="connsiteX283" fmla="*/ 5062409 w 7467663"/>
              <a:gd name="connsiteY283" fmla="*/ 6653544 h 6858000"/>
              <a:gd name="connsiteX284" fmla="*/ 5036628 w 7467663"/>
              <a:gd name="connsiteY284" fmla="*/ 6754247 h 6858000"/>
              <a:gd name="connsiteX285" fmla="*/ 5009112 w 7467663"/>
              <a:gd name="connsiteY285" fmla="*/ 6858000 h 6858000"/>
              <a:gd name="connsiteX286" fmla="*/ 4976679 w 7467663"/>
              <a:gd name="connsiteY286" fmla="*/ 6858000 h 6858000"/>
              <a:gd name="connsiteX287" fmla="*/ 5006537 w 7467663"/>
              <a:gd name="connsiteY287" fmla="*/ 6747068 h 6858000"/>
              <a:gd name="connsiteX288" fmla="*/ 5032723 w 7467663"/>
              <a:gd name="connsiteY288" fmla="*/ 6644957 h 6858000"/>
              <a:gd name="connsiteX289" fmla="*/ 5242949 w 7467663"/>
              <a:gd name="connsiteY289" fmla="*/ 6125175 h 6858000"/>
              <a:gd name="connsiteX290" fmla="*/ 5286321 w 7467663"/>
              <a:gd name="connsiteY290" fmla="*/ 6033555 h 6858000"/>
              <a:gd name="connsiteX291" fmla="*/ 5008210 w 7467663"/>
              <a:gd name="connsiteY291" fmla="*/ 6649194 h 6858000"/>
              <a:gd name="connsiteX292" fmla="*/ 4986321 w 7467663"/>
              <a:gd name="connsiteY292" fmla="*/ 6765687 h 6858000"/>
              <a:gd name="connsiteX293" fmla="*/ 4973474 w 7467663"/>
              <a:gd name="connsiteY293" fmla="*/ 6858000 h 6858000"/>
              <a:gd name="connsiteX294" fmla="*/ 4907178 w 7467663"/>
              <a:gd name="connsiteY294" fmla="*/ 6858000 h 6858000"/>
              <a:gd name="connsiteX295" fmla="*/ 4910810 w 7467663"/>
              <a:gd name="connsiteY295" fmla="*/ 6829660 h 6858000"/>
              <a:gd name="connsiteX296" fmla="*/ 4987461 w 7467663"/>
              <a:gd name="connsiteY296" fmla="*/ 6432994 h 6858000"/>
              <a:gd name="connsiteX297" fmla="*/ 5179262 w 7467663"/>
              <a:gd name="connsiteY297" fmla="*/ 6035044 h 6858000"/>
              <a:gd name="connsiteX298" fmla="*/ 4689678 w 7467663"/>
              <a:gd name="connsiteY298" fmla="*/ 6440241 h 6858000"/>
              <a:gd name="connsiteX299" fmla="*/ 4477543 w 7467663"/>
              <a:gd name="connsiteY299" fmla="*/ 6674836 h 6858000"/>
              <a:gd name="connsiteX300" fmla="*/ 4329957 w 7467663"/>
              <a:gd name="connsiteY300" fmla="*/ 6858000 h 6858000"/>
              <a:gd name="connsiteX301" fmla="*/ 4218595 w 7467663"/>
              <a:gd name="connsiteY301" fmla="*/ 6858000 h 6858000"/>
              <a:gd name="connsiteX302" fmla="*/ 4368888 w 7467663"/>
              <a:gd name="connsiteY302" fmla="*/ 6668412 h 6858000"/>
              <a:gd name="connsiteX303" fmla="*/ 4563091 w 7467663"/>
              <a:gd name="connsiteY303" fmla="*/ 6442508 h 6858000"/>
              <a:gd name="connsiteX304" fmla="*/ 5387324 w 7467663"/>
              <a:gd name="connsiteY304" fmla="*/ 5705830 h 6858000"/>
              <a:gd name="connsiteX305" fmla="*/ 5073620 w 7467663"/>
              <a:gd name="connsiteY305" fmla="*/ 5955437 h 6858000"/>
              <a:gd name="connsiteX306" fmla="*/ 4689789 w 7467663"/>
              <a:gd name="connsiteY306" fmla="*/ 6268382 h 6858000"/>
              <a:gd name="connsiteX307" fmla="*/ 4418722 w 7467663"/>
              <a:gd name="connsiteY307" fmla="*/ 6570886 h 6858000"/>
              <a:gd name="connsiteX308" fmla="*/ 4214944 w 7467663"/>
              <a:gd name="connsiteY308" fmla="*/ 6858000 h 6858000"/>
              <a:gd name="connsiteX309" fmla="*/ 4177898 w 7467663"/>
              <a:gd name="connsiteY309" fmla="*/ 6858000 h 6858000"/>
              <a:gd name="connsiteX310" fmla="*/ 4391597 w 7467663"/>
              <a:gd name="connsiteY310" fmla="*/ 6556370 h 6858000"/>
              <a:gd name="connsiteX311" fmla="*/ 4668889 w 7467663"/>
              <a:gd name="connsiteY311" fmla="*/ 6246399 h 6858000"/>
              <a:gd name="connsiteX312" fmla="*/ 5055427 w 7467663"/>
              <a:gd name="connsiteY312" fmla="*/ 5931476 h 6858000"/>
              <a:gd name="connsiteX313" fmla="*/ 5371814 w 7467663"/>
              <a:gd name="connsiteY313" fmla="*/ 5678975 h 6858000"/>
              <a:gd name="connsiteX314" fmla="*/ 4987918 w 7467663"/>
              <a:gd name="connsiteY314" fmla="*/ 5838701 h 6858000"/>
              <a:gd name="connsiteX315" fmla="*/ 4317146 w 7467663"/>
              <a:gd name="connsiteY315" fmla="*/ 6587716 h 6858000"/>
              <a:gd name="connsiteX316" fmla="*/ 4171627 w 7467663"/>
              <a:gd name="connsiteY316" fmla="*/ 6858000 h 6858000"/>
              <a:gd name="connsiteX317" fmla="*/ 4081585 w 7467663"/>
              <a:gd name="connsiteY317" fmla="*/ 6858000 h 6858000"/>
              <a:gd name="connsiteX318" fmla="*/ 4238603 w 7467663"/>
              <a:gd name="connsiteY318" fmla="*/ 6559341 h 6858000"/>
              <a:gd name="connsiteX319" fmla="*/ 4778333 w 7467663"/>
              <a:gd name="connsiteY319" fmla="*/ 5873626 h 6858000"/>
              <a:gd name="connsiteX320" fmla="*/ 5414185 w 7467663"/>
              <a:gd name="connsiteY320" fmla="*/ 5573882 h 6858000"/>
              <a:gd name="connsiteX321" fmla="*/ 5959648 w 7467663"/>
              <a:gd name="connsiteY321" fmla="*/ 4760797 h 6858000"/>
              <a:gd name="connsiteX322" fmla="*/ 5355019 w 7467663"/>
              <a:gd name="connsiteY322" fmla="*/ 4734672 h 6858000"/>
              <a:gd name="connsiteX323" fmla="*/ 5083565 w 7467663"/>
              <a:gd name="connsiteY323" fmla="*/ 5179121 h 6858000"/>
              <a:gd name="connsiteX324" fmla="*/ 4713577 w 7467663"/>
              <a:gd name="connsiteY324" fmla="*/ 5616803 h 6858000"/>
              <a:gd name="connsiteX325" fmla="*/ 3989559 w 7467663"/>
              <a:gd name="connsiteY325" fmla="*/ 6145945 h 6858000"/>
              <a:gd name="connsiteX326" fmla="*/ 3939824 w 7467663"/>
              <a:gd name="connsiteY326" fmla="*/ 6066900 h 6858000"/>
              <a:gd name="connsiteX327" fmla="*/ 4584537 w 7467663"/>
              <a:gd name="connsiteY327" fmla="*/ 5324826 h 6858000"/>
              <a:gd name="connsiteX328" fmla="*/ 5037105 w 7467663"/>
              <a:gd name="connsiteY328" fmla="*/ 5088765 h 6858000"/>
              <a:gd name="connsiteX329" fmla="*/ 5039930 w 7467663"/>
              <a:gd name="connsiteY329" fmla="*/ 5089585 h 6858000"/>
              <a:gd name="connsiteX330" fmla="*/ 5263764 w 7467663"/>
              <a:gd name="connsiteY330" fmla="*/ 4735525 h 6858000"/>
              <a:gd name="connsiteX331" fmla="*/ 4086300 w 7467663"/>
              <a:gd name="connsiteY331" fmla="*/ 4884599 h 6858000"/>
              <a:gd name="connsiteX332" fmla="*/ 4085485 w 7467663"/>
              <a:gd name="connsiteY332" fmla="*/ 4899070 h 6858000"/>
              <a:gd name="connsiteX333" fmla="*/ 3871915 w 7467663"/>
              <a:gd name="connsiteY333" fmla="*/ 5253645 h 6858000"/>
              <a:gd name="connsiteX334" fmla="*/ 3799374 w 7467663"/>
              <a:gd name="connsiteY334" fmla="*/ 5466127 h 6858000"/>
              <a:gd name="connsiteX335" fmla="*/ 3498850 w 7467663"/>
              <a:gd name="connsiteY335" fmla="*/ 6661888 h 6858000"/>
              <a:gd name="connsiteX336" fmla="*/ 3399216 w 7467663"/>
              <a:gd name="connsiteY336" fmla="*/ 6858000 h 6858000"/>
              <a:gd name="connsiteX337" fmla="*/ 3303688 w 7467663"/>
              <a:gd name="connsiteY337" fmla="*/ 6858000 h 6858000"/>
              <a:gd name="connsiteX338" fmla="*/ 3391774 w 7467663"/>
              <a:gd name="connsiteY338" fmla="*/ 6697181 h 6858000"/>
              <a:gd name="connsiteX339" fmla="*/ 3735540 w 7467663"/>
              <a:gd name="connsiteY339" fmla="*/ 5546923 h 6858000"/>
              <a:gd name="connsiteX340" fmla="*/ 3729438 w 7467663"/>
              <a:gd name="connsiteY340" fmla="*/ 5569058 h 6858000"/>
              <a:gd name="connsiteX341" fmla="*/ 3707782 w 7467663"/>
              <a:gd name="connsiteY341" fmla="*/ 5644908 h 6858000"/>
              <a:gd name="connsiteX342" fmla="*/ 3583827 w 7467663"/>
              <a:gd name="connsiteY342" fmla="*/ 6039215 h 6858000"/>
              <a:gd name="connsiteX343" fmla="*/ 3547861 w 7467663"/>
              <a:gd name="connsiteY343" fmla="*/ 6129609 h 6858000"/>
              <a:gd name="connsiteX344" fmla="*/ 3490905 w 7467663"/>
              <a:gd name="connsiteY344" fmla="*/ 6277660 h 6858000"/>
              <a:gd name="connsiteX345" fmla="*/ 3455859 w 7467663"/>
              <a:gd name="connsiteY345" fmla="*/ 6391301 h 6858000"/>
              <a:gd name="connsiteX346" fmla="*/ 3429112 w 7467663"/>
              <a:gd name="connsiteY346" fmla="*/ 6479469 h 6858000"/>
              <a:gd name="connsiteX347" fmla="*/ 3304862 w 7467663"/>
              <a:gd name="connsiteY347" fmla="*/ 6796476 h 6858000"/>
              <a:gd name="connsiteX348" fmla="*/ 3276071 w 7467663"/>
              <a:gd name="connsiteY348" fmla="*/ 6858000 h 6858000"/>
              <a:gd name="connsiteX349" fmla="*/ 3240805 w 7467663"/>
              <a:gd name="connsiteY349" fmla="*/ 6858000 h 6858000"/>
              <a:gd name="connsiteX350" fmla="*/ 3275917 w 7467663"/>
              <a:gd name="connsiteY350" fmla="*/ 6783192 h 6858000"/>
              <a:gd name="connsiteX351" fmla="*/ 3399358 w 7467663"/>
              <a:gd name="connsiteY351" fmla="*/ 6469011 h 6858000"/>
              <a:gd name="connsiteX352" fmla="*/ 3425650 w 7467663"/>
              <a:gd name="connsiteY352" fmla="*/ 6381333 h 6858000"/>
              <a:gd name="connsiteX353" fmla="*/ 3460661 w 7467663"/>
              <a:gd name="connsiteY353" fmla="*/ 6266763 h 6858000"/>
              <a:gd name="connsiteX354" fmla="*/ 3518021 w 7467663"/>
              <a:gd name="connsiteY354" fmla="*/ 6117298 h 6858000"/>
              <a:gd name="connsiteX355" fmla="*/ 3554035 w 7467663"/>
              <a:gd name="connsiteY355" fmla="*/ 6027832 h 6858000"/>
              <a:gd name="connsiteX356" fmla="*/ 3677174 w 7467663"/>
              <a:gd name="connsiteY356" fmla="*/ 5636351 h 6858000"/>
              <a:gd name="connsiteX357" fmla="*/ 3698819 w 7467663"/>
              <a:gd name="connsiteY357" fmla="*/ 5560503 h 6858000"/>
              <a:gd name="connsiteX358" fmla="*/ 3702094 w 7467663"/>
              <a:gd name="connsiteY358" fmla="*/ 5549194 h 6858000"/>
              <a:gd name="connsiteX359" fmla="*/ 3398355 w 7467663"/>
              <a:gd name="connsiteY359" fmla="*/ 6094603 h 6858000"/>
              <a:gd name="connsiteX360" fmla="*/ 3193941 w 7467663"/>
              <a:gd name="connsiteY360" fmla="*/ 6798775 h 6858000"/>
              <a:gd name="connsiteX361" fmla="*/ 3184140 w 7467663"/>
              <a:gd name="connsiteY361" fmla="*/ 6858000 h 6858000"/>
              <a:gd name="connsiteX362" fmla="*/ 3099978 w 7467663"/>
              <a:gd name="connsiteY362" fmla="*/ 6858000 h 6858000"/>
              <a:gd name="connsiteX363" fmla="*/ 3101556 w 7467663"/>
              <a:gd name="connsiteY363" fmla="*/ 6843337 h 6858000"/>
              <a:gd name="connsiteX364" fmla="*/ 3370162 w 7467663"/>
              <a:gd name="connsiteY364" fmla="*/ 5785550 h 6858000"/>
              <a:gd name="connsiteX365" fmla="*/ 3746477 w 7467663"/>
              <a:gd name="connsiteY365" fmla="*/ 5377889 h 6858000"/>
              <a:gd name="connsiteX366" fmla="*/ 3863399 w 7467663"/>
              <a:gd name="connsiteY366" fmla="*/ 5087257 h 6858000"/>
              <a:gd name="connsiteX367" fmla="*/ 3968712 w 7467663"/>
              <a:gd name="connsiteY367" fmla="*/ 4913989 h 6858000"/>
              <a:gd name="connsiteX368" fmla="*/ 2792390 w 7467663"/>
              <a:gd name="connsiteY368" fmla="*/ 5382974 h 6858000"/>
              <a:gd name="connsiteX369" fmla="*/ 2714982 w 7467663"/>
              <a:gd name="connsiteY369" fmla="*/ 5427051 h 6858000"/>
              <a:gd name="connsiteX370" fmla="*/ 2813361 w 7467663"/>
              <a:gd name="connsiteY370" fmla="*/ 6023912 h 6858000"/>
              <a:gd name="connsiteX371" fmla="*/ 2688430 w 7467663"/>
              <a:gd name="connsiteY371" fmla="*/ 6801564 h 6858000"/>
              <a:gd name="connsiteX372" fmla="*/ 2629626 w 7467663"/>
              <a:gd name="connsiteY372" fmla="*/ 6763394 h 6858000"/>
              <a:gd name="connsiteX373" fmla="*/ 2565328 w 7467663"/>
              <a:gd name="connsiteY373" fmla="*/ 5516399 h 6858000"/>
              <a:gd name="connsiteX374" fmla="*/ 1922999 w 7467663"/>
              <a:gd name="connsiteY374" fmla="*/ 5980343 h 6858000"/>
              <a:gd name="connsiteX375" fmla="*/ 1950261 w 7467663"/>
              <a:gd name="connsiteY375" fmla="*/ 6405858 h 6858000"/>
              <a:gd name="connsiteX376" fmla="*/ 2365554 w 7467663"/>
              <a:gd name="connsiteY376" fmla="*/ 6759107 h 6858000"/>
              <a:gd name="connsiteX377" fmla="*/ 2424142 w 7467663"/>
              <a:gd name="connsiteY377" fmla="*/ 6858000 h 6858000"/>
              <a:gd name="connsiteX378" fmla="*/ 2395994 w 7467663"/>
              <a:gd name="connsiteY378" fmla="*/ 6858000 h 6858000"/>
              <a:gd name="connsiteX379" fmla="*/ 2392863 w 7467663"/>
              <a:gd name="connsiteY379" fmla="*/ 6852964 h 6858000"/>
              <a:gd name="connsiteX380" fmla="*/ 2017589 w 7467663"/>
              <a:gd name="connsiteY380" fmla="*/ 6493982 h 6858000"/>
              <a:gd name="connsiteX381" fmla="*/ 2147336 w 7467663"/>
              <a:gd name="connsiteY381" fmla="*/ 6594052 h 6858000"/>
              <a:gd name="connsiteX382" fmla="*/ 2207047 w 7467663"/>
              <a:gd name="connsiteY382" fmla="*/ 6654540 h 6858000"/>
              <a:gd name="connsiteX383" fmla="*/ 2299106 w 7467663"/>
              <a:gd name="connsiteY383" fmla="*/ 6778931 h 6858000"/>
              <a:gd name="connsiteX384" fmla="*/ 2314430 w 7467663"/>
              <a:gd name="connsiteY384" fmla="*/ 6801144 h 6858000"/>
              <a:gd name="connsiteX385" fmla="*/ 2352406 w 7467663"/>
              <a:gd name="connsiteY385" fmla="*/ 6858000 h 6858000"/>
              <a:gd name="connsiteX386" fmla="*/ 2314492 w 7467663"/>
              <a:gd name="connsiteY386" fmla="*/ 6858000 h 6858000"/>
              <a:gd name="connsiteX387" fmla="*/ 2288095 w 7467663"/>
              <a:gd name="connsiteY387" fmla="*/ 6818030 h 6858000"/>
              <a:gd name="connsiteX388" fmla="*/ 2272768 w 7467663"/>
              <a:gd name="connsiteY388" fmla="*/ 6795822 h 6858000"/>
              <a:gd name="connsiteX389" fmla="*/ 2182715 w 7467663"/>
              <a:gd name="connsiteY389" fmla="*/ 6675071 h 6858000"/>
              <a:gd name="connsiteX390" fmla="*/ 2032061 w 7467663"/>
              <a:gd name="connsiteY390" fmla="*/ 6541380 h 6858000"/>
              <a:gd name="connsiteX391" fmla="*/ 2257220 w 7467663"/>
              <a:gd name="connsiteY391" fmla="*/ 6826257 h 6858000"/>
              <a:gd name="connsiteX392" fmla="*/ 2281324 w 7467663"/>
              <a:gd name="connsiteY392" fmla="*/ 6858000 h 6858000"/>
              <a:gd name="connsiteX393" fmla="*/ 2242860 w 7467663"/>
              <a:gd name="connsiteY393" fmla="*/ 6858000 h 6858000"/>
              <a:gd name="connsiteX394" fmla="*/ 2232818 w 7467663"/>
              <a:gd name="connsiteY394" fmla="*/ 6844926 h 6858000"/>
              <a:gd name="connsiteX395" fmla="*/ 1990172 w 7467663"/>
              <a:gd name="connsiteY395" fmla="*/ 6542121 h 6858000"/>
              <a:gd name="connsiteX396" fmla="*/ 2124090 w 7467663"/>
              <a:gd name="connsiteY396" fmla="*/ 6761017 h 6858000"/>
              <a:gd name="connsiteX397" fmla="*/ 2200380 w 7467663"/>
              <a:gd name="connsiteY397" fmla="*/ 6858000 h 6858000"/>
              <a:gd name="connsiteX398" fmla="*/ 2147507 w 7467663"/>
              <a:gd name="connsiteY398" fmla="*/ 6858000 h 6858000"/>
              <a:gd name="connsiteX399" fmla="*/ 2070668 w 7467663"/>
              <a:gd name="connsiteY399" fmla="*/ 6761520 h 6858000"/>
              <a:gd name="connsiteX400" fmla="*/ 1975142 w 7467663"/>
              <a:gd name="connsiteY400" fmla="*/ 6585570 h 6858000"/>
              <a:gd name="connsiteX401" fmla="*/ 2050035 w 7467663"/>
              <a:gd name="connsiteY401" fmla="*/ 6813345 h 6858000"/>
              <a:gd name="connsiteX402" fmla="*/ 2063025 w 7467663"/>
              <a:gd name="connsiteY402" fmla="*/ 6858000 h 6858000"/>
              <a:gd name="connsiteX403" fmla="*/ 2021675 w 7467663"/>
              <a:gd name="connsiteY403" fmla="*/ 6858000 h 6858000"/>
              <a:gd name="connsiteX404" fmla="*/ 2019308 w 7467663"/>
              <a:gd name="connsiteY404" fmla="*/ 6847118 h 6858000"/>
              <a:gd name="connsiteX405" fmla="*/ 1938835 w 7467663"/>
              <a:gd name="connsiteY405" fmla="*/ 6551160 h 6858000"/>
              <a:gd name="connsiteX406" fmla="*/ 1953230 w 7467663"/>
              <a:gd name="connsiteY406" fmla="*/ 6759699 h 6858000"/>
              <a:gd name="connsiteX407" fmla="*/ 1956763 w 7467663"/>
              <a:gd name="connsiteY407" fmla="*/ 6778191 h 6858000"/>
              <a:gd name="connsiteX408" fmla="*/ 1967925 w 7467663"/>
              <a:gd name="connsiteY408" fmla="*/ 6858000 h 6858000"/>
              <a:gd name="connsiteX409" fmla="*/ 1936622 w 7467663"/>
              <a:gd name="connsiteY409" fmla="*/ 6858000 h 6858000"/>
              <a:gd name="connsiteX410" fmla="*/ 1926261 w 7467663"/>
              <a:gd name="connsiteY410" fmla="*/ 6784064 h 6858000"/>
              <a:gd name="connsiteX411" fmla="*/ 1922724 w 7467663"/>
              <a:gd name="connsiteY411" fmla="*/ 6765577 h 6858000"/>
              <a:gd name="connsiteX412" fmla="*/ 1904650 w 7467663"/>
              <a:gd name="connsiteY412" fmla="*/ 6639616 h 6858000"/>
              <a:gd name="connsiteX413" fmla="*/ 1885273 w 7467663"/>
              <a:gd name="connsiteY413" fmla="*/ 6858000 h 6858000"/>
              <a:gd name="connsiteX414" fmla="*/ 1854363 w 7467663"/>
              <a:gd name="connsiteY414" fmla="*/ 6858000 h 6858000"/>
              <a:gd name="connsiteX415" fmla="*/ 1880391 w 7467663"/>
              <a:gd name="connsiteY415" fmla="*/ 6603796 h 6858000"/>
              <a:gd name="connsiteX416" fmla="*/ 1818273 w 7467663"/>
              <a:gd name="connsiteY416" fmla="*/ 6715729 h 6858000"/>
              <a:gd name="connsiteX417" fmla="*/ 1794691 w 7467663"/>
              <a:gd name="connsiteY417" fmla="*/ 6843239 h 6858000"/>
              <a:gd name="connsiteX418" fmla="*/ 1794914 w 7467663"/>
              <a:gd name="connsiteY418" fmla="*/ 6858000 h 6858000"/>
              <a:gd name="connsiteX419" fmla="*/ 1746128 w 7467663"/>
              <a:gd name="connsiteY419" fmla="*/ 6858000 h 6858000"/>
              <a:gd name="connsiteX420" fmla="*/ 1753934 w 7467663"/>
              <a:gd name="connsiteY420" fmla="*/ 6724796 h 6858000"/>
              <a:gd name="connsiteX421" fmla="*/ 1792053 w 7467663"/>
              <a:gd name="connsiteY421" fmla="*/ 6572396 h 6858000"/>
              <a:gd name="connsiteX422" fmla="*/ 1862248 w 7467663"/>
              <a:gd name="connsiteY422" fmla="*/ 6266397 h 6858000"/>
              <a:gd name="connsiteX423" fmla="*/ 1862250 w 7467663"/>
              <a:gd name="connsiteY423" fmla="*/ 6033531 h 6858000"/>
              <a:gd name="connsiteX424" fmla="*/ 1211999 w 7467663"/>
              <a:gd name="connsiteY424" fmla="*/ 6683610 h 6858000"/>
              <a:gd name="connsiteX425" fmla="*/ 1213266 w 7467663"/>
              <a:gd name="connsiteY425" fmla="*/ 6691947 h 6858000"/>
              <a:gd name="connsiteX426" fmla="*/ 1203370 w 7467663"/>
              <a:gd name="connsiteY426" fmla="*/ 6850676 h 6858000"/>
              <a:gd name="connsiteX427" fmla="*/ 1203671 w 7467663"/>
              <a:gd name="connsiteY427" fmla="*/ 6858000 h 6858000"/>
              <a:gd name="connsiteX428" fmla="*/ 1143180 w 7467663"/>
              <a:gd name="connsiteY428" fmla="*/ 6858000 h 6858000"/>
              <a:gd name="connsiteX429" fmla="*/ 1142176 w 7467663"/>
              <a:gd name="connsiteY429" fmla="*/ 6766045 h 6858000"/>
              <a:gd name="connsiteX430" fmla="*/ 1067484 w 7467663"/>
              <a:gd name="connsiteY430" fmla="*/ 6858000 h 6858000"/>
              <a:gd name="connsiteX431" fmla="*/ 953928 w 7467663"/>
              <a:gd name="connsiteY431" fmla="*/ 6858000 h 6858000"/>
              <a:gd name="connsiteX432" fmla="*/ 959715 w 7467663"/>
              <a:gd name="connsiteY432" fmla="*/ 6850185 h 6858000"/>
              <a:gd name="connsiteX433" fmla="*/ 1483788 w 7467663"/>
              <a:gd name="connsiteY433" fmla="*/ 6259174 h 6858000"/>
              <a:gd name="connsiteX434" fmla="*/ 1100671 w 7467663"/>
              <a:gd name="connsiteY434" fmla="*/ 6252137 h 6858000"/>
              <a:gd name="connsiteX435" fmla="*/ 1090144 w 7467663"/>
              <a:gd name="connsiteY435" fmla="*/ 6256748 h 6858000"/>
              <a:gd name="connsiteX436" fmla="*/ 1095872 w 7467663"/>
              <a:gd name="connsiteY436" fmla="*/ 6271892 h 6858000"/>
              <a:gd name="connsiteX437" fmla="*/ 262785 w 7467663"/>
              <a:gd name="connsiteY437" fmla="*/ 6845450 h 6858000"/>
              <a:gd name="connsiteX438" fmla="*/ 209968 w 7467663"/>
              <a:gd name="connsiteY438" fmla="*/ 6770713 h 6858000"/>
              <a:gd name="connsiteX439" fmla="*/ 873460 w 7467663"/>
              <a:gd name="connsiteY439" fmla="*/ 6253768 h 6858000"/>
              <a:gd name="connsiteX440" fmla="*/ 192686 w 7467663"/>
              <a:gd name="connsiteY440" fmla="*/ 5849257 h 6858000"/>
              <a:gd name="connsiteX441" fmla="*/ 4696 w 7467663"/>
              <a:gd name="connsiteY441" fmla="*/ 5697668 h 6858000"/>
              <a:gd name="connsiteX442" fmla="*/ 0 w 7467663"/>
              <a:gd name="connsiteY442" fmla="*/ 5689984 h 6858000"/>
              <a:gd name="connsiteX443" fmla="*/ 0 w 7467663"/>
              <a:gd name="connsiteY443" fmla="*/ 5513472 h 6858000"/>
              <a:gd name="connsiteX444" fmla="*/ 174101 w 7467663"/>
              <a:gd name="connsiteY444" fmla="*/ 5620277 h 6858000"/>
              <a:gd name="connsiteX445" fmla="*/ 891800 w 7467663"/>
              <a:gd name="connsiteY445" fmla="*/ 6036935 h 6858000"/>
              <a:gd name="connsiteX446" fmla="*/ 1072219 w 7467663"/>
              <a:gd name="connsiteY446" fmla="*/ 6169443 h 6858000"/>
              <a:gd name="connsiteX447" fmla="*/ 1074117 w 7467663"/>
              <a:gd name="connsiteY447" fmla="*/ 6170301 h 6858000"/>
              <a:gd name="connsiteX448" fmla="*/ 1083114 w 7467663"/>
              <a:gd name="connsiteY448" fmla="*/ 6174131 h 6858000"/>
              <a:gd name="connsiteX449" fmla="*/ 1543010 w 7467663"/>
              <a:gd name="connsiteY449" fmla="*/ 6191140 h 6858000"/>
              <a:gd name="connsiteX450" fmla="*/ 1551080 w 7467663"/>
              <a:gd name="connsiteY450" fmla="*/ 6195006 h 6858000"/>
              <a:gd name="connsiteX451" fmla="*/ 2345443 w 7467663"/>
              <a:gd name="connsiteY451" fmla="*/ 5549882 h 6858000"/>
              <a:gd name="connsiteX452" fmla="*/ 1721499 w 7467663"/>
              <a:gd name="connsiteY452" fmla="*/ 5599969 h 6858000"/>
              <a:gd name="connsiteX453" fmla="*/ 767716 w 7467663"/>
              <a:gd name="connsiteY453" fmla="*/ 5472768 h 6858000"/>
              <a:gd name="connsiteX454" fmla="*/ 722147 w 7467663"/>
              <a:gd name="connsiteY454" fmla="*/ 5393091 h 6858000"/>
              <a:gd name="connsiteX455" fmla="*/ 1485552 w 7467663"/>
              <a:gd name="connsiteY455" fmla="*/ 5313202 h 6858000"/>
              <a:gd name="connsiteX456" fmla="*/ 2143004 w 7467663"/>
              <a:gd name="connsiteY456" fmla="*/ 5402420 h 6858000"/>
              <a:gd name="connsiteX457" fmla="*/ 1933391 w 7467663"/>
              <a:gd name="connsiteY457" fmla="*/ 5156971 h 6858000"/>
              <a:gd name="connsiteX458" fmla="*/ 1827118 w 7467663"/>
              <a:gd name="connsiteY458" fmla="*/ 4968410 h 6858000"/>
              <a:gd name="connsiteX459" fmla="*/ 1837349 w 7467663"/>
              <a:gd name="connsiteY459" fmla="*/ 4956357 h 6858000"/>
              <a:gd name="connsiteX460" fmla="*/ 2162835 w 7467663"/>
              <a:gd name="connsiteY460" fmla="*/ 5187853 h 6858000"/>
              <a:gd name="connsiteX461" fmla="*/ 2257167 w 7467663"/>
              <a:gd name="connsiteY461" fmla="*/ 5462123 h 6858000"/>
              <a:gd name="connsiteX462" fmla="*/ 2261598 w 7467663"/>
              <a:gd name="connsiteY462" fmla="*/ 5467998 h 6858000"/>
              <a:gd name="connsiteX463" fmla="*/ 2437177 w 7467663"/>
              <a:gd name="connsiteY463" fmla="*/ 5479608 h 6858000"/>
              <a:gd name="connsiteX464" fmla="*/ 2445247 w 7467663"/>
              <a:gd name="connsiteY464" fmla="*/ 5483476 h 6858000"/>
              <a:gd name="connsiteX465" fmla="*/ 2743626 w 7467663"/>
              <a:gd name="connsiteY465" fmla="*/ 5304819 h 6858000"/>
              <a:gd name="connsiteX466" fmla="*/ 3048102 w 7467663"/>
              <a:gd name="connsiteY466" fmla="*/ 5150595 h 6858000"/>
              <a:gd name="connsiteX467" fmla="*/ 1799414 w 7467663"/>
              <a:gd name="connsiteY467" fmla="*/ 4694732 h 6858000"/>
              <a:gd name="connsiteX468" fmla="*/ 1771735 w 7467663"/>
              <a:gd name="connsiteY468" fmla="*/ 4619929 h 6858000"/>
              <a:gd name="connsiteX469" fmla="*/ 3104273 w 7467663"/>
              <a:gd name="connsiteY469" fmla="*/ 5076159 h 6858000"/>
              <a:gd name="connsiteX470" fmla="*/ 3113245 w 7467663"/>
              <a:gd name="connsiteY470" fmla="*/ 5090705 h 6858000"/>
              <a:gd name="connsiteX471" fmla="*/ 3126294 w 7467663"/>
              <a:gd name="connsiteY471" fmla="*/ 5114400 h 6858000"/>
              <a:gd name="connsiteX472" fmla="*/ 3937433 w 7467663"/>
              <a:gd name="connsiteY472" fmla="*/ 4830473 h 6858000"/>
              <a:gd name="connsiteX473" fmla="*/ 3590475 w 7467663"/>
              <a:gd name="connsiteY473" fmla="*/ 4597974 h 6858000"/>
              <a:gd name="connsiteX474" fmla="*/ 3100264 w 7467663"/>
              <a:gd name="connsiteY474" fmla="*/ 4579845 h 6858000"/>
              <a:gd name="connsiteX475" fmla="*/ 2183576 w 7467663"/>
              <a:gd name="connsiteY475" fmla="*/ 4227150 h 6858000"/>
              <a:gd name="connsiteX476" fmla="*/ 2151029 w 7467663"/>
              <a:gd name="connsiteY476" fmla="*/ 4146947 h 6858000"/>
              <a:gd name="connsiteX477" fmla="*/ 3563434 w 7467663"/>
              <a:gd name="connsiteY477" fmla="*/ 4469115 h 6858000"/>
              <a:gd name="connsiteX478" fmla="*/ 3177952 w 7467663"/>
              <a:gd name="connsiteY478" fmla="*/ 3657386 h 6858000"/>
              <a:gd name="connsiteX479" fmla="*/ 3189263 w 7467663"/>
              <a:gd name="connsiteY479" fmla="*/ 3625726 h 6858000"/>
              <a:gd name="connsiteX480" fmla="*/ 3560912 w 7467663"/>
              <a:gd name="connsiteY480" fmla="*/ 4079863 h 6858000"/>
              <a:gd name="connsiteX481" fmla="*/ 3626636 w 7467663"/>
              <a:gd name="connsiteY481" fmla="*/ 4512230 h 6858000"/>
              <a:gd name="connsiteX482" fmla="*/ 3653088 w 7467663"/>
              <a:gd name="connsiteY482" fmla="*/ 4521417 h 6858000"/>
              <a:gd name="connsiteX483" fmla="*/ 3988128 w 7467663"/>
              <a:gd name="connsiteY483" fmla="*/ 4817267 h 6858000"/>
              <a:gd name="connsiteX484" fmla="*/ 4830582 w 7467663"/>
              <a:gd name="connsiteY484" fmla="*/ 4676000 h 6858000"/>
              <a:gd name="connsiteX485" fmla="*/ 4830100 w 7467663"/>
              <a:gd name="connsiteY485" fmla="*/ 4675554 h 6858000"/>
              <a:gd name="connsiteX486" fmla="*/ 4036318 w 7467663"/>
              <a:gd name="connsiteY486" fmla="*/ 4147013 h 6858000"/>
              <a:gd name="connsiteX487" fmla="*/ 3432098 w 7467663"/>
              <a:gd name="connsiteY487" fmla="*/ 3537312 h 6858000"/>
              <a:gd name="connsiteX488" fmla="*/ 3446761 w 7467663"/>
              <a:gd name="connsiteY488" fmla="*/ 3461278 h 6858000"/>
              <a:gd name="connsiteX489" fmla="*/ 4419733 w 7467663"/>
              <a:gd name="connsiteY489" fmla="*/ 3963555 h 6858000"/>
              <a:gd name="connsiteX490" fmla="*/ 4781371 w 7467663"/>
              <a:gd name="connsiteY490" fmla="*/ 4458604 h 6858000"/>
              <a:gd name="connsiteX491" fmla="*/ 4780440 w 7467663"/>
              <a:gd name="connsiteY491" fmla="*/ 4470290 h 6858000"/>
              <a:gd name="connsiteX492" fmla="*/ 4898954 w 7467663"/>
              <a:gd name="connsiteY492" fmla="*/ 4662092 h 6858000"/>
              <a:gd name="connsiteX493" fmla="*/ 4900699 w 7467663"/>
              <a:gd name="connsiteY493" fmla="*/ 4670867 h 6858000"/>
              <a:gd name="connsiteX494" fmla="*/ 5714511 w 7467663"/>
              <a:gd name="connsiteY494" fmla="*/ 4663483 h 6858000"/>
              <a:gd name="connsiteX495" fmla="*/ 5464793 w 7467663"/>
              <a:gd name="connsiteY495" fmla="*/ 4393556 h 6858000"/>
              <a:gd name="connsiteX496" fmla="*/ 5461897 w 7467663"/>
              <a:gd name="connsiteY496" fmla="*/ 4390879 h 6858000"/>
              <a:gd name="connsiteX497" fmla="*/ 4294126 w 7467663"/>
              <a:gd name="connsiteY497" fmla="*/ 3303048 h 6858000"/>
              <a:gd name="connsiteX498" fmla="*/ 4305321 w 7467663"/>
              <a:gd name="connsiteY498" fmla="*/ 3256953 h 6858000"/>
              <a:gd name="connsiteX499" fmla="*/ 4949299 w 7467663"/>
              <a:gd name="connsiteY499" fmla="*/ 3766336 h 6858000"/>
              <a:gd name="connsiteX500" fmla="*/ 5291452 w 7467663"/>
              <a:gd name="connsiteY500" fmla="*/ 4076801 h 6858000"/>
              <a:gd name="connsiteX501" fmla="*/ 5434998 w 7467663"/>
              <a:gd name="connsiteY501" fmla="*/ 4254100 h 6858000"/>
              <a:gd name="connsiteX502" fmla="*/ 5351015 w 7467663"/>
              <a:gd name="connsiteY502" fmla="*/ 3760989 h 6858000"/>
              <a:gd name="connsiteX503" fmla="*/ 5413780 w 7467663"/>
              <a:gd name="connsiteY503" fmla="*/ 2966265 h 6858000"/>
              <a:gd name="connsiteX504" fmla="*/ 5425627 w 7467663"/>
              <a:gd name="connsiteY504" fmla="*/ 2954192 h 6858000"/>
              <a:gd name="connsiteX505" fmla="*/ 6604735 w 7467663"/>
              <a:gd name="connsiteY505" fmla="*/ 2041381 h 6858000"/>
              <a:gd name="connsiteX506" fmla="*/ 7204487 w 7467663"/>
              <a:gd name="connsiteY506" fmla="*/ 2742112 h 6858000"/>
              <a:gd name="connsiteX507" fmla="*/ 7131592 w 7467663"/>
              <a:gd name="connsiteY507" fmla="*/ 2672096 h 6858000"/>
              <a:gd name="connsiteX508" fmla="*/ 6996344 w 7467663"/>
              <a:gd name="connsiteY508" fmla="*/ 2518310 h 6858000"/>
              <a:gd name="connsiteX509" fmla="*/ 6735495 w 7467663"/>
              <a:gd name="connsiteY509" fmla="*/ 2196890 h 6858000"/>
              <a:gd name="connsiteX510" fmla="*/ 6721901 w 7467663"/>
              <a:gd name="connsiteY510" fmla="*/ 2179274 h 6858000"/>
              <a:gd name="connsiteX511" fmla="*/ 6604735 w 7467663"/>
              <a:gd name="connsiteY511" fmla="*/ 2041381 h 6858000"/>
              <a:gd name="connsiteX512" fmla="*/ 6591670 w 7467663"/>
              <a:gd name="connsiteY512" fmla="*/ 1988277 h 6858000"/>
              <a:gd name="connsiteX513" fmla="*/ 6747349 w 7467663"/>
              <a:gd name="connsiteY513" fmla="*/ 2160069 h 6858000"/>
              <a:gd name="connsiteX514" fmla="*/ 6760943 w 7467663"/>
              <a:gd name="connsiteY514" fmla="*/ 2177686 h 6858000"/>
              <a:gd name="connsiteX515" fmla="*/ 7021065 w 7467663"/>
              <a:gd name="connsiteY515" fmla="*/ 2498102 h 6858000"/>
              <a:gd name="connsiteX516" fmla="*/ 7155223 w 7467663"/>
              <a:gd name="connsiteY516" fmla="*/ 2650386 h 6858000"/>
              <a:gd name="connsiteX517" fmla="*/ 7203167 w 7467663"/>
              <a:gd name="connsiteY517" fmla="*/ 2697288 h 6858000"/>
              <a:gd name="connsiteX518" fmla="*/ 6937703 w 7467663"/>
              <a:gd name="connsiteY518" fmla="*/ 2321981 h 6858000"/>
              <a:gd name="connsiteX519" fmla="*/ 6591670 w 7467663"/>
              <a:gd name="connsiteY519" fmla="*/ 1988277 h 6858000"/>
              <a:gd name="connsiteX520" fmla="*/ 5798671 w 7467663"/>
              <a:gd name="connsiteY520" fmla="*/ 1981601 h 6858000"/>
              <a:gd name="connsiteX521" fmla="*/ 5754709 w 7467663"/>
              <a:gd name="connsiteY521" fmla="*/ 2071454 h 6858000"/>
              <a:gd name="connsiteX522" fmla="*/ 5763044 w 7467663"/>
              <a:gd name="connsiteY522" fmla="*/ 2842206 h 6858000"/>
              <a:gd name="connsiteX523" fmla="*/ 5764974 w 7467663"/>
              <a:gd name="connsiteY523" fmla="*/ 2799609 h 6858000"/>
              <a:gd name="connsiteX524" fmla="*/ 5767665 w 7467663"/>
              <a:gd name="connsiteY524" fmla="*/ 2666409 h 6858000"/>
              <a:gd name="connsiteX525" fmla="*/ 5763055 w 7467663"/>
              <a:gd name="connsiteY525" fmla="*/ 2579705 h 6858000"/>
              <a:gd name="connsiteX526" fmla="*/ 5758079 w 7467663"/>
              <a:gd name="connsiteY526" fmla="*/ 2492508 h 6858000"/>
              <a:gd name="connsiteX527" fmla="*/ 5779325 w 7467663"/>
              <a:gd name="connsiteY527" fmla="*/ 2197069 h 6858000"/>
              <a:gd name="connsiteX528" fmla="*/ 5798671 w 7467663"/>
              <a:gd name="connsiteY528" fmla="*/ 1981601 h 6858000"/>
              <a:gd name="connsiteX529" fmla="*/ 5829202 w 7467663"/>
              <a:gd name="connsiteY529" fmla="*/ 1971679 h 6858000"/>
              <a:gd name="connsiteX530" fmla="*/ 5809558 w 7467663"/>
              <a:gd name="connsiteY530" fmla="*/ 2198043 h 6858000"/>
              <a:gd name="connsiteX531" fmla="*/ 5788653 w 7467663"/>
              <a:gd name="connsiteY531" fmla="*/ 2489430 h 6858000"/>
              <a:gd name="connsiteX532" fmla="*/ 5793439 w 7467663"/>
              <a:gd name="connsiteY532" fmla="*/ 2575235 h 6858000"/>
              <a:gd name="connsiteX533" fmla="*/ 5796837 w 7467663"/>
              <a:gd name="connsiteY533" fmla="*/ 2637633 h 6858000"/>
              <a:gd name="connsiteX534" fmla="*/ 5818614 w 7467663"/>
              <a:gd name="connsiteY534" fmla="*/ 2473055 h 6858000"/>
              <a:gd name="connsiteX535" fmla="*/ 5829202 w 7467663"/>
              <a:gd name="connsiteY535" fmla="*/ 1971679 h 6858000"/>
              <a:gd name="connsiteX536" fmla="*/ 5911389 w 7467663"/>
              <a:gd name="connsiteY536" fmla="*/ 1898371 h 6858000"/>
              <a:gd name="connsiteX537" fmla="*/ 6237627 w 7467663"/>
              <a:gd name="connsiteY537" fmla="*/ 2231921 h 6858000"/>
              <a:gd name="connsiteX538" fmla="*/ 5911389 w 7467663"/>
              <a:gd name="connsiteY538" fmla="*/ 1898371 h 6858000"/>
              <a:gd name="connsiteX539" fmla="*/ 6944437 w 7467663"/>
              <a:gd name="connsiteY539" fmla="*/ 1575402 h 6858000"/>
              <a:gd name="connsiteX540" fmla="*/ 6304730 w 7467663"/>
              <a:gd name="connsiteY540" fmla="*/ 1766654 h 6858000"/>
              <a:gd name="connsiteX541" fmla="*/ 6944437 w 7467663"/>
              <a:gd name="connsiteY541" fmla="*/ 1575402 h 6858000"/>
              <a:gd name="connsiteX542" fmla="*/ 7019523 w 7467663"/>
              <a:gd name="connsiteY542" fmla="*/ 1519450 h 6858000"/>
              <a:gd name="connsiteX543" fmla="*/ 6298091 w 7467663"/>
              <a:gd name="connsiteY543" fmla="*/ 1737122 h 6858000"/>
              <a:gd name="connsiteX544" fmla="*/ 7019523 w 7467663"/>
              <a:gd name="connsiteY544" fmla="*/ 1519450 h 6858000"/>
              <a:gd name="connsiteX545" fmla="*/ 2399523 w 7467663"/>
              <a:gd name="connsiteY545" fmla="*/ 1428234 h 6858000"/>
              <a:gd name="connsiteX546" fmla="*/ 2224982 w 7467663"/>
              <a:gd name="connsiteY546" fmla="*/ 1826201 h 6858000"/>
              <a:gd name="connsiteX547" fmla="*/ 2096099 w 7467663"/>
              <a:gd name="connsiteY547" fmla="*/ 2345900 h 6858000"/>
              <a:gd name="connsiteX548" fmla="*/ 2283317 w 7467663"/>
              <a:gd name="connsiteY548" fmla="*/ 1796925 h 6858000"/>
              <a:gd name="connsiteX549" fmla="*/ 2399523 w 7467663"/>
              <a:gd name="connsiteY549" fmla="*/ 1428234 h 6858000"/>
              <a:gd name="connsiteX550" fmla="*/ 2448558 w 7467663"/>
              <a:gd name="connsiteY550" fmla="*/ 1373435 h 6858000"/>
              <a:gd name="connsiteX551" fmla="*/ 2312521 w 7467663"/>
              <a:gd name="connsiteY551" fmla="*/ 1806140 h 6858000"/>
              <a:gd name="connsiteX552" fmla="*/ 2127533 w 7467663"/>
              <a:gd name="connsiteY552" fmla="*/ 2348380 h 6858000"/>
              <a:gd name="connsiteX553" fmla="*/ 2358080 w 7467663"/>
              <a:gd name="connsiteY553" fmla="*/ 1866134 h 6858000"/>
              <a:gd name="connsiteX554" fmla="*/ 2407436 w 7467663"/>
              <a:gd name="connsiteY554" fmla="*/ 1651070 h 6858000"/>
              <a:gd name="connsiteX555" fmla="*/ 2448558 w 7467663"/>
              <a:gd name="connsiteY555" fmla="*/ 1373435 h 6858000"/>
              <a:gd name="connsiteX556" fmla="*/ 278707 w 7467663"/>
              <a:gd name="connsiteY556" fmla="*/ 1352270 h 6858000"/>
              <a:gd name="connsiteX557" fmla="*/ 321570 w 7467663"/>
              <a:gd name="connsiteY557" fmla="*/ 1861610 h 6858000"/>
              <a:gd name="connsiteX558" fmla="*/ 294281 w 7467663"/>
              <a:gd name="connsiteY558" fmla="*/ 1440658 h 6858000"/>
              <a:gd name="connsiteX559" fmla="*/ 278707 w 7467663"/>
              <a:gd name="connsiteY559" fmla="*/ 1352270 h 6858000"/>
              <a:gd name="connsiteX560" fmla="*/ 1423821 w 7467663"/>
              <a:gd name="connsiteY560" fmla="*/ 1351958 h 6858000"/>
              <a:gd name="connsiteX561" fmla="*/ 1638521 w 7467663"/>
              <a:gd name="connsiteY561" fmla="*/ 1908470 h 6858000"/>
              <a:gd name="connsiteX562" fmla="*/ 1754199 w 7467663"/>
              <a:gd name="connsiteY562" fmla="*/ 2149284 h 6858000"/>
              <a:gd name="connsiteX563" fmla="*/ 1908359 w 7467663"/>
              <a:gd name="connsiteY563" fmla="*/ 2364988 h 6858000"/>
              <a:gd name="connsiteX564" fmla="*/ 1647661 w 7467663"/>
              <a:gd name="connsiteY564" fmla="*/ 1825945 h 6858000"/>
              <a:gd name="connsiteX565" fmla="*/ 1423821 w 7467663"/>
              <a:gd name="connsiteY565" fmla="*/ 1351958 h 6858000"/>
              <a:gd name="connsiteX566" fmla="*/ 1431890 w 7467663"/>
              <a:gd name="connsiteY566" fmla="*/ 1306475 h 6858000"/>
              <a:gd name="connsiteX567" fmla="*/ 1507597 w 7467663"/>
              <a:gd name="connsiteY567" fmla="*/ 1446132 h 6858000"/>
              <a:gd name="connsiteX568" fmla="*/ 1674586 w 7467663"/>
              <a:gd name="connsiteY568" fmla="*/ 1813832 h 6858000"/>
              <a:gd name="connsiteX569" fmla="*/ 1815950 w 7467663"/>
              <a:gd name="connsiteY569" fmla="*/ 2128564 h 6858000"/>
              <a:gd name="connsiteX570" fmla="*/ 1984242 w 7467663"/>
              <a:gd name="connsiteY570" fmla="*/ 2430829 h 6858000"/>
              <a:gd name="connsiteX571" fmla="*/ 2014023 w 7467663"/>
              <a:gd name="connsiteY571" fmla="*/ 2450995 h 6858000"/>
              <a:gd name="connsiteX572" fmla="*/ 1747337 w 7467663"/>
              <a:gd name="connsiteY572" fmla="*/ 1855264 h 6858000"/>
              <a:gd name="connsiteX573" fmla="*/ 1533749 w 7467663"/>
              <a:gd name="connsiteY573" fmla="*/ 1478656 h 6858000"/>
              <a:gd name="connsiteX574" fmla="*/ 1431890 w 7467663"/>
              <a:gd name="connsiteY574" fmla="*/ 1306475 h 6858000"/>
              <a:gd name="connsiteX575" fmla="*/ 5052692 w 7467663"/>
              <a:gd name="connsiteY575" fmla="*/ 1292994 h 6858000"/>
              <a:gd name="connsiteX576" fmla="*/ 5200661 w 7467663"/>
              <a:gd name="connsiteY576" fmla="*/ 1635186 h 6858000"/>
              <a:gd name="connsiteX577" fmla="*/ 5297138 w 7467663"/>
              <a:gd name="connsiteY577" fmla="*/ 1906351 h 6858000"/>
              <a:gd name="connsiteX578" fmla="*/ 5052692 w 7467663"/>
              <a:gd name="connsiteY578" fmla="*/ 1292994 h 6858000"/>
              <a:gd name="connsiteX579" fmla="*/ 5009948 w 7467663"/>
              <a:gd name="connsiteY579" fmla="*/ 1273619 h 6858000"/>
              <a:gd name="connsiteX580" fmla="*/ 5121777 w 7467663"/>
              <a:gd name="connsiteY580" fmla="*/ 1654213 h 6858000"/>
              <a:gd name="connsiteX581" fmla="*/ 5293545 w 7467663"/>
              <a:gd name="connsiteY581" fmla="*/ 2072247 h 6858000"/>
              <a:gd name="connsiteX582" fmla="*/ 5294042 w 7467663"/>
              <a:gd name="connsiteY582" fmla="*/ 2065019 h 6858000"/>
              <a:gd name="connsiteX583" fmla="*/ 5171936 w 7467663"/>
              <a:gd name="connsiteY583" fmla="*/ 1647613 h 6858000"/>
              <a:gd name="connsiteX584" fmla="*/ 5009948 w 7467663"/>
              <a:gd name="connsiteY584" fmla="*/ 1273619 h 6858000"/>
              <a:gd name="connsiteX585" fmla="*/ 655236 w 7467663"/>
              <a:gd name="connsiteY585" fmla="*/ 1268632 h 6858000"/>
              <a:gd name="connsiteX586" fmla="*/ 839521 w 7467663"/>
              <a:gd name="connsiteY586" fmla="*/ 1685315 h 6858000"/>
              <a:gd name="connsiteX587" fmla="*/ 1109416 w 7467663"/>
              <a:gd name="connsiteY587" fmla="*/ 2061663 h 6858000"/>
              <a:gd name="connsiteX588" fmla="*/ 1298300 w 7467663"/>
              <a:gd name="connsiteY588" fmla="*/ 2247742 h 6858000"/>
              <a:gd name="connsiteX589" fmla="*/ 1125871 w 7467663"/>
              <a:gd name="connsiteY589" fmla="*/ 1989513 h 6858000"/>
              <a:gd name="connsiteX590" fmla="*/ 981574 w 7467663"/>
              <a:gd name="connsiteY590" fmla="*/ 1783157 h 6858000"/>
              <a:gd name="connsiteX591" fmla="*/ 922198 w 7467663"/>
              <a:gd name="connsiteY591" fmla="*/ 1677437 h 6858000"/>
              <a:gd name="connsiteX592" fmla="*/ 869293 w 7467663"/>
              <a:gd name="connsiteY592" fmla="*/ 1583214 h 6858000"/>
              <a:gd name="connsiteX593" fmla="*/ 751431 w 7467663"/>
              <a:gd name="connsiteY593" fmla="*/ 1405731 h 6858000"/>
              <a:gd name="connsiteX594" fmla="*/ 655236 w 7467663"/>
              <a:gd name="connsiteY594" fmla="*/ 1268632 h 6858000"/>
              <a:gd name="connsiteX595" fmla="*/ 6516292 w 7467663"/>
              <a:gd name="connsiteY595" fmla="*/ 1263064 h 6858000"/>
              <a:gd name="connsiteX596" fmla="*/ 5736320 w 7467663"/>
              <a:gd name="connsiteY596" fmla="*/ 1501803 h 6858000"/>
              <a:gd name="connsiteX597" fmla="*/ 6516292 w 7467663"/>
              <a:gd name="connsiteY597" fmla="*/ 1263064 h 6858000"/>
              <a:gd name="connsiteX598" fmla="*/ 291466 w 7467663"/>
              <a:gd name="connsiteY598" fmla="*/ 1250369 h 6858000"/>
              <a:gd name="connsiteX599" fmla="*/ 323180 w 7467663"/>
              <a:gd name="connsiteY599" fmla="*/ 1435283 h 6858000"/>
              <a:gd name="connsiteX600" fmla="*/ 349381 w 7467663"/>
              <a:gd name="connsiteY600" fmla="*/ 1875041 h 6858000"/>
              <a:gd name="connsiteX601" fmla="*/ 374363 w 7467663"/>
              <a:gd name="connsiteY601" fmla="*/ 1506494 h 6858000"/>
              <a:gd name="connsiteX602" fmla="*/ 302168 w 7467663"/>
              <a:gd name="connsiteY602" fmla="*/ 1274495 h 6858000"/>
              <a:gd name="connsiteX603" fmla="*/ 291466 w 7467663"/>
              <a:gd name="connsiteY603" fmla="*/ 1250369 h 6858000"/>
              <a:gd name="connsiteX604" fmla="*/ 678222 w 7467663"/>
              <a:gd name="connsiteY604" fmla="*/ 1248670 h 6858000"/>
              <a:gd name="connsiteX605" fmla="*/ 775536 w 7467663"/>
              <a:gd name="connsiteY605" fmla="*/ 1388015 h 6858000"/>
              <a:gd name="connsiteX606" fmla="*/ 894529 w 7467663"/>
              <a:gd name="connsiteY606" fmla="*/ 1567739 h 6858000"/>
              <a:gd name="connsiteX607" fmla="*/ 948000 w 7467663"/>
              <a:gd name="connsiteY607" fmla="*/ 1663088 h 6858000"/>
              <a:gd name="connsiteX608" fmla="*/ 1006812 w 7467663"/>
              <a:gd name="connsiteY608" fmla="*/ 1767683 h 6858000"/>
              <a:gd name="connsiteX609" fmla="*/ 1149133 w 7467663"/>
              <a:gd name="connsiteY609" fmla="*/ 1971513 h 6858000"/>
              <a:gd name="connsiteX610" fmla="*/ 1333952 w 7467663"/>
              <a:gd name="connsiteY610" fmla="*/ 2251620 h 6858000"/>
              <a:gd name="connsiteX611" fmla="*/ 1337329 w 7467663"/>
              <a:gd name="connsiteY611" fmla="*/ 2258350 h 6858000"/>
              <a:gd name="connsiteX612" fmla="*/ 1014726 w 7467663"/>
              <a:gd name="connsiteY612" fmla="*/ 1615556 h 6858000"/>
              <a:gd name="connsiteX613" fmla="*/ 678222 w 7467663"/>
              <a:gd name="connsiteY613" fmla="*/ 1248670 h 6858000"/>
              <a:gd name="connsiteX614" fmla="*/ 6691602 w 7467663"/>
              <a:gd name="connsiteY614" fmla="*/ 1140573 h 6858000"/>
              <a:gd name="connsiteX615" fmla="*/ 6571100 w 7467663"/>
              <a:gd name="connsiteY615" fmla="*/ 1183662 h 6858000"/>
              <a:gd name="connsiteX616" fmla="*/ 6241687 w 7467663"/>
              <a:gd name="connsiteY616" fmla="*/ 1257600 h 6858000"/>
              <a:gd name="connsiteX617" fmla="*/ 5693009 w 7467663"/>
              <a:gd name="connsiteY617" fmla="*/ 1478256 h 6858000"/>
              <a:gd name="connsiteX618" fmla="*/ 6548420 w 7467663"/>
              <a:gd name="connsiteY618" fmla="*/ 1214599 h 6858000"/>
              <a:gd name="connsiteX619" fmla="*/ 6605473 w 7467663"/>
              <a:gd name="connsiteY619" fmla="*/ 1184686 h 6858000"/>
              <a:gd name="connsiteX620" fmla="*/ 6691602 w 7467663"/>
              <a:gd name="connsiteY620" fmla="*/ 1140573 h 6858000"/>
              <a:gd name="connsiteX621" fmla="*/ 4002475 w 7467663"/>
              <a:gd name="connsiteY621" fmla="*/ 1037802 h 6858000"/>
              <a:gd name="connsiteX622" fmla="*/ 4000324 w 7467663"/>
              <a:gd name="connsiteY622" fmla="*/ 1039362 h 6858000"/>
              <a:gd name="connsiteX623" fmla="*/ 4002862 w 7467663"/>
              <a:gd name="connsiteY623" fmla="*/ 1042866 h 6858000"/>
              <a:gd name="connsiteX624" fmla="*/ 4002475 w 7467663"/>
              <a:gd name="connsiteY624" fmla="*/ 1037802 h 6858000"/>
              <a:gd name="connsiteX625" fmla="*/ 506322 w 7467663"/>
              <a:gd name="connsiteY625" fmla="*/ 1020997 h 6858000"/>
              <a:gd name="connsiteX626" fmla="*/ 533068 w 7467663"/>
              <a:gd name="connsiteY626" fmla="*/ 1029409 h 6858000"/>
              <a:gd name="connsiteX627" fmla="*/ 1232525 w 7467663"/>
              <a:gd name="connsiteY627" fmla="*/ 1804675 h 6858000"/>
              <a:gd name="connsiteX628" fmla="*/ 1388858 w 7467663"/>
              <a:gd name="connsiteY628" fmla="*/ 2368011 h 6858000"/>
              <a:gd name="connsiteX629" fmla="*/ 1384098 w 7467663"/>
              <a:gd name="connsiteY629" fmla="*/ 2378125 h 6858000"/>
              <a:gd name="connsiteX630" fmla="*/ 1425393 w 7467663"/>
              <a:gd name="connsiteY630" fmla="*/ 2589124 h 6858000"/>
              <a:gd name="connsiteX631" fmla="*/ 1424001 w 7467663"/>
              <a:gd name="connsiteY631" fmla="*/ 2597541 h 6858000"/>
              <a:gd name="connsiteX632" fmla="*/ 2152729 w 7467663"/>
              <a:gd name="connsiteY632" fmla="*/ 2864487 h 6858000"/>
              <a:gd name="connsiteX633" fmla="*/ 2020609 w 7467663"/>
              <a:gd name="connsiteY633" fmla="*/ 2539671 h 6858000"/>
              <a:gd name="connsiteX634" fmla="*/ 2018920 w 7467663"/>
              <a:gd name="connsiteY634" fmla="*/ 2536309 h 6858000"/>
              <a:gd name="connsiteX635" fmla="*/ 1342441 w 7467663"/>
              <a:gd name="connsiteY635" fmla="*/ 1173017 h 6858000"/>
              <a:gd name="connsiteX636" fmla="*/ 1367925 w 7467663"/>
              <a:gd name="connsiteY636" fmla="*/ 1135648 h 6858000"/>
              <a:gd name="connsiteX637" fmla="*/ 1771401 w 7467663"/>
              <a:gd name="connsiteY637" fmla="*/ 1806673 h 6858000"/>
              <a:gd name="connsiteX638" fmla="*/ 1972385 w 7467663"/>
              <a:gd name="connsiteY638" fmla="*/ 2198735 h 6858000"/>
              <a:gd name="connsiteX639" fmla="*/ 2040892 w 7467663"/>
              <a:gd name="connsiteY639" fmla="*/ 2405205 h 6858000"/>
              <a:gd name="connsiteX640" fmla="*/ 2131689 w 7467663"/>
              <a:gd name="connsiteY640" fmla="*/ 1936926 h 6858000"/>
              <a:gd name="connsiteX641" fmla="*/ 2454820 w 7467663"/>
              <a:gd name="connsiteY641" fmla="*/ 1248808 h 6858000"/>
              <a:gd name="connsiteX642" fmla="*/ 2492512 w 7467663"/>
              <a:gd name="connsiteY642" fmla="*/ 1302920 h 6858000"/>
              <a:gd name="connsiteX643" fmla="*/ 2081216 w 7467663"/>
              <a:gd name="connsiteY643" fmla="*/ 2527513 h 6858000"/>
              <a:gd name="connsiteX644" fmla="*/ 2081211 w 7467663"/>
              <a:gd name="connsiteY644" fmla="*/ 2528916 h 6858000"/>
              <a:gd name="connsiteX645" fmla="*/ 2199067 w 7467663"/>
              <a:gd name="connsiteY645" fmla="*/ 2884061 h 6858000"/>
              <a:gd name="connsiteX646" fmla="*/ 3192586 w 7467663"/>
              <a:gd name="connsiteY646" fmla="*/ 3411496 h 6858000"/>
              <a:gd name="connsiteX647" fmla="*/ 3182620 w 7467663"/>
              <a:gd name="connsiteY647" fmla="*/ 3483279 h 6858000"/>
              <a:gd name="connsiteX648" fmla="*/ 2435119 w 7467663"/>
              <a:gd name="connsiteY648" fmla="*/ 3080173 h 6858000"/>
              <a:gd name="connsiteX649" fmla="*/ 2410152 w 7467663"/>
              <a:gd name="connsiteY649" fmla="*/ 3063751 h 6858000"/>
              <a:gd name="connsiteX650" fmla="*/ 2408099 w 7467663"/>
              <a:gd name="connsiteY650" fmla="*/ 3064403 h 6858000"/>
              <a:gd name="connsiteX651" fmla="*/ 2407218 w 7467663"/>
              <a:gd name="connsiteY651" fmla="*/ 3070324 h 6858000"/>
              <a:gd name="connsiteX652" fmla="*/ 2380138 w 7467663"/>
              <a:gd name="connsiteY652" fmla="*/ 3099341 h 6858000"/>
              <a:gd name="connsiteX653" fmla="*/ 1765923 w 7467663"/>
              <a:gd name="connsiteY653" fmla="*/ 3581043 h 6858000"/>
              <a:gd name="connsiteX654" fmla="*/ 1702258 w 7467663"/>
              <a:gd name="connsiteY654" fmla="*/ 3612286 h 6858000"/>
              <a:gd name="connsiteX655" fmla="*/ 1538370 w 7467663"/>
              <a:gd name="connsiteY655" fmla="*/ 3811804 h 6858000"/>
              <a:gd name="connsiteX656" fmla="*/ 542867 w 7467663"/>
              <a:gd name="connsiteY656" fmla="*/ 4944092 h 6858000"/>
              <a:gd name="connsiteX657" fmla="*/ 515800 w 7467663"/>
              <a:gd name="connsiteY657" fmla="*/ 4862180 h 6858000"/>
              <a:gd name="connsiteX658" fmla="*/ 909145 w 7467663"/>
              <a:gd name="connsiteY658" fmla="*/ 4199225 h 6858000"/>
              <a:gd name="connsiteX659" fmla="*/ 1214067 w 7467663"/>
              <a:gd name="connsiteY659" fmla="*/ 3908561 h 6858000"/>
              <a:gd name="connsiteX660" fmla="*/ 640967 w 7467663"/>
              <a:gd name="connsiteY660" fmla="*/ 4105601 h 6858000"/>
              <a:gd name="connsiteX661" fmla="*/ 112563 w 7467663"/>
              <a:gd name="connsiteY661" fmla="*/ 4396952 h 6858000"/>
              <a:gd name="connsiteX662" fmla="*/ 0 w 7467663"/>
              <a:gd name="connsiteY662" fmla="*/ 4466006 h 6858000"/>
              <a:gd name="connsiteX663" fmla="*/ 0 w 7467663"/>
              <a:gd name="connsiteY663" fmla="*/ 4233763 h 6858000"/>
              <a:gd name="connsiteX664" fmla="*/ 36881 w 7467663"/>
              <a:gd name="connsiteY664" fmla="*/ 4200118 h 6858000"/>
              <a:gd name="connsiteX665" fmla="*/ 910534 w 7467663"/>
              <a:gd name="connsiteY665" fmla="*/ 3629753 h 6858000"/>
              <a:gd name="connsiteX666" fmla="*/ 1578717 w 7467663"/>
              <a:gd name="connsiteY666" fmla="*/ 3575982 h 6858000"/>
              <a:gd name="connsiteX667" fmla="*/ 2338780 w 7467663"/>
              <a:gd name="connsiteY667" fmla="*/ 3033725 h 6858000"/>
              <a:gd name="connsiteX668" fmla="*/ 1807991 w 7467663"/>
              <a:gd name="connsiteY668" fmla="*/ 2807184 h 6858000"/>
              <a:gd name="connsiteX669" fmla="*/ 1416358 w 7467663"/>
              <a:gd name="connsiteY669" fmla="*/ 3112571 h 6858000"/>
              <a:gd name="connsiteX670" fmla="*/ 939066 w 7467663"/>
              <a:gd name="connsiteY670" fmla="*/ 3378798 h 6858000"/>
              <a:gd name="connsiteX671" fmla="*/ 115099 w 7467663"/>
              <a:gd name="connsiteY671" fmla="*/ 3607650 h 6858000"/>
              <a:gd name="connsiteX672" fmla="*/ 97284 w 7467663"/>
              <a:gd name="connsiteY672" fmla="*/ 3520393 h 6858000"/>
              <a:gd name="connsiteX673" fmla="*/ 922050 w 7467663"/>
              <a:gd name="connsiteY673" fmla="*/ 3074867 h 6858000"/>
              <a:gd name="connsiteX674" fmla="*/ 1405265 w 7467663"/>
              <a:gd name="connsiteY674" fmla="*/ 3016319 h 6858000"/>
              <a:gd name="connsiteX675" fmla="*/ 1407512 w 7467663"/>
              <a:gd name="connsiteY675" fmla="*/ 3018001 h 6858000"/>
              <a:gd name="connsiteX676" fmla="*/ 1726266 w 7467663"/>
              <a:gd name="connsiteY676" fmla="*/ 2777274 h 6858000"/>
              <a:gd name="connsiteX677" fmla="*/ 625390 w 7467663"/>
              <a:gd name="connsiteY677" fmla="*/ 2514541 h 6858000"/>
              <a:gd name="connsiteX678" fmla="*/ 619799 w 7467663"/>
              <a:gd name="connsiteY678" fmla="*/ 2527180 h 6858000"/>
              <a:gd name="connsiteX679" fmla="*/ 310030 w 7467663"/>
              <a:gd name="connsiteY679" fmla="*/ 2771818 h 6858000"/>
              <a:gd name="connsiteX680" fmla="*/ 173877 w 7467663"/>
              <a:gd name="connsiteY680" fmla="*/ 2937056 h 6858000"/>
              <a:gd name="connsiteX681" fmla="*/ 77889 w 7467663"/>
              <a:gd name="connsiteY681" fmla="*/ 3138440 h 6858000"/>
              <a:gd name="connsiteX682" fmla="*/ 0 w 7467663"/>
              <a:gd name="connsiteY682" fmla="*/ 3271395 h 6858000"/>
              <a:gd name="connsiteX683" fmla="*/ 0 w 7467663"/>
              <a:gd name="connsiteY683" fmla="*/ 3153002 h 6858000"/>
              <a:gd name="connsiteX684" fmla="*/ 2386 w 7467663"/>
              <a:gd name="connsiteY684" fmla="*/ 3149203 h 6858000"/>
              <a:gd name="connsiteX685" fmla="*/ 89753 w 7467663"/>
              <a:gd name="connsiteY685" fmla="*/ 2987702 h 6858000"/>
              <a:gd name="connsiteX686" fmla="*/ 76869 w 7467663"/>
              <a:gd name="connsiteY686" fmla="*/ 3005404 h 6858000"/>
              <a:gd name="connsiteX687" fmla="*/ 32049 w 7467663"/>
              <a:gd name="connsiteY687" fmla="*/ 3065814 h 6858000"/>
              <a:gd name="connsiteX688" fmla="*/ 0 w 7467663"/>
              <a:gd name="connsiteY688" fmla="*/ 3108744 h 6858000"/>
              <a:gd name="connsiteX689" fmla="*/ 0 w 7467663"/>
              <a:gd name="connsiteY689" fmla="*/ 3058059 h 6858000"/>
              <a:gd name="connsiteX690" fmla="*/ 7610 w 7467663"/>
              <a:gd name="connsiteY690" fmla="*/ 3047889 h 6858000"/>
              <a:gd name="connsiteX691" fmla="*/ 52419 w 7467663"/>
              <a:gd name="connsiteY691" fmla="*/ 2987479 h 6858000"/>
              <a:gd name="connsiteX692" fmla="*/ 59142 w 7467663"/>
              <a:gd name="connsiteY692" fmla="*/ 2978488 h 6858000"/>
              <a:gd name="connsiteX693" fmla="*/ 0 w 7467663"/>
              <a:gd name="connsiteY693" fmla="*/ 3015334 h 6858000"/>
              <a:gd name="connsiteX694" fmla="*/ 0 w 7467663"/>
              <a:gd name="connsiteY694" fmla="*/ 2914286 h 6858000"/>
              <a:gd name="connsiteX695" fmla="*/ 36383 w 7467663"/>
              <a:gd name="connsiteY695" fmla="*/ 2901128 h 6858000"/>
              <a:gd name="connsiteX696" fmla="*/ 156329 w 7467663"/>
              <a:gd name="connsiteY696" fmla="*/ 2840533 h 6858000"/>
              <a:gd name="connsiteX697" fmla="*/ 358355 w 7467663"/>
              <a:gd name="connsiteY697" fmla="*/ 2620471 h 6858000"/>
              <a:gd name="connsiteX698" fmla="*/ 510577 w 7467663"/>
              <a:gd name="connsiteY698" fmla="*/ 2501244 h 6858000"/>
              <a:gd name="connsiteX699" fmla="*/ 211967 w 7467663"/>
              <a:gd name="connsiteY699" fmla="*/ 2479171 h 6858000"/>
              <a:gd name="connsiteX700" fmla="*/ 0 w 7467663"/>
              <a:gd name="connsiteY700" fmla="*/ 2476398 h 6858000"/>
              <a:gd name="connsiteX701" fmla="*/ 0 w 7467663"/>
              <a:gd name="connsiteY701" fmla="*/ 2389189 h 6858000"/>
              <a:gd name="connsiteX702" fmla="*/ 103062 w 7467663"/>
              <a:gd name="connsiteY702" fmla="*/ 2389518 h 6858000"/>
              <a:gd name="connsiteX703" fmla="*/ 510734 w 7467663"/>
              <a:gd name="connsiteY703" fmla="*/ 2416201 h 6858000"/>
              <a:gd name="connsiteX704" fmla="*/ 279257 w 7467663"/>
              <a:gd name="connsiteY704" fmla="*/ 2092102 h 6858000"/>
              <a:gd name="connsiteX705" fmla="*/ 65265 w 7467663"/>
              <a:gd name="connsiteY705" fmla="*/ 2006049 h 6858000"/>
              <a:gd name="connsiteX706" fmla="*/ 0 w 7467663"/>
              <a:gd name="connsiteY706" fmla="*/ 1982532 h 6858000"/>
              <a:gd name="connsiteX707" fmla="*/ 0 w 7467663"/>
              <a:gd name="connsiteY707" fmla="*/ 1912789 h 6858000"/>
              <a:gd name="connsiteX708" fmla="*/ 97460 w 7467663"/>
              <a:gd name="connsiteY708" fmla="*/ 1953725 h 6858000"/>
              <a:gd name="connsiteX709" fmla="*/ 221272 w 7467663"/>
              <a:gd name="connsiteY709" fmla="*/ 1980766 h 6858000"/>
              <a:gd name="connsiteX710" fmla="*/ 116765 w 7467663"/>
              <a:gd name="connsiteY710" fmla="*/ 1911033 h 6858000"/>
              <a:gd name="connsiteX711" fmla="*/ 16405 w 7467663"/>
              <a:gd name="connsiteY711" fmla="*/ 1803412 h 6858000"/>
              <a:gd name="connsiteX712" fmla="*/ 0 w 7467663"/>
              <a:gd name="connsiteY712" fmla="*/ 1784777 h 6858000"/>
              <a:gd name="connsiteX713" fmla="*/ 0 w 7467663"/>
              <a:gd name="connsiteY713" fmla="*/ 1740082 h 6858000"/>
              <a:gd name="connsiteX714" fmla="*/ 39394 w 7467663"/>
              <a:gd name="connsiteY714" fmla="*/ 1784856 h 6858000"/>
              <a:gd name="connsiteX715" fmla="*/ 135813 w 7467663"/>
              <a:gd name="connsiteY715" fmla="*/ 1888838 h 6858000"/>
              <a:gd name="connsiteX716" fmla="*/ 242575 w 7467663"/>
              <a:gd name="connsiteY716" fmla="*/ 1958841 h 6858000"/>
              <a:gd name="connsiteX717" fmla="*/ 82197 w 7467663"/>
              <a:gd name="connsiteY717" fmla="*/ 1754826 h 6858000"/>
              <a:gd name="connsiteX718" fmla="*/ 0 w 7467663"/>
              <a:gd name="connsiteY718" fmla="*/ 1679650 h 6858000"/>
              <a:gd name="connsiteX719" fmla="*/ 0 w 7467663"/>
              <a:gd name="connsiteY719" fmla="*/ 1602463 h 6858000"/>
              <a:gd name="connsiteX720" fmla="*/ 84689 w 7467663"/>
              <a:gd name="connsiteY720" fmla="*/ 1677442 h 6858000"/>
              <a:gd name="connsiteX721" fmla="*/ 298437 w 7467663"/>
              <a:gd name="connsiteY721" fmla="*/ 1968019 h 6858000"/>
              <a:gd name="connsiteX722" fmla="*/ 227269 w 7467663"/>
              <a:gd name="connsiteY722" fmla="*/ 1114064 h 6858000"/>
              <a:gd name="connsiteX723" fmla="*/ 248003 w 7467663"/>
              <a:gd name="connsiteY723" fmla="*/ 1089613 h 6858000"/>
              <a:gd name="connsiteX724" fmla="*/ 427020 w 7467663"/>
              <a:gd name="connsiteY724" fmla="*/ 1619803 h 6858000"/>
              <a:gd name="connsiteX725" fmla="*/ 340345 w 7467663"/>
              <a:gd name="connsiteY725" fmla="*/ 2027739 h 6858000"/>
              <a:gd name="connsiteX726" fmla="*/ 360865 w 7467663"/>
              <a:gd name="connsiteY726" fmla="*/ 2044827 h 6858000"/>
              <a:gd name="connsiteX727" fmla="*/ 560414 w 7467663"/>
              <a:gd name="connsiteY727" fmla="*/ 2421457 h 6858000"/>
              <a:gd name="connsiteX728" fmla="*/ 1359703 w 7467663"/>
              <a:gd name="connsiteY728" fmla="*/ 2578554 h 6858000"/>
              <a:gd name="connsiteX729" fmla="*/ 1359422 w 7467663"/>
              <a:gd name="connsiteY729" fmla="*/ 2577994 h 6858000"/>
              <a:gd name="connsiteX730" fmla="*/ 828701 w 7467663"/>
              <a:gd name="connsiteY730" fmla="*/ 1839520 h 6858000"/>
              <a:gd name="connsiteX731" fmla="*/ 494427 w 7467663"/>
              <a:gd name="connsiteY731" fmla="*/ 1092333 h 6858000"/>
              <a:gd name="connsiteX732" fmla="*/ 506322 w 7467663"/>
              <a:gd name="connsiteY732" fmla="*/ 1020997 h 6858000"/>
              <a:gd name="connsiteX733" fmla="*/ 4570198 w 7467663"/>
              <a:gd name="connsiteY733" fmla="*/ 978081 h 6858000"/>
              <a:gd name="connsiteX734" fmla="*/ 4523691 w 7467663"/>
              <a:gd name="connsiteY734" fmla="*/ 1127776 h 6858000"/>
              <a:gd name="connsiteX735" fmla="*/ 4509875 w 7467663"/>
              <a:gd name="connsiteY735" fmla="*/ 1167552 h 6858000"/>
              <a:gd name="connsiteX736" fmla="*/ 4478168 w 7467663"/>
              <a:gd name="connsiteY736" fmla="*/ 1260735 h 6858000"/>
              <a:gd name="connsiteX737" fmla="*/ 4409309 w 7467663"/>
              <a:gd name="connsiteY737" fmla="*/ 1666996 h 6858000"/>
              <a:gd name="connsiteX738" fmla="*/ 4370031 w 7467663"/>
              <a:gd name="connsiteY738" fmla="*/ 1955666 h 6858000"/>
              <a:gd name="connsiteX739" fmla="*/ 4570198 w 7467663"/>
              <a:gd name="connsiteY739" fmla="*/ 978081 h 6858000"/>
              <a:gd name="connsiteX740" fmla="*/ 4557898 w 7467663"/>
              <a:gd name="connsiteY740" fmla="*/ 900011 h 6858000"/>
              <a:gd name="connsiteX741" fmla="*/ 4344840 w 7467663"/>
              <a:gd name="connsiteY741" fmla="*/ 1922038 h 6858000"/>
              <a:gd name="connsiteX742" fmla="*/ 4378710 w 7467663"/>
              <a:gd name="connsiteY742" fmla="*/ 1665516 h 6858000"/>
              <a:gd name="connsiteX743" fmla="*/ 4448798 w 7467663"/>
              <a:gd name="connsiteY743" fmla="*/ 1253024 h 6858000"/>
              <a:gd name="connsiteX744" fmla="*/ 4480315 w 7467663"/>
              <a:gd name="connsiteY744" fmla="*/ 1158454 h 6858000"/>
              <a:gd name="connsiteX745" fmla="*/ 4494133 w 7467663"/>
              <a:gd name="connsiteY745" fmla="*/ 1118676 h 6858000"/>
              <a:gd name="connsiteX746" fmla="*/ 4557898 w 7467663"/>
              <a:gd name="connsiteY746" fmla="*/ 900011 h 6858000"/>
              <a:gd name="connsiteX747" fmla="*/ 5870151 w 7467663"/>
              <a:gd name="connsiteY747" fmla="*/ 898890 h 6858000"/>
              <a:gd name="connsiteX748" fmla="*/ 5861335 w 7467663"/>
              <a:gd name="connsiteY748" fmla="*/ 899177 h 6858000"/>
              <a:gd name="connsiteX749" fmla="*/ 5843702 w 7467663"/>
              <a:gd name="connsiteY749" fmla="*/ 899748 h 6858000"/>
              <a:gd name="connsiteX750" fmla="*/ 5651107 w 7467663"/>
              <a:gd name="connsiteY750" fmla="*/ 920306 h 6858000"/>
              <a:gd name="connsiteX751" fmla="*/ 5459407 w 7467663"/>
              <a:gd name="connsiteY751" fmla="*/ 940975 h 6858000"/>
              <a:gd name="connsiteX752" fmla="*/ 5374846 w 7467663"/>
              <a:gd name="connsiteY752" fmla="*/ 941988 h 6858000"/>
              <a:gd name="connsiteX753" fmla="*/ 5256105 w 7467663"/>
              <a:gd name="connsiteY753" fmla="*/ 945632 h 6858000"/>
              <a:gd name="connsiteX754" fmla="*/ 5107071 w 7467663"/>
              <a:gd name="connsiteY754" fmla="*/ 969720 h 6858000"/>
              <a:gd name="connsiteX755" fmla="*/ 4998681 w 7467663"/>
              <a:gd name="connsiteY755" fmla="*/ 988771 h 6858000"/>
              <a:gd name="connsiteX756" fmla="*/ 5870151 w 7467663"/>
              <a:gd name="connsiteY756" fmla="*/ 898890 h 6858000"/>
              <a:gd name="connsiteX757" fmla="*/ 5504425 w 7467663"/>
              <a:gd name="connsiteY757" fmla="*/ 848067 h 6858000"/>
              <a:gd name="connsiteX758" fmla="*/ 4968849 w 7467663"/>
              <a:gd name="connsiteY758" fmla="*/ 962318 h 6858000"/>
              <a:gd name="connsiteX759" fmla="*/ 5104039 w 7467663"/>
              <a:gd name="connsiteY759" fmla="*/ 940634 h 6858000"/>
              <a:gd name="connsiteX760" fmla="*/ 5256311 w 7467663"/>
              <a:gd name="connsiteY760" fmla="*/ 916490 h 6858000"/>
              <a:gd name="connsiteX761" fmla="*/ 5377381 w 7467663"/>
              <a:gd name="connsiteY761" fmla="*/ 912671 h 6858000"/>
              <a:gd name="connsiteX762" fmla="*/ 5460148 w 7467663"/>
              <a:gd name="connsiteY762" fmla="*/ 911442 h 6858000"/>
              <a:gd name="connsiteX763" fmla="*/ 5648971 w 7467663"/>
              <a:gd name="connsiteY763" fmla="*/ 891331 h 6858000"/>
              <a:gd name="connsiteX764" fmla="*/ 5844807 w 7467663"/>
              <a:gd name="connsiteY764" fmla="*/ 870718 h 6858000"/>
              <a:gd name="connsiteX765" fmla="*/ 5862975 w 7467663"/>
              <a:gd name="connsiteY765" fmla="*/ 869756 h 6858000"/>
              <a:gd name="connsiteX766" fmla="*/ 5920887 w 7467663"/>
              <a:gd name="connsiteY766" fmla="*/ 865929 h 6858000"/>
              <a:gd name="connsiteX767" fmla="*/ 5504425 w 7467663"/>
              <a:gd name="connsiteY767" fmla="*/ 848067 h 6858000"/>
              <a:gd name="connsiteX768" fmla="*/ 3607114 w 7467663"/>
              <a:gd name="connsiteY768" fmla="*/ 467441 h 6858000"/>
              <a:gd name="connsiteX769" fmla="*/ 3296242 w 7467663"/>
              <a:gd name="connsiteY769" fmla="*/ 807991 h 6858000"/>
              <a:gd name="connsiteX770" fmla="*/ 3174674 w 7467663"/>
              <a:gd name="connsiteY770" fmla="*/ 919759 h 6858000"/>
              <a:gd name="connsiteX771" fmla="*/ 3042978 w 7467663"/>
              <a:gd name="connsiteY771" fmla="*/ 1054894 h 6858000"/>
              <a:gd name="connsiteX772" fmla="*/ 2968914 w 7467663"/>
              <a:gd name="connsiteY772" fmla="*/ 1133756 h 6858000"/>
              <a:gd name="connsiteX773" fmla="*/ 3103823 w 7467663"/>
              <a:gd name="connsiteY773" fmla="*/ 1026814 h 6858000"/>
              <a:gd name="connsiteX774" fmla="*/ 3607114 w 7467663"/>
              <a:gd name="connsiteY774" fmla="*/ 467441 h 6858000"/>
              <a:gd name="connsiteX775" fmla="*/ 3744487 w 7467663"/>
              <a:gd name="connsiteY775" fmla="*/ 383136 h 6858000"/>
              <a:gd name="connsiteX776" fmla="*/ 3970213 w 7467663"/>
              <a:gd name="connsiteY776" fmla="*/ 995559 h 6858000"/>
              <a:gd name="connsiteX777" fmla="*/ 3744487 w 7467663"/>
              <a:gd name="connsiteY777" fmla="*/ 383136 h 6858000"/>
              <a:gd name="connsiteX778" fmla="*/ 3624562 w 7467663"/>
              <a:gd name="connsiteY778" fmla="*/ 367041 h 6858000"/>
              <a:gd name="connsiteX779" fmla="*/ 3489712 w 7467663"/>
              <a:gd name="connsiteY779" fmla="*/ 485386 h 6858000"/>
              <a:gd name="connsiteX780" fmla="*/ 3182994 w 7467663"/>
              <a:gd name="connsiteY780" fmla="*/ 828265 h 6858000"/>
              <a:gd name="connsiteX781" fmla="*/ 2892114 w 7467663"/>
              <a:gd name="connsiteY781" fmla="*/ 1172635 h 6858000"/>
              <a:gd name="connsiteX782" fmla="*/ 3021459 w 7467663"/>
              <a:gd name="connsiteY782" fmla="*/ 1035385 h 6858000"/>
              <a:gd name="connsiteX783" fmla="*/ 3153873 w 7467663"/>
              <a:gd name="connsiteY783" fmla="*/ 898971 h 6858000"/>
              <a:gd name="connsiteX784" fmla="*/ 3276511 w 7467663"/>
              <a:gd name="connsiteY784" fmla="*/ 786423 h 6858000"/>
              <a:gd name="connsiteX785" fmla="*/ 3584154 w 7467663"/>
              <a:gd name="connsiteY785" fmla="*/ 448218 h 6858000"/>
              <a:gd name="connsiteX786" fmla="*/ 3624562 w 7467663"/>
              <a:gd name="connsiteY786" fmla="*/ 367041 h 6858000"/>
              <a:gd name="connsiteX787" fmla="*/ 3766672 w 7467663"/>
              <a:gd name="connsiteY787" fmla="*/ 359429 h 6858000"/>
              <a:gd name="connsiteX788" fmla="*/ 3996338 w 7467663"/>
              <a:gd name="connsiteY788" fmla="*/ 968237 h 6858000"/>
              <a:gd name="connsiteX789" fmla="*/ 3766672 w 7467663"/>
              <a:gd name="connsiteY789" fmla="*/ 359429 h 6858000"/>
              <a:gd name="connsiteX790" fmla="*/ 5805386 w 7467663"/>
              <a:gd name="connsiteY790" fmla="*/ 239240 h 6858000"/>
              <a:gd name="connsiteX791" fmla="*/ 5736947 w 7467663"/>
              <a:gd name="connsiteY791" fmla="*/ 261367 h 6858000"/>
              <a:gd name="connsiteX792" fmla="*/ 5427012 w 7467663"/>
              <a:gd name="connsiteY792" fmla="*/ 311272 h 6858000"/>
              <a:gd name="connsiteX793" fmla="*/ 5147818 w 7467663"/>
              <a:gd name="connsiteY793" fmla="*/ 322112 h 6858000"/>
              <a:gd name="connsiteX794" fmla="*/ 5060854 w 7467663"/>
              <a:gd name="connsiteY794" fmla="*/ 311882 h 6858000"/>
              <a:gd name="connsiteX795" fmla="*/ 4945989 w 7467663"/>
              <a:gd name="connsiteY795" fmla="*/ 300516 h 6858000"/>
              <a:gd name="connsiteX796" fmla="*/ 5410479 w 7467663"/>
              <a:gd name="connsiteY796" fmla="*/ 348434 h 6858000"/>
              <a:gd name="connsiteX797" fmla="*/ 5805386 w 7467663"/>
              <a:gd name="connsiteY797" fmla="*/ 239240 h 6858000"/>
              <a:gd name="connsiteX798" fmla="*/ 5905192 w 7467663"/>
              <a:gd name="connsiteY798" fmla="*/ 163079 h 6858000"/>
              <a:gd name="connsiteX799" fmla="*/ 5865655 w 7467663"/>
              <a:gd name="connsiteY799" fmla="*/ 171901 h 6858000"/>
              <a:gd name="connsiteX800" fmla="*/ 5259740 w 7467663"/>
              <a:gd name="connsiteY800" fmla="*/ 257013 h 6858000"/>
              <a:gd name="connsiteX801" fmla="*/ 5208466 w 7467663"/>
              <a:gd name="connsiteY801" fmla="*/ 257550 h 6858000"/>
              <a:gd name="connsiteX802" fmla="*/ 4980204 w 7467663"/>
              <a:gd name="connsiteY802" fmla="*/ 271903 h 6858000"/>
              <a:gd name="connsiteX803" fmla="*/ 5068068 w 7467663"/>
              <a:gd name="connsiteY803" fmla="*/ 282244 h 6858000"/>
              <a:gd name="connsiteX804" fmla="*/ 5153231 w 7467663"/>
              <a:gd name="connsiteY804" fmla="*/ 292240 h 6858000"/>
              <a:gd name="connsiteX805" fmla="*/ 5426491 w 7467663"/>
              <a:gd name="connsiteY805" fmla="*/ 281128 h 6858000"/>
              <a:gd name="connsiteX806" fmla="*/ 5731212 w 7467663"/>
              <a:gd name="connsiteY806" fmla="*/ 231951 h 6858000"/>
              <a:gd name="connsiteX807" fmla="*/ 5905192 w 7467663"/>
              <a:gd name="connsiteY807" fmla="*/ 163079 h 6858000"/>
              <a:gd name="connsiteX808" fmla="*/ 5944437 w 7467663"/>
              <a:gd name="connsiteY808" fmla="*/ 113829 h 6858000"/>
              <a:gd name="connsiteX809" fmla="*/ 5825032 w 7467663"/>
              <a:gd name="connsiteY809" fmla="*/ 146405 h 6858000"/>
              <a:gd name="connsiteX810" fmla="*/ 4955599 w 7467663"/>
              <a:gd name="connsiteY810" fmla="*/ 247008 h 6858000"/>
              <a:gd name="connsiteX811" fmla="*/ 5210104 w 7467663"/>
              <a:gd name="connsiteY811" fmla="*/ 228123 h 6858000"/>
              <a:gd name="connsiteX812" fmla="*/ 5261015 w 7467663"/>
              <a:gd name="connsiteY812" fmla="*/ 227087 h 6858000"/>
              <a:gd name="connsiteX813" fmla="*/ 5861181 w 7467663"/>
              <a:gd name="connsiteY813" fmla="*/ 143093 h 6858000"/>
              <a:gd name="connsiteX814" fmla="*/ 5961252 w 7467663"/>
              <a:gd name="connsiteY814" fmla="*/ 114820 h 6858000"/>
              <a:gd name="connsiteX815" fmla="*/ 5944437 w 7467663"/>
              <a:gd name="connsiteY815" fmla="*/ 113829 h 6858000"/>
              <a:gd name="connsiteX816" fmla="*/ 3882765 w 7467663"/>
              <a:gd name="connsiteY816" fmla="*/ 0 h 6858000"/>
              <a:gd name="connsiteX817" fmla="*/ 3995099 w 7467663"/>
              <a:gd name="connsiteY817" fmla="*/ 0 h 6858000"/>
              <a:gd name="connsiteX818" fmla="*/ 4163818 w 7467663"/>
              <a:gd name="connsiteY818" fmla="*/ 234104 h 6858000"/>
              <a:gd name="connsiteX819" fmla="*/ 4172099 w 7467663"/>
              <a:gd name="connsiteY819" fmla="*/ 234207 h 6858000"/>
              <a:gd name="connsiteX820" fmla="*/ 4784282 w 7467663"/>
              <a:gd name="connsiteY820" fmla="*/ 276561 h 6858000"/>
              <a:gd name="connsiteX821" fmla="*/ 4801687 w 7467663"/>
              <a:gd name="connsiteY821" fmla="*/ 267764 h 6858000"/>
              <a:gd name="connsiteX822" fmla="*/ 6082788 w 7467663"/>
              <a:gd name="connsiteY822" fmla="*/ 64119 h 6858000"/>
              <a:gd name="connsiteX823" fmla="*/ 6099442 w 7467663"/>
              <a:gd name="connsiteY823" fmla="*/ 82568 h 6858000"/>
              <a:gd name="connsiteX824" fmla="*/ 4804137 w 7467663"/>
              <a:gd name="connsiteY824" fmla="*/ 320931 h 6858000"/>
              <a:gd name="connsiteX825" fmla="*/ 4227047 w 7467663"/>
              <a:gd name="connsiteY825" fmla="*/ 313415 h 6858000"/>
              <a:gd name="connsiteX826" fmla="*/ 4346041 w 7467663"/>
              <a:gd name="connsiteY826" fmla="*/ 456086 h 6858000"/>
              <a:gd name="connsiteX827" fmla="*/ 4870967 w 7467663"/>
              <a:gd name="connsiteY827" fmla="*/ 963061 h 6858000"/>
              <a:gd name="connsiteX828" fmla="*/ 4889647 w 7467663"/>
              <a:gd name="connsiteY828" fmla="*/ 957147 h 6858000"/>
              <a:gd name="connsiteX829" fmla="*/ 5422504 w 7467663"/>
              <a:gd name="connsiteY829" fmla="*/ 805191 h 6858000"/>
              <a:gd name="connsiteX830" fmla="*/ 6087656 w 7467663"/>
              <a:gd name="connsiteY830" fmla="*/ 826703 h 6858000"/>
              <a:gd name="connsiteX831" fmla="*/ 6058717 w 7467663"/>
              <a:gd name="connsiteY831" fmla="*/ 865992 h 6858000"/>
              <a:gd name="connsiteX832" fmla="*/ 4974153 w 7467663"/>
              <a:gd name="connsiteY832" fmla="*/ 1045456 h 6858000"/>
              <a:gd name="connsiteX833" fmla="*/ 5627835 w 7467663"/>
              <a:gd name="connsiteY833" fmla="*/ 1472077 h 6858000"/>
              <a:gd name="connsiteX834" fmla="*/ 5629817 w 7467663"/>
              <a:gd name="connsiteY834" fmla="*/ 1471412 h 6858000"/>
              <a:gd name="connsiteX835" fmla="*/ 5634124 w 7467663"/>
              <a:gd name="connsiteY835" fmla="*/ 1470572 h 6858000"/>
              <a:gd name="connsiteX836" fmla="*/ 5755832 w 7467663"/>
              <a:gd name="connsiteY836" fmla="*/ 1383886 h 6858000"/>
              <a:gd name="connsiteX837" fmla="*/ 6014186 w 7467663"/>
              <a:gd name="connsiteY837" fmla="*/ 1279799 h 6858000"/>
              <a:gd name="connsiteX838" fmla="*/ 6901619 w 7467663"/>
              <a:gd name="connsiteY838" fmla="*/ 1047874 h 6858000"/>
              <a:gd name="connsiteX839" fmla="*/ 6931566 w 7467663"/>
              <a:gd name="connsiteY839" fmla="*/ 1062034 h 6858000"/>
              <a:gd name="connsiteX840" fmla="*/ 5790982 w 7467663"/>
              <a:gd name="connsiteY840" fmla="*/ 1561380 h 6858000"/>
              <a:gd name="connsiteX841" fmla="*/ 6188971 w 7467663"/>
              <a:gd name="connsiteY841" fmla="*/ 1755168 h 6858000"/>
              <a:gd name="connsiteX842" fmla="*/ 6202446 w 7467663"/>
              <a:gd name="connsiteY842" fmla="*/ 1752268 h 6858000"/>
              <a:gd name="connsiteX843" fmla="*/ 7179560 w 7467663"/>
              <a:gd name="connsiteY843" fmla="*/ 1467551 h 6858000"/>
              <a:gd name="connsiteX844" fmla="*/ 7158730 w 7467663"/>
              <a:gd name="connsiteY844" fmla="*/ 1507835 h 6858000"/>
              <a:gd name="connsiteX845" fmla="*/ 6326959 w 7467663"/>
              <a:gd name="connsiteY845" fmla="*/ 1817686 h 6858000"/>
              <a:gd name="connsiteX846" fmla="*/ 6537433 w 7467663"/>
              <a:gd name="connsiteY846" fmla="*/ 1907790 h 6858000"/>
              <a:gd name="connsiteX847" fmla="*/ 6550221 w 7467663"/>
              <a:gd name="connsiteY847" fmla="*/ 1910729 h 6858000"/>
              <a:gd name="connsiteX848" fmla="*/ 6964438 w 7467663"/>
              <a:gd name="connsiteY848" fmla="*/ 2209505 h 6858000"/>
              <a:gd name="connsiteX849" fmla="*/ 7367862 w 7467663"/>
              <a:gd name="connsiteY849" fmla="*/ 2806833 h 6858000"/>
              <a:gd name="connsiteX850" fmla="*/ 7364329 w 7467663"/>
              <a:gd name="connsiteY850" fmla="*/ 2826907 h 6858000"/>
              <a:gd name="connsiteX851" fmla="*/ 7290545 w 7467663"/>
              <a:gd name="connsiteY851" fmla="*/ 2850663 h 6858000"/>
              <a:gd name="connsiteX852" fmla="*/ 6472036 w 7467663"/>
              <a:gd name="connsiteY852" fmla="*/ 1959003 h 6858000"/>
              <a:gd name="connsiteX853" fmla="*/ 5792897 w 7467663"/>
              <a:gd name="connsiteY853" fmla="*/ 1647747 h 6858000"/>
              <a:gd name="connsiteX854" fmla="*/ 5842751 w 7467663"/>
              <a:gd name="connsiteY854" fmla="*/ 1816112 h 6858000"/>
              <a:gd name="connsiteX855" fmla="*/ 5847424 w 7467663"/>
              <a:gd name="connsiteY855" fmla="*/ 1815776 h 6858000"/>
              <a:gd name="connsiteX856" fmla="*/ 6399821 w 7467663"/>
              <a:gd name="connsiteY856" fmla="*/ 2344799 h 6858000"/>
              <a:gd name="connsiteX857" fmla="*/ 6323232 w 7467663"/>
              <a:gd name="connsiteY857" fmla="*/ 2389634 h 6858000"/>
              <a:gd name="connsiteX858" fmla="*/ 5942958 w 7467663"/>
              <a:gd name="connsiteY858" fmla="*/ 2077708 h 6858000"/>
              <a:gd name="connsiteX859" fmla="*/ 5921559 w 7467663"/>
              <a:gd name="connsiteY859" fmla="*/ 2378596 h 6858000"/>
              <a:gd name="connsiteX860" fmla="*/ 5817651 w 7467663"/>
              <a:gd name="connsiteY860" fmla="*/ 3023919 h 6858000"/>
              <a:gd name="connsiteX861" fmla="*/ 5729634 w 7467663"/>
              <a:gd name="connsiteY861" fmla="*/ 3051849 h 6858000"/>
              <a:gd name="connsiteX862" fmla="*/ 5611018 w 7467663"/>
              <a:gd name="connsiteY862" fmla="*/ 2316769 h 6858000"/>
              <a:gd name="connsiteX863" fmla="*/ 5687608 w 7467663"/>
              <a:gd name="connsiteY863" fmla="*/ 2039972 h 6858000"/>
              <a:gd name="connsiteX864" fmla="*/ 5657554 w 7467663"/>
              <a:gd name="connsiteY864" fmla="*/ 1576445 h 6858000"/>
              <a:gd name="connsiteX865" fmla="*/ 5150475 w 7467663"/>
              <a:gd name="connsiteY865" fmla="*/ 1274012 h 6858000"/>
              <a:gd name="connsiteX866" fmla="*/ 5349142 w 7467663"/>
              <a:gd name="connsiteY866" fmla="*/ 2204405 h 6858000"/>
              <a:gd name="connsiteX867" fmla="*/ 5262214 w 7467663"/>
              <a:gd name="connsiteY867" fmla="*/ 2233836 h 6858000"/>
              <a:gd name="connsiteX868" fmla="*/ 4981539 w 7467663"/>
              <a:gd name="connsiteY868" fmla="*/ 1542201 h 6858000"/>
              <a:gd name="connsiteX869" fmla="*/ 4958461 w 7467663"/>
              <a:gd name="connsiteY869" fmla="*/ 1136957 h 6858000"/>
              <a:gd name="connsiteX870" fmla="*/ 4655015 w 7467663"/>
              <a:gd name="connsiteY870" fmla="*/ 891426 h 6858000"/>
              <a:gd name="connsiteX871" fmla="*/ 4348002 w 7467663"/>
              <a:gd name="connsiteY871" fmla="*/ 2205895 h 6858000"/>
              <a:gd name="connsiteX872" fmla="*/ 4262250 w 7467663"/>
              <a:gd name="connsiteY872" fmla="*/ 2219972 h 6858000"/>
              <a:gd name="connsiteX873" fmla="*/ 4550611 w 7467663"/>
              <a:gd name="connsiteY873" fmla="*/ 817540 h 6858000"/>
              <a:gd name="connsiteX874" fmla="*/ 4564418 w 7467663"/>
              <a:gd name="connsiteY874" fmla="*/ 808293 h 6858000"/>
              <a:gd name="connsiteX875" fmla="*/ 4266388 w 7467663"/>
              <a:gd name="connsiteY875" fmla="*/ 500083 h 6858000"/>
              <a:gd name="connsiteX876" fmla="*/ 4032842 w 7467663"/>
              <a:gd name="connsiteY876" fmla="*/ 211809 h 6858000"/>
              <a:gd name="connsiteX877" fmla="*/ 3882765 w 7467663"/>
              <a:gd name="connsiteY877" fmla="*/ 0 h 6858000"/>
              <a:gd name="connsiteX878" fmla="*/ 3721337 w 7467663"/>
              <a:gd name="connsiteY878" fmla="*/ 0 h 6858000"/>
              <a:gd name="connsiteX879" fmla="*/ 3797544 w 7467663"/>
              <a:gd name="connsiteY879" fmla="*/ 0 h 6858000"/>
              <a:gd name="connsiteX880" fmla="*/ 3775734 w 7467663"/>
              <a:gd name="connsiteY880" fmla="*/ 95131 h 6858000"/>
              <a:gd name="connsiteX881" fmla="*/ 3724807 w 7467663"/>
              <a:gd name="connsiteY881" fmla="*/ 272257 h 6858000"/>
              <a:gd name="connsiteX882" fmla="*/ 3726844 w 7467663"/>
              <a:gd name="connsiteY882" fmla="*/ 282988 h 6858000"/>
              <a:gd name="connsiteX883" fmla="*/ 3742664 w 7467663"/>
              <a:gd name="connsiteY883" fmla="*/ 279918 h 6858000"/>
              <a:gd name="connsiteX884" fmla="*/ 4103910 w 7467663"/>
              <a:gd name="connsiteY884" fmla="*/ 1161917 h 6858000"/>
              <a:gd name="connsiteX885" fmla="*/ 4020269 w 7467663"/>
              <a:gd name="connsiteY885" fmla="*/ 1200406 h 6858000"/>
              <a:gd name="connsiteX886" fmla="*/ 3674882 w 7467663"/>
              <a:gd name="connsiteY886" fmla="*/ 488524 h 6858000"/>
              <a:gd name="connsiteX887" fmla="*/ 3132682 w 7467663"/>
              <a:gd name="connsiteY887" fmla="*/ 1072284 h 6858000"/>
              <a:gd name="connsiteX888" fmla="*/ 2716346 w 7467663"/>
              <a:gd name="connsiteY888" fmla="*/ 1276376 h 6858000"/>
              <a:gd name="connsiteX889" fmla="*/ 2716772 w 7467663"/>
              <a:gd name="connsiteY889" fmla="*/ 1255462 h 6858000"/>
              <a:gd name="connsiteX890" fmla="*/ 3471096 w 7467663"/>
              <a:gd name="connsiteY890" fmla="*/ 437072 h 6858000"/>
              <a:gd name="connsiteX891" fmla="*/ 3639057 w 7467663"/>
              <a:gd name="connsiteY891" fmla="*/ 286334 h 6858000"/>
              <a:gd name="connsiteX892" fmla="*/ 3640309 w 7467663"/>
              <a:gd name="connsiteY892" fmla="*/ 284664 h 6858000"/>
              <a:gd name="connsiteX893" fmla="*/ 3646022 w 7467663"/>
              <a:gd name="connsiteY893" fmla="*/ 276711 h 6858000"/>
              <a:gd name="connsiteX894" fmla="*/ 3707943 w 7467663"/>
              <a:gd name="connsiteY894" fmla="*/ 65958 h 6858000"/>
              <a:gd name="connsiteX895" fmla="*/ 3721337 w 7467663"/>
              <a:gd name="connsiteY895" fmla="*/ 0 h 6858000"/>
              <a:gd name="connsiteX896" fmla="*/ 2867960 w 7467663"/>
              <a:gd name="connsiteY896" fmla="*/ 0 h 6858000"/>
              <a:gd name="connsiteX897" fmla="*/ 2926351 w 7467663"/>
              <a:gd name="connsiteY897" fmla="*/ 0 h 6858000"/>
              <a:gd name="connsiteX898" fmla="*/ 2902823 w 7467663"/>
              <a:gd name="connsiteY898" fmla="*/ 262929 h 6858000"/>
              <a:gd name="connsiteX899" fmla="*/ 2940663 w 7467663"/>
              <a:gd name="connsiteY899" fmla="*/ 140884 h 6858000"/>
              <a:gd name="connsiteX900" fmla="*/ 2947039 w 7467663"/>
              <a:gd name="connsiteY900" fmla="*/ 122524 h 6858000"/>
              <a:gd name="connsiteX901" fmla="*/ 2984316 w 7467663"/>
              <a:gd name="connsiteY901" fmla="*/ 0 h 6858000"/>
              <a:gd name="connsiteX902" fmla="*/ 3016114 w 7467663"/>
              <a:gd name="connsiteY902" fmla="*/ 0 h 6858000"/>
              <a:gd name="connsiteX903" fmla="*/ 2979949 w 7467663"/>
              <a:gd name="connsiteY903" fmla="*/ 119274 h 6858000"/>
              <a:gd name="connsiteX904" fmla="*/ 3023879 w 7467663"/>
              <a:gd name="connsiteY904" fmla="*/ 0 h 6858000"/>
              <a:gd name="connsiteX905" fmla="*/ 3105400 w 7467663"/>
              <a:gd name="connsiteY905" fmla="*/ 0 h 6858000"/>
              <a:gd name="connsiteX906" fmla="*/ 3094669 w 7467663"/>
              <a:gd name="connsiteY906" fmla="*/ 30308 h 6858000"/>
              <a:gd name="connsiteX907" fmla="*/ 2901945 w 7467663"/>
              <a:gd name="connsiteY907" fmla="*/ 466538 h 6858000"/>
              <a:gd name="connsiteX908" fmla="*/ 2815209 w 7467663"/>
              <a:gd name="connsiteY908" fmla="*/ 497361 h 6858000"/>
              <a:gd name="connsiteX909" fmla="*/ 2844845 w 7467663"/>
              <a:gd name="connsiteY909" fmla="*/ 127638 h 6858000"/>
              <a:gd name="connsiteX910" fmla="*/ 2867960 w 7467663"/>
              <a:gd name="connsiteY910" fmla="*/ 0 h 6858000"/>
              <a:gd name="connsiteX911" fmla="*/ 1057230 w 7467663"/>
              <a:gd name="connsiteY911" fmla="*/ 0 h 6858000"/>
              <a:gd name="connsiteX912" fmla="*/ 1111003 w 7467663"/>
              <a:gd name="connsiteY912" fmla="*/ 0 h 6858000"/>
              <a:gd name="connsiteX913" fmla="*/ 1125553 w 7467663"/>
              <a:gd name="connsiteY913" fmla="*/ 52588 h 6858000"/>
              <a:gd name="connsiteX914" fmla="*/ 1304276 w 7467663"/>
              <a:gd name="connsiteY914" fmla="*/ 476275 h 6858000"/>
              <a:gd name="connsiteX915" fmla="*/ 1492066 w 7467663"/>
              <a:gd name="connsiteY915" fmla="*/ 886333 h 6858000"/>
              <a:gd name="connsiteX916" fmla="*/ 1423698 w 7467663"/>
              <a:gd name="connsiteY916" fmla="*/ 710817 h 6858000"/>
              <a:gd name="connsiteX917" fmla="*/ 1357609 w 7467663"/>
              <a:gd name="connsiteY917" fmla="*/ 532892 h 6858000"/>
              <a:gd name="connsiteX918" fmla="*/ 1309550 w 7467663"/>
              <a:gd name="connsiteY918" fmla="*/ 374031 h 6858000"/>
              <a:gd name="connsiteX919" fmla="*/ 1193673 w 7467663"/>
              <a:gd name="connsiteY919" fmla="*/ 49533 h 6858000"/>
              <a:gd name="connsiteX920" fmla="*/ 1164391 w 7467663"/>
              <a:gd name="connsiteY920" fmla="*/ 0 h 6858000"/>
              <a:gd name="connsiteX921" fmla="*/ 1200666 w 7467663"/>
              <a:gd name="connsiteY921" fmla="*/ 0 h 6858000"/>
              <a:gd name="connsiteX922" fmla="*/ 1223408 w 7467663"/>
              <a:gd name="connsiteY922" fmla="*/ 38996 h 6858000"/>
              <a:gd name="connsiteX923" fmla="*/ 1339635 w 7467663"/>
              <a:gd name="connsiteY923" fmla="*/ 365517 h 6858000"/>
              <a:gd name="connsiteX924" fmla="*/ 1387469 w 7467663"/>
              <a:gd name="connsiteY924" fmla="*/ 523079 h 6858000"/>
              <a:gd name="connsiteX925" fmla="*/ 1452685 w 7467663"/>
              <a:gd name="connsiteY925" fmla="*/ 699806 h 6858000"/>
              <a:gd name="connsiteX926" fmla="*/ 1492092 w 7467663"/>
              <a:gd name="connsiteY926" fmla="*/ 800424 h 6858000"/>
              <a:gd name="connsiteX927" fmla="*/ 1455302 w 7467663"/>
              <a:gd name="connsiteY927" fmla="*/ 632913 h 6858000"/>
              <a:gd name="connsiteX928" fmla="*/ 1222336 w 7467663"/>
              <a:gd name="connsiteY928" fmla="*/ 9480 h 6858000"/>
              <a:gd name="connsiteX929" fmla="*/ 1214634 w 7467663"/>
              <a:gd name="connsiteY929" fmla="*/ 0 h 6858000"/>
              <a:gd name="connsiteX930" fmla="*/ 1289827 w 7467663"/>
              <a:gd name="connsiteY930" fmla="*/ 0 h 6858000"/>
              <a:gd name="connsiteX931" fmla="*/ 1321076 w 7467663"/>
              <a:gd name="connsiteY931" fmla="*/ 59722 h 6858000"/>
              <a:gd name="connsiteX932" fmla="*/ 1512579 w 7467663"/>
              <a:gd name="connsiteY932" fmla="*/ 626441 h 6858000"/>
              <a:gd name="connsiteX933" fmla="*/ 1506076 w 7467663"/>
              <a:gd name="connsiteY933" fmla="*/ 1089289 h 6858000"/>
              <a:gd name="connsiteX934" fmla="*/ 1486346 w 7467663"/>
              <a:gd name="connsiteY934" fmla="*/ 1079919 h 6858000"/>
              <a:gd name="connsiteX935" fmla="*/ 1070511 w 7467663"/>
              <a:gd name="connsiteY935" fmla="*/ 48609 h 6858000"/>
              <a:gd name="connsiteX936" fmla="*/ 1057230 w 7467663"/>
              <a:gd name="connsiteY936" fmla="*/ 0 h 6858000"/>
              <a:gd name="connsiteX937" fmla="*/ 43151 w 7467663"/>
              <a:gd name="connsiteY937" fmla="*/ 0 h 6858000"/>
              <a:gd name="connsiteX938" fmla="*/ 95283 w 7467663"/>
              <a:gd name="connsiteY938" fmla="*/ 0 h 6858000"/>
              <a:gd name="connsiteX939" fmla="*/ 300708 w 7467663"/>
              <a:gd name="connsiteY939" fmla="*/ 154571 h 6858000"/>
              <a:gd name="connsiteX940" fmla="*/ 530414 w 7467663"/>
              <a:gd name="connsiteY940" fmla="*/ 354673 h 6858000"/>
              <a:gd name="connsiteX941" fmla="*/ 333785 w 7467663"/>
              <a:gd name="connsiteY941" fmla="*/ 161564 h 6858000"/>
              <a:gd name="connsiteX942" fmla="*/ 147005 w 7467663"/>
              <a:gd name="connsiteY942" fmla="*/ 0 h 6858000"/>
              <a:gd name="connsiteX943" fmla="*/ 272509 w 7467663"/>
              <a:gd name="connsiteY943" fmla="*/ 0 h 6858000"/>
              <a:gd name="connsiteX944" fmla="*/ 326276 w 7467663"/>
              <a:gd name="connsiteY944" fmla="*/ 45847 h 6858000"/>
              <a:gd name="connsiteX945" fmla="*/ 823759 w 7467663"/>
              <a:gd name="connsiteY945" fmla="*/ 574145 h 6858000"/>
              <a:gd name="connsiteX946" fmla="*/ 811254 w 7467663"/>
              <a:gd name="connsiteY946" fmla="*/ 665546 h 6858000"/>
              <a:gd name="connsiteX947" fmla="*/ 154042 w 7467663"/>
              <a:gd name="connsiteY947" fmla="*/ 261522 h 6858000"/>
              <a:gd name="connsiteX948" fmla="*/ 13550 w 7467663"/>
              <a:gd name="connsiteY948" fmla="*/ 158423 h 6858000"/>
              <a:gd name="connsiteX949" fmla="*/ 0 w 7467663"/>
              <a:gd name="connsiteY949" fmla="*/ 146618 h 6858000"/>
              <a:gd name="connsiteX950" fmla="*/ 0 w 7467663"/>
              <a:gd name="connsiteY950" fmla="*/ 59161 h 6858000"/>
              <a:gd name="connsiteX951" fmla="*/ 45427 w 7467663"/>
              <a:gd name="connsiteY951" fmla="*/ 101078 h 6858000"/>
              <a:gd name="connsiteX952" fmla="*/ 630103 w 7467663"/>
              <a:gd name="connsiteY952" fmla="*/ 485885 h 6858000"/>
              <a:gd name="connsiteX953" fmla="*/ 532040 w 7467663"/>
              <a:gd name="connsiteY953" fmla="*/ 399359 h 6858000"/>
              <a:gd name="connsiteX954" fmla="*/ 517618 w 7467663"/>
              <a:gd name="connsiteY954" fmla="*/ 385726 h 6858000"/>
              <a:gd name="connsiteX955" fmla="*/ 285074 w 7467663"/>
              <a:gd name="connsiteY955" fmla="*/ 182755 h 6858000"/>
              <a:gd name="connsiteX956" fmla="*/ 43151 w 7467663"/>
              <a:gd name="connsiteY95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467600 w 7467600"/>
              <a:gd name="connsiteY75" fmla="*/ 6334256 h 6858000"/>
              <a:gd name="connsiteX76" fmla="*/ 7454976 w 7467600"/>
              <a:gd name="connsiteY76" fmla="*/ 6318297 h 6858000"/>
              <a:gd name="connsiteX77" fmla="*/ 1456157 w 7467600"/>
              <a:gd name="connsiteY77" fmla="*/ 5371404 h 6858000"/>
              <a:gd name="connsiteX78" fmla="*/ 1244432 w 7467600"/>
              <a:gd name="connsiteY78" fmla="*/ 5385601 h 6858000"/>
              <a:gd name="connsiteX79" fmla="*/ 973990 w 7467600"/>
              <a:gd name="connsiteY79" fmla="*/ 5424940 h 6858000"/>
              <a:gd name="connsiteX80" fmla="*/ 1103809 w 7467600"/>
              <a:gd name="connsiteY80" fmla="*/ 5433720 h 6858000"/>
              <a:gd name="connsiteX81" fmla="*/ 1123454 w 7467600"/>
              <a:gd name="connsiteY81" fmla="*/ 5435727 h 6858000"/>
              <a:gd name="connsiteX82" fmla="*/ 1737017 w 7467600"/>
              <a:gd name="connsiteY82" fmla="*/ 5452183 h 6858000"/>
              <a:gd name="connsiteX83" fmla="*/ 1824397 w 7467600"/>
              <a:gd name="connsiteY83" fmla="*/ 5447757 h 6858000"/>
              <a:gd name="connsiteX84" fmla="*/ 2070059 w 7467600"/>
              <a:gd name="connsiteY84" fmla="*/ 5441660 h 6858000"/>
              <a:gd name="connsiteX85" fmla="*/ 1456157 w 7467600"/>
              <a:gd name="connsiteY85" fmla="*/ 5371404 h 6858000"/>
              <a:gd name="connsiteX86" fmla="*/ 4988186 w 7467600"/>
              <a:gd name="connsiteY86" fmla="*/ 5216467 h 6858000"/>
              <a:gd name="connsiteX87" fmla="*/ 4777334 w 7467600"/>
              <a:gd name="connsiteY87" fmla="*/ 5406072 h 6858000"/>
              <a:gd name="connsiteX88" fmla="*/ 4718341 w 7467600"/>
              <a:gd name="connsiteY88" fmla="*/ 5468043 h 6858000"/>
              <a:gd name="connsiteX89" fmla="*/ 4604655 w 7467600"/>
              <a:gd name="connsiteY89" fmla="*/ 5583434 h 6858000"/>
              <a:gd name="connsiteX90" fmla="*/ 4565074 w 7467600"/>
              <a:gd name="connsiteY90" fmla="*/ 5618550 h 6858000"/>
              <a:gd name="connsiteX91" fmla="*/ 4988186 w 7467600"/>
              <a:gd name="connsiteY91" fmla="*/ 5216467 h 6858000"/>
              <a:gd name="connsiteX92" fmla="*/ 4978032 w 7467600"/>
              <a:gd name="connsiteY92" fmla="*/ 5183809 h 6858000"/>
              <a:gd name="connsiteX93" fmla="*/ 4463413 w 7467600"/>
              <a:gd name="connsiteY93" fmla="*/ 5615162 h 6858000"/>
              <a:gd name="connsiteX94" fmla="*/ 4358134 w 7467600"/>
              <a:gd name="connsiteY94" fmla="*/ 5742791 h 6858000"/>
              <a:gd name="connsiteX95" fmla="*/ 4376219 w 7467600"/>
              <a:gd name="connsiteY95" fmla="*/ 5729027 h 6858000"/>
              <a:gd name="connsiteX96" fmla="*/ 4582340 w 7467600"/>
              <a:gd name="connsiteY96" fmla="*/ 5561037 h 6858000"/>
              <a:gd name="connsiteX97" fmla="*/ 4694684 w 7467600"/>
              <a:gd name="connsiteY97" fmla="*/ 5447098 h 6858000"/>
              <a:gd name="connsiteX98" fmla="*/ 4754123 w 7467600"/>
              <a:gd name="connsiteY98" fmla="*/ 5384643 h 6858000"/>
              <a:gd name="connsiteX99" fmla="*/ 4978032 w 7467600"/>
              <a:gd name="connsiteY99" fmla="*/ 5183809 h 6858000"/>
              <a:gd name="connsiteX100" fmla="*/ 1903353 w 7467600"/>
              <a:gd name="connsiteY100" fmla="*/ 5044827 h 6858000"/>
              <a:gd name="connsiteX101" fmla="*/ 1936931 w 7467600"/>
              <a:gd name="connsiteY101" fmla="*/ 5093954 h 6858000"/>
              <a:gd name="connsiteX102" fmla="*/ 2195868 w 7467600"/>
              <a:gd name="connsiteY102" fmla="*/ 5396574 h 6858000"/>
              <a:gd name="connsiteX103" fmla="*/ 2088852 w 7467600"/>
              <a:gd name="connsiteY103" fmla="*/ 5166123 h 6858000"/>
              <a:gd name="connsiteX104" fmla="*/ 1958241 w 7467600"/>
              <a:gd name="connsiteY104" fmla="*/ 5067955 h 6858000"/>
              <a:gd name="connsiteX105" fmla="*/ 1903353 w 7467600"/>
              <a:gd name="connsiteY105" fmla="*/ 5044827 h 6858000"/>
              <a:gd name="connsiteX106" fmla="*/ 1979378 w 7467600"/>
              <a:gd name="connsiteY106" fmla="*/ 4769504 h 6858000"/>
              <a:gd name="connsiteX107" fmla="*/ 2882120 w 7467600"/>
              <a:gd name="connsiteY107" fmla="*/ 5064547 h 6858000"/>
              <a:gd name="connsiteX108" fmla="*/ 2793103 w 7467600"/>
              <a:gd name="connsiteY108" fmla="*/ 5039699 h 6858000"/>
              <a:gd name="connsiteX109" fmla="*/ 2770041 w 7467600"/>
              <a:gd name="connsiteY109" fmla="*/ 5033634 h 6858000"/>
              <a:gd name="connsiteX110" fmla="*/ 1979378 w 7467600"/>
              <a:gd name="connsiteY110" fmla="*/ 4769504 h 6858000"/>
              <a:gd name="connsiteX111" fmla="*/ 1927410 w 7467600"/>
              <a:gd name="connsiteY111" fmla="*/ 4716164 h 6858000"/>
              <a:gd name="connsiteX112" fmla="*/ 1959587 w 7467600"/>
              <a:gd name="connsiteY112" fmla="*/ 4728849 h 6858000"/>
              <a:gd name="connsiteX113" fmla="*/ 2777707 w 7467600"/>
              <a:gd name="connsiteY113" fmla="*/ 5003991 h 6858000"/>
              <a:gd name="connsiteX114" fmla="*/ 2800768 w 7467600"/>
              <a:gd name="connsiteY114" fmla="*/ 5010056 h 6858000"/>
              <a:gd name="connsiteX115" fmla="*/ 2879408 w 7467600"/>
              <a:gd name="connsiteY115" fmla="*/ 5031590 h 6858000"/>
              <a:gd name="connsiteX116" fmla="*/ 2862295 w 7467600"/>
              <a:gd name="connsiteY116" fmla="*/ 5022958 h 6858000"/>
              <a:gd name="connsiteX117" fmla="*/ 2813343 w 7467600"/>
              <a:gd name="connsiteY117" fmla="*/ 4998369 h 6858000"/>
              <a:gd name="connsiteX118" fmla="*/ 2646245 w 7467600"/>
              <a:gd name="connsiteY118" fmla="*/ 4930999 h 6858000"/>
              <a:gd name="connsiteX119" fmla="*/ 1999243 w 7467600"/>
              <a:gd name="connsiteY119" fmla="*/ 4730524 h 6858000"/>
              <a:gd name="connsiteX120" fmla="*/ 1979527 w 7467600"/>
              <a:gd name="connsiteY120" fmla="*/ 4726651 h 6858000"/>
              <a:gd name="connsiteX121" fmla="*/ 1927410 w 7467600"/>
              <a:gd name="connsiteY121" fmla="*/ 4716164 h 6858000"/>
              <a:gd name="connsiteX122" fmla="*/ 1997014 w 7467600"/>
              <a:gd name="connsiteY122" fmla="*/ 4698007 h 6858000"/>
              <a:gd name="connsiteX123" fmla="*/ 2005458 w 7467600"/>
              <a:gd name="connsiteY123" fmla="*/ 4699540 h 6858000"/>
              <a:gd name="connsiteX124" fmla="*/ 2657186 w 7467600"/>
              <a:gd name="connsiteY124" fmla="*/ 4901687 h 6858000"/>
              <a:gd name="connsiteX125" fmla="*/ 2826662 w 7467600"/>
              <a:gd name="connsiteY125" fmla="*/ 4970362 h 6858000"/>
              <a:gd name="connsiteX126" fmla="*/ 2876100 w 7467600"/>
              <a:gd name="connsiteY126" fmla="*/ 4995397 h 6858000"/>
              <a:gd name="connsiteX127" fmla="*/ 3042600 w 7467600"/>
              <a:gd name="connsiteY127" fmla="*/ 5059532 h 6858000"/>
              <a:gd name="connsiteX128" fmla="*/ 1997014 w 7467600"/>
              <a:gd name="connsiteY128" fmla="*/ 4698007 h 6858000"/>
              <a:gd name="connsiteX129" fmla="*/ 2305292 w 7467600"/>
              <a:gd name="connsiteY129" fmla="*/ 4219492 h 6858000"/>
              <a:gd name="connsiteX130" fmla="*/ 3360922 w 7467600"/>
              <a:gd name="connsiteY130" fmla="*/ 4529373 h 6858000"/>
              <a:gd name="connsiteX131" fmla="*/ 3492420 w 7467600"/>
              <a:gd name="connsiteY131" fmla="*/ 4510145 h 6858000"/>
              <a:gd name="connsiteX132" fmla="*/ 3364086 w 7467600"/>
              <a:gd name="connsiteY132" fmla="*/ 4480340 h 6858000"/>
              <a:gd name="connsiteX133" fmla="*/ 3225818 w 7467600"/>
              <a:gd name="connsiteY133" fmla="*/ 4411822 h 6858000"/>
              <a:gd name="connsiteX134" fmla="*/ 3129696 w 7467600"/>
              <a:gd name="connsiteY134" fmla="*/ 4360704 h 6858000"/>
              <a:gd name="connsiteX135" fmla="*/ 2814545 w 7467600"/>
              <a:gd name="connsiteY135" fmla="*/ 4282955 h 6858000"/>
              <a:gd name="connsiteX136" fmla="*/ 2305292 w 7467600"/>
              <a:gd name="connsiteY136" fmla="*/ 4219492 h 6858000"/>
              <a:gd name="connsiteX137" fmla="*/ 2626982 w 7467600"/>
              <a:gd name="connsiteY137" fmla="*/ 4206450 h 6858000"/>
              <a:gd name="connsiteX138" fmla="*/ 2490617 w 7467600"/>
              <a:gd name="connsiteY138" fmla="*/ 4206951 h 6858000"/>
              <a:gd name="connsiteX139" fmla="*/ 2819869 w 7467600"/>
              <a:gd name="connsiteY139" fmla="*/ 4252936 h 6858000"/>
              <a:gd name="connsiteX140" fmla="*/ 3143018 w 7467600"/>
              <a:gd name="connsiteY140" fmla="*/ 4332698 h 6858000"/>
              <a:gd name="connsiteX141" fmla="*/ 3241520 w 7467600"/>
              <a:gd name="connsiteY141" fmla="*/ 4385112 h 6858000"/>
              <a:gd name="connsiteX142" fmla="*/ 3374575 w 7467600"/>
              <a:gd name="connsiteY142" fmla="*/ 4451517 h 6858000"/>
              <a:gd name="connsiteX143" fmla="*/ 3505221 w 7467600"/>
              <a:gd name="connsiteY143" fmla="*/ 4480757 h 6858000"/>
              <a:gd name="connsiteX144" fmla="*/ 2626982 w 7467600"/>
              <a:gd name="connsiteY144" fmla="*/ 4206450 h 6858000"/>
              <a:gd name="connsiteX145" fmla="*/ 1310106 w 7467600"/>
              <a:gd name="connsiteY145" fmla="*/ 3943217 h 6858000"/>
              <a:gd name="connsiteX146" fmla="*/ 854994 w 7467600"/>
              <a:gd name="connsiteY146" fmla="*/ 4399136 h 6858000"/>
              <a:gd name="connsiteX147" fmla="*/ 742462 w 7467600"/>
              <a:gd name="connsiteY147" fmla="*/ 4594648 h 6858000"/>
              <a:gd name="connsiteX148" fmla="*/ 820602 w 7467600"/>
              <a:gd name="connsiteY148" fmla="*/ 4485915 h 6858000"/>
              <a:gd name="connsiteX149" fmla="*/ 878295 w 7467600"/>
              <a:gd name="connsiteY149" fmla="*/ 4403594 h 6858000"/>
              <a:gd name="connsiteX150" fmla="*/ 1240607 w 7467600"/>
              <a:gd name="connsiteY150" fmla="*/ 4010401 h 6858000"/>
              <a:gd name="connsiteX151" fmla="*/ 1310106 w 7467600"/>
              <a:gd name="connsiteY151" fmla="*/ 3943217 h 6858000"/>
              <a:gd name="connsiteX152" fmla="*/ 1423113 w 7467600"/>
              <a:gd name="connsiteY152" fmla="*/ 3874565 h 6858000"/>
              <a:gd name="connsiteX153" fmla="*/ 1260565 w 7467600"/>
              <a:gd name="connsiteY153" fmla="*/ 4031982 h 6858000"/>
              <a:gd name="connsiteX154" fmla="*/ 901900 w 7467600"/>
              <a:gd name="connsiteY154" fmla="*/ 4421236 h 6858000"/>
              <a:gd name="connsiteX155" fmla="*/ 845044 w 7467600"/>
              <a:gd name="connsiteY155" fmla="*/ 4502436 h 6858000"/>
              <a:gd name="connsiteX156" fmla="*/ 685926 w 7467600"/>
              <a:gd name="connsiteY156" fmla="*/ 4703069 h 6858000"/>
              <a:gd name="connsiteX157" fmla="*/ 684248 w 7467600"/>
              <a:gd name="connsiteY157" fmla="*/ 4706721 h 6858000"/>
              <a:gd name="connsiteX158" fmla="*/ 1423113 w 7467600"/>
              <a:gd name="connsiteY158" fmla="*/ 3874565 h 6858000"/>
              <a:gd name="connsiteX159" fmla="*/ 3316479 w 7467600"/>
              <a:gd name="connsiteY159" fmla="*/ 3872136 h 6858000"/>
              <a:gd name="connsiteX160" fmla="*/ 3546806 w 7467600"/>
              <a:gd name="connsiteY160" fmla="*/ 4356139 h 6858000"/>
              <a:gd name="connsiteX161" fmla="*/ 3364433 w 7467600"/>
              <a:gd name="connsiteY161" fmla="*/ 3953121 h 6858000"/>
              <a:gd name="connsiteX162" fmla="*/ 3316479 w 7467600"/>
              <a:gd name="connsiteY162" fmla="*/ 3872136 h 6858000"/>
              <a:gd name="connsiteX163" fmla="*/ 3291335 w 7467600"/>
              <a:gd name="connsiteY163" fmla="*/ 3767420 h 6858000"/>
              <a:gd name="connsiteX164" fmla="*/ 3390805 w 7467600"/>
              <a:gd name="connsiteY164" fmla="*/ 3937163 h 6858000"/>
              <a:gd name="connsiteX165" fmla="*/ 3579062 w 7467600"/>
              <a:gd name="connsiteY165" fmla="*/ 4359040 h 6858000"/>
              <a:gd name="connsiteX166" fmla="*/ 3467355 w 7467600"/>
              <a:gd name="connsiteY166" fmla="*/ 3988130 h 6858000"/>
              <a:gd name="connsiteX167" fmla="*/ 3310753 w 7467600"/>
              <a:gd name="connsiteY167" fmla="*/ 3787140 h 6858000"/>
              <a:gd name="connsiteX168" fmla="*/ 3291335 w 7467600"/>
              <a:gd name="connsiteY168" fmla="*/ 3767420 h 6858000"/>
              <a:gd name="connsiteX169" fmla="*/ 1635889 w 7467600"/>
              <a:gd name="connsiteY169" fmla="*/ 3709494 h 6858000"/>
              <a:gd name="connsiteX170" fmla="*/ 1634800 w 7467600"/>
              <a:gd name="connsiteY170" fmla="*/ 3731111 h 6858000"/>
              <a:gd name="connsiteX171" fmla="*/ 1635889 w 7467600"/>
              <a:gd name="connsiteY171" fmla="*/ 3709494 h 6858000"/>
              <a:gd name="connsiteX172" fmla="*/ 1510397 w 7467600"/>
              <a:gd name="connsiteY172" fmla="*/ 3684705 h 6858000"/>
              <a:gd name="connsiteX173" fmla="*/ 1146550 w 7467600"/>
              <a:gd name="connsiteY173" fmla="*/ 3802012 h 6858000"/>
              <a:gd name="connsiteX174" fmla="*/ 698834 w 7467600"/>
              <a:gd name="connsiteY174" fmla="*/ 3952272 h 6858000"/>
              <a:gd name="connsiteX175" fmla="*/ 34256 w 7467600"/>
              <a:gd name="connsiteY175" fmla="*/ 4347603 h 6858000"/>
              <a:gd name="connsiteX176" fmla="*/ 527241 w 7467600"/>
              <a:gd name="connsiteY176" fmla="*/ 4065078 h 6858000"/>
              <a:gd name="connsiteX177" fmla="*/ 1510397 w 7467600"/>
              <a:gd name="connsiteY177" fmla="*/ 3684705 h 6858000"/>
              <a:gd name="connsiteX178" fmla="*/ 1313114 w 7467600"/>
              <a:gd name="connsiteY178" fmla="*/ 3655216 h 6858000"/>
              <a:gd name="connsiteX179" fmla="*/ 1109304 w 7467600"/>
              <a:gd name="connsiteY179" fmla="*/ 3669030 h 6858000"/>
              <a:gd name="connsiteX180" fmla="*/ 8129 w 7467600"/>
              <a:gd name="connsiteY180" fmla="*/ 4330519 h 6858000"/>
              <a:gd name="connsiteX181" fmla="*/ 687572 w 7467600"/>
              <a:gd name="connsiteY181" fmla="*/ 3925629 h 6858000"/>
              <a:gd name="connsiteX182" fmla="*/ 1138365 w 7467600"/>
              <a:gd name="connsiteY182" fmla="*/ 3774515 h 6858000"/>
              <a:gd name="connsiteX183" fmla="*/ 1505579 w 7467600"/>
              <a:gd name="connsiteY183" fmla="*/ 3655526 h 6858000"/>
              <a:gd name="connsiteX184" fmla="*/ 1313114 w 7467600"/>
              <a:gd name="connsiteY184" fmla="*/ 3655216 h 6858000"/>
              <a:gd name="connsiteX185" fmla="*/ 3655073 w 7467600"/>
              <a:gd name="connsiteY185" fmla="*/ 3650884 h 6858000"/>
              <a:gd name="connsiteX186" fmla="*/ 3989938 w 7467600"/>
              <a:gd name="connsiteY186" fmla="*/ 3991685 h 6858000"/>
              <a:gd name="connsiteX187" fmla="*/ 4393907 w 7467600"/>
              <a:gd name="connsiteY187" fmla="*/ 4261258 h 6858000"/>
              <a:gd name="connsiteX188" fmla="*/ 4648051 w 7467600"/>
              <a:gd name="connsiteY188" fmla="*/ 4374051 h 6858000"/>
              <a:gd name="connsiteX189" fmla="*/ 4383389 w 7467600"/>
              <a:gd name="connsiteY189" fmla="*/ 4184369 h 6858000"/>
              <a:gd name="connsiteX190" fmla="*/ 4165508 w 7467600"/>
              <a:gd name="connsiteY190" fmla="*/ 4035196 h 6858000"/>
              <a:gd name="connsiteX191" fmla="*/ 4068162 w 7467600"/>
              <a:gd name="connsiteY191" fmla="*/ 3953394 h 6858000"/>
              <a:gd name="connsiteX192" fmla="*/ 3981416 w 7467600"/>
              <a:gd name="connsiteY192" fmla="*/ 3880482 h 6858000"/>
              <a:gd name="connsiteX193" fmla="*/ 3800147 w 7467600"/>
              <a:gd name="connsiteY193" fmla="*/ 3749872 h 6858000"/>
              <a:gd name="connsiteX194" fmla="*/ 3655073 w 7467600"/>
              <a:gd name="connsiteY194" fmla="*/ 3650884 h 6858000"/>
              <a:gd name="connsiteX195" fmla="*/ 3670252 w 7467600"/>
              <a:gd name="connsiteY195" fmla="*/ 3622798 h 6858000"/>
              <a:gd name="connsiteX196" fmla="*/ 3817258 w 7467600"/>
              <a:gd name="connsiteY196" fmla="*/ 3723577 h 6858000"/>
              <a:gd name="connsiteX197" fmla="*/ 4000461 w 7467600"/>
              <a:gd name="connsiteY197" fmla="*/ 3855966 h 6858000"/>
              <a:gd name="connsiteX198" fmla="*/ 4088180 w 7467600"/>
              <a:gd name="connsiteY198" fmla="*/ 3929774 h 6858000"/>
              <a:gd name="connsiteX199" fmla="*/ 4184555 w 7467600"/>
              <a:gd name="connsiteY199" fmla="*/ 4010683 h 6858000"/>
              <a:gd name="connsiteX200" fmla="*/ 4399563 w 7467600"/>
              <a:gd name="connsiteY200" fmla="*/ 4158106 h 6858000"/>
              <a:gd name="connsiteX201" fmla="*/ 4684469 w 7467600"/>
              <a:gd name="connsiteY201" fmla="*/ 4364680 h 6858000"/>
              <a:gd name="connsiteX202" fmla="*/ 4690271 w 7467600"/>
              <a:gd name="connsiteY202" fmla="*/ 4370034 h 6858000"/>
              <a:gd name="connsiteX203" fmla="*/ 4136093 w 7467600"/>
              <a:gd name="connsiteY203" fmla="*/ 3858466 h 6858000"/>
              <a:gd name="connsiteX204" fmla="*/ 3670252 w 7467600"/>
              <a:gd name="connsiteY204" fmla="*/ 3622798 h 6858000"/>
              <a:gd name="connsiteX205" fmla="*/ 4440129 w 7467600"/>
              <a:gd name="connsiteY205" fmla="*/ 3448571 h 6858000"/>
              <a:gd name="connsiteX206" fmla="*/ 4856525 w 7467600"/>
              <a:gd name="connsiteY206" fmla="*/ 3915351 h 6858000"/>
              <a:gd name="connsiteX207" fmla="*/ 5059055 w 7467600"/>
              <a:gd name="connsiteY207" fmla="*/ 4108918 h 6858000"/>
              <a:gd name="connsiteX208" fmla="*/ 5290070 w 7467600"/>
              <a:gd name="connsiteY208" fmla="*/ 4263619 h 6858000"/>
              <a:gd name="connsiteX209" fmla="*/ 4834991 w 7467600"/>
              <a:gd name="connsiteY209" fmla="*/ 3830985 h 6858000"/>
              <a:gd name="connsiteX210" fmla="*/ 4440129 w 7467600"/>
              <a:gd name="connsiteY210" fmla="*/ 3448571 h 6858000"/>
              <a:gd name="connsiteX211" fmla="*/ 4441737 w 7467600"/>
              <a:gd name="connsiteY211" fmla="*/ 3399734 h 6858000"/>
              <a:gd name="connsiteX212" fmla="*/ 4431236 w 7467600"/>
              <a:gd name="connsiteY212" fmla="*/ 3400954 h 6858000"/>
              <a:gd name="connsiteX213" fmla="*/ 4557150 w 7467600"/>
              <a:gd name="connsiteY213" fmla="*/ 3510023 h 6858000"/>
              <a:gd name="connsiteX214" fmla="*/ 4856936 w 7467600"/>
              <a:gd name="connsiteY214" fmla="*/ 3809146 h 6858000"/>
              <a:gd name="connsiteX215" fmla="*/ 5111996 w 7467600"/>
              <a:gd name="connsiteY215" fmla="*/ 4065759 h 6858000"/>
              <a:gd name="connsiteX216" fmla="*/ 5388878 w 7467600"/>
              <a:gd name="connsiteY216" fmla="*/ 4300185 h 6858000"/>
              <a:gd name="connsiteX217" fmla="*/ 5425556 w 7467600"/>
              <a:gd name="connsiteY217" fmla="*/ 4308967 h 6858000"/>
              <a:gd name="connsiteX218" fmla="*/ 4943646 w 7467600"/>
              <a:gd name="connsiteY218" fmla="*/ 3822916 h 6858000"/>
              <a:gd name="connsiteX219" fmla="*/ 4594837 w 7467600"/>
              <a:gd name="connsiteY219" fmla="*/ 3532274 h 6858000"/>
              <a:gd name="connsiteX220" fmla="*/ 4441737 w 7467600"/>
              <a:gd name="connsiteY220" fmla="*/ 3399734 h 6858000"/>
              <a:gd name="connsiteX221" fmla="*/ 5425834 w 7467600"/>
              <a:gd name="connsiteY221" fmla="*/ 3162785 h 6858000"/>
              <a:gd name="connsiteX222" fmla="*/ 5401644 w 7467600"/>
              <a:gd name="connsiteY222" fmla="*/ 3617847 h 6858000"/>
              <a:gd name="connsiteX223" fmla="*/ 5467256 w 7467600"/>
              <a:gd name="connsiteY223" fmla="*/ 4175494 h 6858000"/>
              <a:gd name="connsiteX224" fmla="*/ 5448069 w 7467600"/>
              <a:gd name="connsiteY224" fmla="*/ 3567554 h 6858000"/>
              <a:gd name="connsiteX225" fmla="*/ 5425834 w 7467600"/>
              <a:gd name="connsiteY225" fmla="*/ 3162785 h 6858000"/>
              <a:gd name="connsiteX226" fmla="*/ 1318687 w 7467600"/>
              <a:gd name="connsiteY226" fmla="*/ 3113840 h 6858000"/>
              <a:gd name="connsiteX227" fmla="*/ 1066793 w 7467600"/>
              <a:gd name="connsiteY227" fmla="*/ 3212171 h 6858000"/>
              <a:gd name="connsiteX228" fmla="*/ 993319 w 7467600"/>
              <a:gd name="connsiteY228" fmla="*/ 3247648 h 6858000"/>
              <a:gd name="connsiteX229" fmla="*/ 853081 w 7467600"/>
              <a:gd name="connsiteY229" fmla="*/ 3312410 h 6858000"/>
              <a:gd name="connsiteX230" fmla="*/ 805957 w 7467600"/>
              <a:gd name="connsiteY230" fmla="*/ 3330443 h 6858000"/>
              <a:gd name="connsiteX231" fmla="*/ 1318687 w 7467600"/>
              <a:gd name="connsiteY231" fmla="*/ 3113840 h 6858000"/>
              <a:gd name="connsiteX232" fmla="*/ 5453702 w 7467600"/>
              <a:gd name="connsiteY232" fmla="*/ 3090882 h 6858000"/>
              <a:gd name="connsiteX233" fmla="*/ 5480135 w 7467600"/>
              <a:gd name="connsiteY233" fmla="*/ 3565802 h 6858000"/>
              <a:gd name="connsiteX234" fmla="*/ 5499023 w 7467600"/>
              <a:gd name="connsiteY234" fmla="*/ 4166310 h 6858000"/>
              <a:gd name="connsiteX235" fmla="*/ 5547022 w 7467600"/>
              <a:gd name="connsiteY235" fmla="*/ 3607838 h 6858000"/>
              <a:gd name="connsiteX236" fmla="*/ 5515964 w 7467600"/>
              <a:gd name="connsiteY236" fmla="*/ 3378541 h 6858000"/>
              <a:gd name="connsiteX237" fmla="*/ 5453702 w 7467600"/>
              <a:gd name="connsiteY237" fmla="*/ 3090882 h 6858000"/>
              <a:gd name="connsiteX238" fmla="*/ 1238695 w 7467600"/>
              <a:gd name="connsiteY238" fmla="*/ 3076820 h 6858000"/>
              <a:gd name="connsiteX239" fmla="*/ 716371 w 7467600"/>
              <a:gd name="connsiteY239" fmla="*/ 3293249 h 6858000"/>
              <a:gd name="connsiteX240" fmla="*/ 579522 w 7467600"/>
              <a:gd name="connsiteY240" fmla="*/ 3371759 h 6858000"/>
              <a:gd name="connsiteX241" fmla="*/ 600288 w 7467600"/>
              <a:gd name="connsiteY241" fmla="*/ 3365555 h 6858000"/>
              <a:gd name="connsiteX242" fmla="*/ 840692 w 7467600"/>
              <a:gd name="connsiteY242" fmla="*/ 3284921 h 6858000"/>
              <a:gd name="connsiteX243" fmla="*/ 979248 w 7467600"/>
              <a:gd name="connsiteY243" fmla="*/ 3221003 h 6858000"/>
              <a:gd name="connsiteX244" fmla="*/ 1053282 w 7467600"/>
              <a:gd name="connsiteY244" fmla="*/ 3185247 h 6858000"/>
              <a:gd name="connsiteX245" fmla="*/ 1320603 w 7467600"/>
              <a:gd name="connsiteY245" fmla="*/ 3081281 h 6858000"/>
              <a:gd name="connsiteX246" fmla="*/ 1238695 w 7467600"/>
              <a:gd name="connsiteY246" fmla="*/ 3076820 h 6858000"/>
              <a:gd name="connsiteX247" fmla="*/ 5425627 w 7467600"/>
              <a:gd name="connsiteY247" fmla="*/ 2954192 h 6858000"/>
              <a:gd name="connsiteX248" fmla="*/ 5470770 w 7467600"/>
              <a:gd name="connsiteY248" fmla="*/ 3005435 h 6858000"/>
              <a:gd name="connsiteX249" fmla="*/ 5519779 w 7467600"/>
              <a:gd name="connsiteY249" fmla="*/ 4359223 h 6858000"/>
              <a:gd name="connsiteX250" fmla="*/ 5520293 w 7467600"/>
              <a:gd name="connsiteY250" fmla="*/ 4360602 h 6858000"/>
              <a:gd name="connsiteX251" fmla="*/ 5767221 w 7467600"/>
              <a:gd name="connsiteY251" fmla="*/ 4665564 h 6858000"/>
              <a:gd name="connsiteX252" fmla="*/ 6937169 w 7467600"/>
              <a:gd name="connsiteY252" fmla="*/ 4815941 h 6858000"/>
              <a:gd name="connsiteX253" fmla="*/ 6953922 w 7467600"/>
              <a:gd name="connsiteY253" fmla="*/ 4890068 h 6858000"/>
              <a:gd name="connsiteX254" fmla="*/ 6071359 w 7467600"/>
              <a:gd name="connsiteY254" fmla="*/ 4770770 h 6858000"/>
              <a:gd name="connsiteX255" fmla="*/ 6038839 w 7467600"/>
              <a:gd name="connsiteY255" fmla="*/ 4764474 h 6858000"/>
              <a:gd name="connsiteX256" fmla="*/ 6038706 w 7467600"/>
              <a:gd name="connsiteY256" fmla="*/ 4763847 h 6858000"/>
              <a:gd name="connsiteX257" fmla="*/ 6037784 w 7467600"/>
              <a:gd name="connsiteY257" fmla="*/ 4764270 h 6858000"/>
              <a:gd name="connsiteX258" fmla="*/ 6038839 w 7467600"/>
              <a:gd name="connsiteY258" fmla="*/ 4764474 h 6858000"/>
              <a:gd name="connsiteX259" fmla="*/ 6040338 w 7467600"/>
              <a:gd name="connsiteY259" fmla="*/ 4771418 h 6858000"/>
              <a:gd name="connsiteX260" fmla="*/ 6024488 w 7467600"/>
              <a:gd name="connsiteY260" fmla="*/ 4809903 h 6858000"/>
              <a:gd name="connsiteX261" fmla="*/ 5599771 w 7467600"/>
              <a:gd name="connsiteY261" fmla="*/ 5509652 h 6858000"/>
              <a:gd name="connsiteX262" fmla="*/ 5548843 w 7467600"/>
              <a:gd name="connsiteY262" fmla="*/ 5563845 h 6858000"/>
              <a:gd name="connsiteX263" fmla="*/ 5940952 w 7467600"/>
              <a:gd name="connsiteY263" fmla="*/ 6250028 h 6858000"/>
              <a:gd name="connsiteX264" fmla="*/ 6043441 w 7467600"/>
              <a:gd name="connsiteY264" fmla="*/ 6665847 h 6858000"/>
              <a:gd name="connsiteX265" fmla="*/ 6093432 w 7467600"/>
              <a:gd name="connsiteY265" fmla="*/ 6858000 h 6858000"/>
              <a:gd name="connsiteX266" fmla="*/ 6034344 w 7467600"/>
              <a:gd name="connsiteY266" fmla="*/ 6858000 h 6858000"/>
              <a:gd name="connsiteX267" fmla="*/ 6026679 w 7467600"/>
              <a:gd name="connsiteY267" fmla="*/ 6836959 h 6858000"/>
              <a:gd name="connsiteX268" fmla="*/ 5800441 w 7467600"/>
              <a:gd name="connsiteY268" fmla="*/ 6335286 h 6858000"/>
              <a:gd name="connsiteX269" fmla="*/ 5526562 w 7467600"/>
              <a:gd name="connsiteY269" fmla="*/ 5705388 h 6858000"/>
              <a:gd name="connsiteX270" fmla="*/ 5519640 w 7467600"/>
              <a:gd name="connsiteY270" fmla="*/ 5683774 h 6858000"/>
              <a:gd name="connsiteX271" fmla="*/ 5844559 w 7467600"/>
              <a:gd name="connsiteY271" fmla="*/ 6553349 h 6858000"/>
              <a:gd name="connsiteX272" fmla="*/ 5975994 w 7467600"/>
              <a:gd name="connsiteY272" fmla="*/ 6858000 h 6858000"/>
              <a:gd name="connsiteX273" fmla="*/ 5898547 w 7467600"/>
              <a:gd name="connsiteY273" fmla="*/ 6858000 h 6858000"/>
              <a:gd name="connsiteX274" fmla="*/ 5682041 w 7467600"/>
              <a:gd name="connsiteY274" fmla="*/ 6355860 h 6858000"/>
              <a:gd name="connsiteX275" fmla="*/ 5461758 w 7467600"/>
              <a:gd name="connsiteY275" fmla="*/ 5820220 h 6858000"/>
              <a:gd name="connsiteX276" fmla="*/ 5237282 w 7467600"/>
              <a:gd name="connsiteY276" fmla="*/ 6579086 h 6858000"/>
              <a:gd name="connsiteX277" fmla="*/ 5115009 w 7467600"/>
              <a:gd name="connsiteY277" fmla="*/ 6858000 h 6858000"/>
              <a:gd name="connsiteX278" fmla="*/ 5028074 w 7467600"/>
              <a:gd name="connsiteY278" fmla="*/ 6858000 h 6858000"/>
              <a:gd name="connsiteX279" fmla="*/ 5079508 w 7467600"/>
              <a:gd name="connsiteY279" fmla="*/ 6749074 h 6858000"/>
              <a:gd name="connsiteX280" fmla="*/ 5371846 w 7467600"/>
              <a:gd name="connsiteY280" fmla="*/ 5924413 h 6858000"/>
              <a:gd name="connsiteX281" fmla="*/ 5270512 w 7467600"/>
              <a:gd name="connsiteY281" fmla="*/ 6138975 h 6858000"/>
              <a:gd name="connsiteX282" fmla="*/ 5062409 w 7467600"/>
              <a:gd name="connsiteY282" fmla="*/ 6653544 h 6858000"/>
              <a:gd name="connsiteX283" fmla="*/ 5036628 w 7467600"/>
              <a:gd name="connsiteY283" fmla="*/ 6754247 h 6858000"/>
              <a:gd name="connsiteX284" fmla="*/ 5009112 w 7467600"/>
              <a:gd name="connsiteY284" fmla="*/ 6858000 h 6858000"/>
              <a:gd name="connsiteX285" fmla="*/ 4976679 w 7467600"/>
              <a:gd name="connsiteY285" fmla="*/ 6858000 h 6858000"/>
              <a:gd name="connsiteX286" fmla="*/ 5006537 w 7467600"/>
              <a:gd name="connsiteY286" fmla="*/ 6747068 h 6858000"/>
              <a:gd name="connsiteX287" fmla="*/ 5032723 w 7467600"/>
              <a:gd name="connsiteY287" fmla="*/ 6644957 h 6858000"/>
              <a:gd name="connsiteX288" fmla="*/ 5242949 w 7467600"/>
              <a:gd name="connsiteY288" fmla="*/ 6125175 h 6858000"/>
              <a:gd name="connsiteX289" fmla="*/ 5286321 w 7467600"/>
              <a:gd name="connsiteY289" fmla="*/ 6033555 h 6858000"/>
              <a:gd name="connsiteX290" fmla="*/ 5008210 w 7467600"/>
              <a:gd name="connsiteY290" fmla="*/ 6649194 h 6858000"/>
              <a:gd name="connsiteX291" fmla="*/ 4986321 w 7467600"/>
              <a:gd name="connsiteY291" fmla="*/ 6765687 h 6858000"/>
              <a:gd name="connsiteX292" fmla="*/ 4973474 w 7467600"/>
              <a:gd name="connsiteY292" fmla="*/ 6858000 h 6858000"/>
              <a:gd name="connsiteX293" fmla="*/ 4907178 w 7467600"/>
              <a:gd name="connsiteY293" fmla="*/ 6858000 h 6858000"/>
              <a:gd name="connsiteX294" fmla="*/ 4910810 w 7467600"/>
              <a:gd name="connsiteY294" fmla="*/ 6829660 h 6858000"/>
              <a:gd name="connsiteX295" fmla="*/ 4987461 w 7467600"/>
              <a:gd name="connsiteY295" fmla="*/ 6432994 h 6858000"/>
              <a:gd name="connsiteX296" fmla="*/ 5179262 w 7467600"/>
              <a:gd name="connsiteY296" fmla="*/ 6035044 h 6858000"/>
              <a:gd name="connsiteX297" fmla="*/ 4689678 w 7467600"/>
              <a:gd name="connsiteY297" fmla="*/ 6440241 h 6858000"/>
              <a:gd name="connsiteX298" fmla="*/ 4477543 w 7467600"/>
              <a:gd name="connsiteY298" fmla="*/ 6674836 h 6858000"/>
              <a:gd name="connsiteX299" fmla="*/ 4329957 w 7467600"/>
              <a:gd name="connsiteY299" fmla="*/ 6858000 h 6858000"/>
              <a:gd name="connsiteX300" fmla="*/ 4218595 w 7467600"/>
              <a:gd name="connsiteY300" fmla="*/ 6858000 h 6858000"/>
              <a:gd name="connsiteX301" fmla="*/ 4368888 w 7467600"/>
              <a:gd name="connsiteY301" fmla="*/ 6668412 h 6858000"/>
              <a:gd name="connsiteX302" fmla="*/ 4563091 w 7467600"/>
              <a:gd name="connsiteY302" fmla="*/ 6442508 h 6858000"/>
              <a:gd name="connsiteX303" fmla="*/ 5387324 w 7467600"/>
              <a:gd name="connsiteY303" fmla="*/ 5705830 h 6858000"/>
              <a:gd name="connsiteX304" fmla="*/ 5073620 w 7467600"/>
              <a:gd name="connsiteY304" fmla="*/ 5955437 h 6858000"/>
              <a:gd name="connsiteX305" fmla="*/ 4689789 w 7467600"/>
              <a:gd name="connsiteY305" fmla="*/ 6268382 h 6858000"/>
              <a:gd name="connsiteX306" fmla="*/ 4418722 w 7467600"/>
              <a:gd name="connsiteY306" fmla="*/ 6570886 h 6858000"/>
              <a:gd name="connsiteX307" fmla="*/ 4214944 w 7467600"/>
              <a:gd name="connsiteY307" fmla="*/ 6858000 h 6858000"/>
              <a:gd name="connsiteX308" fmla="*/ 4177898 w 7467600"/>
              <a:gd name="connsiteY308" fmla="*/ 6858000 h 6858000"/>
              <a:gd name="connsiteX309" fmla="*/ 4391597 w 7467600"/>
              <a:gd name="connsiteY309" fmla="*/ 6556370 h 6858000"/>
              <a:gd name="connsiteX310" fmla="*/ 4668889 w 7467600"/>
              <a:gd name="connsiteY310" fmla="*/ 6246399 h 6858000"/>
              <a:gd name="connsiteX311" fmla="*/ 5055427 w 7467600"/>
              <a:gd name="connsiteY311" fmla="*/ 5931476 h 6858000"/>
              <a:gd name="connsiteX312" fmla="*/ 5371814 w 7467600"/>
              <a:gd name="connsiteY312" fmla="*/ 5678975 h 6858000"/>
              <a:gd name="connsiteX313" fmla="*/ 4987918 w 7467600"/>
              <a:gd name="connsiteY313" fmla="*/ 5838701 h 6858000"/>
              <a:gd name="connsiteX314" fmla="*/ 4317146 w 7467600"/>
              <a:gd name="connsiteY314" fmla="*/ 6587716 h 6858000"/>
              <a:gd name="connsiteX315" fmla="*/ 4171627 w 7467600"/>
              <a:gd name="connsiteY315" fmla="*/ 6858000 h 6858000"/>
              <a:gd name="connsiteX316" fmla="*/ 4081585 w 7467600"/>
              <a:gd name="connsiteY316" fmla="*/ 6858000 h 6858000"/>
              <a:gd name="connsiteX317" fmla="*/ 4238603 w 7467600"/>
              <a:gd name="connsiteY317" fmla="*/ 6559341 h 6858000"/>
              <a:gd name="connsiteX318" fmla="*/ 4778333 w 7467600"/>
              <a:gd name="connsiteY318" fmla="*/ 5873626 h 6858000"/>
              <a:gd name="connsiteX319" fmla="*/ 5414185 w 7467600"/>
              <a:gd name="connsiteY319" fmla="*/ 5573882 h 6858000"/>
              <a:gd name="connsiteX320" fmla="*/ 5959648 w 7467600"/>
              <a:gd name="connsiteY320" fmla="*/ 4760797 h 6858000"/>
              <a:gd name="connsiteX321" fmla="*/ 5355019 w 7467600"/>
              <a:gd name="connsiteY321" fmla="*/ 4734672 h 6858000"/>
              <a:gd name="connsiteX322" fmla="*/ 5083565 w 7467600"/>
              <a:gd name="connsiteY322" fmla="*/ 5179121 h 6858000"/>
              <a:gd name="connsiteX323" fmla="*/ 4713577 w 7467600"/>
              <a:gd name="connsiteY323" fmla="*/ 5616803 h 6858000"/>
              <a:gd name="connsiteX324" fmla="*/ 3989559 w 7467600"/>
              <a:gd name="connsiteY324" fmla="*/ 6145945 h 6858000"/>
              <a:gd name="connsiteX325" fmla="*/ 3939824 w 7467600"/>
              <a:gd name="connsiteY325" fmla="*/ 6066900 h 6858000"/>
              <a:gd name="connsiteX326" fmla="*/ 4584537 w 7467600"/>
              <a:gd name="connsiteY326" fmla="*/ 5324826 h 6858000"/>
              <a:gd name="connsiteX327" fmla="*/ 5037105 w 7467600"/>
              <a:gd name="connsiteY327" fmla="*/ 5088765 h 6858000"/>
              <a:gd name="connsiteX328" fmla="*/ 5039930 w 7467600"/>
              <a:gd name="connsiteY328" fmla="*/ 5089585 h 6858000"/>
              <a:gd name="connsiteX329" fmla="*/ 5263764 w 7467600"/>
              <a:gd name="connsiteY329" fmla="*/ 4735525 h 6858000"/>
              <a:gd name="connsiteX330" fmla="*/ 4086300 w 7467600"/>
              <a:gd name="connsiteY330" fmla="*/ 4884599 h 6858000"/>
              <a:gd name="connsiteX331" fmla="*/ 4085485 w 7467600"/>
              <a:gd name="connsiteY331" fmla="*/ 4899070 h 6858000"/>
              <a:gd name="connsiteX332" fmla="*/ 3871915 w 7467600"/>
              <a:gd name="connsiteY332" fmla="*/ 5253645 h 6858000"/>
              <a:gd name="connsiteX333" fmla="*/ 3799374 w 7467600"/>
              <a:gd name="connsiteY333" fmla="*/ 5466127 h 6858000"/>
              <a:gd name="connsiteX334" fmla="*/ 3498850 w 7467600"/>
              <a:gd name="connsiteY334" fmla="*/ 6661888 h 6858000"/>
              <a:gd name="connsiteX335" fmla="*/ 3399216 w 7467600"/>
              <a:gd name="connsiteY335" fmla="*/ 6858000 h 6858000"/>
              <a:gd name="connsiteX336" fmla="*/ 3303688 w 7467600"/>
              <a:gd name="connsiteY336" fmla="*/ 6858000 h 6858000"/>
              <a:gd name="connsiteX337" fmla="*/ 3391774 w 7467600"/>
              <a:gd name="connsiteY337" fmla="*/ 6697181 h 6858000"/>
              <a:gd name="connsiteX338" fmla="*/ 3735540 w 7467600"/>
              <a:gd name="connsiteY338" fmla="*/ 5546923 h 6858000"/>
              <a:gd name="connsiteX339" fmla="*/ 3729438 w 7467600"/>
              <a:gd name="connsiteY339" fmla="*/ 5569058 h 6858000"/>
              <a:gd name="connsiteX340" fmla="*/ 3707782 w 7467600"/>
              <a:gd name="connsiteY340" fmla="*/ 5644908 h 6858000"/>
              <a:gd name="connsiteX341" fmla="*/ 3583827 w 7467600"/>
              <a:gd name="connsiteY341" fmla="*/ 6039215 h 6858000"/>
              <a:gd name="connsiteX342" fmla="*/ 3547861 w 7467600"/>
              <a:gd name="connsiteY342" fmla="*/ 6129609 h 6858000"/>
              <a:gd name="connsiteX343" fmla="*/ 3490905 w 7467600"/>
              <a:gd name="connsiteY343" fmla="*/ 6277660 h 6858000"/>
              <a:gd name="connsiteX344" fmla="*/ 3455859 w 7467600"/>
              <a:gd name="connsiteY344" fmla="*/ 6391301 h 6858000"/>
              <a:gd name="connsiteX345" fmla="*/ 3429112 w 7467600"/>
              <a:gd name="connsiteY345" fmla="*/ 6479469 h 6858000"/>
              <a:gd name="connsiteX346" fmla="*/ 3304862 w 7467600"/>
              <a:gd name="connsiteY346" fmla="*/ 6796476 h 6858000"/>
              <a:gd name="connsiteX347" fmla="*/ 3276071 w 7467600"/>
              <a:gd name="connsiteY347" fmla="*/ 6858000 h 6858000"/>
              <a:gd name="connsiteX348" fmla="*/ 3240805 w 7467600"/>
              <a:gd name="connsiteY348" fmla="*/ 6858000 h 6858000"/>
              <a:gd name="connsiteX349" fmla="*/ 3275917 w 7467600"/>
              <a:gd name="connsiteY349" fmla="*/ 6783192 h 6858000"/>
              <a:gd name="connsiteX350" fmla="*/ 3399358 w 7467600"/>
              <a:gd name="connsiteY350" fmla="*/ 6469011 h 6858000"/>
              <a:gd name="connsiteX351" fmla="*/ 3425650 w 7467600"/>
              <a:gd name="connsiteY351" fmla="*/ 6381333 h 6858000"/>
              <a:gd name="connsiteX352" fmla="*/ 3460661 w 7467600"/>
              <a:gd name="connsiteY352" fmla="*/ 6266763 h 6858000"/>
              <a:gd name="connsiteX353" fmla="*/ 3518021 w 7467600"/>
              <a:gd name="connsiteY353" fmla="*/ 6117298 h 6858000"/>
              <a:gd name="connsiteX354" fmla="*/ 3554035 w 7467600"/>
              <a:gd name="connsiteY354" fmla="*/ 6027832 h 6858000"/>
              <a:gd name="connsiteX355" fmla="*/ 3677174 w 7467600"/>
              <a:gd name="connsiteY355" fmla="*/ 5636351 h 6858000"/>
              <a:gd name="connsiteX356" fmla="*/ 3698819 w 7467600"/>
              <a:gd name="connsiteY356" fmla="*/ 5560503 h 6858000"/>
              <a:gd name="connsiteX357" fmla="*/ 3702094 w 7467600"/>
              <a:gd name="connsiteY357" fmla="*/ 5549194 h 6858000"/>
              <a:gd name="connsiteX358" fmla="*/ 3398355 w 7467600"/>
              <a:gd name="connsiteY358" fmla="*/ 6094603 h 6858000"/>
              <a:gd name="connsiteX359" fmla="*/ 3193941 w 7467600"/>
              <a:gd name="connsiteY359" fmla="*/ 6798775 h 6858000"/>
              <a:gd name="connsiteX360" fmla="*/ 3184140 w 7467600"/>
              <a:gd name="connsiteY360" fmla="*/ 6858000 h 6858000"/>
              <a:gd name="connsiteX361" fmla="*/ 3099978 w 7467600"/>
              <a:gd name="connsiteY361" fmla="*/ 6858000 h 6858000"/>
              <a:gd name="connsiteX362" fmla="*/ 3101556 w 7467600"/>
              <a:gd name="connsiteY362" fmla="*/ 6843337 h 6858000"/>
              <a:gd name="connsiteX363" fmla="*/ 3370162 w 7467600"/>
              <a:gd name="connsiteY363" fmla="*/ 5785550 h 6858000"/>
              <a:gd name="connsiteX364" fmla="*/ 3746477 w 7467600"/>
              <a:gd name="connsiteY364" fmla="*/ 5377889 h 6858000"/>
              <a:gd name="connsiteX365" fmla="*/ 3863399 w 7467600"/>
              <a:gd name="connsiteY365" fmla="*/ 5087257 h 6858000"/>
              <a:gd name="connsiteX366" fmla="*/ 3968712 w 7467600"/>
              <a:gd name="connsiteY366" fmla="*/ 4913989 h 6858000"/>
              <a:gd name="connsiteX367" fmla="*/ 2792390 w 7467600"/>
              <a:gd name="connsiteY367" fmla="*/ 5382974 h 6858000"/>
              <a:gd name="connsiteX368" fmla="*/ 2714982 w 7467600"/>
              <a:gd name="connsiteY368" fmla="*/ 5427051 h 6858000"/>
              <a:gd name="connsiteX369" fmla="*/ 2813361 w 7467600"/>
              <a:gd name="connsiteY369" fmla="*/ 6023912 h 6858000"/>
              <a:gd name="connsiteX370" fmla="*/ 2688430 w 7467600"/>
              <a:gd name="connsiteY370" fmla="*/ 6801564 h 6858000"/>
              <a:gd name="connsiteX371" fmla="*/ 2629626 w 7467600"/>
              <a:gd name="connsiteY371" fmla="*/ 6763394 h 6858000"/>
              <a:gd name="connsiteX372" fmla="*/ 2565328 w 7467600"/>
              <a:gd name="connsiteY372" fmla="*/ 5516399 h 6858000"/>
              <a:gd name="connsiteX373" fmla="*/ 1922999 w 7467600"/>
              <a:gd name="connsiteY373" fmla="*/ 5980343 h 6858000"/>
              <a:gd name="connsiteX374" fmla="*/ 1950261 w 7467600"/>
              <a:gd name="connsiteY374" fmla="*/ 6405858 h 6858000"/>
              <a:gd name="connsiteX375" fmla="*/ 2365554 w 7467600"/>
              <a:gd name="connsiteY375" fmla="*/ 6759107 h 6858000"/>
              <a:gd name="connsiteX376" fmla="*/ 2424142 w 7467600"/>
              <a:gd name="connsiteY376" fmla="*/ 6858000 h 6858000"/>
              <a:gd name="connsiteX377" fmla="*/ 2395994 w 7467600"/>
              <a:gd name="connsiteY377" fmla="*/ 6858000 h 6858000"/>
              <a:gd name="connsiteX378" fmla="*/ 2392863 w 7467600"/>
              <a:gd name="connsiteY378" fmla="*/ 6852964 h 6858000"/>
              <a:gd name="connsiteX379" fmla="*/ 2017589 w 7467600"/>
              <a:gd name="connsiteY379" fmla="*/ 6493982 h 6858000"/>
              <a:gd name="connsiteX380" fmla="*/ 2147336 w 7467600"/>
              <a:gd name="connsiteY380" fmla="*/ 6594052 h 6858000"/>
              <a:gd name="connsiteX381" fmla="*/ 2207047 w 7467600"/>
              <a:gd name="connsiteY381" fmla="*/ 6654540 h 6858000"/>
              <a:gd name="connsiteX382" fmla="*/ 2299106 w 7467600"/>
              <a:gd name="connsiteY382" fmla="*/ 6778931 h 6858000"/>
              <a:gd name="connsiteX383" fmla="*/ 2314430 w 7467600"/>
              <a:gd name="connsiteY383" fmla="*/ 6801144 h 6858000"/>
              <a:gd name="connsiteX384" fmla="*/ 2352406 w 7467600"/>
              <a:gd name="connsiteY384" fmla="*/ 6858000 h 6858000"/>
              <a:gd name="connsiteX385" fmla="*/ 2314492 w 7467600"/>
              <a:gd name="connsiteY385" fmla="*/ 6858000 h 6858000"/>
              <a:gd name="connsiteX386" fmla="*/ 2288095 w 7467600"/>
              <a:gd name="connsiteY386" fmla="*/ 6818030 h 6858000"/>
              <a:gd name="connsiteX387" fmla="*/ 2272768 w 7467600"/>
              <a:gd name="connsiteY387" fmla="*/ 6795822 h 6858000"/>
              <a:gd name="connsiteX388" fmla="*/ 2182715 w 7467600"/>
              <a:gd name="connsiteY388" fmla="*/ 6675071 h 6858000"/>
              <a:gd name="connsiteX389" fmla="*/ 2032061 w 7467600"/>
              <a:gd name="connsiteY389" fmla="*/ 6541380 h 6858000"/>
              <a:gd name="connsiteX390" fmla="*/ 2257220 w 7467600"/>
              <a:gd name="connsiteY390" fmla="*/ 6826257 h 6858000"/>
              <a:gd name="connsiteX391" fmla="*/ 2281324 w 7467600"/>
              <a:gd name="connsiteY391" fmla="*/ 6858000 h 6858000"/>
              <a:gd name="connsiteX392" fmla="*/ 2242860 w 7467600"/>
              <a:gd name="connsiteY392" fmla="*/ 6858000 h 6858000"/>
              <a:gd name="connsiteX393" fmla="*/ 2232818 w 7467600"/>
              <a:gd name="connsiteY393" fmla="*/ 6844926 h 6858000"/>
              <a:gd name="connsiteX394" fmla="*/ 1990172 w 7467600"/>
              <a:gd name="connsiteY394" fmla="*/ 6542121 h 6858000"/>
              <a:gd name="connsiteX395" fmla="*/ 2124090 w 7467600"/>
              <a:gd name="connsiteY395" fmla="*/ 6761017 h 6858000"/>
              <a:gd name="connsiteX396" fmla="*/ 2200380 w 7467600"/>
              <a:gd name="connsiteY396" fmla="*/ 6858000 h 6858000"/>
              <a:gd name="connsiteX397" fmla="*/ 2147507 w 7467600"/>
              <a:gd name="connsiteY397" fmla="*/ 6858000 h 6858000"/>
              <a:gd name="connsiteX398" fmla="*/ 2070668 w 7467600"/>
              <a:gd name="connsiteY398" fmla="*/ 6761520 h 6858000"/>
              <a:gd name="connsiteX399" fmla="*/ 1975142 w 7467600"/>
              <a:gd name="connsiteY399" fmla="*/ 6585570 h 6858000"/>
              <a:gd name="connsiteX400" fmla="*/ 2050035 w 7467600"/>
              <a:gd name="connsiteY400" fmla="*/ 6813345 h 6858000"/>
              <a:gd name="connsiteX401" fmla="*/ 2063025 w 7467600"/>
              <a:gd name="connsiteY401" fmla="*/ 6858000 h 6858000"/>
              <a:gd name="connsiteX402" fmla="*/ 2021675 w 7467600"/>
              <a:gd name="connsiteY402" fmla="*/ 6858000 h 6858000"/>
              <a:gd name="connsiteX403" fmla="*/ 2019308 w 7467600"/>
              <a:gd name="connsiteY403" fmla="*/ 6847118 h 6858000"/>
              <a:gd name="connsiteX404" fmla="*/ 1938835 w 7467600"/>
              <a:gd name="connsiteY404" fmla="*/ 6551160 h 6858000"/>
              <a:gd name="connsiteX405" fmla="*/ 1953230 w 7467600"/>
              <a:gd name="connsiteY405" fmla="*/ 6759699 h 6858000"/>
              <a:gd name="connsiteX406" fmla="*/ 1956763 w 7467600"/>
              <a:gd name="connsiteY406" fmla="*/ 6778191 h 6858000"/>
              <a:gd name="connsiteX407" fmla="*/ 1967925 w 7467600"/>
              <a:gd name="connsiteY407" fmla="*/ 6858000 h 6858000"/>
              <a:gd name="connsiteX408" fmla="*/ 1936622 w 7467600"/>
              <a:gd name="connsiteY408" fmla="*/ 6858000 h 6858000"/>
              <a:gd name="connsiteX409" fmla="*/ 1926261 w 7467600"/>
              <a:gd name="connsiteY409" fmla="*/ 6784064 h 6858000"/>
              <a:gd name="connsiteX410" fmla="*/ 1922724 w 7467600"/>
              <a:gd name="connsiteY410" fmla="*/ 6765577 h 6858000"/>
              <a:gd name="connsiteX411" fmla="*/ 1904650 w 7467600"/>
              <a:gd name="connsiteY411" fmla="*/ 6639616 h 6858000"/>
              <a:gd name="connsiteX412" fmla="*/ 1885273 w 7467600"/>
              <a:gd name="connsiteY412" fmla="*/ 6858000 h 6858000"/>
              <a:gd name="connsiteX413" fmla="*/ 1854363 w 7467600"/>
              <a:gd name="connsiteY413" fmla="*/ 6858000 h 6858000"/>
              <a:gd name="connsiteX414" fmla="*/ 1880391 w 7467600"/>
              <a:gd name="connsiteY414" fmla="*/ 6603796 h 6858000"/>
              <a:gd name="connsiteX415" fmla="*/ 1818273 w 7467600"/>
              <a:gd name="connsiteY415" fmla="*/ 6715729 h 6858000"/>
              <a:gd name="connsiteX416" fmla="*/ 1794691 w 7467600"/>
              <a:gd name="connsiteY416" fmla="*/ 6843239 h 6858000"/>
              <a:gd name="connsiteX417" fmla="*/ 1794914 w 7467600"/>
              <a:gd name="connsiteY417" fmla="*/ 6858000 h 6858000"/>
              <a:gd name="connsiteX418" fmla="*/ 1746128 w 7467600"/>
              <a:gd name="connsiteY418" fmla="*/ 6858000 h 6858000"/>
              <a:gd name="connsiteX419" fmla="*/ 1753934 w 7467600"/>
              <a:gd name="connsiteY419" fmla="*/ 6724796 h 6858000"/>
              <a:gd name="connsiteX420" fmla="*/ 1792053 w 7467600"/>
              <a:gd name="connsiteY420" fmla="*/ 6572396 h 6858000"/>
              <a:gd name="connsiteX421" fmla="*/ 1862248 w 7467600"/>
              <a:gd name="connsiteY421" fmla="*/ 6266397 h 6858000"/>
              <a:gd name="connsiteX422" fmla="*/ 1862250 w 7467600"/>
              <a:gd name="connsiteY422" fmla="*/ 6033531 h 6858000"/>
              <a:gd name="connsiteX423" fmla="*/ 1211999 w 7467600"/>
              <a:gd name="connsiteY423" fmla="*/ 6683610 h 6858000"/>
              <a:gd name="connsiteX424" fmla="*/ 1213266 w 7467600"/>
              <a:gd name="connsiteY424" fmla="*/ 6691947 h 6858000"/>
              <a:gd name="connsiteX425" fmla="*/ 1203370 w 7467600"/>
              <a:gd name="connsiteY425" fmla="*/ 6850676 h 6858000"/>
              <a:gd name="connsiteX426" fmla="*/ 1203671 w 7467600"/>
              <a:gd name="connsiteY426" fmla="*/ 6858000 h 6858000"/>
              <a:gd name="connsiteX427" fmla="*/ 1143180 w 7467600"/>
              <a:gd name="connsiteY427" fmla="*/ 6858000 h 6858000"/>
              <a:gd name="connsiteX428" fmla="*/ 1142176 w 7467600"/>
              <a:gd name="connsiteY428" fmla="*/ 6766045 h 6858000"/>
              <a:gd name="connsiteX429" fmla="*/ 1067484 w 7467600"/>
              <a:gd name="connsiteY429" fmla="*/ 6858000 h 6858000"/>
              <a:gd name="connsiteX430" fmla="*/ 953928 w 7467600"/>
              <a:gd name="connsiteY430" fmla="*/ 6858000 h 6858000"/>
              <a:gd name="connsiteX431" fmla="*/ 959715 w 7467600"/>
              <a:gd name="connsiteY431" fmla="*/ 6850185 h 6858000"/>
              <a:gd name="connsiteX432" fmla="*/ 1483788 w 7467600"/>
              <a:gd name="connsiteY432" fmla="*/ 6259174 h 6858000"/>
              <a:gd name="connsiteX433" fmla="*/ 1100671 w 7467600"/>
              <a:gd name="connsiteY433" fmla="*/ 6252137 h 6858000"/>
              <a:gd name="connsiteX434" fmla="*/ 1090144 w 7467600"/>
              <a:gd name="connsiteY434" fmla="*/ 6256748 h 6858000"/>
              <a:gd name="connsiteX435" fmla="*/ 1095872 w 7467600"/>
              <a:gd name="connsiteY435" fmla="*/ 6271892 h 6858000"/>
              <a:gd name="connsiteX436" fmla="*/ 262785 w 7467600"/>
              <a:gd name="connsiteY436" fmla="*/ 6845450 h 6858000"/>
              <a:gd name="connsiteX437" fmla="*/ 209968 w 7467600"/>
              <a:gd name="connsiteY437" fmla="*/ 6770713 h 6858000"/>
              <a:gd name="connsiteX438" fmla="*/ 873460 w 7467600"/>
              <a:gd name="connsiteY438" fmla="*/ 6253768 h 6858000"/>
              <a:gd name="connsiteX439" fmla="*/ 192686 w 7467600"/>
              <a:gd name="connsiteY439" fmla="*/ 5849257 h 6858000"/>
              <a:gd name="connsiteX440" fmla="*/ 4696 w 7467600"/>
              <a:gd name="connsiteY440" fmla="*/ 5697668 h 6858000"/>
              <a:gd name="connsiteX441" fmla="*/ 0 w 7467600"/>
              <a:gd name="connsiteY441" fmla="*/ 5689984 h 6858000"/>
              <a:gd name="connsiteX442" fmla="*/ 0 w 7467600"/>
              <a:gd name="connsiteY442" fmla="*/ 5513472 h 6858000"/>
              <a:gd name="connsiteX443" fmla="*/ 174101 w 7467600"/>
              <a:gd name="connsiteY443" fmla="*/ 5620277 h 6858000"/>
              <a:gd name="connsiteX444" fmla="*/ 891800 w 7467600"/>
              <a:gd name="connsiteY444" fmla="*/ 6036935 h 6858000"/>
              <a:gd name="connsiteX445" fmla="*/ 1072219 w 7467600"/>
              <a:gd name="connsiteY445" fmla="*/ 6169443 h 6858000"/>
              <a:gd name="connsiteX446" fmla="*/ 1074117 w 7467600"/>
              <a:gd name="connsiteY446" fmla="*/ 6170301 h 6858000"/>
              <a:gd name="connsiteX447" fmla="*/ 1083114 w 7467600"/>
              <a:gd name="connsiteY447" fmla="*/ 6174131 h 6858000"/>
              <a:gd name="connsiteX448" fmla="*/ 1543010 w 7467600"/>
              <a:gd name="connsiteY448" fmla="*/ 6191140 h 6858000"/>
              <a:gd name="connsiteX449" fmla="*/ 1551080 w 7467600"/>
              <a:gd name="connsiteY449" fmla="*/ 6195006 h 6858000"/>
              <a:gd name="connsiteX450" fmla="*/ 2345443 w 7467600"/>
              <a:gd name="connsiteY450" fmla="*/ 5549882 h 6858000"/>
              <a:gd name="connsiteX451" fmla="*/ 1721499 w 7467600"/>
              <a:gd name="connsiteY451" fmla="*/ 5599969 h 6858000"/>
              <a:gd name="connsiteX452" fmla="*/ 767716 w 7467600"/>
              <a:gd name="connsiteY452" fmla="*/ 5472768 h 6858000"/>
              <a:gd name="connsiteX453" fmla="*/ 722147 w 7467600"/>
              <a:gd name="connsiteY453" fmla="*/ 5393091 h 6858000"/>
              <a:gd name="connsiteX454" fmla="*/ 1485552 w 7467600"/>
              <a:gd name="connsiteY454" fmla="*/ 5313202 h 6858000"/>
              <a:gd name="connsiteX455" fmla="*/ 2143004 w 7467600"/>
              <a:gd name="connsiteY455" fmla="*/ 5402420 h 6858000"/>
              <a:gd name="connsiteX456" fmla="*/ 1933391 w 7467600"/>
              <a:gd name="connsiteY456" fmla="*/ 5156971 h 6858000"/>
              <a:gd name="connsiteX457" fmla="*/ 1827118 w 7467600"/>
              <a:gd name="connsiteY457" fmla="*/ 4968410 h 6858000"/>
              <a:gd name="connsiteX458" fmla="*/ 1837349 w 7467600"/>
              <a:gd name="connsiteY458" fmla="*/ 4956357 h 6858000"/>
              <a:gd name="connsiteX459" fmla="*/ 2162835 w 7467600"/>
              <a:gd name="connsiteY459" fmla="*/ 5187853 h 6858000"/>
              <a:gd name="connsiteX460" fmla="*/ 2257167 w 7467600"/>
              <a:gd name="connsiteY460" fmla="*/ 5462123 h 6858000"/>
              <a:gd name="connsiteX461" fmla="*/ 2261598 w 7467600"/>
              <a:gd name="connsiteY461" fmla="*/ 5467998 h 6858000"/>
              <a:gd name="connsiteX462" fmla="*/ 2437177 w 7467600"/>
              <a:gd name="connsiteY462" fmla="*/ 5479608 h 6858000"/>
              <a:gd name="connsiteX463" fmla="*/ 2445247 w 7467600"/>
              <a:gd name="connsiteY463" fmla="*/ 5483476 h 6858000"/>
              <a:gd name="connsiteX464" fmla="*/ 2743626 w 7467600"/>
              <a:gd name="connsiteY464" fmla="*/ 5304819 h 6858000"/>
              <a:gd name="connsiteX465" fmla="*/ 3048102 w 7467600"/>
              <a:gd name="connsiteY465" fmla="*/ 5150595 h 6858000"/>
              <a:gd name="connsiteX466" fmla="*/ 1799414 w 7467600"/>
              <a:gd name="connsiteY466" fmla="*/ 4694732 h 6858000"/>
              <a:gd name="connsiteX467" fmla="*/ 1771735 w 7467600"/>
              <a:gd name="connsiteY467" fmla="*/ 4619929 h 6858000"/>
              <a:gd name="connsiteX468" fmla="*/ 3104273 w 7467600"/>
              <a:gd name="connsiteY468" fmla="*/ 5076159 h 6858000"/>
              <a:gd name="connsiteX469" fmla="*/ 3113245 w 7467600"/>
              <a:gd name="connsiteY469" fmla="*/ 5090705 h 6858000"/>
              <a:gd name="connsiteX470" fmla="*/ 3126294 w 7467600"/>
              <a:gd name="connsiteY470" fmla="*/ 5114400 h 6858000"/>
              <a:gd name="connsiteX471" fmla="*/ 3937433 w 7467600"/>
              <a:gd name="connsiteY471" fmla="*/ 4830473 h 6858000"/>
              <a:gd name="connsiteX472" fmla="*/ 3590475 w 7467600"/>
              <a:gd name="connsiteY472" fmla="*/ 4597974 h 6858000"/>
              <a:gd name="connsiteX473" fmla="*/ 3100264 w 7467600"/>
              <a:gd name="connsiteY473" fmla="*/ 4579845 h 6858000"/>
              <a:gd name="connsiteX474" fmla="*/ 2183576 w 7467600"/>
              <a:gd name="connsiteY474" fmla="*/ 4227150 h 6858000"/>
              <a:gd name="connsiteX475" fmla="*/ 2151029 w 7467600"/>
              <a:gd name="connsiteY475" fmla="*/ 4146947 h 6858000"/>
              <a:gd name="connsiteX476" fmla="*/ 3563434 w 7467600"/>
              <a:gd name="connsiteY476" fmla="*/ 4469115 h 6858000"/>
              <a:gd name="connsiteX477" fmla="*/ 3177952 w 7467600"/>
              <a:gd name="connsiteY477" fmla="*/ 3657386 h 6858000"/>
              <a:gd name="connsiteX478" fmla="*/ 3189263 w 7467600"/>
              <a:gd name="connsiteY478" fmla="*/ 3625726 h 6858000"/>
              <a:gd name="connsiteX479" fmla="*/ 3560912 w 7467600"/>
              <a:gd name="connsiteY479" fmla="*/ 4079863 h 6858000"/>
              <a:gd name="connsiteX480" fmla="*/ 3626636 w 7467600"/>
              <a:gd name="connsiteY480" fmla="*/ 4512230 h 6858000"/>
              <a:gd name="connsiteX481" fmla="*/ 3653088 w 7467600"/>
              <a:gd name="connsiteY481" fmla="*/ 4521417 h 6858000"/>
              <a:gd name="connsiteX482" fmla="*/ 3988128 w 7467600"/>
              <a:gd name="connsiteY482" fmla="*/ 4817267 h 6858000"/>
              <a:gd name="connsiteX483" fmla="*/ 4830582 w 7467600"/>
              <a:gd name="connsiteY483" fmla="*/ 4676000 h 6858000"/>
              <a:gd name="connsiteX484" fmla="*/ 4830100 w 7467600"/>
              <a:gd name="connsiteY484" fmla="*/ 4675554 h 6858000"/>
              <a:gd name="connsiteX485" fmla="*/ 4036318 w 7467600"/>
              <a:gd name="connsiteY485" fmla="*/ 4147013 h 6858000"/>
              <a:gd name="connsiteX486" fmla="*/ 3432098 w 7467600"/>
              <a:gd name="connsiteY486" fmla="*/ 3537312 h 6858000"/>
              <a:gd name="connsiteX487" fmla="*/ 3446761 w 7467600"/>
              <a:gd name="connsiteY487" fmla="*/ 3461278 h 6858000"/>
              <a:gd name="connsiteX488" fmla="*/ 4419733 w 7467600"/>
              <a:gd name="connsiteY488" fmla="*/ 3963555 h 6858000"/>
              <a:gd name="connsiteX489" fmla="*/ 4781371 w 7467600"/>
              <a:gd name="connsiteY489" fmla="*/ 4458604 h 6858000"/>
              <a:gd name="connsiteX490" fmla="*/ 4780440 w 7467600"/>
              <a:gd name="connsiteY490" fmla="*/ 4470290 h 6858000"/>
              <a:gd name="connsiteX491" fmla="*/ 4898954 w 7467600"/>
              <a:gd name="connsiteY491" fmla="*/ 4662092 h 6858000"/>
              <a:gd name="connsiteX492" fmla="*/ 4900699 w 7467600"/>
              <a:gd name="connsiteY492" fmla="*/ 4670867 h 6858000"/>
              <a:gd name="connsiteX493" fmla="*/ 5714511 w 7467600"/>
              <a:gd name="connsiteY493" fmla="*/ 4663483 h 6858000"/>
              <a:gd name="connsiteX494" fmla="*/ 5464793 w 7467600"/>
              <a:gd name="connsiteY494" fmla="*/ 4393556 h 6858000"/>
              <a:gd name="connsiteX495" fmla="*/ 5461897 w 7467600"/>
              <a:gd name="connsiteY495" fmla="*/ 4390879 h 6858000"/>
              <a:gd name="connsiteX496" fmla="*/ 4294126 w 7467600"/>
              <a:gd name="connsiteY496" fmla="*/ 3303048 h 6858000"/>
              <a:gd name="connsiteX497" fmla="*/ 4305321 w 7467600"/>
              <a:gd name="connsiteY497" fmla="*/ 3256953 h 6858000"/>
              <a:gd name="connsiteX498" fmla="*/ 4949299 w 7467600"/>
              <a:gd name="connsiteY498" fmla="*/ 3766336 h 6858000"/>
              <a:gd name="connsiteX499" fmla="*/ 5291452 w 7467600"/>
              <a:gd name="connsiteY499" fmla="*/ 4076801 h 6858000"/>
              <a:gd name="connsiteX500" fmla="*/ 5434998 w 7467600"/>
              <a:gd name="connsiteY500" fmla="*/ 4254100 h 6858000"/>
              <a:gd name="connsiteX501" fmla="*/ 5351015 w 7467600"/>
              <a:gd name="connsiteY501" fmla="*/ 3760989 h 6858000"/>
              <a:gd name="connsiteX502" fmla="*/ 5413780 w 7467600"/>
              <a:gd name="connsiteY502" fmla="*/ 2966265 h 6858000"/>
              <a:gd name="connsiteX503" fmla="*/ 5425627 w 7467600"/>
              <a:gd name="connsiteY503" fmla="*/ 2954192 h 6858000"/>
              <a:gd name="connsiteX504" fmla="*/ 6604735 w 7467600"/>
              <a:gd name="connsiteY504" fmla="*/ 2041381 h 6858000"/>
              <a:gd name="connsiteX505" fmla="*/ 7204487 w 7467600"/>
              <a:gd name="connsiteY505" fmla="*/ 2742112 h 6858000"/>
              <a:gd name="connsiteX506" fmla="*/ 7131592 w 7467600"/>
              <a:gd name="connsiteY506" fmla="*/ 2672096 h 6858000"/>
              <a:gd name="connsiteX507" fmla="*/ 6996344 w 7467600"/>
              <a:gd name="connsiteY507" fmla="*/ 2518310 h 6858000"/>
              <a:gd name="connsiteX508" fmla="*/ 6735495 w 7467600"/>
              <a:gd name="connsiteY508" fmla="*/ 2196890 h 6858000"/>
              <a:gd name="connsiteX509" fmla="*/ 6721901 w 7467600"/>
              <a:gd name="connsiteY509" fmla="*/ 2179274 h 6858000"/>
              <a:gd name="connsiteX510" fmla="*/ 6604735 w 7467600"/>
              <a:gd name="connsiteY510" fmla="*/ 2041381 h 6858000"/>
              <a:gd name="connsiteX511" fmla="*/ 6591670 w 7467600"/>
              <a:gd name="connsiteY511" fmla="*/ 1988277 h 6858000"/>
              <a:gd name="connsiteX512" fmla="*/ 6747349 w 7467600"/>
              <a:gd name="connsiteY512" fmla="*/ 2160069 h 6858000"/>
              <a:gd name="connsiteX513" fmla="*/ 6760943 w 7467600"/>
              <a:gd name="connsiteY513" fmla="*/ 2177686 h 6858000"/>
              <a:gd name="connsiteX514" fmla="*/ 7021065 w 7467600"/>
              <a:gd name="connsiteY514" fmla="*/ 2498102 h 6858000"/>
              <a:gd name="connsiteX515" fmla="*/ 7155223 w 7467600"/>
              <a:gd name="connsiteY515" fmla="*/ 2650386 h 6858000"/>
              <a:gd name="connsiteX516" fmla="*/ 7203167 w 7467600"/>
              <a:gd name="connsiteY516" fmla="*/ 2697288 h 6858000"/>
              <a:gd name="connsiteX517" fmla="*/ 6937703 w 7467600"/>
              <a:gd name="connsiteY517" fmla="*/ 2321981 h 6858000"/>
              <a:gd name="connsiteX518" fmla="*/ 6591670 w 7467600"/>
              <a:gd name="connsiteY518" fmla="*/ 1988277 h 6858000"/>
              <a:gd name="connsiteX519" fmla="*/ 5798671 w 7467600"/>
              <a:gd name="connsiteY519" fmla="*/ 1981601 h 6858000"/>
              <a:gd name="connsiteX520" fmla="*/ 5754709 w 7467600"/>
              <a:gd name="connsiteY520" fmla="*/ 2071454 h 6858000"/>
              <a:gd name="connsiteX521" fmla="*/ 5763044 w 7467600"/>
              <a:gd name="connsiteY521" fmla="*/ 2842206 h 6858000"/>
              <a:gd name="connsiteX522" fmla="*/ 5764974 w 7467600"/>
              <a:gd name="connsiteY522" fmla="*/ 2799609 h 6858000"/>
              <a:gd name="connsiteX523" fmla="*/ 5767665 w 7467600"/>
              <a:gd name="connsiteY523" fmla="*/ 2666409 h 6858000"/>
              <a:gd name="connsiteX524" fmla="*/ 5763055 w 7467600"/>
              <a:gd name="connsiteY524" fmla="*/ 2579705 h 6858000"/>
              <a:gd name="connsiteX525" fmla="*/ 5758079 w 7467600"/>
              <a:gd name="connsiteY525" fmla="*/ 2492508 h 6858000"/>
              <a:gd name="connsiteX526" fmla="*/ 5779325 w 7467600"/>
              <a:gd name="connsiteY526" fmla="*/ 2197069 h 6858000"/>
              <a:gd name="connsiteX527" fmla="*/ 5798671 w 7467600"/>
              <a:gd name="connsiteY527" fmla="*/ 1981601 h 6858000"/>
              <a:gd name="connsiteX528" fmla="*/ 5829202 w 7467600"/>
              <a:gd name="connsiteY528" fmla="*/ 1971679 h 6858000"/>
              <a:gd name="connsiteX529" fmla="*/ 5809558 w 7467600"/>
              <a:gd name="connsiteY529" fmla="*/ 2198043 h 6858000"/>
              <a:gd name="connsiteX530" fmla="*/ 5788653 w 7467600"/>
              <a:gd name="connsiteY530" fmla="*/ 2489430 h 6858000"/>
              <a:gd name="connsiteX531" fmla="*/ 5793439 w 7467600"/>
              <a:gd name="connsiteY531" fmla="*/ 2575235 h 6858000"/>
              <a:gd name="connsiteX532" fmla="*/ 5796837 w 7467600"/>
              <a:gd name="connsiteY532" fmla="*/ 2637633 h 6858000"/>
              <a:gd name="connsiteX533" fmla="*/ 5818614 w 7467600"/>
              <a:gd name="connsiteY533" fmla="*/ 2473055 h 6858000"/>
              <a:gd name="connsiteX534" fmla="*/ 5829202 w 7467600"/>
              <a:gd name="connsiteY534" fmla="*/ 1971679 h 6858000"/>
              <a:gd name="connsiteX535" fmla="*/ 5911389 w 7467600"/>
              <a:gd name="connsiteY535" fmla="*/ 1898371 h 6858000"/>
              <a:gd name="connsiteX536" fmla="*/ 6237627 w 7467600"/>
              <a:gd name="connsiteY536" fmla="*/ 2231921 h 6858000"/>
              <a:gd name="connsiteX537" fmla="*/ 5911389 w 7467600"/>
              <a:gd name="connsiteY537" fmla="*/ 1898371 h 6858000"/>
              <a:gd name="connsiteX538" fmla="*/ 6944437 w 7467600"/>
              <a:gd name="connsiteY538" fmla="*/ 1575402 h 6858000"/>
              <a:gd name="connsiteX539" fmla="*/ 6304730 w 7467600"/>
              <a:gd name="connsiteY539" fmla="*/ 1766654 h 6858000"/>
              <a:gd name="connsiteX540" fmla="*/ 6944437 w 7467600"/>
              <a:gd name="connsiteY540" fmla="*/ 1575402 h 6858000"/>
              <a:gd name="connsiteX541" fmla="*/ 7019523 w 7467600"/>
              <a:gd name="connsiteY541" fmla="*/ 1519450 h 6858000"/>
              <a:gd name="connsiteX542" fmla="*/ 6298091 w 7467600"/>
              <a:gd name="connsiteY542" fmla="*/ 1737122 h 6858000"/>
              <a:gd name="connsiteX543" fmla="*/ 7019523 w 7467600"/>
              <a:gd name="connsiteY543" fmla="*/ 1519450 h 6858000"/>
              <a:gd name="connsiteX544" fmla="*/ 2399523 w 7467600"/>
              <a:gd name="connsiteY544" fmla="*/ 1428234 h 6858000"/>
              <a:gd name="connsiteX545" fmla="*/ 2224982 w 7467600"/>
              <a:gd name="connsiteY545" fmla="*/ 1826201 h 6858000"/>
              <a:gd name="connsiteX546" fmla="*/ 2096099 w 7467600"/>
              <a:gd name="connsiteY546" fmla="*/ 2345900 h 6858000"/>
              <a:gd name="connsiteX547" fmla="*/ 2283317 w 7467600"/>
              <a:gd name="connsiteY547" fmla="*/ 1796925 h 6858000"/>
              <a:gd name="connsiteX548" fmla="*/ 2399523 w 7467600"/>
              <a:gd name="connsiteY548" fmla="*/ 1428234 h 6858000"/>
              <a:gd name="connsiteX549" fmla="*/ 2448558 w 7467600"/>
              <a:gd name="connsiteY549" fmla="*/ 1373435 h 6858000"/>
              <a:gd name="connsiteX550" fmla="*/ 2312521 w 7467600"/>
              <a:gd name="connsiteY550" fmla="*/ 1806140 h 6858000"/>
              <a:gd name="connsiteX551" fmla="*/ 2127533 w 7467600"/>
              <a:gd name="connsiteY551" fmla="*/ 2348380 h 6858000"/>
              <a:gd name="connsiteX552" fmla="*/ 2358080 w 7467600"/>
              <a:gd name="connsiteY552" fmla="*/ 1866134 h 6858000"/>
              <a:gd name="connsiteX553" fmla="*/ 2407436 w 7467600"/>
              <a:gd name="connsiteY553" fmla="*/ 1651070 h 6858000"/>
              <a:gd name="connsiteX554" fmla="*/ 2448558 w 7467600"/>
              <a:gd name="connsiteY554" fmla="*/ 1373435 h 6858000"/>
              <a:gd name="connsiteX555" fmla="*/ 278707 w 7467600"/>
              <a:gd name="connsiteY555" fmla="*/ 1352270 h 6858000"/>
              <a:gd name="connsiteX556" fmla="*/ 321570 w 7467600"/>
              <a:gd name="connsiteY556" fmla="*/ 1861610 h 6858000"/>
              <a:gd name="connsiteX557" fmla="*/ 294281 w 7467600"/>
              <a:gd name="connsiteY557" fmla="*/ 1440658 h 6858000"/>
              <a:gd name="connsiteX558" fmla="*/ 278707 w 7467600"/>
              <a:gd name="connsiteY558" fmla="*/ 1352270 h 6858000"/>
              <a:gd name="connsiteX559" fmla="*/ 1423821 w 7467600"/>
              <a:gd name="connsiteY559" fmla="*/ 1351958 h 6858000"/>
              <a:gd name="connsiteX560" fmla="*/ 1638521 w 7467600"/>
              <a:gd name="connsiteY560" fmla="*/ 1908470 h 6858000"/>
              <a:gd name="connsiteX561" fmla="*/ 1754199 w 7467600"/>
              <a:gd name="connsiteY561" fmla="*/ 2149284 h 6858000"/>
              <a:gd name="connsiteX562" fmla="*/ 1908359 w 7467600"/>
              <a:gd name="connsiteY562" fmla="*/ 2364988 h 6858000"/>
              <a:gd name="connsiteX563" fmla="*/ 1647661 w 7467600"/>
              <a:gd name="connsiteY563" fmla="*/ 1825945 h 6858000"/>
              <a:gd name="connsiteX564" fmla="*/ 1423821 w 7467600"/>
              <a:gd name="connsiteY564" fmla="*/ 1351958 h 6858000"/>
              <a:gd name="connsiteX565" fmla="*/ 1431890 w 7467600"/>
              <a:gd name="connsiteY565" fmla="*/ 1306475 h 6858000"/>
              <a:gd name="connsiteX566" fmla="*/ 1507597 w 7467600"/>
              <a:gd name="connsiteY566" fmla="*/ 1446132 h 6858000"/>
              <a:gd name="connsiteX567" fmla="*/ 1674586 w 7467600"/>
              <a:gd name="connsiteY567" fmla="*/ 1813832 h 6858000"/>
              <a:gd name="connsiteX568" fmla="*/ 1815950 w 7467600"/>
              <a:gd name="connsiteY568" fmla="*/ 2128564 h 6858000"/>
              <a:gd name="connsiteX569" fmla="*/ 1984242 w 7467600"/>
              <a:gd name="connsiteY569" fmla="*/ 2430829 h 6858000"/>
              <a:gd name="connsiteX570" fmla="*/ 2014023 w 7467600"/>
              <a:gd name="connsiteY570" fmla="*/ 2450995 h 6858000"/>
              <a:gd name="connsiteX571" fmla="*/ 1747337 w 7467600"/>
              <a:gd name="connsiteY571" fmla="*/ 1855264 h 6858000"/>
              <a:gd name="connsiteX572" fmla="*/ 1533749 w 7467600"/>
              <a:gd name="connsiteY572" fmla="*/ 1478656 h 6858000"/>
              <a:gd name="connsiteX573" fmla="*/ 1431890 w 7467600"/>
              <a:gd name="connsiteY573" fmla="*/ 1306475 h 6858000"/>
              <a:gd name="connsiteX574" fmla="*/ 5052692 w 7467600"/>
              <a:gd name="connsiteY574" fmla="*/ 1292994 h 6858000"/>
              <a:gd name="connsiteX575" fmla="*/ 5200661 w 7467600"/>
              <a:gd name="connsiteY575" fmla="*/ 1635186 h 6858000"/>
              <a:gd name="connsiteX576" fmla="*/ 5297138 w 7467600"/>
              <a:gd name="connsiteY576" fmla="*/ 1906351 h 6858000"/>
              <a:gd name="connsiteX577" fmla="*/ 5052692 w 7467600"/>
              <a:gd name="connsiteY577" fmla="*/ 1292994 h 6858000"/>
              <a:gd name="connsiteX578" fmla="*/ 5009948 w 7467600"/>
              <a:gd name="connsiteY578" fmla="*/ 1273619 h 6858000"/>
              <a:gd name="connsiteX579" fmla="*/ 5121777 w 7467600"/>
              <a:gd name="connsiteY579" fmla="*/ 1654213 h 6858000"/>
              <a:gd name="connsiteX580" fmla="*/ 5293545 w 7467600"/>
              <a:gd name="connsiteY580" fmla="*/ 2072247 h 6858000"/>
              <a:gd name="connsiteX581" fmla="*/ 5294042 w 7467600"/>
              <a:gd name="connsiteY581" fmla="*/ 2065019 h 6858000"/>
              <a:gd name="connsiteX582" fmla="*/ 5171936 w 7467600"/>
              <a:gd name="connsiteY582" fmla="*/ 1647613 h 6858000"/>
              <a:gd name="connsiteX583" fmla="*/ 5009948 w 7467600"/>
              <a:gd name="connsiteY583" fmla="*/ 1273619 h 6858000"/>
              <a:gd name="connsiteX584" fmla="*/ 655236 w 7467600"/>
              <a:gd name="connsiteY584" fmla="*/ 1268632 h 6858000"/>
              <a:gd name="connsiteX585" fmla="*/ 839521 w 7467600"/>
              <a:gd name="connsiteY585" fmla="*/ 1685315 h 6858000"/>
              <a:gd name="connsiteX586" fmla="*/ 1109416 w 7467600"/>
              <a:gd name="connsiteY586" fmla="*/ 2061663 h 6858000"/>
              <a:gd name="connsiteX587" fmla="*/ 1298300 w 7467600"/>
              <a:gd name="connsiteY587" fmla="*/ 2247742 h 6858000"/>
              <a:gd name="connsiteX588" fmla="*/ 1125871 w 7467600"/>
              <a:gd name="connsiteY588" fmla="*/ 1989513 h 6858000"/>
              <a:gd name="connsiteX589" fmla="*/ 981574 w 7467600"/>
              <a:gd name="connsiteY589" fmla="*/ 1783157 h 6858000"/>
              <a:gd name="connsiteX590" fmla="*/ 922198 w 7467600"/>
              <a:gd name="connsiteY590" fmla="*/ 1677437 h 6858000"/>
              <a:gd name="connsiteX591" fmla="*/ 869293 w 7467600"/>
              <a:gd name="connsiteY591" fmla="*/ 1583214 h 6858000"/>
              <a:gd name="connsiteX592" fmla="*/ 751431 w 7467600"/>
              <a:gd name="connsiteY592" fmla="*/ 1405731 h 6858000"/>
              <a:gd name="connsiteX593" fmla="*/ 655236 w 7467600"/>
              <a:gd name="connsiteY593" fmla="*/ 1268632 h 6858000"/>
              <a:gd name="connsiteX594" fmla="*/ 6516292 w 7467600"/>
              <a:gd name="connsiteY594" fmla="*/ 1263064 h 6858000"/>
              <a:gd name="connsiteX595" fmla="*/ 5736320 w 7467600"/>
              <a:gd name="connsiteY595" fmla="*/ 1501803 h 6858000"/>
              <a:gd name="connsiteX596" fmla="*/ 6516292 w 7467600"/>
              <a:gd name="connsiteY596" fmla="*/ 1263064 h 6858000"/>
              <a:gd name="connsiteX597" fmla="*/ 291466 w 7467600"/>
              <a:gd name="connsiteY597" fmla="*/ 1250369 h 6858000"/>
              <a:gd name="connsiteX598" fmla="*/ 323180 w 7467600"/>
              <a:gd name="connsiteY598" fmla="*/ 1435283 h 6858000"/>
              <a:gd name="connsiteX599" fmla="*/ 349381 w 7467600"/>
              <a:gd name="connsiteY599" fmla="*/ 1875041 h 6858000"/>
              <a:gd name="connsiteX600" fmla="*/ 374363 w 7467600"/>
              <a:gd name="connsiteY600" fmla="*/ 1506494 h 6858000"/>
              <a:gd name="connsiteX601" fmla="*/ 302168 w 7467600"/>
              <a:gd name="connsiteY601" fmla="*/ 1274495 h 6858000"/>
              <a:gd name="connsiteX602" fmla="*/ 291466 w 7467600"/>
              <a:gd name="connsiteY602" fmla="*/ 1250369 h 6858000"/>
              <a:gd name="connsiteX603" fmla="*/ 678222 w 7467600"/>
              <a:gd name="connsiteY603" fmla="*/ 1248670 h 6858000"/>
              <a:gd name="connsiteX604" fmla="*/ 775536 w 7467600"/>
              <a:gd name="connsiteY604" fmla="*/ 1388015 h 6858000"/>
              <a:gd name="connsiteX605" fmla="*/ 894529 w 7467600"/>
              <a:gd name="connsiteY605" fmla="*/ 1567739 h 6858000"/>
              <a:gd name="connsiteX606" fmla="*/ 948000 w 7467600"/>
              <a:gd name="connsiteY606" fmla="*/ 1663088 h 6858000"/>
              <a:gd name="connsiteX607" fmla="*/ 1006812 w 7467600"/>
              <a:gd name="connsiteY607" fmla="*/ 1767683 h 6858000"/>
              <a:gd name="connsiteX608" fmla="*/ 1149133 w 7467600"/>
              <a:gd name="connsiteY608" fmla="*/ 1971513 h 6858000"/>
              <a:gd name="connsiteX609" fmla="*/ 1333952 w 7467600"/>
              <a:gd name="connsiteY609" fmla="*/ 2251620 h 6858000"/>
              <a:gd name="connsiteX610" fmla="*/ 1337329 w 7467600"/>
              <a:gd name="connsiteY610" fmla="*/ 2258350 h 6858000"/>
              <a:gd name="connsiteX611" fmla="*/ 1014726 w 7467600"/>
              <a:gd name="connsiteY611" fmla="*/ 1615556 h 6858000"/>
              <a:gd name="connsiteX612" fmla="*/ 678222 w 7467600"/>
              <a:gd name="connsiteY612" fmla="*/ 1248670 h 6858000"/>
              <a:gd name="connsiteX613" fmla="*/ 6691602 w 7467600"/>
              <a:gd name="connsiteY613" fmla="*/ 1140573 h 6858000"/>
              <a:gd name="connsiteX614" fmla="*/ 6571100 w 7467600"/>
              <a:gd name="connsiteY614" fmla="*/ 1183662 h 6858000"/>
              <a:gd name="connsiteX615" fmla="*/ 6241687 w 7467600"/>
              <a:gd name="connsiteY615" fmla="*/ 1257600 h 6858000"/>
              <a:gd name="connsiteX616" fmla="*/ 5693009 w 7467600"/>
              <a:gd name="connsiteY616" fmla="*/ 1478256 h 6858000"/>
              <a:gd name="connsiteX617" fmla="*/ 6548420 w 7467600"/>
              <a:gd name="connsiteY617" fmla="*/ 1214599 h 6858000"/>
              <a:gd name="connsiteX618" fmla="*/ 6605473 w 7467600"/>
              <a:gd name="connsiteY618" fmla="*/ 1184686 h 6858000"/>
              <a:gd name="connsiteX619" fmla="*/ 6691602 w 7467600"/>
              <a:gd name="connsiteY619" fmla="*/ 1140573 h 6858000"/>
              <a:gd name="connsiteX620" fmla="*/ 4002475 w 7467600"/>
              <a:gd name="connsiteY620" fmla="*/ 1037802 h 6858000"/>
              <a:gd name="connsiteX621" fmla="*/ 4000324 w 7467600"/>
              <a:gd name="connsiteY621" fmla="*/ 1039362 h 6858000"/>
              <a:gd name="connsiteX622" fmla="*/ 4002862 w 7467600"/>
              <a:gd name="connsiteY622" fmla="*/ 1042866 h 6858000"/>
              <a:gd name="connsiteX623" fmla="*/ 4002475 w 7467600"/>
              <a:gd name="connsiteY623" fmla="*/ 1037802 h 6858000"/>
              <a:gd name="connsiteX624" fmla="*/ 506322 w 7467600"/>
              <a:gd name="connsiteY624" fmla="*/ 1020997 h 6858000"/>
              <a:gd name="connsiteX625" fmla="*/ 533068 w 7467600"/>
              <a:gd name="connsiteY625" fmla="*/ 1029409 h 6858000"/>
              <a:gd name="connsiteX626" fmla="*/ 1232525 w 7467600"/>
              <a:gd name="connsiteY626" fmla="*/ 1804675 h 6858000"/>
              <a:gd name="connsiteX627" fmla="*/ 1388858 w 7467600"/>
              <a:gd name="connsiteY627" fmla="*/ 2368011 h 6858000"/>
              <a:gd name="connsiteX628" fmla="*/ 1384098 w 7467600"/>
              <a:gd name="connsiteY628" fmla="*/ 2378125 h 6858000"/>
              <a:gd name="connsiteX629" fmla="*/ 1425393 w 7467600"/>
              <a:gd name="connsiteY629" fmla="*/ 2589124 h 6858000"/>
              <a:gd name="connsiteX630" fmla="*/ 1424001 w 7467600"/>
              <a:gd name="connsiteY630" fmla="*/ 2597541 h 6858000"/>
              <a:gd name="connsiteX631" fmla="*/ 2152729 w 7467600"/>
              <a:gd name="connsiteY631" fmla="*/ 2864487 h 6858000"/>
              <a:gd name="connsiteX632" fmla="*/ 2020609 w 7467600"/>
              <a:gd name="connsiteY632" fmla="*/ 2539671 h 6858000"/>
              <a:gd name="connsiteX633" fmla="*/ 2018920 w 7467600"/>
              <a:gd name="connsiteY633" fmla="*/ 2536309 h 6858000"/>
              <a:gd name="connsiteX634" fmla="*/ 1342441 w 7467600"/>
              <a:gd name="connsiteY634" fmla="*/ 1173017 h 6858000"/>
              <a:gd name="connsiteX635" fmla="*/ 1367925 w 7467600"/>
              <a:gd name="connsiteY635" fmla="*/ 1135648 h 6858000"/>
              <a:gd name="connsiteX636" fmla="*/ 1771401 w 7467600"/>
              <a:gd name="connsiteY636" fmla="*/ 1806673 h 6858000"/>
              <a:gd name="connsiteX637" fmla="*/ 1972385 w 7467600"/>
              <a:gd name="connsiteY637" fmla="*/ 2198735 h 6858000"/>
              <a:gd name="connsiteX638" fmla="*/ 2040892 w 7467600"/>
              <a:gd name="connsiteY638" fmla="*/ 2405205 h 6858000"/>
              <a:gd name="connsiteX639" fmla="*/ 2131689 w 7467600"/>
              <a:gd name="connsiteY639" fmla="*/ 1936926 h 6858000"/>
              <a:gd name="connsiteX640" fmla="*/ 2454820 w 7467600"/>
              <a:gd name="connsiteY640" fmla="*/ 1248808 h 6858000"/>
              <a:gd name="connsiteX641" fmla="*/ 2492512 w 7467600"/>
              <a:gd name="connsiteY641" fmla="*/ 1302920 h 6858000"/>
              <a:gd name="connsiteX642" fmla="*/ 2081216 w 7467600"/>
              <a:gd name="connsiteY642" fmla="*/ 2527513 h 6858000"/>
              <a:gd name="connsiteX643" fmla="*/ 2081211 w 7467600"/>
              <a:gd name="connsiteY643" fmla="*/ 2528916 h 6858000"/>
              <a:gd name="connsiteX644" fmla="*/ 2199067 w 7467600"/>
              <a:gd name="connsiteY644" fmla="*/ 2884061 h 6858000"/>
              <a:gd name="connsiteX645" fmla="*/ 3192586 w 7467600"/>
              <a:gd name="connsiteY645" fmla="*/ 3411496 h 6858000"/>
              <a:gd name="connsiteX646" fmla="*/ 3182620 w 7467600"/>
              <a:gd name="connsiteY646" fmla="*/ 3483279 h 6858000"/>
              <a:gd name="connsiteX647" fmla="*/ 2435119 w 7467600"/>
              <a:gd name="connsiteY647" fmla="*/ 3080173 h 6858000"/>
              <a:gd name="connsiteX648" fmla="*/ 2410152 w 7467600"/>
              <a:gd name="connsiteY648" fmla="*/ 3063751 h 6858000"/>
              <a:gd name="connsiteX649" fmla="*/ 2408099 w 7467600"/>
              <a:gd name="connsiteY649" fmla="*/ 3064403 h 6858000"/>
              <a:gd name="connsiteX650" fmla="*/ 2407218 w 7467600"/>
              <a:gd name="connsiteY650" fmla="*/ 3070324 h 6858000"/>
              <a:gd name="connsiteX651" fmla="*/ 2380138 w 7467600"/>
              <a:gd name="connsiteY651" fmla="*/ 3099341 h 6858000"/>
              <a:gd name="connsiteX652" fmla="*/ 1765923 w 7467600"/>
              <a:gd name="connsiteY652" fmla="*/ 3581043 h 6858000"/>
              <a:gd name="connsiteX653" fmla="*/ 1702258 w 7467600"/>
              <a:gd name="connsiteY653" fmla="*/ 3612286 h 6858000"/>
              <a:gd name="connsiteX654" fmla="*/ 1538370 w 7467600"/>
              <a:gd name="connsiteY654" fmla="*/ 3811804 h 6858000"/>
              <a:gd name="connsiteX655" fmla="*/ 542867 w 7467600"/>
              <a:gd name="connsiteY655" fmla="*/ 4944092 h 6858000"/>
              <a:gd name="connsiteX656" fmla="*/ 515800 w 7467600"/>
              <a:gd name="connsiteY656" fmla="*/ 4862180 h 6858000"/>
              <a:gd name="connsiteX657" fmla="*/ 909145 w 7467600"/>
              <a:gd name="connsiteY657" fmla="*/ 4199225 h 6858000"/>
              <a:gd name="connsiteX658" fmla="*/ 1214067 w 7467600"/>
              <a:gd name="connsiteY658" fmla="*/ 3908561 h 6858000"/>
              <a:gd name="connsiteX659" fmla="*/ 640967 w 7467600"/>
              <a:gd name="connsiteY659" fmla="*/ 4105601 h 6858000"/>
              <a:gd name="connsiteX660" fmla="*/ 112563 w 7467600"/>
              <a:gd name="connsiteY660" fmla="*/ 4396952 h 6858000"/>
              <a:gd name="connsiteX661" fmla="*/ 0 w 7467600"/>
              <a:gd name="connsiteY661" fmla="*/ 4466006 h 6858000"/>
              <a:gd name="connsiteX662" fmla="*/ 0 w 7467600"/>
              <a:gd name="connsiteY662" fmla="*/ 4233763 h 6858000"/>
              <a:gd name="connsiteX663" fmla="*/ 36881 w 7467600"/>
              <a:gd name="connsiteY663" fmla="*/ 4200118 h 6858000"/>
              <a:gd name="connsiteX664" fmla="*/ 910534 w 7467600"/>
              <a:gd name="connsiteY664" fmla="*/ 3629753 h 6858000"/>
              <a:gd name="connsiteX665" fmla="*/ 1578717 w 7467600"/>
              <a:gd name="connsiteY665" fmla="*/ 3575982 h 6858000"/>
              <a:gd name="connsiteX666" fmla="*/ 2338780 w 7467600"/>
              <a:gd name="connsiteY666" fmla="*/ 3033725 h 6858000"/>
              <a:gd name="connsiteX667" fmla="*/ 1807991 w 7467600"/>
              <a:gd name="connsiteY667" fmla="*/ 2807184 h 6858000"/>
              <a:gd name="connsiteX668" fmla="*/ 1416358 w 7467600"/>
              <a:gd name="connsiteY668" fmla="*/ 3112571 h 6858000"/>
              <a:gd name="connsiteX669" fmla="*/ 939066 w 7467600"/>
              <a:gd name="connsiteY669" fmla="*/ 3378798 h 6858000"/>
              <a:gd name="connsiteX670" fmla="*/ 115099 w 7467600"/>
              <a:gd name="connsiteY670" fmla="*/ 3607650 h 6858000"/>
              <a:gd name="connsiteX671" fmla="*/ 97284 w 7467600"/>
              <a:gd name="connsiteY671" fmla="*/ 3520393 h 6858000"/>
              <a:gd name="connsiteX672" fmla="*/ 922050 w 7467600"/>
              <a:gd name="connsiteY672" fmla="*/ 3074867 h 6858000"/>
              <a:gd name="connsiteX673" fmla="*/ 1405265 w 7467600"/>
              <a:gd name="connsiteY673" fmla="*/ 3016319 h 6858000"/>
              <a:gd name="connsiteX674" fmla="*/ 1407512 w 7467600"/>
              <a:gd name="connsiteY674" fmla="*/ 3018001 h 6858000"/>
              <a:gd name="connsiteX675" fmla="*/ 1726266 w 7467600"/>
              <a:gd name="connsiteY675" fmla="*/ 2777274 h 6858000"/>
              <a:gd name="connsiteX676" fmla="*/ 625390 w 7467600"/>
              <a:gd name="connsiteY676" fmla="*/ 2514541 h 6858000"/>
              <a:gd name="connsiteX677" fmla="*/ 619799 w 7467600"/>
              <a:gd name="connsiteY677" fmla="*/ 2527180 h 6858000"/>
              <a:gd name="connsiteX678" fmla="*/ 310030 w 7467600"/>
              <a:gd name="connsiteY678" fmla="*/ 2771818 h 6858000"/>
              <a:gd name="connsiteX679" fmla="*/ 173877 w 7467600"/>
              <a:gd name="connsiteY679" fmla="*/ 2937056 h 6858000"/>
              <a:gd name="connsiteX680" fmla="*/ 77889 w 7467600"/>
              <a:gd name="connsiteY680" fmla="*/ 3138440 h 6858000"/>
              <a:gd name="connsiteX681" fmla="*/ 0 w 7467600"/>
              <a:gd name="connsiteY681" fmla="*/ 3271395 h 6858000"/>
              <a:gd name="connsiteX682" fmla="*/ 0 w 7467600"/>
              <a:gd name="connsiteY682" fmla="*/ 3153002 h 6858000"/>
              <a:gd name="connsiteX683" fmla="*/ 2386 w 7467600"/>
              <a:gd name="connsiteY683" fmla="*/ 3149203 h 6858000"/>
              <a:gd name="connsiteX684" fmla="*/ 89753 w 7467600"/>
              <a:gd name="connsiteY684" fmla="*/ 2987702 h 6858000"/>
              <a:gd name="connsiteX685" fmla="*/ 76869 w 7467600"/>
              <a:gd name="connsiteY685" fmla="*/ 3005404 h 6858000"/>
              <a:gd name="connsiteX686" fmla="*/ 32049 w 7467600"/>
              <a:gd name="connsiteY686" fmla="*/ 3065814 h 6858000"/>
              <a:gd name="connsiteX687" fmla="*/ 0 w 7467600"/>
              <a:gd name="connsiteY687" fmla="*/ 3108744 h 6858000"/>
              <a:gd name="connsiteX688" fmla="*/ 0 w 7467600"/>
              <a:gd name="connsiteY688" fmla="*/ 3058059 h 6858000"/>
              <a:gd name="connsiteX689" fmla="*/ 7610 w 7467600"/>
              <a:gd name="connsiteY689" fmla="*/ 3047889 h 6858000"/>
              <a:gd name="connsiteX690" fmla="*/ 52419 w 7467600"/>
              <a:gd name="connsiteY690" fmla="*/ 2987479 h 6858000"/>
              <a:gd name="connsiteX691" fmla="*/ 59142 w 7467600"/>
              <a:gd name="connsiteY691" fmla="*/ 2978488 h 6858000"/>
              <a:gd name="connsiteX692" fmla="*/ 0 w 7467600"/>
              <a:gd name="connsiteY692" fmla="*/ 3015334 h 6858000"/>
              <a:gd name="connsiteX693" fmla="*/ 0 w 7467600"/>
              <a:gd name="connsiteY693" fmla="*/ 2914286 h 6858000"/>
              <a:gd name="connsiteX694" fmla="*/ 36383 w 7467600"/>
              <a:gd name="connsiteY694" fmla="*/ 2901128 h 6858000"/>
              <a:gd name="connsiteX695" fmla="*/ 156329 w 7467600"/>
              <a:gd name="connsiteY695" fmla="*/ 2840533 h 6858000"/>
              <a:gd name="connsiteX696" fmla="*/ 358355 w 7467600"/>
              <a:gd name="connsiteY696" fmla="*/ 2620471 h 6858000"/>
              <a:gd name="connsiteX697" fmla="*/ 510577 w 7467600"/>
              <a:gd name="connsiteY697" fmla="*/ 2501244 h 6858000"/>
              <a:gd name="connsiteX698" fmla="*/ 211967 w 7467600"/>
              <a:gd name="connsiteY698" fmla="*/ 2479171 h 6858000"/>
              <a:gd name="connsiteX699" fmla="*/ 0 w 7467600"/>
              <a:gd name="connsiteY699" fmla="*/ 2476398 h 6858000"/>
              <a:gd name="connsiteX700" fmla="*/ 0 w 7467600"/>
              <a:gd name="connsiteY700" fmla="*/ 2389189 h 6858000"/>
              <a:gd name="connsiteX701" fmla="*/ 103062 w 7467600"/>
              <a:gd name="connsiteY701" fmla="*/ 2389518 h 6858000"/>
              <a:gd name="connsiteX702" fmla="*/ 510734 w 7467600"/>
              <a:gd name="connsiteY702" fmla="*/ 2416201 h 6858000"/>
              <a:gd name="connsiteX703" fmla="*/ 279257 w 7467600"/>
              <a:gd name="connsiteY703" fmla="*/ 2092102 h 6858000"/>
              <a:gd name="connsiteX704" fmla="*/ 65265 w 7467600"/>
              <a:gd name="connsiteY704" fmla="*/ 2006049 h 6858000"/>
              <a:gd name="connsiteX705" fmla="*/ 0 w 7467600"/>
              <a:gd name="connsiteY705" fmla="*/ 1982532 h 6858000"/>
              <a:gd name="connsiteX706" fmla="*/ 0 w 7467600"/>
              <a:gd name="connsiteY706" fmla="*/ 1912789 h 6858000"/>
              <a:gd name="connsiteX707" fmla="*/ 97460 w 7467600"/>
              <a:gd name="connsiteY707" fmla="*/ 1953725 h 6858000"/>
              <a:gd name="connsiteX708" fmla="*/ 221272 w 7467600"/>
              <a:gd name="connsiteY708" fmla="*/ 1980766 h 6858000"/>
              <a:gd name="connsiteX709" fmla="*/ 116765 w 7467600"/>
              <a:gd name="connsiteY709" fmla="*/ 1911033 h 6858000"/>
              <a:gd name="connsiteX710" fmla="*/ 16405 w 7467600"/>
              <a:gd name="connsiteY710" fmla="*/ 1803412 h 6858000"/>
              <a:gd name="connsiteX711" fmla="*/ 0 w 7467600"/>
              <a:gd name="connsiteY711" fmla="*/ 1784777 h 6858000"/>
              <a:gd name="connsiteX712" fmla="*/ 0 w 7467600"/>
              <a:gd name="connsiteY712" fmla="*/ 1740082 h 6858000"/>
              <a:gd name="connsiteX713" fmla="*/ 39394 w 7467600"/>
              <a:gd name="connsiteY713" fmla="*/ 1784856 h 6858000"/>
              <a:gd name="connsiteX714" fmla="*/ 135813 w 7467600"/>
              <a:gd name="connsiteY714" fmla="*/ 1888838 h 6858000"/>
              <a:gd name="connsiteX715" fmla="*/ 242575 w 7467600"/>
              <a:gd name="connsiteY715" fmla="*/ 1958841 h 6858000"/>
              <a:gd name="connsiteX716" fmla="*/ 82197 w 7467600"/>
              <a:gd name="connsiteY716" fmla="*/ 1754826 h 6858000"/>
              <a:gd name="connsiteX717" fmla="*/ 0 w 7467600"/>
              <a:gd name="connsiteY717" fmla="*/ 1679650 h 6858000"/>
              <a:gd name="connsiteX718" fmla="*/ 0 w 7467600"/>
              <a:gd name="connsiteY718" fmla="*/ 1602463 h 6858000"/>
              <a:gd name="connsiteX719" fmla="*/ 84689 w 7467600"/>
              <a:gd name="connsiteY719" fmla="*/ 1677442 h 6858000"/>
              <a:gd name="connsiteX720" fmla="*/ 298437 w 7467600"/>
              <a:gd name="connsiteY720" fmla="*/ 1968019 h 6858000"/>
              <a:gd name="connsiteX721" fmla="*/ 227269 w 7467600"/>
              <a:gd name="connsiteY721" fmla="*/ 1114064 h 6858000"/>
              <a:gd name="connsiteX722" fmla="*/ 248003 w 7467600"/>
              <a:gd name="connsiteY722" fmla="*/ 1089613 h 6858000"/>
              <a:gd name="connsiteX723" fmla="*/ 427020 w 7467600"/>
              <a:gd name="connsiteY723" fmla="*/ 1619803 h 6858000"/>
              <a:gd name="connsiteX724" fmla="*/ 340345 w 7467600"/>
              <a:gd name="connsiteY724" fmla="*/ 2027739 h 6858000"/>
              <a:gd name="connsiteX725" fmla="*/ 360865 w 7467600"/>
              <a:gd name="connsiteY725" fmla="*/ 2044827 h 6858000"/>
              <a:gd name="connsiteX726" fmla="*/ 560414 w 7467600"/>
              <a:gd name="connsiteY726" fmla="*/ 2421457 h 6858000"/>
              <a:gd name="connsiteX727" fmla="*/ 1359703 w 7467600"/>
              <a:gd name="connsiteY727" fmla="*/ 2578554 h 6858000"/>
              <a:gd name="connsiteX728" fmla="*/ 1359422 w 7467600"/>
              <a:gd name="connsiteY728" fmla="*/ 2577994 h 6858000"/>
              <a:gd name="connsiteX729" fmla="*/ 828701 w 7467600"/>
              <a:gd name="connsiteY729" fmla="*/ 1839520 h 6858000"/>
              <a:gd name="connsiteX730" fmla="*/ 494427 w 7467600"/>
              <a:gd name="connsiteY730" fmla="*/ 1092333 h 6858000"/>
              <a:gd name="connsiteX731" fmla="*/ 506322 w 7467600"/>
              <a:gd name="connsiteY731" fmla="*/ 1020997 h 6858000"/>
              <a:gd name="connsiteX732" fmla="*/ 4570198 w 7467600"/>
              <a:gd name="connsiteY732" fmla="*/ 978081 h 6858000"/>
              <a:gd name="connsiteX733" fmla="*/ 4523691 w 7467600"/>
              <a:gd name="connsiteY733" fmla="*/ 1127776 h 6858000"/>
              <a:gd name="connsiteX734" fmla="*/ 4509875 w 7467600"/>
              <a:gd name="connsiteY734" fmla="*/ 1167552 h 6858000"/>
              <a:gd name="connsiteX735" fmla="*/ 4478168 w 7467600"/>
              <a:gd name="connsiteY735" fmla="*/ 1260735 h 6858000"/>
              <a:gd name="connsiteX736" fmla="*/ 4409309 w 7467600"/>
              <a:gd name="connsiteY736" fmla="*/ 1666996 h 6858000"/>
              <a:gd name="connsiteX737" fmla="*/ 4370031 w 7467600"/>
              <a:gd name="connsiteY737" fmla="*/ 1955666 h 6858000"/>
              <a:gd name="connsiteX738" fmla="*/ 4570198 w 7467600"/>
              <a:gd name="connsiteY738" fmla="*/ 978081 h 6858000"/>
              <a:gd name="connsiteX739" fmla="*/ 4557898 w 7467600"/>
              <a:gd name="connsiteY739" fmla="*/ 900011 h 6858000"/>
              <a:gd name="connsiteX740" fmla="*/ 4344840 w 7467600"/>
              <a:gd name="connsiteY740" fmla="*/ 1922038 h 6858000"/>
              <a:gd name="connsiteX741" fmla="*/ 4378710 w 7467600"/>
              <a:gd name="connsiteY741" fmla="*/ 1665516 h 6858000"/>
              <a:gd name="connsiteX742" fmla="*/ 4448798 w 7467600"/>
              <a:gd name="connsiteY742" fmla="*/ 1253024 h 6858000"/>
              <a:gd name="connsiteX743" fmla="*/ 4480315 w 7467600"/>
              <a:gd name="connsiteY743" fmla="*/ 1158454 h 6858000"/>
              <a:gd name="connsiteX744" fmla="*/ 4494133 w 7467600"/>
              <a:gd name="connsiteY744" fmla="*/ 1118676 h 6858000"/>
              <a:gd name="connsiteX745" fmla="*/ 4557898 w 7467600"/>
              <a:gd name="connsiteY745" fmla="*/ 900011 h 6858000"/>
              <a:gd name="connsiteX746" fmla="*/ 5870151 w 7467600"/>
              <a:gd name="connsiteY746" fmla="*/ 898890 h 6858000"/>
              <a:gd name="connsiteX747" fmla="*/ 5861335 w 7467600"/>
              <a:gd name="connsiteY747" fmla="*/ 899177 h 6858000"/>
              <a:gd name="connsiteX748" fmla="*/ 5843702 w 7467600"/>
              <a:gd name="connsiteY748" fmla="*/ 899748 h 6858000"/>
              <a:gd name="connsiteX749" fmla="*/ 5651107 w 7467600"/>
              <a:gd name="connsiteY749" fmla="*/ 920306 h 6858000"/>
              <a:gd name="connsiteX750" fmla="*/ 5459407 w 7467600"/>
              <a:gd name="connsiteY750" fmla="*/ 940975 h 6858000"/>
              <a:gd name="connsiteX751" fmla="*/ 5374846 w 7467600"/>
              <a:gd name="connsiteY751" fmla="*/ 941988 h 6858000"/>
              <a:gd name="connsiteX752" fmla="*/ 5256105 w 7467600"/>
              <a:gd name="connsiteY752" fmla="*/ 945632 h 6858000"/>
              <a:gd name="connsiteX753" fmla="*/ 5107071 w 7467600"/>
              <a:gd name="connsiteY753" fmla="*/ 969720 h 6858000"/>
              <a:gd name="connsiteX754" fmla="*/ 4998681 w 7467600"/>
              <a:gd name="connsiteY754" fmla="*/ 988771 h 6858000"/>
              <a:gd name="connsiteX755" fmla="*/ 5870151 w 7467600"/>
              <a:gd name="connsiteY755" fmla="*/ 898890 h 6858000"/>
              <a:gd name="connsiteX756" fmla="*/ 5504425 w 7467600"/>
              <a:gd name="connsiteY756" fmla="*/ 848067 h 6858000"/>
              <a:gd name="connsiteX757" fmla="*/ 4968849 w 7467600"/>
              <a:gd name="connsiteY757" fmla="*/ 962318 h 6858000"/>
              <a:gd name="connsiteX758" fmla="*/ 5104039 w 7467600"/>
              <a:gd name="connsiteY758" fmla="*/ 940634 h 6858000"/>
              <a:gd name="connsiteX759" fmla="*/ 5256311 w 7467600"/>
              <a:gd name="connsiteY759" fmla="*/ 916490 h 6858000"/>
              <a:gd name="connsiteX760" fmla="*/ 5377381 w 7467600"/>
              <a:gd name="connsiteY760" fmla="*/ 912671 h 6858000"/>
              <a:gd name="connsiteX761" fmla="*/ 5460148 w 7467600"/>
              <a:gd name="connsiteY761" fmla="*/ 911442 h 6858000"/>
              <a:gd name="connsiteX762" fmla="*/ 5648971 w 7467600"/>
              <a:gd name="connsiteY762" fmla="*/ 891331 h 6858000"/>
              <a:gd name="connsiteX763" fmla="*/ 5844807 w 7467600"/>
              <a:gd name="connsiteY763" fmla="*/ 870718 h 6858000"/>
              <a:gd name="connsiteX764" fmla="*/ 5862975 w 7467600"/>
              <a:gd name="connsiteY764" fmla="*/ 869756 h 6858000"/>
              <a:gd name="connsiteX765" fmla="*/ 5920887 w 7467600"/>
              <a:gd name="connsiteY765" fmla="*/ 865929 h 6858000"/>
              <a:gd name="connsiteX766" fmla="*/ 5504425 w 7467600"/>
              <a:gd name="connsiteY766" fmla="*/ 848067 h 6858000"/>
              <a:gd name="connsiteX767" fmla="*/ 3607114 w 7467600"/>
              <a:gd name="connsiteY767" fmla="*/ 467441 h 6858000"/>
              <a:gd name="connsiteX768" fmla="*/ 3296242 w 7467600"/>
              <a:gd name="connsiteY768" fmla="*/ 807991 h 6858000"/>
              <a:gd name="connsiteX769" fmla="*/ 3174674 w 7467600"/>
              <a:gd name="connsiteY769" fmla="*/ 919759 h 6858000"/>
              <a:gd name="connsiteX770" fmla="*/ 3042978 w 7467600"/>
              <a:gd name="connsiteY770" fmla="*/ 1054894 h 6858000"/>
              <a:gd name="connsiteX771" fmla="*/ 2968914 w 7467600"/>
              <a:gd name="connsiteY771" fmla="*/ 1133756 h 6858000"/>
              <a:gd name="connsiteX772" fmla="*/ 3103823 w 7467600"/>
              <a:gd name="connsiteY772" fmla="*/ 1026814 h 6858000"/>
              <a:gd name="connsiteX773" fmla="*/ 3607114 w 7467600"/>
              <a:gd name="connsiteY773" fmla="*/ 467441 h 6858000"/>
              <a:gd name="connsiteX774" fmla="*/ 3744487 w 7467600"/>
              <a:gd name="connsiteY774" fmla="*/ 383136 h 6858000"/>
              <a:gd name="connsiteX775" fmla="*/ 3970213 w 7467600"/>
              <a:gd name="connsiteY775" fmla="*/ 995559 h 6858000"/>
              <a:gd name="connsiteX776" fmla="*/ 3744487 w 7467600"/>
              <a:gd name="connsiteY776" fmla="*/ 383136 h 6858000"/>
              <a:gd name="connsiteX777" fmla="*/ 3624562 w 7467600"/>
              <a:gd name="connsiteY777" fmla="*/ 367041 h 6858000"/>
              <a:gd name="connsiteX778" fmla="*/ 3489712 w 7467600"/>
              <a:gd name="connsiteY778" fmla="*/ 485386 h 6858000"/>
              <a:gd name="connsiteX779" fmla="*/ 3182994 w 7467600"/>
              <a:gd name="connsiteY779" fmla="*/ 828265 h 6858000"/>
              <a:gd name="connsiteX780" fmla="*/ 2892114 w 7467600"/>
              <a:gd name="connsiteY780" fmla="*/ 1172635 h 6858000"/>
              <a:gd name="connsiteX781" fmla="*/ 3021459 w 7467600"/>
              <a:gd name="connsiteY781" fmla="*/ 1035385 h 6858000"/>
              <a:gd name="connsiteX782" fmla="*/ 3153873 w 7467600"/>
              <a:gd name="connsiteY782" fmla="*/ 898971 h 6858000"/>
              <a:gd name="connsiteX783" fmla="*/ 3276511 w 7467600"/>
              <a:gd name="connsiteY783" fmla="*/ 786423 h 6858000"/>
              <a:gd name="connsiteX784" fmla="*/ 3584154 w 7467600"/>
              <a:gd name="connsiteY784" fmla="*/ 448218 h 6858000"/>
              <a:gd name="connsiteX785" fmla="*/ 3624562 w 7467600"/>
              <a:gd name="connsiteY785" fmla="*/ 367041 h 6858000"/>
              <a:gd name="connsiteX786" fmla="*/ 3766672 w 7467600"/>
              <a:gd name="connsiteY786" fmla="*/ 359429 h 6858000"/>
              <a:gd name="connsiteX787" fmla="*/ 3996338 w 7467600"/>
              <a:gd name="connsiteY787" fmla="*/ 968237 h 6858000"/>
              <a:gd name="connsiteX788" fmla="*/ 3766672 w 7467600"/>
              <a:gd name="connsiteY788" fmla="*/ 359429 h 6858000"/>
              <a:gd name="connsiteX789" fmla="*/ 5805386 w 7467600"/>
              <a:gd name="connsiteY789" fmla="*/ 239240 h 6858000"/>
              <a:gd name="connsiteX790" fmla="*/ 5736947 w 7467600"/>
              <a:gd name="connsiteY790" fmla="*/ 261367 h 6858000"/>
              <a:gd name="connsiteX791" fmla="*/ 5427012 w 7467600"/>
              <a:gd name="connsiteY791" fmla="*/ 311272 h 6858000"/>
              <a:gd name="connsiteX792" fmla="*/ 5147818 w 7467600"/>
              <a:gd name="connsiteY792" fmla="*/ 322112 h 6858000"/>
              <a:gd name="connsiteX793" fmla="*/ 5060854 w 7467600"/>
              <a:gd name="connsiteY793" fmla="*/ 311882 h 6858000"/>
              <a:gd name="connsiteX794" fmla="*/ 4945989 w 7467600"/>
              <a:gd name="connsiteY794" fmla="*/ 300516 h 6858000"/>
              <a:gd name="connsiteX795" fmla="*/ 5410479 w 7467600"/>
              <a:gd name="connsiteY795" fmla="*/ 348434 h 6858000"/>
              <a:gd name="connsiteX796" fmla="*/ 5805386 w 7467600"/>
              <a:gd name="connsiteY796" fmla="*/ 239240 h 6858000"/>
              <a:gd name="connsiteX797" fmla="*/ 5905192 w 7467600"/>
              <a:gd name="connsiteY797" fmla="*/ 163079 h 6858000"/>
              <a:gd name="connsiteX798" fmla="*/ 5865655 w 7467600"/>
              <a:gd name="connsiteY798" fmla="*/ 171901 h 6858000"/>
              <a:gd name="connsiteX799" fmla="*/ 5259740 w 7467600"/>
              <a:gd name="connsiteY799" fmla="*/ 257013 h 6858000"/>
              <a:gd name="connsiteX800" fmla="*/ 5208466 w 7467600"/>
              <a:gd name="connsiteY800" fmla="*/ 257550 h 6858000"/>
              <a:gd name="connsiteX801" fmla="*/ 4980204 w 7467600"/>
              <a:gd name="connsiteY801" fmla="*/ 271903 h 6858000"/>
              <a:gd name="connsiteX802" fmla="*/ 5068068 w 7467600"/>
              <a:gd name="connsiteY802" fmla="*/ 282244 h 6858000"/>
              <a:gd name="connsiteX803" fmla="*/ 5153231 w 7467600"/>
              <a:gd name="connsiteY803" fmla="*/ 292240 h 6858000"/>
              <a:gd name="connsiteX804" fmla="*/ 5426491 w 7467600"/>
              <a:gd name="connsiteY804" fmla="*/ 281128 h 6858000"/>
              <a:gd name="connsiteX805" fmla="*/ 5731212 w 7467600"/>
              <a:gd name="connsiteY805" fmla="*/ 231951 h 6858000"/>
              <a:gd name="connsiteX806" fmla="*/ 5905192 w 7467600"/>
              <a:gd name="connsiteY806" fmla="*/ 163079 h 6858000"/>
              <a:gd name="connsiteX807" fmla="*/ 5944437 w 7467600"/>
              <a:gd name="connsiteY807" fmla="*/ 113829 h 6858000"/>
              <a:gd name="connsiteX808" fmla="*/ 5825032 w 7467600"/>
              <a:gd name="connsiteY808" fmla="*/ 146405 h 6858000"/>
              <a:gd name="connsiteX809" fmla="*/ 4955599 w 7467600"/>
              <a:gd name="connsiteY809" fmla="*/ 247008 h 6858000"/>
              <a:gd name="connsiteX810" fmla="*/ 5210104 w 7467600"/>
              <a:gd name="connsiteY810" fmla="*/ 228123 h 6858000"/>
              <a:gd name="connsiteX811" fmla="*/ 5261015 w 7467600"/>
              <a:gd name="connsiteY811" fmla="*/ 227087 h 6858000"/>
              <a:gd name="connsiteX812" fmla="*/ 5861181 w 7467600"/>
              <a:gd name="connsiteY812" fmla="*/ 143093 h 6858000"/>
              <a:gd name="connsiteX813" fmla="*/ 5961252 w 7467600"/>
              <a:gd name="connsiteY813" fmla="*/ 114820 h 6858000"/>
              <a:gd name="connsiteX814" fmla="*/ 5944437 w 7467600"/>
              <a:gd name="connsiteY814" fmla="*/ 113829 h 6858000"/>
              <a:gd name="connsiteX815" fmla="*/ 3882765 w 7467600"/>
              <a:gd name="connsiteY815" fmla="*/ 0 h 6858000"/>
              <a:gd name="connsiteX816" fmla="*/ 3995099 w 7467600"/>
              <a:gd name="connsiteY816" fmla="*/ 0 h 6858000"/>
              <a:gd name="connsiteX817" fmla="*/ 4163818 w 7467600"/>
              <a:gd name="connsiteY817" fmla="*/ 234104 h 6858000"/>
              <a:gd name="connsiteX818" fmla="*/ 4172099 w 7467600"/>
              <a:gd name="connsiteY818" fmla="*/ 234207 h 6858000"/>
              <a:gd name="connsiteX819" fmla="*/ 4784282 w 7467600"/>
              <a:gd name="connsiteY819" fmla="*/ 276561 h 6858000"/>
              <a:gd name="connsiteX820" fmla="*/ 4801687 w 7467600"/>
              <a:gd name="connsiteY820" fmla="*/ 267764 h 6858000"/>
              <a:gd name="connsiteX821" fmla="*/ 6082788 w 7467600"/>
              <a:gd name="connsiteY821" fmla="*/ 64119 h 6858000"/>
              <a:gd name="connsiteX822" fmla="*/ 6099442 w 7467600"/>
              <a:gd name="connsiteY822" fmla="*/ 82568 h 6858000"/>
              <a:gd name="connsiteX823" fmla="*/ 4804137 w 7467600"/>
              <a:gd name="connsiteY823" fmla="*/ 320931 h 6858000"/>
              <a:gd name="connsiteX824" fmla="*/ 4227047 w 7467600"/>
              <a:gd name="connsiteY824" fmla="*/ 313415 h 6858000"/>
              <a:gd name="connsiteX825" fmla="*/ 4346041 w 7467600"/>
              <a:gd name="connsiteY825" fmla="*/ 456086 h 6858000"/>
              <a:gd name="connsiteX826" fmla="*/ 4870967 w 7467600"/>
              <a:gd name="connsiteY826" fmla="*/ 963061 h 6858000"/>
              <a:gd name="connsiteX827" fmla="*/ 4889647 w 7467600"/>
              <a:gd name="connsiteY827" fmla="*/ 957147 h 6858000"/>
              <a:gd name="connsiteX828" fmla="*/ 5422504 w 7467600"/>
              <a:gd name="connsiteY828" fmla="*/ 805191 h 6858000"/>
              <a:gd name="connsiteX829" fmla="*/ 6087656 w 7467600"/>
              <a:gd name="connsiteY829" fmla="*/ 826703 h 6858000"/>
              <a:gd name="connsiteX830" fmla="*/ 6058717 w 7467600"/>
              <a:gd name="connsiteY830" fmla="*/ 865992 h 6858000"/>
              <a:gd name="connsiteX831" fmla="*/ 4974153 w 7467600"/>
              <a:gd name="connsiteY831" fmla="*/ 1045456 h 6858000"/>
              <a:gd name="connsiteX832" fmla="*/ 5627835 w 7467600"/>
              <a:gd name="connsiteY832" fmla="*/ 1472077 h 6858000"/>
              <a:gd name="connsiteX833" fmla="*/ 5629817 w 7467600"/>
              <a:gd name="connsiteY833" fmla="*/ 1471412 h 6858000"/>
              <a:gd name="connsiteX834" fmla="*/ 5634124 w 7467600"/>
              <a:gd name="connsiteY834" fmla="*/ 1470572 h 6858000"/>
              <a:gd name="connsiteX835" fmla="*/ 5755832 w 7467600"/>
              <a:gd name="connsiteY835" fmla="*/ 1383886 h 6858000"/>
              <a:gd name="connsiteX836" fmla="*/ 6014186 w 7467600"/>
              <a:gd name="connsiteY836" fmla="*/ 1279799 h 6858000"/>
              <a:gd name="connsiteX837" fmla="*/ 6901619 w 7467600"/>
              <a:gd name="connsiteY837" fmla="*/ 1047874 h 6858000"/>
              <a:gd name="connsiteX838" fmla="*/ 6931566 w 7467600"/>
              <a:gd name="connsiteY838" fmla="*/ 1062034 h 6858000"/>
              <a:gd name="connsiteX839" fmla="*/ 5790982 w 7467600"/>
              <a:gd name="connsiteY839" fmla="*/ 1561380 h 6858000"/>
              <a:gd name="connsiteX840" fmla="*/ 6188971 w 7467600"/>
              <a:gd name="connsiteY840" fmla="*/ 1755168 h 6858000"/>
              <a:gd name="connsiteX841" fmla="*/ 6202446 w 7467600"/>
              <a:gd name="connsiteY841" fmla="*/ 1752268 h 6858000"/>
              <a:gd name="connsiteX842" fmla="*/ 7179560 w 7467600"/>
              <a:gd name="connsiteY842" fmla="*/ 1467551 h 6858000"/>
              <a:gd name="connsiteX843" fmla="*/ 7158730 w 7467600"/>
              <a:gd name="connsiteY843" fmla="*/ 1507835 h 6858000"/>
              <a:gd name="connsiteX844" fmla="*/ 6326959 w 7467600"/>
              <a:gd name="connsiteY844" fmla="*/ 1817686 h 6858000"/>
              <a:gd name="connsiteX845" fmla="*/ 6537433 w 7467600"/>
              <a:gd name="connsiteY845" fmla="*/ 1907790 h 6858000"/>
              <a:gd name="connsiteX846" fmla="*/ 6550221 w 7467600"/>
              <a:gd name="connsiteY846" fmla="*/ 1910729 h 6858000"/>
              <a:gd name="connsiteX847" fmla="*/ 6964438 w 7467600"/>
              <a:gd name="connsiteY847" fmla="*/ 2209505 h 6858000"/>
              <a:gd name="connsiteX848" fmla="*/ 7367862 w 7467600"/>
              <a:gd name="connsiteY848" fmla="*/ 2806833 h 6858000"/>
              <a:gd name="connsiteX849" fmla="*/ 7364329 w 7467600"/>
              <a:gd name="connsiteY849" fmla="*/ 2826907 h 6858000"/>
              <a:gd name="connsiteX850" fmla="*/ 7290545 w 7467600"/>
              <a:gd name="connsiteY850" fmla="*/ 2850663 h 6858000"/>
              <a:gd name="connsiteX851" fmla="*/ 6472036 w 7467600"/>
              <a:gd name="connsiteY851" fmla="*/ 1959003 h 6858000"/>
              <a:gd name="connsiteX852" fmla="*/ 5792897 w 7467600"/>
              <a:gd name="connsiteY852" fmla="*/ 1647747 h 6858000"/>
              <a:gd name="connsiteX853" fmla="*/ 5842751 w 7467600"/>
              <a:gd name="connsiteY853" fmla="*/ 1816112 h 6858000"/>
              <a:gd name="connsiteX854" fmla="*/ 5847424 w 7467600"/>
              <a:gd name="connsiteY854" fmla="*/ 1815776 h 6858000"/>
              <a:gd name="connsiteX855" fmla="*/ 6399821 w 7467600"/>
              <a:gd name="connsiteY855" fmla="*/ 2344799 h 6858000"/>
              <a:gd name="connsiteX856" fmla="*/ 6323232 w 7467600"/>
              <a:gd name="connsiteY856" fmla="*/ 2389634 h 6858000"/>
              <a:gd name="connsiteX857" fmla="*/ 5942958 w 7467600"/>
              <a:gd name="connsiteY857" fmla="*/ 2077708 h 6858000"/>
              <a:gd name="connsiteX858" fmla="*/ 5921559 w 7467600"/>
              <a:gd name="connsiteY858" fmla="*/ 2378596 h 6858000"/>
              <a:gd name="connsiteX859" fmla="*/ 5817651 w 7467600"/>
              <a:gd name="connsiteY859" fmla="*/ 3023919 h 6858000"/>
              <a:gd name="connsiteX860" fmla="*/ 5729634 w 7467600"/>
              <a:gd name="connsiteY860" fmla="*/ 3051849 h 6858000"/>
              <a:gd name="connsiteX861" fmla="*/ 5611018 w 7467600"/>
              <a:gd name="connsiteY861" fmla="*/ 2316769 h 6858000"/>
              <a:gd name="connsiteX862" fmla="*/ 5687608 w 7467600"/>
              <a:gd name="connsiteY862" fmla="*/ 2039972 h 6858000"/>
              <a:gd name="connsiteX863" fmla="*/ 5657554 w 7467600"/>
              <a:gd name="connsiteY863" fmla="*/ 1576445 h 6858000"/>
              <a:gd name="connsiteX864" fmla="*/ 5150475 w 7467600"/>
              <a:gd name="connsiteY864" fmla="*/ 1274012 h 6858000"/>
              <a:gd name="connsiteX865" fmla="*/ 5349142 w 7467600"/>
              <a:gd name="connsiteY865" fmla="*/ 2204405 h 6858000"/>
              <a:gd name="connsiteX866" fmla="*/ 5262214 w 7467600"/>
              <a:gd name="connsiteY866" fmla="*/ 2233836 h 6858000"/>
              <a:gd name="connsiteX867" fmla="*/ 4981539 w 7467600"/>
              <a:gd name="connsiteY867" fmla="*/ 1542201 h 6858000"/>
              <a:gd name="connsiteX868" fmla="*/ 4958461 w 7467600"/>
              <a:gd name="connsiteY868" fmla="*/ 1136957 h 6858000"/>
              <a:gd name="connsiteX869" fmla="*/ 4655015 w 7467600"/>
              <a:gd name="connsiteY869" fmla="*/ 891426 h 6858000"/>
              <a:gd name="connsiteX870" fmla="*/ 4348002 w 7467600"/>
              <a:gd name="connsiteY870" fmla="*/ 2205895 h 6858000"/>
              <a:gd name="connsiteX871" fmla="*/ 4262250 w 7467600"/>
              <a:gd name="connsiteY871" fmla="*/ 2219972 h 6858000"/>
              <a:gd name="connsiteX872" fmla="*/ 4550611 w 7467600"/>
              <a:gd name="connsiteY872" fmla="*/ 817540 h 6858000"/>
              <a:gd name="connsiteX873" fmla="*/ 4564418 w 7467600"/>
              <a:gd name="connsiteY873" fmla="*/ 808293 h 6858000"/>
              <a:gd name="connsiteX874" fmla="*/ 4266388 w 7467600"/>
              <a:gd name="connsiteY874" fmla="*/ 500083 h 6858000"/>
              <a:gd name="connsiteX875" fmla="*/ 4032842 w 7467600"/>
              <a:gd name="connsiteY875" fmla="*/ 211809 h 6858000"/>
              <a:gd name="connsiteX876" fmla="*/ 3882765 w 7467600"/>
              <a:gd name="connsiteY876" fmla="*/ 0 h 6858000"/>
              <a:gd name="connsiteX877" fmla="*/ 3721337 w 7467600"/>
              <a:gd name="connsiteY877" fmla="*/ 0 h 6858000"/>
              <a:gd name="connsiteX878" fmla="*/ 3797544 w 7467600"/>
              <a:gd name="connsiteY878" fmla="*/ 0 h 6858000"/>
              <a:gd name="connsiteX879" fmla="*/ 3775734 w 7467600"/>
              <a:gd name="connsiteY879" fmla="*/ 95131 h 6858000"/>
              <a:gd name="connsiteX880" fmla="*/ 3724807 w 7467600"/>
              <a:gd name="connsiteY880" fmla="*/ 272257 h 6858000"/>
              <a:gd name="connsiteX881" fmla="*/ 3726844 w 7467600"/>
              <a:gd name="connsiteY881" fmla="*/ 282988 h 6858000"/>
              <a:gd name="connsiteX882" fmla="*/ 3742664 w 7467600"/>
              <a:gd name="connsiteY882" fmla="*/ 279918 h 6858000"/>
              <a:gd name="connsiteX883" fmla="*/ 4103910 w 7467600"/>
              <a:gd name="connsiteY883" fmla="*/ 1161917 h 6858000"/>
              <a:gd name="connsiteX884" fmla="*/ 4020269 w 7467600"/>
              <a:gd name="connsiteY884" fmla="*/ 1200406 h 6858000"/>
              <a:gd name="connsiteX885" fmla="*/ 3674882 w 7467600"/>
              <a:gd name="connsiteY885" fmla="*/ 488524 h 6858000"/>
              <a:gd name="connsiteX886" fmla="*/ 3132682 w 7467600"/>
              <a:gd name="connsiteY886" fmla="*/ 1072284 h 6858000"/>
              <a:gd name="connsiteX887" fmla="*/ 2716346 w 7467600"/>
              <a:gd name="connsiteY887" fmla="*/ 1276376 h 6858000"/>
              <a:gd name="connsiteX888" fmla="*/ 2716772 w 7467600"/>
              <a:gd name="connsiteY888" fmla="*/ 1255462 h 6858000"/>
              <a:gd name="connsiteX889" fmla="*/ 3471096 w 7467600"/>
              <a:gd name="connsiteY889" fmla="*/ 437072 h 6858000"/>
              <a:gd name="connsiteX890" fmla="*/ 3639057 w 7467600"/>
              <a:gd name="connsiteY890" fmla="*/ 286334 h 6858000"/>
              <a:gd name="connsiteX891" fmla="*/ 3640309 w 7467600"/>
              <a:gd name="connsiteY891" fmla="*/ 284664 h 6858000"/>
              <a:gd name="connsiteX892" fmla="*/ 3646022 w 7467600"/>
              <a:gd name="connsiteY892" fmla="*/ 276711 h 6858000"/>
              <a:gd name="connsiteX893" fmla="*/ 3707943 w 7467600"/>
              <a:gd name="connsiteY893" fmla="*/ 65958 h 6858000"/>
              <a:gd name="connsiteX894" fmla="*/ 3721337 w 7467600"/>
              <a:gd name="connsiteY894" fmla="*/ 0 h 6858000"/>
              <a:gd name="connsiteX895" fmla="*/ 2867960 w 7467600"/>
              <a:gd name="connsiteY895" fmla="*/ 0 h 6858000"/>
              <a:gd name="connsiteX896" fmla="*/ 2926351 w 7467600"/>
              <a:gd name="connsiteY896" fmla="*/ 0 h 6858000"/>
              <a:gd name="connsiteX897" fmla="*/ 2902823 w 7467600"/>
              <a:gd name="connsiteY897" fmla="*/ 262929 h 6858000"/>
              <a:gd name="connsiteX898" fmla="*/ 2940663 w 7467600"/>
              <a:gd name="connsiteY898" fmla="*/ 140884 h 6858000"/>
              <a:gd name="connsiteX899" fmla="*/ 2947039 w 7467600"/>
              <a:gd name="connsiteY899" fmla="*/ 122524 h 6858000"/>
              <a:gd name="connsiteX900" fmla="*/ 2984316 w 7467600"/>
              <a:gd name="connsiteY900" fmla="*/ 0 h 6858000"/>
              <a:gd name="connsiteX901" fmla="*/ 3016114 w 7467600"/>
              <a:gd name="connsiteY901" fmla="*/ 0 h 6858000"/>
              <a:gd name="connsiteX902" fmla="*/ 2979949 w 7467600"/>
              <a:gd name="connsiteY902" fmla="*/ 119274 h 6858000"/>
              <a:gd name="connsiteX903" fmla="*/ 3023879 w 7467600"/>
              <a:gd name="connsiteY903" fmla="*/ 0 h 6858000"/>
              <a:gd name="connsiteX904" fmla="*/ 3105400 w 7467600"/>
              <a:gd name="connsiteY904" fmla="*/ 0 h 6858000"/>
              <a:gd name="connsiteX905" fmla="*/ 3094669 w 7467600"/>
              <a:gd name="connsiteY905" fmla="*/ 30308 h 6858000"/>
              <a:gd name="connsiteX906" fmla="*/ 2901945 w 7467600"/>
              <a:gd name="connsiteY906" fmla="*/ 466538 h 6858000"/>
              <a:gd name="connsiteX907" fmla="*/ 2815209 w 7467600"/>
              <a:gd name="connsiteY907" fmla="*/ 497361 h 6858000"/>
              <a:gd name="connsiteX908" fmla="*/ 2844845 w 7467600"/>
              <a:gd name="connsiteY908" fmla="*/ 127638 h 6858000"/>
              <a:gd name="connsiteX909" fmla="*/ 2867960 w 7467600"/>
              <a:gd name="connsiteY909" fmla="*/ 0 h 6858000"/>
              <a:gd name="connsiteX910" fmla="*/ 1057230 w 7467600"/>
              <a:gd name="connsiteY910" fmla="*/ 0 h 6858000"/>
              <a:gd name="connsiteX911" fmla="*/ 1111003 w 7467600"/>
              <a:gd name="connsiteY911" fmla="*/ 0 h 6858000"/>
              <a:gd name="connsiteX912" fmla="*/ 1125553 w 7467600"/>
              <a:gd name="connsiteY912" fmla="*/ 52588 h 6858000"/>
              <a:gd name="connsiteX913" fmla="*/ 1304276 w 7467600"/>
              <a:gd name="connsiteY913" fmla="*/ 476275 h 6858000"/>
              <a:gd name="connsiteX914" fmla="*/ 1492066 w 7467600"/>
              <a:gd name="connsiteY914" fmla="*/ 886333 h 6858000"/>
              <a:gd name="connsiteX915" fmla="*/ 1423698 w 7467600"/>
              <a:gd name="connsiteY915" fmla="*/ 710817 h 6858000"/>
              <a:gd name="connsiteX916" fmla="*/ 1357609 w 7467600"/>
              <a:gd name="connsiteY916" fmla="*/ 532892 h 6858000"/>
              <a:gd name="connsiteX917" fmla="*/ 1309550 w 7467600"/>
              <a:gd name="connsiteY917" fmla="*/ 374031 h 6858000"/>
              <a:gd name="connsiteX918" fmla="*/ 1193673 w 7467600"/>
              <a:gd name="connsiteY918" fmla="*/ 49533 h 6858000"/>
              <a:gd name="connsiteX919" fmla="*/ 1164391 w 7467600"/>
              <a:gd name="connsiteY919" fmla="*/ 0 h 6858000"/>
              <a:gd name="connsiteX920" fmla="*/ 1200666 w 7467600"/>
              <a:gd name="connsiteY920" fmla="*/ 0 h 6858000"/>
              <a:gd name="connsiteX921" fmla="*/ 1223408 w 7467600"/>
              <a:gd name="connsiteY921" fmla="*/ 38996 h 6858000"/>
              <a:gd name="connsiteX922" fmla="*/ 1339635 w 7467600"/>
              <a:gd name="connsiteY922" fmla="*/ 365517 h 6858000"/>
              <a:gd name="connsiteX923" fmla="*/ 1387469 w 7467600"/>
              <a:gd name="connsiteY923" fmla="*/ 523079 h 6858000"/>
              <a:gd name="connsiteX924" fmla="*/ 1452685 w 7467600"/>
              <a:gd name="connsiteY924" fmla="*/ 699806 h 6858000"/>
              <a:gd name="connsiteX925" fmla="*/ 1492092 w 7467600"/>
              <a:gd name="connsiteY925" fmla="*/ 800424 h 6858000"/>
              <a:gd name="connsiteX926" fmla="*/ 1455302 w 7467600"/>
              <a:gd name="connsiteY926" fmla="*/ 632913 h 6858000"/>
              <a:gd name="connsiteX927" fmla="*/ 1222336 w 7467600"/>
              <a:gd name="connsiteY927" fmla="*/ 9480 h 6858000"/>
              <a:gd name="connsiteX928" fmla="*/ 1214634 w 7467600"/>
              <a:gd name="connsiteY928" fmla="*/ 0 h 6858000"/>
              <a:gd name="connsiteX929" fmla="*/ 1289827 w 7467600"/>
              <a:gd name="connsiteY929" fmla="*/ 0 h 6858000"/>
              <a:gd name="connsiteX930" fmla="*/ 1321076 w 7467600"/>
              <a:gd name="connsiteY930" fmla="*/ 59722 h 6858000"/>
              <a:gd name="connsiteX931" fmla="*/ 1512579 w 7467600"/>
              <a:gd name="connsiteY931" fmla="*/ 626441 h 6858000"/>
              <a:gd name="connsiteX932" fmla="*/ 1506076 w 7467600"/>
              <a:gd name="connsiteY932" fmla="*/ 1089289 h 6858000"/>
              <a:gd name="connsiteX933" fmla="*/ 1486346 w 7467600"/>
              <a:gd name="connsiteY933" fmla="*/ 1079919 h 6858000"/>
              <a:gd name="connsiteX934" fmla="*/ 1070511 w 7467600"/>
              <a:gd name="connsiteY934" fmla="*/ 48609 h 6858000"/>
              <a:gd name="connsiteX935" fmla="*/ 1057230 w 7467600"/>
              <a:gd name="connsiteY935" fmla="*/ 0 h 6858000"/>
              <a:gd name="connsiteX936" fmla="*/ 43151 w 7467600"/>
              <a:gd name="connsiteY936" fmla="*/ 0 h 6858000"/>
              <a:gd name="connsiteX937" fmla="*/ 95283 w 7467600"/>
              <a:gd name="connsiteY937" fmla="*/ 0 h 6858000"/>
              <a:gd name="connsiteX938" fmla="*/ 300708 w 7467600"/>
              <a:gd name="connsiteY938" fmla="*/ 154571 h 6858000"/>
              <a:gd name="connsiteX939" fmla="*/ 530414 w 7467600"/>
              <a:gd name="connsiteY939" fmla="*/ 354673 h 6858000"/>
              <a:gd name="connsiteX940" fmla="*/ 333785 w 7467600"/>
              <a:gd name="connsiteY940" fmla="*/ 161564 h 6858000"/>
              <a:gd name="connsiteX941" fmla="*/ 147005 w 7467600"/>
              <a:gd name="connsiteY941" fmla="*/ 0 h 6858000"/>
              <a:gd name="connsiteX942" fmla="*/ 272509 w 7467600"/>
              <a:gd name="connsiteY942" fmla="*/ 0 h 6858000"/>
              <a:gd name="connsiteX943" fmla="*/ 326276 w 7467600"/>
              <a:gd name="connsiteY943" fmla="*/ 45847 h 6858000"/>
              <a:gd name="connsiteX944" fmla="*/ 823759 w 7467600"/>
              <a:gd name="connsiteY944" fmla="*/ 574145 h 6858000"/>
              <a:gd name="connsiteX945" fmla="*/ 811254 w 7467600"/>
              <a:gd name="connsiteY945" fmla="*/ 665546 h 6858000"/>
              <a:gd name="connsiteX946" fmla="*/ 154042 w 7467600"/>
              <a:gd name="connsiteY946" fmla="*/ 261522 h 6858000"/>
              <a:gd name="connsiteX947" fmla="*/ 13550 w 7467600"/>
              <a:gd name="connsiteY947" fmla="*/ 158423 h 6858000"/>
              <a:gd name="connsiteX948" fmla="*/ 0 w 7467600"/>
              <a:gd name="connsiteY948" fmla="*/ 146618 h 6858000"/>
              <a:gd name="connsiteX949" fmla="*/ 0 w 7467600"/>
              <a:gd name="connsiteY949" fmla="*/ 59161 h 6858000"/>
              <a:gd name="connsiteX950" fmla="*/ 45427 w 7467600"/>
              <a:gd name="connsiteY950" fmla="*/ 101078 h 6858000"/>
              <a:gd name="connsiteX951" fmla="*/ 630103 w 7467600"/>
              <a:gd name="connsiteY951" fmla="*/ 485885 h 6858000"/>
              <a:gd name="connsiteX952" fmla="*/ 532040 w 7467600"/>
              <a:gd name="connsiteY952" fmla="*/ 399359 h 6858000"/>
              <a:gd name="connsiteX953" fmla="*/ 517618 w 7467600"/>
              <a:gd name="connsiteY953" fmla="*/ 385726 h 6858000"/>
              <a:gd name="connsiteX954" fmla="*/ 285074 w 7467600"/>
              <a:gd name="connsiteY954" fmla="*/ 182755 h 6858000"/>
              <a:gd name="connsiteX955" fmla="*/ 43151 w 7467600"/>
              <a:gd name="connsiteY95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1456157 w 7467600"/>
              <a:gd name="connsiteY74" fmla="*/ 5371404 h 6858000"/>
              <a:gd name="connsiteX75" fmla="*/ 1244432 w 7467600"/>
              <a:gd name="connsiteY75" fmla="*/ 5385601 h 6858000"/>
              <a:gd name="connsiteX76" fmla="*/ 973990 w 7467600"/>
              <a:gd name="connsiteY76" fmla="*/ 5424940 h 6858000"/>
              <a:gd name="connsiteX77" fmla="*/ 1103809 w 7467600"/>
              <a:gd name="connsiteY77" fmla="*/ 5433720 h 6858000"/>
              <a:gd name="connsiteX78" fmla="*/ 1123454 w 7467600"/>
              <a:gd name="connsiteY78" fmla="*/ 5435727 h 6858000"/>
              <a:gd name="connsiteX79" fmla="*/ 1737017 w 7467600"/>
              <a:gd name="connsiteY79" fmla="*/ 5452183 h 6858000"/>
              <a:gd name="connsiteX80" fmla="*/ 1824397 w 7467600"/>
              <a:gd name="connsiteY80" fmla="*/ 5447757 h 6858000"/>
              <a:gd name="connsiteX81" fmla="*/ 2070059 w 7467600"/>
              <a:gd name="connsiteY81" fmla="*/ 5441660 h 6858000"/>
              <a:gd name="connsiteX82" fmla="*/ 1456157 w 7467600"/>
              <a:gd name="connsiteY82" fmla="*/ 5371404 h 6858000"/>
              <a:gd name="connsiteX83" fmla="*/ 4988186 w 7467600"/>
              <a:gd name="connsiteY83" fmla="*/ 5216467 h 6858000"/>
              <a:gd name="connsiteX84" fmla="*/ 4777334 w 7467600"/>
              <a:gd name="connsiteY84" fmla="*/ 5406072 h 6858000"/>
              <a:gd name="connsiteX85" fmla="*/ 4718341 w 7467600"/>
              <a:gd name="connsiteY85" fmla="*/ 5468043 h 6858000"/>
              <a:gd name="connsiteX86" fmla="*/ 4604655 w 7467600"/>
              <a:gd name="connsiteY86" fmla="*/ 5583434 h 6858000"/>
              <a:gd name="connsiteX87" fmla="*/ 4565074 w 7467600"/>
              <a:gd name="connsiteY87" fmla="*/ 5618550 h 6858000"/>
              <a:gd name="connsiteX88" fmla="*/ 4988186 w 7467600"/>
              <a:gd name="connsiteY88" fmla="*/ 5216467 h 6858000"/>
              <a:gd name="connsiteX89" fmla="*/ 4978032 w 7467600"/>
              <a:gd name="connsiteY89" fmla="*/ 5183809 h 6858000"/>
              <a:gd name="connsiteX90" fmla="*/ 4463413 w 7467600"/>
              <a:gd name="connsiteY90" fmla="*/ 5615162 h 6858000"/>
              <a:gd name="connsiteX91" fmla="*/ 4358134 w 7467600"/>
              <a:gd name="connsiteY91" fmla="*/ 5742791 h 6858000"/>
              <a:gd name="connsiteX92" fmla="*/ 4376219 w 7467600"/>
              <a:gd name="connsiteY92" fmla="*/ 5729027 h 6858000"/>
              <a:gd name="connsiteX93" fmla="*/ 4582340 w 7467600"/>
              <a:gd name="connsiteY93" fmla="*/ 5561037 h 6858000"/>
              <a:gd name="connsiteX94" fmla="*/ 4694684 w 7467600"/>
              <a:gd name="connsiteY94" fmla="*/ 5447098 h 6858000"/>
              <a:gd name="connsiteX95" fmla="*/ 4754123 w 7467600"/>
              <a:gd name="connsiteY95" fmla="*/ 5384643 h 6858000"/>
              <a:gd name="connsiteX96" fmla="*/ 4978032 w 7467600"/>
              <a:gd name="connsiteY96" fmla="*/ 5183809 h 6858000"/>
              <a:gd name="connsiteX97" fmla="*/ 1903353 w 7467600"/>
              <a:gd name="connsiteY97" fmla="*/ 5044827 h 6858000"/>
              <a:gd name="connsiteX98" fmla="*/ 1936931 w 7467600"/>
              <a:gd name="connsiteY98" fmla="*/ 5093954 h 6858000"/>
              <a:gd name="connsiteX99" fmla="*/ 2195868 w 7467600"/>
              <a:gd name="connsiteY99" fmla="*/ 5396574 h 6858000"/>
              <a:gd name="connsiteX100" fmla="*/ 2088852 w 7467600"/>
              <a:gd name="connsiteY100" fmla="*/ 5166123 h 6858000"/>
              <a:gd name="connsiteX101" fmla="*/ 1958241 w 7467600"/>
              <a:gd name="connsiteY101" fmla="*/ 5067955 h 6858000"/>
              <a:gd name="connsiteX102" fmla="*/ 1903353 w 7467600"/>
              <a:gd name="connsiteY102" fmla="*/ 5044827 h 6858000"/>
              <a:gd name="connsiteX103" fmla="*/ 1979378 w 7467600"/>
              <a:gd name="connsiteY103" fmla="*/ 4769504 h 6858000"/>
              <a:gd name="connsiteX104" fmla="*/ 2882120 w 7467600"/>
              <a:gd name="connsiteY104" fmla="*/ 5064547 h 6858000"/>
              <a:gd name="connsiteX105" fmla="*/ 2793103 w 7467600"/>
              <a:gd name="connsiteY105" fmla="*/ 5039699 h 6858000"/>
              <a:gd name="connsiteX106" fmla="*/ 2770041 w 7467600"/>
              <a:gd name="connsiteY106" fmla="*/ 5033634 h 6858000"/>
              <a:gd name="connsiteX107" fmla="*/ 1979378 w 7467600"/>
              <a:gd name="connsiteY107" fmla="*/ 4769504 h 6858000"/>
              <a:gd name="connsiteX108" fmla="*/ 1927410 w 7467600"/>
              <a:gd name="connsiteY108" fmla="*/ 4716164 h 6858000"/>
              <a:gd name="connsiteX109" fmla="*/ 1959587 w 7467600"/>
              <a:gd name="connsiteY109" fmla="*/ 4728849 h 6858000"/>
              <a:gd name="connsiteX110" fmla="*/ 2777707 w 7467600"/>
              <a:gd name="connsiteY110" fmla="*/ 5003991 h 6858000"/>
              <a:gd name="connsiteX111" fmla="*/ 2800768 w 7467600"/>
              <a:gd name="connsiteY111" fmla="*/ 5010056 h 6858000"/>
              <a:gd name="connsiteX112" fmla="*/ 2879408 w 7467600"/>
              <a:gd name="connsiteY112" fmla="*/ 5031590 h 6858000"/>
              <a:gd name="connsiteX113" fmla="*/ 2862295 w 7467600"/>
              <a:gd name="connsiteY113" fmla="*/ 5022958 h 6858000"/>
              <a:gd name="connsiteX114" fmla="*/ 2813343 w 7467600"/>
              <a:gd name="connsiteY114" fmla="*/ 4998369 h 6858000"/>
              <a:gd name="connsiteX115" fmla="*/ 2646245 w 7467600"/>
              <a:gd name="connsiteY115" fmla="*/ 4930999 h 6858000"/>
              <a:gd name="connsiteX116" fmla="*/ 1999243 w 7467600"/>
              <a:gd name="connsiteY116" fmla="*/ 4730524 h 6858000"/>
              <a:gd name="connsiteX117" fmla="*/ 1979527 w 7467600"/>
              <a:gd name="connsiteY117" fmla="*/ 4726651 h 6858000"/>
              <a:gd name="connsiteX118" fmla="*/ 1927410 w 7467600"/>
              <a:gd name="connsiteY118" fmla="*/ 4716164 h 6858000"/>
              <a:gd name="connsiteX119" fmla="*/ 1997014 w 7467600"/>
              <a:gd name="connsiteY119" fmla="*/ 4698007 h 6858000"/>
              <a:gd name="connsiteX120" fmla="*/ 2005458 w 7467600"/>
              <a:gd name="connsiteY120" fmla="*/ 4699540 h 6858000"/>
              <a:gd name="connsiteX121" fmla="*/ 2657186 w 7467600"/>
              <a:gd name="connsiteY121" fmla="*/ 4901687 h 6858000"/>
              <a:gd name="connsiteX122" fmla="*/ 2826662 w 7467600"/>
              <a:gd name="connsiteY122" fmla="*/ 4970362 h 6858000"/>
              <a:gd name="connsiteX123" fmla="*/ 2876100 w 7467600"/>
              <a:gd name="connsiteY123" fmla="*/ 4995397 h 6858000"/>
              <a:gd name="connsiteX124" fmla="*/ 3042600 w 7467600"/>
              <a:gd name="connsiteY124" fmla="*/ 5059532 h 6858000"/>
              <a:gd name="connsiteX125" fmla="*/ 1997014 w 7467600"/>
              <a:gd name="connsiteY125" fmla="*/ 4698007 h 6858000"/>
              <a:gd name="connsiteX126" fmla="*/ 2305292 w 7467600"/>
              <a:gd name="connsiteY126" fmla="*/ 4219492 h 6858000"/>
              <a:gd name="connsiteX127" fmla="*/ 3360922 w 7467600"/>
              <a:gd name="connsiteY127" fmla="*/ 4529373 h 6858000"/>
              <a:gd name="connsiteX128" fmla="*/ 3492420 w 7467600"/>
              <a:gd name="connsiteY128" fmla="*/ 4510145 h 6858000"/>
              <a:gd name="connsiteX129" fmla="*/ 3364086 w 7467600"/>
              <a:gd name="connsiteY129" fmla="*/ 4480340 h 6858000"/>
              <a:gd name="connsiteX130" fmla="*/ 3225818 w 7467600"/>
              <a:gd name="connsiteY130" fmla="*/ 4411822 h 6858000"/>
              <a:gd name="connsiteX131" fmla="*/ 3129696 w 7467600"/>
              <a:gd name="connsiteY131" fmla="*/ 4360704 h 6858000"/>
              <a:gd name="connsiteX132" fmla="*/ 2814545 w 7467600"/>
              <a:gd name="connsiteY132" fmla="*/ 4282955 h 6858000"/>
              <a:gd name="connsiteX133" fmla="*/ 2305292 w 7467600"/>
              <a:gd name="connsiteY133" fmla="*/ 4219492 h 6858000"/>
              <a:gd name="connsiteX134" fmla="*/ 2626982 w 7467600"/>
              <a:gd name="connsiteY134" fmla="*/ 4206450 h 6858000"/>
              <a:gd name="connsiteX135" fmla="*/ 2490617 w 7467600"/>
              <a:gd name="connsiteY135" fmla="*/ 4206951 h 6858000"/>
              <a:gd name="connsiteX136" fmla="*/ 2819869 w 7467600"/>
              <a:gd name="connsiteY136" fmla="*/ 4252936 h 6858000"/>
              <a:gd name="connsiteX137" fmla="*/ 3143018 w 7467600"/>
              <a:gd name="connsiteY137" fmla="*/ 4332698 h 6858000"/>
              <a:gd name="connsiteX138" fmla="*/ 3241520 w 7467600"/>
              <a:gd name="connsiteY138" fmla="*/ 4385112 h 6858000"/>
              <a:gd name="connsiteX139" fmla="*/ 3374575 w 7467600"/>
              <a:gd name="connsiteY139" fmla="*/ 4451517 h 6858000"/>
              <a:gd name="connsiteX140" fmla="*/ 3505221 w 7467600"/>
              <a:gd name="connsiteY140" fmla="*/ 4480757 h 6858000"/>
              <a:gd name="connsiteX141" fmla="*/ 2626982 w 7467600"/>
              <a:gd name="connsiteY141" fmla="*/ 4206450 h 6858000"/>
              <a:gd name="connsiteX142" fmla="*/ 1310106 w 7467600"/>
              <a:gd name="connsiteY142" fmla="*/ 3943217 h 6858000"/>
              <a:gd name="connsiteX143" fmla="*/ 854994 w 7467600"/>
              <a:gd name="connsiteY143" fmla="*/ 4399136 h 6858000"/>
              <a:gd name="connsiteX144" fmla="*/ 742462 w 7467600"/>
              <a:gd name="connsiteY144" fmla="*/ 4594648 h 6858000"/>
              <a:gd name="connsiteX145" fmla="*/ 820602 w 7467600"/>
              <a:gd name="connsiteY145" fmla="*/ 4485915 h 6858000"/>
              <a:gd name="connsiteX146" fmla="*/ 878295 w 7467600"/>
              <a:gd name="connsiteY146" fmla="*/ 4403594 h 6858000"/>
              <a:gd name="connsiteX147" fmla="*/ 1240607 w 7467600"/>
              <a:gd name="connsiteY147" fmla="*/ 4010401 h 6858000"/>
              <a:gd name="connsiteX148" fmla="*/ 1310106 w 7467600"/>
              <a:gd name="connsiteY148" fmla="*/ 3943217 h 6858000"/>
              <a:gd name="connsiteX149" fmla="*/ 1423113 w 7467600"/>
              <a:gd name="connsiteY149" fmla="*/ 3874565 h 6858000"/>
              <a:gd name="connsiteX150" fmla="*/ 1260565 w 7467600"/>
              <a:gd name="connsiteY150" fmla="*/ 4031982 h 6858000"/>
              <a:gd name="connsiteX151" fmla="*/ 901900 w 7467600"/>
              <a:gd name="connsiteY151" fmla="*/ 4421236 h 6858000"/>
              <a:gd name="connsiteX152" fmla="*/ 845044 w 7467600"/>
              <a:gd name="connsiteY152" fmla="*/ 4502436 h 6858000"/>
              <a:gd name="connsiteX153" fmla="*/ 685926 w 7467600"/>
              <a:gd name="connsiteY153" fmla="*/ 4703069 h 6858000"/>
              <a:gd name="connsiteX154" fmla="*/ 684248 w 7467600"/>
              <a:gd name="connsiteY154" fmla="*/ 4706721 h 6858000"/>
              <a:gd name="connsiteX155" fmla="*/ 1423113 w 7467600"/>
              <a:gd name="connsiteY155" fmla="*/ 3874565 h 6858000"/>
              <a:gd name="connsiteX156" fmla="*/ 3316479 w 7467600"/>
              <a:gd name="connsiteY156" fmla="*/ 3872136 h 6858000"/>
              <a:gd name="connsiteX157" fmla="*/ 3546806 w 7467600"/>
              <a:gd name="connsiteY157" fmla="*/ 4356139 h 6858000"/>
              <a:gd name="connsiteX158" fmla="*/ 3364433 w 7467600"/>
              <a:gd name="connsiteY158" fmla="*/ 3953121 h 6858000"/>
              <a:gd name="connsiteX159" fmla="*/ 3316479 w 7467600"/>
              <a:gd name="connsiteY159" fmla="*/ 3872136 h 6858000"/>
              <a:gd name="connsiteX160" fmla="*/ 3291335 w 7467600"/>
              <a:gd name="connsiteY160" fmla="*/ 3767420 h 6858000"/>
              <a:gd name="connsiteX161" fmla="*/ 3390805 w 7467600"/>
              <a:gd name="connsiteY161" fmla="*/ 3937163 h 6858000"/>
              <a:gd name="connsiteX162" fmla="*/ 3579062 w 7467600"/>
              <a:gd name="connsiteY162" fmla="*/ 4359040 h 6858000"/>
              <a:gd name="connsiteX163" fmla="*/ 3467355 w 7467600"/>
              <a:gd name="connsiteY163" fmla="*/ 3988130 h 6858000"/>
              <a:gd name="connsiteX164" fmla="*/ 3310753 w 7467600"/>
              <a:gd name="connsiteY164" fmla="*/ 3787140 h 6858000"/>
              <a:gd name="connsiteX165" fmla="*/ 3291335 w 7467600"/>
              <a:gd name="connsiteY165" fmla="*/ 3767420 h 6858000"/>
              <a:gd name="connsiteX166" fmla="*/ 1635889 w 7467600"/>
              <a:gd name="connsiteY166" fmla="*/ 3709494 h 6858000"/>
              <a:gd name="connsiteX167" fmla="*/ 1634800 w 7467600"/>
              <a:gd name="connsiteY167" fmla="*/ 3731111 h 6858000"/>
              <a:gd name="connsiteX168" fmla="*/ 1635889 w 7467600"/>
              <a:gd name="connsiteY168" fmla="*/ 3709494 h 6858000"/>
              <a:gd name="connsiteX169" fmla="*/ 1510397 w 7467600"/>
              <a:gd name="connsiteY169" fmla="*/ 3684705 h 6858000"/>
              <a:gd name="connsiteX170" fmla="*/ 1146550 w 7467600"/>
              <a:gd name="connsiteY170" fmla="*/ 3802012 h 6858000"/>
              <a:gd name="connsiteX171" fmla="*/ 698834 w 7467600"/>
              <a:gd name="connsiteY171" fmla="*/ 3952272 h 6858000"/>
              <a:gd name="connsiteX172" fmla="*/ 34256 w 7467600"/>
              <a:gd name="connsiteY172" fmla="*/ 4347603 h 6858000"/>
              <a:gd name="connsiteX173" fmla="*/ 527241 w 7467600"/>
              <a:gd name="connsiteY173" fmla="*/ 4065078 h 6858000"/>
              <a:gd name="connsiteX174" fmla="*/ 1510397 w 7467600"/>
              <a:gd name="connsiteY174" fmla="*/ 3684705 h 6858000"/>
              <a:gd name="connsiteX175" fmla="*/ 1313114 w 7467600"/>
              <a:gd name="connsiteY175" fmla="*/ 3655216 h 6858000"/>
              <a:gd name="connsiteX176" fmla="*/ 1109304 w 7467600"/>
              <a:gd name="connsiteY176" fmla="*/ 3669030 h 6858000"/>
              <a:gd name="connsiteX177" fmla="*/ 8129 w 7467600"/>
              <a:gd name="connsiteY177" fmla="*/ 4330519 h 6858000"/>
              <a:gd name="connsiteX178" fmla="*/ 687572 w 7467600"/>
              <a:gd name="connsiteY178" fmla="*/ 3925629 h 6858000"/>
              <a:gd name="connsiteX179" fmla="*/ 1138365 w 7467600"/>
              <a:gd name="connsiteY179" fmla="*/ 3774515 h 6858000"/>
              <a:gd name="connsiteX180" fmla="*/ 1505579 w 7467600"/>
              <a:gd name="connsiteY180" fmla="*/ 3655526 h 6858000"/>
              <a:gd name="connsiteX181" fmla="*/ 1313114 w 7467600"/>
              <a:gd name="connsiteY181" fmla="*/ 3655216 h 6858000"/>
              <a:gd name="connsiteX182" fmla="*/ 3655073 w 7467600"/>
              <a:gd name="connsiteY182" fmla="*/ 3650884 h 6858000"/>
              <a:gd name="connsiteX183" fmla="*/ 3989938 w 7467600"/>
              <a:gd name="connsiteY183" fmla="*/ 3991685 h 6858000"/>
              <a:gd name="connsiteX184" fmla="*/ 4393907 w 7467600"/>
              <a:gd name="connsiteY184" fmla="*/ 4261258 h 6858000"/>
              <a:gd name="connsiteX185" fmla="*/ 4648051 w 7467600"/>
              <a:gd name="connsiteY185" fmla="*/ 4374051 h 6858000"/>
              <a:gd name="connsiteX186" fmla="*/ 4383389 w 7467600"/>
              <a:gd name="connsiteY186" fmla="*/ 4184369 h 6858000"/>
              <a:gd name="connsiteX187" fmla="*/ 4165508 w 7467600"/>
              <a:gd name="connsiteY187" fmla="*/ 4035196 h 6858000"/>
              <a:gd name="connsiteX188" fmla="*/ 4068162 w 7467600"/>
              <a:gd name="connsiteY188" fmla="*/ 3953394 h 6858000"/>
              <a:gd name="connsiteX189" fmla="*/ 3981416 w 7467600"/>
              <a:gd name="connsiteY189" fmla="*/ 3880482 h 6858000"/>
              <a:gd name="connsiteX190" fmla="*/ 3800147 w 7467600"/>
              <a:gd name="connsiteY190" fmla="*/ 3749872 h 6858000"/>
              <a:gd name="connsiteX191" fmla="*/ 3655073 w 7467600"/>
              <a:gd name="connsiteY191" fmla="*/ 3650884 h 6858000"/>
              <a:gd name="connsiteX192" fmla="*/ 3670252 w 7467600"/>
              <a:gd name="connsiteY192" fmla="*/ 3622798 h 6858000"/>
              <a:gd name="connsiteX193" fmla="*/ 3817258 w 7467600"/>
              <a:gd name="connsiteY193" fmla="*/ 3723577 h 6858000"/>
              <a:gd name="connsiteX194" fmla="*/ 4000461 w 7467600"/>
              <a:gd name="connsiteY194" fmla="*/ 3855966 h 6858000"/>
              <a:gd name="connsiteX195" fmla="*/ 4088180 w 7467600"/>
              <a:gd name="connsiteY195" fmla="*/ 3929774 h 6858000"/>
              <a:gd name="connsiteX196" fmla="*/ 4184555 w 7467600"/>
              <a:gd name="connsiteY196" fmla="*/ 4010683 h 6858000"/>
              <a:gd name="connsiteX197" fmla="*/ 4399563 w 7467600"/>
              <a:gd name="connsiteY197" fmla="*/ 4158106 h 6858000"/>
              <a:gd name="connsiteX198" fmla="*/ 4684469 w 7467600"/>
              <a:gd name="connsiteY198" fmla="*/ 4364680 h 6858000"/>
              <a:gd name="connsiteX199" fmla="*/ 4690271 w 7467600"/>
              <a:gd name="connsiteY199" fmla="*/ 4370034 h 6858000"/>
              <a:gd name="connsiteX200" fmla="*/ 4136093 w 7467600"/>
              <a:gd name="connsiteY200" fmla="*/ 3858466 h 6858000"/>
              <a:gd name="connsiteX201" fmla="*/ 3670252 w 7467600"/>
              <a:gd name="connsiteY201" fmla="*/ 3622798 h 6858000"/>
              <a:gd name="connsiteX202" fmla="*/ 4440129 w 7467600"/>
              <a:gd name="connsiteY202" fmla="*/ 3448571 h 6858000"/>
              <a:gd name="connsiteX203" fmla="*/ 4856525 w 7467600"/>
              <a:gd name="connsiteY203" fmla="*/ 3915351 h 6858000"/>
              <a:gd name="connsiteX204" fmla="*/ 5059055 w 7467600"/>
              <a:gd name="connsiteY204" fmla="*/ 4108918 h 6858000"/>
              <a:gd name="connsiteX205" fmla="*/ 5290070 w 7467600"/>
              <a:gd name="connsiteY205" fmla="*/ 4263619 h 6858000"/>
              <a:gd name="connsiteX206" fmla="*/ 4834991 w 7467600"/>
              <a:gd name="connsiteY206" fmla="*/ 3830985 h 6858000"/>
              <a:gd name="connsiteX207" fmla="*/ 4440129 w 7467600"/>
              <a:gd name="connsiteY207" fmla="*/ 3448571 h 6858000"/>
              <a:gd name="connsiteX208" fmla="*/ 4441737 w 7467600"/>
              <a:gd name="connsiteY208" fmla="*/ 3399734 h 6858000"/>
              <a:gd name="connsiteX209" fmla="*/ 4431236 w 7467600"/>
              <a:gd name="connsiteY209" fmla="*/ 3400954 h 6858000"/>
              <a:gd name="connsiteX210" fmla="*/ 4557150 w 7467600"/>
              <a:gd name="connsiteY210" fmla="*/ 3510023 h 6858000"/>
              <a:gd name="connsiteX211" fmla="*/ 4856936 w 7467600"/>
              <a:gd name="connsiteY211" fmla="*/ 3809146 h 6858000"/>
              <a:gd name="connsiteX212" fmla="*/ 5111996 w 7467600"/>
              <a:gd name="connsiteY212" fmla="*/ 4065759 h 6858000"/>
              <a:gd name="connsiteX213" fmla="*/ 5388878 w 7467600"/>
              <a:gd name="connsiteY213" fmla="*/ 4300185 h 6858000"/>
              <a:gd name="connsiteX214" fmla="*/ 5425556 w 7467600"/>
              <a:gd name="connsiteY214" fmla="*/ 4308967 h 6858000"/>
              <a:gd name="connsiteX215" fmla="*/ 4943646 w 7467600"/>
              <a:gd name="connsiteY215" fmla="*/ 3822916 h 6858000"/>
              <a:gd name="connsiteX216" fmla="*/ 4594837 w 7467600"/>
              <a:gd name="connsiteY216" fmla="*/ 3532274 h 6858000"/>
              <a:gd name="connsiteX217" fmla="*/ 4441737 w 7467600"/>
              <a:gd name="connsiteY217" fmla="*/ 3399734 h 6858000"/>
              <a:gd name="connsiteX218" fmla="*/ 5425834 w 7467600"/>
              <a:gd name="connsiteY218" fmla="*/ 3162785 h 6858000"/>
              <a:gd name="connsiteX219" fmla="*/ 5401644 w 7467600"/>
              <a:gd name="connsiteY219" fmla="*/ 3617847 h 6858000"/>
              <a:gd name="connsiteX220" fmla="*/ 5467256 w 7467600"/>
              <a:gd name="connsiteY220" fmla="*/ 4175494 h 6858000"/>
              <a:gd name="connsiteX221" fmla="*/ 5448069 w 7467600"/>
              <a:gd name="connsiteY221" fmla="*/ 3567554 h 6858000"/>
              <a:gd name="connsiteX222" fmla="*/ 5425834 w 7467600"/>
              <a:gd name="connsiteY222" fmla="*/ 3162785 h 6858000"/>
              <a:gd name="connsiteX223" fmla="*/ 1318687 w 7467600"/>
              <a:gd name="connsiteY223" fmla="*/ 3113840 h 6858000"/>
              <a:gd name="connsiteX224" fmla="*/ 1066793 w 7467600"/>
              <a:gd name="connsiteY224" fmla="*/ 3212171 h 6858000"/>
              <a:gd name="connsiteX225" fmla="*/ 993319 w 7467600"/>
              <a:gd name="connsiteY225" fmla="*/ 3247648 h 6858000"/>
              <a:gd name="connsiteX226" fmla="*/ 853081 w 7467600"/>
              <a:gd name="connsiteY226" fmla="*/ 3312410 h 6858000"/>
              <a:gd name="connsiteX227" fmla="*/ 805957 w 7467600"/>
              <a:gd name="connsiteY227" fmla="*/ 3330443 h 6858000"/>
              <a:gd name="connsiteX228" fmla="*/ 1318687 w 7467600"/>
              <a:gd name="connsiteY228" fmla="*/ 3113840 h 6858000"/>
              <a:gd name="connsiteX229" fmla="*/ 5453702 w 7467600"/>
              <a:gd name="connsiteY229" fmla="*/ 3090882 h 6858000"/>
              <a:gd name="connsiteX230" fmla="*/ 5480135 w 7467600"/>
              <a:gd name="connsiteY230" fmla="*/ 3565802 h 6858000"/>
              <a:gd name="connsiteX231" fmla="*/ 5499023 w 7467600"/>
              <a:gd name="connsiteY231" fmla="*/ 4166310 h 6858000"/>
              <a:gd name="connsiteX232" fmla="*/ 5547022 w 7467600"/>
              <a:gd name="connsiteY232" fmla="*/ 3607838 h 6858000"/>
              <a:gd name="connsiteX233" fmla="*/ 5515964 w 7467600"/>
              <a:gd name="connsiteY233" fmla="*/ 3378541 h 6858000"/>
              <a:gd name="connsiteX234" fmla="*/ 5453702 w 7467600"/>
              <a:gd name="connsiteY234" fmla="*/ 3090882 h 6858000"/>
              <a:gd name="connsiteX235" fmla="*/ 1238695 w 7467600"/>
              <a:gd name="connsiteY235" fmla="*/ 3076820 h 6858000"/>
              <a:gd name="connsiteX236" fmla="*/ 716371 w 7467600"/>
              <a:gd name="connsiteY236" fmla="*/ 3293249 h 6858000"/>
              <a:gd name="connsiteX237" fmla="*/ 579522 w 7467600"/>
              <a:gd name="connsiteY237" fmla="*/ 3371759 h 6858000"/>
              <a:gd name="connsiteX238" fmla="*/ 600288 w 7467600"/>
              <a:gd name="connsiteY238" fmla="*/ 3365555 h 6858000"/>
              <a:gd name="connsiteX239" fmla="*/ 840692 w 7467600"/>
              <a:gd name="connsiteY239" fmla="*/ 3284921 h 6858000"/>
              <a:gd name="connsiteX240" fmla="*/ 979248 w 7467600"/>
              <a:gd name="connsiteY240" fmla="*/ 3221003 h 6858000"/>
              <a:gd name="connsiteX241" fmla="*/ 1053282 w 7467600"/>
              <a:gd name="connsiteY241" fmla="*/ 3185247 h 6858000"/>
              <a:gd name="connsiteX242" fmla="*/ 1320603 w 7467600"/>
              <a:gd name="connsiteY242" fmla="*/ 3081281 h 6858000"/>
              <a:gd name="connsiteX243" fmla="*/ 1238695 w 7467600"/>
              <a:gd name="connsiteY243" fmla="*/ 3076820 h 6858000"/>
              <a:gd name="connsiteX244" fmla="*/ 5425627 w 7467600"/>
              <a:gd name="connsiteY244" fmla="*/ 2954192 h 6858000"/>
              <a:gd name="connsiteX245" fmla="*/ 5470770 w 7467600"/>
              <a:gd name="connsiteY245" fmla="*/ 3005435 h 6858000"/>
              <a:gd name="connsiteX246" fmla="*/ 5519779 w 7467600"/>
              <a:gd name="connsiteY246" fmla="*/ 4359223 h 6858000"/>
              <a:gd name="connsiteX247" fmla="*/ 5520293 w 7467600"/>
              <a:gd name="connsiteY247" fmla="*/ 4360602 h 6858000"/>
              <a:gd name="connsiteX248" fmla="*/ 5767221 w 7467600"/>
              <a:gd name="connsiteY248" fmla="*/ 4665564 h 6858000"/>
              <a:gd name="connsiteX249" fmla="*/ 6937169 w 7467600"/>
              <a:gd name="connsiteY249" fmla="*/ 4815941 h 6858000"/>
              <a:gd name="connsiteX250" fmla="*/ 6953922 w 7467600"/>
              <a:gd name="connsiteY250" fmla="*/ 4890068 h 6858000"/>
              <a:gd name="connsiteX251" fmla="*/ 6071359 w 7467600"/>
              <a:gd name="connsiteY251" fmla="*/ 4770770 h 6858000"/>
              <a:gd name="connsiteX252" fmla="*/ 6038839 w 7467600"/>
              <a:gd name="connsiteY252" fmla="*/ 4764474 h 6858000"/>
              <a:gd name="connsiteX253" fmla="*/ 6038706 w 7467600"/>
              <a:gd name="connsiteY253" fmla="*/ 4763847 h 6858000"/>
              <a:gd name="connsiteX254" fmla="*/ 6037784 w 7467600"/>
              <a:gd name="connsiteY254" fmla="*/ 4764270 h 6858000"/>
              <a:gd name="connsiteX255" fmla="*/ 6038839 w 7467600"/>
              <a:gd name="connsiteY255" fmla="*/ 4764474 h 6858000"/>
              <a:gd name="connsiteX256" fmla="*/ 6040338 w 7467600"/>
              <a:gd name="connsiteY256" fmla="*/ 4771418 h 6858000"/>
              <a:gd name="connsiteX257" fmla="*/ 6024488 w 7467600"/>
              <a:gd name="connsiteY257" fmla="*/ 4809903 h 6858000"/>
              <a:gd name="connsiteX258" fmla="*/ 5599771 w 7467600"/>
              <a:gd name="connsiteY258" fmla="*/ 5509652 h 6858000"/>
              <a:gd name="connsiteX259" fmla="*/ 5548843 w 7467600"/>
              <a:gd name="connsiteY259" fmla="*/ 5563845 h 6858000"/>
              <a:gd name="connsiteX260" fmla="*/ 5940952 w 7467600"/>
              <a:gd name="connsiteY260" fmla="*/ 6250028 h 6858000"/>
              <a:gd name="connsiteX261" fmla="*/ 6043441 w 7467600"/>
              <a:gd name="connsiteY261" fmla="*/ 6665847 h 6858000"/>
              <a:gd name="connsiteX262" fmla="*/ 6093432 w 7467600"/>
              <a:gd name="connsiteY262" fmla="*/ 6858000 h 6858000"/>
              <a:gd name="connsiteX263" fmla="*/ 6034344 w 7467600"/>
              <a:gd name="connsiteY263" fmla="*/ 6858000 h 6858000"/>
              <a:gd name="connsiteX264" fmla="*/ 6026679 w 7467600"/>
              <a:gd name="connsiteY264" fmla="*/ 6836959 h 6858000"/>
              <a:gd name="connsiteX265" fmla="*/ 5800441 w 7467600"/>
              <a:gd name="connsiteY265" fmla="*/ 6335286 h 6858000"/>
              <a:gd name="connsiteX266" fmla="*/ 5526562 w 7467600"/>
              <a:gd name="connsiteY266" fmla="*/ 5705388 h 6858000"/>
              <a:gd name="connsiteX267" fmla="*/ 5519640 w 7467600"/>
              <a:gd name="connsiteY267" fmla="*/ 5683774 h 6858000"/>
              <a:gd name="connsiteX268" fmla="*/ 5844559 w 7467600"/>
              <a:gd name="connsiteY268" fmla="*/ 6553349 h 6858000"/>
              <a:gd name="connsiteX269" fmla="*/ 5975994 w 7467600"/>
              <a:gd name="connsiteY269" fmla="*/ 6858000 h 6858000"/>
              <a:gd name="connsiteX270" fmla="*/ 5898547 w 7467600"/>
              <a:gd name="connsiteY270" fmla="*/ 6858000 h 6858000"/>
              <a:gd name="connsiteX271" fmla="*/ 5682041 w 7467600"/>
              <a:gd name="connsiteY271" fmla="*/ 6355860 h 6858000"/>
              <a:gd name="connsiteX272" fmla="*/ 5461758 w 7467600"/>
              <a:gd name="connsiteY272" fmla="*/ 5820220 h 6858000"/>
              <a:gd name="connsiteX273" fmla="*/ 5237282 w 7467600"/>
              <a:gd name="connsiteY273" fmla="*/ 6579086 h 6858000"/>
              <a:gd name="connsiteX274" fmla="*/ 5115009 w 7467600"/>
              <a:gd name="connsiteY274" fmla="*/ 6858000 h 6858000"/>
              <a:gd name="connsiteX275" fmla="*/ 5028074 w 7467600"/>
              <a:gd name="connsiteY275" fmla="*/ 6858000 h 6858000"/>
              <a:gd name="connsiteX276" fmla="*/ 5079508 w 7467600"/>
              <a:gd name="connsiteY276" fmla="*/ 6749074 h 6858000"/>
              <a:gd name="connsiteX277" fmla="*/ 5371846 w 7467600"/>
              <a:gd name="connsiteY277" fmla="*/ 5924413 h 6858000"/>
              <a:gd name="connsiteX278" fmla="*/ 5270512 w 7467600"/>
              <a:gd name="connsiteY278" fmla="*/ 6138975 h 6858000"/>
              <a:gd name="connsiteX279" fmla="*/ 5062409 w 7467600"/>
              <a:gd name="connsiteY279" fmla="*/ 6653544 h 6858000"/>
              <a:gd name="connsiteX280" fmla="*/ 5036628 w 7467600"/>
              <a:gd name="connsiteY280" fmla="*/ 6754247 h 6858000"/>
              <a:gd name="connsiteX281" fmla="*/ 5009112 w 7467600"/>
              <a:gd name="connsiteY281" fmla="*/ 6858000 h 6858000"/>
              <a:gd name="connsiteX282" fmla="*/ 4976679 w 7467600"/>
              <a:gd name="connsiteY282" fmla="*/ 6858000 h 6858000"/>
              <a:gd name="connsiteX283" fmla="*/ 5006537 w 7467600"/>
              <a:gd name="connsiteY283" fmla="*/ 6747068 h 6858000"/>
              <a:gd name="connsiteX284" fmla="*/ 5032723 w 7467600"/>
              <a:gd name="connsiteY284" fmla="*/ 6644957 h 6858000"/>
              <a:gd name="connsiteX285" fmla="*/ 5242949 w 7467600"/>
              <a:gd name="connsiteY285" fmla="*/ 6125175 h 6858000"/>
              <a:gd name="connsiteX286" fmla="*/ 5286321 w 7467600"/>
              <a:gd name="connsiteY286" fmla="*/ 6033555 h 6858000"/>
              <a:gd name="connsiteX287" fmla="*/ 5008210 w 7467600"/>
              <a:gd name="connsiteY287" fmla="*/ 6649194 h 6858000"/>
              <a:gd name="connsiteX288" fmla="*/ 4986321 w 7467600"/>
              <a:gd name="connsiteY288" fmla="*/ 6765687 h 6858000"/>
              <a:gd name="connsiteX289" fmla="*/ 4973474 w 7467600"/>
              <a:gd name="connsiteY289" fmla="*/ 6858000 h 6858000"/>
              <a:gd name="connsiteX290" fmla="*/ 4907178 w 7467600"/>
              <a:gd name="connsiteY290" fmla="*/ 6858000 h 6858000"/>
              <a:gd name="connsiteX291" fmla="*/ 4910810 w 7467600"/>
              <a:gd name="connsiteY291" fmla="*/ 6829660 h 6858000"/>
              <a:gd name="connsiteX292" fmla="*/ 4987461 w 7467600"/>
              <a:gd name="connsiteY292" fmla="*/ 6432994 h 6858000"/>
              <a:gd name="connsiteX293" fmla="*/ 5179262 w 7467600"/>
              <a:gd name="connsiteY293" fmla="*/ 6035044 h 6858000"/>
              <a:gd name="connsiteX294" fmla="*/ 4689678 w 7467600"/>
              <a:gd name="connsiteY294" fmla="*/ 6440241 h 6858000"/>
              <a:gd name="connsiteX295" fmla="*/ 4477543 w 7467600"/>
              <a:gd name="connsiteY295" fmla="*/ 6674836 h 6858000"/>
              <a:gd name="connsiteX296" fmla="*/ 4329957 w 7467600"/>
              <a:gd name="connsiteY296" fmla="*/ 6858000 h 6858000"/>
              <a:gd name="connsiteX297" fmla="*/ 4218595 w 7467600"/>
              <a:gd name="connsiteY297" fmla="*/ 6858000 h 6858000"/>
              <a:gd name="connsiteX298" fmla="*/ 4368888 w 7467600"/>
              <a:gd name="connsiteY298" fmla="*/ 6668412 h 6858000"/>
              <a:gd name="connsiteX299" fmla="*/ 4563091 w 7467600"/>
              <a:gd name="connsiteY299" fmla="*/ 6442508 h 6858000"/>
              <a:gd name="connsiteX300" fmla="*/ 5387324 w 7467600"/>
              <a:gd name="connsiteY300" fmla="*/ 5705830 h 6858000"/>
              <a:gd name="connsiteX301" fmla="*/ 5073620 w 7467600"/>
              <a:gd name="connsiteY301" fmla="*/ 5955437 h 6858000"/>
              <a:gd name="connsiteX302" fmla="*/ 4689789 w 7467600"/>
              <a:gd name="connsiteY302" fmla="*/ 6268382 h 6858000"/>
              <a:gd name="connsiteX303" fmla="*/ 4418722 w 7467600"/>
              <a:gd name="connsiteY303" fmla="*/ 6570886 h 6858000"/>
              <a:gd name="connsiteX304" fmla="*/ 4214944 w 7467600"/>
              <a:gd name="connsiteY304" fmla="*/ 6858000 h 6858000"/>
              <a:gd name="connsiteX305" fmla="*/ 4177898 w 7467600"/>
              <a:gd name="connsiteY305" fmla="*/ 6858000 h 6858000"/>
              <a:gd name="connsiteX306" fmla="*/ 4391597 w 7467600"/>
              <a:gd name="connsiteY306" fmla="*/ 6556370 h 6858000"/>
              <a:gd name="connsiteX307" fmla="*/ 4668889 w 7467600"/>
              <a:gd name="connsiteY307" fmla="*/ 6246399 h 6858000"/>
              <a:gd name="connsiteX308" fmla="*/ 5055427 w 7467600"/>
              <a:gd name="connsiteY308" fmla="*/ 5931476 h 6858000"/>
              <a:gd name="connsiteX309" fmla="*/ 5371814 w 7467600"/>
              <a:gd name="connsiteY309" fmla="*/ 5678975 h 6858000"/>
              <a:gd name="connsiteX310" fmla="*/ 4987918 w 7467600"/>
              <a:gd name="connsiteY310" fmla="*/ 5838701 h 6858000"/>
              <a:gd name="connsiteX311" fmla="*/ 4317146 w 7467600"/>
              <a:gd name="connsiteY311" fmla="*/ 6587716 h 6858000"/>
              <a:gd name="connsiteX312" fmla="*/ 4171627 w 7467600"/>
              <a:gd name="connsiteY312" fmla="*/ 6858000 h 6858000"/>
              <a:gd name="connsiteX313" fmla="*/ 4081585 w 7467600"/>
              <a:gd name="connsiteY313" fmla="*/ 6858000 h 6858000"/>
              <a:gd name="connsiteX314" fmla="*/ 4238603 w 7467600"/>
              <a:gd name="connsiteY314" fmla="*/ 6559341 h 6858000"/>
              <a:gd name="connsiteX315" fmla="*/ 4778333 w 7467600"/>
              <a:gd name="connsiteY315" fmla="*/ 5873626 h 6858000"/>
              <a:gd name="connsiteX316" fmla="*/ 5414185 w 7467600"/>
              <a:gd name="connsiteY316" fmla="*/ 5573882 h 6858000"/>
              <a:gd name="connsiteX317" fmla="*/ 5959648 w 7467600"/>
              <a:gd name="connsiteY317" fmla="*/ 4760797 h 6858000"/>
              <a:gd name="connsiteX318" fmla="*/ 5355019 w 7467600"/>
              <a:gd name="connsiteY318" fmla="*/ 4734672 h 6858000"/>
              <a:gd name="connsiteX319" fmla="*/ 5083565 w 7467600"/>
              <a:gd name="connsiteY319" fmla="*/ 5179121 h 6858000"/>
              <a:gd name="connsiteX320" fmla="*/ 4713577 w 7467600"/>
              <a:gd name="connsiteY320" fmla="*/ 5616803 h 6858000"/>
              <a:gd name="connsiteX321" fmla="*/ 3989559 w 7467600"/>
              <a:gd name="connsiteY321" fmla="*/ 6145945 h 6858000"/>
              <a:gd name="connsiteX322" fmla="*/ 3939824 w 7467600"/>
              <a:gd name="connsiteY322" fmla="*/ 6066900 h 6858000"/>
              <a:gd name="connsiteX323" fmla="*/ 4584537 w 7467600"/>
              <a:gd name="connsiteY323" fmla="*/ 5324826 h 6858000"/>
              <a:gd name="connsiteX324" fmla="*/ 5037105 w 7467600"/>
              <a:gd name="connsiteY324" fmla="*/ 5088765 h 6858000"/>
              <a:gd name="connsiteX325" fmla="*/ 5039930 w 7467600"/>
              <a:gd name="connsiteY325" fmla="*/ 5089585 h 6858000"/>
              <a:gd name="connsiteX326" fmla="*/ 5263764 w 7467600"/>
              <a:gd name="connsiteY326" fmla="*/ 4735525 h 6858000"/>
              <a:gd name="connsiteX327" fmla="*/ 4086300 w 7467600"/>
              <a:gd name="connsiteY327" fmla="*/ 4884599 h 6858000"/>
              <a:gd name="connsiteX328" fmla="*/ 4085485 w 7467600"/>
              <a:gd name="connsiteY328" fmla="*/ 4899070 h 6858000"/>
              <a:gd name="connsiteX329" fmla="*/ 3871915 w 7467600"/>
              <a:gd name="connsiteY329" fmla="*/ 5253645 h 6858000"/>
              <a:gd name="connsiteX330" fmla="*/ 3799374 w 7467600"/>
              <a:gd name="connsiteY330" fmla="*/ 5466127 h 6858000"/>
              <a:gd name="connsiteX331" fmla="*/ 3498850 w 7467600"/>
              <a:gd name="connsiteY331" fmla="*/ 6661888 h 6858000"/>
              <a:gd name="connsiteX332" fmla="*/ 3399216 w 7467600"/>
              <a:gd name="connsiteY332" fmla="*/ 6858000 h 6858000"/>
              <a:gd name="connsiteX333" fmla="*/ 3303688 w 7467600"/>
              <a:gd name="connsiteY333" fmla="*/ 6858000 h 6858000"/>
              <a:gd name="connsiteX334" fmla="*/ 3391774 w 7467600"/>
              <a:gd name="connsiteY334" fmla="*/ 6697181 h 6858000"/>
              <a:gd name="connsiteX335" fmla="*/ 3735540 w 7467600"/>
              <a:gd name="connsiteY335" fmla="*/ 5546923 h 6858000"/>
              <a:gd name="connsiteX336" fmla="*/ 3729438 w 7467600"/>
              <a:gd name="connsiteY336" fmla="*/ 5569058 h 6858000"/>
              <a:gd name="connsiteX337" fmla="*/ 3707782 w 7467600"/>
              <a:gd name="connsiteY337" fmla="*/ 5644908 h 6858000"/>
              <a:gd name="connsiteX338" fmla="*/ 3583827 w 7467600"/>
              <a:gd name="connsiteY338" fmla="*/ 6039215 h 6858000"/>
              <a:gd name="connsiteX339" fmla="*/ 3547861 w 7467600"/>
              <a:gd name="connsiteY339" fmla="*/ 6129609 h 6858000"/>
              <a:gd name="connsiteX340" fmla="*/ 3490905 w 7467600"/>
              <a:gd name="connsiteY340" fmla="*/ 6277660 h 6858000"/>
              <a:gd name="connsiteX341" fmla="*/ 3455859 w 7467600"/>
              <a:gd name="connsiteY341" fmla="*/ 6391301 h 6858000"/>
              <a:gd name="connsiteX342" fmla="*/ 3429112 w 7467600"/>
              <a:gd name="connsiteY342" fmla="*/ 6479469 h 6858000"/>
              <a:gd name="connsiteX343" fmla="*/ 3304862 w 7467600"/>
              <a:gd name="connsiteY343" fmla="*/ 6796476 h 6858000"/>
              <a:gd name="connsiteX344" fmla="*/ 3276071 w 7467600"/>
              <a:gd name="connsiteY344" fmla="*/ 6858000 h 6858000"/>
              <a:gd name="connsiteX345" fmla="*/ 3240805 w 7467600"/>
              <a:gd name="connsiteY345" fmla="*/ 6858000 h 6858000"/>
              <a:gd name="connsiteX346" fmla="*/ 3275917 w 7467600"/>
              <a:gd name="connsiteY346" fmla="*/ 6783192 h 6858000"/>
              <a:gd name="connsiteX347" fmla="*/ 3399358 w 7467600"/>
              <a:gd name="connsiteY347" fmla="*/ 6469011 h 6858000"/>
              <a:gd name="connsiteX348" fmla="*/ 3425650 w 7467600"/>
              <a:gd name="connsiteY348" fmla="*/ 6381333 h 6858000"/>
              <a:gd name="connsiteX349" fmla="*/ 3460661 w 7467600"/>
              <a:gd name="connsiteY349" fmla="*/ 6266763 h 6858000"/>
              <a:gd name="connsiteX350" fmla="*/ 3518021 w 7467600"/>
              <a:gd name="connsiteY350" fmla="*/ 6117298 h 6858000"/>
              <a:gd name="connsiteX351" fmla="*/ 3554035 w 7467600"/>
              <a:gd name="connsiteY351" fmla="*/ 6027832 h 6858000"/>
              <a:gd name="connsiteX352" fmla="*/ 3677174 w 7467600"/>
              <a:gd name="connsiteY352" fmla="*/ 5636351 h 6858000"/>
              <a:gd name="connsiteX353" fmla="*/ 3698819 w 7467600"/>
              <a:gd name="connsiteY353" fmla="*/ 5560503 h 6858000"/>
              <a:gd name="connsiteX354" fmla="*/ 3702094 w 7467600"/>
              <a:gd name="connsiteY354" fmla="*/ 5549194 h 6858000"/>
              <a:gd name="connsiteX355" fmla="*/ 3398355 w 7467600"/>
              <a:gd name="connsiteY355" fmla="*/ 6094603 h 6858000"/>
              <a:gd name="connsiteX356" fmla="*/ 3193941 w 7467600"/>
              <a:gd name="connsiteY356" fmla="*/ 6798775 h 6858000"/>
              <a:gd name="connsiteX357" fmla="*/ 3184140 w 7467600"/>
              <a:gd name="connsiteY357" fmla="*/ 6858000 h 6858000"/>
              <a:gd name="connsiteX358" fmla="*/ 3099978 w 7467600"/>
              <a:gd name="connsiteY358" fmla="*/ 6858000 h 6858000"/>
              <a:gd name="connsiteX359" fmla="*/ 3101556 w 7467600"/>
              <a:gd name="connsiteY359" fmla="*/ 6843337 h 6858000"/>
              <a:gd name="connsiteX360" fmla="*/ 3370162 w 7467600"/>
              <a:gd name="connsiteY360" fmla="*/ 5785550 h 6858000"/>
              <a:gd name="connsiteX361" fmla="*/ 3746477 w 7467600"/>
              <a:gd name="connsiteY361" fmla="*/ 5377889 h 6858000"/>
              <a:gd name="connsiteX362" fmla="*/ 3863399 w 7467600"/>
              <a:gd name="connsiteY362" fmla="*/ 5087257 h 6858000"/>
              <a:gd name="connsiteX363" fmla="*/ 3968712 w 7467600"/>
              <a:gd name="connsiteY363" fmla="*/ 4913989 h 6858000"/>
              <a:gd name="connsiteX364" fmla="*/ 2792390 w 7467600"/>
              <a:gd name="connsiteY364" fmla="*/ 5382974 h 6858000"/>
              <a:gd name="connsiteX365" fmla="*/ 2714982 w 7467600"/>
              <a:gd name="connsiteY365" fmla="*/ 5427051 h 6858000"/>
              <a:gd name="connsiteX366" fmla="*/ 2813361 w 7467600"/>
              <a:gd name="connsiteY366" fmla="*/ 6023912 h 6858000"/>
              <a:gd name="connsiteX367" fmla="*/ 2688430 w 7467600"/>
              <a:gd name="connsiteY367" fmla="*/ 6801564 h 6858000"/>
              <a:gd name="connsiteX368" fmla="*/ 2629626 w 7467600"/>
              <a:gd name="connsiteY368" fmla="*/ 6763394 h 6858000"/>
              <a:gd name="connsiteX369" fmla="*/ 2565328 w 7467600"/>
              <a:gd name="connsiteY369" fmla="*/ 5516399 h 6858000"/>
              <a:gd name="connsiteX370" fmla="*/ 1922999 w 7467600"/>
              <a:gd name="connsiteY370" fmla="*/ 5980343 h 6858000"/>
              <a:gd name="connsiteX371" fmla="*/ 1950261 w 7467600"/>
              <a:gd name="connsiteY371" fmla="*/ 6405858 h 6858000"/>
              <a:gd name="connsiteX372" fmla="*/ 2365554 w 7467600"/>
              <a:gd name="connsiteY372" fmla="*/ 6759107 h 6858000"/>
              <a:gd name="connsiteX373" fmla="*/ 2424142 w 7467600"/>
              <a:gd name="connsiteY373" fmla="*/ 6858000 h 6858000"/>
              <a:gd name="connsiteX374" fmla="*/ 2395994 w 7467600"/>
              <a:gd name="connsiteY374" fmla="*/ 6858000 h 6858000"/>
              <a:gd name="connsiteX375" fmla="*/ 2392863 w 7467600"/>
              <a:gd name="connsiteY375" fmla="*/ 6852964 h 6858000"/>
              <a:gd name="connsiteX376" fmla="*/ 2017589 w 7467600"/>
              <a:gd name="connsiteY376" fmla="*/ 6493982 h 6858000"/>
              <a:gd name="connsiteX377" fmla="*/ 2147336 w 7467600"/>
              <a:gd name="connsiteY377" fmla="*/ 6594052 h 6858000"/>
              <a:gd name="connsiteX378" fmla="*/ 2207047 w 7467600"/>
              <a:gd name="connsiteY378" fmla="*/ 6654540 h 6858000"/>
              <a:gd name="connsiteX379" fmla="*/ 2299106 w 7467600"/>
              <a:gd name="connsiteY379" fmla="*/ 6778931 h 6858000"/>
              <a:gd name="connsiteX380" fmla="*/ 2314430 w 7467600"/>
              <a:gd name="connsiteY380" fmla="*/ 6801144 h 6858000"/>
              <a:gd name="connsiteX381" fmla="*/ 2352406 w 7467600"/>
              <a:gd name="connsiteY381" fmla="*/ 6858000 h 6858000"/>
              <a:gd name="connsiteX382" fmla="*/ 2314492 w 7467600"/>
              <a:gd name="connsiteY382" fmla="*/ 6858000 h 6858000"/>
              <a:gd name="connsiteX383" fmla="*/ 2288095 w 7467600"/>
              <a:gd name="connsiteY383" fmla="*/ 6818030 h 6858000"/>
              <a:gd name="connsiteX384" fmla="*/ 2272768 w 7467600"/>
              <a:gd name="connsiteY384" fmla="*/ 6795822 h 6858000"/>
              <a:gd name="connsiteX385" fmla="*/ 2182715 w 7467600"/>
              <a:gd name="connsiteY385" fmla="*/ 6675071 h 6858000"/>
              <a:gd name="connsiteX386" fmla="*/ 2032061 w 7467600"/>
              <a:gd name="connsiteY386" fmla="*/ 6541380 h 6858000"/>
              <a:gd name="connsiteX387" fmla="*/ 2257220 w 7467600"/>
              <a:gd name="connsiteY387" fmla="*/ 6826257 h 6858000"/>
              <a:gd name="connsiteX388" fmla="*/ 2281324 w 7467600"/>
              <a:gd name="connsiteY388" fmla="*/ 6858000 h 6858000"/>
              <a:gd name="connsiteX389" fmla="*/ 2242860 w 7467600"/>
              <a:gd name="connsiteY389" fmla="*/ 6858000 h 6858000"/>
              <a:gd name="connsiteX390" fmla="*/ 2232818 w 7467600"/>
              <a:gd name="connsiteY390" fmla="*/ 6844926 h 6858000"/>
              <a:gd name="connsiteX391" fmla="*/ 1990172 w 7467600"/>
              <a:gd name="connsiteY391" fmla="*/ 6542121 h 6858000"/>
              <a:gd name="connsiteX392" fmla="*/ 2124090 w 7467600"/>
              <a:gd name="connsiteY392" fmla="*/ 6761017 h 6858000"/>
              <a:gd name="connsiteX393" fmla="*/ 2200380 w 7467600"/>
              <a:gd name="connsiteY393" fmla="*/ 6858000 h 6858000"/>
              <a:gd name="connsiteX394" fmla="*/ 2147507 w 7467600"/>
              <a:gd name="connsiteY394" fmla="*/ 6858000 h 6858000"/>
              <a:gd name="connsiteX395" fmla="*/ 2070668 w 7467600"/>
              <a:gd name="connsiteY395" fmla="*/ 6761520 h 6858000"/>
              <a:gd name="connsiteX396" fmla="*/ 1975142 w 7467600"/>
              <a:gd name="connsiteY396" fmla="*/ 6585570 h 6858000"/>
              <a:gd name="connsiteX397" fmla="*/ 2050035 w 7467600"/>
              <a:gd name="connsiteY397" fmla="*/ 6813345 h 6858000"/>
              <a:gd name="connsiteX398" fmla="*/ 2063025 w 7467600"/>
              <a:gd name="connsiteY398" fmla="*/ 6858000 h 6858000"/>
              <a:gd name="connsiteX399" fmla="*/ 2021675 w 7467600"/>
              <a:gd name="connsiteY399" fmla="*/ 6858000 h 6858000"/>
              <a:gd name="connsiteX400" fmla="*/ 2019308 w 7467600"/>
              <a:gd name="connsiteY400" fmla="*/ 6847118 h 6858000"/>
              <a:gd name="connsiteX401" fmla="*/ 1938835 w 7467600"/>
              <a:gd name="connsiteY401" fmla="*/ 6551160 h 6858000"/>
              <a:gd name="connsiteX402" fmla="*/ 1953230 w 7467600"/>
              <a:gd name="connsiteY402" fmla="*/ 6759699 h 6858000"/>
              <a:gd name="connsiteX403" fmla="*/ 1956763 w 7467600"/>
              <a:gd name="connsiteY403" fmla="*/ 6778191 h 6858000"/>
              <a:gd name="connsiteX404" fmla="*/ 1967925 w 7467600"/>
              <a:gd name="connsiteY404" fmla="*/ 6858000 h 6858000"/>
              <a:gd name="connsiteX405" fmla="*/ 1936622 w 7467600"/>
              <a:gd name="connsiteY405" fmla="*/ 6858000 h 6858000"/>
              <a:gd name="connsiteX406" fmla="*/ 1926261 w 7467600"/>
              <a:gd name="connsiteY406" fmla="*/ 6784064 h 6858000"/>
              <a:gd name="connsiteX407" fmla="*/ 1922724 w 7467600"/>
              <a:gd name="connsiteY407" fmla="*/ 6765577 h 6858000"/>
              <a:gd name="connsiteX408" fmla="*/ 1904650 w 7467600"/>
              <a:gd name="connsiteY408" fmla="*/ 6639616 h 6858000"/>
              <a:gd name="connsiteX409" fmla="*/ 1885273 w 7467600"/>
              <a:gd name="connsiteY409" fmla="*/ 6858000 h 6858000"/>
              <a:gd name="connsiteX410" fmla="*/ 1854363 w 7467600"/>
              <a:gd name="connsiteY410" fmla="*/ 6858000 h 6858000"/>
              <a:gd name="connsiteX411" fmla="*/ 1880391 w 7467600"/>
              <a:gd name="connsiteY411" fmla="*/ 6603796 h 6858000"/>
              <a:gd name="connsiteX412" fmla="*/ 1818273 w 7467600"/>
              <a:gd name="connsiteY412" fmla="*/ 6715729 h 6858000"/>
              <a:gd name="connsiteX413" fmla="*/ 1794691 w 7467600"/>
              <a:gd name="connsiteY413" fmla="*/ 6843239 h 6858000"/>
              <a:gd name="connsiteX414" fmla="*/ 1794914 w 7467600"/>
              <a:gd name="connsiteY414" fmla="*/ 6858000 h 6858000"/>
              <a:gd name="connsiteX415" fmla="*/ 1746128 w 7467600"/>
              <a:gd name="connsiteY415" fmla="*/ 6858000 h 6858000"/>
              <a:gd name="connsiteX416" fmla="*/ 1753934 w 7467600"/>
              <a:gd name="connsiteY416" fmla="*/ 6724796 h 6858000"/>
              <a:gd name="connsiteX417" fmla="*/ 1792053 w 7467600"/>
              <a:gd name="connsiteY417" fmla="*/ 6572396 h 6858000"/>
              <a:gd name="connsiteX418" fmla="*/ 1862248 w 7467600"/>
              <a:gd name="connsiteY418" fmla="*/ 6266397 h 6858000"/>
              <a:gd name="connsiteX419" fmla="*/ 1862250 w 7467600"/>
              <a:gd name="connsiteY419" fmla="*/ 6033531 h 6858000"/>
              <a:gd name="connsiteX420" fmla="*/ 1211999 w 7467600"/>
              <a:gd name="connsiteY420" fmla="*/ 6683610 h 6858000"/>
              <a:gd name="connsiteX421" fmla="*/ 1213266 w 7467600"/>
              <a:gd name="connsiteY421" fmla="*/ 6691947 h 6858000"/>
              <a:gd name="connsiteX422" fmla="*/ 1203370 w 7467600"/>
              <a:gd name="connsiteY422" fmla="*/ 6850676 h 6858000"/>
              <a:gd name="connsiteX423" fmla="*/ 1203671 w 7467600"/>
              <a:gd name="connsiteY423" fmla="*/ 6858000 h 6858000"/>
              <a:gd name="connsiteX424" fmla="*/ 1143180 w 7467600"/>
              <a:gd name="connsiteY424" fmla="*/ 6858000 h 6858000"/>
              <a:gd name="connsiteX425" fmla="*/ 1142176 w 7467600"/>
              <a:gd name="connsiteY425" fmla="*/ 6766045 h 6858000"/>
              <a:gd name="connsiteX426" fmla="*/ 1067484 w 7467600"/>
              <a:gd name="connsiteY426" fmla="*/ 6858000 h 6858000"/>
              <a:gd name="connsiteX427" fmla="*/ 953928 w 7467600"/>
              <a:gd name="connsiteY427" fmla="*/ 6858000 h 6858000"/>
              <a:gd name="connsiteX428" fmla="*/ 959715 w 7467600"/>
              <a:gd name="connsiteY428" fmla="*/ 6850185 h 6858000"/>
              <a:gd name="connsiteX429" fmla="*/ 1483788 w 7467600"/>
              <a:gd name="connsiteY429" fmla="*/ 6259174 h 6858000"/>
              <a:gd name="connsiteX430" fmla="*/ 1100671 w 7467600"/>
              <a:gd name="connsiteY430" fmla="*/ 6252137 h 6858000"/>
              <a:gd name="connsiteX431" fmla="*/ 1090144 w 7467600"/>
              <a:gd name="connsiteY431" fmla="*/ 6256748 h 6858000"/>
              <a:gd name="connsiteX432" fmla="*/ 1095872 w 7467600"/>
              <a:gd name="connsiteY432" fmla="*/ 6271892 h 6858000"/>
              <a:gd name="connsiteX433" fmla="*/ 262785 w 7467600"/>
              <a:gd name="connsiteY433" fmla="*/ 6845450 h 6858000"/>
              <a:gd name="connsiteX434" fmla="*/ 209968 w 7467600"/>
              <a:gd name="connsiteY434" fmla="*/ 6770713 h 6858000"/>
              <a:gd name="connsiteX435" fmla="*/ 873460 w 7467600"/>
              <a:gd name="connsiteY435" fmla="*/ 6253768 h 6858000"/>
              <a:gd name="connsiteX436" fmla="*/ 192686 w 7467600"/>
              <a:gd name="connsiteY436" fmla="*/ 5849257 h 6858000"/>
              <a:gd name="connsiteX437" fmla="*/ 4696 w 7467600"/>
              <a:gd name="connsiteY437" fmla="*/ 5697668 h 6858000"/>
              <a:gd name="connsiteX438" fmla="*/ 0 w 7467600"/>
              <a:gd name="connsiteY438" fmla="*/ 5689984 h 6858000"/>
              <a:gd name="connsiteX439" fmla="*/ 0 w 7467600"/>
              <a:gd name="connsiteY439" fmla="*/ 5513472 h 6858000"/>
              <a:gd name="connsiteX440" fmla="*/ 174101 w 7467600"/>
              <a:gd name="connsiteY440" fmla="*/ 5620277 h 6858000"/>
              <a:gd name="connsiteX441" fmla="*/ 891800 w 7467600"/>
              <a:gd name="connsiteY441" fmla="*/ 6036935 h 6858000"/>
              <a:gd name="connsiteX442" fmla="*/ 1072219 w 7467600"/>
              <a:gd name="connsiteY442" fmla="*/ 6169443 h 6858000"/>
              <a:gd name="connsiteX443" fmla="*/ 1074117 w 7467600"/>
              <a:gd name="connsiteY443" fmla="*/ 6170301 h 6858000"/>
              <a:gd name="connsiteX444" fmla="*/ 1083114 w 7467600"/>
              <a:gd name="connsiteY444" fmla="*/ 6174131 h 6858000"/>
              <a:gd name="connsiteX445" fmla="*/ 1543010 w 7467600"/>
              <a:gd name="connsiteY445" fmla="*/ 6191140 h 6858000"/>
              <a:gd name="connsiteX446" fmla="*/ 1551080 w 7467600"/>
              <a:gd name="connsiteY446" fmla="*/ 6195006 h 6858000"/>
              <a:gd name="connsiteX447" fmla="*/ 2345443 w 7467600"/>
              <a:gd name="connsiteY447" fmla="*/ 5549882 h 6858000"/>
              <a:gd name="connsiteX448" fmla="*/ 1721499 w 7467600"/>
              <a:gd name="connsiteY448" fmla="*/ 5599969 h 6858000"/>
              <a:gd name="connsiteX449" fmla="*/ 767716 w 7467600"/>
              <a:gd name="connsiteY449" fmla="*/ 5472768 h 6858000"/>
              <a:gd name="connsiteX450" fmla="*/ 722147 w 7467600"/>
              <a:gd name="connsiteY450" fmla="*/ 5393091 h 6858000"/>
              <a:gd name="connsiteX451" fmla="*/ 1485552 w 7467600"/>
              <a:gd name="connsiteY451" fmla="*/ 5313202 h 6858000"/>
              <a:gd name="connsiteX452" fmla="*/ 2143004 w 7467600"/>
              <a:gd name="connsiteY452" fmla="*/ 5402420 h 6858000"/>
              <a:gd name="connsiteX453" fmla="*/ 1933391 w 7467600"/>
              <a:gd name="connsiteY453" fmla="*/ 5156971 h 6858000"/>
              <a:gd name="connsiteX454" fmla="*/ 1827118 w 7467600"/>
              <a:gd name="connsiteY454" fmla="*/ 4968410 h 6858000"/>
              <a:gd name="connsiteX455" fmla="*/ 1837349 w 7467600"/>
              <a:gd name="connsiteY455" fmla="*/ 4956357 h 6858000"/>
              <a:gd name="connsiteX456" fmla="*/ 2162835 w 7467600"/>
              <a:gd name="connsiteY456" fmla="*/ 5187853 h 6858000"/>
              <a:gd name="connsiteX457" fmla="*/ 2257167 w 7467600"/>
              <a:gd name="connsiteY457" fmla="*/ 5462123 h 6858000"/>
              <a:gd name="connsiteX458" fmla="*/ 2261598 w 7467600"/>
              <a:gd name="connsiteY458" fmla="*/ 5467998 h 6858000"/>
              <a:gd name="connsiteX459" fmla="*/ 2437177 w 7467600"/>
              <a:gd name="connsiteY459" fmla="*/ 5479608 h 6858000"/>
              <a:gd name="connsiteX460" fmla="*/ 2445247 w 7467600"/>
              <a:gd name="connsiteY460" fmla="*/ 5483476 h 6858000"/>
              <a:gd name="connsiteX461" fmla="*/ 2743626 w 7467600"/>
              <a:gd name="connsiteY461" fmla="*/ 5304819 h 6858000"/>
              <a:gd name="connsiteX462" fmla="*/ 3048102 w 7467600"/>
              <a:gd name="connsiteY462" fmla="*/ 5150595 h 6858000"/>
              <a:gd name="connsiteX463" fmla="*/ 1799414 w 7467600"/>
              <a:gd name="connsiteY463" fmla="*/ 4694732 h 6858000"/>
              <a:gd name="connsiteX464" fmla="*/ 1771735 w 7467600"/>
              <a:gd name="connsiteY464" fmla="*/ 4619929 h 6858000"/>
              <a:gd name="connsiteX465" fmla="*/ 3104273 w 7467600"/>
              <a:gd name="connsiteY465" fmla="*/ 5076159 h 6858000"/>
              <a:gd name="connsiteX466" fmla="*/ 3113245 w 7467600"/>
              <a:gd name="connsiteY466" fmla="*/ 5090705 h 6858000"/>
              <a:gd name="connsiteX467" fmla="*/ 3126294 w 7467600"/>
              <a:gd name="connsiteY467" fmla="*/ 5114400 h 6858000"/>
              <a:gd name="connsiteX468" fmla="*/ 3937433 w 7467600"/>
              <a:gd name="connsiteY468" fmla="*/ 4830473 h 6858000"/>
              <a:gd name="connsiteX469" fmla="*/ 3590475 w 7467600"/>
              <a:gd name="connsiteY469" fmla="*/ 4597974 h 6858000"/>
              <a:gd name="connsiteX470" fmla="*/ 3100264 w 7467600"/>
              <a:gd name="connsiteY470" fmla="*/ 4579845 h 6858000"/>
              <a:gd name="connsiteX471" fmla="*/ 2183576 w 7467600"/>
              <a:gd name="connsiteY471" fmla="*/ 4227150 h 6858000"/>
              <a:gd name="connsiteX472" fmla="*/ 2151029 w 7467600"/>
              <a:gd name="connsiteY472" fmla="*/ 4146947 h 6858000"/>
              <a:gd name="connsiteX473" fmla="*/ 3563434 w 7467600"/>
              <a:gd name="connsiteY473" fmla="*/ 4469115 h 6858000"/>
              <a:gd name="connsiteX474" fmla="*/ 3177952 w 7467600"/>
              <a:gd name="connsiteY474" fmla="*/ 3657386 h 6858000"/>
              <a:gd name="connsiteX475" fmla="*/ 3189263 w 7467600"/>
              <a:gd name="connsiteY475" fmla="*/ 3625726 h 6858000"/>
              <a:gd name="connsiteX476" fmla="*/ 3560912 w 7467600"/>
              <a:gd name="connsiteY476" fmla="*/ 4079863 h 6858000"/>
              <a:gd name="connsiteX477" fmla="*/ 3626636 w 7467600"/>
              <a:gd name="connsiteY477" fmla="*/ 4512230 h 6858000"/>
              <a:gd name="connsiteX478" fmla="*/ 3653088 w 7467600"/>
              <a:gd name="connsiteY478" fmla="*/ 4521417 h 6858000"/>
              <a:gd name="connsiteX479" fmla="*/ 3988128 w 7467600"/>
              <a:gd name="connsiteY479" fmla="*/ 4817267 h 6858000"/>
              <a:gd name="connsiteX480" fmla="*/ 4830582 w 7467600"/>
              <a:gd name="connsiteY480" fmla="*/ 4676000 h 6858000"/>
              <a:gd name="connsiteX481" fmla="*/ 4830100 w 7467600"/>
              <a:gd name="connsiteY481" fmla="*/ 4675554 h 6858000"/>
              <a:gd name="connsiteX482" fmla="*/ 4036318 w 7467600"/>
              <a:gd name="connsiteY482" fmla="*/ 4147013 h 6858000"/>
              <a:gd name="connsiteX483" fmla="*/ 3432098 w 7467600"/>
              <a:gd name="connsiteY483" fmla="*/ 3537312 h 6858000"/>
              <a:gd name="connsiteX484" fmla="*/ 3446761 w 7467600"/>
              <a:gd name="connsiteY484" fmla="*/ 3461278 h 6858000"/>
              <a:gd name="connsiteX485" fmla="*/ 4419733 w 7467600"/>
              <a:gd name="connsiteY485" fmla="*/ 3963555 h 6858000"/>
              <a:gd name="connsiteX486" fmla="*/ 4781371 w 7467600"/>
              <a:gd name="connsiteY486" fmla="*/ 4458604 h 6858000"/>
              <a:gd name="connsiteX487" fmla="*/ 4780440 w 7467600"/>
              <a:gd name="connsiteY487" fmla="*/ 4470290 h 6858000"/>
              <a:gd name="connsiteX488" fmla="*/ 4898954 w 7467600"/>
              <a:gd name="connsiteY488" fmla="*/ 4662092 h 6858000"/>
              <a:gd name="connsiteX489" fmla="*/ 4900699 w 7467600"/>
              <a:gd name="connsiteY489" fmla="*/ 4670867 h 6858000"/>
              <a:gd name="connsiteX490" fmla="*/ 5714511 w 7467600"/>
              <a:gd name="connsiteY490" fmla="*/ 4663483 h 6858000"/>
              <a:gd name="connsiteX491" fmla="*/ 5464793 w 7467600"/>
              <a:gd name="connsiteY491" fmla="*/ 4393556 h 6858000"/>
              <a:gd name="connsiteX492" fmla="*/ 5461897 w 7467600"/>
              <a:gd name="connsiteY492" fmla="*/ 4390879 h 6858000"/>
              <a:gd name="connsiteX493" fmla="*/ 4294126 w 7467600"/>
              <a:gd name="connsiteY493" fmla="*/ 3303048 h 6858000"/>
              <a:gd name="connsiteX494" fmla="*/ 4305321 w 7467600"/>
              <a:gd name="connsiteY494" fmla="*/ 3256953 h 6858000"/>
              <a:gd name="connsiteX495" fmla="*/ 4949299 w 7467600"/>
              <a:gd name="connsiteY495" fmla="*/ 3766336 h 6858000"/>
              <a:gd name="connsiteX496" fmla="*/ 5291452 w 7467600"/>
              <a:gd name="connsiteY496" fmla="*/ 4076801 h 6858000"/>
              <a:gd name="connsiteX497" fmla="*/ 5434998 w 7467600"/>
              <a:gd name="connsiteY497" fmla="*/ 4254100 h 6858000"/>
              <a:gd name="connsiteX498" fmla="*/ 5351015 w 7467600"/>
              <a:gd name="connsiteY498" fmla="*/ 3760989 h 6858000"/>
              <a:gd name="connsiteX499" fmla="*/ 5413780 w 7467600"/>
              <a:gd name="connsiteY499" fmla="*/ 2966265 h 6858000"/>
              <a:gd name="connsiteX500" fmla="*/ 5425627 w 7467600"/>
              <a:gd name="connsiteY500" fmla="*/ 2954192 h 6858000"/>
              <a:gd name="connsiteX501" fmla="*/ 6604735 w 7467600"/>
              <a:gd name="connsiteY501" fmla="*/ 2041381 h 6858000"/>
              <a:gd name="connsiteX502" fmla="*/ 7204487 w 7467600"/>
              <a:gd name="connsiteY502" fmla="*/ 2742112 h 6858000"/>
              <a:gd name="connsiteX503" fmla="*/ 7131592 w 7467600"/>
              <a:gd name="connsiteY503" fmla="*/ 2672096 h 6858000"/>
              <a:gd name="connsiteX504" fmla="*/ 6996344 w 7467600"/>
              <a:gd name="connsiteY504" fmla="*/ 2518310 h 6858000"/>
              <a:gd name="connsiteX505" fmla="*/ 6735495 w 7467600"/>
              <a:gd name="connsiteY505" fmla="*/ 2196890 h 6858000"/>
              <a:gd name="connsiteX506" fmla="*/ 6721901 w 7467600"/>
              <a:gd name="connsiteY506" fmla="*/ 2179274 h 6858000"/>
              <a:gd name="connsiteX507" fmla="*/ 6604735 w 7467600"/>
              <a:gd name="connsiteY507" fmla="*/ 2041381 h 6858000"/>
              <a:gd name="connsiteX508" fmla="*/ 6591670 w 7467600"/>
              <a:gd name="connsiteY508" fmla="*/ 1988277 h 6858000"/>
              <a:gd name="connsiteX509" fmla="*/ 6747349 w 7467600"/>
              <a:gd name="connsiteY509" fmla="*/ 2160069 h 6858000"/>
              <a:gd name="connsiteX510" fmla="*/ 6760943 w 7467600"/>
              <a:gd name="connsiteY510" fmla="*/ 2177686 h 6858000"/>
              <a:gd name="connsiteX511" fmla="*/ 7021065 w 7467600"/>
              <a:gd name="connsiteY511" fmla="*/ 2498102 h 6858000"/>
              <a:gd name="connsiteX512" fmla="*/ 7155223 w 7467600"/>
              <a:gd name="connsiteY512" fmla="*/ 2650386 h 6858000"/>
              <a:gd name="connsiteX513" fmla="*/ 7203167 w 7467600"/>
              <a:gd name="connsiteY513" fmla="*/ 2697288 h 6858000"/>
              <a:gd name="connsiteX514" fmla="*/ 6937703 w 7467600"/>
              <a:gd name="connsiteY514" fmla="*/ 2321981 h 6858000"/>
              <a:gd name="connsiteX515" fmla="*/ 6591670 w 7467600"/>
              <a:gd name="connsiteY515" fmla="*/ 1988277 h 6858000"/>
              <a:gd name="connsiteX516" fmla="*/ 5798671 w 7467600"/>
              <a:gd name="connsiteY516" fmla="*/ 1981601 h 6858000"/>
              <a:gd name="connsiteX517" fmla="*/ 5754709 w 7467600"/>
              <a:gd name="connsiteY517" fmla="*/ 2071454 h 6858000"/>
              <a:gd name="connsiteX518" fmla="*/ 5763044 w 7467600"/>
              <a:gd name="connsiteY518" fmla="*/ 2842206 h 6858000"/>
              <a:gd name="connsiteX519" fmla="*/ 5764974 w 7467600"/>
              <a:gd name="connsiteY519" fmla="*/ 2799609 h 6858000"/>
              <a:gd name="connsiteX520" fmla="*/ 5767665 w 7467600"/>
              <a:gd name="connsiteY520" fmla="*/ 2666409 h 6858000"/>
              <a:gd name="connsiteX521" fmla="*/ 5763055 w 7467600"/>
              <a:gd name="connsiteY521" fmla="*/ 2579705 h 6858000"/>
              <a:gd name="connsiteX522" fmla="*/ 5758079 w 7467600"/>
              <a:gd name="connsiteY522" fmla="*/ 2492508 h 6858000"/>
              <a:gd name="connsiteX523" fmla="*/ 5779325 w 7467600"/>
              <a:gd name="connsiteY523" fmla="*/ 2197069 h 6858000"/>
              <a:gd name="connsiteX524" fmla="*/ 5798671 w 7467600"/>
              <a:gd name="connsiteY524" fmla="*/ 1981601 h 6858000"/>
              <a:gd name="connsiteX525" fmla="*/ 5829202 w 7467600"/>
              <a:gd name="connsiteY525" fmla="*/ 1971679 h 6858000"/>
              <a:gd name="connsiteX526" fmla="*/ 5809558 w 7467600"/>
              <a:gd name="connsiteY526" fmla="*/ 2198043 h 6858000"/>
              <a:gd name="connsiteX527" fmla="*/ 5788653 w 7467600"/>
              <a:gd name="connsiteY527" fmla="*/ 2489430 h 6858000"/>
              <a:gd name="connsiteX528" fmla="*/ 5793439 w 7467600"/>
              <a:gd name="connsiteY528" fmla="*/ 2575235 h 6858000"/>
              <a:gd name="connsiteX529" fmla="*/ 5796837 w 7467600"/>
              <a:gd name="connsiteY529" fmla="*/ 2637633 h 6858000"/>
              <a:gd name="connsiteX530" fmla="*/ 5818614 w 7467600"/>
              <a:gd name="connsiteY530" fmla="*/ 2473055 h 6858000"/>
              <a:gd name="connsiteX531" fmla="*/ 5829202 w 7467600"/>
              <a:gd name="connsiteY531" fmla="*/ 1971679 h 6858000"/>
              <a:gd name="connsiteX532" fmla="*/ 5911389 w 7467600"/>
              <a:gd name="connsiteY532" fmla="*/ 1898371 h 6858000"/>
              <a:gd name="connsiteX533" fmla="*/ 6237627 w 7467600"/>
              <a:gd name="connsiteY533" fmla="*/ 2231921 h 6858000"/>
              <a:gd name="connsiteX534" fmla="*/ 5911389 w 7467600"/>
              <a:gd name="connsiteY534" fmla="*/ 1898371 h 6858000"/>
              <a:gd name="connsiteX535" fmla="*/ 6944437 w 7467600"/>
              <a:gd name="connsiteY535" fmla="*/ 1575402 h 6858000"/>
              <a:gd name="connsiteX536" fmla="*/ 6304730 w 7467600"/>
              <a:gd name="connsiteY536" fmla="*/ 1766654 h 6858000"/>
              <a:gd name="connsiteX537" fmla="*/ 6944437 w 7467600"/>
              <a:gd name="connsiteY537" fmla="*/ 1575402 h 6858000"/>
              <a:gd name="connsiteX538" fmla="*/ 7019523 w 7467600"/>
              <a:gd name="connsiteY538" fmla="*/ 1519450 h 6858000"/>
              <a:gd name="connsiteX539" fmla="*/ 6298091 w 7467600"/>
              <a:gd name="connsiteY539" fmla="*/ 1737122 h 6858000"/>
              <a:gd name="connsiteX540" fmla="*/ 7019523 w 7467600"/>
              <a:gd name="connsiteY540" fmla="*/ 1519450 h 6858000"/>
              <a:gd name="connsiteX541" fmla="*/ 2399523 w 7467600"/>
              <a:gd name="connsiteY541" fmla="*/ 1428234 h 6858000"/>
              <a:gd name="connsiteX542" fmla="*/ 2224982 w 7467600"/>
              <a:gd name="connsiteY542" fmla="*/ 1826201 h 6858000"/>
              <a:gd name="connsiteX543" fmla="*/ 2096099 w 7467600"/>
              <a:gd name="connsiteY543" fmla="*/ 2345900 h 6858000"/>
              <a:gd name="connsiteX544" fmla="*/ 2283317 w 7467600"/>
              <a:gd name="connsiteY544" fmla="*/ 1796925 h 6858000"/>
              <a:gd name="connsiteX545" fmla="*/ 2399523 w 7467600"/>
              <a:gd name="connsiteY545" fmla="*/ 1428234 h 6858000"/>
              <a:gd name="connsiteX546" fmla="*/ 2448558 w 7467600"/>
              <a:gd name="connsiteY546" fmla="*/ 1373435 h 6858000"/>
              <a:gd name="connsiteX547" fmla="*/ 2312521 w 7467600"/>
              <a:gd name="connsiteY547" fmla="*/ 1806140 h 6858000"/>
              <a:gd name="connsiteX548" fmla="*/ 2127533 w 7467600"/>
              <a:gd name="connsiteY548" fmla="*/ 2348380 h 6858000"/>
              <a:gd name="connsiteX549" fmla="*/ 2358080 w 7467600"/>
              <a:gd name="connsiteY549" fmla="*/ 1866134 h 6858000"/>
              <a:gd name="connsiteX550" fmla="*/ 2407436 w 7467600"/>
              <a:gd name="connsiteY550" fmla="*/ 1651070 h 6858000"/>
              <a:gd name="connsiteX551" fmla="*/ 2448558 w 7467600"/>
              <a:gd name="connsiteY551" fmla="*/ 1373435 h 6858000"/>
              <a:gd name="connsiteX552" fmla="*/ 278707 w 7467600"/>
              <a:gd name="connsiteY552" fmla="*/ 1352270 h 6858000"/>
              <a:gd name="connsiteX553" fmla="*/ 321570 w 7467600"/>
              <a:gd name="connsiteY553" fmla="*/ 1861610 h 6858000"/>
              <a:gd name="connsiteX554" fmla="*/ 294281 w 7467600"/>
              <a:gd name="connsiteY554" fmla="*/ 1440658 h 6858000"/>
              <a:gd name="connsiteX555" fmla="*/ 278707 w 7467600"/>
              <a:gd name="connsiteY555" fmla="*/ 1352270 h 6858000"/>
              <a:gd name="connsiteX556" fmla="*/ 1423821 w 7467600"/>
              <a:gd name="connsiteY556" fmla="*/ 1351958 h 6858000"/>
              <a:gd name="connsiteX557" fmla="*/ 1638521 w 7467600"/>
              <a:gd name="connsiteY557" fmla="*/ 1908470 h 6858000"/>
              <a:gd name="connsiteX558" fmla="*/ 1754199 w 7467600"/>
              <a:gd name="connsiteY558" fmla="*/ 2149284 h 6858000"/>
              <a:gd name="connsiteX559" fmla="*/ 1908359 w 7467600"/>
              <a:gd name="connsiteY559" fmla="*/ 2364988 h 6858000"/>
              <a:gd name="connsiteX560" fmla="*/ 1647661 w 7467600"/>
              <a:gd name="connsiteY560" fmla="*/ 1825945 h 6858000"/>
              <a:gd name="connsiteX561" fmla="*/ 1423821 w 7467600"/>
              <a:gd name="connsiteY561" fmla="*/ 1351958 h 6858000"/>
              <a:gd name="connsiteX562" fmla="*/ 1431890 w 7467600"/>
              <a:gd name="connsiteY562" fmla="*/ 1306475 h 6858000"/>
              <a:gd name="connsiteX563" fmla="*/ 1507597 w 7467600"/>
              <a:gd name="connsiteY563" fmla="*/ 1446132 h 6858000"/>
              <a:gd name="connsiteX564" fmla="*/ 1674586 w 7467600"/>
              <a:gd name="connsiteY564" fmla="*/ 1813832 h 6858000"/>
              <a:gd name="connsiteX565" fmla="*/ 1815950 w 7467600"/>
              <a:gd name="connsiteY565" fmla="*/ 2128564 h 6858000"/>
              <a:gd name="connsiteX566" fmla="*/ 1984242 w 7467600"/>
              <a:gd name="connsiteY566" fmla="*/ 2430829 h 6858000"/>
              <a:gd name="connsiteX567" fmla="*/ 2014023 w 7467600"/>
              <a:gd name="connsiteY567" fmla="*/ 2450995 h 6858000"/>
              <a:gd name="connsiteX568" fmla="*/ 1747337 w 7467600"/>
              <a:gd name="connsiteY568" fmla="*/ 1855264 h 6858000"/>
              <a:gd name="connsiteX569" fmla="*/ 1533749 w 7467600"/>
              <a:gd name="connsiteY569" fmla="*/ 1478656 h 6858000"/>
              <a:gd name="connsiteX570" fmla="*/ 1431890 w 7467600"/>
              <a:gd name="connsiteY570" fmla="*/ 1306475 h 6858000"/>
              <a:gd name="connsiteX571" fmla="*/ 5052692 w 7467600"/>
              <a:gd name="connsiteY571" fmla="*/ 1292994 h 6858000"/>
              <a:gd name="connsiteX572" fmla="*/ 5200661 w 7467600"/>
              <a:gd name="connsiteY572" fmla="*/ 1635186 h 6858000"/>
              <a:gd name="connsiteX573" fmla="*/ 5297138 w 7467600"/>
              <a:gd name="connsiteY573" fmla="*/ 1906351 h 6858000"/>
              <a:gd name="connsiteX574" fmla="*/ 5052692 w 7467600"/>
              <a:gd name="connsiteY574" fmla="*/ 1292994 h 6858000"/>
              <a:gd name="connsiteX575" fmla="*/ 5009948 w 7467600"/>
              <a:gd name="connsiteY575" fmla="*/ 1273619 h 6858000"/>
              <a:gd name="connsiteX576" fmla="*/ 5121777 w 7467600"/>
              <a:gd name="connsiteY576" fmla="*/ 1654213 h 6858000"/>
              <a:gd name="connsiteX577" fmla="*/ 5293545 w 7467600"/>
              <a:gd name="connsiteY577" fmla="*/ 2072247 h 6858000"/>
              <a:gd name="connsiteX578" fmla="*/ 5294042 w 7467600"/>
              <a:gd name="connsiteY578" fmla="*/ 2065019 h 6858000"/>
              <a:gd name="connsiteX579" fmla="*/ 5171936 w 7467600"/>
              <a:gd name="connsiteY579" fmla="*/ 1647613 h 6858000"/>
              <a:gd name="connsiteX580" fmla="*/ 5009948 w 7467600"/>
              <a:gd name="connsiteY580" fmla="*/ 1273619 h 6858000"/>
              <a:gd name="connsiteX581" fmla="*/ 655236 w 7467600"/>
              <a:gd name="connsiteY581" fmla="*/ 1268632 h 6858000"/>
              <a:gd name="connsiteX582" fmla="*/ 839521 w 7467600"/>
              <a:gd name="connsiteY582" fmla="*/ 1685315 h 6858000"/>
              <a:gd name="connsiteX583" fmla="*/ 1109416 w 7467600"/>
              <a:gd name="connsiteY583" fmla="*/ 2061663 h 6858000"/>
              <a:gd name="connsiteX584" fmla="*/ 1298300 w 7467600"/>
              <a:gd name="connsiteY584" fmla="*/ 2247742 h 6858000"/>
              <a:gd name="connsiteX585" fmla="*/ 1125871 w 7467600"/>
              <a:gd name="connsiteY585" fmla="*/ 1989513 h 6858000"/>
              <a:gd name="connsiteX586" fmla="*/ 981574 w 7467600"/>
              <a:gd name="connsiteY586" fmla="*/ 1783157 h 6858000"/>
              <a:gd name="connsiteX587" fmla="*/ 922198 w 7467600"/>
              <a:gd name="connsiteY587" fmla="*/ 1677437 h 6858000"/>
              <a:gd name="connsiteX588" fmla="*/ 869293 w 7467600"/>
              <a:gd name="connsiteY588" fmla="*/ 1583214 h 6858000"/>
              <a:gd name="connsiteX589" fmla="*/ 751431 w 7467600"/>
              <a:gd name="connsiteY589" fmla="*/ 1405731 h 6858000"/>
              <a:gd name="connsiteX590" fmla="*/ 655236 w 7467600"/>
              <a:gd name="connsiteY590" fmla="*/ 1268632 h 6858000"/>
              <a:gd name="connsiteX591" fmla="*/ 6516292 w 7467600"/>
              <a:gd name="connsiteY591" fmla="*/ 1263064 h 6858000"/>
              <a:gd name="connsiteX592" fmla="*/ 5736320 w 7467600"/>
              <a:gd name="connsiteY592" fmla="*/ 1501803 h 6858000"/>
              <a:gd name="connsiteX593" fmla="*/ 6516292 w 7467600"/>
              <a:gd name="connsiteY593" fmla="*/ 1263064 h 6858000"/>
              <a:gd name="connsiteX594" fmla="*/ 291466 w 7467600"/>
              <a:gd name="connsiteY594" fmla="*/ 1250369 h 6858000"/>
              <a:gd name="connsiteX595" fmla="*/ 323180 w 7467600"/>
              <a:gd name="connsiteY595" fmla="*/ 1435283 h 6858000"/>
              <a:gd name="connsiteX596" fmla="*/ 349381 w 7467600"/>
              <a:gd name="connsiteY596" fmla="*/ 1875041 h 6858000"/>
              <a:gd name="connsiteX597" fmla="*/ 374363 w 7467600"/>
              <a:gd name="connsiteY597" fmla="*/ 1506494 h 6858000"/>
              <a:gd name="connsiteX598" fmla="*/ 302168 w 7467600"/>
              <a:gd name="connsiteY598" fmla="*/ 1274495 h 6858000"/>
              <a:gd name="connsiteX599" fmla="*/ 291466 w 7467600"/>
              <a:gd name="connsiteY599" fmla="*/ 1250369 h 6858000"/>
              <a:gd name="connsiteX600" fmla="*/ 678222 w 7467600"/>
              <a:gd name="connsiteY600" fmla="*/ 1248670 h 6858000"/>
              <a:gd name="connsiteX601" fmla="*/ 775536 w 7467600"/>
              <a:gd name="connsiteY601" fmla="*/ 1388015 h 6858000"/>
              <a:gd name="connsiteX602" fmla="*/ 894529 w 7467600"/>
              <a:gd name="connsiteY602" fmla="*/ 1567739 h 6858000"/>
              <a:gd name="connsiteX603" fmla="*/ 948000 w 7467600"/>
              <a:gd name="connsiteY603" fmla="*/ 1663088 h 6858000"/>
              <a:gd name="connsiteX604" fmla="*/ 1006812 w 7467600"/>
              <a:gd name="connsiteY604" fmla="*/ 1767683 h 6858000"/>
              <a:gd name="connsiteX605" fmla="*/ 1149133 w 7467600"/>
              <a:gd name="connsiteY605" fmla="*/ 1971513 h 6858000"/>
              <a:gd name="connsiteX606" fmla="*/ 1333952 w 7467600"/>
              <a:gd name="connsiteY606" fmla="*/ 2251620 h 6858000"/>
              <a:gd name="connsiteX607" fmla="*/ 1337329 w 7467600"/>
              <a:gd name="connsiteY607" fmla="*/ 2258350 h 6858000"/>
              <a:gd name="connsiteX608" fmla="*/ 1014726 w 7467600"/>
              <a:gd name="connsiteY608" fmla="*/ 1615556 h 6858000"/>
              <a:gd name="connsiteX609" fmla="*/ 678222 w 7467600"/>
              <a:gd name="connsiteY609" fmla="*/ 1248670 h 6858000"/>
              <a:gd name="connsiteX610" fmla="*/ 6691602 w 7467600"/>
              <a:gd name="connsiteY610" fmla="*/ 1140573 h 6858000"/>
              <a:gd name="connsiteX611" fmla="*/ 6571100 w 7467600"/>
              <a:gd name="connsiteY611" fmla="*/ 1183662 h 6858000"/>
              <a:gd name="connsiteX612" fmla="*/ 6241687 w 7467600"/>
              <a:gd name="connsiteY612" fmla="*/ 1257600 h 6858000"/>
              <a:gd name="connsiteX613" fmla="*/ 5693009 w 7467600"/>
              <a:gd name="connsiteY613" fmla="*/ 1478256 h 6858000"/>
              <a:gd name="connsiteX614" fmla="*/ 6548420 w 7467600"/>
              <a:gd name="connsiteY614" fmla="*/ 1214599 h 6858000"/>
              <a:gd name="connsiteX615" fmla="*/ 6605473 w 7467600"/>
              <a:gd name="connsiteY615" fmla="*/ 1184686 h 6858000"/>
              <a:gd name="connsiteX616" fmla="*/ 6691602 w 7467600"/>
              <a:gd name="connsiteY616" fmla="*/ 1140573 h 6858000"/>
              <a:gd name="connsiteX617" fmla="*/ 4002475 w 7467600"/>
              <a:gd name="connsiteY617" fmla="*/ 1037802 h 6858000"/>
              <a:gd name="connsiteX618" fmla="*/ 4000324 w 7467600"/>
              <a:gd name="connsiteY618" fmla="*/ 1039362 h 6858000"/>
              <a:gd name="connsiteX619" fmla="*/ 4002862 w 7467600"/>
              <a:gd name="connsiteY619" fmla="*/ 1042866 h 6858000"/>
              <a:gd name="connsiteX620" fmla="*/ 4002475 w 7467600"/>
              <a:gd name="connsiteY620" fmla="*/ 1037802 h 6858000"/>
              <a:gd name="connsiteX621" fmla="*/ 506322 w 7467600"/>
              <a:gd name="connsiteY621" fmla="*/ 1020997 h 6858000"/>
              <a:gd name="connsiteX622" fmla="*/ 533068 w 7467600"/>
              <a:gd name="connsiteY622" fmla="*/ 1029409 h 6858000"/>
              <a:gd name="connsiteX623" fmla="*/ 1232525 w 7467600"/>
              <a:gd name="connsiteY623" fmla="*/ 1804675 h 6858000"/>
              <a:gd name="connsiteX624" fmla="*/ 1388858 w 7467600"/>
              <a:gd name="connsiteY624" fmla="*/ 2368011 h 6858000"/>
              <a:gd name="connsiteX625" fmla="*/ 1384098 w 7467600"/>
              <a:gd name="connsiteY625" fmla="*/ 2378125 h 6858000"/>
              <a:gd name="connsiteX626" fmla="*/ 1425393 w 7467600"/>
              <a:gd name="connsiteY626" fmla="*/ 2589124 h 6858000"/>
              <a:gd name="connsiteX627" fmla="*/ 1424001 w 7467600"/>
              <a:gd name="connsiteY627" fmla="*/ 2597541 h 6858000"/>
              <a:gd name="connsiteX628" fmla="*/ 2152729 w 7467600"/>
              <a:gd name="connsiteY628" fmla="*/ 2864487 h 6858000"/>
              <a:gd name="connsiteX629" fmla="*/ 2020609 w 7467600"/>
              <a:gd name="connsiteY629" fmla="*/ 2539671 h 6858000"/>
              <a:gd name="connsiteX630" fmla="*/ 2018920 w 7467600"/>
              <a:gd name="connsiteY630" fmla="*/ 2536309 h 6858000"/>
              <a:gd name="connsiteX631" fmla="*/ 1342441 w 7467600"/>
              <a:gd name="connsiteY631" fmla="*/ 1173017 h 6858000"/>
              <a:gd name="connsiteX632" fmla="*/ 1367925 w 7467600"/>
              <a:gd name="connsiteY632" fmla="*/ 1135648 h 6858000"/>
              <a:gd name="connsiteX633" fmla="*/ 1771401 w 7467600"/>
              <a:gd name="connsiteY633" fmla="*/ 1806673 h 6858000"/>
              <a:gd name="connsiteX634" fmla="*/ 1972385 w 7467600"/>
              <a:gd name="connsiteY634" fmla="*/ 2198735 h 6858000"/>
              <a:gd name="connsiteX635" fmla="*/ 2040892 w 7467600"/>
              <a:gd name="connsiteY635" fmla="*/ 2405205 h 6858000"/>
              <a:gd name="connsiteX636" fmla="*/ 2131689 w 7467600"/>
              <a:gd name="connsiteY636" fmla="*/ 1936926 h 6858000"/>
              <a:gd name="connsiteX637" fmla="*/ 2454820 w 7467600"/>
              <a:gd name="connsiteY637" fmla="*/ 1248808 h 6858000"/>
              <a:gd name="connsiteX638" fmla="*/ 2492512 w 7467600"/>
              <a:gd name="connsiteY638" fmla="*/ 1302920 h 6858000"/>
              <a:gd name="connsiteX639" fmla="*/ 2081216 w 7467600"/>
              <a:gd name="connsiteY639" fmla="*/ 2527513 h 6858000"/>
              <a:gd name="connsiteX640" fmla="*/ 2081211 w 7467600"/>
              <a:gd name="connsiteY640" fmla="*/ 2528916 h 6858000"/>
              <a:gd name="connsiteX641" fmla="*/ 2199067 w 7467600"/>
              <a:gd name="connsiteY641" fmla="*/ 2884061 h 6858000"/>
              <a:gd name="connsiteX642" fmla="*/ 3192586 w 7467600"/>
              <a:gd name="connsiteY642" fmla="*/ 3411496 h 6858000"/>
              <a:gd name="connsiteX643" fmla="*/ 3182620 w 7467600"/>
              <a:gd name="connsiteY643" fmla="*/ 3483279 h 6858000"/>
              <a:gd name="connsiteX644" fmla="*/ 2435119 w 7467600"/>
              <a:gd name="connsiteY644" fmla="*/ 3080173 h 6858000"/>
              <a:gd name="connsiteX645" fmla="*/ 2410152 w 7467600"/>
              <a:gd name="connsiteY645" fmla="*/ 3063751 h 6858000"/>
              <a:gd name="connsiteX646" fmla="*/ 2408099 w 7467600"/>
              <a:gd name="connsiteY646" fmla="*/ 3064403 h 6858000"/>
              <a:gd name="connsiteX647" fmla="*/ 2407218 w 7467600"/>
              <a:gd name="connsiteY647" fmla="*/ 3070324 h 6858000"/>
              <a:gd name="connsiteX648" fmla="*/ 2380138 w 7467600"/>
              <a:gd name="connsiteY648" fmla="*/ 3099341 h 6858000"/>
              <a:gd name="connsiteX649" fmla="*/ 1765923 w 7467600"/>
              <a:gd name="connsiteY649" fmla="*/ 3581043 h 6858000"/>
              <a:gd name="connsiteX650" fmla="*/ 1702258 w 7467600"/>
              <a:gd name="connsiteY650" fmla="*/ 3612286 h 6858000"/>
              <a:gd name="connsiteX651" fmla="*/ 1538370 w 7467600"/>
              <a:gd name="connsiteY651" fmla="*/ 3811804 h 6858000"/>
              <a:gd name="connsiteX652" fmla="*/ 542867 w 7467600"/>
              <a:gd name="connsiteY652" fmla="*/ 4944092 h 6858000"/>
              <a:gd name="connsiteX653" fmla="*/ 515800 w 7467600"/>
              <a:gd name="connsiteY653" fmla="*/ 4862180 h 6858000"/>
              <a:gd name="connsiteX654" fmla="*/ 909145 w 7467600"/>
              <a:gd name="connsiteY654" fmla="*/ 4199225 h 6858000"/>
              <a:gd name="connsiteX655" fmla="*/ 1214067 w 7467600"/>
              <a:gd name="connsiteY655" fmla="*/ 3908561 h 6858000"/>
              <a:gd name="connsiteX656" fmla="*/ 640967 w 7467600"/>
              <a:gd name="connsiteY656" fmla="*/ 4105601 h 6858000"/>
              <a:gd name="connsiteX657" fmla="*/ 112563 w 7467600"/>
              <a:gd name="connsiteY657" fmla="*/ 4396952 h 6858000"/>
              <a:gd name="connsiteX658" fmla="*/ 0 w 7467600"/>
              <a:gd name="connsiteY658" fmla="*/ 4466006 h 6858000"/>
              <a:gd name="connsiteX659" fmla="*/ 0 w 7467600"/>
              <a:gd name="connsiteY659" fmla="*/ 4233763 h 6858000"/>
              <a:gd name="connsiteX660" fmla="*/ 36881 w 7467600"/>
              <a:gd name="connsiteY660" fmla="*/ 4200118 h 6858000"/>
              <a:gd name="connsiteX661" fmla="*/ 910534 w 7467600"/>
              <a:gd name="connsiteY661" fmla="*/ 3629753 h 6858000"/>
              <a:gd name="connsiteX662" fmla="*/ 1578717 w 7467600"/>
              <a:gd name="connsiteY662" fmla="*/ 3575982 h 6858000"/>
              <a:gd name="connsiteX663" fmla="*/ 2338780 w 7467600"/>
              <a:gd name="connsiteY663" fmla="*/ 3033725 h 6858000"/>
              <a:gd name="connsiteX664" fmla="*/ 1807991 w 7467600"/>
              <a:gd name="connsiteY664" fmla="*/ 2807184 h 6858000"/>
              <a:gd name="connsiteX665" fmla="*/ 1416358 w 7467600"/>
              <a:gd name="connsiteY665" fmla="*/ 3112571 h 6858000"/>
              <a:gd name="connsiteX666" fmla="*/ 939066 w 7467600"/>
              <a:gd name="connsiteY666" fmla="*/ 3378798 h 6858000"/>
              <a:gd name="connsiteX667" fmla="*/ 115099 w 7467600"/>
              <a:gd name="connsiteY667" fmla="*/ 3607650 h 6858000"/>
              <a:gd name="connsiteX668" fmla="*/ 97284 w 7467600"/>
              <a:gd name="connsiteY668" fmla="*/ 3520393 h 6858000"/>
              <a:gd name="connsiteX669" fmla="*/ 922050 w 7467600"/>
              <a:gd name="connsiteY669" fmla="*/ 3074867 h 6858000"/>
              <a:gd name="connsiteX670" fmla="*/ 1405265 w 7467600"/>
              <a:gd name="connsiteY670" fmla="*/ 3016319 h 6858000"/>
              <a:gd name="connsiteX671" fmla="*/ 1407512 w 7467600"/>
              <a:gd name="connsiteY671" fmla="*/ 3018001 h 6858000"/>
              <a:gd name="connsiteX672" fmla="*/ 1726266 w 7467600"/>
              <a:gd name="connsiteY672" fmla="*/ 2777274 h 6858000"/>
              <a:gd name="connsiteX673" fmla="*/ 625390 w 7467600"/>
              <a:gd name="connsiteY673" fmla="*/ 2514541 h 6858000"/>
              <a:gd name="connsiteX674" fmla="*/ 619799 w 7467600"/>
              <a:gd name="connsiteY674" fmla="*/ 2527180 h 6858000"/>
              <a:gd name="connsiteX675" fmla="*/ 310030 w 7467600"/>
              <a:gd name="connsiteY675" fmla="*/ 2771818 h 6858000"/>
              <a:gd name="connsiteX676" fmla="*/ 173877 w 7467600"/>
              <a:gd name="connsiteY676" fmla="*/ 2937056 h 6858000"/>
              <a:gd name="connsiteX677" fmla="*/ 77889 w 7467600"/>
              <a:gd name="connsiteY677" fmla="*/ 3138440 h 6858000"/>
              <a:gd name="connsiteX678" fmla="*/ 0 w 7467600"/>
              <a:gd name="connsiteY678" fmla="*/ 3271395 h 6858000"/>
              <a:gd name="connsiteX679" fmla="*/ 0 w 7467600"/>
              <a:gd name="connsiteY679" fmla="*/ 3153002 h 6858000"/>
              <a:gd name="connsiteX680" fmla="*/ 2386 w 7467600"/>
              <a:gd name="connsiteY680" fmla="*/ 3149203 h 6858000"/>
              <a:gd name="connsiteX681" fmla="*/ 89753 w 7467600"/>
              <a:gd name="connsiteY681" fmla="*/ 2987702 h 6858000"/>
              <a:gd name="connsiteX682" fmla="*/ 76869 w 7467600"/>
              <a:gd name="connsiteY682" fmla="*/ 3005404 h 6858000"/>
              <a:gd name="connsiteX683" fmla="*/ 32049 w 7467600"/>
              <a:gd name="connsiteY683" fmla="*/ 3065814 h 6858000"/>
              <a:gd name="connsiteX684" fmla="*/ 0 w 7467600"/>
              <a:gd name="connsiteY684" fmla="*/ 3108744 h 6858000"/>
              <a:gd name="connsiteX685" fmla="*/ 0 w 7467600"/>
              <a:gd name="connsiteY685" fmla="*/ 3058059 h 6858000"/>
              <a:gd name="connsiteX686" fmla="*/ 7610 w 7467600"/>
              <a:gd name="connsiteY686" fmla="*/ 3047889 h 6858000"/>
              <a:gd name="connsiteX687" fmla="*/ 52419 w 7467600"/>
              <a:gd name="connsiteY687" fmla="*/ 2987479 h 6858000"/>
              <a:gd name="connsiteX688" fmla="*/ 59142 w 7467600"/>
              <a:gd name="connsiteY688" fmla="*/ 2978488 h 6858000"/>
              <a:gd name="connsiteX689" fmla="*/ 0 w 7467600"/>
              <a:gd name="connsiteY689" fmla="*/ 3015334 h 6858000"/>
              <a:gd name="connsiteX690" fmla="*/ 0 w 7467600"/>
              <a:gd name="connsiteY690" fmla="*/ 2914286 h 6858000"/>
              <a:gd name="connsiteX691" fmla="*/ 36383 w 7467600"/>
              <a:gd name="connsiteY691" fmla="*/ 2901128 h 6858000"/>
              <a:gd name="connsiteX692" fmla="*/ 156329 w 7467600"/>
              <a:gd name="connsiteY692" fmla="*/ 2840533 h 6858000"/>
              <a:gd name="connsiteX693" fmla="*/ 358355 w 7467600"/>
              <a:gd name="connsiteY693" fmla="*/ 2620471 h 6858000"/>
              <a:gd name="connsiteX694" fmla="*/ 510577 w 7467600"/>
              <a:gd name="connsiteY694" fmla="*/ 2501244 h 6858000"/>
              <a:gd name="connsiteX695" fmla="*/ 211967 w 7467600"/>
              <a:gd name="connsiteY695" fmla="*/ 2479171 h 6858000"/>
              <a:gd name="connsiteX696" fmla="*/ 0 w 7467600"/>
              <a:gd name="connsiteY696" fmla="*/ 2476398 h 6858000"/>
              <a:gd name="connsiteX697" fmla="*/ 0 w 7467600"/>
              <a:gd name="connsiteY697" fmla="*/ 2389189 h 6858000"/>
              <a:gd name="connsiteX698" fmla="*/ 103062 w 7467600"/>
              <a:gd name="connsiteY698" fmla="*/ 2389518 h 6858000"/>
              <a:gd name="connsiteX699" fmla="*/ 510734 w 7467600"/>
              <a:gd name="connsiteY699" fmla="*/ 2416201 h 6858000"/>
              <a:gd name="connsiteX700" fmla="*/ 279257 w 7467600"/>
              <a:gd name="connsiteY700" fmla="*/ 2092102 h 6858000"/>
              <a:gd name="connsiteX701" fmla="*/ 65265 w 7467600"/>
              <a:gd name="connsiteY701" fmla="*/ 2006049 h 6858000"/>
              <a:gd name="connsiteX702" fmla="*/ 0 w 7467600"/>
              <a:gd name="connsiteY702" fmla="*/ 1982532 h 6858000"/>
              <a:gd name="connsiteX703" fmla="*/ 0 w 7467600"/>
              <a:gd name="connsiteY703" fmla="*/ 1912789 h 6858000"/>
              <a:gd name="connsiteX704" fmla="*/ 97460 w 7467600"/>
              <a:gd name="connsiteY704" fmla="*/ 1953725 h 6858000"/>
              <a:gd name="connsiteX705" fmla="*/ 221272 w 7467600"/>
              <a:gd name="connsiteY705" fmla="*/ 1980766 h 6858000"/>
              <a:gd name="connsiteX706" fmla="*/ 116765 w 7467600"/>
              <a:gd name="connsiteY706" fmla="*/ 1911033 h 6858000"/>
              <a:gd name="connsiteX707" fmla="*/ 16405 w 7467600"/>
              <a:gd name="connsiteY707" fmla="*/ 1803412 h 6858000"/>
              <a:gd name="connsiteX708" fmla="*/ 0 w 7467600"/>
              <a:gd name="connsiteY708" fmla="*/ 1784777 h 6858000"/>
              <a:gd name="connsiteX709" fmla="*/ 0 w 7467600"/>
              <a:gd name="connsiteY709" fmla="*/ 1740082 h 6858000"/>
              <a:gd name="connsiteX710" fmla="*/ 39394 w 7467600"/>
              <a:gd name="connsiteY710" fmla="*/ 1784856 h 6858000"/>
              <a:gd name="connsiteX711" fmla="*/ 135813 w 7467600"/>
              <a:gd name="connsiteY711" fmla="*/ 1888838 h 6858000"/>
              <a:gd name="connsiteX712" fmla="*/ 242575 w 7467600"/>
              <a:gd name="connsiteY712" fmla="*/ 1958841 h 6858000"/>
              <a:gd name="connsiteX713" fmla="*/ 82197 w 7467600"/>
              <a:gd name="connsiteY713" fmla="*/ 1754826 h 6858000"/>
              <a:gd name="connsiteX714" fmla="*/ 0 w 7467600"/>
              <a:gd name="connsiteY714" fmla="*/ 1679650 h 6858000"/>
              <a:gd name="connsiteX715" fmla="*/ 0 w 7467600"/>
              <a:gd name="connsiteY715" fmla="*/ 1602463 h 6858000"/>
              <a:gd name="connsiteX716" fmla="*/ 84689 w 7467600"/>
              <a:gd name="connsiteY716" fmla="*/ 1677442 h 6858000"/>
              <a:gd name="connsiteX717" fmla="*/ 298437 w 7467600"/>
              <a:gd name="connsiteY717" fmla="*/ 1968019 h 6858000"/>
              <a:gd name="connsiteX718" fmla="*/ 227269 w 7467600"/>
              <a:gd name="connsiteY718" fmla="*/ 1114064 h 6858000"/>
              <a:gd name="connsiteX719" fmla="*/ 248003 w 7467600"/>
              <a:gd name="connsiteY719" fmla="*/ 1089613 h 6858000"/>
              <a:gd name="connsiteX720" fmla="*/ 427020 w 7467600"/>
              <a:gd name="connsiteY720" fmla="*/ 1619803 h 6858000"/>
              <a:gd name="connsiteX721" fmla="*/ 340345 w 7467600"/>
              <a:gd name="connsiteY721" fmla="*/ 2027739 h 6858000"/>
              <a:gd name="connsiteX722" fmla="*/ 360865 w 7467600"/>
              <a:gd name="connsiteY722" fmla="*/ 2044827 h 6858000"/>
              <a:gd name="connsiteX723" fmla="*/ 560414 w 7467600"/>
              <a:gd name="connsiteY723" fmla="*/ 2421457 h 6858000"/>
              <a:gd name="connsiteX724" fmla="*/ 1359703 w 7467600"/>
              <a:gd name="connsiteY724" fmla="*/ 2578554 h 6858000"/>
              <a:gd name="connsiteX725" fmla="*/ 1359422 w 7467600"/>
              <a:gd name="connsiteY725" fmla="*/ 2577994 h 6858000"/>
              <a:gd name="connsiteX726" fmla="*/ 828701 w 7467600"/>
              <a:gd name="connsiteY726" fmla="*/ 1839520 h 6858000"/>
              <a:gd name="connsiteX727" fmla="*/ 494427 w 7467600"/>
              <a:gd name="connsiteY727" fmla="*/ 1092333 h 6858000"/>
              <a:gd name="connsiteX728" fmla="*/ 506322 w 7467600"/>
              <a:gd name="connsiteY728" fmla="*/ 1020997 h 6858000"/>
              <a:gd name="connsiteX729" fmla="*/ 4570198 w 7467600"/>
              <a:gd name="connsiteY729" fmla="*/ 978081 h 6858000"/>
              <a:gd name="connsiteX730" fmla="*/ 4523691 w 7467600"/>
              <a:gd name="connsiteY730" fmla="*/ 1127776 h 6858000"/>
              <a:gd name="connsiteX731" fmla="*/ 4509875 w 7467600"/>
              <a:gd name="connsiteY731" fmla="*/ 1167552 h 6858000"/>
              <a:gd name="connsiteX732" fmla="*/ 4478168 w 7467600"/>
              <a:gd name="connsiteY732" fmla="*/ 1260735 h 6858000"/>
              <a:gd name="connsiteX733" fmla="*/ 4409309 w 7467600"/>
              <a:gd name="connsiteY733" fmla="*/ 1666996 h 6858000"/>
              <a:gd name="connsiteX734" fmla="*/ 4370031 w 7467600"/>
              <a:gd name="connsiteY734" fmla="*/ 1955666 h 6858000"/>
              <a:gd name="connsiteX735" fmla="*/ 4570198 w 7467600"/>
              <a:gd name="connsiteY735" fmla="*/ 978081 h 6858000"/>
              <a:gd name="connsiteX736" fmla="*/ 4557898 w 7467600"/>
              <a:gd name="connsiteY736" fmla="*/ 900011 h 6858000"/>
              <a:gd name="connsiteX737" fmla="*/ 4344840 w 7467600"/>
              <a:gd name="connsiteY737" fmla="*/ 1922038 h 6858000"/>
              <a:gd name="connsiteX738" fmla="*/ 4378710 w 7467600"/>
              <a:gd name="connsiteY738" fmla="*/ 1665516 h 6858000"/>
              <a:gd name="connsiteX739" fmla="*/ 4448798 w 7467600"/>
              <a:gd name="connsiteY739" fmla="*/ 1253024 h 6858000"/>
              <a:gd name="connsiteX740" fmla="*/ 4480315 w 7467600"/>
              <a:gd name="connsiteY740" fmla="*/ 1158454 h 6858000"/>
              <a:gd name="connsiteX741" fmla="*/ 4494133 w 7467600"/>
              <a:gd name="connsiteY741" fmla="*/ 1118676 h 6858000"/>
              <a:gd name="connsiteX742" fmla="*/ 4557898 w 7467600"/>
              <a:gd name="connsiteY742" fmla="*/ 900011 h 6858000"/>
              <a:gd name="connsiteX743" fmla="*/ 5870151 w 7467600"/>
              <a:gd name="connsiteY743" fmla="*/ 898890 h 6858000"/>
              <a:gd name="connsiteX744" fmla="*/ 5861335 w 7467600"/>
              <a:gd name="connsiteY744" fmla="*/ 899177 h 6858000"/>
              <a:gd name="connsiteX745" fmla="*/ 5843702 w 7467600"/>
              <a:gd name="connsiteY745" fmla="*/ 899748 h 6858000"/>
              <a:gd name="connsiteX746" fmla="*/ 5651107 w 7467600"/>
              <a:gd name="connsiteY746" fmla="*/ 920306 h 6858000"/>
              <a:gd name="connsiteX747" fmla="*/ 5459407 w 7467600"/>
              <a:gd name="connsiteY747" fmla="*/ 940975 h 6858000"/>
              <a:gd name="connsiteX748" fmla="*/ 5374846 w 7467600"/>
              <a:gd name="connsiteY748" fmla="*/ 941988 h 6858000"/>
              <a:gd name="connsiteX749" fmla="*/ 5256105 w 7467600"/>
              <a:gd name="connsiteY749" fmla="*/ 945632 h 6858000"/>
              <a:gd name="connsiteX750" fmla="*/ 5107071 w 7467600"/>
              <a:gd name="connsiteY750" fmla="*/ 969720 h 6858000"/>
              <a:gd name="connsiteX751" fmla="*/ 4998681 w 7467600"/>
              <a:gd name="connsiteY751" fmla="*/ 988771 h 6858000"/>
              <a:gd name="connsiteX752" fmla="*/ 5870151 w 7467600"/>
              <a:gd name="connsiteY752" fmla="*/ 898890 h 6858000"/>
              <a:gd name="connsiteX753" fmla="*/ 5504425 w 7467600"/>
              <a:gd name="connsiteY753" fmla="*/ 848067 h 6858000"/>
              <a:gd name="connsiteX754" fmla="*/ 4968849 w 7467600"/>
              <a:gd name="connsiteY754" fmla="*/ 962318 h 6858000"/>
              <a:gd name="connsiteX755" fmla="*/ 5104039 w 7467600"/>
              <a:gd name="connsiteY755" fmla="*/ 940634 h 6858000"/>
              <a:gd name="connsiteX756" fmla="*/ 5256311 w 7467600"/>
              <a:gd name="connsiteY756" fmla="*/ 916490 h 6858000"/>
              <a:gd name="connsiteX757" fmla="*/ 5377381 w 7467600"/>
              <a:gd name="connsiteY757" fmla="*/ 912671 h 6858000"/>
              <a:gd name="connsiteX758" fmla="*/ 5460148 w 7467600"/>
              <a:gd name="connsiteY758" fmla="*/ 911442 h 6858000"/>
              <a:gd name="connsiteX759" fmla="*/ 5648971 w 7467600"/>
              <a:gd name="connsiteY759" fmla="*/ 891331 h 6858000"/>
              <a:gd name="connsiteX760" fmla="*/ 5844807 w 7467600"/>
              <a:gd name="connsiteY760" fmla="*/ 870718 h 6858000"/>
              <a:gd name="connsiteX761" fmla="*/ 5862975 w 7467600"/>
              <a:gd name="connsiteY761" fmla="*/ 869756 h 6858000"/>
              <a:gd name="connsiteX762" fmla="*/ 5920887 w 7467600"/>
              <a:gd name="connsiteY762" fmla="*/ 865929 h 6858000"/>
              <a:gd name="connsiteX763" fmla="*/ 5504425 w 7467600"/>
              <a:gd name="connsiteY763" fmla="*/ 848067 h 6858000"/>
              <a:gd name="connsiteX764" fmla="*/ 3607114 w 7467600"/>
              <a:gd name="connsiteY764" fmla="*/ 467441 h 6858000"/>
              <a:gd name="connsiteX765" fmla="*/ 3296242 w 7467600"/>
              <a:gd name="connsiteY765" fmla="*/ 807991 h 6858000"/>
              <a:gd name="connsiteX766" fmla="*/ 3174674 w 7467600"/>
              <a:gd name="connsiteY766" fmla="*/ 919759 h 6858000"/>
              <a:gd name="connsiteX767" fmla="*/ 3042978 w 7467600"/>
              <a:gd name="connsiteY767" fmla="*/ 1054894 h 6858000"/>
              <a:gd name="connsiteX768" fmla="*/ 2968914 w 7467600"/>
              <a:gd name="connsiteY768" fmla="*/ 1133756 h 6858000"/>
              <a:gd name="connsiteX769" fmla="*/ 3103823 w 7467600"/>
              <a:gd name="connsiteY769" fmla="*/ 1026814 h 6858000"/>
              <a:gd name="connsiteX770" fmla="*/ 3607114 w 7467600"/>
              <a:gd name="connsiteY770" fmla="*/ 467441 h 6858000"/>
              <a:gd name="connsiteX771" fmla="*/ 3744487 w 7467600"/>
              <a:gd name="connsiteY771" fmla="*/ 383136 h 6858000"/>
              <a:gd name="connsiteX772" fmla="*/ 3970213 w 7467600"/>
              <a:gd name="connsiteY772" fmla="*/ 995559 h 6858000"/>
              <a:gd name="connsiteX773" fmla="*/ 3744487 w 7467600"/>
              <a:gd name="connsiteY773" fmla="*/ 383136 h 6858000"/>
              <a:gd name="connsiteX774" fmla="*/ 3624562 w 7467600"/>
              <a:gd name="connsiteY774" fmla="*/ 367041 h 6858000"/>
              <a:gd name="connsiteX775" fmla="*/ 3489712 w 7467600"/>
              <a:gd name="connsiteY775" fmla="*/ 485386 h 6858000"/>
              <a:gd name="connsiteX776" fmla="*/ 3182994 w 7467600"/>
              <a:gd name="connsiteY776" fmla="*/ 828265 h 6858000"/>
              <a:gd name="connsiteX777" fmla="*/ 2892114 w 7467600"/>
              <a:gd name="connsiteY777" fmla="*/ 1172635 h 6858000"/>
              <a:gd name="connsiteX778" fmla="*/ 3021459 w 7467600"/>
              <a:gd name="connsiteY778" fmla="*/ 1035385 h 6858000"/>
              <a:gd name="connsiteX779" fmla="*/ 3153873 w 7467600"/>
              <a:gd name="connsiteY779" fmla="*/ 898971 h 6858000"/>
              <a:gd name="connsiteX780" fmla="*/ 3276511 w 7467600"/>
              <a:gd name="connsiteY780" fmla="*/ 786423 h 6858000"/>
              <a:gd name="connsiteX781" fmla="*/ 3584154 w 7467600"/>
              <a:gd name="connsiteY781" fmla="*/ 448218 h 6858000"/>
              <a:gd name="connsiteX782" fmla="*/ 3624562 w 7467600"/>
              <a:gd name="connsiteY782" fmla="*/ 367041 h 6858000"/>
              <a:gd name="connsiteX783" fmla="*/ 3766672 w 7467600"/>
              <a:gd name="connsiteY783" fmla="*/ 359429 h 6858000"/>
              <a:gd name="connsiteX784" fmla="*/ 3996338 w 7467600"/>
              <a:gd name="connsiteY784" fmla="*/ 968237 h 6858000"/>
              <a:gd name="connsiteX785" fmla="*/ 3766672 w 7467600"/>
              <a:gd name="connsiteY785" fmla="*/ 359429 h 6858000"/>
              <a:gd name="connsiteX786" fmla="*/ 5805386 w 7467600"/>
              <a:gd name="connsiteY786" fmla="*/ 239240 h 6858000"/>
              <a:gd name="connsiteX787" fmla="*/ 5736947 w 7467600"/>
              <a:gd name="connsiteY787" fmla="*/ 261367 h 6858000"/>
              <a:gd name="connsiteX788" fmla="*/ 5427012 w 7467600"/>
              <a:gd name="connsiteY788" fmla="*/ 311272 h 6858000"/>
              <a:gd name="connsiteX789" fmla="*/ 5147818 w 7467600"/>
              <a:gd name="connsiteY789" fmla="*/ 322112 h 6858000"/>
              <a:gd name="connsiteX790" fmla="*/ 5060854 w 7467600"/>
              <a:gd name="connsiteY790" fmla="*/ 311882 h 6858000"/>
              <a:gd name="connsiteX791" fmla="*/ 4945989 w 7467600"/>
              <a:gd name="connsiteY791" fmla="*/ 300516 h 6858000"/>
              <a:gd name="connsiteX792" fmla="*/ 5410479 w 7467600"/>
              <a:gd name="connsiteY792" fmla="*/ 348434 h 6858000"/>
              <a:gd name="connsiteX793" fmla="*/ 5805386 w 7467600"/>
              <a:gd name="connsiteY793" fmla="*/ 239240 h 6858000"/>
              <a:gd name="connsiteX794" fmla="*/ 5905192 w 7467600"/>
              <a:gd name="connsiteY794" fmla="*/ 163079 h 6858000"/>
              <a:gd name="connsiteX795" fmla="*/ 5865655 w 7467600"/>
              <a:gd name="connsiteY795" fmla="*/ 171901 h 6858000"/>
              <a:gd name="connsiteX796" fmla="*/ 5259740 w 7467600"/>
              <a:gd name="connsiteY796" fmla="*/ 257013 h 6858000"/>
              <a:gd name="connsiteX797" fmla="*/ 5208466 w 7467600"/>
              <a:gd name="connsiteY797" fmla="*/ 257550 h 6858000"/>
              <a:gd name="connsiteX798" fmla="*/ 4980204 w 7467600"/>
              <a:gd name="connsiteY798" fmla="*/ 271903 h 6858000"/>
              <a:gd name="connsiteX799" fmla="*/ 5068068 w 7467600"/>
              <a:gd name="connsiteY799" fmla="*/ 282244 h 6858000"/>
              <a:gd name="connsiteX800" fmla="*/ 5153231 w 7467600"/>
              <a:gd name="connsiteY800" fmla="*/ 292240 h 6858000"/>
              <a:gd name="connsiteX801" fmla="*/ 5426491 w 7467600"/>
              <a:gd name="connsiteY801" fmla="*/ 281128 h 6858000"/>
              <a:gd name="connsiteX802" fmla="*/ 5731212 w 7467600"/>
              <a:gd name="connsiteY802" fmla="*/ 231951 h 6858000"/>
              <a:gd name="connsiteX803" fmla="*/ 5905192 w 7467600"/>
              <a:gd name="connsiteY803" fmla="*/ 163079 h 6858000"/>
              <a:gd name="connsiteX804" fmla="*/ 5944437 w 7467600"/>
              <a:gd name="connsiteY804" fmla="*/ 113829 h 6858000"/>
              <a:gd name="connsiteX805" fmla="*/ 5825032 w 7467600"/>
              <a:gd name="connsiteY805" fmla="*/ 146405 h 6858000"/>
              <a:gd name="connsiteX806" fmla="*/ 4955599 w 7467600"/>
              <a:gd name="connsiteY806" fmla="*/ 247008 h 6858000"/>
              <a:gd name="connsiteX807" fmla="*/ 5210104 w 7467600"/>
              <a:gd name="connsiteY807" fmla="*/ 228123 h 6858000"/>
              <a:gd name="connsiteX808" fmla="*/ 5261015 w 7467600"/>
              <a:gd name="connsiteY808" fmla="*/ 227087 h 6858000"/>
              <a:gd name="connsiteX809" fmla="*/ 5861181 w 7467600"/>
              <a:gd name="connsiteY809" fmla="*/ 143093 h 6858000"/>
              <a:gd name="connsiteX810" fmla="*/ 5961252 w 7467600"/>
              <a:gd name="connsiteY810" fmla="*/ 114820 h 6858000"/>
              <a:gd name="connsiteX811" fmla="*/ 5944437 w 7467600"/>
              <a:gd name="connsiteY811" fmla="*/ 113829 h 6858000"/>
              <a:gd name="connsiteX812" fmla="*/ 3882765 w 7467600"/>
              <a:gd name="connsiteY812" fmla="*/ 0 h 6858000"/>
              <a:gd name="connsiteX813" fmla="*/ 3995099 w 7467600"/>
              <a:gd name="connsiteY813" fmla="*/ 0 h 6858000"/>
              <a:gd name="connsiteX814" fmla="*/ 4163818 w 7467600"/>
              <a:gd name="connsiteY814" fmla="*/ 234104 h 6858000"/>
              <a:gd name="connsiteX815" fmla="*/ 4172099 w 7467600"/>
              <a:gd name="connsiteY815" fmla="*/ 234207 h 6858000"/>
              <a:gd name="connsiteX816" fmla="*/ 4784282 w 7467600"/>
              <a:gd name="connsiteY816" fmla="*/ 276561 h 6858000"/>
              <a:gd name="connsiteX817" fmla="*/ 4801687 w 7467600"/>
              <a:gd name="connsiteY817" fmla="*/ 267764 h 6858000"/>
              <a:gd name="connsiteX818" fmla="*/ 6082788 w 7467600"/>
              <a:gd name="connsiteY818" fmla="*/ 64119 h 6858000"/>
              <a:gd name="connsiteX819" fmla="*/ 6099442 w 7467600"/>
              <a:gd name="connsiteY819" fmla="*/ 82568 h 6858000"/>
              <a:gd name="connsiteX820" fmla="*/ 4804137 w 7467600"/>
              <a:gd name="connsiteY820" fmla="*/ 320931 h 6858000"/>
              <a:gd name="connsiteX821" fmla="*/ 4227047 w 7467600"/>
              <a:gd name="connsiteY821" fmla="*/ 313415 h 6858000"/>
              <a:gd name="connsiteX822" fmla="*/ 4346041 w 7467600"/>
              <a:gd name="connsiteY822" fmla="*/ 456086 h 6858000"/>
              <a:gd name="connsiteX823" fmla="*/ 4870967 w 7467600"/>
              <a:gd name="connsiteY823" fmla="*/ 963061 h 6858000"/>
              <a:gd name="connsiteX824" fmla="*/ 4889647 w 7467600"/>
              <a:gd name="connsiteY824" fmla="*/ 957147 h 6858000"/>
              <a:gd name="connsiteX825" fmla="*/ 5422504 w 7467600"/>
              <a:gd name="connsiteY825" fmla="*/ 805191 h 6858000"/>
              <a:gd name="connsiteX826" fmla="*/ 6087656 w 7467600"/>
              <a:gd name="connsiteY826" fmla="*/ 826703 h 6858000"/>
              <a:gd name="connsiteX827" fmla="*/ 6058717 w 7467600"/>
              <a:gd name="connsiteY827" fmla="*/ 865992 h 6858000"/>
              <a:gd name="connsiteX828" fmla="*/ 4974153 w 7467600"/>
              <a:gd name="connsiteY828" fmla="*/ 1045456 h 6858000"/>
              <a:gd name="connsiteX829" fmla="*/ 5627835 w 7467600"/>
              <a:gd name="connsiteY829" fmla="*/ 1472077 h 6858000"/>
              <a:gd name="connsiteX830" fmla="*/ 5629817 w 7467600"/>
              <a:gd name="connsiteY830" fmla="*/ 1471412 h 6858000"/>
              <a:gd name="connsiteX831" fmla="*/ 5634124 w 7467600"/>
              <a:gd name="connsiteY831" fmla="*/ 1470572 h 6858000"/>
              <a:gd name="connsiteX832" fmla="*/ 5755832 w 7467600"/>
              <a:gd name="connsiteY832" fmla="*/ 1383886 h 6858000"/>
              <a:gd name="connsiteX833" fmla="*/ 6014186 w 7467600"/>
              <a:gd name="connsiteY833" fmla="*/ 1279799 h 6858000"/>
              <a:gd name="connsiteX834" fmla="*/ 6901619 w 7467600"/>
              <a:gd name="connsiteY834" fmla="*/ 1047874 h 6858000"/>
              <a:gd name="connsiteX835" fmla="*/ 6931566 w 7467600"/>
              <a:gd name="connsiteY835" fmla="*/ 1062034 h 6858000"/>
              <a:gd name="connsiteX836" fmla="*/ 5790982 w 7467600"/>
              <a:gd name="connsiteY836" fmla="*/ 1561380 h 6858000"/>
              <a:gd name="connsiteX837" fmla="*/ 6188971 w 7467600"/>
              <a:gd name="connsiteY837" fmla="*/ 1755168 h 6858000"/>
              <a:gd name="connsiteX838" fmla="*/ 6202446 w 7467600"/>
              <a:gd name="connsiteY838" fmla="*/ 1752268 h 6858000"/>
              <a:gd name="connsiteX839" fmla="*/ 7179560 w 7467600"/>
              <a:gd name="connsiteY839" fmla="*/ 1467551 h 6858000"/>
              <a:gd name="connsiteX840" fmla="*/ 7158730 w 7467600"/>
              <a:gd name="connsiteY840" fmla="*/ 1507835 h 6858000"/>
              <a:gd name="connsiteX841" fmla="*/ 6326959 w 7467600"/>
              <a:gd name="connsiteY841" fmla="*/ 1817686 h 6858000"/>
              <a:gd name="connsiteX842" fmla="*/ 6537433 w 7467600"/>
              <a:gd name="connsiteY842" fmla="*/ 1907790 h 6858000"/>
              <a:gd name="connsiteX843" fmla="*/ 6550221 w 7467600"/>
              <a:gd name="connsiteY843" fmla="*/ 1910729 h 6858000"/>
              <a:gd name="connsiteX844" fmla="*/ 6964438 w 7467600"/>
              <a:gd name="connsiteY844" fmla="*/ 2209505 h 6858000"/>
              <a:gd name="connsiteX845" fmla="*/ 7367862 w 7467600"/>
              <a:gd name="connsiteY845" fmla="*/ 2806833 h 6858000"/>
              <a:gd name="connsiteX846" fmla="*/ 7364329 w 7467600"/>
              <a:gd name="connsiteY846" fmla="*/ 2826907 h 6858000"/>
              <a:gd name="connsiteX847" fmla="*/ 7290545 w 7467600"/>
              <a:gd name="connsiteY847" fmla="*/ 2850663 h 6858000"/>
              <a:gd name="connsiteX848" fmla="*/ 6472036 w 7467600"/>
              <a:gd name="connsiteY848" fmla="*/ 1959003 h 6858000"/>
              <a:gd name="connsiteX849" fmla="*/ 5792897 w 7467600"/>
              <a:gd name="connsiteY849" fmla="*/ 1647747 h 6858000"/>
              <a:gd name="connsiteX850" fmla="*/ 5842751 w 7467600"/>
              <a:gd name="connsiteY850" fmla="*/ 1816112 h 6858000"/>
              <a:gd name="connsiteX851" fmla="*/ 5847424 w 7467600"/>
              <a:gd name="connsiteY851" fmla="*/ 1815776 h 6858000"/>
              <a:gd name="connsiteX852" fmla="*/ 6399821 w 7467600"/>
              <a:gd name="connsiteY852" fmla="*/ 2344799 h 6858000"/>
              <a:gd name="connsiteX853" fmla="*/ 6323232 w 7467600"/>
              <a:gd name="connsiteY853" fmla="*/ 2389634 h 6858000"/>
              <a:gd name="connsiteX854" fmla="*/ 5942958 w 7467600"/>
              <a:gd name="connsiteY854" fmla="*/ 2077708 h 6858000"/>
              <a:gd name="connsiteX855" fmla="*/ 5921559 w 7467600"/>
              <a:gd name="connsiteY855" fmla="*/ 2378596 h 6858000"/>
              <a:gd name="connsiteX856" fmla="*/ 5817651 w 7467600"/>
              <a:gd name="connsiteY856" fmla="*/ 3023919 h 6858000"/>
              <a:gd name="connsiteX857" fmla="*/ 5729634 w 7467600"/>
              <a:gd name="connsiteY857" fmla="*/ 3051849 h 6858000"/>
              <a:gd name="connsiteX858" fmla="*/ 5611018 w 7467600"/>
              <a:gd name="connsiteY858" fmla="*/ 2316769 h 6858000"/>
              <a:gd name="connsiteX859" fmla="*/ 5687608 w 7467600"/>
              <a:gd name="connsiteY859" fmla="*/ 2039972 h 6858000"/>
              <a:gd name="connsiteX860" fmla="*/ 5657554 w 7467600"/>
              <a:gd name="connsiteY860" fmla="*/ 1576445 h 6858000"/>
              <a:gd name="connsiteX861" fmla="*/ 5150475 w 7467600"/>
              <a:gd name="connsiteY861" fmla="*/ 1274012 h 6858000"/>
              <a:gd name="connsiteX862" fmla="*/ 5349142 w 7467600"/>
              <a:gd name="connsiteY862" fmla="*/ 2204405 h 6858000"/>
              <a:gd name="connsiteX863" fmla="*/ 5262214 w 7467600"/>
              <a:gd name="connsiteY863" fmla="*/ 2233836 h 6858000"/>
              <a:gd name="connsiteX864" fmla="*/ 4981539 w 7467600"/>
              <a:gd name="connsiteY864" fmla="*/ 1542201 h 6858000"/>
              <a:gd name="connsiteX865" fmla="*/ 4958461 w 7467600"/>
              <a:gd name="connsiteY865" fmla="*/ 1136957 h 6858000"/>
              <a:gd name="connsiteX866" fmla="*/ 4655015 w 7467600"/>
              <a:gd name="connsiteY866" fmla="*/ 891426 h 6858000"/>
              <a:gd name="connsiteX867" fmla="*/ 4348002 w 7467600"/>
              <a:gd name="connsiteY867" fmla="*/ 2205895 h 6858000"/>
              <a:gd name="connsiteX868" fmla="*/ 4262250 w 7467600"/>
              <a:gd name="connsiteY868" fmla="*/ 2219972 h 6858000"/>
              <a:gd name="connsiteX869" fmla="*/ 4550611 w 7467600"/>
              <a:gd name="connsiteY869" fmla="*/ 817540 h 6858000"/>
              <a:gd name="connsiteX870" fmla="*/ 4564418 w 7467600"/>
              <a:gd name="connsiteY870" fmla="*/ 808293 h 6858000"/>
              <a:gd name="connsiteX871" fmla="*/ 4266388 w 7467600"/>
              <a:gd name="connsiteY871" fmla="*/ 500083 h 6858000"/>
              <a:gd name="connsiteX872" fmla="*/ 4032842 w 7467600"/>
              <a:gd name="connsiteY872" fmla="*/ 211809 h 6858000"/>
              <a:gd name="connsiteX873" fmla="*/ 3882765 w 7467600"/>
              <a:gd name="connsiteY873" fmla="*/ 0 h 6858000"/>
              <a:gd name="connsiteX874" fmla="*/ 3721337 w 7467600"/>
              <a:gd name="connsiteY874" fmla="*/ 0 h 6858000"/>
              <a:gd name="connsiteX875" fmla="*/ 3797544 w 7467600"/>
              <a:gd name="connsiteY875" fmla="*/ 0 h 6858000"/>
              <a:gd name="connsiteX876" fmla="*/ 3775734 w 7467600"/>
              <a:gd name="connsiteY876" fmla="*/ 95131 h 6858000"/>
              <a:gd name="connsiteX877" fmla="*/ 3724807 w 7467600"/>
              <a:gd name="connsiteY877" fmla="*/ 272257 h 6858000"/>
              <a:gd name="connsiteX878" fmla="*/ 3726844 w 7467600"/>
              <a:gd name="connsiteY878" fmla="*/ 282988 h 6858000"/>
              <a:gd name="connsiteX879" fmla="*/ 3742664 w 7467600"/>
              <a:gd name="connsiteY879" fmla="*/ 279918 h 6858000"/>
              <a:gd name="connsiteX880" fmla="*/ 4103910 w 7467600"/>
              <a:gd name="connsiteY880" fmla="*/ 1161917 h 6858000"/>
              <a:gd name="connsiteX881" fmla="*/ 4020269 w 7467600"/>
              <a:gd name="connsiteY881" fmla="*/ 1200406 h 6858000"/>
              <a:gd name="connsiteX882" fmla="*/ 3674882 w 7467600"/>
              <a:gd name="connsiteY882" fmla="*/ 488524 h 6858000"/>
              <a:gd name="connsiteX883" fmla="*/ 3132682 w 7467600"/>
              <a:gd name="connsiteY883" fmla="*/ 1072284 h 6858000"/>
              <a:gd name="connsiteX884" fmla="*/ 2716346 w 7467600"/>
              <a:gd name="connsiteY884" fmla="*/ 1276376 h 6858000"/>
              <a:gd name="connsiteX885" fmla="*/ 2716772 w 7467600"/>
              <a:gd name="connsiteY885" fmla="*/ 1255462 h 6858000"/>
              <a:gd name="connsiteX886" fmla="*/ 3471096 w 7467600"/>
              <a:gd name="connsiteY886" fmla="*/ 437072 h 6858000"/>
              <a:gd name="connsiteX887" fmla="*/ 3639057 w 7467600"/>
              <a:gd name="connsiteY887" fmla="*/ 286334 h 6858000"/>
              <a:gd name="connsiteX888" fmla="*/ 3640309 w 7467600"/>
              <a:gd name="connsiteY888" fmla="*/ 284664 h 6858000"/>
              <a:gd name="connsiteX889" fmla="*/ 3646022 w 7467600"/>
              <a:gd name="connsiteY889" fmla="*/ 276711 h 6858000"/>
              <a:gd name="connsiteX890" fmla="*/ 3707943 w 7467600"/>
              <a:gd name="connsiteY890" fmla="*/ 65958 h 6858000"/>
              <a:gd name="connsiteX891" fmla="*/ 3721337 w 7467600"/>
              <a:gd name="connsiteY891" fmla="*/ 0 h 6858000"/>
              <a:gd name="connsiteX892" fmla="*/ 2867960 w 7467600"/>
              <a:gd name="connsiteY892" fmla="*/ 0 h 6858000"/>
              <a:gd name="connsiteX893" fmla="*/ 2926351 w 7467600"/>
              <a:gd name="connsiteY893" fmla="*/ 0 h 6858000"/>
              <a:gd name="connsiteX894" fmla="*/ 2902823 w 7467600"/>
              <a:gd name="connsiteY894" fmla="*/ 262929 h 6858000"/>
              <a:gd name="connsiteX895" fmla="*/ 2940663 w 7467600"/>
              <a:gd name="connsiteY895" fmla="*/ 140884 h 6858000"/>
              <a:gd name="connsiteX896" fmla="*/ 2947039 w 7467600"/>
              <a:gd name="connsiteY896" fmla="*/ 122524 h 6858000"/>
              <a:gd name="connsiteX897" fmla="*/ 2984316 w 7467600"/>
              <a:gd name="connsiteY897" fmla="*/ 0 h 6858000"/>
              <a:gd name="connsiteX898" fmla="*/ 3016114 w 7467600"/>
              <a:gd name="connsiteY898" fmla="*/ 0 h 6858000"/>
              <a:gd name="connsiteX899" fmla="*/ 2979949 w 7467600"/>
              <a:gd name="connsiteY899" fmla="*/ 119274 h 6858000"/>
              <a:gd name="connsiteX900" fmla="*/ 3023879 w 7467600"/>
              <a:gd name="connsiteY900" fmla="*/ 0 h 6858000"/>
              <a:gd name="connsiteX901" fmla="*/ 3105400 w 7467600"/>
              <a:gd name="connsiteY901" fmla="*/ 0 h 6858000"/>
              <a:gd name="connsiteX902" fmla="*/ 3094669 w 7467600"/>
              <a:gd name="connsiteY902" fmla="*/ 30308 h 6858000"/>
              <a:gd name="connsiteX903" fmla="*/ 2901945 w 7467600"/>
              <a:gd name="connsiteY903" fmla="*/ 466538 h 6858000"/>
              <a:gd name="connsiteX904" fmla="*/ 2815209 w 7467600"/>
              <a:gd name="connsiteY904" fmla="*/ 497361 h 6858000"/>
              <a:gd name="connsiteX905" fmla="*/ 2844845 w 7467600"/>
              <a:gd name="connsiteY905" fmla="*/ 127638 h 6858000"/>
              <a:gd name="connsiteX906" fmla="*/ 2867960 w 7467600"/>
              <a:gd name="connsiteY906" fmla="*/ 0 h 6858000"/>
              <a:gd name="connsiteX907" fmla="*/ 1057230 w 7467600"/>
              <a:gd name="connsiteY907" fmla="*/ 0 h 6858000"/>
              <a:gd name="connsiteX908" fmla="*/ 1111003 w 7467600"/>
              <a:gd name="connsiteY908" fmla="*/ 0 h 6858000"/>
              <a:gd name="connsiteX909" fmla="*/ 1125553 w 7467600"/>
              <a:gd name="connsiteY909" fmla="*/ 52588 h 6858000"/>
              <a:gd name="connsiteX910" fmla="*/ 1304276 w 7467600"/>
              <a:gd name="connsiteY910" fmla="*/ 476275 h 6858000"/>
              <a:gd name="connsiteX911" fmla="*/ 1492066 w 7467600"/>
              <a:gd name="connsiteY911" fmla="*/ 886333 h 6858000"/>
              <a:gd name="connsiteX912" fmla="*/ 1423698 w 7467600"/>
              <a:gd name="connsiteY912" fmla="*/ 710817 h 6858000"/>
              <a:gd name="connsiteX913" fmla="*/ 1357609 w 7467600"/>
              <a:gd name="connsiteY913" fmla="*/ 532892 h 6858000"/>
              <a:gd name="connsiteX914" fmla="*/ 1309550 w 7467600"/>
              <a:gd name="connsiteY914" fmla="*/ 374031 h 6858000"/>
              <a:gd name="connsiteX915" fmla="*/ 1193673 w 7467600"/>
              <a:gd name="connsiteY915" fmla="*/ 49533 h 6858000"/>
              <a:gd name="connsiteX916" fmla="*/ 1164391 w 7467600"/>
              <a:gd name="connsiteY916" fmla="*/ 0 h 6858000"/>
              <a:gd name="connsiteX917" fmla="*/ 1200666 w 7467600"/>
              <a:gd name="connsiteY917" fmla="*/ 0 h 6858000"/>
              <a:gd name="connsiteX918" fmla="*/ 1223408 w 7467600"/>
              <a:gd name="connsiteY918" fmla="*/ 38996 h 6858000"/>
              <a:gd name="connsiteX919" fmla="*/ 1339635 w 7467600"/>
              <a:gd name="connsiteY919" fmla="*/ 365517 h 6858000"/>
              <a:gd name="connsiteX920" fmla="*/ 1387469 w 7467600"/>
              <a:gd name="connsiteY920" fmla="*/ 523079 h 6858000"/>
              <a:gd name="connsiteX921" fmla="*/ 1452685 w 7467600"/>
              <a:gd name="connsiteY921" fmla="*/ 699806 h 6858000"/>
              <a:gd name="connsiteX922" fmla="*/ 1492092 w 7467600"/>
              <a:gd name="connsiteY922" fmla="*/ 800424 h 6858000"/>
              <a:gd name="connsiteX923" fmla="*/ 1455302 w 7467600"/>
              <a:gd name="connsiteY923" fmla="*/ 632913 h 6858000"/>
              <a:gd name="connsiteX924" fmla="*/ 1222336 w 7467600"/>
              <a:gd name="connsiteY924" fmla="*/ 9480 h 6858000"/>
              <a:gd name="connsiteX925" fmla="*/ 1214634 w 7467600"/>
              <a:gd name="connsiteY925" fmla="*/ 0 h 6858000"/>
              <a:gd name="connsiteX926" fmla="*/ 1289827 w 7467600"/>
              <a:gd name="connsiteY926" fmla="*/ 0 h 6858000"/>
              <a:gd name="connsiteX927" fmla="*/ 1321076 w 7467600"/>
              <a:gd name="connsiteY927" fmla="*/ 59722 h 6858000"/>
              <a:gd name="connsiteX928" fmla="*/ 1512579 w 7467600"/>
              <a:gd name="connsiteY928" fmla="*/ 626441 h 6858000"/>
              <a:gd name="connsiteX929" fmla="*/ 1506076 w 7467600"/>
              <a:gd name="connsiteY929" fmla="*/ 1089289 h 6858000"/>
              <a:gd name="connsiteX930" fmla="*/ 1486346 w 7467600"/>
              <a:gd name="connsiteY930" fmla="*/ 1079919 h 6858000"/>
              <a:gd name="connsiteX931" fmla="*/ 1070511 w 7467600"/>
              <a:gd name="connsiteY931" fmla="*/ 48609 h 6858000"/>
              <a:gd name="connsiteX932" fmla="*/ 1057230 w 7467600"/>
              <a:gd name="connsiteY932" fmla="*/ 0 h 6858000"/>
              <a:gd name="connsiteX933" fmla="*/ 43151 w 7467600"/>
              <a:gd name="connsiteY933" fmla="*/ 0 h 6858000"/>
              <a:gd name="connsiteX934" fmla="*/ 95283 w 7467600"/>
              <a:gd name="connsiteY934" fmla="*/ 0 h 6858000"/>
              <a:gd name="connsiteX935" fmla="*/ 300708 w 7467600"/>
              <a:gd name="connsiteY935" fmla="*/ 154571 h 6858000"/>
              <a:gd name="connsiteX936" fmla="*/ 530414 w 7467600"/>
              <a:gd name="connsiteY936" fmla="*/ 354673 h 6858000"/>
              <a:gd name="connsiteX937" fmla="*/ 333785 w 7467600"/>
              <a:gd name="connsiteY937" fmla="*/ 161564 h 6858000"/>
              <a:gd name="connsiteX938" fmla="*/ 147005 w 7467600"/>
              <a:gd name="connsiteY938" fmla="*/ 0 h 6858000"/>
              <a:gd name="connsiteX939" fmla="*/ 272509 w 7467600"/>
              <a:gd name="connsiteY939" fmla="*/ 0 h 6858000"/>
              <a:gd name="connsiteX940" fmla="*/ 326276 w 7467600"/>
              <a:gd name="connsiteY940" fmla="*/ 45847 h 6858000"/>
              <a:gd name="connsiteX941" fmla="*/ 823759 w 7467600"/>
              <a:gd name="connsiteY941" fmla="*/ 574145 h 6858000"/>
              <a:gd name="connsiteX942" fmla="*/ 811254 w 7467600"/>
              <a:gd name="connsiteY942" fmla="*/ 665546 h 6858000"/>
              <a:gd name="connsiteX943" fmla="*/ 154042 w 7467600"/>
              <a:gd name="connsiteY943" fmla="*/ 261522 h 6858000"/>
              <a:gd name="connsiteX944" fmla="*/ 13550 w 7467600"/>
              <a:gd name="connsiteY944" fmla="*/ 158423 h 6858000"/>
              <a:gd name="connsiteX945" fmla="*/ 0 w 7467600"/>
              <a:gd name="connsiteY945" fmla="*/ 146618 h 6858000"/>
              <a:gd name="connsiteX946" fmla="*/ 0 w 7467600"/>
              <a:gd name="connsiteY946" fmla="*/ 59161 h 6858000"/>
              <a:gd name="connsiteX947" fmla="*/ 45427 w 7467600"/>
              <a:gd name="connsiteY947" fmla="*/ 101078 h 6858000"/>
              <a:gd name="connsiteX948" fmla="*/ 630103 w 7467600"/>
              <a:gd name="connsiteY948" fmla="*/ 485885 h 6858000"/>
              <a:gd name="connsiteX949" fmla="*/ 532040 w 7467600"/>
              <a:gd name="connsiteY949" fmla="*/ 399359 h 6858000"/>
              <a:gd name="connsiteX950" fmla="*/ 517618 w 7467600"/>
              <a:gd name="connsiteY950" fmla="*/ 385726 h 6858000"/>
              <a:gd name="connsiteX951" fmla="*/ 285074 w 7467600"/>
              <a:gd name="connsiteY951" fmla="*/ 182755 h 6858000"/>
              <a:gd name="connsiteX952" fmla="*/ 43151 w 7467600"/>
              <a:gd name="connsiteY95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1019354 w 7467600"/>
              <a:gd name="connsiteY20" fmla="*/ 6315006 h 6858000"/>
              <a:gd name="connsiteX21" fmla="*/ 441046 w 7467600"/>
              <a:gd name="connsiteY21" fmla="*/ 6691153 h 6858000"/>
              <a:gd name="connsiteX22" fmla="*/ 1019354 w 7467600"/>
              <a:gd name="connsiteY22" fmla="*/ 6315006 h 6858000"/>
              <a:gd name="connsiteX23" fmla="*/ 991680 w 7467600"/>
              <a:gd name="connsiteY23" fmla="*/ 6298413 h 6858000"/>
              <a:gd name="connsiteX24" fmla="*/ 409060 w 7467600"/>
              <a:gd name="connsiteY24" fmla="*/ 6671470 h 6858000"/>
              <a:gd name="connsiteX25" fmla="*/ 991680 w 7467600"/>
              <a:gd name="connsiteY25" fmla="*/ 6298413 h 6858000"/>
              <a:gd name="connsiteX26" fmla="*/ 103333 w 7467600"/>
              <a:gd name="connsiteY26" fmla="*/ 5699602 h 6858000"/>
              <a:gd name="connsiteX27" fmla="*/ 233938 w 7467600"/>
              <a:gd name="connsiteY27" fmla="*/ 5809416 h 6858000"/>
              <a:gd name="connsiteX28" fmla="*/ 883580 w 7467600"/>
              <a:gd name="connsiteY28" fmla="*/ 6180710 h 6858000"/>
              <a:gd name="connsiteX29" fmla="*/ 487337 w 7467600"/>
              <a:gd name="connsiteY29" fmla="*/ 5950182 h 6858000"/>
              <a:gd name="connsiteX30" fmla="*/ 354051 w 7467600"/>
              <a:gd name="connsiteY30" fmla="*/ 5854912 h 6858000"/>
              <a:gd name="connsiteX31" fmla="*/ 195436 w 7467600"/>
              <a:gd name="connsiteY31" fmla="*/ 5755068 h 6858000"/>
              <a:gd name="connsiteX32" fmla="*/ 103333 w 7467600"/>
              <a:gd name="connsiteY32" fmla="*/ 5699602 h 6858000"/>
              <a:gd name="connsiteX33" fmla="*/ 5539432 w 7467600"/>
              <a:gd name="connsiteY33" fmla="*/ 5642928 h 6858000"/>
              <a:gd name="connsiteX34" fmla="*/ 5555462 w 7467600"/>
              <a:gd name="connsiteY34" fmla="*/ 5694454 h 6858000"/>
              <a:gd name="connsiteX35" fmla="*/ 5828270 w 7467600"/>
              <a:gd name="connsiteY35" fmla="*/ 6320663 h 6858000"/>
              <a:gd name="connsiteX36" fmla="*/ 5947416 w 7467600"/>
              <a:gd name="connsiteY36" fmla="*/ 6574846 h 6858000"/>
              <a:gd name="connsiteX37" fmla="*/ 5539432 w 7467600"/>
              <a:gd name="connsiteY37" fmla="*/ 5642928 h 6858000"/>
              <a:gd name="connsiteX38" fmla="*/ 51253 w 7467600"/>
              <a:gd name="connsiteY38" fmla="*/ 5631825 h 6858000"/>
              <a:gd name="connsiteX39" fmla="*/ 211622 w 7467600"/>
              <a:gd name="connsiteY39" fmla="*/ 5728803 h 6858000"/>
              <a:gd name="connsiteX40" fmla="*/ 371652 w 7467600"/>
              <a:gd name="connsiteY40" fmla="*/ 5829062 h 6858000"/>
              <a:gd name="connsiteX41" fmla="*/ 505903 w 7467600"/>
              <a:gd name="connsiteY41" fmla="*/ 5925221 h 6858000"/>
              <a:gd name="connsiteX42" fmla="*/ 899240 w 7467600"/>
              <a:gd name="connsiteY42" fmla="*/ 6153068 h 6858000"/>
              <a:gd name="connsiteX43" fmla="*/ 988114 w 7467600"/>
              <a:gd name="connsiteY43" fmla="*/ 6174204 h 6858000"/>
              <a:gd name="connsiteX44" fmla="*/ 845971 w 7467600"/>
              <a:gd name="connsiteY44" fmla="*/ 6067177 h 6858000"/>
              <a:gd name="connsiteX45" fmla="*/ 448057 w 7467600"/>
              <a:gd name="connsiteY45" fmla="*/ 5841376 h 6858000"/>
              <a:gd name="connsiteX46" fmla="*/ 51253 w 7467600"/>
              <a:gd name="connsiteY46" fmla="*/ 5631825 h 6858000"/>
              <a:gd name="connsiteX47" fmla="*/ 2606687 w 7467600"/>
              <a:gd name="connsiteY47" fmla="*/ 5630718 h 6858000"/>
              <a:gd name="connsiteX48" fmla="*/ 2645658 w 7467600"/>
              <a:gd name="connsiteY48" fmla="*/ 6640259 h 6858000"/>
              <a:gd name="connsiteX49" fmla="*/ 2606687 w 7467600"/>
              <a:gd name="connsiteY49" fmla="*/ 5630718 h 6858000"/>
              <a:gd name="connsiteX50" fmla="*/ 3642057 w 7467600"/>
              <a:gd name="connsiteY50" fmla="*/ 5573487 h 6858000"/>
              <a:gd name="connsiteX51" fmla="*/ 3632981 w 7467600"/>
              <a:gd name="connsiteY51" fmla="*/ 5579437 h 6858000"/>
              <a:gd name="connsiteX52" fmla="*/ 3382436 w 7467600"/>
              <a:gd name="connsiteY52" fmla="*/ 5952726 h 6858000"/>
              <a:gd name="connsiteX53" fmla="*/ 3191929 w 7467600"/>
              <a:gd name="connsiteY53" fmla="*/ 6662669 h 6858000"/>
              <a:gd name="connsiteX54" fmla="*/ 3369898 w 7467600"/>
              <a:gd name="connsiteY54" fmla="*/ 6081771 h 6858000"/>
              <a:gd name="connsiteX55" fmla="*/ 3642057 w 7467600"/>
              <a:gd name="connsiteY55" fmla="*/ 5573487 h 6858000"/>
              <a:gd name="connsiteX56" fmla="*/ 2650666 w 7467600"/>
              <a:gd name="connsiteY56" fmla="*/ 5530686 h 6858000"/>
              <a:gd name="connsiteX57" fmla="*/ 2650249 w 7467600"/>
              <a:gd name="connsiteY57" fmla="*/ 5532101 h 6858000"/>
              <a:gd name="connsiteX58" fmla="*/ 2663808 w 7467600"/>
              <a:gd name="connsiteY58" fmla="*/ 6535215 h 6858000"/>
              <a:gd name="connsiteX59" fmla="*/ 2665418 w 7467600"/>
              <a:gd name="connsiteY59" fmla="*/ 6132756 h 6858000"/>
              <a:gd name="connsiteX60" fmla="*/ 2650666 w 7467600"/>
              <a:gd name="connsiteY60" fmla="*/ 5530686 h 6858000"/>
              <a:gd name="connsiteX61" fmla="*/ 2680277 w 7467600"/>
              <a:gd name="connsiteY61" fmla="*/ 5479204 h 6858000"/>
              <a:gd name="connsiteX62" fmla="*/ 2678972 w 7467600"/>
              <a:gd name="connsiteY62" fmla="*/ 5481582 h 6858000"/>
              <a:gd name="connsiteX63" fmla="*/ 2696666 w 7467600"/>
              <a:gd name="connsiteY63" fmla="*/ 6133836 h 6858000"/>
              <a:gd name="connsiteX64" fmla="*/ 2695769 w 7467600"/>
              <a:gd name="connsiteY64" fmla="*/ 6390955 h 6858000"/>
              <a:gd name="connsiteX65" fmla="*/ 2739893 w 7467600"/>
              <a:gd name="connsiteY65" fmla="*/ 6108357 h 6858000"/>
              <a:gd name="connsiteX66" fmla="*/ 2680277 w 7467600"/>
              <a:gd name="connsiteY66" fmla="*/ 5479204 h 6858000"/>
              <a:gd name="connsiteX67" fmla="*/ 1132195 w 7467600"/>
              <a:gd name="connsiteY67" fmla="*/ 5467980 h 6858000"/>
              <a:gd name="connsiteX68" fmla="*/ 1679056 w 7467600"/>
              <a:gd name="connsiteY68" fmla="*/ 5516907 h 6858000"/>
              <a:gd name="connsiteX69" fmla="*/ 2128648 w 7467600"/>
              <a:gd name="connsiteY69" fmla="*/ 5474249 h 6858000"/>
              <a:gd name="connsiteX70" fmla="*/ 1825619 w 7467600"/>
              <a:gd name="connsiteY70" fmla="*/ 5478447 h 6858000"/>
              <a:gd name="connsiteX71" fmla="*/ 1737798 w 7467600"/>
              <a:gd name="connsiteY71" fmla="*/ 5483353 h 6858000"/>
              <a:gd name="connsiteX72" fmla="*/ 1132195 w 7467600"/>
              <a:gd name="connsiteY72" fmla="*/ 5467980 h 6858000"/>
              <a:gd name="connsiteX73" fmla="*/ 1456157 w 7467600"/>
              <a:gd name="connsiteY73" fmla="*/ 5371404 h 6858000"/>
              <a:gd name="connsiteX74" fmla="*/ 1244432 w 7467600"/>
              <a:gd name="connsiteY74" fmla="*/ 5385601 h 6858000"/>
              <a:gd name="connsiteX75" fmla="*/ 973990 w 7467600"/>
              <a:gd name="connsiteY75" fmla="*/ 5424940 h 6858000"/>
              <a:gd name="connsiteX76" fmla="*/ 1103809 w 7467600"/>
              <a:gd name="connsiteY76" fmla="*/ 5433720 h 6858000"/>
              <a:gd name="connsiteX77" fmla="*/ 1123454 w 7467600"/>
              <a:gd name="connsiteY77" fmla="*/ 5435727 h 6858000"/>
              <a:gd name="connsiteX78" fmla="*/ 1737017 w 7467600"/>
              <a:gd name="connsiteY78" fmla="*/ 5452183 h 6858000"/>
              <a:gd name="connsiteX79" fmla="*/ 1824397 w 7467600"/>
              <a:gd name="connsiteY79" fmla="*/ 5447757 h 6858000"/>
              <a:gd name="connsiteX80" fmla="*/ 2070059 w 7467600"/>
              <a:gd name="connsiteY80" fmla="*/ 5441660 h 6858000"/>
              <a:gd name="connsiteX81" fmla="*/ 1456157 w 7467600"/>
              <a:gd name="connsiteY81" fmla="*/ 5371404 h 6858000"/>
              <a:gd name="connsiteX82" fmla="*/ 4988186 w 7467600"/>
              <a:gd name="connsiteY82" fmla="*/ 5216467 h 6858000"/>
              <a:gd name="connsiteX83" fmla="*/ 4777334 w 7467600"/>
              <a:gd name="connsiteY83" fmla="*/ 5406072 h 6858000"/>
              <a:gd name="connsiteX84" fmla="*/ 4718341 w 7467600"/>
              <a:gd name="connsiteY84" fmla="*/ 5468043 h 6858000"/>
              <a:gd name="connsiteX85" fmla="*/ 4604655 w 7467600"/>
              <a:gd name="connsiteY85" fmla="*/ 5583434 h 6858000"/>
              <a:gd name="connsiteX86" fmla="*/ 4565074 w 7467600"/>
              <a:gd name="connsiteY86" fmla="*/ 5618550 h 6858000"/>
              <a:gd name="connsiteX87" fmla="*/ 4988186 w 7467600"/>
              <a:gd name="connsiteY87" fmla="*/ 5216467 h 6858000"/>
              <a:gd name="connsiteX88" fmla="*/ 4978032 w 7467600"/>
              <a:gd name="connsiteY88" fmla="*/ 5183809 h 6858000"/>
              <a:gd name="connsiteX89" fmla="*/ 4463413 w 7467600"/>
              <a:gd name="connsiteY89" fmla="*/ 5615162 h 6858000"/>
              <a:gd name="connsiteX90" fmla="*/ 4358134 w 7467600"/>
              <a:gd name="connsiteY90" fmla="*/ 5742791 h 6858000"/>
              <a:gd name="connsiteX91" fmla="*/ 4376219 w 7467600"/>
              <a:gd name="connsiteY91" fmla="*/ 5729027 h 6858000"/>
              <a:gd name="connsiteX92" fmla="*/ 4582340 w 7467600"/>
              <a:gd name="connsiteY92" fmla="*/ 5561037 h 6858000"/>
              <a:gd name="connsiteX93" fmla="*/ 4694684 w 7467600"/>
              <a:gd name="connsiteY93" fmla="*/ 5447098 h 6858000"/>
              <a:gd name="connsiteX94" fmla="*/ 4754123 w 7467600"/>
              <a:gd name="connsiteY94" fmla="*/ 5384643 h 6858000"/>
              <a:gd name="connsiteX95" fmla="*/ 4978032 w 7467600"/>
              <a:gd name="connsiteY95" fmla="*/ 5183809 h 6858000"/>
              <a:gd name="connsiteX96" fmla="*/ 1903353 w 7467600"/>
              <a:gd name="connsiteY96" fmla="*/ 5044827 h 6858000"/>
              <a:gd name="connsiteX97" fmla="*/ 1936931 w 7467600"/>
              <a:gd name="connsiteY97" fmla="*/ 5093954 h 6858000"/>
              <a:gd name="connsiteX98" fmla="*/ 2195868 w 7467600"/>
              <a:gd name="connsiteY98" fmla="*/ 5396574 h 6858000"/>
              <a:gd name="connsiteX99" fmla="*/ 2088852 w 7467600"/>
              <a:gd name="connsiteY99" fmla="*/ 5166123 h 6858000"/>
              <a:gd name="connsiteX100" fmla="*/ 1958241 w 7467600"/>
              <a:gd name="connsiteY100" fmla="*/ 5067955 h 6858000"/>
              <a:gd name="connsiteX101" fmla="*/ 1903353 w 7467600"/>
              <a:gd name="connsiteY101" fmla="*/ 5044827 h 6858000"/>
              <a:gd name="connsiteX102" fmla="*/ 1979378 w 7467600"/>
              <a:gd name="connsiteY102" fmla="*/ 4769504 h 6858000"/>
              <a:gd name="connsiteX103" fmla="*/ 2882120 w 7467600"/>
              <a:gd name="connsiteY103" fmla="*/ 5064547 h 6858000"/>
              <a:gd name="connsiteX104" fmla="*/ 2793103 w 7467600"/>
              <a:gd name="connsiteY104" fmla="*/ 5039699 h 6858000"/>
              <a:gd name="connsiteX105" fmla="*/ 2770041 w 7467600"/>
              <a:gd name="connsiteY105" fmla="*/ 5033634 h 6858000"/>
              <a:gd name="connsiteX106" fmla="*/ 1979378 w 7467600"/>
              <a:gd name="connsiteY106" fmla="*/ 4769504 h 6858000"/>
              <a:gd name="connsiteX107" fmla="*/ 1927410 w 7467600"/>
              <a:gd name="connsiteY107" fmla="*/ 4716164 h 6858000"/>
              <a:gd name="connsiteX108" fmla="*/ 1959587 w 7467600"/>
              <a:gd name="connsiteY108" fmla="*/ 4728849 h 6858000"/>
              <a:gd name="connsiteX109" fmla="*/ 2777707 w 7467600"/>
              <a:gd name="connsiteY109" fmla="*/ 5003991 h 6858000"/>
              <a:gd name="connsiteX110" fmla="*/ 2800768 w 7467600"/>
              <a:gd name="connsiteY110" fmla="*/ 5010056 h 6858000"/>
              <a:gd name="connsiteX111" fmla="*/ 2879408 w 7467600"/>
              <a:gd name="connsiteY111" fmla="*/ 5031590 h 6858000"/>
              <a:gd name="connsiteX112" fmla="*/ 2862295 w 7467600"/>
              <a:gd name="connsiteY112" fmla="*/ 5022958 h 6858000"/>
              <a:gd name="connsiteX113" fmla="*/ 2813343 w 7467600"/>
              <a:gd name="connsiteY113" fmla="*/ 4998369 h 6858000"/>
              <a:gd name="connsiteX114" fmla="*/ 2646245 w 7467600"/>
              <a:gd name="connsiteY114" fmla="*/ 4930999 h 6858000"/>
              <a:gd name="connsiteX115" fmla="*/ 1999243 w 7467600"/>
              <a:gd name="connsiteY115" fmla="*/ 4730524 h 6858000"/>
              <a:gd name="connsiteX116" fmla="*/ 1979527 w 7467600"/>
              <a:gd name="connsiteY116" fmla="*/ 4726651 h 6858000"/>
              <a:gd name="connsiteX117" fmla="*/ 1927410 w 7467600"/>
              <a:gd name="connsiteY117" fmla="*/ 4716164 h 6858000"/>
              <a:gd name="connsiteX118" fmla="*/ 1997014 w 7467600"/>
              <a:gd name="connsiteY118" fmla="*/ 4698007 h 6858000"/>
              <a:gd name="connsiteX119" fmla="*/ 2005458 w 7467600"/>
              <a:gd name="connsiteY119" fmla="*/ 4699540 h 6858000"/>
              <a:gd name="connsiteX120" fmla="*/ 2657186 w 7467600"/>
              <a:gd name="connsiteY120" fmla="*/ 4901687 h 6858000"/>
              <a:gd name="connsiteX121" fmla="*/ 2826662 w 7467600"/>
              <a:gd name="connsiteY121" fmla="*/ 4970362 h 6858000"/>
              <a:gd name="connsiteX122" fmla="*/ 2876100 w 7467600"/>
              <a:gd name="connsiteY122" fmla="*/ 4995397 h 6858000"/>
              <a:gd name="connsiteX123" fmla="*/ 3042600 w 7467600"/>
              <a:gd name="connsiteY123" fmla="*/ 5059532 h 6858000"/>
              <a:gd name="connsiteX124" fmla="*/ 1997014 w 7467600"/>
              <a:gd name="connsiteY124" fmla="*/ 4698007 h 6858000"/>
              <a:gd name="connsiteX125" fmla="*/ 2305292 w 7467600"/>
              <a:gd name="connsiteY125" fmla="*/ 4219492 h 6858000"/>
              <a:gd name="connsiteX126" fmla="*/ 3360922 w 7467600"/>
              <a:gd name="connsiteY126" fmla="*/ 4529373 h 6858000"/>
              <a:gd name="connsiteX127" fmla="*/ 3492420 w 7467600"/>
              <a:gd name="connsiteY127" fmla="*/ 4510145 h 6858000"/>
              <a:gd name="connsiteX128" fmla="*/ 3364086 w 7467600"/>
              <a:gd name="connsiteY128" fmla="*/ 4480340 h 6858000"/>
              <a:gd name="connsiteX129" fmla="*/ 3225818 w 7467600"/>
              <a:gd name="connsiteY129" fmla="*/ 4411822 h 6858000"/>
              <a:gd name="connsiteX130" fmla="*/ 3129696 w 7467600"/>
              <a:gd name="connsiteY130" fmla="*/ 4360704 h 6858000"/>
              <a:gd name="connsiteX131" fmla="*/ 2814545 w 7467600"/>
              <a:gd name="connsiteY131" fmla="*/ 4282955 h 6858000"/>
              <a:gd name="connsiteX132" fmla="*/ 2305292 w 7467600"/>
              <a:gd name="connsiteY132" fmla="*/ 4219492 h 6858000"/>
              <a:gd name="connsiteX133" fmla="*/ 2626982 w 7467600"/>
              <a:gd name="connsiteY133" fmla="*/ 4206450 h 6858000"/>
              <a:gd name="connsiteX134" fmla="*/ 2490617 w 7467600"/>
              <a:gd name="connsiteY134" fmla="*/ 4206951 h 6858000"/>
              <a:gd name="connsiteX135" fmla="*/ 2819869 w 7467600"/>
              <a:gd name="connsiteY135" fmla="*/ 4252936 h 6858000"/>
              <a:gd name="connsiteX136" fmla="*/ 3143018 w 7467600"/>
              <a:gd name="connsiteY136" fmla="*/ 4332698 h 6858000"/>
              <a:gd name="connsiteX137" fmla="*/ 3241520 w 7467600"/>
              <a:gd name="connsiteY137" fmla="*/ 4385112 h 6858000"/>
              <a:gd name="connsiteX138" fmla="*/ 3374575 w 7467600"/>
              <a:gd name="connsiteY138" fmla="*/ 4451517 h 6858000"/>
              <a:gd name="connsiteX139" fmla="*/ 3505221 w 7467600"/>
              <a:gd name="connsiteY139" fmla="*/ 4480757 h 6858000"/>
              <a:gd name="connsiteX140" fmla="*/ 2626982 w 7467600"/>
              <a:gd name="connsiteY140" fmla="*/ 4206450 h 6858000"/>
              <a:gd name="connsiteX141" fmla="*/ 1310106 w 7467600"/>
              <a:gd name="connsiteY141" fmla="*/ 3943217 h 6858000"/>
              <a:gd name="connsiteX142" fmla="*/ 854994 w 7467600"/>
              <a:gd name="connsiteY142" fmla="*/ 4399136 h 6858000"/>
              <a:gd name="connsiteX143" fmla="*/ 742462 w 7467600"/>
              <a:gd name="connsiteY143" fmla="*/ 4594648 h 6858000"/>
              <a:gd name="connsiteX144" fmla="*/ 820602 w 7467600"/>
              <a:gd name="connsiteY144" fmla="*/ 4485915 h 6858000"/>
              <a:gd name="connsiteX145" fmla="*/ 878295 w 7467600"/>
              <a:gd name="connsiteY145" fmla="*/ 4403594 h 6858000"/>
              <a:gd name="connsiteX146" fmla="*/ 1240607 w 7467600"/>
              <a:gd name="connsiteY146" fmla="*/ 4010401 h 6858000"/>
              <a:gd name="connsiteX147" fmla="*/ 1310106 w 7467600"/>
              <a:gd name="connsiteY147" fmla="*/ 3943217 h 6858000"/>
              <a:gd name="connsiteX148" fmla="*/ 1423113 w 7467600"/>
              <a:gd name="connsiteY148" fmla="*/ 3874565 h 6858000"/>
              <a:gd name="connsiteX149" fmla="*/ 1260565 w 7467600"/>
              <a:gd name="connsiteY149" fmla="*/ 4031982 h 6858000"/>
              <a:gd name="connsiteX150" fmla="*/ 901900 w 7467600"/>
              <a:gd name="connsiteY150" fmla="*/ 4421236 h 6858000"/>
              <a:gd name="connsiteX151" fmla="*/ 845044 w 7467600"/>
              <a:gd name="connsiteY151" fmla="*/ 4502436 h 6858000"/>
              <a:gd name="connsiteX152" fmla="*/ 685926 w 7467600"/>
              <a:gd name="connsiteY152" fmla="*/ 4703069 h 6858000"/>
              <a:gd name="connsiteX153" fmla="*/ 684248 w 7467600"/>
              <a:gd name="connsiteY153" fmla="*/ 4706721 h 6858000"/>
              <a:gd name="connsiteX154" fmla="*/ 1423113 w 7467600"/>
              <a:gd name="connsiteY154" fmla="*/ 3874565 h 6858000"/>
              <a:gd name="connsiteX155" fmla="*/ 3316479 w 7467600"/>
              <a:gd name="connsiteY155" fmla="*/ 3872136 h 6858000"/>
              <a:gd name="connsiteX156" fmla="*/ 3546806 w 7467600"/>
              <a:gd name="connsiteY156" fmla="*/ 4356139 h 6858000"/>
              <a:gd name="connsiteX157" fmla="*/ 3364433 w 7467600"/>
              <a:gd name="connsiteY157" fmla="*/ 3953121 h 6858000"/>
              <a:gd name="connsiteX158" fmla="*/ 3316479 w 7467600"/>
              <a:gd name="connsiteY158" fmla="*/ 3872136 h 6858000"/>
              <a:gd name="connsiteX159" fmla="*/ 3291335 w 7467600"/>
              <a:gd name="connsiteY159" fmla="*/ 3767420 h 6858000"/>
              <a:gd name="connsiteX160" fmla="*/ 3390805 w 7467600"/>
              <a:gd name="connsiteY160" fmla="*/ 3937163 h 6858000"/>
              <a:gd name="connsiteX161" fmla="*/ 3579062 w 7467600"/>
              <a:gd name="connsiteY161" fmla="*/ 4359040 h 6858000"/>
              <a:gd name="connsiteX162" fmla="*/ 3467355 w 7467600"/>
              <a:gd name="connsiteY162" fmla="*/ 3988130 h 6858000"/>
              <a:gd name="connsiteX163" fmla="*/ 3310753 w 7467600"/>
              <a:gd name="connsiteY163" fmla="*/ 3787140 h 6858000"/>
              <a:gd name="connsiteX164" fmla="*/ 3291335 w 7467600"/>
              <a:gd name="connsiteY164" fmla="*/ 3767420 h 6858000"/>
              <a:gd name="connsiteX165" fmla="*/ 1635889 w 7467600"/>
              <a:gd name="connsiteY165" fmla="*/ 3709494 h 6858000"/>
              <a:gd name="connsiteX166" fmla="*/ 1634800 w 7467600"/>
              <a:gd name="connsiteY166" fmla="*/ 3731111 h 6858000"/>
              <a:gd name="connsiteX167" fmla="*/ 1635889 w 7467600"/>
              <a:gd name="connsiteY167" fmla="*/ 3709494 h 6858000"/>
              <a:gd name="connsiteX168" fmla="*/ 1510397 w 7467600"/>
              <a:gd name="connsiteY168" fmla="*/ 3684705 h 6858000"/>
              <a:gd name="connsiteX169" fmla="*/ 1146550 w 7467600"/>
              <a:gd name="connsiteY169" fmla="*/ 3802012 h 6858000"/>
              <a:gd name="connsiteX170" fmla="*/ 698834 w 7467600"/>
              <a:gd name="connsiteY170" fmla="*/ 3952272 h 6858000"/>
              <a:gd name="connsiteX171" fmla="*/ 34256 w 7467600"/>
              <a:gd name="connsiteY171" fmla="*/ 4347603 h 6858000"/>
              <a:gd name="connsiteX172" fmla="*/ 527241 w 7467600"/>
              <a:gd name="connsiteY172" fmla="*/ 4065078 h 6858000"/>
              <a:gd name="connsiteX173" fmla="*/ 1510397 w 7467600"/>
              <a:gd name="connsiteY173" fmla="*/ 3684705 h 6858000"/>
              <a:gd name="connsiteX174" fmla="*/ 1313114 w 7467600"/>
              <a:gd name="connsiteY174" fmla="*/ 3655216 h 6858000"/>
              <a:gd name="connsiteX175" fmla="*/ 1109304 w 7467600"/>
              <a:gd name="connsiteY175" fmla="*/ 3669030 h 6858000"/>
              <a:gd name="connsiteX176" fmla="*/ 8129 w 7467600"/>
              <a:gd name="connsiteY176" fmla="*/ 4330519 h 6858000"/>
              <a:gd name="connsiteX177" fmla="*/ 687572 w 7467600"/>
              <a:gd name="connsiteY177" fmla="*/ 3925629 h 6858000"/>
              <a:gd name="connsiteX178" fmla="*/ 1138365 w 7467600"/>
              <a:gd name="connsiteY178" fmla="*/ 3774515 h 6858000"/>
              <a:gd name="connsiteX179" fmla="*/ 1505579 w 7467600"/>
              <a:gd name="connsiteY179" fmla="*/ 3655526 h 6858000"/>
              <a:gd name="connsiteX180" fmla="*/ 1313114 w 7467600"/>
              <a:gd name="connsiteY180" fmla="*/ 3655216 h 6858000"/>
              <a:gd name="connsiteX181" fmla="*/ 3655073 w 7467600"/>
              <a:gd name="connsiteY181" fmla="*/ 3650884 h 6858000"/>
              <a:gd name="connsiteX182" fmla="*/ 3989938 w 7467600"/>
              <a:gd name="connsiteY182" fmla="*/ 3991685 h 6858000"/>
              <a:gd name="connsiteX183" fmla="*/ 4393907 w 7467600"/>
              <a:gd name="connsiteY183" fmla="*/ 4261258 h 6858000"/>
              <a:gd name="connsiteX184" fmla="*/ 4648051 w 7467600"/>
              <a:gd name="connsiteY184" fmla="*/ 4374051 h 6858000"/>
              <a:gd name="connsiteX185" fmla="*/ 4383389 w 7467600"/>
              <a:gd name="connsiteY185" fmla="*/ 4184369 h 6858000"/>
              <a:gd name="connsiteX186" fmla="*/ 4165508 w 7467600"/>
              <a:gd name="connsiteY186" fmla="*/ 4035196 h 6858000"/>
              <a:gd name="connsiteX187" fmla="*/ 4068162 w 7467600"/>
              <a:gd name="connsiteY187" fmla="*/ 3953394 h 6858000"/>
              <a:gd name="connsiteX188" fmla="*/ 3981416 w 7467600"/>
              <a:gd name="connsiteY188" fmla="*/ 3880482 h 6858000"/>
              <a:gd name="connsiteX189" fmla="*/ 3800147 w 7467600"/>
              <a:gd name="connsiteY189" fmla="*/ 3749872 h 6858000"/>
              <a:gd name="connsiteX190" fmla="*/ 3655073 w 7467600"/>
              <a:gd name="connsiteY190" fmla="*/ 3650884 h 6858000"/>
              <a:gd name="connsiteX191" fmla="*/ 3670252 w 7467600"/>
              <a:gd name="connsiteY191" fmla="*/ 3622798 h 6858000"/>
              <a:gd name="connsiteX192" fmla="*/ 3817258 w 7467600"/>
              <a:gd name="connsiteY192" fmla="*/ 3723577 h 6858000"/>
              <a:gd name="connsiteX193" fmla="*/ 4000461 w 7467600"/>
              <a:gd name="connsiteY193" fmla="*/ 3855966 h 6858000"/>
              <a:gd name="connsiteX194" fmla="*/ 4088180 w 7467600"/>
              <a:gd name="connsiteY194" fmla="*/ 3929774 h 6858000"/>
              <a:gd name="connsiteX195" fmla="*/ 4184555 w 7467600"/>
              <a:gd name="connsiteY195" fmla="*/ 4010683 h 6858000"/>
              <a:gd name="connsiteX196" fmla="*/ 4399563 w 7467600"/>
              <a:gd name="connsiteY196" fmla="*/ 4158106 h 6858000"/>
              <a:gd name="connsiteX197" fmla="*/ 4684469 w 7467600"/>
              <a:gd name="connsiteY197" fmla="*/ 4364680 h 6858000"/>
              <a:gd name="connsiteX198" fmla="*/ 4690271 w 7467600"/>
              <a:gd name="connsiteY198" fmla="*/ 4370034 h 6858000"/>
              <a:gd name="connsiteX199" fmla="*/ 4136093 w 7467600"/>
              <a:gd name="connsiteY199" fmla="*/ 3858466 h 6858000"/>
              <a:gd name="connsiteX200" fmla="*/ 3670252 w 7467600"/>
              <a:gd name="connsiteY200" fmla="*/ 3622798 h 6858000"/>
              <a:gd name="connsiteX201" fmla="*/ 4440129 w 7467600"/>
              <a:gd name="connsiteY201" fmla="*/ 3448571 h 6858000"/>
              <a:gd name="connsiteX202" fmla="*/ 4856525 w 7467600"/>
              <a:gd name="connsiteY202" fmla="*/ 3915351 h 6858000"/>
              <a:gd name="connsiteX203" fmla="*/ 5059055 w 7467600"/>
              <a:gd name="connsiteY203" fmla="*/ 4108918 h 6858000"/>
              <a:gd name="connsiteX204" fmla="*/ 5290070 w 7467600"/>
              <a:gd name="connsiteY204" fmla="*/ 4263619 h 6858000"/>
              <a:gd name="connsiteX205" fmla="*/ 4834991 w 7467600"/>
              <a:gd name="connsiteY205" fmla="*/ 3830985 h 6858000"/>
              <a:gd name="connsiteX206" fmla="*/ 4440129 w 7467600"/>
              <a:gd name="connsiteY206" fmla="*/ 3448571 h 6858000"/>
              <a:gd name="connsiteX207" fmla="*/ 4441737 w 7467600"/>
              <a:gd name="connsiteY207" fmla="*/ 3399734 h 6858000"/>
              <a:gd name="connsiteX208" fmla="*/ 4431236 w 7467600"/>
              <a:gd name="connsiteY208" fmla="*/ 3400954 h 6858000"/>
              <a:gd name="connsiteX209" fmla="*/ 4557150 w 7467600"/>
              <a:gd name="connsiteY209" fmla="*/ 3510023 h 6858000"/>
              <a:gd name="connsiteX210" fmla="*/ 4856936 w 7467600"/>
              <a:gd name="connsiteY210" fmla="*/ 3809146 h 6858000"/>
              <a:gd name="connsiteX211" fmla="*/ 5111996 w 7467600"/>
              <a:gd name="connsiteY211" fmla="*/ 4065759 h 6858000"/>
              <a:gd name="connsiteX212" fmla="*/ 5388878 w 7467600"/>
              <a:gd name="connsiteY212" fmla="*/ 4300185 h 6858000"/>
              <a:gd name="connsiteX213" fmla="*/ 5425556 w 7467600"/>
              <a:gd name="connsiteY213" fmla="*/ 4308967 h 6858000"/>
              <a:gd name="connsiteX214" fmla="*/ 4943646 w 7467600"/>
              <a:gd name="connsiteY214" fmla="*/ 3822916 h 6858000"/>
              <a:gd name="connsiteX215" fmla="*/ 4594837 w 7467600"/>
              <a:gd name="connsiteY215" fmla="*/ 3532274 h 6858000"/>
              <a:gd name="connsiteX216" fmla="*/ 4441737 w 7467600"/>
              <a:gd name="connsiteY216" fmla="*/ 3399734 h 6858000"/>
              <a:gd name="connsiteX217" fmla="*/ 5425834 w 7467600"/>
              <a:gd name="connsiteY217" fmla="*/ 3162785 h 6858000"/>
              <a:gd name="connsiteX218" fmla="*/ 5401644 w 7467600"/>
              <a:gd name="connsiteY218" fmla="*/ 3617847 h 6858000"/>
              <a:gd name="connsiteX219" fmla="*/ 5467256 w 7467600"/>
              <a:gd name="connsiteY219" fmla="*/ 4175494 h 6858000"/>
              <a:gd name="connsiteX220" fmla="*/ 5448069 w 7467600"/>
              <a:gd name="connsiteY220" fmla="*/ 3567554 h 6858000"/>
              <a:gd name="connsiteX221" fmla="*/ 5425834 w 7467600"/>
              <a:gd name="connsiteY221" fmla="*/ 3162785 h 6858000"/>
              <a:gd name="connsiteX222" fmla="*/ 1318687 w 7467600"/>
              <a:gd name="connsiteY222" fmla="*/ 3113840 h 6858000"/>
              <a:gd name="connsiteX223" fmla="*/ 1066793 w 7467600"/>
              <a:gd name="connsiteY223" fmla="*/ 3212171 h 6858000"/>
              <a:gd name="connsiteX224" fmla="*/ 993319 w 7467600"/>
              <a:gd name="connsiteY224" fmla="*/ 3247648 h 6858000"/>
              <a:gd name="connsiteX225" fmla="*/ 853081 w 7467600"/>
              <a:gd name="connsiteY225" fmla="*/ 3312410 h 6858000"/>
              <a:gd name="connsiteX226" fmla="*/ 805957 w 7467600"/>
              <a:gd name="connsiteY226" fmla="*/ 3330443 h 6858000"/>
              <a:gd name="connsiteX227" fmla="*/ 1318687 w 7467600"/>
              <a:gd name="connsiteY227" fmla="*/ 3113840 h 6858000"/>
              <a:gd name="connsiteX228" fmla="*/ 5453702 w 7467600"/>
              <a:gd name="connsiteY228" fmla="*/ 3090882 h 6858000"/>
              <a:gd name="connsiteX229" fmla="*/ 5480135 w 7467600"/>
              <a:gd name="connsiteY229" fmla="*/ 3565802 h 6858000"/>
              <a:gd name="connsiteX230" fmla="*/ 5499023 w 7467600"/>
              <a:gd name="connsiteY230" fmla="*/ 4166310 h 6858000"/>
              <a:gd name="connsiteX231" fmla="*/ 5547022 w 7467600"/>
              <a:gd name="connsiteY231" fmla="*/ 3607838 h 6858000"/>
              <a:gd name="connsiteX232" fmla="*/ 5515964 w 7467600"/>
              <a:gd name="connsiteY232" fmla="*/ 3378541 h 6858000"/>
              <a:gd name="connsiteX233" fmla="*/ 5453702 w 7467600"/>
              <a:gd name="connsiteY233" fmla="*/ 3090882 h 6858000"/>
              <a:gd name="connsiteX234" fmla="*/ 1238695 w 7467600"/>
              <a:gd name="connsiteY234" fmla="*/ 3076820 h 6858000"/>
              <a:gd name="connsiteX235" fmla="*/ 716371 w 7467600"/>
              <a:gd name="connsiteY235" fmla="*/ 3293249 h 6858000"/>
              <a:gd name="connsiteX236" fmla="*/ 579522 w 7467600"/>
              <a:gd name="connsiteY236" fmla="*/ 3371759 h 6858000"/>
              <a:gd name="connsiteX237" fmla="*/ 600288 w 7467600"/>
              <a:gd name="connsiteY237" fmla="*/ 3365555 h 6858000"/>
              <a:gd name="connsiteX238" fmla="*/ 840692 w 7467600"/>
              <a:gd name="connsiteY238" fmla="*/ 3284921 h 6858000"/>
              <a:gd name="connsiteX239" fmla="*/ 979248 w 7467600"/>
              <a:gd name="connsiteY239" fmla="*/ 3221003 h 6858000"/>
              <a:gd name="connsiteX240" fmla="*/ 1053282 w 7467600"/>
              <a:gd name="connsiteY240" fmla="*/ 3185247 h 6858000"/>
              <a:gd name="connsiteX241" fmla="*/ 1320603 w 7467600"/>
              <a:gd name="connsiteY241" fmla="*/ 3081281 h 6858000"/>
              <a:gd name="connsiteX242" fmla="*/ 1238695 w 7467600"/>
              <a:gd name="connsiteY242" fmla="*/ 3076820 h 6858000"/>
              <a:gd name="connsiteX243" fmla="*/ 5425627 w 7467600"/>
              <a:gd name="connsiteY243" fmla="*/ 2954192 h 6858000"/>
              <a:gd name="connsiteX244" fmla="*/ 5470770 w 7467600"/>
              <a:gd name="connsiteY244" fmla="*/ 3005435 h 6858000"/>
              <a:gd name="connsiteX245" fmla="*/ 5519779 w 7467600"/>
              <a:gd name="connsiteY245" fmla="*/ 4359223 h 6858000"/>
              <a:gd name="connsiteX246" fmla="*/ 5520293 w 7467600"/>
              <a:gd name="connsiteY246" fmla="*/ 4360602 h 6858000"/>
              <a:gd name="connsiteX247" fmla="*/ 5767221 w 7467600"/>
              <a:gd name="connsiteY247" fmla="*/ 4665564 h 6858000"/>
              <a:gd name="connsiteX248" fmla="*/ 6937169 w 7467600"/>
              <a:gd name="connsiteY248" fmla="*/ 4815941 h 6858000"/>
              <a:gd name="connsiteX249" fmla="*/ 6953922 w 7467600"/>
              <a:gd name="connsiteY249" fmla="*/ 4890068 h 6858000"/>
              <a:gd name="connsiteX250" fmla="*/ 6071359 w 7467600"/>
              <a:gd name="connsiteY250" fmla="*/ 4770770 h 6858000"/>
              <a:gd name="connsiteX251" fmla="*/ 6038839 w 7467600"/>
              <a:gd name="connsiteY251" fmla="*/ 4764474 h 6858000"/>
              <a:gd name="connsiteX252" fmla="*/ 6038706 w 7467600"/>
              <a:gd name="connsiteY252" fmla="*/ 4763847 h 6858000"/>
              <a:gd name="connsiteX253" fmla="*/ 6037784 w 7467600"/>
              <a:gd name="connsiteY253" fmla="*/ 4764270 h 6858000"/>
              <a:gd name="connsiteX254" fmla="*/ 6038839 w 7467600"/>
              <a:gd name="connsiteY254" fmla="*/ 4764474 h 6858000"/>
              <a:gd name="connsiteX255" fmla="*/ 6040338 w 7467600"/>
              <a:gd name="connsiteY255" fmla="*/ 4771418 h 6858000"/>
              <a:gd name="connsiteX256" fmla="*/ 6024488 w 7467600"/>
              <a:gd name="connsiteY256" fmla="*/ 4809903 h 6858000"/>
              <a:gd name="connsiteX257" fmla="*/ 5599771 w 7467600"/>
              <a:gd name="connsiteY257" fmla="*/ 5509652 h 6858000"/>
              <a:gd name="connsiteX258" fmla="*/ 5548843 w 7467600"/>
              <a:gd name="connsiteY258" fmla="*/ 5563845 h 6858000"/>
              <a:gd name="connsiteX259" fmla="*/ 5940952 w 7467600"/>
              <a:gd name="connsiteY259" fmla="*/ 6250028 h 6858000"/>
              <a:gd name="connsiteX260" fmla="*/ 6043441 w 7467600"/>
              <a:gd name="connsiteY260" fmla="*/ 6665847 h 6858000"/>
              <a:gd name="connsiteX261" fmla="*/ 6093432 w 7467600"/>
              <a:gd name="connsiteY261" fmla="*/ 6858000 h 6858000"/>
              <a:gd name="connsiteX262" fmla="*/ 6034344 w 7467600"/>
              <a:gd name="connsiteY262" fmla="*/ 6858000 h 6858000"/>
              <a:gd name="connsiteX263" fmla="*/ 6026679 w 7467600"/>
              <a:gd name="connsiteY263" fmla="*/ 6836959 h 6858000"/>
              <a:gd name="connsiteX264" fmla="*/ 5800441 w 7467600"/>
              <a:gd name="connsiteY264" fmla="*/ 6335286 h 6858000"/>
              <a:gd name="connsiteX265" fmla="*/ 5526562 w 7467600"/>
              <a:gd name="connsiteY265" fmla="*/ 5705388 h 6858000"/>
              <a:gd name="connsiteX266" fmla="*/ 5519640 w 7467600"/>
              <a:gd name="connsiteY266" fmla="*/ 5683774 h 6858000"/>
              <a:gd name="connsiteX267" fmla="*/ 5844559 w 7467600"/>
              <a:gd name="connsiteY267" fmla="*/ 6553349 h 6858000"/>
              <a:gd name="connsiteX268" fmla="*/ 5975994 w 7467600"/>
              <a:gd name="connsiteY268" fmla="*/ 6858000 h 6858000"/>
              <a:gd name="connsiteX269" fmla="*/ 5898547 w 7467600"/>
              <a:gd name="connsiteY269" fmla="*/ 6858000 h 6858000"/>
              <a:gd name="connsiteX270" fmla="*/ 5682041 w 7467600"/>
              <a:gd name="connsiteY270" fmla="*/ 6355860 h 6858000"/>
              <a:gd name="connsiteX271" fmla="*/ 5461758 w 7467600"/>
              <a:gd name="connsiteY271" fmla="*/ 5820220 h 6858000"/>
              <a:gd name="connsiteX272" fmla="*/ 5237282 w 7467600"/>
              <a:gd name="connsiteY272" fmla="*/ 6579086 h 6858000"/>
              <a:gd name="connsiteX273" fmla="*/ 5115009 w 7467600"/>
              <a:gd name="connsiteY273" fmla="*/ 6858000 h 6858000"/>
              <a:gd name="connsiteX274" fmla="*/ 5028074 w 7467600"/>
              <a:gd name="connsiteY274" fmla="*/ 6858000 h 6858000"/>
              <a:gd name="connsiteX275" fmla="*/ 5079508 w 7467600"/>
              <a:gd name="connsiteY275" fmla="*/ 6749074 h 6858000"/>
              <a:gd name="connsiteX276" fmla="*/ 5371846 w 7467600"/>
              <a:gd name="connsiteY276" fmla="*/ 5924413 h 6858000"/>
              <a:gd name="connsiteX277" fmla="*/ 5270512 w 7467600"/>
              <a:gd name="connsiteY277" fmla="*/ 6138975 h 6858000"/>
              <a:gd name="connsiteX278" fmla="*/ 5062409 w 7467600"/>
              <a:gd name="connsiteY278" fmla="*/ 6653544 h 6858000"/>
              <a:gd name="connsiteX279" fmla="*/ 5036628 w 7467600"/>
              <a:gd name="connsiteY279" fmla="*/ 6754247 h 6858000"/>
              <a:gd name="connsiteX280" fmla="*/ 5009112 w 7467600"/>
              <a:gd name="connsiteY280" fmla="*/ 6858000 h 6858000"/>
              <a:gd name="connsiteX281" fmla="*/ 4976679 w 7467600"/>
              <a:gd name="connsiteY281" fmla="*/ 6858000 h 6858000"/>
              <a:gd name="connsiteX282" fmla="*/ 5006537 w 7467600"/>
              <a:gd name="connsiteY282" fmla="*/ 6747068 h 6858000"/>
              <a:gd name="connsiteX283" fmla="*/ 5032723 w 7467600"/>
              <a:gd name="connsiteY283" fmla="*/ 6644957 h 6858000"/>
              <a:gd name="connsiteX284" fmla="*/ 5242949 w 7467600"/>
              <a:gd name="connsiteY284" fmla="*/ 6125175 h 6858000"/>
              <a:gd name="connsiteX285" fmla="*/ 5286321 w 7467600"/>
              <a:gd name="connsiteY285" fmla="*/ 6033555 h 6858000"/>
              <a:gd name="connsiteX286" fmla="*/ 5008210 w 7467600"/>
              <a:gd name="connsiteY286" fmla="*/ 6649194 h 6858000"/>
              <a:gd name="connsiteX287" fmla="*/ 4986321 w 7467600"/>
              <a:gd name="connsiteY287" fmla="*/ 6765687 h 6858000"/>
              <a:gd name="connsiteX288" fmla="*/ 4973474 w 7467600"/>
              <a:gd name="connsiteY288" fmla="*/ 6858000 h 6858000"/>
              <a:gd name="connsiteX289" fmla="*/ 4907178 w 7467600"/>
              <a:gd name="connsiteY289" fmla="*/ 6858000 h 6858000"/>
              <a:gd name="connsiteX290" fmla="*/ 4910810 w 7467600"/>
              <a:gd name="connsiteY290" fmla="*/ 6829660 h 6858000"/>
              <a:gd name="connsiteX291" fmla="*/ 4987461 w 7467600"/>
              <a:gd name="connsiteY291" fmla="*/ 6432994 h 6858000"/>
              <a:gd name="connsiteX292" fmla="*/ 5179262 w 7467600"/>
              <a:gd name="connsiteY292" fmla="*/ 6035044 h 6858000"/>
              <a:gd name="connsiteX293" fmla="*/ 4689678 w 7467600"/>
              <a:gd name="connsiteY293" fmla="*/ 6440241 h 6858000"/>
              <a:gd name="connsiteX294" fmla="*/ 4477543 w 7467600"/>
              <a:gd name="connsiteY294" fmla="*/ 6674836 h 6858000"/>
              <a:gd name="connsiteX295" fmla="*/ 4329957 w 7467600"/>
              <a:gd name="connsiteY295" fmla="*/ 6858000 h 6858000"/>
              <a:gd name="connsiteX296" fmla="*/ 4218595 w 7467600"/>
              <a:gd name="connsiteY296" fmla="*/ 6858000 h 6858000"/>
              <a:gd name="connsiteX297" fmla="*/ 4368888 w 7467600"/>
              <a:gd name="connsiteY297" fmla="*/ 6668412 h 6858000"/>
              <a:gd name="connsiteX298" fmla="*/ 4563091 w 7467600"/>
              <a:gd name="connsiteY298" fmla="*/ 6442508 h 6858000"/>
              <a:gd name="connsiteX299" fmla="*/ 5387324 w 7467600"/>
              <a:gd name="connsiteY299" fmla="*/ 5705830 h 6858000"/>
              <a:gd name="connsiteX300" fmla="*/ 5073620 w 7467600"/>
              <a:gd name="connsiteY300" fmla="*/ 5955437 h 6858000"/>
              <a:gd name="connsiteX301" fmla="*/ 4689789 w 7467600"/>
              <a:gd name="connsiteY301" fmla="*/ 6268382 h 6858000"/>
              <a:gd name="connsiteX302" fmla="*/ 4418722 w 7467600"/>
              <a:gd name="connsiteY302" fmla="*/ 6570886 h 6858000"/>
              <a:gd name="connsiteX303" fmla="*/ 4214944 w 7467600"/>
              <a:gd name="connsiteY303" fmla="*/ 6858000 h 6858000"/>
              <a:gd name="connsiteX304" fmla="*/ 4177898 w 7467600"/>
              <a:gd name="connsiteY304" fmla="*/ 6858000 h 6858000"/>
              <a:gd name="connsiteX305" fmla="*/ 4391597 w 7467600"/>
              <a:gd name="connsiteY305" fmla="*/ 6556370 h 6858000"/>
              <a:gd name="connsiteX306" fmla="*/ 4668889 w 7467600"/>
              <a:gd name="connsiteY306" fmla="*/ 6246399 h 6858000"/>
              <a:gd name="connsiteX307" fmla="*/ 5055427 w 7467600"/>
              <a:gd name="connsiteY307" fmla="*/ 5931476 h 6858000"/>
              <a:gd name="connsiteX308" fmla="*/ 5371814 w 7467600"/>
              <a:gd name="connsiteY308" fmla="*/ 5678975 h 6858000"/>
              <a:gd name="connsiteX309" fmla="*/ 4987918 w 7467600"/>
              <a:gd name="connsiteY309" fmla="*/ 5838701 h 6858000"/>
              <a:gd name="connsiteX310" fmla="*/ 4317146 w 7467600"/>
              <a:gd name="connsiteY310" fmla="*/ 6587716 h 6858000"/>
              <a:gd name="connsiteX311" fmla="*/ 4171627 w 7467600"/>
              <a:gd name="connsiteY311" fmla="*/ 6858000 h 6858000"/>
              <a:gd name="connsiteX312" fmla="*/ 4081585 w 7467600"/>
              <a:gd name="connsiteY312" fmla="*/ 6858000 h 6858000"/>
              <a:gd name="connsiteX313" fmla="*/ 4238603 w 7467600"/>
              <a:gd name="connsiteY313" fmla="*/ 6559341 h 6858000"/>
              <a:gd name="connsiteX314" fmla="*/ 4778333 w 7467600"/>
              <a:gd name="connsiteY314" fmla="*/ 5873626 h 6858000"/>
              <a:gd name="connsiteX315" fmla="*/ 5414185 w 7467600"/>
              <a:gd name="connsiteY315" fmla="*/ 5573882 h 6858000"/>
              <a:gd name="connsiteX316" fmla="*/ 5959648 w 7467600"/>
              <a:gd name="connsiteY316" fmla="*/ 4760797 h 6858000"/>
              <a:gd name="connsiteX317" fmla="*/ 5355019 w 7467600"/>
              <a:gd name="connsiteY317" fmla="*/ 4734672 h 6858000"/>
              <a:gd name="connsiteX318" fmla="*/ 5083565 w 7467600"/>
              <a:gd name="connsiteY318" fmla="*/ 5179121 h 6858000"/>
              <a:gd name="connsiteX319" fmla="*/ 4713577 w 7467600"/>
              <a:gd name="connsiteY319" fmla="*/ 5616803 h 6858000"/>
              <a:gd name="connsiteX320" fmla="*/ 3989559 w 7467600"/>
              <a:gd name="connsiteY320" fmla="*/ 6145945 h 6858000"/>
              <a:gd name="connsiteX321" fmla="*/ 3939824 w 7467600"/>
              <a:gd name="connsiteY321" fmla="*/ 6066900 h 6858000"/>
              <a:gd name="connsiteX322" fmla="*/ 4584537 w 7467600"/>
              <a:gd name="connsiteY322" fmla="*/ 5324826 h 6858000"/>
              <a:gd name="connsiteX323" fmla="*/ 5037105 w 7467600"/>
              <a:gd name="connsiteY323" fmla="*/ 5088765 h 6858000"/>
              <a:gd name="connsiteX324" fmla="*/ 5039930 w 7467600"/>
              <a:gd name="connsiteY324" fmla="*/ 5089585 h 6858000"/>
              <a:gd name="connsiteX325" fmla="*/ 5263764 w 7467600"/>
              <a:gd name="connsiteY325" fmla="*/ 4735525 h 6858000"/>
              <a:gd name="connsiteX326" fmla="*/ 4086300 w 7467600"/>
              <a:gd name="connsiteY326" fmla="*/ 4884599 h 6858000"/>
              <a:gd name="connsiteX327" fmla="*/ 4085485 w 7467600"/>
              <a:gd name="connsiteY327" fmla="*/ 4899070 h 6858000"/>
              <a:gd name="connsiteX328" fmla="*/ 3871915 w 7467600"/>
              <a:gd name="connsiteY328" fmla="*/ 5253645 h 6858000"/>
              <a:gd name="connsiteX329" fmla="*/ 3799374 w 7467600"/>
              <a:gd name="connsiteY329" fmla="*/ 5466127 h 6858000"/>
              <a:gd name="connsiteX330" fmla="*/ 3498850 w 7467600"/>
              <a:gd name="connsiteY330" fmla="*/ 6661888 h 6858000"/>
              <a:gd name="connsiteX331" fmla="*/ 3399216 w 7467600"/>
              <a:gd name="connsiteY331" fmla="*/ 6858000 h 6858000"/>
              <a:gd name="connsiteX332" fmla="*/ 3303688 w 7467600"/>
              <a:gd name="connsiteY332" fmla="*/ 6858000 h 6858000"/>
              <a:gd name="connsiteX333" fmla="*/ 3391774 w 7467600"/>
              <a:gd name="connsiteY333" fmla="*/ 6697181 h 6858000"/>
              <a:gd name="connsiteX334" fmla="*/ 3735540 w 7467600"/>
              <a:gd name="connsiteY334" fmla="*/ 5546923 h 6858000"/>
              <a:gd name="connsiteX335" fmla="*/ 3729438 w 7467600"/>
              <a:gd name="connsiteY335" fmla="*/ 5569058 h 6858000"/>
              <a:gd name="connsiteX336" fmla="*/ 3707782 w 7467600"/>
              <a:gd name="connsiteY336" fmla="*/ 5644908 h 6858000"/>
              <a:gd name="connsiteX337" fmla="*/ 3583827 w 7467600"/>
              <a:gd name="connsiteY337" fmla="*/ 6039215 h 6858000"/>
              <a:gd name="connsiteX338" fmla="*/ 3547861 w 7467600"/>
              <a:gd name="connsiteY338" fmla="*/ 6129609 h 6858000"/>
              <a:gd name="connsiteX339" fmla="*/ 3490905 w 7467600"/>
              <a:gd name="connsiteY339" fmla="*/ 6277660 h 6858000"/>
              <a:gd name="connsiteX340" fmla="*/ 3455859 w 7467600"/>
              <a:gd name="connsiteY340" fmla="*/ 6391301 h 6858000"/>
              <a:gd name="connsiteX341" fmla="*/ 3429112 w 7467600"/>
              <a:gd name="connsiteY341" fmla="*/ 6479469 h 6858000"/>
              <a:gd name="connsiteX342" fmla="*/ 3304862 w 7467600"/>
              <a:gd name="connsiteY342" fmla="*/ 6796476 h 6858000"/>
              <a:gd name="connsiteX343" fmla="*/ 3276071 w 7467600"/>
              <a:gd name="connsiteY343" fmla="*/ 6858000 h 6858000"/>
              <a:gd name="connsiteX344" fmla="*/ 3240805 w 7467600"/>
              <a:gd name="connsiteY344" fmla="*/ 6858000 h 6858000"/>
              <a:gd name="connsiteX345" fmla="*/ 3275917 w 7467600"/>
              <a:gd name="connsiteY345" fmla="*/ 6783192 h 6858000"/>
              <a:gd name="connsiteX346" fmla="*/ 3399358 w 7467600"/>
              <a:gd name="connsiteY346" fmla="*/ 6469011 h 6858000"/>
              <a:gd name="connsiteX347" fmla="*/ 3425650 w 7467600"/>
              <a:gd name="connsiteY347" fmla="*/ 6381333 h 6858000"/>
              <a:gd name="connsiteX348" fmla="*/ 3460661 w 7467600"/>
              <a:gd name="connsiteY348" fmla="*/ 6266763 h 6858000"/>
              <a:gd name="connsiteX349" fmla="*/ 3518021 w 7467600"/>
              <a:gd name="connsiteY349" fmla="*/ 6117298 h 6858000"/>
              <a:gd name="connsiteX350" fmla="*/ 3554035 w 7467600"/>
              <a:gd name="connsiteY350" fmla="*/ 6027832 h 6858000"/>
              <a:gd name="connsiteX351" fmla="*/ 3677174 w 7467600"/>
              <a:gd name="connsiteY351" fmla="*/ 5636351 h 6858000"/>
              <a:gd name="connsiteX352" fmla="*/ 3698819 w 7467600"/>
              <a:gd name="connsiteY352" fmla="*/ 5560503 h 6858000"/>
              <a:gd name="connsiteX353" fmla="*/ 3702094 w 7467600"/>
              <a:gd name="connsiteY353" fmla="*/ 5549194 h 6858000"/>
              <a:gd name="connsiteX354" fmla="*/ 3398355 w 7467600"/>
              <a:gd name="connsiteY354" fmla="*/ 6094603 h 6858000"/>
              <a:gd name="connsiteX355" fmla="*/ 3193941 w 7467600"/>
              <a:gd name="connsiteY355" fmla="*/ 6798775 h 6858000"/>
              <a:gd name="connsiteX356" fmla="*/ 3184140 w 7467600"/>
              <a:gd name="connsiteY356" fmla="*/ 6858000 h 6858000"/>
              <a:gd name="connsiteX357" fmla="*/ 3099978 w 7467600"/>
              <a:gd name="connsiteY357" fmla="*/ 6858000 h 6858000"/>
              <a:gd name="connsiteX358" fmla="*/ 3101556 w 7467600"/>
              <a:gd name="connsiteY358" fmla="*/ 6843337 h 6858000"/>
              <a:gd name="connsiteX359" fmla="*/ 3370162 w 7467600"/>
              <a:gd name="connsiteY359" fmla="*/ 5785550 h 6858000"/>
              <a:gd name="connsiteX360" fmla="*/ 3746477 w 7467600"/>
              <a:gd name="connsiteY360" fmla="*/ 5377889 h 6858000"/>
              <a:gd name="connsiteX361" fmla="*/ 3863399 w 7467600"/>
              <a:gd name="connsiteY361" fmla="*/ 5087257 h 6858000"/>
              <a:gd name="connsiteX362" fmla="*/ 3968712 w 7467600"/>
              <a:gd name="connsiteY362" fmla="*/ 4913989 h 6858000"/>
              <a:gd name="connsiteX363" fmla="*/ 2792390 w 7467600"/>
              <a:gd name="connsiteY363" fmla="*/ 5382974 h 6858000"/>
              <a:gd name="connsiteX364" fmla="*/ 2714982 w 7467600"/>
              <a:gd name="connsiteY364" fmla="*/ 5427051 h 6858000"/>
              <a:gd name="connsiteX365" fmla="*/ 2813361 w 7467600"/>
              <a:gd name="connsiteY365" fmla="*/ 6023912 h 6858000"/>
              <a:gd name="connsiteX366" fmla="*/ 2688430 w 7467600"/>
              <a:gd name="connsiteY366" fmla="*/ 6801564 h 6858000"/>
              <a:gd name="connsiteX367" fmla="*/ 2629626 w 7467600"/>
              <a:gd name="connsiteY367" fmla="*/ 6763394 h 6858000"/>
              <a:gd name="connsiteX368" fmla="*/ 2565328 w 7467600"/>
              <a:gd name="connsiteY368" fmla="*/ 5516399 h 6858000"/>
              <a:gd name="connsiteX369" fmla="*/ 1922999 w 7467600"/>
              <a:gd name="connsiteY369" fmla="*/ 5980343 h 6858000"/>
              <a:gd name="connsiteX370" fmla="*/ 1950261 w 7467600"/>
              <a:gd name="connsiteY370" fmla="*/ 6405858 h 6858000"/>
              <a:gd name="connsiteX371" fmla="*/ 2365554 w 7467600"/>
              <a:gd name="connsiteY371" fmla="*/ 6759107 h 6858000"/>
              <a:gd name="connsiteX372" fmla="*/ 2424142 w 7467600"/>
              <a:gd name="connsiteY372" fmla="*/ 6858000 h 6858000"/>
              <a:gd name="connsiteX373" fmla="*/ 2395994 w 7467600"/>
              <a:gd name="connsiteY373" fmla="*/ 6858000 h 6858000"/>
              <a:gd name="connsiteX374" fmla="*/ 2392863 w 7467600"/>
              <a:gd name="connsiteY374" fmla="*/ 6852964 h 6858000"/>
              <a:gd name="connsiteX375" fmla="*/ 2017589 w 7467600"/>
              <a:gd name="connsiteY375" fmla="*/ 6493982 h 6858000"/>
              <a:gd name="connsiteX376" fmla="*/ 2147336 w 7467600"/>
              <a:gd name="connsiteY376" fmla="*/ 6594052 h 6858000"/>
              <a:gd name="connsiteX377" fmla="*/ 2207047 w 7467600"/>
              <a:gd name="connsiteY377" fmla="*/ 6654540 h 6858000"/>
              <a:gd name="connsiteX378" fmla="*/ 2299106 w 7467600"/>
              <a:gd name="connsiteY378" fmla="*/ 6778931 h 6858000"/>
              <a:gd name="connsiteX379" fmla="*/ 2314430 w 7467600"/>
              <a:gd name="connsiteY379" fmla="*/ 6801144 h 6858000"/>
              <a:gd name="connsiteX380" fmla="*/ 2352406 w 7467600"/>
              <a:gd name="connsiteY380" fmla="*/ 6858000 h 6858000"/>
              <a:gd name="connsiteX381" fmla="*/ 2314492 w 7467600"/>
              <a:gd name="connsiteY381" fmla="*/ 6858000 h 6858000"/>
              <a:gd name="connsiteX382" fmla="*/ 2288095 w 7467600"/>
              <a:gd name="connsiteY382" fmla="*/ 6818030 h 6858000"/>
              <a:gd name="connsiteX383" fmla="*/ 2272768 w 7467600"/>
              <a:gd name="connsiteY383" fmla="*/ 6795822 h 6858000"/>
              <a:gd name="connsiteX384" fmla="*/ 2182715 w 7467600"/>
              <a:gd name="connsiteY384" fmla="*/ 6675071 h 6858000"/>
              <a:gd name="connsiteX385" fmla="*/ 2032061 w 7467600"/>
              <a:gd name="connsiteY385" fmla="*/ 6541380 h 6858000"/>
              <a:gd name="connsiteX386" fmla="*/ 2257220 w 7467600"/>
              <a:gd name="connsiteY386" fmla="*/ 6826257 h 6858000"/>
              <a:gd name="connsiteX387" fmla="*/ 2281324 w 7467600"/>
              <a:gd name="connsiteY387" fmla="*/ 6858000 h 6858000"/>
              <a:gd name="connsiteX388" fmla="*/ 2242860 w 7467600"/>
              <a:gd name="connsiteY388" fmla="*/ 6858000 h 6858000"/>
              <a:gd name="connsiteX389" fmla="*/ 2232818 w 7467600"/>
              <a:gd name="connsiteY389" fmla="*/ 6844926 h 6858000"/>
              <a:gd name="connsiteX390" fmla="*/ 1990172 w 7467600"/>
              <a:gd name="connsiteY390" fmla="*/ 6542121 h 6858000"/>
              <a:gd name="connsiteX391" fmla="*/ 2124090 w 7467600"/>
              <a:gd name="connsiteY391" fmla="*/ 6761017 h 6858000"/>
              <a:gd name="connsiteX392" fmla="*/ 2200380 w 7467600"/>
              <a:gd name="connsiteY392" fmla="*/ 6858000 h 6858000"/>
              <a:gd name="connsiteX393" fmla="*/ 2147507 w 7467600"/>
              <a:gd name="connsiteY393" fmla="*/ 6858000 h 6858000"/>
              <a:gd name="connsiteX394" fmla="*/ 2070668 w 7467600"/>
              <a:gd name="connsiteY394" fmla="*/ 6761520 h 6858000"/>
              <a:gd name="connsiteX395" fmla="*/ 1975142 w 7467600"/>
              <a:gd name="connsiteY395" fmla="*/ 6585570 h 6858000"/>
              <a:gd name="connsiteX396" fmla="*/ 2050035 w 7467600"/>
              <a:gd name="connsiteY396" fmla="*/ 6813345 h 6858000"/>
              <a:gd name="connsiteX397" fmla="*/ 2063025 w 7467600"/>
              <a:gd name="connsiteY397" fmla="*/ 6858000 h 6858000"/>
              <a:gd name="connsiteX398" fmla="*/ 2021675 w 7467600"/>
              <a:gd name="connsiteY398" fmla="*/ 6858000 h 6858000"/>
              <a:gd name="connsiteX399" fmla="*/ 2019308 w 7467600"/>
              <a:gd name="connsiteY399" fmla="*/ 6847118 h 6858000"/>
              <a:gd name="connsiteX400" fmla="*/ 1938835 w 7467600"/>
              <a:gd name="connsiteY400" fmla="*/ 6551160 h 6858000"/>
              <a:gd name="connsiteX401" fmla="*/ 1953230 w 7467600"/>
              <a:gd name="connsiteY401" fmla="*/ 6759699 h 6858000"/>
              <a:gd name="connsiteX402" fmla="*/ 1956763 w 7467600"/>
              <a:gd name="connsiteY402" fmla="*/ 6778191 h 6858000"/>
              <a:gd name="connsiteX403" fmla="*/ 1967925 w 7467600"/>
              <a:gd name="connsiteY403" fmla="*/ 6858000 h 6858000"/>
              <a:gd name="connsiteX404" fmla="*/ 1936622 w 7467600"/>
              <a:gd name="connsiteY404" fmla="*/ 6858000 h 6858000"/>
              <a:gd name="connsiteX405" fmla="*/ 1926261 w 7467600"/>
              <a:gd name="connsiteY405" fmla="*/ 6784064 h 6858000"/>
              <a:gd name="connsiteX406" fmla="*/ 1922724 w 7467600"/>
              <a:gd name="connsiteY406" fmla="*/ 6765577 h 6858000"/>
              <a:gd name="connsiteX407" fmla="*/ 1904650 w 7467600"/>
              <a:gd name="connsiteY407" fmla="*/ 6639616 h 6858000"/>
              <a:gd name="connsiteX408" fmla="*/ 1885273 w 7467600"/>
              <a:gd name="connsiteY408" fmla="*/ 6858000 h 6858000"/>
              <a:gd name="connsiteX409" fmla="*/ 1854363 w 7467600"/>
              <a:gd name="connsiteY409" fmla="*/ 6858000 h 6858000"/>
              <a:gd name="connsiteX410" fmla="*/ 1880391 w 7467600"/>
              <a:gd name="connsiteY410" fmla="*/ 6603796 h 6858000"/>
              <a:gd name="connsiteX411" fmla="*/ 1818273 w 7467600"/>
              <a:gd name="connsiteY411" fmla="*/ 6715729 h 6858000"/>
              <a:gd name="connsiteX412" fmla="*/ 1794691 w 7467600"/>
              <a:gd name="connsiteY412" fmla="*/ 6843239 h 6858000"/>
              <a:gd name="connsiteX413" fmla="*/ 1794914 w 7467600"/>
              <a:gd name="connsiteY413" fmla="*/ 6858000 h 6858000"/>
              <a:gd name="connsiteX414" fmla="*/ 1746128 w 7467600"/>
              <a:gd name="connsiteY414" fmla="*/ 6858000 h 6858000"/>
              <a:gd name="connsiteX415" fmla="*/ 1753934 w 7467600"/>
              <a:gd name="connsiteY415" fmla="*/ 6724796 h 6858000"/>
              <a:gd name="connsiteX416" fmla="*/ 1792053 w 7467600"/>
              <a:gd name="connsiteY416" fmla="*/ 6572396 h 6858000"/>
              <a:gd name="connsiteX417" fmla="*/ 1862248 w 7467600"/>
              <a:gd name="connsiteY417" fmla="*/ 6266397 h 6858000"/>
              <a:gd name="connsiteX418" fmla="*/ 1862250 w 7467600"/>
              <a:gd name="connsiteY418" fmla="*/ 6033531 h 6858000"/>
              <a:gd name="connsiteX419" fmla="*/ 1211999 w 7467600"/>
              <a:gd name="connsiteY419" fmla="*/ 6683610 h 6858000"/>
              <a:gd name="connsiteX420" fmla="*/ 1213266 w 7467600"/>
              <a:gd name="connsiteY420" fmla="*/ 6691947 h 6858000"/>
              <a:gd name="connsiteX421" fmla="*/ 1203370 w 7467600"/>
              <a:gd name="connsiteY421" fmla="*/ 6850676 h 6858000"/>
              <a:gd name="connsiteX422" fmla="*/ 1203671 w 7467600"/>
              <a:gd name="connsiteY422" fmla="*/ 6858000 h 6858000"/>
              <a:gd name="connsiteX423" fmla="*/ 1143180 w 7467600"/>
              <a:gd name="connsiteY423" fmla="*/ 6858000 h 6858000"/>
              <a:gd name="connsiteX424" fmla="*/ 1142176 w 7467600"/>
              <a:gd name="connsiteY424" fmla="*/ 6766045 h 6858000"/>
              <a:gd name="connsiteX425" fmla="*/ 1067484 w 7467600"/>
              <a:gd name="connsiteY425" fmla="*/ 6858000 h 6858000"/>
              <a:gd name="connsiteX426" fmla="*/ 953928 w 7467600"/>
              <a:gd name="connsiteY426" fmla="*/ 6858000 h 6858000"/>
              <a:gd name="connsiteX427" fmla="*/ 959715 w 7467600"/>
              <a:gd name="connsiteY427" fmla="*/ 6850185 h 6858000"/>
              <a:gd name="connsiteX428" fmla="*/ 1483788 w 7467600"/>
              <a:gd name="connsiteY428" fmla="*/ 6259174 h 6858000"/>
              <a:gd name="connsiteX429" fmla="*/ 1100671 w 7467600"/>
              <a:gd name="connsiteY429" fmla="*/ 6252137 h 6858000"/>
              <a:gd name="connsiteX430" fmla="*/ 1090144 w 7467600"/>
              <a:gd name="connsiteY430" fmla="*/ 6256748 h 6858000"/>
              <a:gd name="connsiteX431" fmla="*/ 1095872 w 7467600"/>
              <a:gd name="connsiteY431" fmla="*/ 6271892 h 6858000"/>
              <a:gd name="connsiteX432" fmla="*/ 262785 w 7467600"/>
              <a:gd name="connsiteY432" fmla="*/ 6845450 h 6858000"/>
              <a:gd name="connsiteX433" fmla="*/ 209968 w 7467600"/>
              <a:gd name="connsiteY433" fmla="*/ 6770713 h 6858000"/>
              <a:gd name="connsiteX434" fmla="*/ 873460 w 7467600"/>
              <a:gd name="connsiteY434" fmla="*/ 6253768 h 6858000"/>
              <a:gd name="connsiteX435" fmla="*/ 192686 w 7467600"/>
              <a:gd name="connsiteY435" fmla="*/ 5849257 h 6858000"/>
              <a:gd name="connsiteX436" fmla="*/ 4696 w 7467600"/>
              <a:gd name="connsiteY436" fmla="*/ 5697668 h 6858000"/>
              <a:gd name="connsiteX437" fmla="*/ 0 w 7467600"/>
              <a:gd name="connsiteY437" fmla="*/ 5689984 h 6858000"/>
              <a:gd name="connsiteX438" fmla="*/ 0 w 7467600"/>
              <a:gd name="connsiteY438" fmla="*/ 5513472 h 6858000"/>
              <a:gd name="connsiteX439" fmla="*/ 174101 w 7467600"/>
              <a:gd name="connsiteY439" fmla="*/ 5620277 h 6858000"/>
              <a:gd name="connsiteX440" fmla="*/ 891800 w 7467600"/>
              <a:gd name="connsiteY440" fmla="*/ 6036935 h 6858000"/>
              <a:gd name="connsiteX441" fmla="*/ 1072219 w 7467600"/>
              <a:gd name="connsiteY441" fmla="*/ 6169443 h 6858000"/>
              <a:gd name="connsiteX442" fmla="*/ 1074117 w 7467600"/>
              <a:gd name="connsiteY442" fmla="*/ 6170301 h 6858000"/>
              <a:gd name="connsiteX443" fmla="*/ 1083114 w 7467600"/>
              <a:gd name="connsiteY443" fmla="*/ 6174131 h 6858000"/>
              <a:gd name="connsiteX444" fmla="*/ 1543010 w 7467600"/>
              <a:gd name="connsiteY444" fmla="*/ 6191140 h 6858000"/>
              <a:gd name="connsiteX445" fmla="*/ 1551080 w 7467600"/>
              <a:gd name="connsiteY445" fmla="*/ 6195006 h 6858000"/>
              <a:gd name="connsiteX446" fmla="*/ 2345443 w 7467600"/>
              <a:gd name="connsiteY446" fmla="*/ 5549882 h 6858000"/>
              <a:gd name="connsiteX447" fmla="*/ 1721499 w 7467600"/>
              <a:gd name="connsiteY447" fmla="*/ 5599969 h 6858000"/>
              <a:gd name="connsiteX448" fmla="*/ 767716 w 7467600"/>
              <a:gd name="connsiteY448" fmla="*/ 5472768 h 6858000"/>
              <a:gd name="connsiteX449" fmla="*/ 722147 w 7467600"/>
              <a:gd name="connsiteY449" fmla="*/ 5393091 h 6858000"/>
              <a:gd name="connsiteX450" fmla="*/ 1485552 w 7467600"/>
              <a:gd name="connsiteY450" fmla="*/ 5313202 h 6858000"/>
              <a:gd name="connsiteX451" fmla="*/ 2143004 w 7467600"/>
              <a:gd name="connsiteY451" fmla="*/ 5402420 h 6858000"/>
              <a:gd name="connsiteX452" fmla="*/ 1933391 w 7467600"/>
              <a:gd name="connsiteY452" fmla="*/ 5156971 h 6858000"/>
              <a:gd name="connsiteX453" fmla="*/ 1827118 w 7467600"/>
              <a:gd name="connsiteY453" fmla="*/ 4968410 h 6858000"/>
              <a:gd name="connsiteX454" fmla="*/ 1837349 w 7467600"/>
              <a:gd name="connsiteY454" fmla="*/ 4956357 h 6858000"/>
              <a:gd name="connsiteX455" fmla="*/ 2162835 w 7467600"/>
              <a:gd name="connsiteY455" fmla="*/ 5187853 h 6858000"/>
              <a:gd name="connsiteX456" fmla="*/ 2257167 w 7467600"/>
              <a:gd name="connsiteY456" fmla="*/ 5462123 h 6858000"/>
              <a:gd name="connsiteX457" fmla="*/ 2261598 w 7467600"/>
              <a:gd name="connsiteY457" fmla="*/ 5467998 h 6858000"/>
              <a:gd name="connsiteX458" fmla="*/ 2437177 w 7467600"/>
              <a:gd name="connsiteY458" fmla="*/ 5479608 h 6858000"/>
              <a:gd name="connsiteX459" fmla="*/ 2445247 w 7467600"/>
              <a:gd name="connsiteY459" fmla="*/ 5483476 h 6858000"/>
              <a:gd name="connsiteX460" fmla="*/ 2743626 w 7467600"/>
              <a:gd name="connsiteY460" fmla="*/ 5304819 h 6858000"/>
              <a:gd name="connsiteX461" fmla="*/ 3048102 w 7467600"/>
              <a:gd name="connsiteY461" fmla="*/ 5150595 h 6858000"/>
              <a:gd name="connsiteX462" fmla="*/ 1799414 w 7467600"/>
              <a:gd name="connsiteY462" fmla="*/ 4694732 h 6858000"/>
              <a:gd name="connsiteX463" fmla="*/ 1771735 w 7467600"/>
              <a:gd name="connsiteY463" fmla="*/ 4619929 h 6858000"/>
              <a:gd name="connsiteX464" fmla="*/ 3104273 w 7467600"/>
              <a:gd name="connsiteY464" fmla="*/ 5076159 h 6858000"/>
              <a:gd name="connsiteX465" fmla="*/ 3113245 w 7467600"/>
              <a:gd name="connsiteY465" fmla="*/ 5090705 h 6858000"/>
              <a:gd name="connsiteX466" fmla="*/ 3126294 w 7467600"/>
              <a:gd name="connsiteY466" fmla="*/ 5114400 h 6858000"/>
              <a:gd name="connsiteX467" fmla="*/ 3937433 w 7467600"/>
              <a:gd name="connsiteY467" fmla="*/ 4830473 h 6858000"/>
              <a:gd name="connsiteX468" fmla="*/ 3590475 w 7467600"/>
              <a:gd name="connsiteY468" fmla="*/ 4597974 h 6858000"/>
              <a:gd name="connsiteX469" fmla="*/ 3100264 w 7467600"/>
              <a:gd name="connsiteY469" fmla="*/ 4579845 h 6858000"/>
              <a:gd name="connsiteX470" fmla="*/ 2183576 w 7467600"/>
              <a:gd name="connsiteY470" fmla="*/ 4227150 h 6858000"/>
              <a:gd name="connsiteX471" fmla="*/ 2151029 w 7467600"/>
              <a:gd name="connsiteY471" fmla="*/ 4146947 h 6858000"/>
              <a:gd name="connsiteX472" fmla="*/ 3563434 w 7467600"/>
              <a:gd name="connsiteY472" fmla="*/ 4469115 h 6858000"/>
              <a:gd name="connsiteX473" fmla="*/ 3177952 w 7467600"/>
              <a:gd name="connsiteY473" fmla="*/ 3657386 h 6858000"/>
              <a:gd name="connsiteX474" fmla="*/ 3189263 w 7467600"/>
              <a:gd name="connsiteY474" fmla="*/ 3625726 h 6858000"/>
              <a:gd name="connsiteX475" fmla="*/ 3560912 w 7467600"/>
              <a:gd name="connsiteY475" fmla="*/ 4079863 h 6858000"/>
              <a:gd name="connsiteX476" fmla="*/ 3626636 w 7467600"/>
              <a:gd name="connsiteY476" fmla="*/ 4512230 h 6858000"/>
              <a:gd name="connsiteX477" fmla="*/ 3653088 w 7467600"/>
              <a:gd name="connsiteY477" fmla="*/ 4521417 h 6858000"/>
              <a:gd name="connsiteX478" fmla="*/ 3988128 w 7467600"/>
              <a:gd name="connsiteY478" fmla="*/ 4817267 h 6858000"/>
              <a:gd name="connsiteX479" fmla="*/ 4830582 w 7467600"/>
              <a:gd name="connsiteY479" fmla="*/ 4676000 h 6858000"/>
              <a:gd name="connsiteX480" fmla="*/ 4830100 w 7467600"/>
              <a:gd name="connsiteY480" fmla="*/ 4675554 h 6858000"/>
              <a:gd name="connsiteX481" fmla="*/ 4036318 w 7467600"/>
              <a:gd name="connsiteY481" fmla="*/ 4147013 h 6858000"/>
              <a:gd name="connsiteX482" fmla="*/ 3432098 w 7467600"/>
              <a:gd name="connsiteY482" fmla="*/ 3537312 h 6858000"/>
              <a:gd name="connsiteX483" fmla="*/ 3446761 w 7467600"/>
              <a:gd name="connsiteY483" fmla="*/ 3461278 h 6858000"/>
              <a:gd name="connsiteX484" fmla="*/ 4419733 w 7467600"/>
              <a:gd name="connsiteY484" fmla="*/ 3963555 h 6858000"/>
              <a:gd name="connsiteX485" fmla="*/ 4781371 w 7467600"/>
              <a:gd name="connsiteY485" fmla="*/ 4458604 h 6858000"/>
              <a:gd name="connsiteX486" fmla="*/ 4780440 w 7467600"/>
              <a:gd name="connsiteY486" fmla="*/ 4470290 h 6858000"/>
              <a:gd name="connsiteX487" fmla="*/ 4898954 w 7467600"/>
              <a:gd name="connsiteY487" fmla="*/ 4662092 h 6858000"/>
              <a:gd name="connsiteX488" fmla="*/ 4900699 w 7467600"/>
              <a:gd name="connsiteY488" fmla="*/ 4670867 h 6858000"/>
              <a:gd name="connsiteX489" fmla="*/ 5714511 w 7467600"/>
              <a:gd name="connsiteY489" fmla="*/ 4663483 h 6858000"/>
              <a:gd name="connsiteX490" fmla="*/ 5464793 w 7467600"/>
              <a:gd name="connsiteY490" fmla="*/ 4393556 h 6858000"/>
              <a:gd name="connsiteX491" fmla="*/ 5461897 w 7467600"/>
              <a:gd name="connsiteY491" fmla="*/ 4390879 h 6858000"/>
              <a:gd name="connsiteX492" fmla="*/ 4294126 w 7467600"/>
              <a:gd name="connsiteY492" fmla="*/ 3303048 h 6858000"/>
              <a:gd name="connsiteX493" fmla="*/ 4305321 w 7467600"/>
              <a:gd name="connsiteY493" fmla="*/ 3256953 h 6858000"/>
              <a:gd name="connsiteX494" fmla="*/ 4949299 w 7467600"/>
              <a:gd name="connsiteY494" fmla="*/ 3766336 h 6858000"/>
              <a:gd name="connsiteX495" fmla="*/ 5291452 w 7467600"/>
              <a:gd name="connsiteY495" fmla="*/ 4076801 h 6858000"/>
              <a:gd name="connsiteX496" fmla="*/ 5434998 w 7467600"/>
              <a:gd name="connsiteY496" fmla="*/ 4254100 h 6858000"/>
              <a:gd name="connsiteX497" fmla="*/ 5351015 w 7467600"/>
              <a:gd name="connsiteY497" fmla="*/ 3760989 h 6858000"/>
              <a:gd name="connsiteX498" fmla="*/ 5413780 w 7467600"/>
              <a:gd name="connsiteY498" fmla="*/ 2966265 h 6858000"/>
              <a:gd name="connsiteX499" fmla="*/ 5425627 w 7467600"/>
              <a:gd name="connsiteY499" fmla="*/ 2954192 h 6858000"/>
              <a:gd name="connsiteX500" fmla="*/ 6604735 w 7467600"/>
              <a:gd name="connsiteY500" fmla="*/ 2041381 h 6858000"/>
              <a:gd name="connsiteX501" fmla="*/ 7204487 w 7467600"/>
              <a:gd name="connsiteY501" fmla="*/ 2742112 h 6858000"/>
              <a:gd name="connsiteX502" fmla="*/ 7131592 w 7467600"/>
              <a:gd name="connsiteY502" fmla="*/ 2672096 h 6858000"/>
              <a:gd name="connsiteX503" fmla="*/ 6996344 w 7467600"/>
              <a:gd name="connsiteY503" fmla="*/ 2518310 h 6858000"/>
              <a:gd name="connsiteX504" fmla="*/ 6735495 w 7467600"/>
              <a:gd name="connsiteY504" fmla="*/ 2196890 h 6858000"/>
              <a:gd name="connsiteX505" fmla="*/ 6721901 w 7467600"/>
              <a:gd name="connsiteY505" fmla="*/ 2179274 h 6858000"/>
              <a:gd name="connsiteX506" fmla="*/ 6604735 w 7467600"/>
              <a:gd name="connsiteY506" fmla="*/ 2041381 h 6858000"/>
              <a:gd name="connsiteX507" fmla="*/ 6591670 w 7467600"/>
              <a:gd name="connsiteY507" fmla="*/ 1988277 h 6858000"/>
              <a:gd name="connsiteX508" fmla="*/ 6747349 w 7467600"/>
              <a:gd name="connsiteY508" fmla="*/ 2160069 h 6858000"/>
              <a:gd name="connsiteX509" fmla="*/ 6760943 w 7467600"/>
              <a:gd name="connsiteY509" fmla="*/ 2177686 h 6858000"/>
              <a:gd name="connsiteX510" fmla="*/ 7021065 w 7467600"/>
              <a:gd name="connsiteY510" fmla="*/ 2498102 h 6858000"/>
              <a:gd name="connsiteX511" fmla="*/ 7155223 w 7467600"/>
              <a:gd name="connsiteY511" fmla="*/ 2650386 h 6858000"/>
              <a:gd name="connsiteX512" fmla="*/ 7203167 w 7467600"/>
              <a:gd name="connsiteY512" fmla="*/ 2697288 h 6858000"/>
              <a:gd name="connsiteX513" fmla="*/ 6937703 w 7467600"/>
              <a:gd name="connsiteY513" fmla="*/ 2321981 h 6858000"/>
              <a:gd name="connsiteX514" fmla="*/ 6591670 w 7467600"/>
              <a:gd name="connsiteY514" fmla="*/ 1988277 h 6858000"/>
              <a:gd name="connsiteX515" fmla="*/ 5798671 w 7467600"/>
              <a:gd name="connsiteY515" fmla="*/ 1981601 h 6858000"/>
              <a:gd name="connsiteX516" fmla="*/ 5754709 w 7467600"/>
              <a:gd name="connsiteY516" fmla="*/ 2071454 h 6858000"/>
              <a:gd name="connsiteX517" fmla="*/ 5763044 w 7467600"/>
              <a:gd name="connsiteY517" fmla="*/ 2842206 h 6858000"/>
              <a:gd name="connsiteX518" fmla="*/ 5764974 w 7467600"/>
              <a:gd name="connsiteY518" fmla="*/ 2799609 h 6858000"/>
              <a:gd name="connsiteX519" fmla="*/ 5767665 w 7467600"/>
              <a:gd name="connsiteY519" fmla="*/ 2666409 h 6858000"/>
              <a:gd name="connsiteX520" fmla="*/ 5763055 w 7467600"/>
              <a:gd name="connsiteY520" fmla="*/ 2579705 h 6858000"/>
              <a:gd name="connsiteX521" fmla="*/ 5758079 w 7467600"/>
              <a:gd name="connsiteY521" fmla="*/ 2492508 h 6858000"/>
              <a:gd name="connsiteX522" fmla="*/ 5779325 w 7467600"/>
              <a:gd name="connsiteY522" fmla="*/ 2197069 h 6858000"/>
              <a:gd name="connsiteX523" fmla="*/ 5798671 w 7467600"/>
              <a:gd name="connsiteY523" fmla="*/ 1981601 h 6858000"/>
              <a:gd name="connsiteX524" fmla="*/ 5829202 w 7467600"/>
              <a:gd name="connsiteY524" fmla="*/ 1971679 h 6858000"/>
              <a:gd name="connsiteX525" fmla="*/ 5809558 w 7467600"/>
              <a:gd name="connsiteY525" fmla="*/ 2198043 h 6858000"/>
              <a:gd name="connsiteX526" fmla="*/ 5788653 w 7467600"/>
              <a:gd name="connsiteY526" fmla="*/ 2489430 h 6858000"/>
              <a:gd name="connsiteX527" fmla="*/ 5793439 w 7467600"/>
              <a:gd name="connsiteY527" fmla="*/ 2575235 h 6858000"/>
              <a:gd name="connsiteX528" fmla="*/ 5796837 w 7467600"/>
              <a:gd name="connsiteY528" fmla="*/ 2637633 h 6858000"/>
              <a:gd name="connsiteX529" fmla="*/ 5818614 w 7467600"/>
              <a:gd name="connsiteY529" fmla="*/ 2473055 h 6858000"/>
              <a:gd name="connsiteX530" fmla="*/ 5829202 w 7467600"/>
              <a:gd name="connsiteY530" fmla="*/ 1971679 h 6858000"/>
              <a:gd name="connsiteX531" fmla="*/ 5911389 w 7467600"/>
              <a:gd name="connsiteY531" fmla="*/ 1898371 h 6858000"/>
              <a:gd name="connsiteX532" fmla="*/ 6237627 w 7467600"/>
              <a:gd name="connsiteY532" fmla="*/ 2231921 h 6858000"/>
              <a:gd name="connsiteX533" fmla="*/ 5911389 w 7467600"/>
              <a:gd name="connsiteY533" fmla="*/ 1898371 h 6858000"/>
              <a:gd name="connsiteX534" fmla="*/ 6944437 w 7467600"/>
              <a:gd name="connsiteY534" fmla="*/ 1575402 h 6858000"/>
              <a:gd name="connsiteX535" fmla="*/ 6304730 w 7467600"/>
              <a:gd name="connsiteY535" fmla="*/ 1766654 h 6858000"/>
              <a:gd name="connsiteX536" fmla="*/ 6944437 w 7467600"/>
              <a:gd name="connsiteY536" fmla="*/ 1575402 h 6858000"/>
              <a:gd name="connsiteX537" fmla="*/ 7019523 w 7467600"/>
              <a:gd name="connsiteY537" fmla="*/ 1519450 h 6858000"/>
              <a:gd name="connsiteX538" fmla="*/ 6298091 w 7467600"/>
              <a:gd name="connsiteY538" fmla="*/ 1737122 h 6858000"/>
              <a:gd name="connsiteX539" fmla="*/ 7019523 w 7467600"/>
              <a:gd name="connsiteY539" fmla="*/ 1519450 h 6858000"/>
              <a:gd name="connsiteX540" fmla="*/ 2399523 w 7467600"/>
              <a:gd name="connsiteY540" fmla="*/ 1428234 h 6858000"/>
              <a:gd name="connsiteX541" fmla="*/ 2224982 w 7467600"/>
              <a:gd name="connsiteY541" fmla="*/ 1826201 h 6858000"/>
              <a:gd name="connsiteX542" fmla="*/ 2096099 w 7467600"/>
              <a:gd name="connsiteY542" fmla="*/ 2345900 h 6858000"/>
              <a:gd name="connsiteX543" fmla="*/ 2283317 w 7467600"/>
              <a:gd name="connsiteY543" fmla="*/ 1796925 h 6858000"/>
              <a:gd name="connsiteX544" fmla="*/ 2399523 w 7467600"/>
              <a:gd name="connsiteY544" fmla="*/ 1428234 h 6858000"/>
              <a:gd name="connsiteX545" fmla="*/ 2448558 w 7467600"/>
              <a:gd name="connsiteY545" fmla="*/ 1373435 h 6858000"/>
              <a:gd name="connsiteX546" fmla="*/ 2312521 w 7467600"/>
              <a:gd name="connsiteY546" fmla="*/ 1806140 h 6858000"/>
              <a:gd name="connsiteX547" fmla="*/ 2127533 w 7467600"/>
              <a:gd name="connsiteY547" fmla="*/ 2348380 h 6858000"/>
              <a:gd name="connsiteX548" fmla="*/ 2358080 w 7467600"/>
              <a:gd name="connsiteY548" fmla="*/ 1866134 h 6858000"/>
              <a:gd name="connsiteX549" fmla="*/ 2407436 w 7467600"/>
              <a:gd name="connsiteY549" fmla="*/ 1651070 h 6858000"/>
              <a:gd name="connsiteX550" fmla="*/ 2448558 w 7467600"/>
              <a:gd name="connsiteY550" fmla="*/ 1373435 h 6858000"/>
              <a:gd name="connsiteX551" fmla="*/ 278707 w 7467600"/>
              <a:gd name="connsiteY551" fmla="*/ 1352270 h 6858000"/>
              <a:gd name="connsiteX552" fmla="*/ 321570 w 7467600"/>
              <a:gd name="connsiteY552" fmla="*/ 1861610 h 6858000"/>
              <a:gd name="connsiteX553" fmla="*/ 294281 w 7467600"/>
              <a:gd name="connsiteY553" fmla="*/ 1440658 h 6858000"/>
              <a:gd name="connsiteX554" fmla="*/ 278707 w 7467600"/>
              <a:gd name="connsiteY554" fmla="*/ 1352270 h 6858000"/>
              <a:gd name="connsiteX555" fmla="*/ 1423821 w 7467600"/>
              <a:gd name="connsiteY555" fmla="*/ 1351958 h 6858000"/>
              <a:gd name="connsiteX556" fmla="*/ 1638521 w 7467600"/>
              <a:gd name="connsiteY556" fmla="*/ 1908470 h 6858000"/>
              <a:gd name="connsiteX557" fmla="*/ 1754199 w 7467600"/>
              <a:gd name="connsiteY557" fmla="*/ 2149284 h 6858000"/>
              <a:gd name="connsiteX558" fmla="*/ 1908359 w 7467600"/>
              <a:gd name="connsiteY558" fmla="*/ 2364988 h 6858000"/>
              <a:gd name="connsiteX559" fmla="*/ 1647661 w 7467600"/>
              <a:gd name="connsiteY559" fmla="*/ 1825945 h 6858000"/>
              <a:gd name="connsiteX560" fmla="*/ 1423821 w 7467600"/>
              <a:gd name="connsiteY560" fmla="*/ 1351958 h 6858000"/>
              <a:gd name="connsiteX561" fmla="*/ 1431890 w 7467600"/>
              <a:gd name="connsiteY561" fmla="*/ 1306475 h 6858000"/>
              <a:gd name="connsiteX562" fmla="*/ 1507597 w 7467600"/>
              <a:gd name="connsiteY562" fmla="*/ 1446132 h 6858000"/>
              <a:gd name="connsiteX563" fmla="*/ 1674586 w 7467600"/>
              <a:gd name="connsiteY563" fmla="*/ 1813832 h 6858000"/>
              <a:gd name="connsiteX564" fmla="*/ 1815950 w 7467600"/>
              <a:gd name="connsiteY564" fmla="*/ 2128564 h 6858000"/>
              <a:gd name="connsiteX565" fmla="*/ 1984242 w 7467600"/>
              <a:gd name="connsiteY565" fmla="*/ 2430829 h 6858000"/>
              <a:gd name="connsiteX566" fmla="*/ 2014023 w 7467600"/>
              <a:gd name="connsiteY566" fmla="*/ 2450995 h 6858000"/>
              <a:gd name="connsiteX567" fmla="*/ 1747337 w 7467600"/>
              <a:gd name="connsiteY567" fmla="*/ 1855264 h 6858000"/>
              <a:gd name="connsiteX568" fmla="*/ 1533749 w 7467600"/>
              <a:gd name="connsiteY568" fmla="*/ 1478656 h 6858000"/>
              <a:gd name="connsiteX569" fmla="*/ 1431890 w 7467600"/>
              <a:gd name="connsiteY569" fmla="*/ 1306475 h 6858000"/>
              <a:gd name="connsiteX570" fmla="*/ 5052692 w 7467600"/>
              <a:gd name="connsiteY570" fmla="*/ 1292994 h 6858000"/>
              <a:gd name="connsiteX571" fmla="*/ 5200661 w 7467600"/>
              <a:gd name="connsiteY571" fmla="*/ 1635186 h 6858000"/>
              <a:gd name="connsiteX572" fmla="*/ 5297138 w 7467600"/>
              <a:gd name="connsiteY572" fmla="*/ 1906351 h 6858000"/>
              <a:gd name="connsiteX573" fmla="*/ 5052692 w 7467600"/>
              <a:gd name="connsiteY573" fmla="*/ 1292994 h 6858000"/>
              <a:gd name="connsiteX574" fmla="*/ 5009948 w 7467600"/>
              <a:gd name="connsiteY574" fmla="*/ 1273619 h 6858000"/>
              <a:gd name="connsiteX575" fmla="*/ 5121777 w 7467600"/>
              <a:gd name="connsiteY575" fmla="*/ 1654213 h 6858000"/>
              <a:gd name="connsiteX576" fmla="*/ 5293545 w 7467600"/>
              <a:gd name="connsiteY576" fmla="*/ 2072247 h 6858000"/>
              <a:gd name="connsiteX577" fmla="*/ 5294042 w 7467600"/>
              <a:gd name="connsiteY577" fmla="*/ 2065019 h 6858000"/>
              <a:gd name="connsiteX578" fmla="*/ 5171936 w 7467600"/>
              <a:gd name="connsiteY578" fmla="*/ 1647613 h 6858000"/>
              <a:gd name="connsiteX579" fmla="*/ 5009948 w 7467600"/>
              <a:gd name="connsiteY579" fmla="*/ 1273619 h 6858000"/>
              <a:gd name="connsiteX580" fmla="*/ 655236 w 7467600"/>
              <a:gd name="connsiteY580" fmla="*/ 1268632 h 6858000"/>
              <a:gd name="connsiteX581" fmla="*/ 839521 w 7467600"/>
              <a:gd name="connsiteY581" fmla="*/ 1685315 h 6858000"/>
              <a:gd name="connsiteX582" fmla="*/ 1109416 w 7467600"/>
              <a:gd name="connsiteY582" fmla="*/ 2061663 h 6858000"/>
              <a:gd name="connsiteX583" fmla="*/ 1298300 w 7467600"/>
              <a:gd name="connsiteY583" fmla="*/ 2247742 h 6858000"/>
              <a:gd name="connsiteX584" fmla="*/ 1125871 w 7467600"/>
              <a:gd name="connsiteY584" fmla="*/ 1989513 h 6858000"/>
              <a:gd name="connsiteX585" fmla="*/ 981574 w 7467600"/>
              <a:gd name="connsiteY585" fmla="*/ 1783157 h 6858000"/>
              <a:gd name="connsiteX586" fmla="*/ 922198 w 7467600"/>
              <a:gd name="connsiteY586" fmla="*/ 1677437 h 6858000"/>
              <a:gd name="connsiteX587" fmla="*/ 869293 w 7467600"/>
              <a:gd name="connsiteY587" fmla="*/ 1583214 h 6858000"/>
              <a:gd name="connsiteX588" fmla="*/ 751431 w 7467600"/>
              <a:gd name="connsiteY588" fmla="*/ 1405731 h 6858000"/>
              <a:gd name="connsiteX589" fmla="*/ 655236 w 7467600"/>
              <a:gd name="connsiteY589" fmla="*/ 1268632 h 6858000"/>
              <a:gd name="connsiteX590" fmla="*/ 6516292 w 7467600"/>
              <a:gd name="connsiteY590" fmla="*/ 1263064 h 6858000"/>
              <a:gd name="connsiteX591" fmla="*/ 5736320 w 7467600"/>
              <a:gd name="connsiteY591" fmla="*/ 1501803 h 6858000"/>
              <a:gd name="connsiteX592" fmla="*/ 6516292 w 7467600"/>
              <a:gd name="connsiteY592" fmla="*/ 1263064 h 6858000"/>
              <a:gd name="connsiteX593" fmla="*/ 291466 w 7467600"/>
              <a:gd name="connsiteY593" fmla="*/ 1250369 h 6858000"/>
              <a:gd name="connsiteX594" fmla="*/ 323180 w 7467600"/>
              <a:gd name="connsiteY594" fmla="*/ 1435283 h 6858000"/>
              <a:gd name="connsiteX595" fmla="*/ 349381 w 7467600"/>
              <a:gd name="connsiteY595" fmla="*/ 1875041 h 6858000"/>
              <a:gd name="connsiteX596" fmla="*/ 374363 w 7467600"/>
              <a:gd name="connsiteY596" fmla="*/ 1506494 h 6858000"/>
              <a:gd name="connsiteX597" fmla="*/ 302168 w 7467600"/>
              <a:gd name="connsiteY597" fmla="*/ 1274495 h 6858000"/>
              <a:gd name="connsiteX598" fmla="*/ 291466 w 7467600"/>
              <a:gd name="connsiteY598" fmla="*/ 1250369 h 6858000"/>
              <a:gd name="connsiteX599" fmla="*/ 678222 w 7467600"/>
              <a:gd name="connsiteY599" fmla="*/ 1248670 h 6858000"/>
              <a:gd name="connsiteX600" fmla="*/ 775536 w 7467600"/>
              <a:gd name="connsiteY600" fmla="*/ 1388015 h 6858000"/>
              <a:gd name="connsiteX601" fmla="*/ 894529 w 7467600"/>
              <a:gd name="connsiteY601" fmla="*/ 1567739 h 6858000"/>
              <a:gd name="connsiteX602" fmla="*/ 948000 w 7467600"/>
              <a:gd name="connsiteY602" fmla="*/ 1663088 h 6858000"/>
              <a:gd name="connsiteX603" fmla="*/ 1006812 w 7467600"/>
              <a:gd name="connsiteY603" fmla="*/ 1767683 h 6858000"/>
              <a:gd name="connsiteX604" fmla="*/ 1149133 w 7467600"/>
              <a:gd name="connsiteY604" fmla="*/ 1971513 h 6858000"/>
              <a:gd name="connsiteX605" fmla="*/ 1333952 w 7467600"/>
              <a:gd name="connsiteY605" fmla="*/ 2251620 h 6858000"/>
              <a:gd name="connsiteX606" fmla="*/ 1337329 w 7467600"/>
              <a:gd name="connsiteY606" fmla="*/ 2258350 h 6858000"/>
              <a:gd name="connsiteX607" fmla="*/ 1014726 w 7467600"/>
              <a:gd name="connsiteY607" fmla="*/ 1615556 h 6858000"/>
              <a:gd name="connsiteX608" fmla="*/ 678222 w 7467600"/>
              <a:gd name="connsiteY608" fmla="*/ 1248670 h 6858000"/>
              <a:gd name="connsiteX609" fmla="*/ 6691602 w 7467600"/>
              <a:gd name="connsiteY609" fmla="*/ 1140573 h 6858000"/>
              <a:gd name="connsiteX610" fmla="*/ 6571100 w 7467600"/>
              <a:gd name="connsiteY610" fmla="*/ 1183662 h 6858000"/>
              <a:gd name="connsiteX611" fmla="*/ 6241687 w 7467600"/>
              <a:gd name="connsiteY611" fmla="*/ 1257600 h 6858000"/>
              <a:gd name="connsiteX612" fmla="*/ 5693009 w 7467600"/>
              <a:gd name="connsiteY612" fmla="*/ 1478256 h 6858000"/>
              <a:gd name="connsiteX613" fmla="*/ 6548420 w 7467600"/>
              <a:gd name="connsiteY613" fmla="*/ 1214599 h 6858000"/>
              <a:gd name="connsiteX614" fmla="*/ 6605473 w 7467600"/>
              <a:gd name="connsiteY614" fmla="*/ 1184686 h 6858000"/>
              <a:gd name="connsiteX615" fmla="*/ 6691602 w 7467600"/>
              <a:gd name="connsiteY615" fmla="*/ 1140573 h 6858000"/>
              <a:gd name="connsiteX616" fmla="*/ 4002475 w 7467600"/>
              <a:gd name="connsiteY616" fmla="*/ 1037802 h 6858000"/>
              <a:gd name="connsiteX617" fmla="*/ 4000324 w 7467600"/>
              <a:gd name="connsiteY617" fmla="*/ 1039362 h 6858000"/>
              <a:gd name="connsiteX618" fmla="*/ 4002862 w 7467600"/>
              <a:gd name="connsiteY618" fmla="*/ 1042866 h 6858000"/>
              <a:gd name="connsiteX619" fmla="*/ 4002475 w 7467600"/>
              <a:gd name="connsiteY619" fmla="*/ 1037802 h 6858000"/>
              <a:gd name="connsiteX620" fmla="*/ 506322 w 7467600"/>
              <a:gd name="connsiteY620" fmla="*/ 1020997 h 6858000"/>
              <a:gd name="connsiteX621" fmla="*/ 533068 w 7467600"/>
              <a:gd name="connsiteY621" fmla="*/ 1029409 h 6858000"/>
              <a:gd name="connsiteX622" fmla="*/ 1232525 w 7467600"/>
              <a:gd name="connsiteY622" fmla="*/ 1804675 h 6858000"/>
              <a:gd name="connsiteX623" fmla="*/ 1388858 w 7467600"/>
              <a:gd name="connsiteY623" fmla="*/ 2368011 h 6858000"/>
              <a:gd name="connsiteX624" fmla="*/ 1384098 w 7467600"/>
              <a:gd name="connsiteY624" fmla="*/ 2378125 h 6858000"/>
              <a:gd name="connsiteX625" fmla="*/ 1425393 w 7467600"/>
              <a:gd name="connsiteY625" fmla="*/ 2589124 h 6858000"/>
              <a:gd name="connsiteX626" fmla="*/ 1424001 w 7467600"/>
              <a:gd name="connsiteY626" fmla="*/ 2597541 h 6858000"/>
              <a:gd name="connsiteX627" fmla="*/ 2152729 w 7467600"/>
              <a:gd name="connsiteY627" fmla="*/ 2864487 h 6858000"/>
              <a:gd name="connsiteX628" fmla="*/ 2020609 w 7467600"/>
              <a:gd name="connsiteY628" fmla="*/ 2539671 h 6858000"/>
              <a:gd name="connsiteX629" fmla="*/ 2018920 w 7467600"/>
              <a:gd name="connsiteY629" fmla="*/ 2536309 h 6858000"/>
              <a:gd name="connsiteX630" fmla="*/ 1342441 w 7467600"/>
              <a:gd name="connsiteY630" fmla="*/ 1173017 h 6858000"/>
              <a:gd name="connsiteX631" fmla="*/ 1367925 w 7467600"/>
              <a:gd name="connsiteY631" fmla="*/ 1135648 h 6858000"/>
              <a:gd name="connsiteX632" fmla="*/ 1771401 w 7467600"/>
              <a:gd name="connsiteY632" fmla="*/ 1806673 h 6858000"/>
              <a:gd name="connsiteX633" fmla="*/ 1972385 w 7467600"/>
              <a:gd name="connsiteY633" fmla="*/ 2198735 h 6858000"/>
              <a:gd name="connsiteX634" fmla="*/ 2040892 w 7467600"/>
              <a:gd name="connsiteY634" fmla="*/ 2405205 h 6858000"/>
              <a:gd name="connsiteX635" fmla="*/ 2131689 w 7467600"/>
              <a:gd name="connsiteY635" fmla="*/ 1936926 h 6858000"/>
              <a:gd name="connsiteX636" fmla="*/ 2454820 w 7467600"/>
              <a:gd name="connsiteY636" fmla="*/ 1248808 h 6858000"/>
              <a:gd name="connsiteX637" fmla="*/ 2492512 w 7467600"/>
              <a:gd name="connsiteY637" fmla="*/ 1302920 h 6858000"/>
              <a:gd name="connsiteX638" fmla="*/ 2081216 w 7467600"/>
              <a:gd name="connsiteY638" fmla="*/ 2527513 h 6858000"/>
              <a:gd name="connsiteX639" fmla="*/ 2081211 w 7467600"/>
              <a:gd name="connsiteY639" fmla="*/ 2528916 h 6858000"/>
              <a:gd name="connsiteX640" fmla="*/ 2199067 w 7467600"/>
              <a:gd name="connsiteY640" fmla="*/ 2884061 h 6858000"/>
              <a:gd name="connsiteX641" fmla="*/ 3192586 w 7467600"/>
              <a:gd name="connsiteY641" fmla="*/ 3411496 h 6858000"/>
              <a:gd name="connsiteX642" fmla="*/ 3182620 w 7467600"/>
              <a:gd name="connsiteY642" fmla="*/ 3483279 h 6858000"/>
              <a:gd name="connsiteX643" fmla="*/ 2435119 w 7467600"/>
              <a:gd name="connsiteY643" fmla="*/ 3080173 h 6858000"/>
              <a:gd name="connsiteX644" fmla="*/ 2410152 w 7467600"/>
              <a:gd name="connsiteY644" fmla="*/ 3063751 h 6858000"/>
              <a:gd name="connsiteX645" fmla="*/ 2408099 w 7467600"/>
              <a:gd name="connsiteY645" fmla="*/ 3064403 h 6858000"/>
              <a:gd name="connsiteX646" fmla="*/ 2407218 w 7467600"/>
              <a:gd name="connsiteY646" fmla="*/ 3070324 h 6858000"/>
              <a:gd name="connsiteX647" fmla="*/ 2380138 w 7467600"/>
              <a:gd name="connsiteY647" fmla="*/ 3099341 h 6858000"/>
              <a:gd name="connsiteX648" fmla="*/ 1765923 w 7467600"/>
              <a:gd name="connsiteY648" fmla="*/ 3581043 h 6858000"/>
              <a:gd name="connsiteX649" fmla="*/ 1702258 w 7467600"/>
              <a:gd name="connsiteY649" fmla="*/ 3612286 h 6858000"/>
              <a:gd name="connsiteX650" fmla="*/ 1538370 w 7467600"/>
              <a:gd name="connsiteY650" fmla="*/ 3811804 h 6858000"/>
              <a:gd name="connsiteX651" fmla="*/ 542867 w 7467600"/>
              <a:gd name="connsiteY651" fmla="*/ 4944092 h 6858000"/>
              <a:gd name="connsiteX652" fmla="*/ 515800 w 7467600"/>
              <a:gd name="connsiteY652" fmla="*/ 4862180 h 6858000"/>
              <a:gd name="connsiteX653" fmla="*/ 909145 w 7467600"/>
              <a:gd name="connsiteY653" fmla="*/ 4199225 h 6858000"/>
              <a:gd name="connsiteX654" fmla="*/ 1214067 w 7467600"/>
              <a:gd name="connsiteY654" fmla="*/ 3908561 h 6858000"/>
              <a:gd name="connsiteX655" fmla="*/ 640967 w 7467600"/>
              <a:gd name="connsiteY655" fmla="*/ 4105601 h 6858000"/>
              <a:gd name="connsiteX656" fmla="*/ 112563 w 7467600"/>
              <a:gd name="connsiteY656" fmla="*/ 4396952 h 6858000"/>
              <a:gd name="connsiteX657" fmla="*/ 0 w 7467600"/>
              <a:gd name="connsiteY657" fmla="*/ 4466006 h 6858000"/>
              <a:gd name="connsiteX658" fmla="*/ 0 w 7467600"/>
              <a:gd name="connsiteY658" fmla="*/ 4233763 h 6858000"/>
              <a:gd name="connsiteX659" fmla="*/ 36881 w 7467600"/>
              <a:gd name="connsiteY659" fmla="*/ 4200118 h 6858000"/>
              <a:gd name="connsiteX660" fmla="*/ 910534 w 7467600"/>
              <a:gd name="connsiteY660" fmla="*/ 3629753 h 6858000"/>
              <a:gd name="connsiteX661" fmla="*/ 1578717 w 7467600"/>
              <a:gd name="connsiteY661" fmla="*/ 3575982 h 6858000"/>
              <a:gd name="connsiteX662" fmla="*/ 2338780 w 7467600"/>
              <a:gd name="connsiteY662" fmla="*/ 3033725 h 6858000"/>
              <a:gd name="connsiteX663" fmla="*/ 1807991 w 7467600"/>
              <a:gd name="connsiteY663" fmla="*/ 2807184 h 6858000"/>
              <a:gd name="connsiteX664" fmla="*/ 1416358 w 7467600"/>
              <a:gd name="connsiteY664" fmla="*/ 3112571 h 6858000"/>
              <a:gd name="connsiteX665" fmla="*/ 939066 w 7467600"/>
              <a:gd name="connsiteY665" fmla="*/ 3378798 h 6858000"/>
              <a:gd name="connsiteX666" fmla="*/ 115099 w 7467600"/>
              <a:gd name="connsiteY666" fmla="*/ 3607650 h 6858000"/>
              <a:gd name="connsiteX667" fmla="*/ 97284 w 7467600"/>
              <a:gd name="connsiteY667" fmla="*/ 3520393 h 6858000"/>
              <a:gd name="connsiteX668" fmla="*/ 922050 w 7467600"/>
              <a:gd name="connsiteY668" fmla="*/ 3074867 h 6858000"/>
              <a:gd name="connsiteX669" fmla="*/ 1405265 w 7467600"/>
              <a:gd name="connsiteY669" fmla="*/ 3016319 h 6858000"/>
              <a:gd name="connsiteX670" fmla="*/ 1407512 w 7467600"/>
              <a:gd name="connsiteY670" fmla="*/ 3018001 h 6858000"/>
              <a:gd name="connsiteX671" fmla="*/ 1726266 w 7467600"/>
              <a:gd name="connsiteY671" fmla="*/ 2777274 h 6858000"/>
              <a:gd name="connsiteX672" fmla="*/ 625390 w 7467600"/>
              <a:gd name="connsiteY672" fmla="*/ 2514541 h 6858000"/>
              <a:gd name="connsiteX673" fmla="*/ 619799 w 7467600"/>
              <a:gd name="connsiteY673" fmla="*/ 2527180 h 6858000"/>
              <a:gd name="connsiteX674" fmla="*/ 310030 w 7467600"/>
              <a:gd name="connsiteY674" fmla="*/ 2771818 h 6858000"/>
              <a:gd name="connsiteX675" fmla="*/ 173877 w 7467600"/>
              <a:gd name="connsiteY675" fmla="*/ 2937056 h 6858000"/>
              <a:gd name="connsiteX676" fmla="*/ 77889 w 7467600"/>
              <a:gd name="connsiteY676" fmla="*/ 3138440 h 6858000"/>
              <a:gd name="connsiteX677" fmla="*/ 0 w 7467600"/>
              <a:gd name="connsiteY677" fmla="*/ 3271395 h 6858000"/>
              <a:gd name="connsiteX678" fmla="*/ 0 w 7467600"/>
              <a:gd name="connsiteY678" fmla="*/ 3153002 h 6858000"/>
              <a:gd name="connsiteX679" fmla="*/ 2386 w 7467600"/>
              <a:gd name="connsiteY679" fmla="*/ 3149203 h 6858000"/>
              <a:gd name="connsiteX680" fmla="*/ 89753 w 7467600"/>
              <a:gd name="connsiteY680" fmla="*/ 2987702 h 6858000"/>
              <a:gd name="connsiteX681" fmla="*/ 76869 w 7467600"/>
              <a:gd name="connsiteY681" fmla="*/ 3005404 h 6858000"/>
              <a:gd name="connsiteX682" fmla="*/ 32049 w 7467600"/>
              <a:gd name="connsiteY682" fmla="*/ 3065814 h 6858000"/>
              <a:gd name="connsiteX683" fmla="*/ 0 w 7467600"/>
              <a:gd name="connsiteY683" fmla="*/ 3108744 h 6858000"/>
              <a:gd name="connsiteX684" fmla="*/ 0 w 7467600"/>
              <a:gd name="connsiteY684" fmla="*/ 3058059 h 6858000"/>
              <a:gd name="connsiteX685" fmla="*/ 7610 w 7467600"/>
              <a:gd name="connsiteY685" fmla="*/ 3047889 h 6858000"/>
              <a:gd name="connsiteX686" fmla="*/ 52419 w 7467600"/>
              <a:gd name="connsiteY686" fmla="*/ 2987479 h 6858000"/>
              <a:gd name="connsiteX687" fmla="*/ 59142 w 7467600"/>
              <a:gd name="connsiteY687" fmla="*/ 2978488 h 6858000"/>
              <a:gd name="connsiteX688" fmla="*/ 0 w 7467600"/>
              <a:gd name="connsiteY688" fmla="*/ 3015334 h 6858000"/>
              <a:gd name="connsiteX689" fmla="*/ 0 w 7467600"/>
              <a:gd name="connsiteY689" fmla="*/ 2914286 h 6858000"/>
              <a:gd name="connsiteX690" fmla="*/ 36383 w 7467600"/>
              <a:gd name="connsiteY690" fmla="*/ 2901128 h 6858000"/>
              <a:gd name="connsiteX691" fmla="*/ 156329 w 7467600"/>
              <a:gd name="connsiteY691" fmla="*/ 2840533 h 6858000"/>
              <a:gd name="connsiteX692" fmla="*/ 358355 w 7467600"/>
              <a:gd name="connsiteY692" fmla="*/ 2620471 h 6858000"/>
              <a:gd name="connsiteX693" fmla="*/ 510577 w 7467600"/>
              <a:gd name="connsiteY693" fmla="*/ 2501244 h 6858000"/>
              <a:gd name="connsiteX694" fmla="*/ 211967 w 7467600"/>
              <a:gd name="connsiteY694" fmla="*/ 2479171 h 6858000"/>
              <a:gd name="connsiteX695" fmla="*/ 0 w 7467600"/>
              <a:gd name="connsiteY695" fmla="*/ 2476398 h 6858000"/>
              <a:gd name="connsiteX696" fmla="*/ 0 w 7467600"/>
              <a:gd name="connsiteY696" fmla="*/ 2389189 h 6858000"/>
              <a:gd name="connsiteX697" fmla="*/ 103062 w 7467600"/>
              <a:gd name="connsiteY697" fmla="*/ 2389518 h 6858000"/>
              <a:gd name="connsiteX698" fmla="*/ 510734 w 7467600"/>
              <a:gd name="connsiteY698" fmla="*/ 2416201 h 6858000"/>
              <a:gd name="connsiteX699" fmla="*/ 279257 w 7467600"/>
              <a:gd name="connsiteY699" fmla="*/ 2092102 h 6858000"/>
              <a:gd name="connsiteX700" fmla="*/ 65265 w 7467600"/>
              <a:gd name="connsiteY700" fmla="*/ 2006049 h 6858000"/>
              <a:gd name="connsiteX701" fmla="*/ 0 w 7467600"/>
              <a:gd name="connsiteY701" fmla="*/ 1982532 h 6858000"/>
              <a:gd name="connsiteX702" fmla="*/ 0 w 7467600"/>
              <a:gd name="connsiteY702" fmla="*/ 1912789 h 6858000"/>
              <a:gd name="connsiteX703" fmla="*/ 97460 w 7467600"/>
              <a:gd name="connsiteY703" fmla="*/ 1953725 h 6858000"/>
              <a:gd name="connsiteX704" fmla="*/ 221272 w 7467600"/>
              <a:gd name="connsiteY704" fmla="*/ 1980766 h 6858000"/>
              <a:gd name="connsiteX705" fmla="*/ 116765 w 7467600"/>
              <a:gd name="connsiteY705" fmla="*/ 1911033 h 6858000"/>
              <a:gd name="connsiteX706" fmla="*/ 16405 w 7467600"/>
              <a:gd name="connsiteY706" fmla="*/ 1803412 h 6858000"/>
              <a:gd name="connsiteX707" fmla="*/ 0 w 7467600"/>
              <a:gd name="connsiteY707" fmla="*/ 1784777 h 6858000"/>
              <a:gd name="connsiteX708" fmla="*/ 0 w 7467600"/>
              <a:gd name="connsiteY708" fmla="*/ 1740082 h 6858000"/>
              <a:gd name="connsiteX709" fmla="*/ 39394 w 7467600"/>
              <a:gd name="connsiteY709" fmla="*/ 1784856 h 6858000"/>
              <a:gd name="connsiteX710" fmla="*/ 135813 w 7467600"/>
              <a:gd name="connsiteY710" fmla="*/ 1888838 h 6858000"/>
              <a:gd name="connsiteX711" fmla="*/ 242575 w 7467600"/>
              <a:gd name="connsiteY711" fmla="*/ 1958841 h 6858000"/>
              <a:gd name="connsiteX712" fmla="*/ 82197 w 7467600"/>
              <a:gd name="connsiteY712" fmla="*/ 1754826 h 6858000"/>
              <a:gd name="connsiteX713" fmla="*/ 0 w 7467600"/>
              <a:gd name="connsiteY713" fmla="*/ 1679650 h 6858000"/>
              <a:gd name="connsiteX714" fmla="*/ 0 w 7467600"/>
              <a:gd name="connsiteY714" fmla="*/ 1602463 h 6858000"/>
              <a:gd name="connsiteX715" fmla="*/ 84689 w 7467600"/>
              <a:gd name="connsiteY715" fmla="*/ 1677442 h 6858000"/>
              <a:gd name="connsiteX716" fmla="*/ 298437 w 7467600"/>
              <a:gd name="connsiteY716" fmla="*/ 1968019 h 6858000"/>
              <a:gd name="connsiteX717" fmla="*/ 227269 w 7467600"/>
              <a:gd name="connsiteY717" fmla="*/ 1114064 h 6858000"/>
              <a:gd name="connsiteX718" fmla="*/ 248003 w 7467600"/>
              <a:gd name="connsiteY718" fmla="*/ 1089613 h 6858000"/>
              <a:gd name="connsiteX719" fmla="*/ 427020 w 7467600"/>
              <a:gd name="connsiteY719" fmla="*/ 1619803 h 6858000"/>
              <a:gd name="connsiteX720" fmla="*/ 340345 w 7467600"/>
              <a:gd name="connsiteY720" fmla="*/ 2027739 h 6858000"/>
              <a:gd name="connsiteX721" fmla="*/ 360865 w 7467600"/>
              <a:gd name="connsiteY721" fmla="*/ 2044827 h 6858000"/>
              <a:gd name="connsiteX722" fmla="*/ 560414 w 7467600"/>
              <a:gd name="connsiteY722" fmla="*/ 2421457 h 6858000"/>
              <a:gd name="connsiteX723" fmla="*/ 1359703 w 7467600"/>
              <a:gd name="connsiteY723" fmla="*/ 2578554 h 6858000"/>
              <a:gd name="connsiteX724" fmla="*/ 1359422 w 7467600"/>
              <a:gd name="connsiteY724" fmla="*/ 2577994 h 6858000"/>
              <a:gd name="connsiteX725" fmla="*/ 828701 w 7467600"/>
              <a:gd name="connsiteY725" fmla="*/ 1839520 h 6858000"/>
              <a:gd name="connsiteX726" fmla="*/ 494427 w 7467600"/>
              <a:gd name="connsiteY726" fmla="*/ 1092333 h 6858000"/>
              <a:gd name="connsiteX727" fmla="*/ 506322 w 7467600"/>
              <a:gd name="connsiteY727" fmla="*/ 1020997 h 6858000"/>
              <a:gd name="connsiteX728" fmla="*/ 4570198 w 7467600"/>
              <a:gd name="connsiteY728" fmla="*/ 978081 h 6858000"/>
              <a:gd name="connsiteX729" fmla="*/ 4523691 w 7467600"/>
              <a:gd name="connsiteY729" fmla="*/ 1127776 h 6858000"/>
              <a:gd name="connsiteX730" fmla="*/ 4509875 w 7467600"/>
              <a:gd name="connsiteY730" fmla="*/ 1167552 h 6858000"/>
              <a:gd name="connsiteX731" fmla="*/ 4478168 w 7467600"/>
              <a:gd name="connsiteY731" fmla="*/ 1260735 h 6858000"/>
              <a:gd name="connsiteX732" fmla="*/ 4409309 w 7467600"/>
              <a:gd name="connsiteY732" fmla="*/ 1666996 h 6858000"/>
              <a:gd name="connsiteX733" fmla="*/ 4370031 w 7467600"/>
              <a:gd name="connsiteY733" fmla="*/ 1955666 h 6858000"/>
              <a:gd name="connsiteX734" fmla="*/ 4570198 w 7467600"/>
              <a:gd name="connsiteY734" fmla="*/ 978081 h 6858000"/>
              <a:gd name="connsiteX735" fmla="*/ 4557898 w 7467600"/>
              <a:gd name="connsiteY735" fmla="*/ 900011 h 6858000"/>
              <a:gd name="connsiteX736" fmla="*/ 4344840 w 7467600"/>
              <a:gd name="connsiteY736" fmla="*/ 1922038 h 6858000"/>
              <a:gd name="connsiteX737" fmla="*/ 4378710 w 7467600"/>
              <a:gd name="connsiteY737" fmla="*/ 1665516 h 6858000"/>
              <a:gd name="connsiteX738" fmla="*/ 4448798 w 7467600"/>
              <a:gd name="connsiteY738" fmla="*/ 1253024 h 6858000"/>
              <a:gd name="connsiteX739" fmla="*/ 4480315 w 7467600"/>
              <a:gd name="connsiteY739" fmla="*/ 1158454 h 6858000"/>
              <a:gd name="connsiteX740" fmla="*/ 4494133 w 7467600"/>
              <a:gd name="connsiteY740" fmla="*/ 1118676 h 6858000"/>
              <a:gd name="connsiteX741" fmla="*/ 4557898 w 7467600"/>
              <a:gd name="connsiteY741" fmla="*/ 900011 h 6858000"/>
              <a:gd name="connsiteX742" fmla="*/ 5870151 w 7467600"/>
              <a:gd name="connsiteY742" fmla="*/ 898890 h 6858000"/>
              <a:gd name="connsiteX743" fmla="*/ 5861335 w 7467600"/>
              <a:gd name="connsiteY743" fmla="*/ 899177 h 6858000"/>
              <a:gd name="connsiteX744" fmla="*/ 5843702 w 7467600"/>
              <a:gd name="connsiteY744" fmla="*/ 899748 h 6858000"/>
              <a:gd name="connsiteX745" fmla="*/ 5651107 w 7467600"/>
              <a:gd name="connsiteY745" fmla="*/ 920306 h 6858000"/>
              <a:gd name="connsiteX746" fmla="*/ 5459407 w 7467600"/>
              <a:gd name="connsiteY746" fmla="*/ 940975 h 6858000"/>
              <a:gd name="connsiteX747" fmla="*/ 5374846 w 7467600"/>
              <a:gd name="connsiteY747" fmla="*/ 941988 h 6858000"/>
              <a:gd name="connsiteX748" fmla="*/ 5256105 w 7467600"/>
              <a:gd name="connsiteY748" fmla="*/ 945632 h 6858000"/>
              <a:gd name="connsiteX749" fmla="*/ 5107071 w 7467600"/>
              <a:gd name="connsiteY749" fmla="*/ 969720 h 6858000"/>
              <a:gd name="connsiteX750" fmla="*/ 4998681 w 7467600"/>
              <a:gd name="connsiteY750" fmla="*/ 988771 h 6858000"/>
              <a:gd name="connsiteX751" fmla="*/ 5870151 w 7467600"/>
              <a:gd name="connsiteY751" fmla="*/ 898890 h 6858000"/>
              <a:gd name="connsiteX752" fmla="*/ 5504425 w 7467600"/>
              <a:gd name="connsiteY752" fmla="*/ 848067 h 6858000"/>
              <a:gd name="connsiteX753" fmla="*/ 4968849 w 7467600"/>
              <a:gd name="connsiteY753" fmla="*/ 962318 h 6858000"/>
              <a:gd name="connsiteX754" fmla="*/ 5104039 w 7467600"/>
              <a:gd name="connsiteY754" fmla="*/ 940634 h 6858000"/>
              <a:gd name="connsiteX755" fmla="*/ 5256311 w 7467600"/>
              <a:gd name="connsiteY755" fmla="*/ 916490 h 6858000"/>
              <a:gd name="connsiteX756" fmla="*/ 5377381 w 7467600"/>
              <a:gd name="connsiteY756" fmla="*/ 912671 h 6858000"/>
              <a:gd name="connsiteX757" fmla="*/ 5460148 w 7467600"/>
              <a:gd name="connsiteY757" fmla="*/ 911442 h 6858000"/>
              <a:gd name="connsiteX758" fmla="*/ 5648971 w 7467600"/>
              <a:gd name="connsiteY758" fmla="*/ 891331 h 6858000"/>
              <a:gd name="connsiteX759" fmla="*/ 5844807 w 7467600"/>
              <a:gd name="connsiteY759" fmla="*/ 870718 h 6858000"/>
              <a:gd name="connsiteX760" fmla="*/ 5862975 w 7467600"/>
              <a:gd name="connsiteY760" fmla="*/ 869756 h 6858000"/>
              <a:gd name="connsiteX761" fmla="*/ 5920887 w 7467600"/>
              <a:gd name="connsiteY761" fmla="*/ 865929 h 6858000"/>
              <a:gd name="connsiteX762" fmla="*/ 5504425 w 7467600"/>
              <a:gd name="connsiteY762" fmla="*/ 848067 h 6858000"/>
              <a:gd name="connsiteX763" fmla="*/ 3607114 w 7467600"/>
              <a:gd name="connsiteY763" fmla="*/ 467441 h 6858000"/>
              <a:gd name="connsiteX764" fmla="*/ 3296242 w 7467600"/>
              <a:gd name="connsiteY764" fmla="*/ 807991 h 6858000"/>
              <a:gd name="connsiteX765" fmla="*/ 3174674 w 7467600"/>
              <a:gd name="connsiteY765" fmla="*/ 919759 h 6858000"/>
              <a:gd name="connsiteX766" fmla="*/ 3042978 w 7467600"/>
              <a:gd name="connsiteY766" fmla="*/ 1054894 h 6858000"/>
              <a:gd name="connsiteX767" fmla="*/ 2968914 w 7467600"/>
              <a:gd name="connsiteY767" fmla="*/ 1133756 h 6858000"/>
              <a:gd name="connsiteX768" fmla="*/ 3103823 w 7467600"/>
              <a:gd name="connsiteY768" fmla="*/ 1026814 h 6858000"/>
              <a:gd name="connsiteX769" fmla="*/ 3607114 w 7467600"/>
              <a:gd name="connsiteY769" fmla="*/ 467441 h 6858000"/>
              <a:gd name="connsiteX770" fmla="*/ 3744487 w 7467600"/>
              <a:gd name="connsiteY770" fmla="*/ 383136 h 6858000"/>
              <a:gd name="connsiteX771" fmla="*/ 3970213 w 7467600"/>
              <a:gd name="connsiteY771" fmla="*/ 995559 h 6858000"/>
              <a:gd name="connsiteX772" fmla="*/ 3744487 w 7467600"/>
              <a:gd name="connsiteY772" fmla="*/ 383136 h 6858000"/>
              <a:gd name="connsiteX773" fmla="*/ 3624562 w 7467600"/>
              <a:gd name="connsiteY773" fmla="*/ 367041 h 6858000"/>
              <a:gd name="connsiteX774" fmla="*/ 3489712 w 7467600"/>
              <a:gd name="connsiteY774" fmla="*/ 485386 h 6858000"/>
              <a:gd name="connsiteX775" fmla="*/ 3182994 w 7467600"/>
              <a:gd name="connsiteY775" fmla="*/ 828265 h 6858000"/>
              <a:gd name="connsiteX776" fmla="*/ 2892114 w 7467600"/>
              <a:gd name="connsiteY776" fmla="*/ 1172635 h 6858000"/>
              <a:gd name="connsiteX777" fmla="*/ 3021459 w 7467600"/>
              <a:gd name="connsiteY777" fmla="*/ 1035385 h 6858000"/>
              <a:gd name="connsiteX778" fmla="*/ 3153873 w 7467600"/>
              <a:gd name="connsiteY778" fmla="*/ 898971 h 6858000"/>
              <a:gd name="connsiteX779" fmla="*/ 3276511 w 7467600"/>
              <a:gd name="connsiteY779" fmla="*/ 786423 h 6858000"/>
              <a:gd name="connsiteX780" fmla="*/ 3584154 w 7467600"/>
              <a:gd name="connsiteY780" fmla="*/ 448218 h 6858000"/>
              <a:gd name="connsiteX781" fmla="*/ 3624562 w 7467600"/>
              <a:gd name="connsiteY781" fmla="*/ 367041 h 6858000"/>
              <a:gd name="connsiteX782" fmla="*/ 3766672 w 7467600"/>
              <a:gd name="connsiteY782" fmla="*/ 359429 h 6858000"/>
              <a:gd name="connsiteX783" fmla="*/ 3996338 w 7467600"/>
              <a:gd name="connsiteY783" fmla="*/ 968237 h 6858000"/>
              <a:gd name="connsiteX784" fmla="*/ 3766672 w 7467600"/>
              <a:gd name="connsiteY784" fmla="*/ 359429 h 6858000"/>
              <a:gd name="connsiteX785" fmla="*/ 5805386 w 7467600"/>
              <a:gd name="connsiteY785" fmla="*/ 239240 h 6858000"/>
              <a:gd name="connsiteX786" fmla="*/ 5736947 w 7467600"/>
              <a:gd name="connsiteY786" fmla="*/ 261367 h 6858000"/>
              <a:gd name="connsiteX787" fmla="*/ 5427012 w 7467600"/>
              <a:gd name="connsiteY787" fmla="*/ 311272 h 6858000"/>
              <a:gd name="connsiteX788" fmla="*/ 5147818 w 7467600"/>
              <a:gd name="connsiteY788" fmla="*/ 322112 h 6858000"/>
              <a:gd name="connsiteX789" fmla="*/ 5060854 w 7467600"/>
              <a:gd name="connsiteY789" fmla="*/ 311882 h 6858000"/>
              <a:gd name="connsiteX790" fmla="*/ 4945989 w 7467600"/>
              <a:gd name="connsiteY790" fmla="*/ 300516 h 6858000"/>
              <a:gd name="connsiteX791" fmla="*/ 5410479 w 7467600"/>
              <a:gd name="connsiteY791" fmla="*/ 348434 h 6858000"/>
              <a:gd name="connsiteX792" fmla="*/ 5805386 w 7467600"/>
              <a:gd name="connsiteY792" fmla="*/ 239240 h 6858000"/>
              <a:gd name="connsiteX793" fmla="*/ 5905192 w 7467600"/>
              <a:gd name="connsiteY793" fmla="*/ 163079 h 6858000"/>
              <a:gd name="connsiteX794" fmla="*/ 5865655 w 7467600"/>
              <a:gd name="connsiteY794" fmla="*/ 171901 h 6858000"/>
              <a:gd name="connsiteX795" fmla="*/ 5259740 w 7467600"/>
              <a:gd name="connsiteY795" fmla="*/ 257013 h 6858000"/>
              <a:gd name="connsiteX796" fmla="*/ 5208466 w 7467600"/>
              <a:gd name="connsiteY796" fmla="*/ 257550 h 6858000"/>
              <a:gd name="connsiteX797" fmla="*/ 4980204 w 7467600"/>
              <a:gd name="connsiteY797" fmla="*/ 271903 h 6858000"/>
              <a:gd name="connsiteX798" fmla="*/ 5068068 w 7467600"/>
              <a:gd name="connsiteY798" fmla="*/ 282244 h 6858000"/>
              <a:gd name="connsiteX799" fmla="*/ 5153231 w 7467600"/>
              <a:gd name="connsiteY799" fmla="*/ 292240 h 6858000"/>
              <a:gd name="connsiteX800" fmla="*/ 5426491 w 7467600"/>
              <a:gd name="connsiteY800" fmla="*/ 281128 h 6858000"/>
              <a:gd name="connsiteX801" fmla="*/ 5731212 w 7467600"/>
              <a:gd name="connsiteY801" fmla="*/ 231951 h 6858000"/>
              <a:gd name="connsiteX802" fmla="*/ 5905192 w 7467600"/>
              <a:gd name="connsiteY802" fmla="*/ 163079 h 6858000"/>
              <a:gd name="connsiteX803" fmla="*/ 5944437 w 7467600"/>
              <a:gd name="connsiteY803" fmla="*/ 113829 h 6858000"/>
              <a:gd name="connsiteX804" fmla="*/ 5825032 w 7467600"/>
              <a:gd name="connsiteY804" fmla="*/ 146405 h 6858000"/>
              <a:gd name="connsiteX805" fmla="*/ 4955599 w 7467600"/>
              <a:gd name="connsiteY805" fmla="*/ 247008 h 6858000"/>
              <a:gd name="connsiteX806" fmla="*/ 5210104 w 7467600"/>
              <a:gd name="connsiteY806" fmla="*/ 228123 h 6858000"/>
              <a:gd name="connsiteX807" fmla="*/ 5261015 w 7467600"/>
              <a:gd name="connsiteY807" fmla="*/ 227087 h 6858000"/>
              <a:gd name="connsiteX808" fmla="*/ 5861181 w 7467600"/>
              <a:gd name="connsiteY808" fmla="*/ 143093 h 6858000"/>
              <a:gd name="connsiteX809" fmla="*/ 5961252 w 7467600"/>
              <a:gd name="connsiteY809" fmla="*/ 114820 h 6858000"/>
              <a:gd name="connsiteX810" fmla="*/ 5944437 w 7467600"/>
              <a:gd name="connsiteY810" fmla="*/ 113829 h 6858000"/>
              <a:gd name="connsiteX811" fmla="*/ 3882765 w 7467600"/>
              <a:gd name="connsiteY811" fmla="*/ 0 h 6858000"/>
              <a:gd name="connsiteX812" fmla="*/ 3995099 w 7467600"/>
              <a:gd name="connsiteY812" fmla="*/ 0 h 6858000"/>
              <a:gd name="connsiteX813" fmla="*/ 4163818 w 7467600"/>
              <a:gd name="connsiteY813" fmla="*/ 234104 h 6858000"/>
              <a:gd name="connsiteX814" fmla="*/ 4172099 w 7467600"/>
              <a:gd name="connsiteY814" fmla="*/ 234207 h 6858000"/>
              <a:gd name="connsiteX815" fmla="*/ 4784282 w 7467600"/>
              <a:gd name="connsiteY815" fmla="*/ 276561 h 6858000"/>
              <a:gd name="connsiteX816" fmla="*/ 4801687 w 7467600"/>
              <a:gd name="connsiteY816" fmla="*/ 267764 h 6858000"/>
              <a:gd name="connsiteX817" fmla="*/ 6082788 w 7467600"/>
              <a:gd name="connsiteY817" fmla="*/ 64119 h 6858000"/>
              <a:gd name="connsiteX818" fmla="*/ 6099442 w 7467600"/>
              <a:gd name="connsiteY818" fmla="*/ 82568 h 6858000"/>
              <a:gd name="connsiteX819" fmla="*/ 4804137 w 7467600"/>
              <a:gd name="connsiteY819" fmla="*/ 320931 h 6858000"/>
              <a:gd name="connsiteX820" fmla="*/ 4227047 w 7467600"/>
              <a:gd name="connsiteY820" fmla="*/ 313415 h 6858000"/>
              <a:gd name="connsiteX821" fmla="*/ 4346041 w 7467600"/>
              <a:gd name="connsiteY821" fmla="*/ 456086 h 6858000"/>
              <a:gd name="connsiteX822" fmla="*/ 4870967 w 7467600"/>
              <a:gd name="connsiteY822" fmla="*/ 963061 h 6858000"/>
              <a:gd name="connsiteX823" fmla="*/ 4889647 w 7467600"/>
              <a:gd name="connsiteY823" fmla="*/ 957147 h 6858000"/>
              <a:gd name="connsiteX824" fmla="*/ 5422504 w 7467600"/>
              <a:gd name="connsiteY824" fmla="*/ 805191 h 6858000"/>
              <a:gd name="connsiteX825" fmla="*/ 6087656 w 7467600"/>
              <a:gd name="connsiteY825" fmla="*/ 826703 h 6858000"/>
              <a:gd name="connsiteX826" fmla="*/ 6058717 w 7467600"/>
              <a:gd name="connsiteY826" fmla="*/ 865992 h 6858000"/>
              <a:gd name="connsiteX827" fmla="*/ 4974153 w 7467600"/>
              <a:gd name="connsiteY827" fmla="*/ 1045456 h 6858000"/>
              <a:gd name="connsiteX828" fmla="*/ 5627835 w 7467600"/>
              <a:gd name="connsiteY828" fmla="*/ 1472077 h 6858000"/>
              <a:gd name="connsiteX829" fmla="*/ 5629817 w 7467600"/>
              <a:gd name="connsiteY829" fmla="*/ 1471412 h 6858000"/>
              <a:gd name="connsiteX830" fmla="*/ 5634124 w 7467600"/>
              <a:gd name="connsiteY830" fmla="*/ 1470572 h 6858000"/>
              <a:gd name="connsiteX831" fmla="*/ 5755832 w 7467600"/>
              <a:gd name="connsiteY831" fmla="*/ 1383886 h 6858000"/>
              <a:gd name="connsiteX832" fmla="*/ 6014186 w 7467600"/>
              <a:gd name="connsiteY832" fmla="*/ 1279799 h 6858000"/>
              <a:gd name="connsiteX833" fmla="*/ 6901619 w 7467600"/>
              <a:gd name="connsiteY833" fmla="*/ 1047874 h 6858000"/>
              <a:gd name="connsiteX834" fmla="*/ 6931566 w 7467600"/>
              <a:gd name="connsiteY834" fmla="*/ 1062034 h 6858000"/>
              <a:gd name="connsiteX835" fmla="*/ 5790982 w 7467600"/>
              <a:gd name="connsiteY835" fmla="*/ 1561380 h 6858000"/>
              <a:gd name="connsiteX836" fmla="*/ 6188971 w 7467600"/>
              <a:gd name="connsiteY836" fmla="*/ 1755168 h 6858000"/>
              <a:gd name="connsiteX837" fmla="*/ 6202446 w 7467600"/>
              <a:gd name="connsiteY837" fmla="*/ 1752268 h 6858000"/>
              <a:gd name="connsiteX838" fmla="*/ 7179560 w 7467600"/>
              <a:gd name="connsiteY838" fmla="*/ 1467551 h 6858000"/>
              <a:gd name="connsiteX839" fmla="*/ 7158730 w 7467600"/>
              <a:gd name="connsiteY839" fmla="*/ 1507835 h 6858000"/>
              <a:gd name="connsiteX840" fmla="*/ 6326959 w 7467600"/>
              <a:gd name="connsiteY840" fmla="*/ 1817686 h 6858000"/>
              <a:gd name="connsiteX841" fmla="*/ 6537433 w 7467600"/>
              <a:gd name="connsiteY841" fmla="*/ 1907790 h 6858000"/>
              <a:gd name="connsiteX842" fmla="*/ 6550221 w 7467600"/>
              <a:gd name="connsiteY842" fmla="*/ 1910729 h 6858000"/>
              <a:gd name="connsiteX843" fmla="*/ 6964438 w 7467600"/>
              <a:gd name="connsiteY843" fmla="*/ 2209505 h 6858000"/>
              <a:gd name="connsiteX844" fmla="*/ 7367862 w 7467600"/>
              <a:gd name="connsiteY844" fmla="*/ 2806833 h 6858000"/>
              <a:gd name="connsiteX845" fmla="*/ 7364329 w 7467600"/>
              <a:gd name="connsiteY845" fmla="*/ 2826907 h 6858000"/>
              <a:gd name="connsiteX846" fmla="*/ 7290545 w 7467600"/>
              <a:gd name="connsiteY846" fmla="*/ 2850663 h 6858000"/>
              <a:gd name="connsiteX847" fmla="*/ 6472036 w 7467600"/>
              <a:gd name="connsiteY847" fmla="*/ 1959003 h 6858000"/>
              <a:gd name="connsiteX848" fmla="*/ 5792897 w 7467600"/>
              <a:gd name="connsiteY848" fmla="*/ 1647747 h 6858000"/>
              <a:gd name="connsiteX849" fmla="*/ 5842751 w 7467600"/>
              <a:gd name="connsiteY849" fmla="*/ 1816112 h 6858000"/>
              <a:gd name="connsiteX850" fmla="*/ 5847424 w 7467600"/>
              <a:gd name="connsiteY850" fmla="*/ 1815776 h 6858000"/>
              <a:gd name="connsiteX851" fmla="*/ 6399821 w 7467600"/>
              <a:gd name="connsiteY851" fmla="*/ 2344799 h 6858000"/>
              <a:gd name="connsiteX852" fmla="*/ 6323232 w 7467600"/>
              <a:gd name="connsiteY852" fmla="*/ 2389634 h 6858000"/>
              <a:gd name="connsiteX853" fmla="*/ 5942958 w 7467600"/>
              <a:gd name="connsiteY853" fmla="*/ 2077708 h 6858000"/>
              <a:gd name="connsiteX854" fmla="*/ 5921559 w 7467600"/>
              <a:gd name="connsiteY854" fmla="*/ 2378596 h 6858000"/>
              <a:gd name="connsiteX855" fmla="*/ 5817651 w 7467600"/>
              <a:gd name="connsiteY855" fmla="*/ 3023919 h 6858000"/>
              <a:gd name="connsiteX856" fmla="*/ 5729634 w 7467600"/>
              <a:gd name="connsiteY856" fmla="*/ 3051849 h 6858000"/>
              <a:gd name="connsiteX857" fmla="*/ 5611018 w 7467600"/>
              <a:gd name="connsiteY857" fmla="*/ 2316769 h 6858000"/>
              <a:gd name="connsiteX858" fmla="*/ 5687608 w 7467600"/>
              <a:gd name="connsiteY858" fmla="*/ 2039972 h 6858000"/>
              <a:gd name="connsiteX859" fmla="*/ 5657554 w 7467600"/>
              <a:gd name="connsiteY859" fmla="*/ 1576445 h 6858000"/>
              <a:gd name="connsiteX860" fmla="*/ 5150475 w 7467600"/>
              <a:gd name="connsiteY860" fmla="*/ 1274012 h 6858000"/>
              <a:gd name="connsiteX861" fmla="*/ 5349142 w 7467600"/>
              <a:gd name="connsiteY861" fmla="*/ 2204405 h 6858000"/>
              <a:gd name="connsiteX862" fmla="*/ 5262214 w 7467600"/>
              <a:gd name="connsiteY862" fmla="*/ 2233836 h 6858000"/>
              <a:gd name="connsiteX863" fmla="*/ 4981539 w 7467600"/>
              <a:gd name="connsiteY863" fmla="*/ 1542201 h 6858000"/>
              <a:gd name="connsiteX864" fmla="*/ 4958461 w 7467600"/>
              <a:gd name="connsiteY864" fmla="*/ 1136957 h 6858000"/>
              <a:gd name="connsiteX865" fmla="*/ 4655015 w 7467600"/>
              <a:gd name="connsiteY865" fmla="*/ 891426 h 6858000"/>
              <a:gd name="connsiteX866" fmla="*/ 4348002 w 7467600"/>
              <a:gd name="connsiteY866" fmla="*/ 2205895 h 6858000"/>
              <a:gd name="connsiteX867" fmla="*/ 4262250 w 7467600"/>
              <a:gd name="connsiteY867" fmla="*/ 2219972 h 6858000"/>
              <a:gd name="connsiteX868" fmla="*/ 4550611 w 7467600"/>
              <a:gd name="connsiteY868" fmla="*/ 817540 h 6858000"/>
              <a:gd name="connsiteX869" fmla="*/ 4564418 w 7467600"/>
              <a:gd name="connsiteY869" fmla="*/ 808293 h 6858000"/>
              <a:gd name="connsiteX870" fmla="*/ 4266388 w 7467600"/>
              <a:gd name="connsiteY870" fmla="*/ 500083 h 6858000"/>
              <a:gd name="connsiteX871" fmla="*/ 4032842 w 7467600"/>
              <a:gd name="connsiteY871" fmla="*/ 211809 h 6858000"/>
              <a:gd name="connsiteX872" fmla="*/ 3882765 w 7467600"/>
              <a:gd name="connsiteY872" fmla="*/ 0 h 6858000"/>
              <a:gd name="connsiteX873" fmla="*/ 3721337 w 7467600"/>
              <a:gd name="connsiteY873" fmla="*/ 0 h 6858000"/>
              <a:gd name="connsiteX874" fmla="*/ 3797544 w 7467600"/>
              <a:gd name="connsiteY874" fmla="*/ 0 h 6858000"/>
              <a:gd name="connsiteX875" fmla="*/ 3775734 w 7467600"/>
              <a:gd name="connsiteY875" fmla="*/ 95131 h 6858000"/>
              <a:gd name="connsiteX876" fmla="*/ 3724807 w 7467600"/>
              <a:gd name="connsiteY876" fmla="*/ 272257 h 6858000"/>
              <a:gd name="connsiteX877" fmla="*/ 3726844 w 7467600"/>
              <a:gd name="connsiteY877" fmla="*/ 282988 h 6858000"/>
              <a:gd name="connsiteX878" fmla="*/ 3742664 w 7467600"/>
              <a:gd name="connsiteY878" fmla="*/ 279918 h 6858000"/>
              <a:gd name="connsiteX879" fmla="*/ 4103910 w 7467600"/>
              <a:gd name="connsiteY879" fmla="*/ 1161917 h 6858000"/>
              <a:gd name="connsiteX880" fmla="*/ 4020269 w 7467600"/>
              <a:gd name="connsiteY880" fmla="*/ 1200406 h 6858000"/>
              <a:gd name="connsiteX881" fmla="*/ 3674882 w 7467600"/>
              <a:gd name="connsiteY881" fmla="*/ 488524 h 6858000"/>
              <a:gd name="connsiteX882" fmla="*/ 3132682 w 7467600"/>
              <a:gd name="connsiteY882" fmla="*/ 1072284 h 6858000"/>
              <a:gd name="connsiteX883" fmla="*/ 2716346 w 7467600"/>
              <a:gd name="connsiteY883" fmla="*/ 1276376 h 6858000"/>
              <a:gd name="connsiteX884" fmla="*/ 2716772 w 7467600"/>
              <a:gd name="connsiteY884" fmla="*/ 1255462 h 6858000"/>
              <a:gd name="connsiteX885" fmla="*/ 3471096 w 7467600"/>
              <a:gd name="connsiteY885" fmla="*/ 437072 h 6858000"/>
              <a:gd name="connsiteX886" fmla="*/ 3639057 w 7467600"/>
              <a:gd name="connsiteY886" fmla="*/ 286334 h 6858000"/>
              <a:gd name="connsiteX887" fmla="*/ 3640309 w 7467600"/>
              <a:gd name="connsiteY887" fmla="*/ 284664 h 6858000"/>
              <a:gd name="connsiteX888" fmla="*/ 3646022 w 7467600"/>
              <a:gd name="connsiteY888" fmla="*/ 276711 h 6858000"/>
              <a:gd name="connsiteX889" fmla="*/ 3707943 w 7467600"/>
              <a:gd name="connsiteY889" fmla="*/ 65958 h 6858000"/>
              <a:gd name="connsiteX890" fmla="*/ 3721337 w 7467600"/>
              <a:gd name="connsiteY890" fmla="*/ 0 h 6858000"/>
              <a:gd name="connsiteX891" fmla="*/ 2867960 w 7467600"/>
              <a:gd name="connsiteY891" fmla="*/ 0 h 6858000"/>
              <a:gd name="connsiteX892" fmla="*/ 2926351 w 7467600"/>
              <a:gd name="connsiteY892" fmla="*/ 0 h 6858000"/>
              <a:gd name="connsiteX893" fmla="*/ 2902823 w 7467600"/>
              <a:gd name="connsiteY893" fmla="*/ 262929 h 6858000"/>
              <a:gd name="connsiteX894" fmla="*/ 2940663 w 7467600"/>
              <a:gd name="connsiteY894" fmla="*/ 140884 h 6858000"/>
              <a:gd name="connsiteX895" fmla="*/ 2947039 w 7467600"/>
              <a:gd name="connsiteY895" fmla="*/ 122524 h 6858000"/>
              <a:gd name="connsiteX896" fmla="*/ 2984316 w 7467600"/>
              <a:gd name="connsiteY896" fmla="*/ 0 h 6858000"/>
              <a:gd name="connsiteX897" fmla="*/ 3016114 w 7467600"/>
              <a:gd name="connsiteY897" fmla="*/ 0 h 6858000"/>
              <a:gd name="connsiteX898" fmla="*/ 2979949 w 7467600"/>
              <a:gd name="connsiteY898" fmla="*/ 119274 h 6858000"/>
              <a:gd name="connsiteX899" fmla="*/ 3023879 w 7467600"/>
              <a:gd name="connsiteY899" fmla="*/ 0 h 6858000"/>
              <a:gd name="connsiteX900" fmla="*/ 3105400 w 7467600"/>
              <a:gd name="connsiteY900" fmla="*/ 0 h 6858000"/>
              <a:gd name="connsiteX901" fmla="*/ 3094669 w 7467600"/>
              <a:gd name="connsiteY901" fmla="*/ 30308 h 6858000"/>
              <a:gd name="connsiteX902" fmla="*/ 2901945 w 7467600"/>
              <a:gd name="connsiteY902" fmla="*/ 466538 h 6858000"/>
              <a:gd name="connsiteX903" fmla="*/ 2815209 w 7467600"/>
              <a:gd name="connsiteY903" fmla="*/ 497361 h 6858000"/>
              <a:gd name="connsiteX904" fmla="*/ 2844845 w 7467600"/>
              <a:gd name="connsiteY904" fmla="*/ 127638 h 6858000"/>
              <a:gd name="connsiteX905" fmla="*/ 2867960 w 7467600"/>
              <a:gd name="connsiteY905" fmla="*/ 0 h 6858000"/>
              <a:gd name="connsiteX906" fmla="*/ 1057230 w 7467600"/>
              <a:gd name="connsiteY906" fmla="*/ 0 h 6858000"/>
              <a:gd name="connsiteX907" fmla="*/ 1111003 w 7467600"/>
              <a:gd name="connsiteY907" fmla="*/ 0 h 6858000"/>
              <a:gd name="connsiteX908" fmla="*/ 1125553 w 7467600"/>
              <a:gd name="connsiteY908" fmla="*/ 52588 h 6858000"/>
              <a:gd name="connsiteX909" fmla="*/ 1304276 w 7467600"/>
              <a:gd name="connsiteY909" fmla="*/ 476275 h 6858000"/>
              <a:gd name="connsiteX910" fmla="*/ 1492066 w 7467600"/>
              <a:gd name="connsiteY910" fmla="*/ 886333 h 6858000"/>
              <a:gd name="connsiteX911" fmla="*/ 1423698 w 7467600"/>
              <a:gd name="connsiteY911" fmla="*/ 710817 h 6858000"/>
              <a:gd name="connsiteX912" fmla="*/ 1357609 w 7467600"/>
              <a:gd name="connsiteY912" fmla="*/ 532892 h 6858000"/>
              <a:gd name="connsiteX913" fmla="*/ 1309550 w 7467600"/>
              <a:gd name="connsiteY913" fmla="*/ 374031 h 6858000"/>
              <a:gd name="connsiteX914" fmla="*/ 1193673 w 7467600"/>
              <a:gd name="connsiteY914" fmla="*/ 49533 h 6858000"/>
              <a:gd name="connsiteX915" fmla="*/ 1164391 w 7467600"/>
              <a:gd name="connsiteY915" fmla="*/ 0 h 6858000"/>
              <a:gd name="connsiteX916" fmla="*/ 1200666 w 7467600"/>
              <a:gd name="connsiteY916" fmla="*/ 0 h 6858000"/>
              <a:gd name="connsiteX917" fmla="*/ 1223408 w 7467600"/>
              <a:gd name="connsiteY917" fmla="*/ 38996 h 6858000"/>
              <a:gd name="connsiteX918" fmla="*/ 1339635 w 7467600"/>
              <a:gd name="connsiteY918" fmla="*/ 365517 h 6858000"/>
              <a:gd name="connsiteX919" fmla="*/ 1387469 w 7467600"/>
              <a:gd name="connsiteY919" fmla="*/ 523079 h 6858000"/>
              <a:gd name="connsiteX920" fmla="*/ 1452685 w 7467600"/>
              <a:gd name="connsiteY920" fmla="*/ 699806 h 6858000"/>
              <a:gd name="connsiteX921" fmla="*/ 1492092 w 7467600"/>
              <a:gd name="connsiteY921" fmla="*/ 800424 h 6858000"/>
              <a:gd name="connsiteX922" fmla="*/ 1455302 w 7467600"/>
              <a:gd name="connsiteY922" fmla="*/ 632913 h 6858000"/>
              <a:gd name="connsiteX923" fmla="*/ 1222336 w 7467600"/>
              <a:gd name="connsiteY923" fmla="*/ 9480 h 6858000"/>
              <a:gd name="connsiteX924" fmla="*/ 1214634 w 7467600"/>
              <a:gd name="connsiteY924" fmla="*/ 0 h 6858000"/>
              <a:gd name="connsiteX925" fmla="*/ 1289827 w 7467600"/>
              <a:gd name="connsiteY925" fmla="*/ 0 h 6858000"/>
              <a:gd name="connsiteX926" fmla="*/ 1321076 w 7467600"/>
              <a:gd name="connsiteY926" fmla="*/ 59722 h 6858000"/>
              <a:gd name="connsiteX927" fmla="*/ 1512579 w 7467600"/>
              <a:gd name="connsiteY927" fmla="*/ 626441 h 6858000"/>
              <a:gd name="connsiteX928" fmla="*/ 1506076 w 7467600"/>
              <a:gd name="connsiteY928" fmla="*/ 1089289 h 6858000"/>
              <a:gd name="connsiteX929" fmla="*/ 1486346 w 7467600"/>
              <a:gd name="connsiteY929" fmla="*/ 1079919 h 6858000"/>
              <a:gd name="connsiteX930" fmla="*/ 1070511 w 7467600"/>
              <a:gd name="connsiteY930" fmla="*/ 48609 h 6858000"/>
              <a:gd name="connsiteX931" fmla="*/ 1057230 w 7467600"/>
              <a:gd name="connsiteY931" fmla="*/ 0 h 6858000"/>
              <a:gd name="connsiteX932" fmla="*/ 43151 w 7467600"/>
              <a:gd name="connsiteY932" fmla="*/ 0 h 6858000"/>
              <a:gd name="connsiteX933" fmla="*/ 95283 w 7467600"/>
              <a:gd name="connsiteY933" fmla="*/ 0 h 6858000"/>
              <a:gd name="connsiteX934" fmla="*/ 300708 w 7467600"/>
              <a:gd name="connsiteY934" fmla="*/ 154571 h 6858000"/>
              <a:gd name="connsiteX935" fmla="*/ 530414 w 7467600"/>
              <a:gd name="connsiteY935" fmla="*/ 354673 h 6858000"/>
              <a:gd name="connsiteX936" fmla="*/ 333785 w 7467600"/>
              <a:gd name="connsiteY936" fmla="*/ 161564 h 6858000"/>
              <a:gd name="connsiteX937" fmla="*/ 147005 w 7467600"/>
              <a:gd name="connsiteY937" fmla="*/ 0 h 6858000"/>
              <a:gd name="connsiteX938" fmla="*/ 272509 w 7467600"/>
              <a:gd name="connsiteY938" fmla="*/ 0 h 6858000"/>
              <a:gd name="connsiteX939" fmla="*/ 326276 w 7467600"/>
              <a:gd name="connsiteY939" fmla="*/ 45847 h 6858000"/>
              <a:gd name="connsiteX940" fmla="*/ 823759 w 7467600"/>
              <a:gd name="connsiteY940" fmla="*/ 574145 h 6858000"/>
              <a:gd name="connsiteX941" fmla="*/ 811254 w 7467600"/>
              <a:gd name="connsiteY941" fmla="*/ 665546 h 6858000"/>
              <a:gd name="connsiteX942" fmla="*/ 154042 w 7467600"/>
              <a:gd name="connsiteY942" fmla="*/ 261522 h 6858000"/>
              <a:gd name="connsiteX943" fmla="*/ 13550 w 7467600"/>
              <a:gd name="connsiteY943" fmla="*/ 158423 h 6858000"/>
              <a:gd name="connsiteX944" fmla="*/ 0 w 7467600"/>
              <a:gd name="connsiteY944" fmla="*/ 146618 h 6858000"/>
              <a:gd name="connsiteX945" fmla="*/ 0 w 7467600"/>
              <a:gd name="connsiteY945" fmla="*/ 59161 h 6858000"/>
              <a:gd name="connsiteX946" fmla="*/ 45427 w 7467600"/>
              <a:gd name="connsiteY946" fmla="*/ 101078 h 6858000"/>
              <a:gd name="connsiteX947" fmla="*/ 630103 w 7467600"/>
              <a:gd name="connsiteY947" fmla="*/ 485885 h 6858000"/>
              <a:gd name="connsiteX948" fmla="*/ 532040 w 7467600"/>
              <a:gd name="connsiteY948" fmla="*/ 399359 h 6858000"/>
              <a:gd name="connsiteX949" fmla="*/ 517618 w 7467600"/>
              <a:gd name="connsiteY949" fmla="*/ 385726 h 6858000"/>
              <a:gd name="connsiteX950" fmla="*/ 285074 w 7467600"/>
              <a:gd name="connsiteY950" fmla="*/ 182755 h 6858000"/>
              <a:gd name="connsiteX951" fmla="*/ 43151 w 7467600"/>
              <a:gd name="connsiteY95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7410696 w 7467600"/>
              <a:gd name="connsiteY18" fmla="*/ 6803861 h 6858000"/>
              <a:gd name="connsiteX19" fmla="*/ 1019354 w 7467600"/>
              <a:gd name="connsiteY19" fmla="*/ 6315006 h 6858000"/>
              <a:gd name="connsiteX20" fmla="*/ 441046 w 7467600"/>
              <a:gd name="connsiteY20" fmla="*/ 6691153 h 6858000"/>
              <a:gd name="connsiteX21" fmla="*/ 1019354 w 7467600"/>
              <a:gd name="connsiteY21" fmla="*/ 6315006 h 6858000"/>
              <a:gd name="connsiteX22" fmla="*/ 991680 w 7467600"/>
              <a:gd name="connsiteY22" fmla="*/ 6298413 h 6858000"/>
              <a:gd name="connsiteX23" fmla="*/ 409060 w 7467600"/>
              <a:gd name="connsiteY23" fmla="*/ 6671470 h 6858000"/>
              <a:gd name="connsiteX24" fmla="*/ 991680 w 7467600"/>
              <a:gd name="connsiteY24" fmla="*/ 6298413 h 6858000"/>
              <a:gd name="connsiteX25" fmla="*/ 103333 w 7467600"/>
              <a:gd name="connsiteY25" fmla="*/ 5699602 h 6858000"/>
              <a:gd name="connsiteX26" fmla="*/ 233938 w 7467600"/>
              <a:gd name="connsiteY26" fmla="*/ 5809416 h 6858000"/>
              <a:gd name="connsiteX27" fmla="*/ 883580 w 7467600"/>
              <a:gd name="connsiteY27" fmla="*/ 6180710 h 6858000"/>
              <a:gd name="connsiteX28" fmla="*/ 487337 w 7467600"/>
              <a:gd name="connsiteY28" fmla="*/ 5950182 h 6858000"/>
              <a:gd name="connsiteX29" fmla="*/ 354051 w 7467600"/>
              <a:gd name="connsiteY29" fmla="*/ 5854912 h 6858000"/>
              <a:gd name="connsiteX30" fmla="*/ 195436 w 7467600"/>
              <a:gd name="connsiteY30" fmla="*/ 5755068 h 6858000"/>
              <a:gd name="connsiteX31" fmla="*/ 103333 w 7467600"/>
              <a:gd name="connsiteY31" fmla="*/ 5699602 h 6858000"/>
              <a:gd name="connsiteX32" fmla="*/ 5539432 w 7467600"/>
              <a:gd name="connsiteY32" fmla="*/ 5642928 h 6858000"/>
              <a:gd name="connsiteX33" fmla="*/ 5555462 w 7467600"/>
              <a:gd name="connsiteY33" fmla="*/ 5694454 h 6858000"/>
              <a:gd name="connsiteX34" fmla="*/ 5828270 w 7467600"/>
              <a:gd name="connsiteY34" fmla="*/ 6320663 h 6858000"/>
              <a:gd name="connsiteX35" fmla="*/ 5947416 w 7467600"/>
              <a:gd name="connsiteY35" fmla="*/ 6574846 h 6858000"/>
              <a:gd name="connsiteX36" fmla="*/ 5539432 w 7467600"/>
              <a:gd name="connsiteY36" fmla="*/ 5642928 h 6858000"/>
              <a:gd name="connsiteX37" fmla="*/ 51253 w 7467600"/>
              <a:gd name="connsiteY37" fmla="*/ 5631825 h 6858000"/>
              <a:gd name="connsiteX38" fmla="*/ 211622 w 7467600"/>
              <a:gd name="connsiteY38" fmla="*/ 5728803 h 6858000"/>
              <a:gd name="connsiteX39" fmla="*/ 371652 w 7467600"/>
              <a:gd name="connsiteY39" fmla="*/ 5829062 h 6858000"/>
              <a:gd name="connsiteX40" fmla="*/ 505903 w 7467600"/>
              <a:gd name="connsiteY40" fmla="*/ 5925221 h 6858000"/>
              <a:gd name="connsiteX41" fmla="*/ 899240 w 7467600"/>
              <a:gd name="connsiteY41" fmla="*/ 6153068 h 6858000"/>
              <a:gd name="connsiteX42" fmla="*/ 988114 w 7467600"/>
              <a:gd name="connsiteY42" fmla="*/ 6174204 h 6858000"/>
              <a:gd name="connsiteX43" fmla="*/ 845971 w 7467600"/>
              <a:gd name="connsiteY43" fmla="*/ 6067177 h 6858000"/>
              <a:gd name="connsiteX44" fmla="*/ 448057 w 7467600"/>
              <a:gd name="connsiteY44" fmla="*/ 5841376 h 6858000"/>
              <a:gd name="connsiteX45" fmla="*/ 51253 w 7467600"/>
              <a:gd name="connsiteY45" fmla="*/ 5631825 h 6858000"/>
              <a:gd name="connsiteX46" fmla="*/ 2606687 w 7467600"/>
              <a:gd name="connsiteY46" fmla="*/ 5630718 h 6858000"/>
              <a:gd name="connsiteX47" fmla="*/ 2645658 w 7467600"/>
              <a:gd name="connsiteY47" fmla="*/ 6640259 h 6858000"/>
              <a:gd name="connsiteX48" fmla="*/ 2606687 w 7467600"/>
              <a:gd name="connsiteY48" fmla="*/ 5630718 h 6858000"/>
              <a:gd name="connsiteX49" fmla="*/ 3642057 w 7467600"/>
              <a:gd name="connsiteY49" fmla="*/ 5573487 h 6858000"/>
              <a:gd name="connsiteX50" fmla="*/ 3632981 w 7467600"/>
              <a:gd name="connsiteY50" fmla="*/ 5579437 h 6858000"/>
              <a:gd name="connsiteX51" fmla="*/ 3382436 w 7467600"/>
              <a:gd name="connsiteY51" fmla="*/ 5952726 h 6858000"/>
              <a:gd name="connsiteX52" fmla="*/ 3191929 w 7467600"/>
              <a:gd name="connsiteY52" fmla="*/ 6662669 h 6858000"/>
              <a:gd name="connsiteX53" fmla="*/ 3369898 w 7467600"/>
              <a:gd name="connsiteY53" fmla="*/ 6081771 h 6858000"/>
              <a:gd name="connsiteX54" fmla="*/ 3642057 w 7467600"/>
              <a:gd name="connsiteY54" fmla="*/ 5573487 h 6858000"/>
              <a:gd name="connsiteX55" fmla="*/ 2650666 w 7467600"/>
              <a:gd name="connsiteY55" fmla="*/ 5530686 h 6858000"/>
              <a:gd name="connsiteX56" fmla="*/ 2650249 w 7467600"/>
              <a:gd name="connsiteY56" fmla="*/ 5532101 h 6858000"/>
              <a:gd name="connsiteX57" fmla="*/ 2663808 w 7467600"/>
              <a:gd name="connsiteY57" fmla="*/ 6535215 h 6858000"/>
              <a:gd name="connsiteX58" fmla="*/ 2665418 w 7467600"/>
              <a:gd name="connsiteY58" fmla="*/ 6132756 h 6858000"/>
              <a:gd name="connsiteX59" fmla="*/ 2650666 w 7467600"/>
              <a:gd name="connsiteY59" fmla="*/ 5530686 h 6858000"/>
              <a:gd name="connsiteX60" fmla="*/ 2680277 w 7467600"/>
              <a:gd name="connsiteY60" fmla="*/ 5479204 h 6858000"/>
              <a:gd name="connsiteX61" fmla="*/ 2678972 w 7467600"/>
              <a:gd name="connsiteY61" fmla="*/ 5481582 h 6858000"/>
              <a:gd name="connsiteX62" fmla="*/ 2696666 w 7467600"/>
              <a:gd name="connsiteY62" fmla="*/ 6133836 h 6858000"/>
              <a:gd name="connsiteX63" fmla="*/ 2695769 w 7467600"/>
              <a:gd name="connsiteY63" fmla="*/ 6390955 h 6858000"/>
              <a:gd name="connsiteX64" fmla="*/ 2739893 w 7467600"/>
              <a:gd name="connsiteY64" fmla="*/ 6108357 h 6858000"/>
              <a:gd name="connsiteX65" fmla="*/ 2680277 w 7467600"/>
              <a:gd name="connsiteY65" fmla="*/ 5479204 h 6858000"/>
              <a:gd name="connsiteX66" fmla="*/ 1132195 w 7467600"/>
              <a:gd name="connsiteY66" fmla="*/ 5467980 h 6858000"/>
              <a:gd name="connsiteX67" fmla="*/ 1679056 w 7467600"/>
              <a:gd name="connsiteY67" fmla="*/ 5516907 h 6858000"/>
              <a:gd name="connsiteX68" fmla="*/ 2128648 w 7467600"/>
              <a:gd name="connsiteY68" fmla="*/ 5474249 h 6858000"/>
              <a:gd name="connsiteX69" fmla="*/ 1825619 w 7467600"/>
              <a:gd name="connsiteY69" fmla="*/ 5478447 h 6858000"/>
              <a:gd name="connsiteX70" fmla="*/ 1737798 w 7467600"/>
              <a:gd name="connsiteY70" fmla="*/ 5483353 h 6858000"/>
              <a:gd name="connsiteX71" fmla="*/ 1132195 w 7467600"/>
              <a:gd name="connsiteY71" fmla="*/ 5467980 h 6858000"/>
              <a:gd name="connsiteX72" fmla="*/ 1456157 w 7467600"/>
              <a:gd name="connsiteY72" fmla="*/ 5371404 h 6858000"/>
              <a:gd name="connsiteX73" fmla="*/ 1244432 w 7467600"/>
              <a:gd name="connsiteY73" fmla="*/ 5385601 h 6858000"/>
              <a:gd name="connsiteX74" fmla="*/ 973990 w 7467600"/>
              <a:gd name="connsiteY74" fmla="*/ 5424940 h 6858000"/>
              <a:gd name="connsiteX75" fmla="*/ 1103809 w 7467600"/>
              <a:gd name="connsiteY75" fmla="*/ 5433720 h 6858000"/>
              <a:gd name="connsiteX76" fmla="*/ 1123454 w 7467600"/>
              <a:gd name="connsiteY76" fmla="*/ 5435727 h 6858000"/>
              <a:gd name="connsiteX77" fmla="*/ 1737017 w 7467600"/>
              <a:gd name="connsiteY77" fmla="*/ 5452183 h 6858000"/>
              <a:gd name="connsiteX78" fmla="*/ 1824397 w 7467600"/>
              <a:gd name="connsiteY78" fmla="*/ 5447757 h 6858000"/>
              <a:gd name="connsiteX79" fmla="*/ 2070059 w 7467600"/>
              <a:gd name="connsiteY79" fmla="*/ 5441660 h 6858000"/>
              <a:gd name="connsiteX80" fmla="*/ 1456157 w 7467600"/>
              <a:gd name="connsiteY80" fmla="*/ 5371404 h 6858000"/>
              <a:gd name="connsiteX81" fmla="*/ 4988186 w 7467600"/>
              <a:gd name="connsiteY81" fmla="*/ 5216467 h 6858000"/>
              <a:gd name="connsiteX82" fmla="*/ 4777334 w 7467600"/>
              <a:gd name="connsiteY82" fmla="*/ 5406072 h 6858000"/>
              <a:gd name="connsiteX83" fmla="*/ 4718341 w 7467600"/>
              <a:gd name="connsiteY83" fmla="*/ 5468043 h 6858000"/>
              <a:gd name="connsiteX84" fmla="*/ 4604655 w 7467600"/>
              <a:gd name="connsiteY84" fmla="*/ 5583434 h 6858000"/>
              <a:gd name="connsiteX85" fmla="*/ 4565074 w 7467600"/>
              <a:gd name="connsiteY85" fmla="*/ 5618550 h 6858000"/>
              <a:gd name="connsiteX86" fmla="*/ 4988186 w 7467600"/>
              <a:gd name="connsiteY86" fmla="*/ 5216467 h 6858000"/>
              <a:gd name="connsiteX87" fmla="*/ 4978032 w 7467600"/>
              <a:gd name="connsiteY87" fmla="*/ 5183809 h 6858000"/>
              <a:gd name="connsiteX88" fmla="*/ 4463413 w 7467600"/>
              <a:gd name="connsiteY88" fmla="*/ 5615162 h 6858000"/>
              <a:gd name="connsiteX89" fmla="*/ 4358134 w 7467600"/>
              <a:gd name="connsiteY89" fmla="*/ 5742791 h 6858000"/>
              <a:gd name="connsiteX90" fmla="*/ 4376219 w 7467600"/>
              <a:gd name="connsiteY90" fmla="*/ 5729027 h 6858000"/>
              <a:gd name="connsiteX91" fmla="*/ 4582340 w 7467600"/>
              <a:gd name="connsiteY91" fmla="*/ 5561037 h 6858000"/>
              <a:gd name="connsiteX92" fmla="*/ 4694684 w 7467600"/>
              <a:gd name="connsiteY92" fmla="*/ 5447098 h 6858000"/>
              <a:gd name="connsiteX93" fmla="*/ 4754123 w 7467600"/>
              <a:gd name="connsiteY93" fmla="*/ 5384643 h 6858000"/>
              <a:gd name="connsiteX94" fmla="*/ 4978032 w 7467600"/>
              <a:gd name="connsiteY94" fmla="*/ 5183809 h 6858000"/>
              <a:gd name="connsiteX95" fmla="*/ 1903353 w 7467600"/>
              <a:gd name="connsiteY95" fmla="*/ 5044827 h 6858000"/>
              <a:gd name="connsiteX96" fmla="*/ 1936931 w 7467600"/>
              <a:gd name="connsiteY96" fmla="*/ 5093954 h 6858000"/>
              <a:gd name="connsiteX97" fmla="*/ 2195868 w 7467600"/>
              <a:gd name="connsiteY97" fmla="*/ 5396574 h 6858000"/>
              <a:gd name="connsiteX98" fmla="*/ 2088852 w 7467600"/>
              <a:gd name="connsiteY98" fmla="*/ 5166123 h 6858000"/>
              <a:gd name="connsiteX99" fmla="*/ 1958241 w 7467600"/>
              <a:gd name="connsiteY99" fmla="*/ 5067955 h 6858000"/>
              <a:gd name="connsiteX100" fmla="*/ 1903353 w 7467600"/>
              <a:gd name="connsiteY100" fmla="*/ 5044827 h 6858000"/>
              <a:gd name="connsiteX101" fmla="*/ 1979378 w 7467600"/>
              <a:gd name="connsiteY101" fmla="*/ 4769504 h 6858000"/>
              <a:gd name="connsiteX102" fmla="*/ 2882120 w 7467600"/>
              <a:gd name="connsiteY102" fmla="*/ 5064547 h 6858000"/>
              <a:gd name="connsiteX103" fmla="*/ 2793103 w 7467600"/>
              <a:gd name="connsiteY103" fmla="*/ 5039699 h 6858000"/>
              <a:gd name="connsiteX104" fmla="*/ 2770041 w 7467600"/>
              <a:gd name="connsiteY104" fmla="*/ 5033634 h 6858000"/>
              <a:gd name="connsiteX105" fmla="*/ 1979378 w 7467600"/>
              <a:gd name="connsiteY105" fmla="*/ 4769504 h 6858000"/>
              <a:gd name="connsiteX106" fmla="*/ 1927410 w 7467600"/>
              <a:gd name="connsiteY106" fmla="*/ 4716164 h 6858000"/>
              <a:gd name="connsiteX107" fmla="*/ 1959587 w 7467600"/>
              <a:gd name="connsiteY107" fmla="*/ 4728849 h 6858000"/>
              <a:gd name="connsiteX108" fmla="*/ 2777707 w 7467600"/>
              <a:gd name="connsiteY108" fmla="*/ 5003991 h 6858000"/>
              <a:gd name="connsiteX109" fmla="*/ 2800768 w 7467600"/>
              <a:gd name="connsiteY109" fmla="*/ 5010056 h 6858000"/>
              <a:gd name="connsiteX110" fmla="*/ 2879408 w 7467600"/>
              <a:gd name="connsiteY110" fmla="*/ 5031590 h 6858000"/>
              <a:gd name="connsiteX111" fmla="*/ 2862295 w 7467600"/>
              <a:gd name="connsiteY111" fmla="*/ 5022958 h 6858000"/>
              <a:gd name="connsiteX112" fmla="*/ 2813343 w 7467600"/>
              <a:gd name="connsiteY112" fmla="*/ 4998369 h 6858000"/>
              <a:gd name="connsiteX113" fmla="*/ 2646245 w 7467600"/>
              <a:gd name="connsiteY113" fmla="*/ 4930999 h 6858000"/>
              <a:gd name="connsiteX114" fmla="*/ 1999243 w 7467600"/>
              <a:gd name="connsiteY114" fmla="*/ 4730524 h 6858000"/>
              <a:gd name="connsiteX115" fmla="*/ 1979527 w 7467600"/>
              <a:gd name="connsiteY115" fmla="*/ 4726651 h 6858000"/>
              <a:gd name="connsiteX116" fmla="*/ 1927410 w 7467600"/>
              <a:gd name="connsiteY116" fmla="*/ 4716164 h 6858000"/>
              <a:gd name="connsiteX117" fmla="*/ 1997014 w 7467600"/>
              <a:gd name="connsiteY117" fmla="*/ 4698007 h 6858000"/>
              <a:gd name="connsiteX118" fmla="*/ 2005458 w 7467600"/>
              <a:gd name="connsiteY118" fmla="*/ 4699540 h 6858000"/>
              <a:gd name="connsiteX119" fmla="*/ 2657186 w 7467600"/>
              <a:gd name="connsiteY119" fmla="*/ 4901687 h 6858000"/>
              <a:gd name="connsiteX120" fmla="*/ 2826662 w 7467600"/>
              <a:gd name="connsiteY120" fmla="*/ 4970362 h 6858000"/>
              <a:gd name="connsiteX121" fmla="*/ 2876100 w 7467600"/>
              <a:gd name="connsiteY121" fmla="*/ 4995397 h 6858000"/>
              <a:gd name="connsiteX122" fmla="*/ 3042600 w 7467600"/>
              <a:gd name="connsiteY122" fmla="*/ 5059532 h 6858000"/>
              <a:gd name="connsiteX123" fmla="*/ 1997014 w 7467600"/>
              <a:gd name="connsiteY123" fmla="*/ 4698007 h 6858000"/>
              <a:gd name="connsiteX124" fmla="*/ 2305292 w 7467600"/>
              <a:gd name="connsiteY124" fmla="*/ 4219492 h 6858000"/>
              <a:gd name="connsiteX125" fmla="*/ 3360922 w 7467600"/>
              <a:gd name="connsiteY125" fmla="*/ 4529373 h 6858000"/>
              <a:gd name="connsiteX126" fmla="*/ 3492420 w 7467600"/>
              <a:gd name="connsiteY126" fmla="*/ 4510145 h 6858000"/>
              <a:gd name="connsiteX127" fmla="*/ 3364086 w 7467600"/>
              <a:gd name="connsiteY127" fmla="*/ 4480340 h 6858000"/>
              <a:gd name="connsiteX128" fmla="*/ 3225818 w 7467600"/>
              <a:gd name="connsiteY128" fmla="*/ 4411822 h 6858000"/>
              <a:gd name="connsiteX129" fmla="*/ 3129696 w 7467600"/>
              <a:gd name="connsiteY129" fmla="*/ 4360704 h 6858000"/>
              <a:gd name="connsiteX130" fmla="*/ 2814545 w 7467600"/>
              <a:gd name="connsiteY130" fmla="*/ 4282955 h 6858000"/>
              <a:gd name="connsiteX131" fmla="*/ 2305292 w 7467600"/>
              <a:gd name="connsiteY131" fmla="*/ 4219492 h 6858000"/>
              <a:gd name="connsiteX132" fmla="*/ 2626982 w 7467600"/>
              <a:gd name="connsiteY132" fmla="*/ 4206450 h 6858000"/>
              <a:gd name="connsiteX133" fmla="*/ 2490617 w 7467600"/>
              <a:gd name="connsiteY133" fmla="*/ 4206951 h 6858000"/>
              <a:gd name="connsiteX134" fmla="*/ 2819869 w 7467600"/>
              <a:gd name="connsiteY134" fmla="*/ 4252936 h 6858000"/>
              <a:gd name="connsiteX135" fmla="*/ 3143018 w 7467600"/>
              <a:gd name="connsiteY135" fmla="*/ 4332698 h 6858000"/>
              <a:gd name="connsiteX136" fmla="*/ 3241520 w 7467600"/>
              <a:gd name="connsiteY136" fmla="*/ 4385112 h 6858000"/>
              <a:gd name="connsiteX137" fmla="*/ 3374575 w 7467600"/>
              <a:gd name="connsiteY137" fmla="*/ 4451517 h 6858000"/>
              <a:gd name="connsiteX138" fmla="*/ 3505221 w 7467600"/>
              <a:gd name="connsiteY138" fmla="*/ 4480757 h 6858000"/>
              <a:gd name="connsiteX139" fmla="*/ 2626982 w 7467600"/>
              <a:gd name="connsiteY139" fmla="*/ 4206450 h 6858000"/>
              <a:gd name="connsiteX140" fmla="*/ 1310106 w 7467600"/>
              <a:gd name="connsiteY140" fmla="*/ 3943217 h 6858000"/>
              <a:gd name="connsiteX141" fmla="*/ 854994 w 7467600"/>
              <a:gd name="connsiteY141" fmla="*/ 4399136 h 6858000"/>
              <a:gd name="connsiteX142" fmla="*/ 742462 w 7467600"/>
              <a:gd name="connsiteY142" fmla="*/ 4594648 h 6858000"/>
              <a:gd name="connsiteX143" fmla="*/ 820602 w 7467600"/>
              <a:gd name="connsiteY143" fmla="*/ 4485915 h 6858000"/>
              <a:gd name="connsiteX144" fmla="*/ 878295 w 7467600"/>
              <a:gd name="connsiteY144" fmla="*/ 4403594 h 6858000"/>
              <a:gd name="connsiteX145" fmla="*/ 1240607 w 7467600"/>
              <a:gd name="connsiteY145" fmla="*/ 4010401 h 6858000"/>
              <a:gd name="connsiteX146" fmla="*/ 1310106 w 7467600"/>
              <a:gd name="connsiteY146" fmla="*/ 3943217 h 6858000"/>
              <a:gd name="connsiteX147" fmla="*/ 1423113 w 7467600"/>
              <a:gd name="connsiteY147" fmla="*/ 3874565 h 6858000"/>
              <a:gd name="connsiteX148" fmla="*/ 1260565 w 7467600"/>
              <a:gd name="connsiteY148" fmla="*/ 4031982 h 6858000"/>
              <a:gd name="connsiteX149" fmla="*/ 901900 w 7467600"/>
              <a:gd name="connsiteY149" fmla="*/ 4421236 h 6858000"/>
              <a:gd name="connsiteX150" fmla="*/ 845044 w 7467600"/>
              <a:gd name="connsiteY150" fmla="*/ 4502436 h 6858000"/>
              <a:gd name="connsiteX151" fmla="*/ 685926 w 7467600"/>
              <a:gd name="connsiteY151" fmla="*/ 4703069 h 6858000"/>
              <a:gd name="connsiteX152" fmla="*/ 684248 w 7467600"/>
              <a:gd name="connsiteY152" fmla="*/ 4706721 h 6858000"/>
              <a:gd name="connsiteX153" fmla="*/ 1423113 w 7467600"/>
              <a:gd name="connsiteY153" fmla="*/ 3874565 h 6858000"/>
              <a:gd name="connsiteX154" fmla="*/ 3316479 w 7467600"/>
              <a:gd name="connsiteY154" fmla="*/ 3872136 h 6858000"/>
              <a:gd name="connsiteX155" fmla="*/ 3546806 w 7467600"/>
              <a:gd name="connsiteY155" fmla="*/ 4356139 h 6858000"/>
              <a:gd name="connsiteX156" fmla="*/ 3364433 w 7467600"/>
              <a:gd name="connsiteY156" fmla="*/ 3953121 h 6858000"/>
              <a:gd name="connsiteX157" fmla="*/ 3316479 w 7467600"/>
              <a:gd name="connsiteY157" fmla="*/ 3872136 h 6858000"/>
              <a:gd name="connsiteX158" fmla="*/ 3291335 w 7467600"/>
              <a:gd name="connsiteY158" fmla="*/ 3767420 h 6858000"/>
              <a:gd name="connsiteX159" fmla="*/ 3390805 w 7467600"/>
              <a:gd name="connsiteY159" fmla="*/ 3937163 h 6858000"/>
              <a:gd name="connsiteX160" fmla="*/ 3579062 w 7467600"/>
              <a:gd name="connsiteY160" fmla="*/ 4359040 h 6858000"/>
              <a:gd name="connsiteX161" fmla="*/ 3467355 w 7467600"/>
              <a:gd name="connsiteY161" fmla="*/ 3988130 h 6858000"/>
              <a:gd name="connsiteX162" fmla="*/ 3310753 w 7467600"/>
              <a:gd name="connsiteY162" fmla="*/ 3787140 h 6858000"/>
              <a:gd name="connsiteX163" fmla="*/ 3291335 w 7467600"/>
              <a:gd name="connsiteY163" fmla="*/ 3767420 h 6858000"/>
              <a:gd name="connsiteX164" fmla="*/ 1635889 w 7467600"/>
              <a:gd name="connsiteY164" fmla="*/ 3709494 h 6858000"/>
              <a:gd name="connsiteX165" fmla="*/ 1634800 w 7467600"/>
              <a:gd name="connsiteY165" fmla="*/ 3731111 h 6858000"/>
              <a:gd name="connsiteX166" fmla="*/ 1635889 w 7467600"/>
              <a:gd name="connsiteY166" fmla="*/ 3709494 h 6858000"/>
              <a:gd name="connsiteX167" fmla="*/ 1510397 w 7467600"/>
              <a:gd name="connsiteY167" fmla="*/ 3684705 h 6858000"/>
              <a:gd name="connsiteX168" fmla="*/ 1146550 w 7467600"/>
              <a:gd name="connsiteY168" fmla="*/ 3802012 h 6858000"/>
              <a:gd name="connsiteX169" fmla="*/ 698834 w 7467600"/>
              <a:gd name="connsiteY169" fmla="*/ 3952272 h 6858000"/>
              <a:gd name="connsiteX170" fmla="*/ 34256 w 7467600"/>
              <a:gd name="connsiteY170" fmla="*/ 4347603 h 6858000"/>
              <a:gd name="connsiteX171" fmla="*/ 527241 w 7467600"/>
              <a:gd name="connsiteY171" fmla="*/ 4065078 h 6858000"/>
              <a:gd name="connsiteX172" fmla="*/ 1510397 w 7467600"/>
              <a:gd name="connsiteY172" fmla="*/ 3684705 h 6858000"/>
              <a:gd name="connsiteX173" fmla="*/ 1313114 w 7467600"/>
              <a:gd name="connsiteY173" fmla="*/ 3655216 h 6858000"/>
              <a:gd name="connsiteX174" fmla="*/ 1109304 w 7467600"/>
              <a:gd name="connsiteY174" fmla="*/ 3669030 h 6858000"/>
              <a:gd name="connsiteX175" fmla="*/ 8129 w 7467600"/>
              <a:gd name="connsiteY175" fmla="*/ 4330519 h 6858000"/>
              <a:gd name="connsiteX176" fmla="*/ 687572 w 7467600"/>
              <a:gd name="connsiteY176" fmla="*/ 3925629 h 6858000"/>
              <a:gd name="connsiteX177" fmla="*/ 1138365 w 7467600"/>
              <a:gd name="connsiteY177" fmla="*/ 3774515 h 6858000"/>
              <a:gd name="connsiteX178" fmla="*/ 1505579 w 7467600"/>
              <a:gd name="connsiteY178" fmla="*/ 3655526 h 6858000"/>
              <a:gd name="connsiteX179" fmla="*/ 1313114 w 7467600"/>
              <a:gd name="connsiteY179" fmla="*/ 3655216 h 6858000"/>
              <a:gd name="connsiteX180" fmla="*/ 3655073 w 7467600"/>
              <a:gd name="connsiteY180" fmla="*/ 3650884 h 6858000"/>
              <a:gd name="connsiteX181" fmla="*/ 3989938 w 7467600"/>
              <a:gd name="connsiteY181" fmla="*/ 3991685 h 6858000"/>
              <a:gd name="connsiteX182" fmla="*/ 4393907 w 7467600"/>
              <a:gd name="connsiteY182" fmla="*/ 4261258 h 6858000"/>
              <a:gd name="connsiteX183" fmla="*/ 4648051 w 7467600"/>
              <a:gd name="connsiteY183" fmla="*/ 4374051 h 6858000"/>
              <a:gd name="connsiteX184" fmla="*/ 4383389 w 7467600"/>
              <a:gd name="connsiteY184" fmla="*/ 4184369 h 6858000"/>
              <a:gd name="connsiteX185" fmla="*/ 4165508 w 7467600"/>
              <a:gd name="connsiteY185" fmla="*/ 4035196 h 6858000"/>
              <a:gd name="connsiteX186" fmla="*/ 4068162 w 7467600"/>
              <a:gd name="connsiteY186" fmla="*/ 3953394 h 6858000"/>
              <a:gd name="connsiteX187" fmla="*/ 3981416 w 7467600"/>
              <a:gd name="connsiteY187" fmla="*/ 3880482 h 6858000"/>
              <a:gd name="connsiteX188" fmla="*/ 3800147 w 7467600"/>
              <a:gd name="connsiteY188" fmla="*/ 3749872 h 6858000"/>
              <a:gd name="connsiteX189" fmla="*/ 3655073 w 7467600"/>
              <a:gd name="connsiteY189" fmla="*/ 3650884 h 6858000"/>
              <a:gd name="connsiteX190" fmla="*/ 3670252 w 7467600"/>
              <a:gd name="connsiteY190" fmla="*/ 3622798 h 6858000"/>
              <a:gd name="connsiteX191" fmla="*/ 3817258 w 7467600"/>
              <a:gd name="connsiteY191" fmla="*/ 3723577 h 6858000"/>
              <a:gd name="connsiteX192" fmla="*/ 4000461 w 7467600"/>
              <a:gd name="connsiteY192" fmla="*/ 3855966 h 6858000"/>
              <a:gd name="connsiteX193" fmla="*/ 4088180 w 7467600"/>
              <a:gd name="connsiteY193" fmla="*/ 3929774 h 6858000"/>
              <a:gd name="connsiteX194" fmla="*/ 4184555 w 7467600"/>
              <a:gd name="connsiteY194" fmla="*/ 4010683 h 6858000"/>
              <a:gd name="connsiteX195" fmla="*/ 4399563 w 7467600"/>
              <a:gd name="connsiteY195" fmla="*/ 4158106 h 6858000"/>
              <a:gd name="connsiteX196" fmla="*/ 4684469 w 7467600"/>
              <a:gd name="connsiteY196" fmla="*/ 4364680 h 6858000"/>
              <a:gd name="connsiteX197" fmla="*/ 4690271 w 7467600"/>
              <a:gd name="connsiteY197" fmla="*/ 4370034 h 6858000"/>
              <a:gd name="connsiteX198" fmla="*/ 4136093 w 7467600"/>
              <a:gd name="connsiteY198" fmla="*/ 3858466 h 6858000"/>
              <a:gd name="connsiteX199" fmla="*/ 3670252 w 7467600"/>
              <a:gd name="connsiteY199" fmla="*/ 3622798 h 6858000"/>
              <a:gd name="connsiteX200" fmla="*/ 4440129 w 7467600"/>
              <a:gd name="connsiteY200" fmla="*/ 3448571 h 6858000"/>
              <a:gd name="connsiteX201" fmla="*/ 4856525 w 7467600"/>
              <a:gd name="connsiteY201" fmla="*/ 3915351 h 6858000"/>
              <a:gd name="connsiteX202" fmla="*/ 5059055 w 7467600"/>
              <a:gd name="connsiteY202" fmla="*/ 4108918 h 6858000"/>
              <a:gd name="connsiteX203" fmla="*/ 5290070 w 7467600"/>
              <a:gd name="connsiteY203" fmla="*/ 4263619 h 6858000"/>
              <a:gd name="connsiteX204" fmla="*/ 4834991 w 7467600"/>
              <a:gd name="connsiteY204" fmla="*/ 3830985 h 6858000"/>
              <a:gd name="connsiteX205" fmla="*/ 4440129 w 7467600"/>
              <a:gd name="connsiteY205" fmla="*/ 3448571 h 6858000"/>
              <a:gd name="connsiteX206" fmla="*/ 4441737 w 7467600"/>
              <a:gd name="connsiteY206" fmla="*/ 3399734 h 6858000"/>
              <a:gd name="connsiteX207" fmla="*/ 4431236 w 7467600"/>
              <a:gd name="connsiteY207" fmla="*/ 3400954 h 6858000"/>
              <a:gd name="connsiteX208" fmla="*/ 4557150 w 7467600"/>
              <a:gd name="connsiteY208" fmla="*/ 3510023 h 6858000"/>
              <a:gd name="connsiteX209" fmla="*/ 4856936 w 7467600"/>
              <a:gd name="connsiteY209" fmla="*/ 3809146 h 6858000"/>
              <a:gd name="connsiteX210" fmla="*/ 5111996 w 7467600"/>
              <a:gd name="connsiteY210" fmla="*/ 4065759 h 6858000"/>
              <a:gd name="connsiteX211" fmla="*/ 5388878 w 7467600"/>
              <a:gd name="connsiteY211" fmla="*/ 4300185 h 6858000"/>
              <a:gd name="connsiteX212" fmla="*/ 5425556 w 7467600"/>
              <a:gd name="connsiteY212" fmla="*/ 4308967 h 6858000"/>
              <a:gd name="connsiteX213" fmla="*/ 4943646 w 7467600"/>
              <a:gd name="connsiteY213" fmla="*/ 3822916 h 6858000"/>
              <a:gd name="connsiteX214" fmla="*/ 4594837 w 7467600"/>
              <a:gd name="connsiteY214" fmla="*/ 3532274 h 6858000"/>
              <a:gd name="connsiteX215" fmla="*/ 4441737 w 7467600"/>
              <a:gd name="connsiteY215" fmla="*/ 3399734 h 6858000"/>
              <a:gd name="connsiteX216" fmla="*/ 5425834 w 7467600"/>
              <a:gd name="connsiteY216" fmla="*/ 3162785 h 6858000"/>
              <a:gd name="connsiteX217" fmla="*/ 5401644 w 7467600"/>
              <a:gd name="connsiteY217" fmla="*/ 3617847 h 6858000"/>
              <a:gd name="connsiteX218" fmla="*/ 5467256 w 7467600"/>
              <a:gd name="connsiteY218" fmla="*/ 4175494 h 6858000"/>
              <a:gd name="connsiteX219" fmla="*/ 5448069 w 7467600"/>
              <a:gd name="connsiteY219" fmla="*/ 3567554 h 6858000"/>
              <a:gd name="connsiteX220" fmla="*/ 5425834 w 7467600"/>
              <a:gd name="connsiteY220" fmla="*/ 3162785 h 6858000"/>
              <a:gd name="connsiteX221" fmla="*/ 1318687 w 7467600"/>
              <a:gd name="connsiteY221" fmla="*/ 3113840 h 6858000"/>
              <a:gd name="connsiteX222" fmla="*/ 1066793 w 7467600"/>
              <a:gd name="connsiteY222" fmla="*/ 3212171 h 6858000"/>
              <a:gd name="connsiteX223" fmla="*/ 993319 w 7467600"/>
              <a:gd name="connsiteY223" fmla="*/ 3247648 h 6858000"/>
              <a:gd name="connsiteX224" fmla="*/ 853081 w 7467600"/>
              <a:gd name="connsiteY224" fmla="*/ 3312410 h 6858000"/>
              <a:gd name="connsiteX225" fmla="*/ 805957 w 7467600"/>
              <a:gd name="connsiteY225" fmla="*/ 3330443 h 6858000"/>
              <a:gd name="connsiteX226" fmla="*/ 1318687 w 7467600"/>
              <a:gd name="connsiteY226" fmla="*/ 3113840 h 6858000"/>
              <a:gd name="connsiteX227" fmla="*/ 5453702 w 7467600"/>
              <a:gd name="connsiteY227" fmla="*/ 3090882 h 6858000"/>
              <a:gd name="connsiteX228" fmla="*/ 5480135 w 7467600"/>
              <a:gd name="connsiteY228" fmla="*/ 3565802 h 6858000"/>
              <a:gd name="connsiteX229" fmla="*/ 5499023 w 7467600"/>
              <a:gd name="connsiteY229" fmla="*/ 4166310 h 6858000"/>
              <a:gd name="connsiteX230" fmla="*/ 5547022 w 7467600"/>
              <a:gd name="connsiteY230" fmla="*/ 3607838 h 6858000"/>
              <a:gd name="connsiteX231" fmla="*/ 5515964 w 7467600"/>
              <a:gd name="connsiteY231" fmla="*/ 3378541 h 6858000"/>
              <a:gd name="connsiteX232" fmla="*/ 5453702 w 7467600"/>
              <a:gd name="connsiteY232" fmla="*/ 3090882 h 6858000"/>
              <a:gd name="connsiteX233" fmla="*/ 1238695 w 7467600"/>
              <a:gd name="connsiteY233" fmla="*/ 3076820 h 6858000"/>
              <a:gd name="connsiteX234" fmla="*/ 716371 w 7467600"/>
              <a:gd name="connsiteY234" fmla="*/ 3293249 h 6858000"/>
              <a:gd name="connsiteX235" fmla="*/ 579522 w 7467600"/>
              <a:gd name="connsiteY235" fmla="*/ 3371759 h 6858000"/>
              <a:gd name="connsiteX236" fmla="*/ 600288 w 7467600"/>
              <a:gd name="connsiteY236" fmla="*/ 3365555 h 6858000"/>
              <a:gd name="connsiteX237" fmla="*/ 840692 w 7467600"/>
              <a:gd name="connsiteY237" fmla="*/ 3284921 h 6858000"/>
              <a:gd name="connsiteX238" fmla="*/ 979248 w 7467600"/>
              <a:gd name="connsiteY238" fmla="*/ 3221003 h 6858000"/>
              <a:gd name="connsiteX239" fmla="*/ 1053282 w 7467600"/>
              <a:gd name="connsiteY239" fmla="*/ 3185247 h 6858000"/>
              <a:gd name="connsiteX240" fmla="*/ 1320603 w 7467600"/>
              <a:gd name="connsiteY240" fmla="*/ 3081281 h 6858000"/>
              <a:gd name="connsiteX241" fmla="*/ 1238695 w 7467600"/>
              <a:gd name="connsiteY241" fmla="*/ 3076820 h 6858000"/>
              <a:gd name="connsiteX242" fmla="*/ 5425627 w 7467600"/>
              <a:gd name="connsiteY242" fmla="*/ 2954192 h 6858000"/>
              <a:gd name="connsiteX243" fmla="*/ 5470770 w 7467600"/>
              <a:gd name="connsiteY243" fmla="*/ 3005435 h 6858000"/>
              <a:gd name="connsiteX244" fmla="*/ 5519779 w 7467600"/>
              <a:gd name="connsiteY244" fmla="*/ 4359223 h 6858000"/>
              <a:gd name="connsiteX245" fmla="*/ 5520293 w 7467600"/>
              <a:gd name="connsiteY245" fmla="*/ 4360602 h 6858000"/>
              <a:gd name="connsiteX246" fmla="*/ 5767221 w 7467600"/>
              <a:gd name="connsiteY246" fmla="*/ 4665564 h 6858000"/>
              <a:gd name="connsiteX247" fmla="*/ 6937169 w 7467600"/>
              <a:gd name="connsiteY247" fmla="*/ 4815941 h 6858000"/>
              <a:gd name="connsiteX248" fmla="*/ 6953922 w 7467600"/>
              <a:gd name="connsiteY248" fmla="*/ 4890068 h 6858000"/>
              <a:gd name="connsiteX249" fmla="*/ 6071359 w 7467600"/>
              <a:gd name="connsiteY249" fmla="*/ 4770770 h 6858000"/>
              <a:gd name="connsiteX250" fmla="*/ 6038839 w 7467600"/>
              <a:gd name="connsiteY250" fmla="*/ 4764474 h 6858000"/>
              <a:gd name="connsiteX251" fmla="*/ 6038706 w 7467600"/>
              <a:gd name="connsiteY251" fmla="*/ 4763847 h 6858000"/>
              <a:gd name="connsiteX252" fmla="*/ 6037784 w 7467600"/>
              <a:gd name="connsiteY252" fmla="*/ 4764270 h 6858000"/>
              <a:gd name="connsiteX253" fmla="*/ 6038839 w 7467600"/>
              <a:gd name="connsiteY253" fmla="*/ 4764474 h 6858000"/>
              <a:gd name="connsiteX254" fmla="*/ 6040338 w 7467600"/>
              <a:gd name="connsiteY254" fmla="*/ 4771418 h 6858000"/>
              <a:gd name="connsiteX255" fmla="*/ 6024488 w 7467600"/>
              <a:gd name="connsiteY255" fmla="*/ 4809903 h 6858000"/>
              <a:gd name="connsiteX256" fmla="*/ 5599771 w 7467600"/>
              <a:gd name="connsiteY256" fmla="*/ 5509652 h 6858000"/>
              <a:gd name="connsiteX257" fmla="*/ 5548843 w 7467600"/>
              <a:gd name="connsiteY257" fmla="*/ 5563845 h 6858000"/>
              <a:gd name="connsiteX258" fmla="*/ 5940952 w 7467600"/>
              <a:gd name="connsiteY258" fmla="*/ 6250028 h 6858000"/>
              <a:gd name="connsiteX259" fmla="*/ 6043441 w 7467600"/>
              <a:gd name="connsiteY259" fmla="*/ 6665847 h 6858000"/>
              <a:gd name="connsiteX260" fmla="*/ 6093432 w 7467600"/>
              <a:gd name="connsiteY260" fmla="*/ 6858000 h 6858000"/>
              <a:gd name="connsiteX261" fmla="*/ 6034344 w 7467600"/>
              <a:gd name="connsiteY261" fmla="*/ 6858000 h 6858000"/>
              <a:gd name="connsiteX262" fmla="*/ 6026679 w 7467600"/>
              <a:gd name="connsiteY262" fmla="*/ 6836959 h 6858000"/>
              <a:gd name="connsiteX263" fmla="*/ 5800441 w 7467600"/>
              <a:gd name="connsiteY263" fmla="*/ 6335286 h 6858000"/>
              <a:gd name="connsiteX264" fmla="*/ 5526562 w 7467600"/>
              <a:gd name="connsiteY264" fmla="*/ 5705388 h 6858000"/>
              <a:gd name="connsiteX265" fmla="*/ 5519640 w 7467600"/>
              <a:gd name="connsiteY265" fmla="*/ 5683774 h 6858000"/>
              <a:gd name="connsiteX266" fmla="*/ 5844559 w 7467600"/>
              <a:gd name="connsiteY266" fmla="*/ 6553349 h 6858000"/>
              <a:gd name="connsiteX267" fmla="*/ 5975994 w 7467600"/>
              <a:gd name="connsiteY267" fmla="*/ 6858000 h 6858000"/>
              <a:gd name="connsiteX268" fmla="*/ 5898547 w 7467600"/>
              <a:gd name="connsiteY268" fmla="*/ 6858000 h 6858000"/>
              <a:gd name="connsiteX269" fmla="*/ 5682041 w 7467600"/>
              <a:gd name="connsiteY269" fmla="*/ 6355860 h 6858000"/>
              <a:gd name="connsiteX270" fmla="*/ 5461758 w 7467600"/>
              <a:gd name="connsiteY270" fmla="*/ 5820220 h 6858000"/>
              <a:gd name="connsiteX271" fmla="*/ 5237282 w 7467600"/>
              <a:gd name="connsiteY271" fmla="*/ 6579086 h 6858000"/>
              <a:gd name="connsiteX272" fmla="*/ 5115009 w 7467600"/>
              <a:gd name="connsiteY272" fmla="*/ 6858000 h 6858000"/>
              <a:gd name="connsiteX273" fmla="*/ 5028074 w 7467600"/>
              <a:gd name="connsiteY273" fmla="*/ 6858000 h 6858000"/>
              <a:gd name="connsiteX274" fmla="*/ 5079508 w 7467600"/>
              <a:gd name="connsiteY274" fmla="*/ 6749074 h 6858000"/>
              <a:gd name="connsiteX275" fmla="*/ 5371846 w 7467600"/>
              <a:gd name="connsiteY275" fmla="*/ 5924413 h 6858000"/>
              <a:gd name="connsiteX276" fmla="*/ 5270512 w 7467600"/>
              <a:gd name="connsiteY276" fmla="*/ 6138975 h 6858000"/>
              <a:gd name="connsiteX277" fmla="*/ 5062409 w 7467600"/>
              <a:gd name="connsiteY277" fmla="*/ 6653544 h 6858000"/>
              <a:gd name="connsiteX278" fmla="*/ 5036628 w 7467600"/>
              <a:gd name="connsiteY278" fmla="*/ 6754247 h 6858000"/>
              <a:gd name="connsiteX279" fmla="*/ 5009112 w 7467600"/>
              <a:gd name="connsiteY279" fmla="*/ 6858000 h 6858000"/>
              <a:gd name="connsiteX280" fmla="*/ 4976679 w 7467600"/>
              <a:gd name="connsiteY280" fmla="*/ 6858000 h 6858000"/>
              <a:gd name="connsiteX281" fmla="*/ 5006537 w 7467600"/>
              <a:gd name="connsiteY281" fmla="*/ 6747068 h 6858000"/>
              <a:gd name="connsiteX282" fmla="*/ 5032723 w 7467600"/>
              <a:gd name="connsiteY282" fmla="*/ 6644957 h 6858000"/>
              <a:gd name="connsiteX283" fmla="*/ 5242949 w 7467600"/>
              <a:gd name="connsiteY283" fmla="*/ 6125175 h 6858000"/>
              <a:gd name="connsiteX284" fmla="*/ 5286321 w 7467600"/>
              <a:gd name="connsiteY284" fmla="*/ 6033555 h 6858000"/>
              <a:gd name="connsiteX285" fmla="*/ 5008210 w 7467600"/>
              <a:gd name="connsiteY285" fmla="*/ 6649194 h 6858000"/>
              <a:gd name="connsiteX286" fmla="*/ 4986321 w 7467600"/>
              <a:gd name="connsiteY286" fmla="*/ 6765687 h 6858000"/>
              <a:gd name="connsiteX287" fmla="*/ 4973474 w 7467600"/>
              <a:gd name="connsiteY287" fmla="*/ 6858000 h 6858000"/>
              <a:gd name="connsiteX288" fmla="*/ 4907178 w 7467600"/>
              <a:gd name="connsiteY288" fmla="*/ 6858000 h 6858000"/>
              <a:gd name="connsiteX289" fmla="*/ 4910810 w 7467600"/>
              <a:gd name="connsiteY289" fmla="*/ 6829660 h 6858000"/>
              <a:gd name="connsiteX290" fmla="*/ 4987461 w 7467600"/>
              <a:gd name="connsiteY290" fmla="*/ 6432994 h 6858000"/>
              <a:gd name="connsiteX291" fmla="*/ 5179262 w 7467600"/>
              <a:gd name="connsiteY291" fmla="*/ 6035044 h 6858000"/>
              <a:gd name="connsiteX292" fmla="*/ 4689678 w 7467600"/>
              <a:gd name="connsiteY292" fmla="*/ 6440241 h 6858000"/>
              <a:gd name="connsiteX293" fmla="*/ 4477543 w 7467600"/>
              <a:gd name="connsiteY293" fmla="*/ 6674836 h 6858000"/>
              <a:gd name="connsiteX294" fmla="*/ 4329957 w 7467600"/>
              <a:gd name="connsiteY294" fmla="*/ 6858000 h 6858000"/>
              <a:gd name="connsiteX295" fmla="*/ 4218595 w 7467600"/>
              <a:gd name="connsiteY295" fmla="*/ 6858000 h 6858000"/>
              <a:gd name="connsiteX296" fmla="*/ 4368888 w 7467600"/>
              <a:gd name="connsiteY296" fmla="*/ 6668412 h 6858000"/>
              <a:gd name="connsiteX297" fmla="*/ 4563091 w 7467600"/>
              <a:gd name="connsiteY297" fmla="*/ 6442508 h 6858000"/>
              <a:gd name="connsiteX298" fmla="*/ 5387324 w 7467600"/>
              <a:gd name="connsiteY298" fmla="*/ 5705830 h 6858000"/>
              <a:gd name="connsiteX299" fmla="*/ 5073620 w 7467600"/>
              <a:gd name="connsiteY299" fmla="*/ 5955437 h 6858000"/>
              <a:gd name="connsiteX300" fmla="*/ 4689789 w 7467600"/>
              <a:gd name="connsiteY300" fmla="*/ 6268382 h 6858000"/>
              <a:gd name="connsiteX301" fmla="*/ 4418722 w 7467600"/>
              <a:gd name="connsiteY301" fmla="*/ 6570886 h 6858000"/>
              <a:gd name="connsiteX302" fmla="*/ 4214944 w 7467600"/>
              <a:gd name="connsiteY302" fmla="*/ 6858000 h 6858000"/>
              <a:gd name="connsiteX303" fmla="*/ 4177898 w 7467600"/>
              <a:gd name="connsiteY303" fmla="*/ 6858000 h 6858000"/>
              <a:gd name="connsiteX304" fmla="*/ 4391597 w 7467600"/>
              <a:gd name="connsiteY304" fmla="*/ 6556370 h 6858000"/>
              <a:gd name="connsiteX305" fmla="*/ 4668889 w 7467600"/>
              <a:gd name="connsiteY305" fmla="*/ 6246399 h 6858000"/>
              <a:gd name="connsiteX306" fmla="*/ 5055427 w 7467600"/>
              <a:gd name="connsiteY306" fmla="*/ 5931476 h 6858000"/>
              <a:gd name="connsiteX307" fmla="*/ 5371814 w 7467600"/>
              <a:gd name="connsiteY307" fmla="*/ 5678975 h 6858000"/>
              <a:gd name="connsiteX308" fmla="*/ 4987918 w 7467600"/>
              <a:gd name="connsiteY308" fmla="*/ 5838701 h 6858000"/>
              <a:gd name="connsiteX309" fmla="*/ 4317146 w 7467600"/>
              <a:gd name="connsiteY309" fmla="*/ 6587716 h 6858000"/>
              <a:gd name="connsiteX310" fmla="*/ 4171627 w 7467600"/>
              <a:gd name="connsiteY310" fmla="*/ 6858000 h 6858000"/>
              <a:gd name="connsiteX311" fmla="*/ 4081585 w 7467600"/>
              <a:gd name="connsiteY311" fmla="*/ 6858000 h 6858000"/>
              <a:gd name="connsiteX312" fmla="*/ 4238603 w 7467600"/>
              <a:gd name="connsiteY312" fmla="*/ 6559341 h 6858000"/>
              <a:gd name="connsiteX313" fmla="*/ 4778333 w 7467600"/>
              <a:gd name="connsiteY313" fmla="*/ 5873626 h 6858000"/>
              <a:gd name="connsiteX314" fmla="*/ 5414185 w 7467600"/>
              <a:gd name="connsiteY314" fmla="*/ 5573882 h 6858000"/>
              <a:gd name="connsiteX315" fmla="*/ 5959648 w 7467600"/>
              <a:gd name="connsiteY315" fmla="*/ 4760797 h 6858000"/>
              <a:gd name="connsiteX316" fmla="*/ 5355019 w 7467600"/>
              <a:gd name="connsiteY316" fmla="*/ 4734672 h 6858000"/>
              <a:gd name="connsiteX317" fmla="*/ 5083565 w 7467600"/>
              <a:gd name="connsiteY317" fmla="*/ 5179121 h 6858000"/>
              <a:gd name="connsiteX318" fmla="*/ 4713577 w 7467600"/>
              <a:gd name="connsiteY318" fmla="*/ 5616803 h 6858000"/>
              <a:gd name="connsiteX319" fmla="*/ 3989559 w 7467600"/>
              <a:gd name="connsiteY319" fmla="*/ 6145945 h 6858000"/>
              <a:gd name="connsiteX320" fmla="*/ 3939824 w 7467600"/>
              <a:gd name="connsiteY320" fmla="*/ 6066900 h 6858000"/>
              <a:gd name="connsiteX321" fmla="*/ 4584537 w 7467600"/>
              <a:gd name="connsiteY321" fmla="*/ 5324826 h 6858000"/>
              <a:gd name="connsiteX322" fmla="*/ 5037105 w 7467600"/>
              <a:gd name="connsiteY322" fmla="*/ 5088765 h 6858000"/>
              <a:gd name="connsiteX323" fmla="*/ 5039930 w 7467600"/>
              <a:gd name="connsiteY323" fmla="*/ 5089585 h 6858000"/>
              <a:gd name="connsiteX324" fmla="*/ 5263764 w 7467600"/>
              <a:gd name="connsiteY324" fmla="*/ 4735525 h 6858000"/>
              <a:gd name="connsiteX325" fmla="*/ 4086300 w 7467600"/>
              <a:gd name="connsiteY325" fmla="*/ 4884599 h 6858000"/>
              <a:gd name="connsiteX326" fmla="*/ 4085485 w 7467600"/>
              <a:gd name="connsiteY326" fmla="*/ 4899070 h 6858000"/>
              <a:gd name="connsiteX327" fmla="*/ 3871915 w 7467600"/>
              <a:gd name="connsiteY327" fmla="*/ 5253645 h 6858000"/>
              <a:gd name="connsiteX328" fmla="*/ 3799374 w 7467600"/>
              <a:gd name="connsiteY328" fmla="*/ 5466127 h 6858000"/>
              <a:gd name="connsiteX329" fmla="*/ 3498850 w 7467600"/>
              <a:gd name="connsiteY329" fmla="*/ 6661888 h 6858000"/>
              <a:gd name="connsiteX330" fmla="*/ 3399216 w 7467600"/>
              <a:gd name="connsiteY330" fmla="*/ 6858000 h 6858000"/>
              <a:gd name="connsiteX331" fmla="*/ 3303688 w 7467600"/>
              <a:gd name="connsiteY331" fmla="*/ 6858000 h 6858000"/>
              <a:gd name="connsiteX332" fmla="*/ 3391774 w 7467600"/>
              <a:gd name="connsiteY332" fmla="*/ 6697181 h 6858000"/>
              <a:gd name="connsiteX333" fmla="*/ 3735540 w 7467600"/>
              <a:gd name="connsiteY333" fmla="*/ 5546923 h 6858000"/>
              <a:gd name="connsiteX334" fmla="*/ 3729438 w 7467600"/>
              <a:gd name="connsiteY334" fmla="*/ 5569058 h 6858000"/>
              <a:gd name="connsiteX335" fmla="*/ 3707782 w 7467600"/>
              <a:gd name="connsiteY335" fmla="*/ 5644908 h 6858000"/>
              <a:gd name="connsiteX336" fmla="*/ 3583827 w 7467600"/>
              <a:gd name="connsiteY336" fmla="*/ 6039215 h 6858000"/>
              <a:gd name="connsiteX337" fmla="*/ 3547861 w 7467600"/>
              <a:gd name="connsiteY337" fmla="*/ 6129609 h 6858000"/>
              <a:gd name="connsiteX338" fmla="*/ 3490905 w 7467600"/>
              <a:gd name="connsiteY338" fmla="*/ 6277660 h 6858000"/>
              <a:gd name="connsiteX339" fmla="*/ 3455859 w 7467600"/>
              <a:gd name="connsiteY339" fmla="*/ 6391301 h 6858000"/>
              <a:gd name="connsiteX340" fmla="*/ 3429112 w 7467600"/>
              <a:gd name="connsiteY340" fmla="*/ 6479469 h 6858000"/>
              <a:gd name="connsiteX341" fmla="*/ 3304862 w 7467600"/>
              <a:gd name="connsiteY341" fmla="*/ 6796476 h 6858000"/>
              <a:gd name="connsiteX342" fmla="*/ 3276071 w 7467600"/>
              <a:gd name="connsiteY342" fmla="*/ 6858000 h 6858000"/>
              <a:gd name="connsiteX343" fmla="*/ 3240805 w 7467600"/>
              <a:gd name="connsiteY343" fmla="*/ 6858000 h 6858000"/>
              <a:gd name="connsiteX344" fmla="*/ 3275917 w 7467600"/>
              <a:gd name="connsiteY344" fmla="*/ 6783192 h 6858000"/>
              <a:gd name="connsiteX345" fmla="*/ 3399358 w 7467600"/>
              <a:gd name="connsiteY345" fmla="*/ 6469011 h 6858000"/>
              <a:gd name="connsiteX346" fmla="*/ 3425650 w 7467600"/>
              <a:gd name="connsiteY346" fmla="*/ 6381333 h 6858000"/>
              <a:gd name="connsiteX347" fmla="*/ 3460661 w 7467600"/>
              <a:gd name="connsiteY347" fmla="*/ 6266763 h 6858000"/>
              <a:gd name="connsiteX348" fmla="*/ 3518021 w 7467600"/>
              <a:gd name="connsiteY348" fmla="*/ 6117298 h 6858000"/>
              <a:gd name="connsiteX349" fmla="*/ 3554035 w 7467600"/>
              <a:gd name="connsiteY349" fmla="*/ 6027832 h 6858000"/>
              <a:gd name="connsiteX350" fmla="*/ 3677174 w 7467600"/>
              <a:gd name="connsiteY350" fmla="*/ 5636351 h 6858000"/>
              <a:gd name="connsiteX351" fmla="*/ 3698819 w 7467600"/>
              <a:gd name="connsiteY351" fmla="*/ 5560503 h 6858000"/>
              <a:gd name="connsiteX352" fmla="*/ 3702094 w 7467600"/>
              <a:gd name="connsiteY352" fmla="*/ 5549194 h 6858000"/>
              <a:gd name="connsiteX353" fmla="*/ 3398355 w 7467600"/>
              <a:gd name="connsiteY353" fmla="*/ 6094603 h 6858000"/>
              <a:gd name="connsiteX354" fmla="*/ 3193941 w 7467600"/>
              <a:gd name="connsiteY354" fmla="*/ 6798775 h 6858000"/>
              <a:gd name="connsiteX355" fmla="*/ 3184140 w 7467600"/>
              <a:gd name="connsiteY355" fmla="*/ 6858000 h 6858000"/>
              <a:gd name="connsiteX356" fmla="*/ 3099978 w 7467600"/>
              <a:gd name="connsiteY356" fmla="*/ 6858000 h 6858000"/>
              <a:gd name="connsiteX357" fmla="*/ 3101556 w 7467600"/>
              <a:gd name="connsiteY357" fmla="*/ 6843337 h 6858000"/>
              <a:gd name="connsiteX358" fmla="*/ 3370162 w 7467600"/>
              <a:gd name="connsiteY358" fmla="*/ 5785550 h 6858000"/>
              <a:gd name="connsiteX359" fmla="*/ 3746477 w 7467600"/>
              <a:gd name="connsiteY359" fmla="*/ 5377889 h 6858000"/>
              <a:gd name="connsiteX360" fmla="*/ 3863399 w 7467600"/>
              <a:gd name="connsiteY360" fmla="*/ 5087257 h 6858000"/>
              <a:gd name="connsiteX361" fmla="*/ 3968712 w 7467600"/>
              <a:gd name="connsiteY361" fmla="*/ 4913989 h 6858000"/>
              <a:gd name="connsiteX362" fmla="*/ 2792390 w 7467600"/>
              <a:gd name="connsiteY362" fmla="*/ 5382974 h 6858000"/>
              <a:gd name="connsiteX363" fmla="*/ 2714982 w 7467600"/>
              <a:gd name="connsiteY363" fmla="*/ 5427051 h 6858000"/>
              <a:gd name="connsiteX364" fmla="*/ 2813361 w 7467600"/>
              <a:gd name="connsiteY364" fmla="*/ 6023912 h 6858000"/>
              <a:gd name="connsiteX365" fmla="*/ 2688430 w 7467600"/>
              <a:gd name="connsiteY365" fmla="*/ 6801564 h 6858000"/>
              <a:gd name="connsiteX366" fmla="*/ 2629626 w 7467600"/>
              <a:gd name="connsiteY366" fmla="*/ 6763394 h 6858000"/>
              <a:gd name="connsiteX367" fmla="*/ 2565328 w 7467600"/>
              <a:gd name="connsiteY367" fmla="*/ 5516399 h 6858000"/>
              <a:gd name="connsiteX368" fmla="*/ 1922999 w 7467600"/>
              <a:gd name="connsiteY368" fmla="*/ 5980343 h 6858000"/>
              <a:gd name="connsiteX369" fmla="*/ 1950261 w 7467600"/>
              <a:gd name="connsiteY369" fmla="*/ 6405858 h 6858000"/>
              <a:gd name="connsiteX370" fmla="*/ 2365554 w 7467600"/>
              <a:gd name="connsiteY370" fmla="*/ 6759107 h 6858000"/>
              <a:gd name="connsiteX371" fmla="*/ 2424142 w 7467600"/>
              <a:gd name="connsiteY371" fmla="*/ 6858000 h 6858000"/>
              <a:gd name="connsiteX372" fmla="*/ 2395994 w 7467600"/>
              <a:gd name="connsiteY372" fmla="*/ 6858000 h 6858000"/>
              <a:gd name="connsiteX373" fmla="*/ 2392863 w 7467600"/>
              <a:gd name="connsiteY373" fmla="*/ 6852964 h 6858000"/>
              <a:gd name="connsiteX374" fmla="*/ 2017589 w 7467600"/>
              <a:gd name="connsiteY374" fmla="*/ 6493982 h 6858000"/>
              <a:gd name="connsiteX375" fmla="*/ 2147336 w 7467600"/>
              <a:gd name="connsiteY375" fmla="*/ 6594052 h 6858000"/>
              <a:gd name="connsiteX376" fmla="*/ 2207047 w 7467600"/>
              <a:gd name="connsiteY376" fmla="*/ 6654540 h 6858000"/>
              <a:gd name="connsiteX377" fmla="*/ 2299106 w 7467600"/>
              <a:gd name="connsiteY377" fmla="*/ 6778931 h 6858000"/>
              <a:gd name="connsiteX378" fmla="*/ 2314430 w 7467600"/>
              <a:gd name="connsiteY378" fmla="*/ 6801144 h 6858000"/>
              <a:gd name="connsiteX379" fmla="*/ 2352406 w 7467600"/>
              <a:gd name="connsiteY379" fmla="*/ 6858000 h 6858000"/>
              <a:gd name="connsiteX380" fmla="*/ 2314492 w 7467600"/>
              <a:gd name="connsiteY380" fmla="*/ 6858000 h 6858000"/>
              <a:gd name="connsiteX381" fmla="*/ 2288095 w 7467600"/>
              <a:gd name="connsiteY381" fmla="*/ 6818030 h 6858000"/>
              <a:gd name="connsiteX382" fmla="*/ 2272768 w 7467600"/>
              <a:gd name="connsiteY382" fmla="*/ 6795822 h 6858000"/>
              <a:gd name="connsiteX383" fmla="*/ 2182715 w 7467600"/>
              <a:gd name="connsiteY383" fmla="*/ 6675071 h 6858000"/>
              <a:gd name="connsiteX384" fmla="*/ 2032061 w 7467600"/>
              <a:gd name="connsiteY384" fmla="*/ 6541380 h 6858000"/>
              <a:gd name="connsiteX385" fmla="*/ 2257220 w 7467600"/>
              <a:gd name="connsiteY385" fmla="*/ 6826257 h 6858000"/>
              <a:gd name="connsiteX386" fmla="*/ 2281324 w 7467600"/>
              <a:gd name="connsiteY386" fmla="*/ 6858000 h 6858000"/>
              <a:gd name="connsiteX387" fmla="*/ 2242860 w 7467600"/>
              <a:gd name="connsiteY387" fmla="*/ 6858000 h 6858000"/>
              <a:gd name="connsiteX388" fmla="*/ 2232818 w 7467600"/>
              <a:gd name="connsiteY388" fmla="*/ 6844926 h 6858000"/>
              <a:gd name="connsiteX389" fmla="*/ 1990172 w 7467600"/>
              <a:gd name="connsiteY389" fmla="*/ 6542121 h 6858000"/>
              <a:gd name="connsiteX390" fmla="*/ 2124090 w 7467600"/>
              <a:gd name="connsiteY390" fmla="*/ 6761017 h 6858000"/>
              <a:gd name="connsiteX391" fmla="*/ 2200380 w 7467600"/>
              <a:gd name="connsiteY391" fmla="*/ 6858000 h 6858000"/>
              <a:gd name="connsiteX392" fmla="*/ 2147507 w 7467600"/>
              <a:gd name="connsiteY392" fmla="*/ 6858000 h 6858000"/>
              <a:gd name="connsiteX393" fmla="*/ 2070668 w 7467600"/>
              <a:gd name="connsiteY393" fmla="*/ 6761520 h 6858000"/>
              <a:gd name="connsiteX394" fmla="*/ 1975142 w 7467600"/>
              <a:gd name="connsiteY394" fmla="*/ 6585570 h 6858000"/>
              <a:gd name="connsiteX395" fmla="*/ 2050035 w 7467600"/>
              <a:gd name="connsiteY395" fmla="*/ 6813345 h 6858000"/>
              <a:gd name="connsiteX396" fmla="*/ 2063025 w 7467600"/>
              <a:gd name="connsiteY396" fmla="*/ 6858000 h 6858000"/>
              <a:gd name="connsiteX397" fmla="*/ 2021675 w 7467600"/>
              <a:gd name="connsiteY397" fmla="*/ 6858000 h 6858000"/>
              <a:gd name="connsiteX398" fmla="*/ 2019308 w 7467600"/>
              <a:gd name="connsiteY398" fmla="*/ 6847118 h 6858000"/>
              <a:gd name="connsiteX399" fmla="*/ 1938835 w 7467600"/>
              <a:gd name="connsiteY399" fmla="*/ 6551160 h 6858000"/>
              <a:gd name="connsiteX400" fmla="*/ 1953230 w 7467600"/>
              <a:gd name="connsiteY400" fmla="*/ 6759699 h 6858000"/>
              <a:gd name="connsiteX401" fmla="*/ 1956763 w 7467600"/>
              <a:gd name="connsiteY401" fmla="*/ 6778191 h 6858000"/>
              <a:gd name="connsiteX402" fmla="*/ 1967925 w 7467600"/>
              <a:gd name="connsiteY402" fmla="*/ 6858000 h 6858000"/>
              <a:gd name="connsiteX403" fmla="*/ 1936622 w 7467600"/>
              <a:gd name="connsiteY403" fmla="*/ 6858000 h 6858000"/>
              <a:gd name="connsiteX404" fmla="*/ 1926261 w 7467600"/>
              <a:gd name="connsiteY404" fmla="*/ 6784064 h 6858000"/>
              <a:gd name="connsiteX405" fmla="*/ 1922724 w 7467600"/>
              <a:gd name="connsiteY405" fmla="*/ 6765577 h 6858000"/>
              <a:gd name="connsiteX406" fmla="*/ 1904650 w 7467600"/>
              <a:gd name="connsiteY406" fmla="*/ 6639616 h 6858000"/>
              <a:gd name="connsiteX407" fmla="*/ 1885273 w 7467600"/>
              <a:gd name="connsiteY407" fmla="*/ 6858000 h 6858000"/>
              <a:gd name="connsiteX408" fmla="*/ 1854363 w 7467600"/>
              <a:gd name="connsiteY408" fmla="*/ 6858000 h 6858000"/>
              <a:gd name="connsiteX409" fmla="*/ 1880391 w 7467600"/>
              <a:gd name="connsiteY409" fmla="*/ 6603796 h 6858000"/>
              <a:gd name="connsiteX410" fmla="*/ 1818273 w 7467600"/>
              <a:gd name="connsiteY410" fmla="*/ 6715729 h 6858000"/>
              <a:gd name="connsiteX411" fmla="*/ 1794691 w 7467600"/>
              <a:gd name="connsiteY411" fmla="*/ 6843239 h 6858000"/>
              <a:gd name="connsiteX412" fmla="*/ 1794914 w 7467600"/>
              <a:gd name="connsiteY412" fmla="*/ 6858000 h 6858000"/>
              <a:gd name="connsiteX413" fmla="*/ 1746128 w 7467600"/>
              <a:gd name="connsiteY413" fmla="*/ 6858000 h 6858000"/>
              <a:gd name="connsiteX414" fmla="*/ 1753934 w 7467600"/>
              <a:gd name="connsiteY414" fmla="*/ 6724796 h 6858000"/>
              <a:gd name="connsiteX415" fmla="*/ 1792053 w 7467600"/>
              <a:gd name="connsiteY415" fmla="*/ 6572396 h 6858000"/>
              <a:gd name="connsiteX416" fmla="*/ 1862248 w 7467600"/>
              <a:gd name="connsiteY416" fmla="*/ 6266397 h 6858000"/>
              <a:gd name="connsiteX417" fmla="*/ 1862250 w 7467600"/>
              <a:gd name="connsiteY417" fmla="*/ 6033531 h 6858000"/>
              <a:gd name="connsiteX418" fmla="*/ 1211999 w 7467600"/>
              <a:gd name="connsiteY418" fmla="*/ 6683610 h 6858000"/>
              <a:gd name="connsiteX419" fmla="*/ 1213266 w 7467600"/>
              <a:gd name="connsiteY419" fmla="*/ 6691947 h 6858000"/>
              <a:gd name="connsiteX420" fmla="*/ 1203370 w 7467600"/>
              <a:gd name="connsiteY420" fmla="*/ 6850676 h 6858000"/>
              <a:gd name="connsiteX421" fmla="*/ 1203671 w 7467600"/>
              <a:gd name="connsiteY421" fmla="*/ 6858000 h 6858000"/>
              <a:gd name="connsiteX422" fmla="*/ 1143180 w 7467600"/>
              <a:gd name="connsiteY422" fmla="*/ 6858000 h 6858000"/>
              <a:gd name="connsiteX423" fmla="*/ 1142176 w 7467600"/>
              <a:gd name="connsiteY423" fmla="*/ 6766045 h 6858000"/>
              <a:gd name="connsiteX424" fmla="*/ 1067484 w 7467600"/>
              <a:gd name="connsiteY424" fmla="*/ 6858000 h 6858000"/>
              <a:gd name="connsiteX425" fmla="*/ 953928 w 7467600"/>
              <a:gd name="connsiteY425" fmla="*/ 6858000 h 6858000"/>
              <a:gd name="connsiteX426" fmla="*/ 959715 w 7467600"/>
              <a:gd name="connsiteY426" fmla="*/ 6850185 h 6858000"/>
              <a:gd name="connsiteX427" fmla="*/ 1483788 w 7467600"/>
              <a:gd name="connsiteY427" fmla="*/ 6259174 h 6858000"/>
              <a:gd name="connsiteX428" fmla="*/ 1100671 w 7467600"/>
              <a:gd name="connsiteY428" fmla="*/ 6252137 h 6858000"/>
              <a:gd name="connsiteX429" fmla="*/ 1090144 w 7467600"/>
              <a:gd name="connsiteY429" fmla="*/ 6256748 h 6858000"/>
              <a:gd name="connsiteX430" fmla="*/ 1095872 w 7467600"/>
              <a:gd name="connsiteY430" fmla="*/ 6271892 h 6858000"/>
              <a:gd name="connsiteX431" fmla="*/ 262785 w 7467600"/>
              <a:gd name="connsiteY431" fmla="*/ 6845450 h 6858000"/>
              <a:gd name="connsiteX432" fmla="*/ 209968 w 7467600"/>
              <a:gd name="connsiteY432" fmla="*/ 6770713 h 6858000"/>
              <a:gd name="connsiteX433" fmla="*/ 873460 w 7467600"/>
              <a:gd name="connsiteY433" fmla="*/ 6253768 h 6858000"/>
              <a:gd name="connsiteX434" fmla="*/ 192686 w 7467600"/>
              <a:gd name="connsiteY434" fmla="*/ 5849257 h 6858000"/>
              <a:gd name="connsiteX435" fmla="*/ 4696 w 7467600"/>
              <a:gd name="connsiteY435" fmla="*/ 5697668 h 6858000"/>
              <a:gd name="connsiteX436" fmla="*/ 0 w 7467600"/>
              <a:gd name="connsiteY436" fmla="*/ 5689984 h 6858000"/>
              <a:gd name="connsiteX437" fmla="*/ 0 w 7467600"/>
              <a:gd name="connsiteY437" fmla="*/ 5513472 h 6858000"/>
              <a:gd name="connsiteX438" fmla="*/ 174101 w 7467600"/>
              <a:gd name="connsiteY438" fmla="*/ 5620277 h 6858000"/>
              <a:gd name="connsiteX439" fmla="*/ 891800 w 7467600"/>
              <a:gd name="connsiteY439" fmla="*/ 6036935 h 6858000"/>
              <a:gd name="connsiteX440" fmla="*/ 1072219 w 7467600"/>
              <a:gd name="connsiteY440" fmla="*/ 6169443 h 6858000"/>
              <a:gd name="connsiteX441" fmla="*/ 1074117 w 7467600"/>
              <a:gd name="connsiteY441" fmla="*/ 6170301 h 6858000"/>
              <a:gd name="connsiteX442" fmla="*/ 1083114 w 7467600"/>
              <a:gd name="connsiteY442" fmla="*/ 6174131 h 6858000"/>
              <a:gd name="connsiteX443" fmla="*/ 1543010 w 7467600"/>
              <a:gd name="connsiteY443" fmla="*/ 6191140 h 6858000"/>
              <a:gd name="connsiteX444" fmla="*/ 1551080 w 7467600"/>
              <a:gd name="connsiteY444" fmla="*/ 6195006 h 6858000"/>
              <a:gd name="connsiteX445" fmla="*/ 2345443 w 7467600"/>
              <a:gd name="connsiteY445" fmla="*/ 5549882 h 6858000"/>
              <a:gd name="connsiteX446" fmla="*/ 1721499 w 7467600"/>
              <a:gd name="connsiteY446" fmla="*/ 5599969 h 6858000"/>
              <a:gd name="connsiteX447" fmla="*/ 767716 w 7467600"/>
              <a:gd name="connsiteY447" fmla="*/ 5472768 h 6858000"/>
              <a:gd name="connsiteX448" fmla="*/ 722147 w 7467600"/>
              <a:gd name="connsiteY448" fmla="*/ 5393091 h 6858000"/>
              <a:gd name="connsiteX449" fmla="*/ 1485552 w 7467600"/>
              <a:gd name="connsiteY449" fmla="*/ 5313202 h 6858000"/>
              <a:gd name="connsiteX450" fmla="*/ 2143004 w 7467600"/>
              <a:gd name="connsiteY450" fmla="*/ 5402420 h 6858000"/>
              <a:gd name="connsiteX451" fmla="*/ 1933391 w 7467600"/>
              <a:gd name="connsiteY451" fmla="*/ 5156971 h 6858000"/>
              <a:gd name="connsiteX452" fmla="*/ 1827118 w 7467600"/>
              <a:gd name="connsiteY452" fmla="*/ 4968410 h 6858000"/>
              <a:gd name="connsiteX453" fmla="*/ 1837349 w 7467600"/>
              <a:gd name="connsiteY453" fmla="*/ 4956357 h 6858000"/>
              <a:gd name="connsiteX454" fmla="*/ 2162835 w 7467600"/>
              <a:gd name="connsiteY454" fmla="*/ 5187853 h 6858000"/>
              <a:gd name="connsiteX455" fmla="*/ 2257167 w 7467600"/>
              <a:gd name="connsiteY455" fmla="*/ 5462123 h 6858000"/>
              <a:gd name="connsiteX456" fmla="*/ 2261598 w 7467600"/>
              <a:gd name="connsiteY456" fmla="*/ 5467998 h 6858000"/>
              <a:gd name="connsiteX457" fmla="*/ 2437177 w 7467600"/>
              <a:gd name="connsiteY457" fmla="*/ 5479608 h 6858000"/>
              <a:gd name="connsiteX458" fmla="*/ 2445247 w 7467600"/>
              <a:gd name="connsiteY458" fmla="*/ 5483476 h 6858000"/>
              <a:gd name="connsiteX459" fmla="*/ 2743626 w 7467600"/>
              <a:gd name="connsiteY459" fmla="*/ 5304819 h 6858000"/>
              <a:gd name="connsiteX460" fmla="*/ 3048102 w 7467600"/>
              <a:gd name="connsiteY460" fmla="*/ 5150595 h 6858000"/>
              <a:gd name="connsiteX461" fmla="*/ 1799414 w 7467600"/>
              <a:gd name="connsiteY461" fmla="*/ 4694732 h 6858000"/>
              <a:gd name="connsiteX462" fmla="*/ 1771735 w 7467600"/>
              <a:gd name="connsiteY462" fmla="*/ 4619929 h 6858000"/>
              <a:gd name="connsiteX463" fmla="*/ 3104273 w 7467600"/>
              <a:gd name="connsiteY463" fmla="*/ 5076159 h 6858000"/>
              <a:gd name="connsiteX464" fmla="*/ 3113245 w 7467600"/>
              <a:gd name="connsiteY464" fmla="*/ 5090705 h 6858000"/>
              <a:gd name="connsiteX465" fmla="*/ 3126294 w 7467600"/>
              <a:gd name="connsiteY465" fmla="*/ 5114400 h 6858000"/>
              <a:gd name="connsiteX466" fmla="*/ 3937433 w 7467600"/>
              <a:gd name="connsiteY466" fmla="*/ 4830473 h 6858000"/>
              <a:gd name="connsiteX467" fmla="*/ 3590475 w 7467600"/>
              <a:gd name="connsiteY467" fmla="*/ 4597974 h 6858000"/>
              <a:gd name="connsiteX468" fmla="*/ 3100264 w 7467600"/>
              <a:gd name="connsiteY468" fmla="*/ 4579845 h 6858000"/>
              <a:gd name="connsiteX469" fmla="*/ 2183576 w 7467600"/>
              <a:gd name="connsiteY469" fmla="*/ 4227150 h 6858000"/>
              <a:gd name="connsiteX470" fmla="*/ 2151029 w 7467600"/>
              <a:gd name="connsiteY470" fmla="*/ 4146947 h 6858000"/>
              <a:gd name="connsiteX471" fmla="*/ 3563434 w 7467600"/>
              <a:gd name="connsiteY471" fmla="*/ 4469115 h 6858000"/>
              <a:gd name="connsiteX472" fmla="*/ 3177952 w 7467600"/>
              <a:gd name="connsiteY472" fmla="*/ 3657386 h 6858000"/>
              <a:gd name="connsiteX473" fmla="*/ 3189263 w 7467600"/>
              <a:gd name="connsiteY473" fmla="*/ 3625726 h 6858000"/>
              <a:gd name="connsiteX474" fmla="*/ 3560912 w 7467600"/>
              <a:gd name="connsiteY474" fmla="*/ 4079863 h 6858000"/>
              <a:gd name="connsiteX475" fmla="*/ 3626636 w 7467600"/>
              <a:gd name="connsiteY475" fmla="*/ 4512230 h 6858000"/>
              <a:gd name="connsiteX476" fmla="*/ 3653088 w 7467600"/>
              <a:gd name="connsiteY476" fmla="*/ 4521417 h 6858000"/>
              <a:gd name="connsiteX477" fmla="*/ 3988128 w 7467600"/>
              <a:gd name="connsiteY477" fmla="*/ 4817267 h 6858000"/>
              <a:gd name="connsiteX478" fmla="*/ 4830582 w 7467600"/>
              <a:gd name="connsiteY478" fmla="*/ 4676000 h 6858000"/>
              <a:gd name="connsiteX479" fmla="*/ 4830100 w 7467600"/>
              <a:gd name="connsiteY479" fmla="*/ 4675554 h 6858000"/>
              <a:gd name="connsiteX480" fmla="*/ 4036318 w 7467600"/>
              <a:gd name="connsiteY480" fmla="*/ 4147013 h 6858000"/>
              <a:gd name="connsiteX481" fmla="*/ 3432098 w 7467600"/>
              <a:gd name="connsiteY481" fmla="*/ 3537312 h 6858000"/>
              <a:gd name="connsiteX482" fmla="*/ 3446761 w 7467600"/>
              <a:gd name="connsiteY482" fmla="*/ 3461278 h 6858000"/>
              <a:gd name="connsiteX483" fmla="*/ 4419733 w 7467600"/>
              <a:gd name="connsiteY483" fmla="*/ 3963555 h 6858000"/>
              <a:gd name="connsiteX484" fmla="*/ 4781371 w 7467600"/>
              <a:gd name="connsiteY484" fmla="*/ 4458604 h 6858000"/>
              <a:gd name="connsiteX485" fmla="*/ 4780440 w 7467600"/>
              <a:gd name="connsiteY485" fmla="*/ 4470290 h 6858000"/>
              <a:gd name="connsiteX486" fmla="*/ 4898954 w 7467600"/>
              <a:gd name="connsiteY486" fmla="*/ 4662092 h 6858000"/>
              <a:gd name="connsiteX487" fmla="*/ 4900699 w 7467600"/>
              <a:gd name="connsiteY487" fmla="*/ 4670867 h 6858000"/>
              <a:gd name="connsiteX488" fmla="*/ 5714511 w 7467600"/>
              <a:gd name="connsiteY488" fmla="*/ 4663483 h 6858000"/>
              <a:gd name="connsiteX489" fmla="*/ 5464793 w 7467600"/>
              <a:gd name="connsiteY489" fmla="*/ 4393556 h 6858000"/>
              <a:gd name="connsiteX490" fmla="*/ 5461897 w 7467600"/>
              <a:gd name="connsiteY490" fmla="*/ 4390879 h 6858000"/>
              <a:gd name="connsiteX491" fmla="*/ 4294126 w 7467600"/>
              <a:gd name="connsiteY491" fmla="*/ 3303048 h 6858000"/>
              <a:gd name="connsiteX492" fmla="*/ 4305321 w 7467600"/>
              <a:gd name="connsiteY492" fmla="*/ 3256953 h 6858000"/>
              <a:gd name="connsiteX493" fmla="*/ 4949299 w 7467600"/>
              <a:gd name="connsiteY493" fmla="*/ 3766336 h 6858000"/>
              <a:gd name="connsiteX494" fmla="*/ 5291452 w 7467600"/>
              <a:gd name="connsiteY494" fmla="*/ 4076801 h 6858000"/>
              <a:gd name="connsiteX495" fmla="*/ 5434998 w 7467600"/>
              <a:gd name="connsiteY495" fmla="*/ 4254100 h 6858000"/>
              <a:gd name="connsiteX496" fmla="*/ 5351015 w 7467600"/>
              <a:gd name="connsiteY496" fmla="*/ 3760989 h 6858000"/>
              <a:gd name="connsiteX497" fmla="*/ 5413780 w 7467600"/>
              <a:gd name="connsiteY497" fmla="*/ 2966265 h 6858000"/>
              <a:gd name="connsiteX498" fmla="*/ 5425627 w 7467600"/>
              <a:gd name="connsiteY498" fmla="*/ 2954192 h 6858000"/>
              <a:gd name="connsiteX499" fmla="*/ 6604735 w 7467600"/>
              <a:gd name="connsiteY499" fmla="*/ 2041381 h 6858000"/>
              <a:gd name="connsiteX500" fmla="*/ 7204487 w 7467600"/>
              <a:gd name="connsiteY500" fmla="*/ 2742112 h 6858000"/>
              <a:gd name="connsiteX501" fmla="*/ 7131592 w 7467600"/>
              <a:gd name="connsiteY501" fmla="*/ 2672096 h 6858000"/>
              <a:gd name="connsiteX502" fmla="*/ 6996344 w 7467600"/>
              <a:gd name="connsiteY502" fmla="*/ 2518310 h 6858000"/>
              <a:gd name="connsiteX503" fmla="*/ 6735495 w 7467600"/>
              <a:gd name="connsiteY503" fmla="*/ 2196890 h 6858000"/>
              <a:gd name="connsiteX504" fmla="*/ 6721901 w 7467600"/>
              <a:gd name="connsiteY504" fmla="*/ 2179274 h 6858000"/>
              <a:gd name="connsiteX505" fmla="*/ 6604735 w 7467600"/>
              <a:gd name="connsiteY505" fmla="*/ 2041381 h 6858000"/>
              <a:gd name="connsiteX506" fmla="*/ 6591670 w 7467600"/>
              <a:gd name="connsiteY506" fmla="*/ 1988277 h 6858000"/>
              <a:gd name="connsiteX507" fmla="*/ 6747349 w 7467600"/>
              <a:gd name="connsiteY507" fmla="*/ 2160069 h 6858000"/>
              <a:gd name="connsiteX508" fmla="*/ 6760943 w 7467600"/>
              <a:gd name="connsiteY508" fmla="*/ 2177686 h 6858000"/>
              <a:gd name="connsiteX509" fmla="*/ 7021065 w 7467600"/>
              <a:gd name="connsiteY509" fmla="*/ 2498102 h 6858000"/>
              <a:gd name="connsiteX510" fmla="*/ 7155223 w 7467600"/>
              <a:gd name="connsiteY510" fmla="*/ 2650386 h 6858000"/>
              <a:gd name="connsiteX511" fmla="*/ 7203167 w 7467600"/>
              <a:gd name="connsiteY511" fmla="*/ 2697288 h 6858000"/>
              <a:gd name="connsiteX512" fmla="*/ 6937703 w 7467600"/>
              <a:gd name="connsiteY512" fmla="*/ 2321981 h 6858000"/>
              <a:gd name="connsiteX513" fmla="*/ 6591670 w 7467600"/>
              <a:gd name="connsiteY513" fmla="*/ 1988277 h 6858000"/>
              <a:gd name="connsiteX514" fmla="*/ 5798671 w 7467600"/>
              <a:gd name="connsiteY514" fmla="*/ 1981601 h 6858000"/>
              <a:gd name="connsiteX515" fmla="*/ 5754709 w 7467600"/>
              <a:gd name="connsiteY515" fmla="*/ 2071454 h 6858000"/>
              <a:gd name="connsiteX516" fmla="*/ 5763044 w 7467600"/>
              <a:gd name="connsiteY516" fmla="*/ 2842206 h 6858000"/>
              <a:gd name="connsiteX517" fmla="*/ 5764974 w 7467600"/>
              <a:gd name="connsiteY517" fmla="*/ 2799609 h 6858000"/>
              <a:gd name="connsiteX518" fmla="*/ 5767665 w 7467600"/>
              <a:gd name="connsiteY518" fmla="*/ 2666409 h 6858000"/>
              <a:gd name="connsiteX519" fmla="*/ 5763055 w 7467600"/>
              <a:gd name="connsiteY519" fmla="*/ 2579705 h 6858000"/>
              <a:gd name="connsiteX520" fmla="*/ 5758079 w 7467600"/>
              <a:gd name="connsiteY520" fmla="*/ 2492508 h 6858000"/>
              <a:gd name="connsiteX521" fmla="*/ 5779325 w 7467600"/>
              <a:gd name="connsiteY521" fmla="*/ 2197069 h 6858000"/>
              <a:gd name="connsiteX522" fmla="*/ 5798671 w 7467600"/>
              <a:gd name="connsiteY522" fmla="*/ 1981601 h 6858000"/>
              <a:gd name="connsiteX523" fmla="*/ 5829202 w 7467600"/>
              <a:gd name="connsiteY523" fmla="*/ 1971679 h 6858000"/>
              <a:gd name="connsiteX524" fmla="*/ 5809558 w 7467600"/>
              <a:gd name="connsiteY524" fmla="*/ 2198043 h 6858000"/>
              <a:gd name="connsiteX525" fmla="*/ 5788653 w 7467600"/>
              <a:gd name="connsiteY525" fmla="*/ 2489430 h 6858000"/>
              <a:gd name="connsiteX526" fmla="*/ 5793439 w 7467600"/>
              <a:gd name="connsiteY526" fmla="*/ 2575235 h 6858000"/>
              <a:gd name="connsiteX527" fmla="*/ 5796837 w 7467600"/>
              <a:gd name="connsiteY527" fmla="*/ 2637633 h 6858000"/>
              <a:gd name="connsiteX528" fmla="*/ 5818614 w 7467600"/>
              <a:gd name="connsiteY528" fmla="*/ 2473055 h 6858000"/>
              <a:gd name="connsiteX529" fmla="*/ 5829202 w 7467600"/>
              <a:gd name="connsiteY529" fmla="*/ 1971679 h 6858000"/>
              <a:gd name="connsiteX530" fmla="*/ 5911389 w 7467600"/>
              <a:gd name="connsiteY530" fmla="*/ 1898371 h 6858000"/>
              <a:gd name="connsiteX531" fmla="*/ 6237627 w 7467600"/>
              <a:gd name="connsiteY531" fmla="*/ 2231921 h 6858000"/>
              <a:gd name="connsiteX532" fmla="*/ 5911389 w 7467600"/>
              <a:gd name="connsiteY532" fmla="*/ 1898371 h 6858000"/>
              <a:gd name="connsiteX533" fmla="*/ 6944437 w 7467600"/>
              <a:gd name="connsiteY533" fmla="*/ 1575402 h 6858000"/>
              <a:gd name="connsiteX534" fmla="*/ 6304730 w 7467600"/>
              <a:gd name="connsiteY534" fmla="*/ 1766654 h 6858000"/>
              <a:gd name="connsiteX535" fmla="*/ 6944437 w 7467600"/>
              <a:gd name="connsiteY535" fmla="*/ 1575402 h 6858000"/>
              <a:gd name="connsiteX536" fmla="*/ 7019523 w 7467600"/>
              <a:gd name="connsiteY536" fmla="*/ 1519450 h 6858000"/>
              <a:gd name="connsiteX537" fmla="*/ 6298091 w 7467600"/>
              <a:gd name="connsiteY537" fmla="*/ 1737122 h 6858000"/>
              <a:gd name="connsiteX538" fmla="*/ 7019523 w 7467600"/>
              <a:gd name="connsiteY538" fmla="*/ 1519450 h 6858000"/>
              <a:gd name="connsiteX539" fmla="*/ 2399523 w 7467600"/>
              <a:gd name="connsiteY539" fmla="*/ 1428234 h 6858000"/>
              <a:gd name="connsiteX540" fmla="*/ 2224982 w 7467600"/>
              <a:gd name="connsiteY540" fmla="*/ 1826201 h 6858000"/>
              <a:gd name="connsiteX541" fmla="*/ 2096099 w 7467600"/>
              <a:gd name="connsiteY541" fmla="*/ 2345900 h 6858000"/>
              <a:gd name="connsiteX542" fmla="*/ 2283317 w 7467600"/>
              <a:gd name="connsiteY542" fmla="*/ 1796925 h 6858000"/>
              <a:gd name="connsiteX543" fmla="*/ 2399523 w 7467600"/>
              <a:gd name="connsiteY543" fmla="*/ 1428234 h 6858000"/>
              <a:gd name="connsiteX544" fmla="*/ 2448558 w 7467600"/>
              <a:gd name="connsiteY544" fmla="*/ 1373435 h 6858000"/>
              <a:gd name="connsiteX545" fmla="*/ 2312521 w 7467600"/>
              <a:gd name="connsiteY545" fmla="*/ 1806140 h 6858000"/>
              <a:gd name="connsiteX546" fmla="*/ 2127533 w 7467600"/>
              <a:gd name="connsiteY546" fmla="*/ 2348380 h 6858000"/>
              <a:gd name="connsiteX547" fmla="*/ 2358080 w 7467600"/>
              <a:gd name="connsiteY547" fmla="*/ 1866134 h 6858000"/>
              <a:gd name="connsiteX548" fmla="*/ 2407436 w 7467600"/>
              <a:gd name="connsiteY548" fmla="*/ 1651070 h 6858000"/>
              <a:gd name="connsiteX549" fmla="*/ 2448558 w 7467600"/>
              <a:gd name="connsiteY549" fmla="*/ 1373435 h 6858000"/>
              <a:gd name="connsiteX550" fmla="*/ 278707 w 7467600"/>
              <a:gd name="connsiteY550" fmla="*/ 1352270 h 6858000"/>
              <a:gd name="connsiteX551" fmla="*/ 321570 w 7467600"/>
              <a:gd name="connsiteY551" fmla="*/ 1861610 h 6858000"/>
              <a:gd name="connsiteX552" fmla="*/ 294281 w 7467600"/>
              <a:gd name="connsiteY552" fmla="*/ 1440658 h 6858000"/>
              <a:gd name="connsiteX553" fmla="*/ 278707 w 7467600"/>
              <a:gd name="connsiteY553" fmla="*/ 1352270 h 6858000"/>
              <a:gd name="connsiteX554" fmla="*/ 1423821 w 7467600"/>
              <a:gd name="connsiteY554" fmla="*/ 1351958 h 6858000"/>
              <a:gd name="connsiteX555" fmla="*/ 1638521 w 7467600"/>
              <a:gd name="connsiteY555" fmla="*/ 1908470 h 6858000"/>
              <a:gd name="connsiteX556" fmla="*/ 1754199 w 7467600"/>
              <a:gd name="connsiteY556" fmla="*/ 2149284 h 6858000"/>
              <a:gd name="connsiteX557" fmla="*/ 1908359 w 7467600"/>
              <a:gd name="connsiteY557" fmla="*/ 2364988 h 6858000"/>
              <a:gd name="connsiteX558" fmla="*/ 1647661 w 7467600"/>
              <a:gd name="connsiteY558" fmla="*/ 1825945 h 6858000"/>
              <a:gd name="connsiteX559" fmla="*/ 1423821 w 7467600"/>
              <a:gd name="connsiteY559" fmla="*/ 1351958 h 6858000"/>
              <a:gd name="connsiteX560" fmla="*/ 1431890 w 7467600"/>
              <a:gd name="connsiteY560" fmla="*/ 1306475 h 6858000"/>
              <a:gd name="connsiteX561" fmla="*/ 1507597 w 7467600"/>
              <a:gd name="connsiteY561" fmla="*/ 1446132 h 6858000"/>
              <a:gd name="connsiteX562" fmla="*/ 1674586 w 7467600"/>
              <a:gd name="connsiteY562" fmla="*/ 1813832 h 6858000"/>
              <a:gd name="connsiteX563" fmla="*/ 1815950 w 7467600"/>
              <a:gd name="connsiteY563" fmla="*/ 2128564 h 6858000"/>
              <a:gd name="connsiteX564" fmla="*/ 1984242 w 7467600"/>
              <a:gd name="connsiteY564" fmla="*/ 2430829 h 6858000"/>
              <a:gd name="connsiteX565" fmla="*/ 2014023 w 7467600"/>
              <a:gd name="connsiteY565" fmla="*/ 2450995 h 6858000"/>
              <a:gd name="connsiteX566" fmla="*/ 1747337 w 7467600"/>
              <a:gd name="connsiteY566" fmla="*/ 1855264 h 6858000"/>
              <a:gd name="connsiteX567" fmla="*/ 1533749 w 7467600"/>
              <a:gd name="connsiteY567" fmla="*/ 1478656 h 6858000"/>
              <a:gd name="connsiteX568" fmla="*/ 1431890 w 7467600"/>
              <a:gd name="connsiteY568" fmla="*/ 1306475 h 6858000"/>
              <a:gd name="connsiteX569" fmla="*/ 5052692 w 7467600"/>
              <a:gd name="connsiteY569" fmla="*/ 1292994 h 6858000"/>
              <a:gd name="connsiteX570" fmla="*/ 5200661 w 7467600"/>
              <a:gd name="connsiteY570" fmla="*/ 1635186 h 6858000"/>
              <a:gd name="connsiteX571" fmla="*/ 5297138 w 7467600"/>
              <a:gd name="connsiteY571" fmla="*/ 1906351 h 6858000"/>
              <a:gd name="connsiteX572" fmla="*/ 5052692 w 7467600"/>
              <a:gd name="connsiteY572" fmla="*/ 1292994 h 6858000"/>
              <a:gd name="connsiteX573" fmla="*/ 5009948 w 7467600"/>
              <a:gd name="connsiteY573" fmla="*/ 1273619 h 6858000"/>
              <a:gd name="connsiteX574" fmla="*/ 5121777 w 7467600"/>
              <a:gd name="connsiteY574" fmla="*/ 1654213 h 6858000"/>
              <a:gd name="connsiteX575" fmla="*/ 5293545 w 7467600"/>
              <a:gd name="connsiteY575" fmla="*/ 2072247 h 6858000"/>
              <a:gd name="connsiteX576" fmla="*/ 5294042 w 7467600"/>
              <a:gd name="connsiteY576" fmla="*/ 2065019 h 6858000"/>
              <a:gd name="connsiteX577" fmla="*/ 5171936 w 7467600"/>
              <a:gd name="connsiteY577" fmla="*/ 1647613 h 6858000"/>
              <a:gd name="connsiteX578" fmla="*/ 5009948 w 7467600"/>
              <a:gd name="connsiteY578" fmla="*/ 1273619 h 6858000"/>
              <a:gd name="connsiteX579" fmla="*/ 655236 w 7467600"/>
              <a:gd name="connsiteY579" fmla="*/ 1268632 h 6858000"/>
              <a:gd name="connsiteX580" fmla="*/ 839521 w 7467600"/>
              <a:gd name="connsiteY580" fmla="*/ 1685315 h 6858000"/>
              <a:gd name="connsiteX581" fmla="*/ 1109416 w 7467600"/>
              <a:gd name="connsiteY581" fmla="*/ 2061663 h 6858000"/>
              <a:gd name="connsiteX582" fmla="*/ 1298300 w 7467600"/>
              <a:gd name="connsiteY582" fmla="*/ 2247742 h 6858000"/>
              <a:gd name="connsiteX583" fmla="*/ 1125871 w 7467600"/>
              <a:gd name="connsiteY583" fmla="*/ 1989513 h 6858000"/>
              <a:gd name="connsiteX584" fmla="*/ 981574 w 7467600"/>
              <a:gd name="connsiteY584" fmla="*/ 1783157 h 6858000"/>
              <a:gd name="connsiteX585" fmla="*/ 922198 w 7467600"/>
              <a:gd name="connsiteY585" fmla="*/ 1677437 h 6858000"/>
              <a:gd name="connsiteX586" fmla="*/ 869293 w 7467600"/>
              <a:gd name="connsiteY586" fmla="*/ 1583214 h 6858000"/>
              <a:gd name="connsiteX587" fmla="*/ 751431 w 7467600"/>
              <a:gd name="connsiteY587" fmla="*/ 1405731 h 6858000"/>
              <a:gd name="connsiteX588" fmla="*/ 655236 w 7467600"/>
              <a:gd name="connsiteY588" fmla="*/ 1268632 h 6858000"/>
              <a:gd name="connsiteX589" fmla="*/ 6516292 w 7467600"/>
              <a:gd name="connsiteY589" fmla="*/ 1263064 h 6858000"/>
              <a:gd name="connsiteX590" fmla="*/ 5736320 w 7467600"/>
              <a:gd name="connsiteY590" fmla="*/ 1501803 h 6858000"/>
              <a:gd name="connsiteX591" fmla="*/ 6516292 w 7467600"/>
              <a:gd name="connsiteY591" fmla="*/ 1263064 h 6858000"/>
              <a:gd name="connsiteX592" fmla="*/ 291466 w 7467600"/>
              <a:gd name="connsiteY592" fmla="*/ 1250369 h 6858000"/>
              <a:gd name="connsiteX593" fmla="*/ 323180 w 7467600"/>
              <a:gd name="connsiteY593" fmla="*/ 1435283 h 6858000"/>
              <a:gd name="connsiteX594" fmla="*/ 349381 w 7467600"/>
              <a:gd name="connsiteY594" fmla="*/ 1875041 h 6858000"/>
              <a:gd name="connsiteX595" fmla="*/ 374363 w 7467600"/>
              <a:gd name="connsiteY595" fmla="*/ 1506494 h 6858000"/>
              <a:gd name="connsiteX596" fmla="*/ 302168 w 7467600"/>
              <a:gd name="connsiteY596" fmla="*/ 1274495 h 6858000"/>
              <a:gd name="connsiteX597" fmla="*/ 291466 w 7467600"/>
              <a:gd name="connsiteY597" fmla="*/ 1250369 h 6858000"/>
              <a:gd name="connsiteX598" fmla="*/ 678222 w 7467600"/>
              <a:gd name="connsiteY598" fmla="*/ 1248670 h 6858000"/>
              <a:gd name="connsiteX599" fmla="*/ 775536 w 7467600"/>
              <a:gd name="connsiteY599" fmla="*/ 1388015 h 6858000"/>
              <a:gd name="connsiteX600" fmla="*/ 894529 w 7467600"/>
              <a:gd name="connsiteY600" fmla="*/ 1567739 h 6858000"/>
              <a:gd name="connsiteX601" fmla="*/ 948000 w 7467600"/>
              <a:gd name="connsiteY601" fmla="*/ 1663088 h 6858000"/>
              <a:gd name="connsiteX602" fmla="*/ 1006812 w 7467600"/>
              <a:gd name="connsiteY602" fmla="*/ 1767683 h 6858000"/>
              <a:gd name="connsiteX603" fmla="*/ 1149133 w 7467600"/>
              <a:gd name="connsiteY603" fmla="*/ 1971513 h 6858000"/>
              <a:gd name="connsiteX604" fmla="*/ 1333952 w 7467600"/>
              <a:gd name="connsiteY604" fmla="*/ 2251620 h 6858000"/>
              <a:gd name="connsiteX605" fmla="*/ 1337329 w 7467600"/>
              <a:gd name="connsiteY605" fmla="*/ 2258350 h 6858000"/>
              <a:gd name="connsiteX606" fmla="*/ 1014726 w 7467600"/>
              <a:gd name="connsiteY606" fmla="*/ 1615556 h 6858000"/>
              <a:gd name="connsiteX607" fmla="*/ 678222 w 7467600"/>
              <a:gd name="connsiteY607" fmla="*/ 1248670 h 6858000"/>
              <a:gd name="connsiteX608" fmla="*/ 6691602 w 7467600"/>
              <a:gd name="connsiteY608" fmla="*/ 1140573 h 6858000"/>
              <a:gd name="connsiteX609" fmla="*/ 6571100 w 7467600"/>
              <a:gd name="connsiteY609" fmla="*/ 1183662 h 6858000"/>
              <a:gd name="connsiteX610" fmla="*/ 6241687 w 7467600"/>
              <a:gd name="connsiteY610" fmla="*/ 1257600 h 6858000"/>
              <a:gd name="connsiteX611" fmla="*/ 5693009 w 7467600"/>
              <a:gd name="connsiteY611" fmla="*/ 1478256 h 6858000"/>
              <a:gd name="connsiteX612" fmla="*/ 6548420 w 7467600"/>
              <a:gd name="connsiteY612" fmla="*/ 1214599 h 6858000"/>
              <a:gd name="connsiteX613" fmla="*/ 6605473 w 7467600"/>
              <a:gd name="connsiteY613" fmla="*/ 1184686 h 6858000"/>
              <a:gd name="connsiteX614" fmla="*/ 6691602 w 7467600"/>
              <a:gd name="connsiteY614" fmla="*/ 1140573 h 6858000"/>
              <a:gd name="connsiteX615" fmla="*/ 4002475 w 7467600"/>
              <a:gd name="connsiteY615" fmla="*/ 1037802 h 6858000"/>
              <a:gd name="connsiteX616" fmla="*/ 4000324 w 7467600"/>
              <a:gd name="connsiteY616" fmla="*/ 1039362 h 6858000"/>
              <a:gd name="connsiteX617" fmla="*/ 4002862 w 7467600"/>
              <a:gd name="connsiteY617" fmla="*/ 1042866 h 6858000"/>
              <a:gd name="connsiteX618" fmla="*/ 4002475 w 7467600"/>
              <a:gd name="connsiteY618" fmla="*/ 1037802 h 6858000"/>
              <a:gd name="connsiteX619" fmla="*/ 506322 w 7467600"/>
              <a:gd name="connsiteY619" fmla="*/ 1020997 h 6858000"/>
              <a:gd name="connsiteX620" fmla="*/ 533068 w 7467600"/>
              <a:gd name="connsiteY620" fmla="*/ 1029409 h 6858000"/>
              <a:gd name="connsiteX621" fmla="*/ 1232525 w 7467600"/>
              <a:gd name="connsiteY621" fmla="*/ 1804675 h 6858000"/>
              <a:gd name="connsiteX622" fmla="*/ 1388858 w 7467600"/>
              <a:gd name="connsiteY622" fmla="*/ 2368011 h 6858000"/>
              <a:gd name="connsiteX623" fmla="*/ 1384098 w 7467600"/>
              <a:gd name="connsiteY623" fmla="*/ 2378125 h 6858000"/>
              <a:gd name="connsiteX624" fmla="*/ 1425393 w 7467600"/>
              <a:gd name="connsiteY624" fmla="*/ 2589124 h 6858000"/>
              <a:gd name="connsiteX625" fmla="*/ 1424001 w 7467600"/>
              <a:gd name="connsiteY625" fmla="*/ 2597541 h 6858000"/>
              <a:gd name="connsiteX626" fmla="*/ 2152729 w 7467600"/>
              <a:gd name="connsiteY626" fmla="*/ 2864487 h 6858000"/>
              <a:gd name="connsiteX627" fmla="*/ 2020609 w 7467600"/>
              <a:gd name="connsiteY627" fmla="*/ 2539671 h 6858000"/>
              <a:gd name="connsiteX628" fmla="*/ 2018920 w 7467600"/>
              <a:gd name="connsiteY628" fmla="*/ 2536309 h 6858000"/>
              <a:gd name="connsiteX629" fmla="*/ 1342441 w 7467600"/>
              <a:gd name="connsiteY629" fmla="*/ 1173017 h 6858000"/>
              <a:gd name="connsiteX630" fmla="*/ 1367925 w 7467600"/>
              <a:gd name="connsiteY630" fmla="*/ 1135648 h 6858000"/>
              <a:gd name="connsiteX631" fmla="*/ 1771401 w 7467600"/>
              <a:gd name="connsiteY631" fmla="*/ 1806673 h 6858000"/>
              <a:gd name="connsiteX632" fmla="*/ 1972385 w 7467600"/>
              <a:gd name="connsiteY632" fmla="*/ 2198735 h 6858000"/>
              <a:gd name="connsiteX633" fmla="*/ 2040892 w 7467600"/>
              <a:gd name="connsiteY633" fmla="*/ 2405205 h 6858000"/>
              <a:gd name="connsiteX634" fmla="*/ 2131689 w 7467600"/>
              <a:gd name="connsiteY634" fmla="*/ 1936926 h 6858000"/>
              <a:gd name="connsiteX635" fmla="*/ 2454820 w 7467600"/>
              <a:gd name="connsiteY635" fmla="*/ 1248808 h 6858000"/>
              <a:gd name="connsiteX636" fmla="*/ 2492512 w 7467600"/>
              <a:gd name="connsiteY636" fmla="*/ 1302920 h 6858000"/>
              <a:gd name="connsiteX637" fmla="*/ 2081216 w 7467600"/>
              <a:gd name="connsiteY637" fmla="*/ 2527513 h 6858000"/>
              <a:gd name="connsiteX638" fmla="*/ 2081211 w 7467600"/>
              <a:gd name="connsiteY638" fmla="*/ 2528916 h 6858000"/>
              <a:gd name="connsiteX639" fmla="*/ 2199067 w 7467600"/>
              <a:gd name="connsiteY639" fmla="*/ 2884061 h 6858000"/>
              <a:gd name="connsiteX640" fmla="*/ 3192586 w 7467600"/>
              <a:gd name="connsiteY640" fmla="*/ 3411496 h 6858000"/>
              <a:gd name="connsiteX641" fmla="*/ 3182620 w 7467600"/>
              <a:gd name="connsiteY641" fmla="*/ 3483279 h 6858000"/>
              <a:gd name="connsiteX642" fmla="*/ 2435119 w 7467600"/>
              <a:gd name="connsiteY642" fmla="*/ 3080173 h 6858000"/>
              <a:gd name="connsiteX643" fmla="*/ 2410152 w 7467600"/>
              <a:gd name="connsiteY643" fmla="*/ 3063751 h 6858000"/>
              <a:gd name="connsiteX644" fmla="*/ 2408099 w 7467600"/>
              <a:gd name="connsiteY644" fmla="*/ 3064403 h 6858000"/>
              <a:gd name="connsiteX645" fmla="*/ 2407218 w 7467600"/>
              <a:gd name="connsiteY645" fmla="*/ 3070324 h 6858000"/>
              <a:gd name="connsiteX646" fmla="*/ 2380138 w 7467600"/>
              <a:gd name="connsiteY646" fmla="*/ 3099341 h 6858000"/>
              <a:gd name="connsiteX647" fmla="*/ 1765923 w 7467600"/>
              <a:gd name="connsiteY647" fmla="*/ 3581043 h 6858000"/>
              <a:gd name="connsiteX648" fmla="*/ 1702258 w 7467600"/>
              <a:gd name="connsiteY648" fmla="*/ 3612286 h 6858000"/>
              <a:gd name="connsiteX649" fmla="*/ 1538370 w 7467600"/>
              <a:gd name="connsiteY649" fmla="*/ 3811804 h 6858000"/>
              <a:gd name="connsiteX650" fmla="*/ 542867 w 7467600"/>
              <a:gd name="connsiteY650" fmla="*/ 4944092 h 6858000"/>
              <a:gd name="connsiteX651" fmla="*/ 515800 w 7467600"/>
              <a:gd name="connsiteY651" fmla="*/ 4862180 h 6858000"/>
              <a:gd name="connsiteX652" fmla="*/ 909145 w 7467600"/>
              <a:gd name="connsiteY652" fmla="*/ 4199225 h 6858000"/>
              <a:gd name="connsiteX653" fmla="*/ 1214067 w 7467600"/>
              <a:gd name="connsiteY653" fmla="*/ 3908561 h 6858000"/>
              <a:gd name="connsiteX654" fmla="*/ 640967 w 7467600"/>
              <a:gd name="connsiteY654" fmla="*/ 4105601 h 6858000"/>
              <a:gd name="connsiteX655" fmla="*/ 112563 w 7467600"/>
              <a:gd name="connsiteY655" fmla="*/ 4396952 h 6858000"/>
              <a:gd name="connsiteX656" fmla="*/ 0 w 7467600"/>
              <a:gd name="connsiteY656" fmla="*/ 4466006 h 6858000"/>
              <a:gd name="connsiteX657" fmla="*/ 0 w 7467600"/>
              <a:gd name="connsiteY657" fmla="*/ 4233763 h 6858000"/>
              <a:gd name="connsiteX658" fmla="*/ 36881 w 7467600"/>
              <a:gd name="connsiteY658" fmla="*/ 4200118 h 6858000"/>
              <a:gd name="connsiteX659" fmla="*/ 910534 w 7467600"/>
              <a:gd name="connsiteY659" fmla="*/ 3629753 h 6858000"/>
              <a:gd name="connsiteX660" fmla="*/ 1578717 w 7467600"/>
              <a:gd name="connsiteY660" fmla="*/ 3575982 h 6858000"/>
              <a:gd name="connsiteX661" fmla="*/ 2338780 w 7467600"/>
              <a:gd name="connsiteY661" fmla="*/ 3033725 h 6858000"/>
              <a:gd name="connsiteX662" fmla="*/ 1807991 w 7467600"/>
              <a:gd name="connsiteY662" fmla="*/ 2807184 h 6858000"/>
              <a:gd name="connsiteX663" fmla="*/ 1416358 w 7467600"/>
              <a:gd name="connsiteY663" fmla="*/ 3112571 h 6858000"/>
              <a:gd name="connsiteX664" fmla="*/ 939066 w 7467600"/>
              <a:gd name="connsiteY664" fmla="*/ 3378798 h 6858000"/>
              <a:gd name="connsiteX665" fmla="*/ 115099 w 7467600"/>
              <a:gd name="connsiteY665" fmla="*/ 3607650 h 6858000"/>
              <a:gd name="connsiteX666" fmla="*/ 97284 w 7467600"/>
              <a:gd name="connsiteY666" fmla="*/ 3520393 h 6858000"/>
              <a:gd name="connsiteX667" fmla="*/ 922050 w 7467600"/>
              <a:gd name="connsiteY667" fmla="*/ 3074867 h 6858000"/>
              <a:gd name="connsiteX668" fmla="*/ 1405265 w 7467600"/>
              <a:gd name="connsiteY668" fmla="*/ 3016319 h 6858000"/>
              <a:gd name="connsiteX669" fmla="*/ 1407512 w 7467600"/>
              <a:gd name="connsiteY669" fmla="*/ 3018001 h 6858000"/>
              <a:gd name="connsiteX670" fmla="*/ 1726266 w 7467600"/>
              <a:gd name="connsiteY670" fmla="*/ 2777274 h 6858000"/>
              <a:gd name="connsiteX671" fmla="*/ 625390 w 7467600"/>
              <a:gd name="connsiteY671" fmla="*/ 2514541 h 6858000"/>
              <a:gd name="connsiteX672" fmla="*/ 619799 w 7467600"/>
              <a:gd name="connsiteY672" fmla="*/ 2527180 h 6858000"/>
              <a:gd name="connsiteX673" fmla="*/ 310030 w 7467600"/>
              <a:gd name="connsiteY673" fmla="*/ 2771818 h 6858000"/>
              <a:gd name="connsiteX674" fmla="*/ 173877 w 7467600"/>
              <a:gd name="connsiteY674" fmla="*/ 2937056 h 6858000"/>
              <a:gd name="connsiteX675" fmla="*/ 77889 w 7467600"/>
              <a:gd name="connsiteY675" fmla="*/ 3138440 h 6858000"/>
              <a:gd name="connsiteX676" fmla="*/ 0 w 7467600"/>
              <a:gd name="connsiteY676" fmla="*/ 3271395 h 6858000"/>
              <a:gd name="connsiteX677" fmla="*/ 0 w 7467600"/>
              <a:gd name="connsiteY677" fmla="*/ 3153002 h 6858000"/>
              <a:gd name="connsiteX678" fmla="*/ 2386 w 7467600"/>
              <a:gd name="connsiteY678" fmla="*/ 3149203 h 6858000"/>
              <a:gd name="connsiteX679" fmla="*/ 89753 w 7467600"/>
              <a:gd name="connsiteY679" fmla="*/ 2987702 h 6858000"/>
              <a:gd name="connsiteX680" fmla="*/ 76869 w 7467600"/>
              <a:gd name="connsiteY680" fmla="*/ 3005404 h 6858000"/>
              <a:gd name="connsiteX681" fmla="*/ 32049 w 7467600"/>
              <a:gd name="connsiteY681" fmla="*/ 3065814 h 6858000"/>
              <a:gd name="connsiteX682" fmla="*/ 0 w 7467600"/>
              <a:gd name="connsiteY682" fmla="*/ 3108744 h 6858000"/>
              <a:gd name="connsiteX683" fmla="*/ 0 w 7467600"/>
              <a:gd name="connsiteY683" fmla="*/ 3058059 h 6858000"/>
              <a:gd name="connsiteX684" fmla="*/ 7610 w 7467600"/>
              <a:gd name="connsiteY684" fmla="*/ 3047889 h 6858000"/>
              <a:gd name="connsiteX685" fmla="*/ 52419 w 7467600"/>
              <a:gd name="connsiteY685" fmla="*/ 2987479 h 6858000"/>
              <a:gd name="connsiteX686" fmla="*/ 59142 w 7467600"/>
              <a:gd name="connsiteY686" fmla="*/ 2978488 h 6858000"/>
              <a:gd name="connsiteX687" fmla="*/ 0 w 7467600"/>
              <a:gd name="connsiteY687" fmla="*/ 3015334 h 6858000"/>
              <a:gd name="connsiteX688" fmla="*/ 0 w 7467600"/>
              <a:gd name="connsiteY688" fmla="*/ 2914286 h 6858000"/>
              <a:gd name="connsiteX689" fmla="*/ 36383 w 7467600"/>
              <a:gd name="connsiteY689" fmla="*/ 2901128 h 6858000"/>
              <a:gd name="connsiteX690" fmla="*/ 156329 w 7467600"/>
              <a:gd name="connsiteY690" fmla="*/ 2840533 h 6858000"/>
              <a:gd name="connsiteX691" fmla="*/ 358355 w 7467600"/>
              <a:gd name="connsiteY691" fmla="*/ 2620471 h 6858000"/>
              <a:gd name="connsiteX692" fmla="*/ 510577 w 7467600"/>
              <a:gd name="connsiteY692" fmla="*/ 2501244 h 6858000"/>
              <a:gd name="connsiteX693" fmla="*/ 211967 w 7467600"/>
              <a:gd name="connsiteY693" fmla="*/ 2479171 h 6858000"/>
              <a:gd name="connsiteX694" fmla="*/ 0 w 7467600"/>
              <a:gd name="connsiteY694" fmla="*/ 2476398 h 6858000"/>
              <a:gd name="connsiteX695" fmla="*/ 0 w 7467600"/>
              <a:gd name="connsiteY695" fmla="*/ 2389189 h 6858000"/>
              <a:gd name="connsiteX696" fmla="*/ 103062 w 7467600"/>
              <a:gd name="connsiteY696" fmla="*/ 2389518 h 6858000"/>
              <a:gd name="connsiteX697" fmla="*/ 510734 w 7467600"/>
              <a:gd name="connsiteY697" fmla="*/ 2416201 h 6858000"/>
              <a:gd name="connsiteX698" fmla="*/ 279257 w 7467600"/>
              <a:gd name="connsiteY698" fmla="*/ 2092102 h 6858000"/>
              <a:gd name="connsiteX699" fmla="*/ 65265 w 7467600"/>
              <a:gd name="connsiteY699" fmla="*/ 2006049 h 6858000"/>
              <a:gd name="connsiteX700" fmla="*/ 0 w 7467600"/>
              <a:gd name="connsiteY700" fmla="*/ 1982532 h 6858000"/>
              <a:gd name="connsiteX701" fmla="*/ 0 w 7467600"/>
              <a:gd name="connsiteY701" fmla="*/ 1912789 h 6858000"/>
              <a:gd name="connsiteX702" fmla="*/ 97460 w 7467600"/>
              <a:gd name="connsiteY702" fmla="*/ 1953725 h 6858000"/>
              <a:gd name="connsiteX703" fmla="*/ 221272 w 7467600"/>
              <a:gd name="connsiteY703" fmla="*/ 1980766 h 6858000"/>
              <a:gd name="connsiteX704" fmla="*/ 116765 w 7467600"/>
              <a:gd name="connsiteY704" fmla="*/ 1911033 h 6858000"/>
              <a:gd name="connsiteX705" fmla="*/ 16405 w 7467600"/>
              <a:gd name="connsiteY705" fmla="*/ 1803412 h 6858000"/>
              <a:gd name="connsiteX706" fmla="*/ 0 w 7467600"/>
              <a:gd name="connsiteY706" fmla="*/ 1784777 h 6858000"/>
              <a:gd name="connsiteX707" fmla="*/ 0 w 7467600"/>
              <a:gd name="connsiteY707" fmla="*/ 1740082 h 6858000"/>
              <a:gd name="connsiteX708" fmla="*/ 39394 w 7467600"/>
              <a:gd name="connsiteY708" fmla="*/ 1784856 h 6858000"/>
              <a:gd name="connsiteX709" fmla="*/ 135813 w 7467600"/>
              <a:gd name="connsiteY709" fmla="*/ 1888838 h 6858000"/>
              <a:gd name="connsiteX710" fmla="*/ 242575 w 7467600"/>
              <a:gd name="connsiteY710" fmla="*/ 1958841 h 6858000"/>
              <a:gd name="connsiteX711" fmla="*/ 82197 w 7467600"/>
              <a:gd name="connsiteY711" fmla="*/ 1754826 h 6858000"/>
              <a:gd name="connsiteX712" fmla="*/ 0 w 7467600"/>
              <a:gd name="connsiteY712" fmla="*/ 1679650 h 6858000"/>
              <a:gd name="connsiteX713" fmla="*/ 0 w 7467600"/>
              <a:gd name="connsiteY713" fmla="*/ 1602463 h 6858000"/>
              <a:gd name="connsiteX714" fmla="*/ 84689 w 7467600"/>
              <a:gd name="connsiteY714" fmla="*/ 1677442 h 6858000"/>
              <a:gd name="connsiteX715" fmla="*/ 298437 w 7467600"/>
              <a:gd name="connsiteY715" fmla="*/ 1968019 h 6858000"/>
              <a:gd name="connsiteX716" fmla="*/ 227269 w 7467600"/>
              <a:gd name="connsiteY716" fmla="*/ 1114064 h 6858000"/>
              <a:gd name="connsiteX717" fmla="*/ 248003 w 7467600"/>
              <a:gd name="connsiteY717" fmla="*/ 1089613 h 6858000"/>
              <a:gd name="connsiteX718" fmla="*/ 427020 w 7467600"/>
              <a:gd name="connsiteY718" fmla="*/ 1619803 h 6858000"/>
              <a:gd name="connsiteX719" fmla="*/ 340345 w 7467600"/>
              <a:gd name="connsiteY719" fmla="*/ 2027739 h 6858000"/>
              <a:gd name="connsiteX720" fmla="*/ 360865 w 7467600"/>
              <a:gd name="connsiteY720" fmla="*/ 2044827 h 6858000"/>
              <a:gd name="connsiteX721" fmla="*/ 560414 w 7467600"/>
              <a:gd name="connsiteY721" fmla="*/ 2421457 h 6858000"/>
              <a:gd name="connsiteX722" fmla="*/ 1359703 w 7467600"/>
              <a:gd name="connsiteY722" fmla="*/ 2578554 h 6858000"/>
              <a:gd name="connsiteX723" fmla="*/ 1359422 w 7467600"/>
              <a:gd name="connsiteY723" fmla="*/ 2577994 h 6858000"/>
              <a:gd name="connsiteX724" fmla="*/ 828701 w 7467600"/>
              <a:gd name="connsiteY724" fmla="*/ 1839520 h 6858000"/>
              <a:gd name="connsiteX725" fmla="*/ 494427 w 7467600"/>
              <a:gd name="connsiteY725" fmla="*/ 1092333 h 6858000"/>
              <a:gd name="connsiteX726" fmla="*/ 506322 w 7467600"/>
              <a:gd name="connsiteY726" fmla="*/ 1020997 h 6858000"/>
              <a:gd name="connsiteX727" fmla="*/ 4570198 w 7467600"/>
              <a:gd name="connsiteY727" fmla="*/ 978081 h 6858000"/>
              <a:gd name="connsiteX728" fmla="*/ 4523691 w 7467600"/>
              <a:gd name="connsiteY728" fmla="*/ 1127776 h 6858000"/>
              <a:gd name="connsiteX729" fmla="*/ 4509875 w 7467600"/>
              <a:gd name="connsiteY729" fmla="*/ 1167552 h 6858000"/>
              <a:gd name="connsiteX730" fmla="*/ 4478168 w 7467600"/>
              <a:gd name="connsiteY730" fmla="*/ 1260735 h 6858000"/>
              <a:gd name="connsiteX731" fmla="*/ 4409309 w 7467600"/>
              <a:gd name="connsiteY731" fmla="*/ 1666996 h 6858000"/>
              <a:gd name="connsiteX732" fmla="*/ 4370031 w 7467600"/>
              <a:gd name="connsiteY732" fmla="*/ 1955666 h 6858000"/>
              <a:gd name="connsiteX733" fmla="*/ 4570198 w 7467600"/>
              <a:gd name="connsiteY733" fmla="*/ 978081 h 6858000"/>
              <a:gd name="connsiteX734" fmla="*/ 4557898 w 7467600"/>
              <a:gd name="connsiteY734" fmla="*/ 900011 h 6858000"/>
              <a:gd name="connsiteX735" fmla="*/ 4344840 w 7467600"/>
              <a:gd name="connsiteY735" fmla="*/ 1922038 h 6858000"/>
              <a:gd name="connsiteX736" fmla="*/ 4378710 w 7467600"/>
              <a:gd name="connsiteY736" fmla="*/ 1665516 h 6858000"/>
              <a:gd name="connsiteX737" fmla="*/ 4448798 w 7467600"/>
              <a:gd name="connsiteY737" fmla="*/ 1253024 h 6858000"/>
              <a:gd name="connsiteX738" fmla="*/ 4480315 w 7467600"/>
              <a:gd name="connsiteY738" fmla="*/ 1158454 h 6858000"/>
              <a:gd name="connsiteX739" fmla="*/ 4494133 w 7467600"/>
              <a:gd name="connsiteY739" fmla="*/ 1118676 h 6858000"/>
              <a:gd name="connsiteX740" fmla="*/ 4557898 w 7467600"/>
              <a:gd name="connsiteY740" fmla="*/ 900011 h 6858000"/>
              <a:gd name="connsiteX741" fmla="*/ 5870151 w 7467600"/>
              <a:gd name="connsiteY741" fmla="*/ 898890 h 6858000"/>
              <a:gd name="connsiteX742" fmla="*/ 5861335 w 7467600"/>
              <a:gd name="connsiteY742" fmla="*/ 899177 h 6858000"/>
              <a:gd name="connsiteX743" fmla="*/ 5843702 w 7467600"/>
              <a:gd name="connsiteY743" fmla="*/ 899748 h 6858000"/>
              <a:gd name="connsiteX744" fmla="*/ 5651107 w 7467600"/>
              <a:gd name="connsiteY744" fmla="*/ 920306 h 6858000"/>
              <a:gd name="connsiteX745" fmla="*/ 5459407 w 7467600"/>
              <a:gd name="connsiteY745" fmla="*/ 940975 h 6858000"/>
              <a:gd name="connsiteX746" fmla="*/ 5374846 w 7467600"/>
              <a:gd name="connsiteY746" fmla="*/ 941988 h 6858000"/>
              <a:gd name="connsiteX747" fmla="*/ 5256105 w 7467600"/>
              <a:gd name="connsiteY747" fmla="*/ 945632 h 6858000"/>
              <a:gd name="connsiteX748" fmla="*/ 5107071 w 7467600"/>
              <a:gd name="connsiteY748" fmla="*/ 969720 h 6858000"/>
              <a:gd name="connsiteX749" fmla="*/ 4998681 w 7467600"/>
              <a:gd name="connsiteY749" fmla="*/ 988771 h 6858000"/>
              <a:gd name="connsiteX750" fmla="*/ 5870151 w 7467600"/>
              <a:gd name="connsiteY750" fmla="*/ 898890 h 6858000"/>
              <a:gd name="connsiteX751" fmla="*/ 5504425 w 7467600"/>
              <a:gd name="connsiteY751" fmla="*/ 848067 h 6858000"/>
              <a:gd name="connsiteX752" fmla="*/ 4968849 w 7467600"/>
              <a:gd name="connsiteY752" fmla="*/ 962318 h 6858000"/>
              <a:gd name="connsiteX753" fmla="*/ 5104039 w 7467600"/>
              <a:gd name="connsiteY753" fmla="*/ 940634 h 6858000"/>
              <a:gd name="connsiteX754" fmla="*/ 5256311 w 7467600"/>
              <a:gd name="connsiteY754" fmla="*/ 916490 h 6858000"/>
              <a:gd name="connsiteX755" fmla="*/ 5377381 w 7467600"/>
              <a:gd name="connsiteY755" fmla="*/ 912671 h 6858000"/>
              <a:gd name="connsiteX756" fmla="*/ 5460148 w 7467600"/>
              <a:gd name="connsiteY756" fmla="*/ 911442 h 6858000"/>
              <a:gd name="connsiteX757" fmla="*/ 5648971 w 7467600"/>
              <a:gd name="connsiteY757" fmla="*/ 891331 h 6858000"/>
              <a:gd name="connsiteX758" fmla="*/ 5844807 w 7467600"/>
              <a:gd name="connsiteY758" fmla="*/ 870718 h 6858000"/>
              <a:gd name="connsiteX759" fmla="*/ 5862975 w 7467600"/>
              <a:gd name="connsiteY759" fmla="*/ 869756 h 6858000"/>
              <a:gd name="connsiteX760" fmla="*/ 5920887 w 7467600"/>
              <a:gd name="connsiteY760" fmla="*/ 865929 h 6858000"/>
              <a:gd name="connsiteX761" fmla="*/ 5504425 w 7467600"/>
              <a:gd name="connsiteY761" fmla="*/ 848067 h 6858000"/>
              <a:gd name="connsiteX762" fmla="*/ 3607114 w 7467600"/>
              <a:gd name="connsiteY762" fmla="*/ 467441 h 6858000"/>
              <a:gd name="connsiteX763" fmla="*/ 3296242 w 7467600"/>
              <a:gd name="connsiteY763" fmla="*/ 807991 h 6858000"/>
              <a:gd name="connsiteX764" fmla="*/ 3174674 w 7467600"/>
              <a:gd name="connsiteY764" fmla="*/ 919759 h 6858000"/>
              <a:gd name="connsiteX765" fmla="*/ 3042978 w 7467600"/>
              <a:gd name="connsiteY765" fmla="*/ 1054894 h 6858000"/>
              <a:gd name="connsiteX766" fmla="*/ 2968914 w 7467600"/>
              <a:gd name="connsiteY766" fmla="*/ 1133756 h 6858000"/>
              <a:gd name="connsiteX767" fmla="*/ 3103823 w 7467600"/>
              <a:gd name="connsiteY767" fmla="*/ 1026814 h 6858000"/>
              <a:gd name="connsiteX768" fmla="*/ 3607114 w 7467600"/>
              <a:gd name="connsiteY768" fmla="*/ 467441 h 6858000"/>
              <a:gd name="connsiteX769" fmla="*/ 3744487 w 7467600"/>
              <a:gd name="connsiteY769" fmla="*/ 383136 h 6858000"/>
              <a:gd name="connsiteX770" fmla="*/ 3970213 w 7467600"/>
              <a:gd name="connsiteY770" fmla="*/ 995559 h 6858000"/>
              <a:gd name="connsiteX771" fmla="*/ 3744487 w 7467600"/>
              <a:gd name="connsiteY771" fmla="*/ 383136 h 6858000"/>
              <a:gd name="connsiteX772" fmla="*/ 3624562 w 7467600"/>
              <a:gd name="connsiteY772" fmla="*/ 367041 h 6858000"/>
              <a:gd name="connsiteX773" fmla="*/ 3489712 w 7467600"/>
              <a:gd name="connsiteY773" fmla="*/ 485386 h 6858000"/>
              <a:gd name="connsiteX774" fmla="*/ 3182994 w 7467600"/>
              <a:gd name="connsiteY774" fmla="*/ 828265 h 6858000"/>
              <a:gd name="connsiteX775" fmla="*/ 2892114 w 7467600"/>
              <a:gd name="connsiteY775" fmla="*/ 1172635 h 6858000"/>
              <a:gd name="connsiteX776" fmla="*/ 3021459 w 7467600"/>
              <a:gd name="connsiteY776" fmla="*/ 1035385 h 6858000"/>
              <a:gd name="connsiteX777" fmla="*/ 3153873 w 7467600"/>
              <a:gd name="connsiteY777" fmla="*/ 898971 h 6858000"/>
              <a:gd name="connsiteX778" fmla="*/ 3276511 w 7467600"/>
              <a:gd name="connsiteY778" fmla="*/ 786423 h 6858000"/>
              <a:gd name="connsiteX779" fmla="*/ 3584154 w 7467600"/>
              <a:gd name="connsiteY779" fmla="*/ 448218 h 6858000"/>
              <a:gd name="connsiteX780" fmla="*/ 3624562 w 7467600"/>
              <a:gd name="connsiteY780" fmla="*/ 367041 h 6858000"/>
              <a:gd name="connsiteX781" fmla="*/ 3766672 w 7467600"/>
              <a:gd name="connsiteY781" fmla="*/ 359429 h 6858000"/>
              <a:gd name="connsiteX782" fmla="*/ 3996338 w 7467600"/>
              <a:gd name="connsiteY782" fmla="*/ 968237 h 6858000"/>
              <a:gd name="connsiteX783" fmla="*/ 3766672 w 7467600"/>
              <a:gd name="connsiteY783" fmla="*/ 359429 h 6858000"/>
              <a:gd name="connsiteX784" fmla="*/ 5805386 w 7467600"/>
              <a:gd name="connsiteY784" fmla="*/ 239240 h 6858000"/>
              <a:gd name="connsiteX785" fmla="*/ 5736947 w 7467600"/>
              <a:gd name="connsiteY785" fmla="*/ 261367 h 6858000"/>
              <a:gd name="connsiteX786" fmla="*/ 5427012 w 7467600"/>
              <a:gd name="connsiteY786" fmla="*/ 311272 h 6858000"/>
              <a:gd name="connsiteX787" fmla="*/ 5147818 w 7467600"/>
              <a:gd name="connsiteY787" fmla="*/ 322112 h 6858000"/>
              <a:gd name="connsiteX788" fmla="*/ 5060854 w 7467600"/>
              <a:gd name="connsiteY788" fmla="*/ 311882 h 6858000"/>
              <a:gd name="connsiteX789" fmla="*/ 4945989 w 7467600"/>
              <a:gd name="connsiteY789" fmla="*/ 300516 h 6858000"/>
              <a:gd name="connsiteX790" fmla="*/ 5410479 w 7467600"/>
              <a:gd name="connsiteY790" fmla="*/ 348434 h 6858000"/>
              <a:gd name="connsiteX791" fmla="*/ 5805386 w 7467600"/>
              <a:gd name="connsiteY791" fmla="*/ 239240 h 6858000"/>
              <a:gd name="connsiteX792" fmla="*/ 5905192 w 7467600"/>
              <a:gd name="connsiteY792" fmla="*/ 163079 h 6858000"/>
              <a:gd name="connsiteX793" fmla="*/ 5865655 w 7467600"/>
              <a:gd name="connsiteY793" fmla="*/ 171901 h 6858000"/>
              <a:gd name="connsiteX794" fmla="*/ 5259740 w 7467600"/>
              <a:gd name="connsiteY794" fmla="*/ 257013 h 6858000"/>
              <a:gd name="connsiteX795" fmla="*/ 5208466 w 7467600"/>
              <a:gd name="connsiteY795" fmla="*/ 257550 h 6858000"/>
              <a:gd name="connsiteX796" fmla="*/ 4980204 w 7467600"/>
              <a:gd name="connsiteY796" fmla="*/ 271903 h 6858000"/>
              <a:gd name="connsiteX797" fmla="*/ 5068068 w 7467600"/>
              <a:gd name="connsiteY797" fmla="*/ 282244 h 6858000"/>
              <a:gd name="connsiteX798" fmla="*/ 5153231 w 7467600"/>
              <a:gd name="connsiteY798" fmla="*/ 292240 h 6858000"/>
              <a:gd name="connsiteX799" fmla="*/ 5426491 w 7467600"/>
              <a:gd name="connsiteY799" fmla="*/ 281128 h 6858000"/>
              <a:gd name="connsiteX800" fmla="*/ 5731212 w 7467600"/>
              <a:gd name="connsiteY800" fmla="*/ 231951 h 6858000"/>
              <a:gd name="connsiteX801" fmla="*/ 5905192 w 7467600"/>
              <a:gd name="connsiteY801" fmla="*/ 163079 h 6858000"/>
              <a:gd name="connsiteX802" fmla="*/ 5944437 w 7467600"/>
              <a:gd name="connsiteY802" fmla="*/ 113829 h 6858000"/>
              <a:gd name="connsiteX803" fmla="*/ 5825032 w 7467600"/>
              <a:gd name="connsiteY803" fmla="*/ 146405 h 6858000"/>
              <a:gd name="connsiteX804" fmla="*/ 4955599 w 7467600"/>
              <a:gd name="connsiteY804" fmla="*/ 247008 h 6858000"/>
              <a:gd name="connsiteX805" fmla="*/ 5210104 w 7467600"/>
              <a:gd name="connsiteY805" fmla="*/ 228123 h 6858000"/>
              <a:gd name="connsiteX806" fmla="*/ 5261015 w 7467600"/>
              <a:gd name="connsiteY806" fmla="*/ 227087 h 6858000"/>
              <a:gd name="connsiteX807" fmla="*/ 5861181 w 7467600"/>
              <a:gd name="connsiteY807" fmla="*/ 143093 h 6858000"/>
              <a:gd name="connsiteX808" fmla="*/ 5961252 w 7467600"/>
              <a:gd name="connsiteY808" fmla="*/ 114820 h 6858000"/>
              <a:gd name="connsiteX809" fmla="*/ 5944437 w 7467600"/>
              <a:gd name="connsiteY809" fmla="*/ 113829 h 6858000"/>
              <a:gd name="connsiteX810" fmla="*/ 3882765 w 7467600"/>
              <a:gd name="connsiteY810" fmla="*/ 0 h 6858000"/>
              <a:gd name="connsiteX811" fmla="*/ 3995099 w 7467600"/>
              <a:gd name="connsiteY811" fmla="*/ 0 h 6858000"/>
              <a:gd name="connsiteX812" fmla="*/ 4163818 w 7467600"/>
              <a:gd name="connsiteY812" fmla="*/ 234104 h 6858000"/>
              <a:gd name="connsiteX813" fmla="*/ 4172099 w 7467600"/>
              <a:gd name="connsiteY813" fmla="*/ 234207 h 6858000"/>
              <a:gd name="connsiteX814" fmla="*/ 4784282 w 7467600"/>
              <a:gd name="connsiteY814" fmla="*/ 276561 h 6858000"/>
              <a:gd name="connsiteX815" fmla="*/ 4801687 w 7467600"/>
              <a:gd name="connsiteY815" fmla="*/ 267764 h 6858000"/>
              <a:gd name="connsiteX816" fmla="*/ 6082788 w 7467600"/>
              <a:gd name="connsiteY816" fmla="*/ 64119 h 6858000"/>
              <a:gd name="connsiteX817" fmla="*/ 6099442 w 7467600"/>
              <a:gd name="connsiteY817" fmla="*/ 82568 h 6858000"/>
              <a:gd name="connsiteX818" fmla="*/ 4804137 w 7467600"/>
              <a:gd name="connsiteY818" fmla="*/ 320931 h 6858000"/>
              <a:gd name="connsiteX819" fmla="*/ 4227047 w 7467600"/>
              <a:gd name="connsiteY819" fmla="*/ 313415 h 6858000"/>
              <a:gd name="connsiteX820" fmla="*/ 4346041 w 7467600"/>
              <a:gd name="connsiteY820" fmla="*/ 456086 h 6858000"/>
              <a:gd name="connsiteX821" fmla="*/ 4870967 w 7467600"/>
              <a:gd name="connsiteY821" fmla="*/ 963061 h 6858000"/>
              <a:gd name="connsiteX822" fmla="*/ 4889647 w 7467600"/>
              <a:gd name="connsiteY822" fmla="*/ 957147 h 6858000"/>
              <a:gd name="connsiteX823" fmla="*/ 5422504 w 7467600"/>
              <a:gd name="connsiteY823" fmla="*/ 805191 h 6858000"/>
              <a:gd name="connsiteX824" fmla="*/ 6087656 w 7467600"/>
              <a:gd name="connsiteY824" fmla="*/ 826703 h 6858000"/>
              <a:gd name="connsiteX825" fmla="*/ 6058717 w 7467600"/>
              <a:gd name="connsiteY825" fmla="*/ 865992 h 6858000"/>
              <a:gd name="connsiteX826" fmla="*/ 4974153 w 7467600"/>
              <a:gd name="connsiteY826" fmla="*/ 1045456 h 6858000"/>
              <a:gd name="connsiteX827" fmla="*/ 5627835 w 7467600"/>
              <a:gd name="connsiteY827" fmla="*/ 1472077 h 6858000"/>
              <a:gd name="connsiteX828" fmla="*/ 5629817 w 7467600"/>
              <a:gd name="connsiteY828" fmla="*/ 1471412 h 6858000"/>
              <a:gd name="connsiteX829" fmla="*/ 5634124 w 7467600"/>
              <a:gd name="connsiteY829" fmla="*/ 1470572 h 6858000"/>
              <a:gd name="connsiteX830" fmla="*/ 5755832 w 7467600"/>
              <a:gd name="connsiteY830" fmla="*/ 1383886 h 6858000"/>
              <a:gd name="connsiteX831" fmla="*/ 6014186 w 7467600"/>
              <a:gd name="connsiteY831" fmla="*/ 1279799 h 6858000"/>
              <a:gd name="connsiteX832" fmla="*/ 6901619 w 7467600"/>
              <a:gd name="connsiteY832" fmla="*/ 1047874 h 6858000"/>
              <a:gd name="connsiteX833" fmla="*/ 6931566 w 7467600"/>
              <a:gd name="connsiteY833" fmla="*/ 1062034 h 6858000"/>
              <a:gd name="connsiteX834" fmla="*/ 5790982 w 7467600"/>
              <a:gd name="connsiteY834" fmla="*/ 1561380 h 6858000"/>
              <a:gd name="connsiteX835" fmla="*/ 6188971 w 7467600"/>
              <a:gd name="connsiteY835" fmla="*/ 1755168 h 6858000"/>
              <a:gd name="connsiteX836" fmla="*/ 6202446 w 7467600"/>
              <a:gd name="connsiteY836" fmla="*/ 1752268 h 6858000"/>
              <a:gd name="connsiteX837" fmla="*/ 7179560 w 7467600"/>
              <a:gd name="connsiteY837" fmla="*/ 1467551 h 6858000"/>
              <a:gd name="connsiteX838" fmla="*/ 7158730 w 7467600"/>
              <a:gd name="connsiteY838" fmla="*/ 1507835 h 6858000"/>
              <a:gd name="connsiteX839" fmla="*/ 6326959 w 7467600"/>
              <a:gd name="connsiteY839" fmla="*/ 1817686 h 6858000"/>
              <a:gd name="connsiteX840" fmla="*/ 6537433 w 7467600"/>
              <a:gd name="connsiteY840" fmla="*/ 1907790 h 6858000"/>
              <a:gd name="connsiteX841" fmla="*/ 6550221 w 7467600"/>
              <a:gd name="connsiteY841" fmla="*/ 1910729 h 6858000"/>
              <a:gd name="connsiteX842" fmla="*/ 6964438 w 7467600"/>
              <a:gd name="connsiteY842" fmla="*/ 2209505 h 6858000"/>
              <a:gd name="connsiteX843" fmla="*/ 7367862 w 7467600"/>
              <a:gd name="connsiteY843" fmla="*/ 2806833 h 6858000"/>
              <a:gd name="connsiteX844" fmla="*/ 7364329 w 7467600"/>
              <a:gd name="connsiteY844" fmla="*/ 2826907 h 6858000"/>
              <a:gd name="connsiteX845" fmla="*/ 7290545 w 7467600"/>
              <a:gd name="connsiteY845" fmla="*/ 2850663 h 6858000"/>
              <a:gd name="connsiteX846" fmla="*/ 6472036 w 7467600"/>
              <a:gd name="connsiteY846" fmla="*/ 1959003 h 6858000"/>
              <a:gd name="connsiteX847" fmla="*/ 5792897 w 7467600"/>
              <a:gd name="connsiteY847" fmla="*/ 1647747 h 6858000"/>
              <a:gd name="connsiteX848" fmla="*/ 5842751 w 7467600"/>
              <a:gd name="connsiteY848" fmla="*/ 1816112 h 6858000"/>
              <a:gd name="connsiteX849" fmla="*/ 5847424 w 7467600"/>
              <a:gd name="connsiteY849" fmla="*/ 1815776 h 6858000"/>
              <a:gd name="connsiteX850" fmla="*/ 6399821 w 7467600"/>
              <a:gd name="connsiteY850" fmla="*/ 2344799 h 6858000"/>
              <a:gd name="connsiteX851" fmla="*/ 6323232 w 7467600"/>
              <a:gd name="connsiteY851" fmla="*/ 2389634 h 6858000"/>
              <a:gd name="connsiteX852" fmla="*/ 5942958 w 7467600"/>
              <a:gd name="connsiteY852" fmla="*/ 2077708 h 6858000"/>
              <a:gd name="connsiteX853" fmla="*/ 5921559 w 7467600"/>
              <a:gd name="connsiteY853" fmla="*/ 2378596 h 6858000"/>
              <a:gd name="connsiteX854" fmla="*/ 5817651 w 7467600"/>
              <a:gd name="connsiteY854" fmla="*/ 3023919 h 6858000"/>
              <a:gd name="connsiteX855" fmla="*/ 5729634 w 7467600"/>
              <a:gd name="connsiteY855" fmla="*/ 3051849 h 6858000"/>
              <a:gd name="connsiteX856" fmla="*/ 5611018 w 7467600"/>
              <a:gd name="connsiteY856" fmla="*/ 2316769 h 6858000"/>
              <a:gd name="connsiteX857" fmla="*/ 5687608 w 7467600"/>
              <a:gd name="connsiteY857" fmla="*/ 2039972 h 6858000"/>
              <a:gd name="connsiteX858" fmla="*/ 5657554 w 7467600"/>
              <a:gd name="connsiteY858" fmla="*/ 1576445 h 6858000"/>
              <a:gd name="connsiteX859" fmla="*/ 5150475 w 7467600"/>
              <a:gd name="connsiteY859" fmla="*/ 1274012 h 6858000"/>
              <a:gd name="connsiteX860" fmla="*/ 5349142 w 7467600"/>
              <a:gd name="connsiteY860" fmla="*/ 2204405 h 6858000"/>
              <a:gd name="connsiteX861" fmla="*/ 5262214 w 7467600"/>
              <a:gd name="connsiteY861" fmla="*/ 2233836 h 6858000"/>
              <a:gd name="connsiteX862" fmla="*/ 4981539 w 7467600"/>
              <a:gd name="connsiteY862" fmla="*/ 1542201 h 6858000"/>
              <a:gd name="connsiteX863" fmla="*/ 4958461 w 7467600"/>
              <a:gd name="connsiteY863" fmla="*/ 1136957 h 6858000"/>
              <a:gd name="connsiteX864" fmla="*/ 4655015 w 7467600"/>
              <a:gd name="connsiteY864" fmla="*/ 891426 h 6858000"/>
              <a:gd name="connsiteX865" fmla="*/ 4348002 w 7467600"/>
              <a:gd name="connsiteY865" fmla="*/ 2205895 h 6858000"/>
              <a:gd name="connsiteX866" fmla="*/ 4262250 w 7467600"/>
              <a:gd name="connsiteY866" fmla="*/ 2219972 h 6858000"/>
              <a:gd name="connsiteX867" fmla="*/ 4550611 w 7467600"/>
              <a:gd name="connsiteY867" fmla="*/ 817540 h 6858000"/>
              <a:gd name="connsiteX868" fmla="*/ 4564418 w 7467600"/>
              <a:gd name="connsiteY868" fmla="*/ 808293 h 6858000"/>
              <a:gd name="connsiteX869" fmla="*/ 4266388 w 7467600"/>
              <a:gd name="connsiteY869" fmla="*/ 500083 h 6858000"/>
              <a:gd name="connsiteX870" fmla="*/ 4032842 w 7467600"/>
              <a:gd name="connsiteY870" fmla="*/ 211809 h 6858000"/>
              <a:gd name="connsiteX871" fmla="*/ 3882765 w 7467600"/>
              <a:gd name="connsiteY871" fmla="*/ 0 h 6858000"/>
              <a:gd name="connsiteX872" fmla="*/ 3721337 w 7467600"/>
              <a:gd name="connsiteY872" fmla="*/ 0 h 6858000"/>
              <a:gd name="connsiteX873" fmla="*/ 3797544 w 7467600"/>
              <a:gd name="connsiteY873" fmla="*/ 0 h 6858000"/>
              <a:gd name="connsiteX874" fmla="*/ 3775734 w 7467600"/>
              <a:gd name="connsiteY874" fmla="*/ 95131 h 6858000"/>
              <a:gd name="connsiteX875" fmla="*/ 3724807 w 7467600"/>
              <a:gd name="connsiteY875" fmla="*/ 272257 h 6858000"/>
              <a:gd name="connsiteX876" fmla="*/ 3726844 w 7467600"/>
              <a:gd name="connsiteY876" fmla="*/ 282988 h 6858000"/>
              <a:gd name="connsiteX877" fmla="*/ 3742664 w 7467600"/>
              <a:gd name="connsiteY877" fmla="*/ 279918 h 6858000"/>
              <a:gd name="connsiteX878" fmla="*/ 4103910 w 7467600"/>
              <a:gd name="connsiteY878" fmla="*/ 1161917 h 6858000"/>
              <a:gd name="connsiteX879" fmla="*/ 4020269 w 7467600"/>
              <a:gd name="connsiteY879" fmla="*/ 1200406 h 6858000"/>
              <a:gd name="connsiteX880" fmla="*/ 3674882 w 7467600"/>
              <a:gd name="connsiteY880" fmla="*/ 488524 h 6858000"/>
              <a:gd name="connsiteX881" fmla="*/ 3132682 w 7467600"/>
              <a:gd name="connsiteY881" fmla="*/ 1072284 h 6858000"/>
              <a:gd name="connsiteX882" fmla="*/ 2716346 w 7467600"/>
              <a:gd name="connsiteY882" fmla="*/ 1276376 h 6858000"/>
              <a:gd name="connsiteX883" fmla="*/ 2716772 w 7467600"/>
              <a:gd name="connsiteY883" fmla="*/ 1255462 h 6858000"/>
              <a:gd name="connsiteX884" fmla="*/ 3471096 w 7467600"/>
              <a:gd name="connsiteY884" fmla="*/ 437072 h 6858000"/>
              <a:gd name="connsiteX885" fmla="*/ 3639057 w 7467600"/>
              <a:gd name="connsiteY885" fmla="*/ 286334 h 6858000"/>
              <a:gd name="connsiteX886" fmla="*/ 3640309 w 7467600"/>
              <a:gd name="connsiteY886" fmla="*/ 284664 h 6858000"/>
              <a:gd name="connsiteX887" fmla="*/ 3646022 w 7467600"/>
              <a:gd name="connsiteY887" fmla="*/ 276711 h 6858000"/>
              <a:gd name="connsiteX888" fmla="*/ 3707943 w 7467600"/>
              <a:gd name="connsiteY888" fmla="*/ 65958 h 6858000"/>
              <a:gd name="connsiteX889" fmla="*/ 3721337 w 7467600"/>
              <a:gd name="connsiteY889" fmla="*/ 0 h 6858000"/>
              <a:gd name="connsiteX890" fmla="*/ 2867960 w 7467600"/>
              <a:gd name="connsiteY890" fmla="*/ 0 h 6858000"/>
              <a:gd name="connsiteX891" fmla="*/ 2926351 w 7467600"/>
              <a:gd name="connsiteY891" fmla="*/ 0 h 6858000"/>
              <a:gd name="connsiteX892" fmla="*/ 2902823 w 7467600"/>
              <a:gd name="connsiteY892" fmla="*/ 262929 h 6858000"/>
              <a:gd name="connsiteX893" fmla="*/ 2940663 w 7467600"/>
              <a:gd name="connsiteY893" fmla="*/ 140884 h 6858000"/>
              <a:gd name="connsiteX894" fmla="*/ 2947039 w 7467600"/>
              <a:gd name="connsiteY894" fmla="*/ 122524 h 6858000"/>
              <a:gd name="connsiteX895" fmla="*/ 2984316 w 7467600"/>
              <a:gd name="connsiteY895" fmla="*/ 0 h 6858000"/>
              <a:gd name="connsiteX896" fmla="*/ 3016114 w 7467600"/>
              <a:gd name="connsiteY896" fmla="*/ 0 h 6858000"/>
              <a:gd name="connsiteX897" fmla="*/ 2979949 w 7467600"/>
              <a:gd name="connsiteY897" fmla="*/ 119274 h 6858000"/>
              <a:gd name="connsiteX898" fmla="*/ 3023879 w 7467600"/>
              <a:gd name="connsiteY898" fmla="*/ 0 h 6858000"/>
              <a:gd name="connsiteX899" fmla="*/ 3105400 w 7467600"/>
              <a:gd name="connsiteY899" fmla="*/ 0 h 6858000"/>
              <a:gd name="connsiteX900" fmla="*/ 3094669 w 7467600"/>
              <a:gd name="connsiteY900" fmla="*/ 30308 h 6858000"/>
              <a:gd name="connsiteX901" fmla="*/ 2901945 w 7467600"/>
              <a:gd name="connsiteY901" fmla="*/ 466538 h 6858000"/>
              <a:gd name="connsiteX902" fmla="*/ 2815209 w 7467600"/>
              <a:gd name="connsiteY902" fmla="*/ 497361 h 6858000"/>
              <a:gd name="connsiteX903" fmla="*/ 2844845 w 7467600"/>
              <a:gd name="connsiteY903" fmla="*/ 127638 h 6858000"/>
              <a:gd name="connsiteX904" fmla="*/ 2867960 w 7467600"/>
              <a:gd name="connsiteY904" fmla="*/ 0 h 6858000"/>
              <a:gd name="connsiteX905" fmla="*/ 1057230 w 7467600"/>
              <a:gd name="connsiteY905" fmla="*/ 0 h 6858000"/>
              <a:gd name="connsiteX906" fmla="*/ 1111003 w 7467600"/>
              <a:gd name="connsiteY906" fmla="*/ 0 h 6858000"/>
              <a:gd name="connsiteX907" fmla="*/ 1125553 w 7467600"/>
              <a:gd name="connsiteY907" fmla="*/ 52588 h 6858000"/>
              <a:gd name="connsiteX908" fmla="*/ 1304276 w 7467600"/>
              <a:gd name="connsiteY908" fmla="*/ 476275 h 6858000"/>
              <a:gd name="connsiteX909" fmla="*/ 1492066 w 7467600"/>
              <a:gd name="connsiteY909" fmla="*/ 886333 h 6858000"/>
              <a:gd name="connsiteX910" fmla="*/ 1423698 w 7467600"/>
              <a:gd name="connsiteY910" fmla="*/ 710817 h 6858000"/>
              <a:gd name="connsiteX911" fmla="*/ 1357609 w 7467600"/>
              <a:gd name="connsiteY911" fmla="*/ 532892 h 6858000"/>
              <a:gd name="connsiteX912" fmla="*/ 1309550 w 7467600"/>
              <a:gd name="connsiteY912" fmla="*/ 374031 h 6858000"/>
              <a:gd name="connsiteX913" fmla="*/ 1193673 w 7467600"/>
              <a:gd name="connsiteY913" fmla="*/ 49533 h 6858000"/>
              <a:gd name="connsiteX914" fmla="*/ 1164391 w 7467600"/>
              <a:gd name="connsiteY914" fmla="*/ 0 h 6858000"/>
              <a:gd name="connsiteX915" fmla="*/ 1200666 w 7467600"/>
              <a:gd name="connsiteY915" fmla="*/ 0 h 6858000"/>
              <a:gd name="connsiteX916" fmla="*/ 1223408 w 7467600"/>
              <a:gd name="connsiteY916" fmla="*/ 38996 h 6858000"/>
              <a:gd name="connsiteX917" fmla="*/ 1339635 w 7467600"/>
              <a:gd name="connsiteY917" fmla="*/ 365517 h 6858000"/>
              <a:gd name="connsiteX918" fmla="*/ 1387469 w 7467600"/>
              <a:gd name="connsiteY918" fmla="*/ 523079 h 6858000"/>
              <a:gd name="connsiteX919" fmla="*/ 1452685 w 7467600"/>
              <a:gd name="connsiteY919" fmla="*/ 699806 h 6858000"/>
              <a:gd name="connsiteX920" fmla="*/ 1492092 w 7467600"/>
              <a:gd name="connsiteY920" fmla="*/ 800424 h 6858000"/>
              <a:gd name="connsiteX921" fmla="*/ 1455302 w 7467600"/>
              <a:gd name="connsiteY921" fmla="*/ 632913 h 6858000"/>
              <a:gd name="connsiteX922" fmla="*/ 1222336 w 7467600"/>
              <a:gd name="connsiteY922" fmla="*/ 9480 h 6858000"/>
              <a:gd name="connsiteX923" fmla="*/ 1214634 w 7467600"/>
              <a:gd name="connsiteY923" fmla="*/ 0 h 6858000"/>
              <a:gd name="connsiteX924" fmla="*/ 1289827 w 7467600"/>
              <a:gd name="connsiteY924" fmla="*/ 0 h 6858000"/>
              <a:gd name="connsiteX925" fmla="*/ 1321076 w 7467600"/>
              <a:gd name="connsiteY925" fmla="*/ 59722 h 6858000"/>
              <a:gd name="connsiteX926" fmla="*/ 1512579 w 7467600"/>
              <a:gd name="connsiteY926" fmla="*/ 626441 h 6858000"/>
              <a:gd name="connsiteX927" fmla="*/ 1506076 w 7467600"/>
              <a:gd name="connsiteY927" fmla="*/ 1089289 h 6858000"/>
              <a:gd name="connsiteX928" fmla="*/ 1486346 w 7467600"/>
              <a:gd name="connsiteY928" fmla="*/ 1079919 h 6858000"/>
              <a:gd name="connsiteX929" fmla="*/ 1070511 w 7467600"/>
              <a:gd name="connsiteY929" fmla="*/ 48609 h 6858000"/>
              <a:gd name="connsiteX930" fmla="*/ 1057230 w 7467600"/>
              <a:gd name="connsiteY930" fmla="*/ 0 h 6858000"/>
              <a:gd name="connsiteX931" fmla="*/ 43151 w 7467600"/>
              <a:gd name="connsiteY931" fmla="*/ 0 h 6858000"/>
              <a:gd name="connsiteX932" fmla="*/ 95283 w 7467600"/>
              <a:gd name="connsiteY932" fmla="*/ 0 h 6858000"/>
              <a:gd name="connsiteX933" fmla="*/ 300708 w 7467600"/>
              <a:gd name="connsiteY933" fmla="*/ 154571 h 6858000"/>
              <a:gd name="connsiteX934" fmla="*/ 530414 w 7467600"/>
              <a:gd name="connsiteY934" fmla="*/ 354673 h 6858000"/>
              <a:gd name="connsiteX935" fmla="*/ 333785 w 7467600"/>
              <a:gd name="connsiteY935" fmla="*/ 161564 h 6858000"/>
              <a:gd name="connsiteX936" fmla="*/ 147005 w 7467600"/>
              <a:gd name="connsiteY936" fmla="*/ 0 h 6858000"/>
              <a:gd name="connsiteX937" fmla="*/ 272509 w 7467600"/>
              <a:gd name="connsiteY937" fmla="*/ 0 h 6858000"/>
              <a:gd name="connsiteX938" fmla="*/ 326276 w 7467600"/>
              <a:gd name="connsiteY938" fmla="*/ 45847 h 6858000"/>
              <a:gd name="connsiteX939" fmla="*/ 823759 w 7467600"/>
              <a:gd name="connsiteY939" fmla="*/ 574145 h 6858000"/>
              <a:gd name="connsiteX940" fmla="*/ 811254 w 7467600"/>
              <a:gd name="connsiteY940" fmla="*/ 665546 h 6858000"/>
              <a:gd name="connsiteX941" fmla="*/ 154042 w 7467600"/>
              <a:gd name="connsiteY941" fmla="*/ 261522 h 6858000"/>
              <a:gd name="connsiteX942" fmla="*/ 13550 w 7467600"/>
              <a:gd name="connsiteY942" fmla="*/ 158423 h 6858000"/>
              <a:gd name="connsiteX943" fmla="*/ 0 w 7467600"/>
              <a:gd name="connsiteY943" fmla="*/ 146618 h 6858000"/>
              <a:gd name="connsiteX944" fmla="*/ 0 w 7467600"/>
              <a:gd name="connsiteY944" fmla="*/ 59161 h 6858000"/>
              <a:gd name="connsiteX945" fmla="*/ 45427 w 7467600"/>
              <a:gd name="connsiteY945" fmla="*/ 101078 h 6858000"/>
              <a:gd name="connsiteX946" fmla="*/ 630103 w 7467600"/>
              <a:gd name="connsiteY946" fmla="*/ 485885 h 6858000"/>
              <a:gd name="connsiteX947" fmla="*/ 532040 w 7467600"/>
              <a:gd name="connsiteY947" fmla="*/ 399359 h 6858000"/>
              <a:gd name="connsiteX948" fmla="*/ 517618 w 7467600"/>
              <a:gd name="connsiteY948" fmla="*/ 385726 h 6858000"/>
              <a:gd name="connsiteX949" fmla="*/ 285074 w 7467600"/>
              <a:gd name="connsiteY949" fmla="*/ 182755 h 6858000"/>
              <a:gd name="connsiteX950" fmla="*/ 43151 w 7467600"/>
              <a:gd name="connsiteY95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3149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1019354 w 7467600"/>
              <a:gd name="connsiteY18" fmla="*/ 6315006 h 6858000"/>
              <a:gd name="connsiteX19" fmla="*/ 441046 w 7467600"/>
              <a:gd name="connsiteY19" fmla="*/ 6691153 h 6858000"/>
              <a:gd name="connsiteX20" fmla="*/ 1019354 w 7467600"/>
              <a:gd name="connsiteY20" fmla="*/ 6315006 h 6858000"/>
              <a:gd name="connsiteX21" fmla="*/ 991680 w 7467600"/>
              <a:gd name="connsiteY21" fmla="*/ 6298413 h 6858000"/>
              <a:gd name="connsiteX22" fmla="*/ 409060 w 7467600"/>
              <a:gd name="connsiteY22" fmla="*/ 6671470 h 6858000"/>
              <a:gd name="connsiteX23" fmla="*/ 991680 w 7467600"/>
              <a:gd name="connsiteY23" fmla="*/ 6298413 h 6858000"/>
              <a:gd name="connsiteX24" fmla="*/ 103333 w 7467600"/>
              <a:gd name="connsiteY24" fmla="*/ 5699602 h 6858000"/>
              <a:gd name="connsiteX25" fmla="*/ 233938 w 7467600"/>
              <a:gd name="connsiteY25" fmla="*/ 5809416 h 6858000"/>
              <a:gd name="connsiteX26" fmla="*/ 883580 w 7467600"/>
              <a:gd name="connsiteY26" fmla="*/ 6180710 h 6858000"/>
              <a:gd name="connsiteX27" fmla="*/ 487337 w 7467600"/>
              <a:gd name="connsiteY27" fmla="*/ 5950182 h 6858000"/>
              <a:gd name="connsiteX28" fmla="*/ 354051 w 7467600"/>
              <a:gd name="connsiteY28" fmla="*/ 5854912 h 6858000"/>
              <a:gd name="connsiteX29" fmla="*/ 195436 w 7467600"/>
              <a:gd name="connsiteY29" fmla="*/ 5755068 h 6858000"/>
              <a:gd name="connsiteX30" fmla="*/ 103333 w 7467600"/>
              <a:gd name="connsiteY30" fmla="*/ 5699602 h 6858000"/>
              <a:gd name="connsiteX31" fmla="*/ 5539432 w 7467600"/>
              <a:gd name="connsiteY31" fmla="*/ 5642928 h 6858000"/>
              <a:gd name="connsiteX32" fmla="*/ 5555462 w 7467600"/>
              <a:gd name="connsiteY32" fmla="*/ 5694454 h 6858000"/>
              <a:gd name="connsiteX33" fmla="*/ 5828270 w 7467600"/>
              <a:gd name="connsiteY33" fmla="*/ 6320663 h 6858000"/>
              <a:gd name="connsiteX34" fmla="*/ 5947416 w 7467600"/>
              <a:gd name="connsiteY34" fmla="*/ 6574846 h 6858000"/>
              <a:gd name="connsiteX35" fmla="*/ 5539432 w 7467600"/>
              <a:gd name="connsiteY35" fmla="*/ 5642928 h 6858000"/>
              <a:gd name="connsiteX36" fmla="*/ 51253 w 7467600"/>
              <a:gd name="connsiteY36" fmla="*/ 5631825 h 6858000"/>
              <a:gd name="connsiteX37" fmla="*/ 211622 w 7467600"/>
              <a:gd name="connsiteY37" fmla="*/ 5728803 h 6858000"/>
              <a:gd name="connsiteX38" fmla="*/ 371652 w 7467600"/>
              <a:gd name="connsiteY38" fmla="*/ 5829062 h 6858000"/>
              <a:gd name="connsiteX39" fmla="*/ 505903 w 7467600"/>
              <a:gd name="connsiteY39" fmla="*/ 5925221 h 6858000"/>
              <a:gd name="connsiteX40" fmla="*/ 899240 w 7467600"/>
              <a:gd name="connsiteY40" fmla="*/ 6153068 h 6858000"/>
              <a:gd name="connsiteX41" fmla="*/ 988114 w 7467600"/>
              <a:gd name="connsiteY41" fmla="*/ 6174204 h 6858000"/>
              <a:gd name="connsiteX42" fmla="*/ 845971 w 7467600"/>
              <a:gd name="connsiteY42" fmla="*/ 6067177 h 6858000"/>
              <a:gd name="connsiteX43" fmla="*/ 448057 w 7467600"/>
              <a:gd name="connsiteY43" fmla="*/ 5841376 h 6858000"/>
              <a:gd name="connsiteX44" fmla="*/ 51253 w 7467600"/>
              <a:gd name="connsiteY44" fmla="*/ 5631825 h 6858000"/>
              <a:gd name="connsiteX45" fmla="*/ 2606687 w 7467600"/>
              <a:gd name="connsiteY45" fmla="*/ 5630718 h 6858000"/>
              <a:gd name="connsiteX46" fmla="*/ 2645658 w 7467600"/>
              <a:gd name="connsiteY46" fmla="*/ 6640259 h 6858000"/>
              <a:gd name="connsiteX47" fmla="*/ 2606687 w 7467600"/>
              <a:gd name="connsiteY47" fmla="*/ 5630718 h 6858000"/>
              <a:gd name="connsiteX48" fmla="*/ 3642057 w 7467600"/>
              <a:gd name="connsiteY48" fmla="*/ 5573487 h 6858000"/>
              <a:gd name="connsiteX49" fmla="*/ 3632981 w 7467600"/>
              <a:gd name="connsiteY49" fmla="*/ 5579437 h 6858000"/>
              <a:gd name="connsiteX50" fmla="*/ 3382436 w 7467600"/>
              <a:gd name="connsiteY50" fmla="*/ 5952726 h 6858000"/>
              <a:gd name="connsiteX51" fmla="*/ 3191929 w 7467600"/>
              <a:gd name="connsiteY51" fmla="*/ 6662669 h 6858000"/>
              <a:gd name="connsiteX52" fmla="*/ 3369898 w 7467600"/>
              <a:gd name="connsiteY52" fmla="*/ 6081771 h 6858000"/>
              <a:gd name="connsiteX53" fmla="*/ 3642057 w 7467600"/>
              <a:gd name="connsiteY53" fmla="*/ 5573487 h 6858000"/>
              <a:gd name="connsiteX54" fmla="*/ 2650666 w 7467600"/>
              <a:gd name="connsiteY54" fmla="*/ 5530686 h 6858000"/>
              <a:gd name="connsiteX55" fmla="*/ 2650249 w 7467600"/>
              <a:gd name="connsiteY55" fmla="*/ 5532101 h 6858000"/>
              <a:gd name="connsiteX56" fmla="*/ 2663808 w 7467600"/>
              <a:gd name="connsiteY56" fmla="*/ 6535215 h 6858000"/>
              <a:gd name="connsiteX57" fmla="*/ 2665418 w 7467600"/>
              <a:gd name="connsiteY57" fmla="*/ 6132756 h 6858000"/>
              <a:gd name="connsiteX58" fmla="*/ 2650666 w 7467600"/>
              <a:gd name="connsiteY58" fmla="*/ 5530686 h 6858000"/>
              <a:gd name="connsiteX59" fmla="*/ 2680277 w 7467600"/>
              <a:gd name="connsiteY59" fmla="*/ 5479204 h 6858000"/>
              <a:gd name="connsiteX60" fmla="*/ 2678972 w 7467600"/>
              <a:gd name="connsiteY60" fmla="*/ 5481582 h 6858000"/>
              <a:gd name="connsiteX61" fmla="*/ 2696666 w 7467600"/>
              <a:gd name="connsiteY61" fmla="*/ 6133836 h 6858000"/>
              <a:gd name="connsiteX62" fmla="*/ 2695769 w 7467600"/>
              <a:gd name="connsiteY62" fmla="*/ 6390955 h 6858000"/>
              <a:gd name="connsiteX63" fmla="*/ 2739893 w 7467600"/>
              <a:gd name="connsiteY63" fmla="*/ 6108357 h 6858000"/>
              <a:gd name="connsiteX64" fmla="*/ 2680277 w 7467600"/>
              <a:gd name="connsiteY64" fmla="*/ 5479204 h 6858000"/>
              <a:gd name="connsiteX65" fmla="*/ 1132195 w 7467600"/>
              <a:gd name="connsiteY65" fmla="*/ 5467980 h 6858000"/>
              <a:gd name="connsiteX66" fmla="*/ 1679056 w 7467600"/>
              <a:gd name="connsiteY66" fmla="*/ 5516907 h 6858000"/>
              <a:gd name="connsiteX67" fmla="*/ 2128648 w 7467600"/>
              <a:gd name="connsiteY67" fmla="*/ 5474249 h 6858000"/>
              <a:gd name="connsiteX68" fmla="*/ 1825619 w 7467600"/>
              <a:gd name="connsiteY68" fmla="*/ 5478447 h 6858000"/>
              <a:gd name="connsiteX69" fmla="*/ 1737798 w 7467600"/>
              <a:gd name="connsiteY69" fmla="*/ 5483353 h 6858000"/>
              <a:gd name="connsiteX70" fmla="*/ 1132195 w 7467600"/>
              <a:gd name="connsiteY70" fmla="*/ 5467980 h 6858000"/>
              <a:gd name="connsiteX71" fmla="*/ 1456157 w 7467600"/>
              <a:gd name="connsiteY71" fmla="*/ 5371404 h 6858000"/>
              <a:gd name="connsiteX72" fmla="*/ 1244432 w 7467600"/>
              <a:gd name="connsiteY72" fmla="*/ 5385601 h 6858000"/>
              <a:gd name="connsiteX73" fmla="*/ 973990 w 7467600"/>
              <a:gd name="connsiteY73" fmla="*/ 5424940 h 6858000"/>
              <a:gd name="connsiteX74" fmla="*/ 1103809 w 7467600"/>
              <a:gd name="connsiteY74" fmla="*/ 5433720 h 6858000"/>
              <a:gd name="connsiteX75" fmla="*/ 1123454 w 7467600"/>
              <a:gd name="connsiteY75" fmla="*/ 5435727 h 6858000"/>
              <a:gd name="connsiteX76" fmla="*/ 1737017 w 7467600"/>
              <a:gd name="connsiteY76" fmla="*/ 5452183 h 6858000"/>
              <a:gd name="connsiteX77" fmla="*/ 1824397 w 7467600"/>
              <a:gd name="connsiteY77" fmla="*/ 5447757 h 6858000"/>
              <a:gd name="connsiteX78" fmla="*/ 2070059 w 7467600"/>
              <a:gd name="connsiteY78" fmla="*/ 5441660 h 6858000"/>
              <a:gd name="connsiteX79" fmla="*/ 1456157 w 7467600"/>
              <a:gd name="connsiteY79" fmla="*/ 5371404 h 6858000"/>
              <a:gd name="connsiteX80" fmla="*/ 4988186 w 7467600"/>
              <a:gd name="connsiteY80" fmla="*/ 5216467 h 6858000"/>
              <a:gd name="connsiteX81" fmla="*/ 4777334 w 7467600"/>
              <a:gd name="connsiteY81" fmla="*/ 5406072 h 6858000"/>
              <a:gd name="connsiteX82" fmla="*/ 4718341 w 7467600"/>
              <a:gd name="connsiteY82" fmla="*/ 5468043 h 6858000"/>
              <a:gd name="connsiteX83" fmla="*/ 4604655 w 7467600"/>
              <a:gd name="connsiteY83" fmla="*/ 5583434 h 6858000"/>
              <a:gd name="connsiteX84" fmla="*/ 4565074 w 7467600"/>
              <a:gd name="connsiteY84" fmla="*/ 5618550 h 6858000"/>
              <a:gd name="connsiteX85" fmla="*/ 4988186 w 7467600"/>
              <a:gd name="connsiteY85" fmla="*/ 5216467 h 6858000"/>
              <a:gd name="connsiteX86" fmla="*/ 4978032 w 7467600"/>
              <a:gd name="connsiteY86" fmla="*/ 5183809 h 6858000"/>
              <a:gd name="connsiteX87" fmla="*/ 4463413 w 7467600"/>
              <a:gd name="connsiteY87" fmla="*/ 5615162 h 6858000"/>
              <a:gd name="connsiteX88" fmla="*/ 4358134 w 7467600"/>
              <a:gd name="connsiteY88" fmla="*/ 5742791 h 6858000"/>
              <a:gd name="connsiteX89" fmla="*/ 4376219 w 7467600"/>
              <a:gd name="connsiteY89" fmla="*/ 5729027 h 6858000"/>
              <a:gd name="connsiteX90" fmla="*/ 4582340 w 7467600"/>
              <a:gd name="connsiteY90" fmla="*/ 5561037 h 6858000"/>
              <a:gd name="connsiteX91" fmla="*/ 4694684 w 7467600"/>
              <a:gd name="connsiteY91" fmla="*/ 5447098 h 6858000"/>
              <a:gd name="connsiteX92" fmla="*/ 4754123 w 7467600"/>
              <a:gd name="connsiteY92" fmla="*/ 5384643 h 6858000"/>
              <a:gd name="connsiteX93" fmla="*/ 4978032 w 7467600"/>
              <a:gd name="connsiteY93" fmla="*/ 5183809 h 6858000"/>
              <a:gd name="connsiteX94" fmla="*/ 1903353 w 7467600"/>
              <a:gd name="connsiteY94" fmla="*/ 5044827 h 6858000"/>
              <a:gd name="connsiteX95" fmla="*/ 1936931 w 7467600"/>
              <a:gd name="connsiteY95" fmla="*/ 5093954 h 6858000"/>
              <a:gd name="connsiteX96" fmla="*/ 2195868 w 7467600"/>
              <a:gd name="connsiteY96" fmla="*/ 5396574 h 6858000"/>
              <a:gd name="connsiteX97" fmla="*/ 2088852 w 7467600"/>
              <a:gd name="connsiteY97" fmla="*/ 5166123 h 6858000"/>
              <a:gd name="connsiteX98" fmla="*/ 1958241 w 7467600"/>
              <a:gd name="connsiteY98" fmla="*/ 5067955 h 6858000"/>
              <a:gd name="connsiteX99" fmla="*/ 1903353 w 7467600"/>
              <a:gd name="connsiteY99" fmla="*/ 5044827 h 6858000"/>
              <a:gd name="connsiteX100" fmla="*/ 1979378 w 7467600"/>
              <a:gd name="connsiteY100" fmla="*/ 4769504 h 6858000"/>
              <a:gd name="connsiteX101" fmla="*/ 2882120 w 7467600"/>
              <a:gd name="connsiteY101" fmla="*/ 5064547 h 6858000"/>
              <a:gd name="connsiteX102" fmla="*/ 2793103 w 7467600"/>
              <a:gd name="connsiteY102" fmla="*/ 5039699 h 6858000"/>
              <a:gd name="connsiteX103" fmla="*/ 2770041 w 7467600"/>
              <a:gd name="connsiteY103" fmla="*/ 5033634 h 6858000"/>
              <a:gd name="connsiteX104" fmla="*/ 1979378 w 7467600"/>
              <a:gd name="connsiteY104" fmla="*/ 4769504 h 6858000"/>
              <a:gd name="connsiteX105" fmla="*/ 1927410 w 7467600"/>
              <a:gd name="connsiteY105" fmla="*/ 4716164 h 6858000"/>
              <a:gd name="connsiteX106" fmla="*/ 1959587 w 7467600"/>
              <a:gd name="connsiteY106" fmla="*/ 4728849 h 6858000"/>
              <a:gd name="connsiteX107" fmla="*/ 2777707 w 7467600"/>
              <a:gd name="connsiteY107" fmla="*/ 5003991 h 6858000"/>
              <a:gd name="connsiteX108" fmla="*/ 2800768 w 7467600"/>
              <a:gd name="connsiteY108" fmla="*/ 5010056 h 6858000"/>
              <a:gd name="connsiteX109" fmla="*/ 2879408 w 7467600"/>
              <a:gd name="connsiteY109" fmla="*/ 5031590 h 6858000"/>
              <a:gd name="connsiteX110" fmla="*/ 2862295 w 7467600"/>
              <a:gd name="connsiteY110" fmla="*/ 5022958 h 6858000"/>
              <a:gd name="connsiteX111" fmla="*/ 2813343 w 7467600"/>
              <a:gd name="connsiteY111" fmla="*/ 4998369 h 6858000"/>
              <a:gd name="connsiteX112" fmla="*/ 2646245 w 7467600"/>
              <a:gd name="connsiteY112" fmla="*/ 4930999 h 6858000"/>
              <a:gd name="connsiteX113" fmla="*/ 1999243 w 7467600"/>
              <a:gd name="connsiteY113" fmla="*/ 4730524 h 6858000"/>
              <a:gd name="connsiteX114" fmla="*/ 1979527 w 7467600"/>
              <a:gd name="connsiteY114" fmla="*/ 4726651 h 6858000"/>
              <a:gd name="connsiteX115" fmla="*/ 1927410 w 7467600"/>
              <a:gd name="connsiteY115" fmla="*/ 4716164 h 6858000"/>
              <a:gd name="connsiteX116" fmla="*/ 1997014 w 7467600"/>
              <a:gd name="connsiteY116" fmla="*/ 4698007 h 6858000"/>
              <a:gd name="connsiteX117" fmla="*/ 2005458 w 7467600"/>
              <a:gd name="connsiteY117" fmla="*/ 4699540 h 6858000"/>
              <a:gd name="connsiteX118" fmla="*/ 2657186 w 7467600"/>
              <a:gd name="connsiteY118" fmla="*/ 4901687 h 6858000"/>
              <a:gd name="connsiteX119" fmla="*/ 2826662 w 7467600"/>
              <a:gd name="connsiteY119" fmla="*/ 4970362 h 6858000"/>
              <a:gd name="connsiteX120" fmla="*/ 2876100 w 7467600"/>
              <a:gd name="connsiteY120" fmla="*/ 4995397 h 6858000"/>
              <a:gd name="connsiteX121" fmla="*/ 3042600 w 7467600"/>
              <a:gd name="connsiteY121" fmla="*/ 5059532 h 6858000"/>
              <a:gd name="connsiteX122" fmla="*/ 1997014 w 7467600"/>
              <a:gd name="connsiteY122" fmla="*/ 4698007 h 6858000"/>
              <a:gd name="connsiteX123" fmla="*/ 2305292 w 7467600"/>
              <a:gd name="connsiteY123" fmla="*/ 4219492 h 6858000"/>
              <a:gd name="connsiteX124" fmla="*/ 3360922 w 7467600"/>
              <a:gd name="connsiteY124" fmla="*/ 4529373 h 6858000"/>
              <a:gd name="connsiteX125" fmla="*/ 3492420 w 7467600"/>
              <a:gd name="connsiteY125" fmla="*/ 4510145 h 6858000"/>
              <a:gd name="connsiteX126" fmla="*/ 3364086 w 7467600"/>
              <a:gd name="connsiteY126" fmla="*/ 4480340 h 6858000"/>
              <a:gd name="connsiteX127" fmla="*/ 3225818 w 7467600"/>
              <a:gd name="connsiteY127" fmla="*/ 4411822 h 6858000"/>
              <a:gd name="connsiteX128" fmla="*/ 3129696 w 7467600"/>
              <a:gd name="connsiteY128" fmla="*/ 4360704 h 6858000"/>
              <a:gd name="connsiteX129" fmla="*/ 2814545 w 7467600"/>
              <a:gd name="connsiteY129" fmla="*/ 4282955 h 6858000"/>
              <a:gd name="connsiteX130" fmla="*/ 2305292 w 7467600"/>
              <a:gd name="connsiteY130" fmla="*/ 4219492 h 6858000"/>
              <a:gd name="connsiteX131" fmla="*/ 2626982 w 7467600"/>
              <a:gd name="connsiteY131" fmla="*/ 4206450 h 6858000"/>
              <a:gd name="connsiteX132" fmla="*/ 2490617 w 7467600"/>
              <a:gd name="connsiteY132" fmla="*/ 4206951 h 6858000"/>
              <a:gd name="connsiteX133" fmla="*/ 2819869 w 7467600"/>
              <a:gd name="connsiteY133" fmla="*/ 4252936 h 6858000"/>
              <a:gd name="connsiteX134" fmla="*/ 3143018 w 7467600"/>
              <a:gd name="connsiteY134" fmla="*/ 4332698 h 6858000"/>
              <a:gd name="connsiteX135" fmla="*/ 3241520 w 7467600"/>
              <a:gd name="connsiteY135" fmla="*/ 4385112 h 6858000"/>
              <a:gd name="connsiteX136" fmla="*/ 3374575 w 7467600"/>
              <a:gd name="connsiteY136" fmla="*/ 4451517 h 6858000"/>
              <a:gd name="connsiteX137" fmla="*/ 3505221 w 7467600"/>
              <a:gd name="connsiteY137" fmla="*/ 4480757 h 6858000"/>
              <a:gd name="connsiteX138" fmla="*/ 2626982 w 7467600"/>
              <a:gd name="connsiteY138" fmla="*/ 4206450 h 6858000"/>
              <a:gd name="connsiteX139" fmla="*/ 1310106 w 7467600"/>
              <a:gd name="connsiteY139" fmla="*/ 3943217 h 6858000"/>
              <a:gd name="connsiteX140" fmla="*/ 854994 w 7467600"/>
              <a:gd name="connsiteY140" fmla="*/ 4399136 h 6858000"/>
              <a:gd name="connsiteX141" fmla="*/ 742462 w 7467600"/>
              <a:gd name="connsiteY141" fmla="*/ 4594648 h 6858000"/>
              <a:gd name="connsiteX142" fmla="*/ 820602 w 7467600"/>
              <a:gd name="connsiteY142" fmla="*/ 4485915 h 6858000"/>
              <a:gd name="connsiteX143" fmla="*/ 878295 w 7467600"/>
              <a:gd name="connsiteY143" fmla="*/ 4403594 h 6858000"/>
              <a:gd name="connsiteX144" fmla="*/ 1240607 w 7467600"/>
              <a:gd name="connsiteY144" fmla="*/ 4010401 h 6858000"/>
              <a:gd name="connsiteX145" fmla="*/ 1310106 w 7467600"/>
              <a:gd name="connsiteY145" fmla="*/ 3943217 h 6858000"/>
              <a:gd name="connsiteX146" fmla="*/ 1423113 w 7467600"/>
              <a:gd name="connsiteY146" fmla="*/ 3874565 h 6858000"/>
              <a:gd name="connsiteX147" fmla="*/ 1260565 w 7467600"/>
              <a:gd name="connsiteY147" fmla="*/ 4031982 h 6858000"/>
              <a:gd name="connsiteX148" fmla="*/ 901900 w 7467600"/>
              <a:gd name="connsiteY148" fmla="*/ 4421236 h 6858000"/>
              <a:gd name="connsiteX149" fmla="*/ 845044 w 7467600"/>
              <a:gd name="connsiteY149" fmla="*/ 4502436 h 6858000"/>
              <a:gd name="connsiteX150" fmla="*/ 685926 w 7467600"/>
              <a:gd name="connsiteY150" fmla="*/ 4703069 h 6858000"/>
              <a:gd name="connsiteX151" fmla="*/ 684248 w 7467600"/>
              <a:gd name="connsiteY151" fmla="*/ 4706721 h 6858000"/>
              <a:gd name="connsiteX152" fmla="*/ 1423113 w 7467600"/>
              <a:gd name="connsiteY152" fmla="*/ 3874565 h 6858000"/>
              <a:gd name="connsiteX153" fmla="*/ 3316479 w 7467600"/>
              <a:gd name="connsiteY153" fmla="*/ 3872136 h 6858000"/>
              <a:gd name="connsiteX154" fmla="*/ 3546806 w 7467600"/>
              <a:gd name="connsiteY154" fmla="*/ 4356139 h 6858000"/>
              <a:gd name="connsiteX155" fmla="*/ 3364433 w 7467600"/>
              <a:gd name="connsiteY155" fmla="*/ 3953121 h 6858000"/>
              <a:gd name="connsiteX156" fmla="*/ 3316479 w 7467600"/>
              <a:gd name="connsiteY156" fmla="*/ 3872136 h 6858000"/>
              <a:gd name="connsiteX157" fmla="*/ 3291335 w 7467600"/>
              <a:gd name="connsiteY157" fmla="*/ 3767420 h 6858000"/>
              <a:gd name="connsiteX158" fmla="*/ 3390805 w 7467600"/>
              <a:gd name="connsiteY158" fmla="*/ 3937163 h 6858000"/>
              <a:gd name="connsiteX159" fmla="*/ 3579062 w 7467600"/>
              <a:gd name="connsiteY159" fmla="*/ 4359040 h 6858000"/>
              <a:gd name="connsiteX160" fmla="*/ 3467355 w 7467600"/>
              <a:gd name="connsiteY160" fmla="*/ 3988130 h 6858000"/>
              <a:gd name="connsiteX161" fmla="*/ 3310753 w 7467600"/>
              <a:gd name="connsiteY161" fmla="*/ 3787140 h 6858000"/>
              <a:gd name="connsiteX162" fmla="*/ 3291335 w 7467600"/>
              <a:gd name="connsiteY162" fmla="*/ 3767420 h 6858000"/>
              <a:gd name="connsiteX163" fmla="*/ 1635889 w 7467600"/>
              <a:gd name="connsiteY163" fmla="*/ 3709494 h 6858000"/>
              <a:gd name="connsiteX164" fmla="*/ 1634800 w 7467600"/>
              <a:gd name="connsiteY164" fmla="*/ 3731111 h 6858000"/>
              <a:gd name="connsiteX165" fmla="*/ 1635889 w 7467600"/>
              <a:gd name="connsiteY165" fmla="*/ 3709494 h 6858000"/>
              <a:gd name="connsiteX166" fmla="*/ 1510397 w 7467600"/>
              <a:gd name="connsiteY166" fmla="*/ 3684705 h 6858000"/>
              <a:gd name="connsiteX167" fmla="*/ 1146550 w 7467600"/>
              <a:gd name="connsiteY167" fmla="*/ 3802012 h 6858000"/>
              <a:gd name="connsiteX168" fmla="*/ 698834 w 7467600"/>
              <a:gd name="connsiteY168" fmla="*/ 3952272 h 6858000"/>
              <a:gd name="connsiteX169" fmla="*/ 34256 w 7467600"/>
              <a:gd name="connsiteY169" fmla="*/ 4347603 h 6858000"/>
              <a:gd name="connsiteX170" fmla="*/ 527241 w 7467600"/>
              <a:gd name="connsiteY170" fmla="*/ 4065078 h 6858000"/>
              <a:gd name="connsiteX171" fmla="*/ 1510397 w 7467600"/>
              <a:gd name="connsiteY171" fmla="*/ 3684705 h 6858000"/>
              <a:gd name="connsiteX172" fmla="*/ 1313114 w 7467600"/>
              <a:gd name="connsiteY172" fmla="*/ 3655216 h 6858000"/>
              <a:gd name="connsiteX173" fmla="*/ 1109304 w 7467600"/>
              <a:gd name="connsiteY173" fmla="*/ 3669030 h 6858000"/>
              <a:gd name="connsiteX174" fmla="*/ 8129 w 7467600"/>
              <a:gd name="connsiteY174" fmla="*/ 4330519 h 6858000"/>
              <a:gd name="connsiteX175" fmla="*/ 687572 w 7467600"/>
              <a:gd name="connsiteY175" fmla="*/ 3925629 h 6858000"/>
              <a:gd name="connsiteX176" fmla="*/ 1138365 w 7467600"/>
              <a:gd name="connsiteY176" fmla="*/ 3774515 h 6858000"/>
              <a:gd name="connsiteX177" fmla="*/ 1505579 w 7467600"/>
              <a:gd name="connsiteY177" fmla="*/ 3655526 h 6858000"/>
              <a:gd name="connsiteX178" fmla="*/ 1313114 w 7467600"/>
              <a:gd name="connsiteY178" fmla="*/ 3655216 h 6858000"/>
              <a:gd name="connsiteX179" fmla="*/ 3655073 w 7467600"/>
              <a:gd name="connsiteY179" fmla="*/ 3650884 h 6858000"/>
              <a:gd name="connsiteX180" fmla="*/ 3989938 w 7467600"/>
              <a:gd name="connsiteY180" fmla="*/ 3991685 h 6858000"/>
              <a:gd name="connsiteX181" fmla="*/ 4393907 w 7467600"/>
              <a:gd name="connsiteY181" fmla="*/ 4261258 h 6858000"/>
              <a:gd name="connsiteX182" fmla="*/ 4648051 w 7467600"/>
              <a:gd name="connsiteY182" fmla="*/ 4374051 h 6858000"/>
              <a:gd name="connsiteX183" fmla="*/ 4383389 w 7467600"/>
              <a:gd name="connsiteY183" fmla="*/ 4184369 h 6858000"/>
              <a:gd name="connsiteX184" fmla="*/ 4165508 w 7467600"/>
              <a:gd name="connsiteY184" fmla="*/ 4035196 h 6858000"/>
              <a:gd name="connsiteX185" fmla="*/ 4068162 w 7467600"/>
              <a:gd name="connsiteY185" fmla="*/ 3953394 h 6858000"/>
              <a:gd name="connsiteX186" fmla="*/ 3981416 w 7467600"/>
              <a:gd name="connsiteY186" fmla="*/ 3880482 h 6858000"/>
              <a:gd name="connsiteX187" fmla="*/ 3800147 w 7467600"/>
              <a:gd name="connsiteY187" fmla="*/ 3749872 h 6858000"/>
              <a:gd name="connsiteX188" fmla="*/ 3655073 w 7467600"/>
              <a:gd name="connsiteY188" fmla="*/ 3650884 h 6858000"/>
              <a:gd name="connsiteX189" fmla="*/ 3670252 w 7467600"/>
              <a:gd name="connsiteY189" fmla="*/ 3622798 h 6858000"/>
              <a:gd name="connsiteX190" fmla="*/ 3817258 w 7467600"/>
              <a:gd name="connsiteY190" fmla="*/ 3723577 h 6858000"/>
              <a:gd name="connsiteX191" fmla="*/ 4000461 w 7467600"/>
              <a:gd name="connsiteY191" fmla="*/ 3855966 h 6858000"/>
              <a:gd name="connsiteX192" fmla="*/ 4088180 w 7467600"/>
              <a:gd name="connsiteY192" fmla="*/ 3929774 h 6858000"/>
              <a:gd name="connsiteX193" fmla="*/ 4184555 w 7467600"/>
              <a:gd name="connsiteY193" fmla="*/ 4010683 h 6858000"/>
              <a:gd name="connsiteX194" fmla="*/ 4399563 w 7467600"/>
              <a:gd name="connsiteY194" fmla="*/ 4158106 h 6858000"/>
              <a:gd name="connsiteX195" fmla="*/ 4684469 w 7467600"/>
              <a:gd name="connsiteY195" fmla="*/ 4364680 h 6858000"/>
              <a:gd name="connsiteX196" fmla="*/ 4690271 w 7467600"/>
              <a:gd name="connsiteY196" fmla="*/ 4370034 h 6858000"/>
              <a:gd name="connsiteX197" fmla="*/ 4136093 w 7467600"/>
              <a:gd name="connsiteY197" fmla="*/ 3858466 h 6858000"/>
              <a:gd name="connsiteX198" fmla="*/ 3670252 w 7467600"/>
              <a:gd name="connsiteY198" fmla="*/ 3622798 h 6858000"/>
              <a:gd name="connsiteX199" fmla="*/ 4440129 w 7467600"/>
              <a:gd name="connsiteY199" fmla="*/ 3448571 h 6858000"/>
              <a:gd name="connsiteX200" fmla="*/ 4856525 w 7467600"/>
              <a:gd name="connsiteY200" fmla="*/ 3915351 h 6858000"/>
              <a:gd name="connsiteX201" fmla="*/ 5059055 w 7467600"/>
              <a:gd name="connsiteY201" fmla="*/ 4108918 h 6858000"/>
              <a:gd name="connsiteX202" fmla="*/ 5290070 w 7467600"/>
              <a:gd name="connsiteY202" fmla="*/ 4263619 h 6858000"/>
              <a:gd name="connsiteX203" fmla="*/ 4834991 w 7467600"/>
              <a:gd name="connsiteY203" fmla="*/ 3830985 h 6858000"/>
              <a:gd name="connsiteX204" fmla="*/ 4440129 w 7467600"/>
              <a:gd name="connsiteY204" fmla="*/ 3448571 h 6858000"/>
              <a:gd name="connsiteX205" fmla="*/ 4441737 w 7467600"/>
              <a:gd name="connsiteY205" fmla="*/ 3399734 h 6858000"/>
              <a:gd name="connsiteX206" fmla="*/ 4431236 w 7467600"/>
              <a:gd name="connsiteY206" fmla="*/ 3400954 h 6858000"/>
              <a:gd name="connsiteX207" fmla="*/ 4557150 w 7467600"/>
              <a:gd name="connsiteY207" fmla="*/ 3510023 h 6858000"/>
              <a:gd name="connsiteX208" fmla="*/ 4856936 w 7467600"/>
              <a:gd name="connsiteY208" fmla="*/ 3809146 h 6858000"/>
              <a:gd name="connsiteX209" fmla="*/ 5111996 w 7467600"/>
              <a:gd name="connsiteY209" fmla="*/ 4065759 h 6858000"/>
              <a:gd name="connsiteX210" fmla="*/ 5388878 w 7467600"/>
              <a:gd name="connsiteY210" fmla="*/ 4300185 h 6858000"/>
              <a:gd name="connsiteX211" fmla="*/ 5425556 w 7467600"/>
              <a:gd name="connsiteY211" fmla="*/ 4308967 h 6858000"/>
              <a:gd name="connsiteX212" fmla="*/ 4943646 w 7467600"/>
              <a:gd name="connsiteY212" fmla="*/ 3822916 h 6858000"/>
              <a:gd name="connsiteX213" fmla="*/ 4594837 w 7467600"/>
              <a:gd name="connsiteY213" fmla="*/ 3532274 h 6858000"/>
              <a:gd name="connsiteX214" fmla="*/ 4441737 w 7467600"/>
              <a:gd name="connsiteY214" fmla="*/ 3399734 h 6858000"/>
              <a:gd name="connsiteX215" fmla="*/ 5425834 w 7467600"/>
              <a:gd name="connsiteY215" fmla="*/ 3162785 h 6858000"/>
              <a:gd name="connsiteX216" fmla="*/ 5401644 w 7467600"/>
              <a:gd name="connsiteY216" fmla="*/ 3617847 h 6858000"/>
              <a:gd name="connsiteX217" fmla="*/ 5467256 w 7467600"/>
              <a:gd name="connsiteY217" fmla="*/ 4175494 h 6858000"/>
              <a:gd name="connsiteX218" fmla="*/ 5448069 w 7467600"/>
              <a:gd name="connsiteY218" fmla="*/ 3567554 h 6858000"/>
              <a:gd name="connsiteX219" fmla="*/ 5425834 w 7467600"/>
              <a:gd name="connsiteY219" fmla="*/ 3162785 h 6858000"/>
              <a:gd name="connsiteX220" fmla="*/ 1318687 w 7467600"/>
              <a:gd name="connsiteY220" fmla="*/ 3113840 h 6858000"/>
              <a:gd name="connsiteX221" fmla="*/ 1066793 w 7467600"/>
              <a:gd name="connsiteY221" fmla="*/ 3212171 h 6858000"/>
              <a:gd name="connsiteX222" fmla="*/ 993319 w 7467600"/>
              <a:gd name="connsiteY222" fmla="*/ 3247648 h 6858000"/>
              <a:gd name="connsiteX223" fmla="*/ 853081 w 7467600"/>
              <a:gd name="connsiteY223" fmla="*/ 3312410 h 6858000"/>
              <a:gd name="connsiteX224" fmla="*/ 805957 w 7467600"/>
              <a:gd name="connsiteY224" fmla="*/ 3330443 h 6858000"/>
              <a:gd name="connsiteX225" fmla="*/ 1318687 w 7467600"/>
              <a:gd name="connsiteY225" fmla="*/ 3113840 h 6858000"/>
              <a:gd name="connsiteX226" fmla="*/ 5453702 w 7467600"/>
              <a:gd name="connsiteY226" fmla="*/ 3090882 h 6858000"/>
              <a:gd name="connsiteX227" fmla="*/ 5480135 w 7467600"/>
              <a:gd name="connsiteY227" fmla="*/ 3565802 h 6858000"/>
              <a:gd name="connsiteX228" fmla="*/ 5499023 w 7467600"/>
              <a:gd name="connsiteY228" fmla="*/ 4166310 h 6858000"/>
              <a:gd name="connsiteX229" fmla="*/ 5547022 w 7467600"/>
              <a:gd name="connsiteY229" fmla="*/ 3607838 h 6858000"/>
              <a:gd name="connsiteX230" fmla="*/ 5515964 w 7467600"/>
              <a:gd name="connsiteY230" fmla="*/ 3378541 h 6858000"/>
              <a:gd name="connsiteX231" fmla="*/ 5453702 w 7467600"/>
              <a:gd name="connsiteY231" fmla="*/ 3090882 h 6858000"/>
              <a:gd name="connsiteX232" fmla="*/ 1238695 w 7467600"/>
              <a:gd name="connsiteY232" fmla="*/ 3076820 h 6858000"/>
              <a:gd name="connsiteX233" fmla="*/ 716371 w 7467600"/>
              <a:gd name="connsiteY233" fmla="*/ 3293249 h 6858000"/>
              <a:gd name="connsiteX234" fmla="*/ 579522 w 7467600"/>
              <a:gd name="connsiteY234" fmla="*/ 3371759 h 6858000"/>
              <a:gd name="connsiteX235" fmla="*/ 600288 w 7467600"/>
              <a:gd name="connsiteY235" fmla="*/ 3365555 h 6858000"/>
              <a:gd name="connsiteX236" fmla="*/ 840692 w 7467600"/>
              <a:gd name="connsiteY236" fmla="*/ 3284921 h 6858000"/>
              <a:gd name="connsiteX237" fmla="*/ 979248 w 7467600"/>
              <a:gd name="connsiteY237" fmla="*/ 3221003 h 6858000"/>
              <a:gd name="connsiteX238" fmla="*/ 1053282 w 7467600"/>
              <a:gd name="connsiteY238" fmla="*/ 3185247 h 6858000"/>
              <a:gd name="connsiteX239" fmla="*/ 1320603 w 7467600"/>
              <a:gd name="connsiteY239" fmla="*/ 3081281 h 6858000"/>
              <a:gd name="connsiteX240" fmla="*/ 1238695 w 7467600"/>
              <a:gd name="connsiteY240" fmla="*/ 3076820 h 6858000"/>
              <a:gd name="connsiteX241" fmla="*/ 5425627 w 7467600"/>
              <a:gd name="connsiteY241" fmla="*/ 2954192 h 6858000"/>
              <a:gd name="connsiteX242" fmla="*/ 5470770 w 7467600"/>
              <a:gd name="connsiteY242" fmla="*/ 3005435 h 6858000"/>
              <a:gd name="connsiteX243" fmla="*/ 5519779 w 7467600"/>
              <a:gd name="connsiteY243" fmla="*/ 4359223 h 6858000"/>
              <a:gd name="connsiteX244" fmla="*/ 5520293 w 7467600"/>
              <a:gd name="connsiteY244" fmla="*/ 4360602 h 6858000"/>
              <a:gd name="connsiteX245" fmla="*/ 5767221 w 7467600"/>
              <a:gd name="connsiteY245" fmla="*/ 4665564 h 6858000"/>
              <a:gd name="connsiteX246" fmla="*/ 6937169 w 7467600"/>
              <a:gd name="connsiteY246" fmla="*/ 4815941 h 6858000"/>
              <a:gd name="connsiteX247" fmla="*/ 6953922 w 7467600"/>
              <a:gd name="connsiteY247" fmla="*/ 4890068 h 6858000"/>
              <a:gd name="connsiteX248" fmla="*/ 6071359 w 7467600"/>
              <a:gd name="connsiteY248" fmla="*/ 4770770 h 6858000"/>
              <a:gd name="connsiteX249" fmla="*/ 6038839 w 7467600"/>
              <a:gd name="connsiteY249" fmla="*/ 4764474 h 6858000"/>
              <a:gd name="connsiteX250" fmla="*/ 6038706 w 7467600"/>
              <a:gd name="connsiteY250" fmla="*/ 4763847 h 6858000"/>
              <a:gd name="connsiteX251" fmla="*/ 6037784 w 7467600"/>
              <a:gd name="connsiteY251" fmla="*/ 4764270 h 6858000"/>
              <a:gd name="connsiteX252" fmla="*/ 6038839 w 7467600"/>
              <a:gd name="connsiteY252" fmla="*/ 4764474 h 6858000"/>
              <a:gd name="connsiteX253" fmla="*/ 6040338 w 7467600"/>
              <a:gd name="connsiteY253" fmla="*/ 4771418 h 6858000"/>
              <a:gd name="connsiteX254" fmla="*/ 6024488 w 7467600"/>
              <a:gd name="connsiteY254" fmla="*/ 4809903 h 6858000"/>
              <a:gd name="connsiteX255" fmla="*/ 5599771 w 7467600"/>
              <a:gd name="connsiteY255" fmla="*/ 5509652 h 6858000"/>
              <a:gd name="connsiteX256" fmla="*/ 5548843 w 7467600"/>
              <a:gd name="connsiteY256" fmla="*/ 5563845 h 6858000"/>
              <a:gd name="connsiteX257" fmla="*/ 5940952 w 7467600"/>
              <a:gd name="connsiteY257" fmla="*/ 6250028 h 6858000"/>
              <a:gd name="connsiteX258" fmla="*/ 6043441 w 7467600"/>
              <a:gd name="connsiteY258" fmla="*/ 6665847 h 6858000"/>
              <a:gd name="connsiteX259" fmla="*/ 6093432 w 7467600"/>
              <a:gd name="connsiteY259" fmla="*/ 6858000 h 6858000"/>
              <a:gd name="connsiteX260" fmla="*/ 6034344 w 7467600"/>
              <a:gd name="connsiteY260" fmla="*/ 6858000 h 6858000"/>
              <a:gd name="connsiteX261" fmla="*/ 6026679 w 7467600"/>
              <a:gd name="connsiteY261" fmla="*/ 6836959 h 6858000"/>
              <a:gd name="connsiteX262" fmla="*/ 5800441 w 7467600"/>
              <a:gd name="connsiteY262" fmla="*/ 6335286 h 6858000"/>
              <a:gd name="connsiteX263" fmla="*/ 5526562 w 7467600"/>
              <a:gd name="connsiteY263" fmla="*/ 5705388 h 6858000"/>
              <a:gd name="connsiteX264" fmla="*/ 5519640 w 7467600"/>
              <a:gd name="connsiteY264" fmla="*/ 5683774 h 6858000"/>
              <a:gd name="connsiteX265" fmla="*/ 5844559 w 7467600"/>
              <a:gd name="connsiteY265" fmla="*/ 6553349 h 6858000"/>
              <a:gd name="connsiteX266" fmla="*/ 5975994 w 7467600"/>
              <a:gd name="connsiteY266" fmla="*/ 6858000 h 6858000"/>
              <a:gd name="connsiteX267" fmla="*/ 5898547 w 7467600"/>
              <a:gd name="connsiteY267" fmla="*/ 6858000 h 6858000"/>
              <a:gd name="connsiteX268" fmla="*/ 5682041 w 7467600"/>
              <a:gd name="connsiteY268" fmla="*/ 6355860 h 6858000"/>
              <a:gd name="connsiteX269" fmla="*/ 5461758 w 7467600"/>
              <a:gd name="connsiteY269" fmla="*/ 5820220 h 6858000"/>
              <a:gd name="connsiteX270" fmla="*/ 5237282 w 7467600"/>
              <a:gd name="connsiteY270" fmla="*/ 6579086 h 6858000"/>
              <a:gd name="connsiteX271" fmla="*/ 5115009 w 7467600"/>
              <a:gd name="connsiteY271" fmla="*/ 6858000 h 6858000"/>
              <a:gd name="connsiteX272" fmla="*/ 5028074 w 7467600"/>
              <a:gd name="connsiteY272" fmla="*/ 6858000 h 6858000"/>
              <a:gd name="connsiteX273" fmla="*/ 5079508 w 7467600"/>
              <a:gd name="connsiteY273" fmla="*/ 6749074 h 6858000"/>
              <a:gd name="connsiteX274" fmla="*/ 5371846 w 7467600"/>
              <a:gd name="connsiteY274" fmla="*/ 5924413 h 6858000"/>
              <a:gd name="connsiteX275" fmla="*/ 5270512 w 7467600"/>
              <a:gd name="connsiteY275" fmla="*/ 6138975 h 6858000"/>
              <a:gd name="connsiteX276" fmla="*/ 5062409 w 7467600"/>
              <a:gd name="connsiteY276" fmla="*/ 6653544 h 6858000"/>
              <a:gd name="connsiteX277" fmla="*/ 5036628 w 7467600"/>
              <a:gd name="connsiteY277" fmla="*/ 6754247 h 6858000"/>
              <a:gd name="connsiteX278" fmla="*/ 5009112 w 7467600"/>
              <a:gd name="connsiteY278" fmla="*/ 6858000 h 6858000"/>
              <a:gd name="connsiteX279" fmla="*/ 4976679 w 7467600"/>
              <a:gd name="connsiteY279" fmla="*/ 6858000 h 6858000"/>
              <a:gd name="connsiteX280" fmla="*/ 5006537 w 7467600"/>
              <a:gd name="connsiteY280" fmla="*/ 6747068 h 6858000"/>
              <a:gd name="connsiteX281" fmla="*/ 5032723 w 7467600"/>
              <a:gd name="connsiteY281" fmla="*/ 6644957 h 6858000"/>
              <a:gd name="connsiteX282" fmla="*/ 5242949 w 7467600"/>
              <a:gd name="connsiteY282" fmla="*/ 6125175 h 6858000"/>
              <a:gd name="connsiteX283" fmla="*/ 5286321 w 7467600"/>
              <a:gd name="connsiteY283" fmla="*/ 6033555 h 6858000"/>
              <a:gd name="connsiteX284" fmla="*/ 5008210 w 7467600"/>
              <a:gd name="connsiteY284" fmla="*/ 6649194 h 6858000"/>
              <a:gd name="connsiteX285" fmla="*/ 4986321 w 7467600"/>
              <a:gd name="connsiteY285" fmla="*/ 6765687 h 6858000"/>
              <a:gd name="connsiteX286" fmla="*/ 4973474 w 7467600"/>
              <a:gd name="connsiteY286" fmla="*/ 6858000 h 6858000"/>
              <a:gd name="connsiteX287" fmla="*/ 4907178 w 7467600"/>
              <a:gd name="connsiteY287" fmla="*/ 6858000 h 6858000"/>
              <a:gd name="connsiteX288" fmla="*/ 4910810 w 7467600"/>
              <a:gd name="connsiteY288" fmla="*/ 6829660 h 6858000"/>
              <a:gd name="connsiteX289" fmla="*/ 4987461 w 7467600"/>
              <a:gd name="connsiteY289" fmla="*/ 6432994 h 6858000"/>
              <a:gd name="connsiteX290" fmla="*/ 5179262 w 7467600"/>
              <a:gd name="connsiteY290" fmla="*/ 6035044 h 6858000"/>
              <a:gd name="connsiteX291" fmla="*/ 4689678 w 7467600"/>
              <a:gd name="connsiteY291" fmla="*/ 6440241 h 6858000"/>
              <a:gd name="connsiteX292" fmla="*/ 4477543 w 7467600"/>
              <a:gd name="connsiteY292" fmla="*/ 6674836 h 6858000"/>
              <a:gd name="connsiteX293" fmla="*/ 4329957 w 7467600"/>
              <a:gd name="connsiteY293" fmla="*/ 6858000 h 6858000"/>
              <a:gd name="connsiteX294" fmla="*/ 4218595 w 7467600"/>
              <a:gd name="connsiteY294" fmla="*/ 6858000 h 6858000"/>
              <a:gd name="connsiteX295" fmla="*/ 4368888 w 7467600"/>
              <a:gd name="connsiteY295" fmla="*/ 6668412 h 6858000"/>
              <a:gd name="connsiteX296" fmla="*/ 4563091 w 7467600"/>
              <a:gd name="connsiteY296" fmla="*/ 6442508 h 6858000"/>
              <a:gd name="connsiteX297" fmla="*/ 5387324 w 7467600"/>
              <a:gd name="connsiteY297" fmla="*/ 5705830 h 6858000"/>
              <a:gd name="connsiteX298" fmla="*/ 5073620 w 7467600"/>
              <a:gd name="connsiteY298" fmla="*/ 5955437 h 6858000"/>
              <a:gd name="connsiteX299" fmla="*/ 4689789 w 7467600"/>
              <a:gd name="connsiteY299" fmla="*/ 6268382 h 6858000"/>
              <a:gd name="connsiteX300" fmla="*/ 4418722 w 7467600"/>
              <a:gd name="connsiteY300" fmla="*/ 6570886 h 6858000"/>
              <a:gd name="connsiteX301" fmla="*/ 4214944 w 7467600"/>
              <a:gd name="connsiteY301" fmla="*/ 6858000 h 6858000"/>
              <a:gd name="connsiteX302" fmla="*/ 4177898 w 7467600"/>
              <a:gd name="connsiteY302" fmla="*/ 6858000 h 6858000"/>
              <a:gd name="connsiteX303" fmla="*/ 4391597 w 7467600"/>
              <a:gd name="connsiteY303" fmla="*/ 6556370 h 6858000"/>
              <a:gd name="connsiteX304" fmla="*/ 4668889 w 7467600"/>
              <a:gd name="connsiteY304" fmla="*/ 6246399 h 6858000"/>
              <a:gd name="connsiteX305" fmla="*/ 5055427 w 7467600"/>
              <a:gd name="connsiteY305" fmla="*/ 5931476 h 6858000"/>
              <a:gd name="connsiteX306" fmla="*/ 5371814 w 7467600"/>
              <a:gd name="connsiteY306" fmla="*/ 5678975 h 6858000"/>
              <a:gd name="connsiteX307" fmla="*/ 4987918 w 7467600"/>
              <a:gd name="connsiteY307" fmla="*/ 5838701 h 6858000"/>
              <a:gd name="connsiteX308" fmla="*/ 4317146 w 7467600"/>
              <a:gd name="connsiteY308" fmla="*/ 6587716 h 6858000"/>
              <a:gd name="connsiteX309" fmla="*/ 4171627 w 7467600"/>
              <a:gd name="connsiteY309" fmla="*/ 6858000 h 6858000"/>
              <a:gd name="connsiteX310" fmla="*/ 4081585 w 7467600"/>
              <a:gd name="connsiteY310" fmla="*/ 6858000 h 6858000"/>
              <a:gd name="connsiteX311" fmla="*/ 4238603 w 7467600"/>
              <a:gd name="connsiteY311" fmla="*/ 6559341 h 6858000"/>
              <a:gd name="connsiteX312" fmla="*/ 4778333 w 7467600"/>
              <a:gd name="connsiteY312" fmla="*/ 5873626 h 6858000"/>
              <a:gd name="connsiteX313" fmla="*/ 5414185 w 7467600"/>
              <a:gd name="connsiteY313" fmla="*/ 5573882 h 6858000"/>
              <a:gd name="connsiteX314" fmla="*/ 5959648 w 7467600"/>
              <a:gd name="connsiteY314" fmla="*/ 4760797 h 6858000"/>
              <a:gd name="connsiteX315" fmla="*/ 5355019 w 7467600"/>
              <a:gd name="connsiteY315" fmla="*/ 4734672 h 6858000"/>
              <a:gd name="connsiteX316" fmla="*/ 5083565 w 7467600"/>
              <a:gd name="connsiteY316" fmla="*/ 5179121 h 6858000"/>
              <a:gd name="connsiteX317" fmla="*/ 4713577 w 7467600"/>
              <a:gd name="connsiteY317" fmla="*/ 5616803 h 6858000"/>
              <a:gd name="connsiteX318" fmla="*/ 3989559 w 7467600"/>
              <a:gd name="connsiteY318" fmla="*/ 6145945 h 6858000"/>
              <a:gd name="connsiteX319" fmla="*/ 3939824 w 7467600"/>
              <a:gd name="connsiteY319" fmla="*/ 6066900 h 6858000"/>
              <a:gd name="connsiteX320" fmla="*/ 4584537 w 7467600"/>
              <a:gd name="connsiteY320" fmla="*/ 5324826 h 6858000"/>
              <a:gd name="connsiteX321" fmla="*/ 5037105 w 7467600"/>
              <a:gd name="connsiteY321" fmla="*/ 5088765 h 6858000"/>
              <a:gd name="connsiteX322" fmla="*/ 5039930 w 7467600"/>
              <a:gd name="connsiteY322" fmla="*/ 5089585 h 6858000"/>
              <a:gd name="connsiteX323" fmla="*/ 5263764 w 7467600"/>
              <a:gd name="connsiteY323" fmla="*/ 4735525 h 6858000"/>
              <a:gd name="connsiteX324" fmla="*/ 4086300 w 7467600"/>
              <a:gd name="connsiteY324" fmla="*/ 4884599 h 6858000"/>
              <a:gd name="connsiteX325" fmla="*/ 4085485 w 7467600"/>
              <a:gd name="connsiteY325" fmla="*/ 4899070 h 6858000"/>
              <a:gd name="connsiteX326" fmla="*/ 3871915 w 7467600"/>
              <a:gd name="connsiteY326" fmla="*/ 5253645 h 6858000"/>
              <a:gd name="connsiteX327" fmla="*/ 3799374 w 7467600"/>
              <a:gd name="connsiteY327" fmla="*/ 5466127 h 6858000"/>
              <a:gd name="connsiteX328" fmla="*/ 3498850 w 7467600"/>
              <a:gd name="connsiteY328" fmla="*/ 6661888 h 6858000"/>
              <a:gd name="connsiteX329" fmla="*/ 3399216 w 7467600"/>
              <a:gd name="connsiteY329" fmla="*/ 6858000 h 6858000"/>
              <a:gd name="connsiteX330" fmla="*/ 3303688 w 7467600"/>
              <a:gd name="connsiteY330" fmla="*/ 6858000 h 6858000"/>
              <a:gd name="connsiteX331" fmla="*/ 3391774 w 7467600"/>
              <a:gd name="connsiteY331" fmla="*/ 6697181 h 6858000"/>
              <a:gd name="connsiteX332" fmla="*/ 3735540 w 7467600"/>
              <a:gd name="connsiteY332" fmla="*/ 5546923 h 6858000"/>
              <a:gd name="connsiteX333" fmla="*/ 3729438 w 7467600"/>
              <a:gd name="connsiteY333" fmla="*/ 5569058 h 6858000"/>
              <a:gd name="connsiteX334" fmla="*/ 3707782 w 7467600"/>
              <a:gd name="connsiteY334" fmla="*/ 5644908 h 6858000"/>
              <a:gd name="connsiteX335" fmla="*/ 3583827 w 7467600"/>
              <a:gd name="connsiteY335" fmla="*/ 6039215 h 6858000"/>
              <a:gd name="connsiteX336" fmla="*/ 3547861 w 7467600"/>
              <a:gd name="connsiteY336" fmla="*/ 6129609 h 6858000"/>
              <a:gd name="connsiteX337" fmla="*/ 3490905 w 7467600"/>
              <a:gd name="connsiteY337" fmla="*/ 6277660 h 6858000"/>
              <a:gd name="connsiteX338" fmla="*/ 3455859 w 7467600"/>
              <a:gd name="connsiteY338" fmla="*/ 6391301 h 6858000"/>
              <a:gd name="connsiteX339" fmla="*/ 3429112 w 7467600"/>
              <a:gd name="connsiteY339" fmla="*/ 6479469 h 6858000"/>
              <a:gd name="connsiteX340" fmla="*/ 3304862 w 7467600"/>
              <a:gd name="connsiteY340" fmla="*/ 6796476 h 6858000"/>
              <a:gd name="connsiteX341" fmla="*/ 3276071 w 7467600"/>
              <a:gd name="connsiteY341" fmla="*/ 6858000 h 6858000"/>
              <a:gd name="connsiteX342" fmla="*/ 3240805 w 7467600"/>
              <a:gd name="connsiteY342" fmla="*/ 6858000 h 6858000"/>
              <a:gd name="connsiteX343" fmla="*/ 3275917 w 7467600"/>
              <a:gd name="connsiteY343" fmla="*/ 6783192 h 6858000"/>
              <a:gd name="connsiteX344" fmla="*/ 3399358 w 7467600"/>
              <a:gd name="connsiteY344" fmla="*/ 6469011 h 6858000"/>
              <a:gd name="connsiteX345" fmla="*/ 3425650 w 7467600"/>
              <a:gd name="connsiteY345" fmla="*/ 6381333 h 6858000"/>
              <a:gd name="connsiteX346" fmla="*/ 3460661 w 7467600"/>
              <a:gd name="connsiteY346" fmla="*/ 6266763 h 6858000"/>
              <a:gd name="connsiteX347" fmla="*/ 3518021 w 7467600"/>
              <a:gd name="connsiteY347" fmla="*/ 6117298 h 6858000"/>
              <a:gd name="connsiteX348" fmla="*/ 3554035 w 7467600"/>
              <a:gd name="connsiteY348" fmla="*/ 6027832 h 6858000"/>
              <a:gd name="connsiteX349" fmla="*/ 3677174 w 7467600"/>
              <a:gd name="connsiteY349" fmla="*/ 5636351 h 6858000"/>
              <a:gd name="connsiteX350" fmla="*/ 3698819 w 7467600"/>
              <a:gd name="connsiteY350" fmla="*/ 5560503 h 6858000"/>
              <a:gd name="connsiteX351" fmla="*/ 3702094 w 7467600"/>
              <a:gd name="connsiteY351" fmla="*/ 5549194 h 6858000"/>
              <a:gd name="connsiteX352" fmla="*/ 3398355 w 7467600"/>
              <a:gd name="connsiteY352" fmla="*/ 6094603 h 6858000"/>
              <a:gd name="connsiteX353" fmla="*/ 3193941 w 7467600"/>
              <a:gd name="connsiteY353" fmla="*/ 6798775 h 6858000"/>
              <a:gd name="connsiteX354" fmla="*/ 3184140 w 7467600"/>
              <a:gd name="connsiteY354" fmla="*/ 6858000 h 6858000"/>
              <a:gd name="connsiteX355" fmla="*/ 3099978 w 7467600"/>
              <a:gd name="connsiteY355" fmla="*/ 6858000 h 6858000"/>
              <a:gd name="connsiteX356" fmla="*/ 3101556 w 7467600"/>
              <a:gd name="connsiteY356" fmla="*/ 6843337 h 6858000"/>
              <a:gd name="connsiteX357" fmla="*/ 3370162 w 7467600"/>
              <a:gd name="connsiteY357" fmla="*/ 5785550 h 6858000"/>
              <a:gd name="connsiteX358" fmla="*/ 3746477 w 7467600"/>
              <a:gd name="connsiteY358" fmla="*/ 5377889 h 6858000"/>
              <a:gd name="connsiteX359" fmla="*/ 3863399 w 7467600"/>
              <a:gd name="connsiteY359" fmla="*/ 5087257 h 6858000"/>
              <a:gd name="connsiteX360" fmla="*/ 3968712 w 7467600"/>
              <a:gd name="connsiteY360" fmla="*/ 4913989 h 6858000"/>
              <a:gd name="connsiteX361" fmla="*/ 2792390 w 7467600"/>
              <a:gd name="connsiteY361" fmla="*/ 5382974 h 6858000"/>
              <a:gd name="connsiteX362" fmla="*/ 2714982 w 7467600"/>
              <a:gd name="connsiteY362" fmla="*/ 5427051 h 6858000"/>
              <a:gd name="connsiteX363" fmla="*/ 2813361 w 7467600"/>
              <a:gd name="connsiteY363" fmla="*/ 6023912 h 6858000"/>
              <a:gd name="connsiteX364" fmla="*/ 2688430 w 7467600"/>
              <a:gd name="connsiteY364" fmla="*/ 6801564 h 6858000"/>
              <a:gd name="connsiteX365" fmla="*/ 2629626 w 7467600"/>
              <a:gd name="connsiteY365" fmla="*/ 6763394 h 6858000"/>
              <a:gd name="connsiteX366" fmla="*/ 2565328 w 7467600"/>
              <a:gd name="connsiteY366" fmla="*/ 5516399 h 6858000"/>
              <a:gd name="connsiteX367" fmla="*/ 1922999 w 7467600"/>
              <a:gd name="connsiteY367" fmla="*/ 5980343 h 6858000"/>
              <a:gd name="connsiteX368" fmla="*/ 1950261 w 7467600"/>
              <a:gd name="connsiteY368" fmla="*/ 6405858 h 6858000"/>
              <a:gd name="connsiteX369" fmla="*/ 2365554 w 7467600"/>
              <a:gd name="connsiteY369" fmla="*/ 6759107 h 6858000"/>
              <a:gd name="connsiteX370" fmla="*/ 2424142 w 7467600"/>
              <a:gd name="connsiteY370" fmla="*/ 6858000 h 6858000"/>
              <a:gd name="connsiteX371" fmla="*/ 2395994 w 7467600"/>
              <a:gd name="connsiteY371" fmla="*/ 6858000 h 6858000"/>
              <a:gd name="connsiteX372" fmla="*/ 2392863 w 7467600"/>
              <a:gd name="connsiteY372" fmla="*/ 6852964 h 6858000"/>
              <a:gd name="connsiteX373" fmla="*/ 2017589 w 7467600"/>
              <a:gd name="connsiteY373" fmla="*/ 6493982 h 6858000"/>
              <a:gd name="connsiteX374" fmla="*/ 2147336 w 7467600"/>
              <a:gd name="connsiteY374" fmla="*/ 6594052 h 6858000"/>
              <a:gd name="connsiteX375" fmla="*/ 2207047 w 7467600"/>
              <a:gd name="connsiteY375" fmla="*/ 6654540 h 6858000"/>
              <a:gd name="connsiteX376" fmla="*/ 2299106 w 7467600"/>
              <a:gd name="connsiteY376" fmla="*/ 6778931 h 6858000"/>
              <a:gd name="connsiteX377" fmla="*/ 2314430 w 7467600"/>
              <a:gd name="connsiteY377" fmla="*/ 6801144 h 6858000"/>
              <a:gd name="connsiteX378" fmla="*/ 2352406 w 7467600"/>
              <a:gd name="connsiteY378" fmla="*/ 6858000 h 6858000"/>
              <a:gd name="connsiteX379" fmla="*/ 2314492 w 7467600"/>
              <a:gd name="connsiteY379" fmla="*/ 6858000 h 6858000"/>
              <a:gd name="connsiteX380" fmla="*/ 2288095 w 7467600"/>
              <a:gd name="connsiteY380" fmla="*/ 6818030 h 6858000"/>
              <a:gd name="connsiteX381" fmla="*/ 2272768 w 7467600"/>
              <a:gd name="connsiteY381" fmla="*/ 6795822 h 6858000"/>
              <a:gd name="connsiteX382" fmla="*/ 2182715 w 7467600"/>
              <a:gd name="connsiteY382" fmla="*/ 6675071 h 6858000"/>
              <a:gd name="connsiteX383" fmla="*/ 2032061 w 7467600"/>
              <a:gd name="connsiteY383" fmla="*/ 6541380 h 6858000"/>
              <a:gd name="connsiteX384" fmla="*/ 2257220 w 7467600"/>
              <a:gd name="connsiteY384" fmla="*/ 6826257 h 6858000"/>
              <a:gd name="connsiteX385" fmla="*/ 2281324 w 7467600"/>
              <a:gd name="connsiteY385" fmla="*/ 6858000 h 6858000"/>
              <a:gd name="connsiteX386" fmla="*/ 2242860 w 7467600"/>
              <a:gd name="connsiteY386" fmla="*/ 6858000 h 6858000"/>
              <a:gd name="connsiteX387" fmla="*/ 2232818 w 7467600"/>
              <a:gd name="connsiteY387" fmla="*/ 6844926 h 6858000"/>
              <a:gd name="connsiteX388" fmla="*/ 1990172 w 7467600"/>
              <a:gd name="connsiteY388" fmla="*/ 6542121 h 6858000"/>
              <a:gd name="connsiteX389" fmla="*/ 2124090 w 7467600"/>
              <a:gd name="connsiteY389" fmla="*/ 6761017 h 6858000"/>
              <a:gd name="connsiteX390" fmla="*/ 2200380 w 7467600"/>
              <a:gd name="connsiteY390" fmla="*/ 6858000 h 6858000"/>
              <a:gd name="connsiteX391" fmla="*/ 2147507 w 7467600"/>
              <a:gd name="connsiteY391" fmla="*/ 6858000 h 6858000"/>
              <a:gd name="connsiteX392" fmla="*/ 2070668 w 7467600"/>
              <a:gd name="connsiteY392" fmla="*/ 6761520 h 6858000"/>
              <a:gd name="connsiteX393" fmla="*/ 1975142 w 7467600"/>
              <a:gd name="connsiteY393" fmla="*/ 6585570 h 6858000"/>
              <a:gd name="connsiteX394" fmla="*/ 2050035 w 7467600"/>
              <a:gd name="connsiteY394" fmla="*/ 6813345 h 6858000"/>
              <a:gd name="connsiteX395" fmla="*/ 2063025 w 7467600"/>
              <a:gd name="connsiteY395" fmla="*/ 6858000 h 6858000"/>
              <a:gd name="connsiteX396" fmla="*/ 2021675 w 7467600"/>
              <a:gd name="connsiteY396" fmla="*/ 6858000 h 6858000"/>
              <a:gd name="connsiteX397" fmla="*/ 2019308 w 7467600"/>
              <a:gd name="connsiteY397" fmla="*/ 6847118 h 6858000"/>
              <a:gd name="connsiteX398" fmla="*/ 1938835 w 7467600"/>
              <a:gd name="connsiteY398" fmla="*/ 6551160 h 6858000"/>
              <a:gd name="connsiteX399" fmla="*/ 1953230 w 7467600"/>
              <a:gd name="connsiteY399" fmla="*/ 6759699 h 6858000"/>
              <a:gd name="connsiteX400" fmla="*/ 1956763 w 7467600"/>
              <a:gd name="connsiteY400" fmla="*/ 6778191 h 6858000"/>
              <a:gd name="connsiteX401" fmla="*/ 1967925 w 7467600"/>
              <a:gd name="connsiteY401" fmla="*/ 6858000 h 6858000"/>
              <a:gd name="connsiteX402" fmla="*/ 1936622 w 7467600"/>
              <a:gd name="connsiteY402" fmla="*/ 6858000 h 6858000"/>
              <a:gd name="connsiteX403" fmla="*/ 1926261 w 7467600"/>
              <a:gd name="connsiteY403" fmla="*/ 6784064 h 6858000"/>
              <a:gd name="connsiteX404" fmla="*/ 1922724 w 7467600"/>
              <a:gd name="connsiteY404" fmla="*/ 6765577 h 6858000"/>
              <a:gd name="connsiteX405" fmla="*/ 1904650 w 7467600"/>
              <a:gd name="connsiteY405" fmla="*/ 6639616 h 6858000"/>
              <a:gd name="connsiteX406" fmla="*/ 1885273 w 7467600"/>
              <a:gd name="connsiteY406" fmla="*/ 6858000 h 6858000"/>
              <a:gd name="connsiteX407" fmla="*/ 1854363 w 7467600"/>
              <a:gd name="connsiteY407" fmla="*/ 6858000 h 6858000"/>
              <a:gd name="connsiteX408" fmla="*/ 1880391 w 7467600"/>
              <a:gd name="connsiteY408" fmla="*/ 6603796 h 6858000"/>
              <a:gd name="connsiteX409" fmla="*/ 1818273 w 7467600"/>
              <a:gd name="connsiteY409" fmla="*/ 6715729 h 6858000"/>
              <a:gd name="connsiteX410" fmla="*/ 1794691 w 7467600"/>
              <a:gd name="connsiteY410" fmla="*/ 6843239 h 6858000"/>
              <a:gd name="connsiteX411" fmla="*/ 1794914 w 7467600"/>
              <a:gd name="connsiteY411" fmla="*/ 6858000 h 6858000"/>
              <a:gd name="connsiteX412" fmla="*/ 1746128 w 7467600"/>
              <a:gd name="connsiteY412" fmla="*/ 6858000 h 6858000"/>
              <a:gd name="connsiteX413" fmla="*/ 1753934 w 7467600"/>
              <a:gd name="connsiteY413" fmla="*/ 6724796 h 6858000"/>
              <a:gd name="connsiteX414" fmla="*/ 1792053 w 7467600"/>
              <a:gd name="connsiteY414" fmla="*/ 6572396 h 6858000"/>
              <a:gd name="connsiteX415" fmla="*/ 1862248 w 7467600"/>
              <a:gd name="connsiteY415" fmla="*/ 6266397 h 6858000"/>
              <a:gd name="connsiteX416" fmla="*/ 1862250 w 7467600"/>
              <a:gd name="connsiteY416" fmla="*/ 6033531 h 6858000"/>
              <a:gd name="connsiteX417" fmla="*/ 1211999 w 7467600"/>
              <a:gd name="connsiteY417" fmla="*/ 6683610 h 6858000"/>
              <a:gd name="connsiteX418" fmla="*/ 1213266 w 7467600"/>
              <a:gd name="connsiteY418" fmla="*/ 6691947 h 6858000"/>
              <a:gd name="connsiteX419" fmla="*/ 1203370 w 7467600"/>
              <a:gd name="connsiteY419" fmla="*/ 6850676 h 6858000"/>
              <a:gd name="connsiteX420" fmla="*/ 1203671 w 7467600"/>
              <a:gd name="connsiteY420" fmla="*/ 6858000 h 6858000"/>
              <a:gd name="connsiteX421" fmla="*/ 1143180 w 7467600"/>
              <a:gd name="connsiteY421" fmla="*/ 6858000 h 6858000"/>
              <a:gd name="connsiteX422" fmla="*/ 1142176 w 7467600"/>
              <a:gd name="connsiteY422" fmla="*/ 6766045 h 6858000"/>
              <a:gd name="connsiteX423" fmla="*/ 1067484 w 7467600"/>
              <a:gd name="connsiteY423" fmla="*/ 6858000 h 6858000"/>
              <a:gd name="connsiteX424" fmla="*/ 953928 w 7467600"/>
              <a:gd name="connsiteY424" fmla="*/ 6858000 h 6858000"/>
              <a:gd name="connsiteX425" fmla="*/ 959715 w 7467600"/>
              <a:gd name="connsiteY425" fmla="*/ 6850185 h 6858000"/>
              <a:gd name="connsiteX426" fmla="*/ 1483788 w 7467600"/>
              <a:gd name="connsiteY426" fmla="*/ 6259174 h 6858000"/>
              <a:gd name="connsiteX427" fmla="*/ 1100671 w 7467600"/>
              <a:gd name="connsiteY427" fmla="*/ 6252137 h 6858000"/>
              <a:gd name="connsiteX428" fmla="*/ 1090144 w 7467600"/>
              <a:gd name="connsiteY428" fmla="*/ 6256748 h 6858000"/>
              <a:gd name="connsiteX429" fmla="*/ 1095872 w 7467600"/>
              <a:gd name="connsiteY429" fmla="*/ 6271892 h 6858000"/>
              <a:gd name="connsiteX430" fmla="*/ 262785 w 7467600"/>
              <a:gd name="connsiteY430" fmla="*/ 6845450 h 6858000"/>
              <a:gd name="connsiteX431" fmla="*/ 209968 w 7467600"/>
              <a:gd name="connsiteY431" fmla="*/ 6770713 h 6858000"/>
              <a:gd name="connsiteX432" fmla="*/ 873460 w 7467600"/>
              <a:gd name="connsiteY432" fmla="*/ 6253768 h 6858000"/>
              <a:gd name="connsiteX433" fmla="*/ 192686 w 7467600"/>
              <a:gd name="connsiteY433" fmla="*/ 5849257 h 6858000"/>
              <a:gd name="connsiteX434" fmla="*/ 4696 w 7467600"/>
              <a:gd name="connsiteY434" fmla="*/ 5697668 h 6858000"/>
              <a:gd name="connsiteX435" fmla="*/ 0 w 7467600"/>
              <a:gd name="connsiteY435" fmla="*/ 5689984 h 6858000"/>
              <a:gd name="connsiteX436" fmla="*/ 0 w 7467600"/>
              <a:gd name="connsiteY436" fmla="*/ 5513472 h 6858000"/>
              <a:gd name="connsiteX437" fmla="*/ 174101 w 7467600"/>
              <a:gd name="connsiteY437" fmla="*/ 5620277 h 6858000"/>
              <a:gd name="connsiteX438" fmla="*/ 891800 w 7467600"/>
              <a:gd name="connsiteY438" fmla="*/ 6036935 h 6858000"/>
              <a:gd name="connsiteX439" fmla="*/ 1072219 w 7467600"/>
              <a:gd name="connsiteY439" fmla="*/ 6169443 h 6858000"/>
              <a:gd name="connsiteX440" fmla="*/ 1074117 w 7467600"/>
              <a:gd name="connsiteY440" fmla="*/ 6170301 h 6858000"/>
              <a:gd name="connsiteX441" fmla="*/ 1083114 w 7467600"/>
              <a:gd name="connsiteY441" fmla="*/ 6174131 h 6858000"/>
              <a:gd name="connsiteX442" fmla="*/ 1543010 w 7467600"/>
              <a:gd name="connsiteY442" fmla="*/ 6191140 h 6858000"/>
              <a:gd name="connsiteX443" fmla="*/ 1551080 w 7467600"/>
              <a:gd name="connsiteY443" fmla="*/ 6195006 h 6858000"/>
              <a:gd name="connsiteX444" fmla="*/ 2345443 w 7467600"/>
              <a:gd name="connsiteY444" fmla="*/ 5549882 h 6858000"/>
              <a:gd name="connsiteX445" fmla="*/ 1721499 w 7467600"/>
              <a:gd name="connsiteY445" fmla="*/ 5599969 h 6858000"/>
              <a:gd name="connsiteX446" fmla="*/ 767716 w 7467600"/>
              <a:gd name="connsiteY446" fmla="*/ 5472768 h 6858000"/>
              <a:gd name="connsiteX447" fmla="*/ 722147 w 7467600"/>
              <a:gd name="connsiteY447" fmla="*/ 5393091 h 6858000"/>
              <a:gd name="connsiteX448" fmla="*/ 1485552 w 7467600"/>
              <a:gd name="connsiteY448" fmla="*/ 5313202 h 6858000"/>
              <a:gd name="connsiteX449" fmla="*/ 2143004 w 7467600"/>
              <a:gd name="connsiteY449" fmla="*/ 5402420 h 6858000"/>
              <a:gd name="connsiteX450" fmla="*/ 1933391 w 7467600"/>
              <a:gd name="connsiteY450" fmla="*/ 5156971 h 6858000"/>
              <a:gd name="connsiteX451" fmla="*/ 1827118 w 7467600"/>
              <a:gd name="connsiteY451" fmla="*/ 4968410 h 6858000"/>
              <a:gd name="connsiteX452" fmla="*/ 1837349 w 7467600"/>
              <a:gd name="connsiteY452" fmla="*/ 4956357 h 6858000"/>
              <a:gd name="connsiteX453" fmla="*/ 2162835 w 7467600"/>
              <a:gd name="connsiteY453" fmla="*/ 5187853 h 6858000"/>
              <a:gd name="connsiteX454" fmla="*/ 2257167 w 7467600"/>
              <a:gd name="connsiteY454" fmla="*/ 5462123 h 6858000"/>
              <a:gd name="connsiteX455" fmla="*/ 2261598 w 7467600"/>
              <a:gd name="connsiteY455" fmla="*/ 5467998 h 6858000"/>
              <a:gd name="connsiteX456" fmla="*/ 2437177 w 7467600"/>
              <a:gd name="connsiteY456" fmla="*/ 5479608 h 6858000"/>
              <a:gd name="connsiteX457" fmla="*/ 2445247 w 7467600"/>
              <a:gd name="connsiteY457" fmla="*/ 5483476 h 6858000"/>
              <a:gd name="connsiteX458" fmla="*/ 2743626 w 7467600"/>
              <a:gd name="connsiteY458" fmla="*/ 5304819 h 6858000"/>
              <a:gd name="connsiteX459" fmla="*/ 3048102 w 7467600"/>
              <a:gd name="connsiteY459" fmla="*/ 5150595 h 6858000"/>
              <a:gd name="connsiteX460" fmla="*/ 1799414 w 7467600"/>
              <a:gd name="connsiteY460" fmla="*/ 4694732 h 6858000"/>
              <a:gd name="connsiteX461" fmla="*/ 1771735 w 7467600"/>
              <a:gd name="connsiteY461" fmla="*/ 4619929 h 6858000"/>
              <a:gd name="connsiteX462" fmla="*/ 3104273 w 7467600"/>
              <a:gd name="connsiteY462" fmla="*/ 5076159 h 6858000"/>
              <a:gd name="connsiteX463" fmla="*/ 3113245 w 7467600"/>
              <a:gd name="connsiteY463" fmla="*/ 5090705 h 6858000"/>
              <a:gd name="connsiteX464" fmla="*/ 3126294 w 7467600"/>
              <a:gd name="connsiteY464" fmla="*/ 5114400 h 6858000"/>
              <a:gd name="connsiteX465" fmla="*/ 3937433 w 7467600"/>
              <a:gd name="connsiteY465" fmla="*/ 4830473 h 6858000"/>
              <a:gd name="connsiteX466" fmla="*/ 3590475 w 7467600"/>
              <a:gd name="connsiteY466" fmla="*/ 4597974 h 6858000"/>
              <a:gd name="connsiteX467" fmla="*/ 3100264 w 7467600"/>
              <a:gd name="connsiteY467" fmla="*/ 4579845 h 6858000"/>
              <a:gd name="connsiteX468" fmla="*/ 2183576 w 7467600"/>
              <a:gd name="connsiteY468" fmla="*/ 4227150 h 6858000"/>
              <a:gd name="connsiteX469" fmla="*/ 2151029 w 7467600"/>
              <a:gd name="connsiteY469" fmla="*/ 4146947 h 6858000"/>
              <a:gd name="connsiteX470" fmla="*/ 3563434 w 7467600"/>
              <a:gd name="connsiteY470" fmla="*/ 4469115 h 6858000"/>
              <a:gd name="connsiteX471" fmla="*/ 3177952 w 7467600"/>
              <a:gd name="connsiteY471" fmla="*/ 3657386 h 6858000"/>
              <a:gd name="connsiteX472" fmla="*/ 3189263 w 7467600"/>
              <a:gd name="connsiteY472" fmla="*/ 3625726 h 6858000"/>
              <a:gd name="connsiteX473" fmla="*/ 3560912 w 7467600"/>
              <a:gd name="connsiteY473" fmla="*/ 4079863 h 6858000"/>
              <a:gd name="connsiteX474" fmla="*/ 3626636 w 7467600"/>
              <a:gd name="connsiteY474" fmla="*/ 4512230 h 6858000"/>
              <a:gd name="connsiteX475" fmla="*/ 3653088 w 7467600"/>
              <a:gd name="connsiteY475" fmla="*/ 4521417 h 6858000"/>
              <a:gd name="connsiteX476" fmla="*/ 3988128 w 7467600"/>
              <a:gd name="connsiteY476" fmla="*/ 4817267 h 6858000"/>
              <a:gd name="connsiteX477" fmla="*/ 4830582 w 7467600"/>
              <a:gd name="connsiteY477" fmla="*/ 4676000 h 6858000"/>
              <a:gd name="connsiteX478" fmla="*/ 4830100 w 7467600"/>
              <a:gd name="connsiteY478" fmla="*/ 4675554 h 6858000"/>
              <a:gd name="connsiteX479" fmla="*/ 4036318 w 7467600"/>
              <a:gd name="connsiteY479" fmla="*/ 4147013 h 6858000"/>
              <a:gd name="connsiteX480" fmla="*/ 3432098 w 7467600"/>
              <a:gd name="connsiteY480" fmla="*/ 3537312 h 6858000"/>
              <a:gd name="connsiteX481" fmla="*/ 3446761 w 7467600"/>
              <a:gd name="connsiteY481" fmla="*/ 3461278 h 6858000"/>
              <a:gd name="connsiteX482" fmla="*/ 4419733 w 7467600"/>
              <a:gd name="connsiteY482" fmla="*/ 3963555 h 6858000"/>
              <a:gd name="connsiteX483" fmla="*/ 4781371 w 7467600"/>
              <a:gd name="connsiteY483" fmla="*/ 4458604 h 6858000"/>
              <a:gd name="connsiteX484" fmla="*/ 4780440 w 7467600"/>
              <a:gd name="connsiteY484" fmla="*/ 4470290 h 6858000"/>
              <a:gd name="connsiteX485" fmla="*/ 4898954 w 7467600"/>
              <a:gd name="connsiteY485" fmla="*/ 4662092 h 6858000"/>
              <a:gd name="connsiteX486" fmla="*/ 4900699 w 7467600"/>
              <a:gd name="connsiteY486" fmla="*/ 4670867 h 6858000"/>
              <a:gd name="connsiteX487" fmla="*/ 5714511 w 7467600"/>
              <a:gd name="connsiteY487" fmla="*/ 4663483 h 6858000"/>
              <a:gd name="connsiteX488" fmla="*/ 5464793 w 7467600"/>
              <a:gd name="connsiteY488" fmla="*/ 4393556 h 6858000"/>
              <a:gd name="connsiteX489" fmla="*/ 5461897 w 7467600"/>
              <a:gd name="connsiteY489" fmla="*/ 4390879 h 6858000"/>
              <a:gd name="connsiteX490" fmla="*/ 4294126 w 7467600"/>
              <a:gd name="connsiteY490" fmla="*/ 3303048 h 6858000"/>
              <a:gd name="connsiteX491" fmla="*/ 4305321 w 7467600"/>
              <a:gd name="connsiteY491" fmla="*/ 3256953 h 6858000"/>
              <a:gd name="connsiteX492" fmla="*/ 4949299 w 7467600"/>
              <a:gd name="connsiteY492" fmla="*/ 3766336 h 6858000"/>
              <a:gd name="connsiteX493" fmla="*/ 5291452 w 7467600"/>
              <a:gd name="connsiteY493" fmla="*/ 4076801 h 6858000"/>
              <a:gd name="connsiteX494" fmla="*/ 5434998 w 7467600"/>
              <a:gd name="connsiteY494" fmla="*/ 4254100 h 6858000"/>
              <a:gd name="connsiteX495" fmla="*/ 5351015 w 7467600"/>
              <a:gd name="connsiteY495" fmla="*/ 3760989 h 6858000"/>
              <a:gd name="connsiteX496" fmla="*/ 5413780 w 7467600"/>
              <a:gd name="connsiteY496" fmla="*/ 2966265 h 6858000"/>
              <a:gd name="connsiteX497" fmla="*/ 5425627 w 7467600"/>
              <a:gd name="connsiteY497" fmla="*/ 2954192 h 6858000"/>
              <a:gd name="connsiteX498" fmla="*/ 6604735 w 7467600"/>
              <a:gd name="connsiteY498" fmla="*/ 2041381 h 6858000"/>
              <a:gd name="connsiteX499" fmla="*/ 7204487 w 7467600"/>
              <a:gd name="connsiteY499" fmla="*/ 2742112 h 6858000"/>
              <a:gd name="connsiteX500" fmla="*/ 7131592 w 7467600"/>
              <a:gd name="connsiteY500" fmla="*/ 2672096 h 6858000"/>
              <a:gd name="connsiteX501" fmla="*/ 6996344 w 7467600"/>
              <a:gd name="connsiteY501" fmla="*/ 2518310 h 6858000"/>
              <a:gd name="connsiteX502" fmla="*/ 6735495 w 7467600"/>
              <a:gd name="connsiteY502" fmla="*/ 2196890 h 6858000"/>
              <a:gd name="connsiteX503" fmla="*/ 6721901 w 7467600"/>
              <a:gd name="connsiteY503" fmla="*/ 2179274 h 6858000"/>
              <a:gd name="connsiteX504" fmla="*/ 6604735 w 7467600"/>
              <a:gd name="connsiteY504" fmla="*/ 2041381 h 6858000"/>
              <a:gd name="connsiteX505" fmla="*/ 6591670 w 7467600"/>
              <a:gd name="connsiteY505" fmla="*/ 1988277 h 6858000"/>
              <a:gd name="connsiteX506" fmla="*/ 6747349 w 7467600"/>
              <a:gd name="connsiteY506" fmla="*/ 2160069 h 6858000"/>
              <a:gd name="connsiteX507" fmla="*/ 6760943 w 7467600"/>
              <a:gd name="connsiteY507" fmla="*/ 2177686 h 6858000"/>
              <a:gd name="connsiteX508" fmla="*/ 7021065 w 7467600"/>
              <a:gd name="connsiteY508" fmla="*/ 2498102 h 6858000"/>
              <a:gd name="connsiteX509" fmla="*/ 7155223 w 7467600"/>
              <a:gd name="connsiteY509" fmla="*/ 2650386 h 6858000"/>
              <a:gd name="connsiteX510" fmla="*/ 7203167 w 7467600"/>
              <a:gd name="connsiteY510" fmla="*/ 2697288 h 6858000"/>
              <a:gd name="connsiteX511" fmla="*/ 6937703 w 7467600"/>
              <a:gd name="connsiteY511" fmla="*/ 2321981 h 6858000"/>
              <a:gd name="connsiteX512" fmla="*/ 6591670 w 7467600"/>
              <a:gd name="connsiteY512" fmla="*/ 1988277 h 6858000"/>
              <a:gd name="connsiteX513" fmla="*/ 5798671 w 7467600"/>
              <a:gd name="connsiteY513" fmla="*/ 1981601 h 6858000"/>
              <a:gd name="connsiteX514" fmla="*/ 5754709 w 7467600"/>
              <a:gd name="connsiteY514" fmla="*/ 2071454 h 6858000"/>
              <a:gd name="connsiteX515" fmla="*/ 5763044 w 7467600"/>
              <a:gd name="connsiteY515" fmla="*/ 2842206 h 6858000"/>
              <a:gd name="connsiteX516" fmla="*/ 5764974 w 7467600"/>
              <a:gd name="connsiteY516" fmla="*/ 2799609 h 6858000"/>
              <a:gd name="connsiteX517" fmla="*/ 5767665 w 7467600"/>
              <a:gd name="connsiteY517" fmla="*/ 2666409 h 6858000"/>
              <a:gd name="connsiteX518" fmla="*/ 5763055 w 7467600"/>
              <a:gd name="connsiteY518" fmla="*/ 2579705 h 6858000"/>
              <a:gd name="connsiteX519" fmla="*/ 5758079 w 7467600"/>
              <a:gd name="connsiteY519" fmla="*/ 2492508 h 6858000"/>
              <a:gd name="connsiteX520" fmla="*/ 5779325 w 7467600"/>
              <a:gd name="connsiteY520" fmla="*/ 2197069 h 6858000"/>
              <a:gd name="connsiteX521" fmla="*/ 5798671 w 7467600"/>
              <a:gd name="connsiteY521" fmla="*/ 1981601 h 6858000"/>
              <a:gd name="connsiteX522" fmla="*/ 5829202 w 7467600"/>
              <a:gd name="connsiteY522" fmla="*/ 1971679 h 6858000"/>
              <a:gd name="connsiteX523" fmla="*/ 5809558 w 7467600"/>
              <a:gd name="connsiteY523" fmla="*/ 2198043 h 6858000"/>
              <a:gd name="connsiteX524" fmla="*/ 5788653 w 7467600"/>
              <a:gd name="connsiteY524" fmla="*/ 2489430 h 6858000"/>
              <a:gd name="connsiteX525" fmla="*/ 5793439 w 7467600"/>
              <a:gd name="connsiteY525" fmla="*/ 2575235 h 6858000"/>
              <a:gd name="connsiteX526" fmla="*/ 5796837 w 7467600"/>
              <a:gd name="connsiteY526" fmla="*/ 2637633 h 6858000"/>
              <a:gd name="connsiteX527" fmla="*/ 5818614 w 7467600"/>
              <a:gd name="connsiteY527" fmla="*/ 2473055 h 6858000"/>
              <a:gd name="connsiteX528" fmla="*/ 5829202 w 7467600"/>
              <a:gd name="connsiteY528" fmla="*/ 1971679 h 6858000"/>
              <a:gd name="connsiteX529" fmla="*/ 5911389 w 7467600"/>
              <a:gd name="connsiteY529" fmla="*/ 1898371 h 6858000"/>
              <a:gd name="connsiteX530" fmla="*/ 6237627 w 7467600"/>
              <a:gd name="connsiteY530" fmla="*/ 2231921 h 6858000"/>
              <a:gd name="connsiteX531" fmla="*/ 5911389 w 7467600"/>
              <a:gd name="connsiteY531" fmla="*/ 1898371 h 6858000"/>
              <a:gd name="connsiteX532" fmla="*/ 6944437 w 7467600"/>
              <a:gd name="connsiteY532" fmla="*/ 1575402 h 6858000"/>
              <a:gd name="connsiteX533" fmla="*/ 6304730 w 7467600"/>
              <a:gd name="connsiteY533" fmla="*/ 1766654 h 6858000"/>
              <a:gd name="connsiteX534" fmla="*/ 6944437 w 7467600"/>
              <a:gd name="connsiteY534" fmla="*/ 1575402 h 6858000"/>
              <a:gd name="connsiteX535" fmla="*/ 7019523 w 7467600"/>
              <a:gd name="connsiteY535" fmla="*/ 1519450 h 6858000"/>
              <a:gd name="connsiteX536" fmla="*/ 6298091 w 7467600"/>
              <a:gd name="connsiteY536" fmla="*/ 1737122 h 6858000"/>
              <a:gd name="connsiteX537" fmla="*/ 7019523 w 7467600"/>
              <a:gd name="connsiteY537" fmla="*/ 1519450 h 6858000"/>
              <a:gd name="connsiteX538" fmla="*/ 2399523 w 7467600"/>
              <a:gd name="connsiteY538" fmla="*/ 1428234 h 6858000"/>
              <a:gd name="connsiteX539" fmla="*/ 2224982 w 7467600"/>
              <a:gd name="connsiteY539" fmla="*/ 1826201 h 6858000"/>
              <a:gd name="connsiteX540" fmla="*/ 2096099 w 7467600"/>
              <a:gd name="connsiteY540" fmla="*/ 2345900 h 6858000"/>
              <a:gd name="connsiteX541" fmla="*/ 2283317 w 7467600"/>
              <a:gd name="connsiteY541" fmla="*/ 1796925 h 6858000"/>
              <a:gd name="connsiteX542" fmla="*/ 2399523 w 7467600"/>
              <a:gd name="connsiteY542" fmla="*/ 1428234 h 6858000"/>
              <a:gd name="connsiteX543" fmla="*/ 2448558 w 7467600"/>
              <a:gd name="connsiteY543" fmla="*/ 1373435 h 6858000"/>
              <a:gd name="connsiteX544" fmla="*/ 2312521 w 7467600"/>
              <a:gd name="connsiteY544" fmla="*/ 1806140 h 6858000"/>
              <a:gd name="connsiteX545" fmla="*/ 2127533 w 7467600"/>
              <a:gd name="connsiteY545" fmla="*/ 2348380 h 6858000"/>
              <a:gd name="connsiteX546" fmla="*/ 2358080 w 7467600"/>
              <a:gd name="connsiteY546" fmla="*/ 1866134 h 6858000"/>
              <a:gd name="connsiteX547" fmla="*/ 2407436 w 7467600"/>
              <a:gd name="connsiteY547" fmla="*/ 1651070 h 6858000"/>
              <a:gd name="connsiteX548" fmla="*/ 2448558 w 7467600"/>
              <a:gd name="connsiteY548" fmla="*/ 1373435 h 6858000"/>
              <a:gd name="connsiteX549" fmla="*/ 278707 w 7467600"/>
              <a:gd name="connsiteY549" fmla="*/ 1352270 h 6858000"/>
              <a:gd name="connsiteX550" fmla="*/ 321570 w 7467600"/>
              <a:gd name="connsiteY550" fmla="*/ 1861610 h 6858000"/>
              <a:gd name="connsiteX551" fmla="*/ 294281 w 7467600"/>
              <a:gd name="connsiteY551" fmla="*/ 1440658 h 6858000"/>
              <a:gd name="connsiteX552" fmla="*/ 278707 w 7467600"/>
              <a:gd name="connsiteY552" fmla="*/ 1352270 h 6858000"/>
              <a:gd name="connsiteX553" fmla="*/ 1423821 w 7467600"/>
              <a:gd name="connsiteY553" fmla="*/ 1351958 h 6858000"/>
              <a:gd name="connsiteX554" fmla="*/ 1638521 w 7467600"/>
              <a:gd name="connsiteY554" fmla="*/ 1908470 h 6858000"/>
              <a:gd name="connsiteX555" fmla="*/ 1754199 w 7467600"/>
              <a:gd name="connsiteY555" fmla="*/ 2149284 h 6858000"/>
              <a:gd name="connsiteX556" fmla="*/ 1908359 w 7467600"/>
              <a:gd name="connsiteY556" fmla="*/ 2364988 h 6858000"/>
              <a:gd name="connsiteX557" fmla="*/ 1647661 w 7467600"/>
              <a:gd name="connsiteY557" fmla="*/ 1825945 h 6858000"/>
              <a:gd name="connsiteX558" fmla="*/ 1423821 w 7467600"/>
              <a:gd name="connsiteY558" fmla="*/ 1351958 h 6858000"/>
              <a:gd name="connsiteX559" fmla="*/ 1431890 w 7467600"/>
              <a:gd name="connsiteY559" fmla="*/ 1306475 h 6858000"/>
              <a:gd name="connsiteX560" fmla="*/ 1507597 w 7467600"/>
              <a:gd name="connsiteY560" fmla="*/ 1446132 h 6858000"/>
              <a:gd name="connsiteX561" fmla="*/ 1674586 w 7467600"/>
              <a:gd name="connsiteY561" fmla="*/ 1813832 h 6858000"/>
              <a:gd name="connsiteX562" fmla="*/ 1815950 w 7467600"/>
              <a:gd name="connsiteY562" fmla="*/ 2128564 h 6858000"/>
              <a:gd name="connsiteX563" fmla="*/ 1984242 w 7467600"/>
              <a:gd name="connsiteY563" fmla="*/ 2430829 h 6858000"/>
              <a:gd name="connsiteX564" fmla="*/ 2014023 w 7467600"/>
              <a:gd name="connsiteY564" fmla="*/ 2450995 h 6858000"/>
              <a:gd name="connsiteX565" fmla="*/ 1747337 w 7467600"/>
              <a:gd name="connsiteY565" fmla="*/ 1855264 h 6858000"/>
              <a:gd name="connsiteX566" fmla="*/ 1533749 w 7467600"/>
              <a:gd name="connsiteY566" fmla="*/ 1478656 h 6858000"/>
              <a:gd name="connsiteX567" fmla="*/ 1431890 w 7467600"/>
              <a:gd name="connsiteY567" fmla="*/ 1306475 h 6858000"/>
              <a:gd name="connsiteX568" fmla="*/ 5052692 w 7467600"/>
              <a:gd name="connsiteY568" fmla="*/ 1292994 h 6858000"/>
              <a:gd name="connsiteX569" fmla="*/ 5200661 w 7467600"/>
              <a:gd name="connsiteY569" fmla="*/ 1635186 h 6858000"/>
              <a:gd name="connsiteX570" fmla="*/ 5297138 w 7467600"/>
              <a:gd name="connsiteY570" fmla="*/ 1906351 h 6858000"/>
              <a:gd name="connsiteX571" fmla="*/ 5052692 w 7467600"/>
              <a:gd name="connsiteY571" fmla="*/ 1292994 h 6858000"/>
              <a:gd name="connsiteX572" fmla="*/ 5009948 w 7467600"/>
              <a:gd name="connsiteY572" fmla="*/ 1273619 h 6858000"/>
              <a:gd name="connsiteX573" fmla="*/ 5121777 w 7467600"/>
              <a:gd name="connsiteY573" fmla="*/ 1654213 h 6858000"/>
              <a:gd name="connsiteX574" fmla="*/ 5293545 w 7467600"/>
              <a:gd name="connsiteY574" fmla="*/ 2072247 h 6858000"/>
              <a:gd name="connsiteX575" fmla="*/ 5294042 w 7467600"/>
              <a:gd name="connsiteY575" fmla="*/ 2065019 h 6858000"/>
              <a:gd name="connsiteX576" fmla="*/ 5171936 w 7467600"/>
              <a:gd name="connsiteY576" fmla="*/ 1647613 h 6858000"/>
              <a:gd name="connsiteX577" fmla="*/ 5009948 w 7467600"/>
              <a:gd name="connsiteY577" fmla="*/ 1273619 h 6858000"/>
              <a:gd name="connsiteX578" fmla="*/ 655236 w 7467600"/>
              <a:gd name="connsiteY578" fmla="*/ 1268632 h 6858000"/>
              <a:gd name="connsiteX579" fmla="*/ 839521 w 7467600"/>
              <a:gd name="connsiteY579" fmla="*/ 1685315 h 6858000"/>
              <a:gd name="connsiteX580" fmla="*/ 1109416 w 7467600"/>
              <a:gd name="connsiteY580" fmla="*/ 2061663 h 6858000"/>
              <a:gd name="connsiteX581" fmla="*/ 1298300 w 7467600"/>
              <a:gd name="connsiteY581" fmla="*/ 2247742 h 6858000"/>
              <a:gd name="connsiteX582" fmla="*/ 1125871 w 7467600"/>
              <a:gd name="connsiteY582" fmla="*/ 1989513 h 6858000"/>
              <a:gd name="connsiteX583" fmla="*/ 981574 w 7467600"/>
              <a:gd name="connsiteY583" fmla="*/ 1783157 h 6858000"/>
              <a:gd name="connsiteX584" fmla="*/ 922198 w 7467600"/>
              <a:gd name="connsiteY584" fmla="*/ 1677437 h 6858000"/>
              <a:gd name="connsiteX585" fmla="*/ 869293 w 7467600"/>
              <a:gd name="connsiteY585" fmla="*/ 1583214 h 6858000"/>
              <a:gd name="connsiteX586" fmla="*/ 751431 w 7467600"/>
              <a:gd name="connsiteY586" fmla="*/ 1405731 h 6858000"/>
              <a:gd name="connsiteX587" fmla="*/ 655236 w 7467600"/>
              <a:gd name="connsiteY587" fmla="*/ 1268632 h 6858000"/>
              <a:gd name="connsiteX588" fmla="*/ 6516292 w 7467600"/>
              <a:gd name="connsiteY588" fmla="*/ 1263064 h 6858000"/>
              <a:gd name="connsiteX589" fmla="*/ 5736320 w 7467600"/>
              <a:gd name="connsiteY589" fmla="*/ 1501803 h 6858000"/>
              <a:gd name="connsiteX590" fmla="*/ 6516292 w 7467600"/>
              <a:gd name="connsiteY590" fmla="*/ 1263064 h 6858000"/>
              <a:gd name="connsiteX591" fmla="*/ 291466 w 7467600"/>
              <a:gd name="connsiteY591" fmla="*/ 1250369 h 6858000"/>
              <a:gd name="connsiteX592" fmla="*/ 323180 w 7467600"/>
              <a:gd name="connsiteY592" fmla="*/ 1435283 h 6858000"/>
              <a:gd name="connsiteX593" fmla="*/ 349381 w 7467600"/>
              <a:gd name="connsiteY593" fmla="*/ 1875041 h 6858000"/>
              <a:gd name="connsiteX594" fmla="*/ 374363 w 7467600"/>
              <a:gd name="connsiteY594" fmla="*/ 1506494 h 6858000"/>
              <a:gd name="connsiteX595" fmla="*/ 302168 w 7467600"/>
              <a:gd name="connsiteY595" fmla="*/ 1274495 h 6858000"/>
              <a:gd name="connsiteX596" fmla="*/ 291466 w 7467600"/>
              <a:gd name="connsiteY596" fmla="*/ 1250369 h 6858000"/>
              <a:gd name="connsiteX597" fmla="*/ 678222 w 7467600"/>
              <a:gd name="connsiteY597" fmla="*/ 1248670 h 6858000"/>
              <a:gd name="connsiteX598" fmla="*/ 775536 w 7467600"/>
              <a:gd name="connsiteY598" fmla="*/ 1388015 h 6858000"/>
              <a:gd name="connsiteX599" fmla="*/ 894529 w 7467600"/>
              <a:gd name="connsiteY599" fmla="*/ 1567739 h 6858000"/>
              <a:gd name="connsiteX600" fmla="*/ 948000 w 7467600"/>
              <a:gd name="connsiteY600" fmla="*/ 1663088 h 6858000"/>
              <a:gd name="connsiteX601" fmla="*/ 1006812 w 7467600"/>
              <a:gd name="connsiteY601" fmla="*/ 1767683 h 6858000"/>
              <a:gd name="connsiteX602" fmla="*/ 1149133 w 7467600"/>
              <a:gd name="connsiteY602" fmla="*/ 1971513 h 6858000"/>
              <a:gd name="connsiteX603" fmla="*/ 1333952 w 7467600"/>
              <a:gd name="connsiteY603" fmla="*/ 2251620 h 6858000"/>
              <a:gd name="connsiteX604" fmla="*/ 1337329 w 7467600"/>
              <a:gd name="connsiteY604" fmla="*/ 2258350 h 6858000"/>
              <a:gd name="connsiteX605" fmla="*/ 1014726 w 7467600"/>
              <a:gd name="connsiteY605" fmla="*/ 1615556 h 6858000"/>
              <a:gd name="connsiteX606" fmla="*/ 678222 w 7467600"/>
              <a:gd name="connsiteY606" fmla="*/ 1248670 h 6858000"/>
              <a:gd name="connsiteX607" fmla="*/ 6691602 w 7467600"/>
              <a:gd name="connsiteY607" fmla="*/ 1140573 h 6858000"/>
              <a:gd name="connsiteX608" fmla="*/ 6571100 w 7467600"/>
              <a:gd name="connsiteY608" fmla="*/ 1183662 h 6858000"/>
              <a:gd name="connsiteX609" fmla="*/ 6241687 w 7467600"/>
              <a:gd name="connsiteY609" fmla="*/ 1257600 h 6858000"/>
              <a:gd name="connsiteX610" fmla="*/ 5693009 w 7467600"/>
              <a:gd name="connsiteY610" fmla="*/ 1478256 h 6858000"/>
              <a:gd name="connsiteX611" fmla="*/ 6548420 w 7467600"/>
              <a:gd name="connsiteY611" fmla="*/ 1214599 h 6858000"/>
              <a:gd name="connsiteX612" fmla="*/ 6605473 w 7467600"/>
              <a:gd name="connsiteY612" fmla="*/ 1184686 h 6858000"/>
              <a:gd name="connsiteX613" fmla="*/ 6691602 w 7467600"/>
              <a:gd name="connsiteY613" fmla="*/ 1140573 h 6858000"/>
              <a:gd name="connsiteX614" fmla="*/ 4002475 w 7467600"/>
              <a:gd name="connsiteY614" fmla="*/ 1037802 h 6858000"/>
              <a:gd name="connsiteX615" fmla="*/ 4000324 w 7467600"/>
              <a:gd name="connsiteY615" fmla="*/ 1039362 h 6858000"/>
              <a:gd name="connsiteX616" fmla="*/ 4002862 w 7467600"/>
              <a:gd name="connsiteY616" fmla="*/ 1042866 h 6858000"/>
              <a:gd name="connsiteX617" fmla="*/ 4002475 w 7467600"/>
              <a:gd name="connsiteY617" fmla="*/ 1037802 h 6858000"/>
              <a:gd name="connsiteX618" fmla="*/ 506322 w 7467600"/>
              <a:gd name="connsiteY618" fmla="*/ 1020997 h 6858000"/>
              <a:gd name="connsiteX619" fmla="*/ 533068 w 7467600"/>
              <a:gd name="connsiteY619" fmla="*/ 1029409 h 6858000"/>
              <a:gd name="connsiteX620" fmla="*/ 1232525 w 7467600"/>
              <a:gd name="connsiteY620" fmla="*/ 1804675 h 6858000"/>
              <a:gd name="connsiteX621" fmla="*/ 1388858 w 7467600"/>
              <a:gd name="connsiteY621" fmla="*/ 2368011 h 6858000"/>
              <a:gd name="connsiteX622" fmla="*/ 1384098 w 7467600"/>
              <a:gd name="connsiteY622" fmla="*/ 2378125 h 6858000"/>
              <a:gd name="connsiteX623" fmla="*/ 1425393 w 7467600"/>
              <a:gd name="connsiteY623" fmla="*/ 2589124 h 6858000"/>
              <a:gd name="connsiteX624" fmla="*/ 1424001 w 7467600"/>
              <a:gd name="connsiteY624" fmla="*/ 2597541 h 6858000"/>
              <a:gd name="connsiteX625" fmla="*/ 2152729 w 7467600"/>
              <a:gd name="connsiteY625" fmla="*/ 2864487 h 6858000"/>
              <a:gd name="connsiteX626" fmla="*/ 2020609 w 7467600"/>
              <a:gd name="connsiteY626" fmla="*/ 2539671 h 6858000"/>
              <a:gd name="connsiteX627" fmla="*/ 2018920 w 7467600"/>
              <a:gd name="connsiteY627" fmla="*/ 2536309 h 6858000"/>
              <a:gd name="connsiteX628" fmla="*/ 1342441 w 7467600"/>
              <a:gd name="connsiteY628" fmla="*/ 1173017 h 6858000"/>
              <a:gd name="connsiteX629" fmla="*/ 1367925 w 7467600"/>
              <a:gd name="connsiteY629" fmla="*/ 1135648 h 6858000"/>
              <a:gd name="connsiteX630" fmla="*/ 1771401 w 7467600"/>
              <a:gd name="connsiteY630" fmla="*/ 1806673 h 6858000"/>
              <a:gd name="connsiteX631" fmla="*/ 1972385 w 7467600"/>
              <a:gd name="connsiteY631" fmla="*/ 2198735 h 6858000"/>
              <a:gd name="connsiteX632" fmla="*/ 2040892 w 7467600"/>
              <a:gd name="connsiteY632" fmla="*/ 2405205 h 6858000"/>
              <a:gd name="connsiteX633" fmla="*/ 2131689 w 7467600"/>
              <a:gd name="connsiteY633" fmla="*/ 1936926 h 6858000"/>
              <a:gd name="connsiteX634" fmla="*/ 2454820 w 7467600"/>
              <a:gd name="connsiteY634" fmla="*/ 1248808 h 6858000"/>
              <a:gd name="connsiteX635" fmla="*/ 2492512 w 7467600"/>
              <a:gd name="connsiteY635" fmla="*/ 1302920 h 6858000"/>
              <a:gd name="connsiteX636" fmla="*/ 2081216 w 7467600"/>
              <a:gd name="connsiteY636" fmla="*/ 2527513 h 6858000"/>
              <a:gd name="connsiteX637" fmla="*/ 2081211 w 7467600"/>
              <a:gd name="connsiteY637" fmla="*/ 2528916 h 6858000"/>
              <a:gd name="connsiteX638" fmla="*/ 2199067 w 7467600"/>
              <a:gd name="connsiteY638" fmla="*/ 2884061 h 6858000"/>
              <a:gd name="connsiteX639" fmla="*/ 3192586 w 7467600"/>
              <a:gd name="connsiteY639" fmla="*/ 3411496 h 6858000"/>
              <a:gd name="connsiteX640" fmla="*/ 3182620 w 7467600"/>
              <a:gd name="connsiteY640" fmla="*/ 3483279 h 6858000"/>
              <a:gd name="connsiteX641" fmla="*/ 2435119 w 7467600"/>
              <a:gd name="connsiteY641" fmla="*/ 3080173 h 6858000"/>
              <a:gd name="connsiteX642" fmla="*/ 2410152 w 7467600"/>
              <a:gd name="connsiteY642" fmla="*/ 3063751 h 6858000"/>
              <a:gd name="connsiteX643" fmla="*/ 2408099 w 7467600"/>
              <a:gd name="connsiteY643" fmla="*/ 3064403 h 6858000"/>
              <a:gd name="connsiteX644" fmla="*/ 2407218 w 7467600"/>
              <a:gd name="connsiteY644" fmla="*/ 3070324 h 6858000"/>
              <a:gd name="connsiteX645" fmla="*/ 2380138 w 7467600"/>
              <a:gd name="connsiteY645" fmla="*/ 3099341 h 6858000"/>
              <a:gd name="connsiteX646" fmla="*/ 1765923 w 7467600"/>
              <a:gd name="connsiteY646" fmla="*/ 3581043 h 6858000"/>
              <a:gd name="connsiteX647" fmla="*/ 1702258 w 7467600"/>
              <a:gd name="connsiteY647" fmla="*/ 3612286 h 6858000"/>
              <a:gd name="connsiteX648" fmla="*/ 1538370 w 7467600"/>
              <a:gd name="connsiteY648" fmla="*/ 3811804 h 6858000"/>
              <a:gd name="connsiteX649" fmla="*/ 542867 w 7467600"/>
              <a:gd name="connsiteY649" fmla="*/ 4944092 h 6858000"/>
              <a:gd name="connsiteX650" fmla="*/ 515800 w 7467600"/>
              <a:gd name="connsiteY650" fmla="*/ 4862180 h 6858000"/>
              <a:gd name="connsiteX651" fmla="*/ 909145 w 7467600"/>
              <a:gd name="connsiteY651" fmla="*/ 4199225 h 6858000"/>
              <a:gd name="connsiteX652" fmla="*/ 1214067 w 7467600"/>
              <a:gd name="connsiteY652" fmla="*/ 3908561 h 6858000"/>
              <a:gd name="connsiteX653" fmla="*/ 640967 w 7467600"/>
              <a:gd name="connsiteY653" fmla="*/ 4105601 h 6858000"/>
              <a:gd name="connsiteX654" fmla="*/ 112563 w 7467600"/>
              <a:gd name="connsiteY654" fmla="*/ 4396952 h 6858000"/>
              <a:gd name="connsiteX655" fmla="*/ 0 w 7467600"/>
              <a:gd name="connsiteY655" fmla="*/ 4466006 h 6858000"/>
              <a:gd name="connsiteX656" fmla="*/ 0 w 7467600"/>
              <a:gd name="connsiteY656" fmla="*/ 4233763 h 6858000"/>
              <a:gd name="connsiteX657" fmla="*/ 36881 w 7467600"/>
              <a:gd name="connsiteY657" fmla="*/ 4200118 h 6858000"/>
              <a:gd name="connsiteX658" fmla="*/ 910534 w 7467600"/>
              <a:gd name="connsiteY658" fmla="*/ 3629753 h 6858000"/>
              <a:gd name="connsiteX659" fmla="*/ 1578717 w 7467600"/>
              <a:gd name="connsiteY659" fmla="*/ 3575982 h 6858000"/>
              <a:gd name="connsiteX660" fmla="*/ 2338780 w 7467600"/>
              <a:gd name="connsiteY660" fmla="*/ 3033725 h 6858000"/>
              <a:gd name="connsiteX661" fmla="*/ 1807991 w 7467600"/>
              <a:gd name="connsiteY661" fmla="*/ 2807184 h 6858000"/>
              <a:gd name="connsiteX662" fmla="*/ 1416358 w 7467600"/>
              <a:gd name="connsiteY662" fmla="*/ 3112571 h 6858000"/>
              <a:gd name="connsiteX663" fmla="*/ 939066 w 7467600"/>
              <a:gd name="connsiteY663" fmla="*/ 3378798 h 6858000"/>
              <a:gd name="connsiteX664" fmla="*/ 115099 w 7467600"/>
              <a:gd name="connsiteY664" fmla="*/ 3607650 h 6858000"/>
              <a:gd name="connsiteX665" fmla="*/ 97284 w 7467600"/>
              <a:gd name="connsiteY665" fmla="*/ 3520393 h 6858000"/>
              <a:gd name="connsiteX666" fmla="*/ 922050 w 7467600"/>
              <a:gd name="connsiteY666" fmla="*/ 3074867 h 6858000"/>
              <a:gd name="connsiteX667" fmla="*/ 1405265 w 7467600"/>
              <a:gd name="connsiteY667" fmla="*/ 3016319 h 6858000"/>
              <a:gd name="connsiteX668" fmla="*/ 1407512 w 7467600"/>
              <a:gd name="connsiteY668" fmla="*/ 3018001 h 6858000"/>
              <a:gd name="connsiteX669" fmla="*/ 1726266 w 7467600"/>
              <a:gd name="connsiteY669" fmla="*/ 2777274 h 6858000"/>
              <a:gd name="connsiteX670" fmla="*/ 625390 w 7467600"/>
              <a:gd name="connsiteY670" fmla="*/ 2514541 h 6858000"/>
              <a:gd name="connsiteX671" fmla="*/ 619799 w 7467600"/>
              <a:gd name="connsiteY671" fmla="*/ 2527180 h 6858000"/>
              <a:gd name="connsiteX672" fmla="*/ 310030 w 7467600"/>
              <a:gd name="connsiteY672" fmla="*/ 2771818 h 6858000"/>
              <a:gd name="connsiteX673" fmla="*/ 173877 w 7467600"/>
              <a:gd name="connsiteY673" fmla="*/ 2937056 h 6858000"/>
              <a:gd name="connsiteX674" fmla="*/ 77889 w 7467600"/>
              <a:gd name="connsiteY674" fmla="*/ 3138440 h 6858000"/>
              <a:gd name="connsiteX675" fmla="*/ 0 w 7467600"/>
              <a:gd name="connsiteY675" fmla="*/ 3271395 h 6858000"/>
              <a:gd name="connsiteX676" fmla="*/ 0 w 7467600"/>
              <a:gd name="connsiteY676" fmla="*/ 3153002 h 6858000"/>
              <a:gd name="connsiteX677" fmla="*/ 2386 w 7467600"/>
              <a:gd name="connsiteY677" fmla="*/ 3149203 h 6858000"/>
              <a:gd name="connsiteX678" fmla="*/ 89753 w 7467600"/>
              <a:gd name="connsiteY678" fmla="*/ 2987702 h 6858000"/>
              <a:gd name="connsiteX679" fmla="*/ 76869 w 7467600"/>
              <a:gd name="connsiteY679" fmla="*/ 3005404 h 6858000"/>
              <a:gd name="connsiteX680" fmla="*/ 32049 w 7467600"/>
              <a:gd name="connsiteY680" fmla="*/ 3065814 h 6858000"/>
              <a:gd name="connsiteX681" fmla="*/ 0 w 7467600"/>
              <a:gd name="connsiteY681" fmla="*/ 3108744 h 6858000"/>
              <a:gd name="connsiteX682" fmla="*/ 0 w 7467600"/>
              <a:gd name="connsiteY682" fmla="*/ 3058059 h 6858000"/>
              <a:gd name="connsiteX683" fmla="*/ 7610 w 7467600"/>
              <a:gd name="connsiteY683" fmla="*/ 3047889 h 6858000"/>
              <a:gd name="connsiteX684" fmla="*/ 52419 w 7467600"/>
              <a:gd name="connsiteY684" fmla="*/ 2987479 h 6858000"/>
              <a:gd name="connsiteX685" fmla="*/ 59142 w 7467600"/>
              <a:gd name="connsiteY685" fmla="*/ 2978488 h 6858000"/>
              <a:gd name="connsiteX686" fmla="*/ 0 w 7467600"/>
              <a:gd name="connsiteY686" fmla="*/ 3015334 h 6858000"/>
              <a:gd name="connsiteX687" fmla="*/ 0 w 7467600"/>
              <a:gd name="connsiteY687" fmla="*/ 2914286 h 6858000"/>
              <a:gd name="connsiteX688" fmla="*/ 36383 w 7467600"/>
              <a:gd name="connsiteY688" fmla="*/ 2901128 h 6858000"/>
              <a:gd name="connsiteX689" fmla="*/ 156329 w 7467600"/>
              <a:gd name="connsiteY689" fmla="*/ 2840533 h 6858000"/>
              <a:gd name="connsiteX690" fmla="*/ 358355 w 7467600"/>
              <a:gd name="connsiteY690" fmla="*/ 2620471 h 6858000"/>
              <a:gd name="connsiteX691" fmla="*/ 510577 w 7467600"/>
              <a:gd name="connsiteY691" fmla="*/ 2501244 h 6858000"/>
              <a:gd name="connsiteX692" fmla="*/ 211967 w 7467600"/>
              <a:gd name="connsiteY692" fmla="*/ 2479171 h 6858000"/>
              <a:gd name="connsiteX693" fmla="*/ 0 w 7467600"/>
              <a:gd name="connsiteY693" fmla="*/ 2476398 h 6858000"/>
              <a:gd name="connsiteX694" fmla="*/ 0 w 7467600"/>
              <a:gd name="connsiteY694" fmla="*/ 2389189 h 6858000"/>
              <a:gd name="connsiteX695" fmla="*/ 103062 w 7467600"/>
              <a:gd name="connsiteY695" fmla="*/ 2389518 h 6858000"/>
              <a:gd name="connsiteX696" fmla="*/ 510734 w 7467600"/>
              <a:gd name="connsiteY696" fmla="*/ 2416201 h 6858000"/>
              <a:gd name="connsiteX697" fmla="*/ 279257 w 7467600"/>
              <a:gd name="connsiteY697" fmla="*/ 2092102 h 6858000"/>
              <a:gd name="connsiteX698" fmla="*/ 65265 w 7467600"/>
              <a:gd name="connsiteY698" fmla="*/ 2006049 h 6858000"/>
              <a:gd name="connsiteX699" fmla="*/ 0 w 7467600"/>
              <a:gd name="connsiteY699" fmla="*/ 1982532 h 6858000"/>
              <a:gd name="connsiteX700" fmla="*/ 0 w 7467600"/>
              <a:gd name="connsiteY700" fmla="*/ 1912789 h 6858000"/>
              <a:gd name="connsiteX701" fmla="*/ 97460 w 7467600"/>
              <a:gd name="connsiteY701" fmla="*/ 1953725 h 6858000"/>
              <a:gd name="connsiteX702" fmla="*/ 221272 w 7467600"/>
              <a:gd name="connsiteY702" fmla="*/ 1980766 h 6858000"/>
              <a:gd name="connsiteX703" fmla="*/ 116765 w 7467600"/>
              <a:gd name="connsiteY703" fmla="*/ 1911033 h 6858000"/>
              <a:gd name="connsiteX704" fmla="*/ 16405 w 7467600"/>
              <a:gd name="connsiteY704" fmla="*/ 1803412 h 6858000"/>
              <a:gd name="connsiteX705" fmla="*/ 0 w 7467600"/>
              <a:gd name="connsiteY705" fmla="*/ 1784777 h 6858000"/>
              <a:gd name="connsiteX706" fmla="*/ 0 w 7467600"/>
              <a:gd name="connsiteY706" fmla="*/ 1740082 h 6858000"/>
              <a:gd name="connsiteX707" fmla="*/ 39394 w 7467600"/>
              <a:gd name="connsiteY707" fmla="*/ 1784856 h 6858000"/>
              <a:gd name="connsiteX708" fmla="*/ 135813 w 7467600"/>
              <a:gd name="connsiteY708" fmla="*/ 1888838 h 6858000"/>
              <a:gd name="connsiteX709" fmla="*/ 242575 w 7467600"/>
              <a:gd name="connsiteY709" fmla="*/ 1958841 h 6858000"/>
              <a:gd name="connsiteX710" fmla="*/ 82197 w 7467600"/>
              <a:gd name="connsiteY710" fmla="*/ 1754826 h 6858000"/>
              <a:gd name="connsiteX711" fmla="*/ 0 w 7467600"/>
              <a:gd name="connsiteY711" fmla="*/ 1679650 h 6858000"/>
              <a:gd name="connsiteX712" fmla="*/ 0 w 7467600"/>
              <a:gd name="connsiteY712" fmla="*/ 1602463 h 6858000"/>
              <a:gd name="connsiteX713" fmla="*/ 84689 w 7467600"/>
              <a:gd name="connsiteY713" fmla="*/ 1677442 h 6858000"/>
              <a:gd name="connsiteX714" fmla="*/ 298437 w 7467600"/>
              <a:gd name="connsiteY714" fmla="*/ 1968019 h 6858000"/>
              <a:gd name="connsiteX715" fmla="*/ 227269 w 7467600"/>
              <a:gd name="connsiteY715" fmla="*/ 1114064 h 6858000"/>
              <a:gd name="connsiteX716" fmla="*/ 248003 w 7467600"/>
              <a:gd name="connsiteY716" fmla="*/ 1089613 h 6858000"/>
              <a:gd name="connsiteX717" fmla="*/ 427020 w 7467600"/>
              <a:gd name="connsiteY717" fmla="*/ 1619803 h 6858000"/>
              <a:gd name="connsiteX718" fmla="*/ 340345 w 7467600"/>
              <a:gd name="connsiteY718" fmla="*/ 2027739 h 6858000"/>
              <a:gd name="connsiteX719" fmla="*/ 360865 w 7467600"/>
              <a:gd name="connsiteY719" fmla="*/ 2044827 h 6858000"/>
              <a:gd name="connsiteX720" fmla="*/ 560414 w 7467600"/>
              <a:gd name="connsiteY720" fmla="*/ 2421457 h 6858000"/>
              <a:gd name="connsiteX721" fmla="*/ 1359703 w 7467600"/>
              <a:gd name="connsiteY721" fmla="*/ 2578554 h 6858000"/>
              <a:gd name="connsiteX722" fmla="*/ 1359422 w 7467600"/>
              <a:gd name="connsiteY722" fmla="*/ 2577994 h 6858000"/>
              <a:gd name="connsiteX723" fmla="*/ 828701 w 7467600"/>
              <a:gd name="connsiteY723" fmla="*/ 1839520 h 6858000"/>
              <a:gd name="connsiteX724" fmla="*/ 494427 w 7467600"/>
              <a:gd name="connsiteY724" fmla="*/ 1092333 h 6858000"/>
              <a:gd name="connsiteX725" fmla="*/ 506322 w 7467600"/>
              <a:gd name="connsiteY725" fmla="*/ 1020997 h 6858000"/>
              <a:gd name="connsiteX726" fmla="*/ 4570198 w 7467600"/>
              <a:gd name="connsiteY726" fmla="*/ 978081 h 6858000"/>
              <a:gd name="connsiteX727" fmla="*/ 4523691 w 7467600"/>
              <a:gd name="connsiteY727" fmla="*/ 1127776 h 6858000"/>
              <a:gd name="connsiteX728" fmla="*/ 4509875 w 7467600"/>
              <a:gd name="connsiteY728" fmla="*/ 1167552 h 6858000"/>
              <a:gd name="connsiteX729" fmla="*/ 4478168 w 7467600"/>
              <a:gd name="connsiteY729" fmla="*/ 1260735 h 6858000"/>
              <a:gd name="connsiteX730" fmla="*/ 4409309 w 7467600"/>
              <a:gd name="connsiteY730" fmla="*/ 1666996 h 6858000"/>
              <a:gd name="connsiteX731" fmla="*/ 4370031 w 7467600"/>
              <a:gd name="connsiteY731" fmla="*/ 1955666 h 6858000"/>
              <a:gd name="connsiteX732" fmla="*/ 4570198 w 7467600"/>
              <a:gd name="connsiteY732" fmla="*/ 978081 h 6858000"/>
              <a:gd name="connsiteX733" fmla="*/ 4557898 w 7467600"/>
              <a:gd name="connsiteY733" fmla="*/ 900011 h 6858000"/>
              <a:gd name="connsiteX734" fmla="*/ 4344840 w 7467600"/>
              <a:gd name="connsiteY734" fmla="*/ 1922038 h 6858000"/>
              <a:gd name="connsiteX735" fmla="*/ 4378710 w 7467600"/>
              <a:gd name="connsiteY735" fmla="*/ 1665516 h 6858000"/>
              <a:gd name="connsiteX736" fmla="*/ 4448798 w 7467600"/>
              <a:gd name="connsiteY736" fmla="*/ 1253024 h 6858000"/>
              <a:gd name="connsiteX737" fmla="*/ 4480315 w 7467600"/>
              <a:gd name="connsiteY737" fmla="*/ 1158454 h 6858000"/>
              <a:gd name="connsiteX738" fmla="*/ 4494133 w 7467600"/>
              <a:gd name="connsiteY738" fmla="*/ 1118676 h 6858000"/>
              <a:gd name="connsiteX739" fmla="*/ 4557898 w 7467600"/>
              <a:gd name="connsiteY739" fmla="*/ 900011 h 6858000"/>
              <a:gd name="connsiteX740" fmla="*/ 5870151 w 7467600"/>
              <a:gd name="connsiteY740" fmla="*/ 898890 h 6858000"/>
              <a:gd name="connsiteX741" fmla="*/ 5861335 w 7467600"/>
              <a:gd name="connsiteY741" fmla="*/ 899177 h 6858000"/>
              <a:gd name="connsiteX742" fmla="*/ 5843702 w 7467600"/>
              <a:gd name="connsiteY742" fmla="*/ 899748 h 6858000"/>
              <a:gd name="connsiteX743" fmla="*/ 5651107 w 7467600"/>
              <a:gd name="connsiteY743" fmla="*/ 920306 h 6858000"/>
              <a:gd name="connsiteX744" fmla="*/ 5459407 w 7467600"/>
              <a:gd name="connsiteY744" fmla="*/ 940975 h 6858000"/>
              <a:gd name="connsiteX745" fmla="*/ 5374846 w 7467600"/>
              <a:gd name="connsiteY745" fmla="*/ 941988 h 6858000"/>
              <a:gd name="connsiteX746" fmla="*/ 5256105 w 7467600"/>
              <a:gd name="connsiteY746" fmla="*/ 945632 h 6858000"/>
              <a:gd name="connsiteX747" fmla="*/ 5107071 w 7467600"/>
              <a:gd name="connsiteY747" fmla="*/ 969720 h 6858000"/>
              <a:gd name="connsiteX748" fmla="*/ 4998681 w 7467600"/>
              <a:gd name="connsiteY748" fmla="*/ 988771 h 6858000"/>
              <a:gd name="connsiteX749" fmla="*/ 5870151 w 7467600"/>
              <a:gd name="connsiteY749" fmla="*/ 898890 h 6858000"/>
              <a:gd name="connsiteX750" fmla="*/ 5504425 w 7467600"/>
              <a:gd name="connsiteY750" fmla="*/ 848067 h 6858000"/>
              <a:gd name="connsiteX751" fmla="*/ 4968849 w 7467600"/>
              <a:gd name="connsiteY751" fmla="*/ 962318 h 6858000"/>
              <a:gd name="connsiteX752" fmla="*/ 5104039 w 7467600"/>
              <a:gd name="connsiteY752" fmla="*/ 940634 h 6858000"/>
              <a:gd name="connsiteX753" fmla="*/ 5256311 w 7467600"/>
              <a:gd name="connsiteY753" fmla="*/ 916490 h 6858000"/>
              <a:gd name="connsiteX754" fmla="*/ 5377381 w 7467600"/>
              <a:gd name="connsiteY754" fmla="*/ 912671 h 6858000"/>
              <a:gd name="connsiteX755" fmla="*/ 5460148 w 7467600"/>
              <a:gd name="connsiteY755" fmla="*/ 911442 h 6858000"/>
              <a:gd name="connsiteX756" fmla="*/ 5648971 w 7467600"/>
              <a:gd name="connsiteY756" fmla="*/ 891331 h 6858000"/>
              <a:gd name="connsiteX757" fmla="*/ 5844807 w 7467600"/>
              <a:gd name="connsiteY757" fmla="*/ 870718 h 6858000"/>
              <a:gd name="connsiteX758" fmla="*/ 5862975 w 7467600"/>
              <a:gd name="connsiteY758" fmla="*/ 869756 h 6858000"/>
              <a:gd name="connsiteX759" fmla="*/ 5920887 w 7467600"/>
              <a:gd name="connsiteY759" fmla="*/ 865929 h 6858000"/>
              <a:gd name="connsiteX760" fmla="*/ 5504425 w 7467600"/>
              <a:gd name="connsiteY760" fmla="*/ 848067 h 6858000"/>
              <a:gd name="connsiteX761" fmla="*/ 3607114 w 7467600"/>
              <a:gd name="connsiteY761" fmla="*/ 467441 h 6858000"/>
              <a:gd name="connsiteX762" fmla="*/ 3296242 w 7467600"/>
              <a:gd name="connsiteY762" fmla="*/ 807991 h 6858000"/>
              <a:gd name="connsiteX763" fmla="*/ 3174674 w 7467600"/>
              <a:gd name="connsiteY763" fmla="*/ 919759 h 6858000"/>
              <a:gd name="connsiteX764" fmla="*/ 3042978 w 7467600"/>
              <a:gd name="connsiteY764" fmla="*/ 1054894 h 6858000"/>
              <a:gd name="connsiteX765" fmla="*/ 2968914 w 7467600"/>
              <a:gd name="connsiteY765" fmla="*/ 1133756 h 6858000"/>
              <a:gd name="connsiteX766" fmla="*/ 3103823 w 7467600"/>
              <a:gd name="connsiteY766" fmla="*/ 1026814 h 6858000"/>
              <a:gd name="connsiteX767" fmla="*/ 3607114 w 7467600"/>
              <a:gd name="connsiteY767" fmla="*/ 467441 h 6858000"/>
              <a:gd name="connsiteX768" fmla="*/ 3744487 w 7467600"/>
              <a:gd name="connsiteY768" fmla="*/ 383136 h 6858000"/>
              <a:gd name="connsiteX769" fmla="*/ 3970213 w 7467600"/>
              <a:gd name="connsiteY769" fmla="*/ 995559 h 6858000"/>
              <a:gd name="connsiteX770" fmla="*/ 3744487 w 7467600"/>
              <a:gd name="connsiteY770" fmla="*/ 383136 h 6858000"/>
              <a:gd name="connsiteX771" fmla="*/ 3624562 w 7467600"/>
              <a:gd name="connsiteY771" fmla="*/ 367041 h 6858000"/>
              <a:gd name="connsiteX772" fmla="*/ 3489712 w 7467600"/>
              <a:gd name="connsiteY772" fmla="*/ 485386 h 6858000"/>
              <a:gd name="connsiteX773" fmla="*/ 3182994 w 7467600"/>
              <a:gd name="connsiteY773" fmla="*/ 828265 h 6858000"/>
              <a:gd name="connsiteX774" fmla="*/ 2892114 w 7467600"/>
              <a:gd name="connsiteY774" fmla="*/ 1172635 h 6858000"/>
              <a:gd name="connsiteX775" fmla="*/ 3021459 w 7467600"/>
              <a:gd name="connsiteY775" fmla="*/ 1035385 h 6858000"/>
              <a:gd name="connsiteX776" fmla="*/ 3153873 w 7467600"/>
              <a:gd name="connsiteY776" fmla="*/ 898971 h 6858000"/>
              <a:gd name="connsiteX777" fmla="*/ 3276511 w 7467600"/>
              <a:gd name="connsiteY777" fmla="*/ 786423 h 6858000"/>
              <a:gd name="connsiteX778" fmla="*/ 3584154 w 7467600"/>
              <a:gd name="connsiteY778" fmla="*/ 448218 h 6858000"/>
              <a:gd name="connsiteX779" fmla="*/ 3624562 w 7467600"/>
              <a:gd name="connsiteY779" fmla="*/ 367041 h 6858000"/>
              <a:gd name="connsiteX780" fmla="*/ 3766672 w 7467600"/>
              <a:gd name="connsiteY780" fmla="*/ 359429 h 6858000"/>
              <a:gd name="connsiteX781" fmla="*/ 3996338 w 7467600"/>
              <a:gd name="connsiteY781" fmla="*/ 968237 h 6858000"/>
              <a:gd name="connsiteX782" fmla="*/ 3766672 w 7467600"/>
              <a:gd name="connsiteY782" fmla="*/ 359429 h 6858000"/>
              <a:gd name="connsiteX783" fmla="*/ 5805386 w 7467600"/>
              <a:gd name="connsiteY783" fmla="*/ 239240 h 6858000"/>
              <a:gd name="connsiteX784" fmla="*/ 5736947 w 7467600"/>
              <a:gd name="connsiteY784" fmla="*/ 261367 h 6858000"/>
              <a:gd name="connsiteX785" fmla="*/ 5427012 w 7467600"/>
              <a:gd name="connsiteY785" fmla="*/ 311272 h 6858000"/>
              <a:gd name="connsiteX786" fmla="*/ 5147818 w 7467600"/>
              <a:gd name="connsiteY786" fmla="*/ 322112 h 6858000"/>
              <a:gd name="connsiteX787" fmla="*/ 5060854 w 7467600"/>
              <a:gd name="connsiteY787" fmla="*/ 311882 h 6858000"/>
              <a:gd name="connsiteX788" fmla="*/ 4945989 w 7467600"/>
              <a:gd name="connsiteY788" fmla="*/ 300516 h 6858000"/>
              <a:gd name="connsiteX789" fmla="*/ 5410479 w 7467600"/>
              <a:gd name="connsiteY789" fmla="*/ 348434 h 6858000"/>
              <a:gd name="connsiteX790" fmla="*/ 5805386 w 7467600"/>
              <a:gd name="connsiteY790" fmla="*/ 239240 h 6858000"/>
              <a:gd name="connsiteX791" fmla="*/ 5905192 w 7467600"/>
              <a:gd name="connsiteY791" fmla="*/ 163079 h 6858000"/>
              <a:gd name="connsiteX792" fmla="*/ 5865655 w 7467600"/>
              <a:gd name="connsiteY792" fmla="*/ 171901 h 6858000"/>
              <a:gd name="connsiteX793" fmla="*/ 5259740 w 7467600"/>
              <a:gd name="connsiteY793" fmla="*/ 257013 h 6858000"/>
              <a:gd name="connsiteX794" fmla="*/ 5208466 w 7467600"/>
              <a:gd name="connsiteY794" fmla="*/ 257550 h 6858000"/>
              <a:gd name="connsiteX795" fmla="*/ 4980204 w 7467600"/>
              <a:gd name="connsiteY795" fmla="*/ 271903 h 6858000"/>
              <a:gd name="connsiteX796" fmla="*/ 5068068 w 7467600"/>
              <a:gd name="connsiteY796" fmla="*/ 282244 h 6858000"/>
              <a:gd name="connsiteX797" fmla="*/ 5153231 w 7467600"/>
              <a:gd name="connsiteY797" fmla="*/ 292240 h 6858000"/>
              <a:gd name="connsiteX798" fmla="*/ 5426491 w 7467600"/>
              <a:gd name="connsiteY798" fmla="*/ 281128 h 6858000"/>
              <a:gd name="connsiteX799" fmla="*/ 5731212 w 7467600"/>
              <a:gd name="connsiteY799" fmla="*/ 231951 h 6858000"/>
              <a:gd name="connsiteX800" fmla="*/ 5905192 w 7467600"/>
              <a:gd name="connsiteY800" fmla="*/ 163079 h 6858000"/>
              <a:gd name="connsiteX801" fmla="*/ 5944437 w 7467600"/>
              <a:gd name="connsiteY801" fmla="*/ 113829 h 6858000"/>
              <a:gd name="connsiteX802" fmla="*/ 5825032 w 7467600"/>
              <a:gd name="connsiteY802" fmla="*/ 146405 h 6858000"/>
              <a:gd name="connsiteX803" fmla="*/ 4955599 w 7467600"/>
              <a:gd name="connsiteY803" fmla="*/ 247008 h 6858000"/>
              <a:gd name="connsiteX804" fmla="*/ 5210104 w 7467600"/>
              <a:gd name="connsiteY804" fmla="*/ 228123 h 6858000"/>
              <a:gd name="connsiteX805" fmla="*/ 5261015 w 7467600"/>
              <a:gd name="connsiteY805" fmla="*/ 227087 h 6858000"/>
              <a:gd name="connsiteX806" fmla="*/ 5861181 w 7467600"/>
              <a:gd name="connsiteY806" fmla="*/ 143093 h 6858000"/>
              <a:gd name="connsiteX807" fmla="*/ 5961252 w 7467600"/>
              <a:gd name="connsiteY807" fmla="*/ 114820 h 6858000"/>
              <a:gd name="connsiteX808" fmla="*/ 5944437 w 7467600"/>
              <a:gd name="connsiteY808" fmla="*/ 113829 h 6858000"/>
              <a:gd name="connsiteX809" fmla="*/ 3882765 w 7467600"/>
              <a:gd name="connsiteY809" fmla="*/ 0 h 6858000"/>
              <a:gd name="connsiteX810" fmla="*/ 3995099 w 7467600"/>
              <a:gd name="connsiteY810" fmla="*/ 0 h 6858000"/>
              <a:gd name="connsiteX811" fmla="*/ 4163818 w 7467600"/>
              <a:gd name="connsiteY811" fmla="*/ 234104 h 6858000"/>
              <a:gd name="connsiteX812" fmla="*/ 4172099 w 7467600"/>
              <a:gd name="connsiteY812" fmla="*/ 234207 h 6858000"/>
              <a:gd name="connsiteX813" fmla="*/ 4784282 w 7467600"/>
              <a:gd name="connsiteY813" fmla="*/ 276561 h 6858000"/>
              <a:gd name="connsiteX814" fmla="*/ 4801687 w 7467600"/>
              <a:gd name="connsiteY814" fmla="*/ 267764 h 6858000"/>
              <a:gd name="connsiteX815" fmla="*/ 6082788 w 7467600"/>
              <a:gd name="connsiteY815" fmla="*/ 64119 h 6858000"/>
              <a:gd name="connsiteX816" fmla="*/ 6099442 w 7467600"/>
              <a:gd name="connsiteY816" fmla="*/ 82568 h 6858000"/>
              <a:gd name="connsiteX817" fmla="*/ 4804137 w 7467600"/>
              <a:gd name="connsiteY817" fmla="*/ 320931 h 6858000"/>
              <a:gd name="connsiteX818" fmla="*/ 4227047 w 7467600"/>
              <a:gd name="connsiteY818" fmla="*/ 313415 h 6858000"/>
              <a:gd name="connsiteX819" fmla="*/ 4346041 w 7467600"/>
              <a:gd name="connsiteY819" fmla="*/ 456086 h 6858000"/>
              <a:gd name="connsiteX820" fmla="*/ 4870967 w 7467600"/>
              <a:gd name="connsiteY820" fmla="*/ 963061 h 6858000"/>
              <a:gd name="connsiteX821" fmla="*/ 4889647 w 7467600"/>
              <a:gd name="connsiteY821" fmla="*/ 957147 h 6858000"/>
              <a:gd name="connsiteX822" fmla="*/ 5422504 w 7467600"/>
              <a:gd name="connsiteY822" fmla="*/ 805191 h 6858000"/>
              <a:gd name="connsiteX823" fmla="*/ 6087656 w 7467600"/>
              <a:gd name="connsiteY823" fmla="*/ 826703 h 6858000"/>
              <a:gd name="connsiteX824" fmla="*/ 6058717 w 7467600"/>
              <a:gd name="connsiteY824" fmla="*/ 865992 h 6858000"/>
              <a:gd name="connsiteX825" fmla="*/ 4974153 w 7467600"/>
              <a:gd name="connsiteY825" fmla="*/ 1045456 h 6858000"/>
              <a:gd name="connsiteX826" fmla="*/ 5627835 w 7467600"/>
              <a:gd name="connsiteY826" fmla="*/ 1472077 h 6858000"/>
              <a:gd name="connsiteX827" fmla="*/ 5629817 w 7467600"/>
              <a:gd name="connsiteY827" fmla="*/ 1471412 h 6858000"/>
              <a:gd name="connsiteX828" fmla="*/ 5634124 w 7467600"/>
              <a:gd name="connsiteY828" fmla="*/ 1470572 h 6858000"/>
              <a:gd name="connsiteX829" fmla="*/ 5755832 w 7467600"/>
              <a:gd name="connsiteY829" fmla="*/ 1383886 h 6858000"/>
              <a:gd name="connsiteX830" fmla="*/ 6014186 w 7467600"/>
              <a:gd name="connsiteY830" fmla="*/ 1279799 h 6858000"/>
              <a:gd name="connsiteX831" fmla="*/ 6901619 w 7467600"/>
              <a:gd name="connsiteY831" fmla="*/ 1047874 h 6858000"/>
              <a:gd name="connsiteX832" fmla="*/ 6931566 w 7467600"/>
              <a:gd name="connsiteY832" fmla="*/ 1062034 h 6858000"/>
              <a:gd name="connsiteX833" fmla="*/ 5790982 w 7467600"/>
              <a:gd name="connsiteY833" fmla="*/ 1561380 h 6858000"/>
              <a:gd name="connsiteX834" fmla="*/ 6188971 w 7467600"/>
              <a:gd name="connsiteY834" fmla="*/ 1755168 h 6858000"/>
              <a:gd name="connsiteX835" fmla="*/ 6202446 w 7467600"/>
              <a:gd name="connsiteY835" fmla="*/ 1752268 h 6858000"/>
              <a:gd name="connsiteX836" fmla="*/ 7179560 w 7467600"/>
              <a:gd name="connsiteY836" fmla="*/ 1467551 h 6858000"/>
              <a:gd name="connsiteX837" fmla="*/ 7158730 w 7467600"/>
              <a:gd name="connsiteY837" fmla="*/ 1507835 h 6858000"/>
              <a:gd name="connsiteX838" fmla="*/ 6326959 w 7467600"/>
              <a:gd name="connsiteY838" fmla="*/ 1817686 h 6858000"/>
              <a:gd name="connsiteX839" fmla="*/ 6537433 w 7467600"/>
              <a:gd name="connsiteY839" fmla="*/ 1907790 h 6858000"/>
              <a:gd name="connsiteX840" fmla="*/ 6550221 w 7467600"/>
              <a:gd name="connsiteY840" fmla="*/ 1910729 h 6858000"/>
              <a:gd name="connsiteX841" fmla="*/ 6964438 w 7467600"/>
              <a:gd name="connsiteY841" fmla="*/ 2209505 h 6858000"/>
              <a:gd name="connsiteX842" fmla="*/ 7367862 w 7467600"/>
              <a:gd name="connsiteY842" fmla="*/ 2806833 h 6858000"/>
              <a:gd name="connsiteX843" fmla="*/ 7364329 w 7467600"/>
              <a:gd name="connsiteY843" fmla="*/ 2826907 h 6858000"/>
              <a:gd name="connsiteX844" fmla="*/ 7290545 w 7467600"/>
              <a:gd name="connsiteY844" fmla="*/ 2850663 h 6858000"/>
              <a:gd name="connsiteX845" fmla="*/ 6472036 w 7467600"/>
              <a:gd name="connsiteY845" fmla="*/ 1959003 h 6858000"/>
              <a:gd name="connsiteX846" fmla="*/ 5792897 w 7467600"/>
              <a:gd name="connsiteY846" fmla="*/ 1647747 h 6858000"/>
              <a:gd name="connsiteX847" fmla="*/ 5842751 w 7467600"/>
              <a:gd name="connsiteY847" fmla="*/ 1816112 h 6858000"/>
              <a:gd name="connsiteX848" fmla="*/ 5847424 w 7467600"/>
              <a:gd name="connsiteY848" fmla="*/ 1815776 h 6858000"/>
              <a:gd name="connsiteX849" fmla="*/ 6399821 w 7467600"/>
              <a:gd name="connsiteY849" fmla="*/ 2344799 h 6858000"/>
              <a:gd name="connsiteX850" fmla="*/ 6323232 w 7467600"/>
              <a:gd name="connsiteY850" fmla="*/ 2389634 h 6858000"/>
              <a:gd name="connsiteX851" fmla="*/ 5942958 w 7467600"/>
              <a:gd name="connsiteY851" fmla="*/ 2077708 h 6858000"/>
              <a:gd name="connsiteX852" fmla="*/ 5921559 w 7467600"/>
              <a:gd name="connsiteY852" fmla="*/ 2378596 h 6858000"/>
              <a:gd name="connsiteX853" fmla="*/ 5817651 w 7467600"/>
              <a:gd name="connsiteY853" fmla="*/ 3023919 h 6858000"/>
              <a:gd name="connsiteX854" fmla="*/ 5729634 w 7467600"/>
              <a:gd name="connsiteY854" fmla="*/ 3051849 h 6858000"/>
              <a:gd name="connsiteX855" fmla="*/ 5611018 w 7467600"/>
              <a:gd name="connsiteY855" fmla="*/ 2316769 h 6858000"/>
              <a:gd name="connsiteX856" fmla="*/ 5687608 w 7467600"/>
              <a:gd name="connsiteY856" fmla="*/ 2039972 h 6858000"/>
              <a:gd name="connsiteX857" fmla="*/ 5657554 w 7467600"/>
              <a:gd name="connsiteY857" fmla="*/ 1576445 h 6858000"/>
              <a:gd name="connsiteX858" fmla="*/ 5150475 w 7467600"/>
              <a:gd name="connsiteY858" fmla="*/ 1274012 h 6858000"/>
              <a:gd name="connsiteX859" fmla="*/ 5349142 w 7467600"/>
              <a:gd name="connsiteY859" fmla="*/ 2204405 h 6858000"/>
              <a:gd name="connsiteX860" fmla="*/ 5262214 w 7467600"/>
              <a:gd name="connsiteY860" fmla="*/ 2233836 h 6858000"/>
              <a:gd name="connsiteX861" fmla="*/ 4981539 w 7467600"/>
              <a:gd name="connsiteY861" fmla="*/ 1542201 h 6858000"/>
              <a:gd name="connsiteX862" fmla="*/ 4958461 w 7467600"/>
              <a:gd name="connsiteY862" fmla="*/ 1136957 h 6858000"/>
              <a:gd name="connsiteX863" fmla="*/ 4655015 w 7467600"/>
              <a:gd name="connsiteY863" fmla="*/ 891426 h 6858000"/>
              <a:gd name="connsiteX864" fmla="*/ 4348002 w 7467600"/>
              <a:gd name="connsiteY864" fmla="*/ 2205895 h 6858000"/>
              <a:gd name="connsiteX865" fmla="*/ 4262250 w 7467600"/>
              <a:gd name="connsiteY865" fmla="*/ 2219972 h 6858000"/>
              <a:gd name="connsiteX866" fmla="*/ 4550611 w 7467600"/>
              <a:gd name="connsiteY866" fmla="*/ 817540 h 6858000"/>
              <a:gd name="connsiteX867" fmla="*/ 4564418 w 7467600"/>
              <a:gd name="connsiteY867" fmla="*/ 808293 h 6858000"/>
              <a:gd name="connsiteX868" fmla="*/ 4266388 w 7467600"/>
              <a:gd name="connsiteY868" fmla="*/ 500083 h 6858000"/>
              <a:gd name="connsiteX869" fmla="*/ 4032842 w 7467600"/>
              <a:gd name="connsiteY869" fmla="*/ 211809 h 6858000"/>
              <a:gd name="connsiteX870" fmla="*/ 3882765 w 7467600"/>
              <a:gd name="connsiteY870" fmla="*/ 0 h 6858000"/>
              <a:gd name="connsiteX871" fmla="*/ 3721337 w 7467600"/>
              <a:gd name="connsiteY871" fmla="*/ 0 h 6858000"/>
              <a:gd name="connsiteX872" fmla="*/ 3797544 w 7467600"/>
              <a:gd name="connsiteY872" fmla="*/ 0 h 6858000"/>
              <a:gd name="connsiteX873" fmla="*/ 3775734 w 7467600"/>
              <a:gd name="connsiteY873" fmla="*/ 95131 h 6858000"/>
              <a:gd name="connsiteX874" fmla="*/ 3724807 w 7467600"/>
              <a:gd name="connsiteY874" fmla="*/ 272257 h 6858000"/>
              <a:gd name="connsiteX875" fmla="*/ 3726844 w 7467600"/>
              <a:gd name="connsiteY875" fmla="*/ 282988 h 6858000"/>
              <a:gd name="connsiteX876" fmla="*/ 3742664 w 7467600"/>
              <a:gd name="connsiteY876" fmla="*/ 279918 h 6858000"/>
              <a:gd name="connsiteX877" fmla="*/ 4103910 w 7467600"/>
              <a:gd name="connsiteY877" fmla="*/ 1161917 h 6858000"/>
              <a:gd name="connsiteX878" fmla="*/ 4020269 w 7467600"/>
              <a:gd name="connsiteY878" fmla="*/ 1200406 h 6858000"/>
              <a:gd name="connsiteX879" fmla="*/ 3674882 w 7467600"/>
              <a:gd name="connsiteY879" fmla="*/ 488524 h 6858000"/>
              <a:gd name="connsiteX880" fmla="*/ 3132682 w 7467600"/>
              <a:gd name="connsiteY880" fmla="*/ 1072284 h 6858000"/>
              <a:gd name="connsiteX881" fmla="*/ 2716346 w 7467600"/>
              <a:gd name="connsiteY881" fmla="*/ 1276376 h 6858000"/>
              <a:gd name="connsiteX882" fmla="*/ 2716772 w 7467600"/>
              <a:gd name="connsiteY882" fmla="*/ 1255462 h 6858000"/>
              <a:gd name="connsiteX883" fmla="*/ 3471096 w 7467600"/>
              <a:gd name="connsiteY883" fmla="*/ 437072 h 6858000"/>
              <a:gd name="connsiteX884" fmla="*/ 3639057 w 7467600"/>
              <a:gd name="connsiteY884" fmla="*/ 286334 h 6858000"/>
              <a:gd name="connsiteX885" fmla="*/ 3640309 w 7467600"/>
              <a:gd name="connsiteY885" fmla="*/ 284664 h 6858000"/>
              <a:gd name="connsiteX886" fmla="*/ 3646022 w 7467600"/>
              <a:gd name="connsiteY886" fmla="*/ 276711 h 6858000"/>
              <a:gd name="connsiteX887" fmla="*/ 3707943 w 7467600"/>
              <a:gd name="connsiteY887" fmla="*/ 65958 h 6858000"/>
              <a:gd name="connsiteX888" fmla="*/ 3721337 w 7467600"/>
              <a:gd name="connsiteY888" fmla="*/ 0 h 6858000"/>
              <a:gd name="connsiteX889" fmla="*/ 2867960 w 7467600"/>
              <a:gd name="connsiteY889" fmla="*/ 0 h 6858000"/>
              <a:gd name="connsiteX890" fmla="*/ 2926351 w 7467600"/>
              <a:gd name="connsiteY890" fmla="*/ 0 h 6858000"/>
              <a:gd name="connsiteX891" fmla="*/ 2902823 w 7467600"/>
              <a:gd name="connsiteY891" fmla="*/ 262929 h 6858000"/>
              <a:gd name="connsiteX892" fmla="*/ 2940663 w 7467600"/>
              <a:gd name="connsiteY892" fmla="*/ 140884 h 6858000"/>
              <a:gd name="connsiteX893" fmla="*/ 2947039 w 7467600"/>
              <a:gd name="connsiteY893" fmla="*/ 122524 h 6858000"/>
              <a:gd name="connsiteX894" fmla="*/ 2984316 w 7467600"/>
              <a:gd name="connsiteY894" fmla="*/ 0 h 6858000"/>
              <a:gd name="connsiteX895" fmla="*/ 3016114 w 7467600"/>
              <a:gd name="connsiteY895" fmla="*/ 0 h 6858000"/>
              <a:gd name="connsiteX896" fmla="*/ 2979949 w 7467600"/>
              <a:gd name="connsiteY896" fmla="*/ 119274 h 6858000"/>
              <a:gd name="connsiteX897" fmla="*/ 3023879 w 7467600"/>
              <a:gd name="connsiteY897" fmla="*/ 0 h 6858000"/>
              <a:gd name="connsiteX898" fmla="*/ 3105400 w 7467600"/>
              <a:gd name="connsiteY898" fmla="*/ 0 h 6858000"/>
              <a:gd name="connsiteX899" fmla="*/ 3094669 w 7467600"/>
              <a:gd name="connsiteY899" fmla="*/ 30308 h 6858000"/>
              <a:gd name="connsiteX900" fmla="*/ 2901945 w 7467600"/>
              <a:gd name="connsiteY900" fmla="*/ 466538 h 6858000"/>
              <a:gd name="connsiteX901" fmla="*/ 2815209 w 7467600"/>
              <a:gd name="connsiteY901" fmla="*/ 497361 h 6858000"/>
              <a:gd name="connsiteX902" fmla="*/ 2844845 w 7467600"/>
              <a:gd name="connsiteY902" fmla="*/ 127638 h 6858000"/>
              <a:gd name="connsiteX903" fmla="*/ 2867960 w 7467600"/>
              <a:gd name="connsiteY903" fmla="*/ 0 h 6858000"/>
              <a:gd name="connsiteX904" fmla="*/ 1057230 w 7467600"/>
              <a:gd name="connsiteY904" fmla="*/ 0 h 6858000"/>
              <a:gd name="connsiteX905" fmla="*/ 1111003 w 7467600"/>
              <a:gd name="connsiteY905" fmla="*/ 0 h 6858000"/>
              <a:gd name="connsiteX906" fmla="*/ 1125553 w 7467600"/>
              <a:gd name="connsiteY906" fmla="*/ 52588 h 6858000"/>
              <a:gd name="connsiteX907" fmla="*/ 1304276 w 7467600"/>
              <a:gd name="connsiteY907" fmla="*/ 476275 h 6858000"/>
              <a:gd name="connsiteX908" fmla="*/ 1492066 w 7467600"/>
              <a:gd name="connsiteY908" fmla="*/ 886333 h 6858000"/>
              <a:gd name="connsiteX909" fmla="*/ 1423698 w 7467600"/>
              <a:gd name="connsiteY909" fmla="*/ 710817 h 6858000"/>
              <a:gd name="connsiteX910" fmla="*/ 1357609 w 7467600"/>
              <a:gd name="connsiteY910" fmla="*/ 532892 h 6858000"/>
              <a:gd name="connsiteX911" fmla="*/ 1309550 w 7467600"/>
              <a:gd name="connsiteY911" fmla="*/ 374031 h 6858000"/>
              <a:gd name="connsiteX912" fmla="*/ 1193673 w 7467600"/>
              <a:gd name="connsiteY912" fmla="*/ 49533 h 6858000"/>
              <a:gd name="connsiteX913" fmla="*/ 1164391 w 7467600"/>
              <a:gd name="connsiteY913" fmla="*/ 0 h 6858000"/>
              <a:gd name="connsiteX914" fmla="*/ 1200666 w 7467600"/>
              <a:gd name="connsiteY914" fmla="*/ 0 h 6858000"/>
              <a:gd name="connsiteX915" fmla="*/ 1223408 w 7467600"/>
              <a:gd name="connsiteY915" fmla="*/ 38996 h 6858000"/>
              <a:gd name="connsiteX916" fmla="*/ 1339635 w 7467600"/>
              <a:gd name="connsiteY916" fmla="*/ 365517 h 6858000"/>
              <a:gd name="connsiteX917" fmla="*/ 1387469 w 7467600"/>
              <a:gd name="connsiteY917" fmla="*/ 523079 h 6858000"/>
              <a:gd name="connsiteX918" fmla="*/ 1452685 w 7467600"/>
              <a:gd name="connsiteY918" fmla="*/ 699806 h 6858000"/>
              <a:gd name="connsiteX919" fmla="*/ 1492092 w 7467600"/>
              <a:gd name="connsiteY919" fmla="*/ 800424 h 6858000"/>
              <a:gd name="connsiteX920" fmla="*/ 1455302 w 7467600"/>
              <a:gd name="connsiteY920" fmla="*/ 632913 h 6858000"/>
              <a:gd name="connsiteX921" fmla="*/ 1222336 w 7467600"/>
              <a:gd name="connsiteY921" fmla="*/ 9480 h 6858000"/>
              <a:gd name="connsiteX922" fmla="*/ 1214634 w 7467600"/>
              <a:gd name="connsiteY922" fmla="*/ 0 h 6858000"/>
              <a:gd name="connsiteX923" fmla="*/ 1289827 w 7467600"/>
              <a:gd name="connsiteY923" fmla="*/ 0 h 6858000"/>
              <a:gd name="connsiteX924" fmla="*/ 1321076 w 7467600"/>
              <a:gd name="connsiteY924" fmla="*/ 59722 h 6858000"/>
              <a:gd name="connsiteX925" fmla="*/ 1512579 w 7467600"/>
              <a:gd name="connsiteY925" fmla="*/ 626441 h 6858000"/>
              <a:gd name="connsiteX926" fmla="*/ 1506076 w 7467600"/>
              <a:gd name="connsiteY926" fmla="*/ 1089289 h 6858000"/>
              <a:gd name="connsiteX927" fmla="*/ 1486346 w 7467600"/>
              <a:gd name="connsiteY927" fmla="*/ 1079919 h 6858000"/>
              <a:gd name="connsiteX928" fmla="*/ 1070511 w 7467600"/>
              <a:gd name="connsiteY928" fmla="*/ 48609 h 6858000"/>
              <a:gd name="connsiteX929" fmla="*/ 1057230 w 7467600"/>
              <a:gd name="connsiteY929" fmla="*/ 0 h 6858000"/>
              <a:gd name="connsiteX930" fmla="*/ 43151 w 7467600"/>
              <a:gd name="connsiteY930" fmla="*/ 0 h 6858000"/>
              <a:gd name="connsiteX931" fmla="*/ 95283 w 7467600"/>
              <a:gd name="connsiteY931" fmla="*/ 0 h 6858000"/>
              <a:gd name="connsiteX932" fmla="*/ 300708 w 7467600"/>
              <a:gd name="connsiteY932" fmla="*/ 154571 h 6858000"/>
              <a:gd name="connsiteX933" fmla="*/ 530414 w 7467600"/>
              <a:gd name="connsiteY933" fmla="*/ 354673 h 6858000"/>
              <a:gd name="connsiteX934" fmla="*/ 333785 w 7467600"/>
              <a:gd name="connsiteY934" fmla="*/ 161564 h 6858000"/>
              <a:gd name="connsiteX935" fmla="*/ 147005 w 7467600"/>
              <a:gd name="connsiteY935" fmla="*/ 0 h 6858000"/>
              <a:gd name="connsiteX936" fmla="*/ 272509 w 7467600"/>
              <a:gd name="connsiteY936" fmla="*/ 0 h 6858000"/>
              <a:gd name="connsiteX937" fmla="*/ 326276 w 7467600"/>
              <a:gd name="connsiteY937" fmla="*/ 45847 h 6858000"/>
              <a:gd name="connsiteX938" fmla="*/ 823759 w 7467600"/>
              <a:gd name="connsiteY938" fmla="*/ 574145 h 6858000"/>
              <a:gd name="connsiteX939" fmla="*/ 811254 w 7467600"/>
              <a:gd name="connsiteY939" fmla="*/ 665546 h 6858000"/>
              <a:gd name="connsiteX940" fmla="*/ 154042 w 7467600"/>
              <a:gd name="connsiteY940" fmla="*/ 261522 h 6858000"/>
              <a:gd name="connsiteX941" fmla="*/ 13550 w 7467600"/>
              <a:gd name="connsiteY941" fmla="*/ 158423 h 6858000"/>
              <a:gd name="connsiteX942" fmla="*/ 0 w 7467600"/>
              <a:gd name="connsiteY942" fmla="*/ 146618 h 6858000"/>
              <a:gd name="connsiteX943" fmla="*/ 0 w 7467600"/>
              <a:gd name="connsiteY943" fmla="*/ 59161 h 6858000"/>
              <a:gd name="connsiteX944" fmla="*/ 45427 w 7467600"/>
              <a:gd name="connsiteY944" fmla="*/ 101078 h 6858000"/>
              <a:gd name="connsiteX945" fmla="*/ 630103 w 7467600"/>
              <a:gd name="connsiteY945" fmla="*/ 485885 h 6858000"/>
              <a:gd name="connsiteX946" fmla="*/ 532040 w 7467600"/>
              <a:gd name="connsiteY946" fmla="*/ 399359 h 6858000"/>
              <a:gd name="connsiteX947" fmla="*/ 517618 w 7467600"/>
              <a:gd name="connsiteY947" fmla="*/ 385726 h 6858000"/>
              <a:gd name="connsiteX948" fmla="*/ 285074 w 7467600"/>
              <a:gd name="connsiteY948" fmla="*/ 182755 h 6858000"/>
              <a:gd name="connsiteX949" fmla="*/ 43151 w 7467600"/>
              <a:gd name="connsiteY94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05948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1019354 w 7467600"/>
              <a:gd name="connsiteY17" fmla="*/ 6315006 h 6858000"/>
              <a:gd name="connsiteX18" fmla="*/ 441046 w 7467600"/>
              <a:gd name="connsiteY18" fmla="*/ 6691153 h 6858000"/>
              <a:gd name="connsiteX19" fmla="*/ 1019354 w 7467600"/>
              <a:gd name="connsiteY19" fmla="*/ 6315006 h 6858000"/>
              <a:gd name="connsiteX20" fmla="*/ 991680 w 7467600"/>
              <a:gd name="connsiteY20" fmla="*/ 6298413 h 6858000"/>
              <a:gd name="connsiteX21" fmla="*/ 409060 w 7467600"/>
              <a:gd name="connsiteY21" fmla="*/ 6671470 h 6858000"/>
              <a:gd name="connsiteX22" fmla="*/ 991680 w 7467600"/>
              <a:gd name="connsiteY22" fmla="*/ 6298413 h 6858000"/>
              <a:gd name="connsiteX23" fmla="*/ 103333 w 7467600"/>
              <a:gd name="connsiteY23" fmla="*/ 5699602 h 6858000"/>
              <a:gd name="connsiteX24" fmla="*/ 233938 w 7467600"/>
              <a:gd name="connsiteY24" fmla="*/ 5809416 h 6858000"/>
              <a:gd name="connsiteX25" fmla="*/ 883580 w 7467600"/>
              <a:gd name="connsiteY25" fmla="*/ 6180710 h 6858000"/>
              <a:gd name="connsiteX26" fmla="*/ 487337 w 7467600"/>
              <a:gd name="connsiteY26" fmla="*/ 5950182 h 6858000"/>
              <a:gd name="connsiteX27" fmla="*/ 354051 w 7467600"/>
              <a:gd name="connsiteY27" fmla="*/ 5854912 h 6858000"/>
              <a:gd name="connsiteX28" fmla="*/ 195436 w 7467600"/>
              <a:gd name="connsiteY28" fmla="*/ 5755068 h 6858000"/>
              <a:gd name="connsiteX29" fmla="*/ 103333 w 7467600"/>
              <a:gd name="connsiteY29" fmla="*/ 5699602 h 6858000"/>
              <a:gd name="connsiteX30" fmla="*/ 5539432 w 7467600"/>
              <a:gd name="connsiteY30" fmla="*/ 5642928 h 6858000"/>
              <a:gd name="connsiteX31" fmla="*/ 5555462 w 7467600"/>
              <a:gd name="connsiteY31" fmla="*/ 5694454 h 6858000"/>
              <a:gd name="connsiteX32" fmla="*/ 5828270 w 7467600"/>
              <a:gd name="connsiteY32" fmla="*/ 6320663 h 6858000"/>
              <a:gd name="connsiteX33" fmla="*/ 5947416 w 7467600"/>
              <a:gd name="connsiteY33" fmla="*/ 6574846 h 6858000"/>
              <a:gd name="connsiteX34" fmla="*/ 5539432 w 7467600"/>
              <a:gd name="connsiteY34" fmla="*/ 5642928 h 6858000"/>
              <a:gd name="connsiteX35" fmla="*/ 51253 w 7467600"/>
              <a:gd name="connsiteY35" fmla="*/ 5631825 h 6858000"/>
              <a:gd name="connsiteX36" fmla="*/ 211622 w 7467600"/>
              <a:gd name="connsiteY36" fmla="*/ 5728803 h 6858000"/>
              <a:gd name="connsiteX37" fmla="*/ 371652 w 7467600"/>
              <a:gd name="connsiteY37" fmla="*/ 5829062 h 6858000"/>
              <a:gd name="connsiteX38" fmla="*/ 505903 w 7467600"/>
              <a:gd name="connsiteY38" fmla="*/ 5925221 h 6858000"/>
              <a:gd name="connsiteX39" fmla="*/ 899240 w 7467600"/>
              <a:gd name="connsiteY39" fmla="*/ 6153068 h 6858000"/>
              <a:gd name="connsiteX40" fmla="*/ 988114 w 7467600"/>
              <a:gd name="connsiteY40" fmla="*/ 6174204 h 6858000"/>
              <a:gd name="connsiteX41" fmla="*/ 845971 w 7467600"/>
              <a:gd name="connsiteY41" fmla="*/ 6067177 h 6858000"/>
              <a:gd name="connsiteX42" fmla="*/ 448057 w 7467600"/>
              <a:gd name="connsiteY42" fmla="*/ 5841376 h 6858000"/>
              <a:gd name="connsiteX43" fmla="*/ 51253 w 7467600"/>
              <a:gd name="connsiteY43" fmla="*/ 5631825 h 6858000"/>
              <a:gd name="connsiteX44" fmla="*/ 2606687 w 7467600"/>
              <a:gd name="connsiteY44" fmla="*/ 5630718 h 6858000"/>
              <a:gd name="connsiteX45" fmla="*/ 2645658 w 7467600"/>
              <a:gd name="connsiteY45" fmla="*/ 6640259 h 6858000"/>
              <a:gd name="connsiteX46" fmla="*/ 2606687 w 7467600"/>
              <a:gd name="connsiteY46" fmla="*/ 5630718 h 6858000"/>
              <a:gd name="connsiteX47" fmla="*/ 3642057 w 7467600"/>
              <a:gd name="connsiteY47" fmla="*/ 5573487 h 6858000"/>
              <a:gd name="connsiteX48" fmla="*/ 3632981 w 7467600"/>
              <a:gd name="connsiteY48" fmla="*/ 5579437 h 6858000"/>
              <a:gd name="connsiteX49" fmla="*/ 3382436 w 7467600"/>
              <a:gd name="connsiteY49" fmla="*/ 5952726 h 6858000"/>
              <a:gd name="connsiteX50" fmla="*/ 3191929 w 7467600"/>
              <a:gd name="connsiteY50" fmla="*/ 6662669 h 6858000"/>
              <a:gd name="connsiteX51" fmla="*/ 3369898 w 7467600"/>
              <a:gd name="connsiteY51" fmla="*/ 6081771 h 6858000"/>
              <a:gd name="connsiteX52" fmla="*/ 3642057 w 7467600"/>
              <a:gd name="connsiteY52" fmla="*/ 5573487 h 6858000"/>
              <a:gd name="connsiteX53" fmla="*/ 2650666 w 7467600"/>
              <a:gd name="connsiteY53" fmla="*/ 5530686 h 6858000"/>
              <a:gd name="connsiteX54" fmla="*/ 2650249 w 7467600"/>
              <a:gd name="connsiteY54" fmla="*/ 5532101 h 6858000"/>
              <a:gd name="connsiteX55" fmla="*/ 2663808 w 7467600"/>
              <a:gd name="connsiteY55" fmla="*/ 6535215 h 6858000"/>
              <a:gd name="connsiteX56" fmla="*/ 2665418 w 7467600"/>
              <a:gd name="connsiteY56" fmla="*/ 6132756 h 6858000"/>
              <a:gd name="connsiteX57" fmla="*/ 2650666 w 7467600"/>
              <a:gd name="connsiteY57" fmla="*/ 5530686 h 6858000"/>
              <a:gd name="connsiteX58" fmla="*/ 2680277 w 7467600"/>
              <a:gd name="connsiteY58" fmla="*/ 5479204 h 6858000"/>
              <a:gd name="connsiteX59" fmla="*/ 2678972 w 7467600"/>
              <a:gd name="connsiteY59" fmla="*/ 5481582 h 6858000"/>
              <a:gd name="connsiteX60" fmla="*/ 2696666 w 7467600"/>
              <a:gd name="connsiteY60" fmla="*/ 6133836 h 6858000"/>
              <a:gd name="connsiteX61" fmla="*/ 2695769 w 7467600"/>
              <a:gd name="connsiteY61" fmla="*/ 6390955 h 6858000"/>
              <a:gd name="connsiteX62" fmla="*/ 2739893 w 7467600"/>
              <a:gd name="connsiteY62" fmla="*/ 6108357 h 6858000"/>
              <a:gd name="connsiteX63" fmla="*/ 2680277 w 7467600"/>
              <a:gd name="connsiteY63" fmla="*/ 5479204 h 6858000"/>
              <a:gd name="connsiteX64" fmla="*/ 1132195 w 7467600"/>
              <a:gd name="connsiteY64" fmla="*/ 5467980 h 6858000"/>
              <a:gd name="connsiteX65" fmla="*/ 1679056 w 7467600"/>
              <a:gd name="connsiteY65" fmla="*/ 5516907 h 6858000"/>
              <a:gd name="connsiteX66" fmla="*/ 2128648 w 7467600"/>
              <a:gd name="connsiteY66" fmla="*/ 5474249 h 6858000"/>
              <a:gd name="connsiteX67" fmla="*/ 1825619 w 7467600"/>
              <a:gd name="connsiteY67" fmla="*/ 5478447 h 6858000"/>
              <a:gd name="connsiteX68" fmla="*/ 1737798 w 7467600"/>
              <a:gd name="connsiteY68" fmla="*/ 5483353 h 6858000"/>
              <a:gd name="connsiteX69" fmla="*/ 1132195 w 7467600"/>
              <a:gd name="connsiteY69" fmla="*/ 5467980 h 6858000"/>
              <a:gd name="connsiteX70" fmla="*/ 1456157 w 7467600"/>
              <a:gd name="connsiteY70" fmla="*/ 5371404 h 6858000"/>
              <a:gd name="connsiteX71" fmla="*/ 1244432 w 7467600"/>
              <a:gd name="connsiteY71" fmla="*/ 5385601 h 6858000"/>
              <a:gd name="connsiteX72" fmla="*/ 973990 w 7467600"/>
              <a:gd name="connsiteY72" fmla="*/ 5424940 h 6858000"/>
              <a:gd name="connsiteX73" fmla="*/ 1103809 w 7467600"/>
              <a:gd name="connsiteY73" fmla="*/ 5433720 h 6858000"/>
              <a:gd name="connsiteX74" fmla="*/ 1123454 w 7467600"/>
              <a:gd name="connsiteY74" fmla="*/ 5435727 h 6858000"/>
              <a:gd name="connsiteX75" fmla="*/ 1737017 w 7467600"/>
              <a:gd name="connsiteY75" fmla="*/ 5452183 h 6858000"/>
              <a:gd name="connsiteX76" fmla="*/ 1824397 w 7467600"/>
              <a:gd name="connsiteY76" fmla="*/ 5447757 h 6858000"/>
              <a:gd name="connsiteX77" fmla="*/ 2070059 w 7467600"/>
              <a:gd name="connsiteY77" fmla="*/ 5441660 h 6858000"/>
              <a:gd name="connsiteX78" fmla="*/ 1456157 w 7467600"/>
              <a:gd name="connsiteY78" fmla="*/ 5371404 h 6858000"/>
              <a:gd name="connsiteX79" fmla="*/ 4988186 w 7467600"/>
              <a:gd name="connsiteY79" fmla="*/ 5216467 h 6858000"/>
              <a:gd name="connsiteX80" fmla="*/ 4777334 w 7467600"/>
              <a:gd name="connsiteY80" fmla="*/ 5406072 h 6858000"/>
              <a:gd name="connsiteX81" fmla="*/ 4718341 w 7467600"/>
              <a:gd name="connsiteY81" fmla="*/ 5468043 h 6858000"/>
              <a:gd name="connsiteX82" fmla="*/ 4604655 w 7467600"/>
              <a:gd name="connsiteY82" fmla="*/ 5583434 h 6858000"/>
              <a:gd name="connsiteX83" fmla="*/ 4565074 w 7467600"/>
              <a:gd name="connsiteY83" fmla="*/ 5618550 h 6858000"/>
              <a:gd name="connsiteX84" fmla="*/ 4988186 w 7467600"/>
              <a:gd name="connsiteY84" fmla="*/ 5216467 h 6858000"/>
              <a:gd name="connsiteX85" fmla="*/ 4978032 w 7467600"/>
              <a:gd name="connsiteY85" fmla="*/ 5183809 h 6858000"/>
              <a:gd name="connsiteX86" fmla="*/ 4463413 w 7467600"/>
              <a:gd name="connsiteY86" fmla="*/ 5615162 h 6858000"/>
              <a:gd name="connsiteX87" fmla="*/ 4358134 w 7467600"/>
              <a:gd name="connsiteY87" fmla="*/ 5742791 h 6858000"/>
              <a:gd name="connsiteX88" fmla="*/ 4376219 w 7467600"/>
              <a:gd name="connsiteY88" fmla="*/ 5729027 h 6858000"/>
              <a:gd name="connsiteX89" fmla="*/ 4582340 w 7467600"/>
              <a:gd name="connsiteY89" fmla="*/ 5561037 h 6858000"/>
              <a:gd name="connsiteX90" fmla="*/ 4694684 w 7467600"/>
              <a:gd name="connsiteY90" fmla="*/ 5447098 h 6858000"/>
              <a:gd name="connsiteX91" fmla="*/ 4754123 w 7467600"/>
              <a:gd name="connsiteY91" fmla="*/ 5384643 h 6858000"/>
              <a:gd name="connsiteX92" fmla="*/ 4978032 w 7467600"/>
              <a:gd name="connsiteY92" fmla="*/ 5183809 h 6858000"/>
              <a:gd name="connsiteX93" fmla="*/ 1903353 w 7467600"/>
              <a:gd name="connsiteY93" fmla="*/ 5044827 h 6858000"/>
              <a:gd name="connsiteX94" fmla="*/ 1936931 w 7467600"/>
              <a:gd name="connsiteY94" fmla="*/ 5093954 h 6858000"/>
              <a:gd name="connsiteX95" fmla="*/ 2195868 w 7467600"/>
              <a:gd name="connsiteY95" fmla="*/ 5396574 h 6858000"/>
              <a:gd name="connsiteX96" fmla="*/ 2088852 w 7467600"/>
              <a:gd name="connsiteY96" fmla="*/ 5166123 h 6858000"/>
              <a:gd name="connsiteX97" fmla="*/ 1958241 w 7467600"/>
              <a:gd name="connsiteY97" fmla="*/ 5067955 h 6858000"/>
              <a:gd name="connsiteX98" fmla="*/ 1903353 w 7467600"/>
              <a:gd name="connsiteY98" fmla="*/ 5044827 h 6858000"/>
              <a:gd name="connsiteX99" fmla="*/ 1979378 w 7467600"/>
              <a:gd name="connsiteY99" fmla="*/ 4769504 h 6858000"/>
              <a:gd name="connsiteX100" fmla="*/ 2882120 w 7467600"/>
              <a:gd name="connsiteY100" fmla="*/ 5064547 h 6858000"/>
              <a:gd name="connsiteX101" fmla="*/ 2793103 w 7467600"/>
              <a:gd name="connsiteY101" fmla="*/ 5039699 h 6858000"/>
              <a:gd name="connsiteX102" fmla="*/ 2770041 w 7467600"/>
              <a:gd name="connsiteY102" fmla="*/ 5033634 h 6858000"/>
              <a:gd name="connsiteX103" fmla="*/ 1979378 w 7467600"/>
              <a:gd name="connsiteY103" fmla="*/ 4769504 h 6858000"/>
              <a:gd name="connsiteX104" fmla="*/ 1927410 w 7467600"/>
              <a:gd name="connsiteY104" fmla="*/ 4716164 h 6858000"/>
              <a:gd name="connsiteX105" fmla="*/ 1959587 w 7467600"/>
              <a:gd name="connsiteY105" fmla="*/ 4728849 h 6858000"/>
              <a:gd name="connsiteX106" fmla="*/ 2777707 w 7467600"/>
              <a:gd name="connsiteY106" fmla="*/ 5003991 h 6858000"/>
              <a:gd name="connsiteX107" fmla="*/ 2800768 w 7467600"/>
              <a:gd name="connsiteY107" fmla="*/ 5010056 h 6858000"/>
              <a:gd name="connsiteX108" fmla="*/ 2879408 w 7467600"/>
              <a:gd name="connsiteY108" fmla="*/ 5031590 h 6858000"/>
              <a:gd name="connsiteX109" fmla="*/ 2862295 w 7467600"/>
              <a:gd name="connsiteY109" fmla="*/ 5022958 h 6858000"/>
              <a:gd name="connsiteX110" fmla="*/ 2813343 w 7467600"/>
              <a:gd name="connsiteY110" fmla="*/ 4998369 h 6858000"/>
              <a:gd name="connsiteX111" fmla="*/ 2646245 w 7467600"/>
              <a:gd name="connsiteY111" fmla="*/ 4930999 h 6858000"/>
              <a:gd name="connsiteX112" fmla="*/ 1999243 w 7467600"/>
              <a:gd name="connsiteY112" fmla="*/ 4730524 h 6858000"/>
              <a:gd name="connsiteX113" fmla="*/ 1979527 w 7467600"/>
              <a:gd name="connsiteY113" fmla="*/ 4726651 h 6858000"/>
              <a:gd name="connsiteX114" fmla="*/ 1927410 w 7467600"/>
              <a:gd name="connsiteY114" fmla="*/ 4716164 h 6858000"/>
              <a:gd name="connsiteX115" fmla="*/ 1997014 w 7467600"/>
              <a:gd name="connsiteY115" fmla="*/ 4698007 h 6858000"/>
              <a:gd name="connsiteX116" fmla="*/ 2005458 w 7467600"/>
              <a:gd name="connsiteY116" fmla="*/ 4699540 h 6858000"/>
              <a:gd name="connsiteX117" fmla="*/ 2657186 w 7467600"/>
              <a:gd name="connsiteY117" fmla="*/ 4901687 h 6858000"/>
              <a:gd name="connsiteX118" fmla="*/ 2826662 w 7467600"/>
              <a:gd name="connsiteY118" fmla="*/ 4970362 h 6858000"/>
              <a:gd name="connsiteX119" fmla="*/ 2876100 w 7467600"/>
              <a:gd name="connsiteY119" fmla="*/ 4995397 h 6858000"/>
              <a:gd name="connsiteX120" fmla="*/ 3042600 w 7467600"/>
              <a:gd name="connsiteY120" fmla="*/ 5059532 h 6858000"/>
              <a:gd name="connsiteX121" fmla="*/ 1997014 w 7467600"/>
              <a:gd name="connsiteY121" fmla="*/ 4698007 h 6858000"/>
              <a:gd name="connsiteX122" fmla="*/ 2305292 w 7467600"/>
              <a:gd name="connsiteY122" fmla="*/ 4219492 h 6858000"/>
              <a:gd name="connsiteX123" fmla="*/ 3360922 w 7467600"/>
              <a:gd name="connsiteY123" fmla="*/ 4529373 h 6858000"/>
              <a:gd name="connsiteX124" fmla="*/ 3492420 w 7467600"/>
              <a:gd name="connsiteY124" fmla="*/ 4510145 h 6858000"/>
              <a:gd name="connsiteX125" fmla="*/ 3364086 w 7467600"/>
              <a:gd name="connsiteY125" fmla="*/ 4480340 h 6858000"/>
              <a:gd name="connsiteX126" fmla="*/ 3225818 w 7467600"/>
              <a:gd name="connsiteY126" fmla="*/ 4411822 h 6858000"/>
              <a:gd name="connsiteX127" fmla="*/ 3129696 w 7467600"/>
              <a:gd name="connsiteY127" fmla="*/ 4360704 h 6858000"/>
              <a:gd name="connsiteX128" fmla="*/ 2814545 w 7467600"/>
              <a:gd name="connsiteY128" fmla="*/ 4282955 h 6858000"/>
              <a:gd name="connsiteX129" fmla="*/ 2305292 w 7467600"/>
              <a:gd name="connsiteY129" fmla="*/ 4219492 h 6858000"/>
              <a:gd name="connsiteX130" fmla="*/ 2626982 w 7467600"/>
              <a:gd name="connsiteY130" fmla="*/ 4206450 h 6858000"/>
              <a:gd name="connsiteX131" fmla="*/ 2490617 w 7467600"/>
              <a:gd name="connsiteY131" fmla="*/ 4206951 h 6858000"/>
              <a:gd name="connsiteX132" fmla="*/ 2819869 w 7467600"/>
              <a:gd name="connsiteY132" fmla="*/ 4252936 h 6858000"/>
              <a:gd name="connsiteX133" fmla="*/ 3143018 w 7467600"/>
              <a:gd name="connsiteY133" fmla="*/ 4332698 h 6858000"/>
              <a:gd name="connsiteX134" fmla="*/ 3241520 w 7467600"/>
              <a:gd name="connsiteY134" fmla="*/ 4385112 h 6858000"/>
              <a:gd name="connsiteX135" fmla="*/ 3374575 w 7467600"/>
              <a:gd name="connsiteY135" fmla="*/ 4451517 h 6858000"/>
              <a:gd name="connsiteX136" fmla="*/ 3505221 w 7467600"/>
              <a:gd name="connsiteY136" fmla="*/ 4480757 h 6858000"/>
              <a:gd name="connsiteX137" fmla="*/ 2626982 w 7467600"/>
              <a:gd name="connsiteY137" fmla="*/ 4206450 h 6858000"/>
              <a:gd name="connsiteX138" fmla="*/ 1310106 w 7467600"/>
              <a:gd name="connsiteY138" fmla="*/ 3943217 h 6858000"/>
              <a:gd name="connsiteX139" fmla="*/ 854994 w 7467600"/>
              <a:gd name="connsiteY139" fmla="*/ 4399136 h 6858000"/>
              <a:gd name="connsiteX140" fmla="*/ 742462 w 7467600"/>
              <a:gd name="connsiteY140" fmla="*/ 4594648 h 6858000"/>
              <a:gd name="connsiteX141" fmla="*/ 820602 w 7467600"/>
              <a:gd name="connsiteY141" fmla="*/ 4485915 h 6858000"/>
              <a:gd name="connsiteX142" fmla="*/ 878295 w 7467600"/>
              <a:gd name="connsiteY142" fmla="*/ 4403594 h 6858000"/>
              <a:gd name="connsiteX143" fmla="*/ 1240607 w 7467600"/>
              <a:gd name="connsiteY143" fmla="*/ 4010401 h 6858000"/>
              <a:gd name="connsiteX144" fmla="*/ 1310106 w 7467600"/>
              <a:gd name="connsiteY144" fmla="*/ 3943217 h 6858000"/>
              <a:gd name="connsiteX145" fmla="*/ 1423113 w 7467600"/>
              <a:gd name="connsiteY145" fmla="*/ 3874565 h 6858000"/>
              <a:gd name="connsiteX146" fmla="*/ 1260565 w 7467600"/>
              <a:gd name="connsiteY146" fmla="*/ 4031982 h 6858000"/>
              <a:gd name="connsiteX147" fmla="*/ 901900 w 7467600"/>
              <a:gd name="connsiteY147" fmla="*/ 4421236 h 6858000"/>
              <a:gd name="connsiteX148" fmla="*/ 845044 w 7467600"/>
              <a:gd name="connsiteY148" fmla="*/ 4502436 h 6858000"/>
              <a:gd name="connsiteX149" fmla="*/ 685926 w 7467600"/>
              <a:gd name="connsiteY149" fmla="*/ 4703069 h 6858000"/>
              <a:gd name="connsiteX150" fmla="*/ 684248 w 7467600"/>
              <a:gd name="connsiteY150" fmla="*/ 4706721 h 6858000"/>
              <a:gd name="connsiteX151" fmla="*/ 1423113 w 7467600"/>
              <a:gd name="connsiteY151" fmla="*/ 3874565 h 6858000"/>
              <a:gd name="connsiteX152" fmla="*/ 3316479 w 7467600"/>
              <a:gd name="connsiteY152" fmla="*/ 3872136 h 6858000"/>
              <a:gd name="connsiteX153" fmla="*/ 3546806 w 7467600"/>
              <a:gd name="connsiteY153" fmla="*/ 4356139 h 6858000"/>
              <a:gd name="connsiteX154" fmla="*/ 3364433 w 7467600"/>
              <a:gd name="connsiteY154" fmla="*/ 3953121 h 6858000"/>
              <a:gd name="connsiteX155" fmla="*/ 3316479 w 7467600"/>
              <a:gd name="connsiteY155" fmla="*/ 3872136 h 6858000"/>
              <a:gd name="connsiteX156" fmla="*/ 3291335 w 7467600"/>
              <a:gd name="connsiteY156" fmla="*/ 3767420 h 6858000"/>
              <a:gd name="connsiteX157" fmla="*/ 3390805 w 7467600"/>
              <a:gd name="connsiteY157" fmla="*/ 3937163 h 6858000"/>
              <a:gd name="connsiteX158" fmla="*/ 3579062 w 7467600"/>
              <a:gd name="connsiteY158" fmla="*/ 4359040 h 6858000"/>
              <a:gd name="connsiteX159" fmla="*/ 3467355 w 7467600"/>
              <a:gd name="connsiteY159" fmla="*/ 3988130 h 6858000"/>
              <a:gd name="connsiteX160" fmla="*/ 3310753 w 7467600"/>
              <a:gd name="connsiteY160" fmla="*/ 3787140 h 6858000"/>
              <a:gd name="connsiteX161" fmla="*/ 3291335 w 7467600"/>
              <a:gd name="connsiteY161" fmla="*/ 3767420 h 6858000"/>
              <a:gd name="connsiteX162" fmla="*/ 1635889 w 7467600"/>
              <a:gd name="connsiteY162" fmla="*/ 3709494 h 6858000"/>
              <a:gd name="connsiteX163" fmla="*/ 1634800 w 7467600"/>
              <a:gd name="connsiteY163" fmla="*/ 3731111 h 6858000"/>
              <a:gd name="connsiteX164" fmla="*/ 1635889 w 7467600"/>
              <a:gd name="connsiteY164" fmla="*/ 3709494 h 6858000"/>
              <a:gd name="connsiteX165" fmla="*/ 1510397 w 7467600"/>
              <a:gd name="connsiteY165" fmla="*/ 3684705 h 6858000"/>
              <a:gd name="connsiteX166" fmla="*/ 1146550 w 7467600"/>
              <a:gd name="connsiteY166" fmla="*/ 3802012 h 6858000"/>
              <a:gd name="connsiteX167" fmla="*/ 698834 w 7467600"/>
              <a:gd name="connsiteY167" fmla="*/ 3952272 h 6858000"/>
              <a:gd name="connsiteX168" fmla="*/ 34256 w 7467600"/>
              <a:gd name="connsiteY168" fmla="*/ 4347603 h 6858000"/>
              <a:gd name="connsiteX169" fmla="*/ 527241 w 7467600"/>
              <a:gd name="connsiteY169" fmla="*/ 4065078 h 6858000"/>
              <a:gd name="connsiteX170" fmla="*/ 1510397 w 7467600"/>
              <a:gd name="connsiteY170" fmla="*/ 3684705 h 6858000"/>
              <a:gd name="connsiteX171" fmla="*/ 1313114 w 7467600"/>
              <a:gd name="connsiteY171" fmla="*/ 3655216 h 6858000"/>
              <a:gd name="connsiteX172" fmla="*/ 1109304 w 7467600"/>
              <a:gd name="connsiteY172" fmla="*/ 3669030 h 6858000"/>
              <a:gd name="connsiteX173" fmla="*/ 8129 w 7467600"/>
              <a:gd name="connsiteY173" fmla="*/ 4330519 h 6858000"/>
              <a:gd name="connsiteX174" fmla="*/ 687572 w 7467600"/>
              <a:gd name="connsiteY174" fmla="*/ 3925629 h 6858000"/>
              <a:gd name="connsiteX175" fmla="*/ 1138365 w 7467600"/>
              <a:gd name="connsiteY175" fmla="*/ 3774515 h 6858000"/>
              <a:gd name="connsiteX176" fmla="*/ 1505579 w 7467600"/>
              <a:gd name="connsiteY176" fmla="*/ 3655526 h 6858000"/>
              <a:gd name="connsiteX177" fmla="*/ 1313114 w 7467600"/>
              <a:gd name="connsiteY177" fmla="*/ 3655216 h 6858000"/>
              <a:gd name="connsiteX178" fmla="*/ 3655073 w 7467600"/>
              <a:gd name="connsiteY178" fmla="*/ 3650884 h 6858000"/>
              <a:gd name="connsiteX179" fmla="*/ 3989938 w 7467600"/>
              <a:gd name="connsiteY179" fmla="*/ 3991685 h 6858000"/>
              <a:gd name="connsiteX180" fmla="*/ 4393907 w 7467600"/>
              <a:gd name="connsiteY180" fmla="*/ 4261258 h 6858000"/>
              <a:gd name="connsiteX181" fmla="*/ 4648051 w 7467600"/>
              <a:gd name="connsiteY181" fmla="*/ 4374051 h 6858000"/>
              <a:gd name="connsiteX182" fmla="*/ 4383389 w 7467600"/>
              <a:gd name="connsiteY182" fmla="*/ 4184369 h 6858000"/>
              <a:gd name="connsiteX183" fmla="*/ 4165508 w 7467600"/>
              <a:gd name="connsiteY183" fmla="*/ 4035196 h 6858000"/>
              <a:gd name="connsiteX184" fmla="*/ 4068162 w 7467600"/>
              <a:gd name="connsiteY184" fmla="*/ 3953394 h 6858000"/>
              <a:gd name="connsiteX185" fmla="*/ 3981416 w 7467600"/>
              <a:gd name="connsiteY185" fmla="*/ 3880482 h 6858000"/>
              <a:gd name="connsiteX186" fmla="*/ 3800147 w 7467600"/>
              <a:gd name="connsiteY186" fmla="*/ 3749872 h 6858000"/>
              <a:gd name="connsiteX187" fmla="*/ 3655073 w 7467600"/>
              <a:gd name="connsiteY187" fmla="*/ 3650884 h 6858000"/>
              <a:gd name="connsiteX188" fmla="*/ 3670252 w 7467600"/>
              <a:gd name="connsiteY188" fmla="*/ 3622798 h 6858000"/>
              <a:gd name="connsiteX189" fmla="*/ 3817258 w 7467600"/>
              <a:gd name="connsiteY189" fmla="*/ 3723577 h 6858000"/>
              <a:gd name="connsiteX190" fmla="*/ 4000461 w 7467600"/>
              <a:gd name="connsiteY190" fmla="*/ 3855966 h 6858000"/>
              <a:gd name="connsiteX191" fmla="*/ 4088180 w 7467600"/>
              <a:gd name="connsiteY191" fmla="*/ 3929774 h 6858000"/>
              <a:gd name="connsiteX192" fmla="*/ 4184555 w 7467600"/>
              <a:gd name="connsiteY192" fmla="*/ 4010683 h 6858000"/>
              <a:gd name="connsiteX193" fmla="*/ 4399563 w 7467600"/>
              <a:gd name="connsiteY193" fmla="*/ 4158106 h 6858000"/>
              <a:gd name="connsiteX194" fmla="*/ 4684469 w 7467600"/>
              <a:gd name="connsiteY194" fmla="*/ 4364680 h 6858000"/>
              <a:gd name="connsiteX195" fmla="*/ 4690271 w 7467600"/>
              <a:gd name="connsiteY195" fmla="*/ 4370034 h 6858000"/>
              <a:gd name="connsiteX196" fmla="*/ 4136093 w 7467600"/>
              <a:gd name="connsiteY196" fmla="*/ 3858466 h 6858000"/>
              <a:gd name="connsiteX197" fmla="*/ 3670252 w 7467600"/>
              <a:gd name="connsiteY197" fmla="*/ 3622798 h 6858000"/>
              <a:gd name="connsiteX198" fmla="*/ 4440129 w 7467600"/>
              <a:gd name="connsiteY198" fmla="*/ 3448571 h 6858000"/>
              <a:gd name="connsiteX199" fmla="*/ 4856525 w 7467600"/>
              <a:gd name="connsiteY199" fmla="*/ 3915351 h 6858000"/>
              <a:gd name="connsiteX200" fmla="*/ 5059055 w 7467600"/>
              <a:gd name="connsiteY200" fmla="*/ 4108918 h 6858000"/>
              <a:gd name="connsiteX201" fmla="*/ 5290070 w 7467600"/>
              <a:gd name="connsiteY201" fmla="*/ 4263619 h 6858000"/>
              <a:gd name="connsiteX202" fmla="*/ 4834991 w 7467600"/>
              <a:gd name="connsiteY202" fmla="*/ 3830985 h 6858000"/>
              <a:gd name="connsiteX203" fmla="*/ 4440129 w 7467600"/>
              <a:gd name="connsiteY203" fmla="*/ 3448571 h 6858000"/>
              <a:gd name="connsiteX204" fmla="*/ 4441737 w 7467600"/>
              <a:gd name="connsiteY204" fmla="*/ 3399734 h 6858000"/>
              <a:gd name="connsiteX205" fmla="*/ 4431236 w 7467600"/>
              <a:gd name="connsiteY205" fmla="*/ 3400954 h 6858000"/>
              <a:gd name="connsiteX206" fmla="*/ 4557150 w 7467600"/>
              <a:gd name="connsiteY206" fmla="*/ 3510023 h 6858000"/>
              <a:gd name="connsiteX207" fmla="*/ 4856936 w 7467600"/>
              <a:gd name="connsiteY207" fmla="*/ 3809146 h 6858000"/>
              <a:gd name="connsiteX208" fmla="*/ 5111996 w 7467600"/>
              <a:gd name="connsiteY208" fmla="*/ 4065759 h 6858000"/>
              <a:gd name="connsiteX209" fmla="*/ 5388878 w 7467600"/>
              <a:gd name="connsiteY209" fmla="*/ 4300185 h 6858000"/>
              <a:gd name="connsiteX210" fmla="*/ 5425556 w 7467600"/>
              <a:gd name="connsiteY210" fmla="*/ 4308967 h 6858000"/>
              <a:gd name="connsiteX211" fmla="*/ 4943646 w 7467600"/>
              <a:gd name="connsiteY211" fmla="*/ 3822916 h 6858000"/>
              <a:gd name="connsiteX212" fmla="*/ 4594837 w 7467600"/>
              <a:gd name="connsiteY212" fmla="*/ 3532274 h 6858000"/>
              <a:gd name="connsiteX213" fmla="*/ 4441737 w 7467600"/>
              <a:gd name="connsiteY213" fmla="*/ 3399734 h 6858000"/>
              <a:gd name="connsiteX214" fmla="*/ 5425834 w 7467600"/>
              <a:gd name="connsiteY214" fmla="*/ 3162785 h 6858000"/>
              <a:gd name="connsiteX215" fmla="*/ 5401644 w 7467600"/>
              <a:gd name="connsiteY215" fmla="*/ 3617847 h 6858000"/>
              <a:gd name="connsiteX216" fmla="*/ 5467256 w 7467600"/>
              <a:gd name="connsiteY216" fmla="*/ 4175494 h 6858000"/>
              <a:gd name="connsiteX217" fmla="*/ 5448069 w 7467600"/>
              <a:gd name="connsiteY217" fmla="*/ 3567554 h 6858000"/>
              <a:gd name="connsiteX218" fmla="*/ 5425834 w 7467600"/>
              <a:gd name="connsiteY218" fmla="*/ 3162785 h 6858000"/>
              <a:gd name="connsiteX219" fmla="*/ 1318687 w 7467600"/>
              <a:gd name="connsiteY219" fmla="*/ 3113840 h 6858000"/>
              <a:gd name="connsiteX220" fmla="*/ 1066793 w 7467600"/>
              <a:gd name="connsiteY220" fmla="*/ 3212171 h 6858000"/>
              <a:gd name="connsiteX221" fmla="*/ 993319 w 7467600"/>
              <a:gd name="connsiteY221" fmla="*/ 3247648 h 6858000"/>
              <a:gd name="connsiteX222" fmla="*/ 853081 w 7467600"/>
              <a:gd name="connsiteY222" fmla="*/ 3312410 h 6858000"/>
              <a:gd name="connsiteX223" fmla="*/ 805957 w 7467600"/>
              <a:gd name="connsiteY223" fmla="*/ 3330443 h 6858000"/>
              <a:gd name="connsiteX224" fmla="*/ 1318687 w 7467600"/>
              <a:gd name="connsiteY224" fmla="*/ 3113840 h 6858000"/>
              <a:gd name="connsiteX225" fmla="*/ 5453702 w 7467600"/>
              <a:gd name="connsiteY225" fmla="*/ 3090882 h 6858000"/>
              <a:gd name="connsiteX226" fmla="*/ 5480135 w 7467600"/>
              <a:gd name="connsiteY226" fmla="*/ 3565802 h 6858000"/>
              <a:gd name="connsiteX227" fmla="*/ 5499023 w 7467600"/>
              <a:gd name="connsiteY227" fmla="*/ 4166310 h 6858000"/>
              <a:gd name="connsiteX228" fmla="*/ 5547022 w 7467600"/>
              <a:gd name="connsiteY228" fmla="*/ 3607838 h 6858000"/>
              <a:gd name="connsiteX229" fmla="*/ 5515964 w 7467600"/>
              <a:gd name="connsiteY229" fmla="*/ 3378541 h 6858000"/>
              <a:gd name="connsiteX230" fmla="*/ 5453702 w 7467600"/>
              <a:gd name="connsiteY230" fmla="*/ 3090882 h 6858000"/>
              <a:gd name="connsiteX231" fmla="*/ 1238695 w 7467600"/>
              <a:gd name="connsiteY231" fmla="*/ 3076820 h 6858000"/>
              <a:gd name="connsiteX232" fmla="*/ 716371 w 7467600"/>
              <a:gd name="connsiteY232" fmla="*/ 3293249 h 6858000"/>
              <a:gd name="connsiteX233" fmla="*/ 579522 w 7467600"/>
              <a:gd name="connsiteY233" fmla="*/ 3371759 h 6858000"/>
              <a:gd name="connsiteX234" fmla="*/ 600288 w 7467600"/>
              <a:gd name="connsiteY234" fmla="*/ 3365555 h 6858000"/>
              <a:gd name="connsiteX235" fmla="*/ 840692 w 7467600"/>
              <a:gd name="connsiteY235" fmla="*/ 3284921 h 6858000"/>
              <a:gd name="connsiteX236" fmla="*/ 979248 w 7467600"/>
              <a:gd name="connsiteY236" fmla="*/ 3221003 h 6858000"/>
              <a:gd name="connsiteX237" fmla="*/ 1053282 w 7467600"/>
              <a:gd name="connsiteY237" fmla="*/ 3185247 h 6858000"/>
              <a:gd name="connsiteX238" fmla="*/ 1320603 w 7467600"/>
              <a:gd name="connsiteY238" fmla="*/ 3081281 h 6858000"/>
              <a:gd name="connsiteX239" fmla="*/ 1238695 w 7467600"/>
              <a:gd name="connsiteY239" fmla="*/ 3076820 h 6858000"/>
              <a:gd name="connsiteX240" fmla="*/ 5425627 w 7467600"/>
              <a:gd name="connsiteY240" fmla="*/ 2954192 h 6858000"/>
              <a:gd name="connsiteX241" fmla="*/ 5470770 w 7467600"/>
              <a:gd name="connsiteY241" fmla="*/ 3005435 h 6858000"/>
              <a:gd name="connsiteX242" fmla="*/ 5519779 w 7467600"/>
              <a:gd name="connsiteY242" fmla="*/ 4359223 h 6858000"/>
              <a:gd name="connsiteX243" fmla="*/ 5520293 w 7467600"/>
              <a:gd name="connsiteY243" fmla="*/ 4360602 h 6858000"/>
              <a:gd name="connsiteX244" fmla="*/ 5767221 w 7467600"/>
              <a:gd name="connsiteY244" fmla="*/ 4665564 h 6858000"/>
              <a:gd name="connsiteX245" fmla="*/ 6937169 w 7467600"/>
              <a:gd name="connsiteY245" fmla="*/ 4815941 h 6858000"/>
              <a:gd name="connsiteX246" fmla="*/ 6953922 w 7467600"/>
              <a:gd name="connsiteY246" fmla="*/ 4890068 h 6858000"/>
              <a:gd name="connsiteX247" fmla="*/ 6071359 w 7467600"/>
              <a:gd name="connsiteY247" fmla="*/ 4770770 h 6858000"/>
              <a:gd name="connsiteX248" fmla="*/ 6038839 w 7467600"/>
              <a:gd name="connsiteY248" fmla="*/ 4764474 h 6858000"/>
              <a:gd name="connsiteX249" fmla="*/ 6038706 w 7467600"/>
              <a:gd name="connsiteY249" fmla="*/ 4763847 h 6858000"/>
              <a:gd name="connsiteX250" fmla="*/ 6037784 w 7467600"/>
              <a:gd name="connsiteY250" fmla="*/ 4764270 h 6858000"/>
              <a:gd name="connsiteX251" fmla="*/ 6038839 w 7467600"/>
              <a:gd name="connsiteY251" fmla="*/ 4764474 h 6858000"/>
              <a:gd name="connsiteX252" fmla="*/ 6040338 w 7467600"/>
              <a:gd name="connsiteY252" fmla="*/ 4771418 h 6858000"/>
              <a:gd name="connsiteX253" fmla="*/ 6024488 w 7467600"/>
              <a:gd name="connsiteY253" fmla="*/ 4809903 h 6858000"/>
              <a:gd name="connsiteX254" fmla="*/ 5599771 w 7467600"/>
              <a:gd name="connsiteY254" fmla="*/ 5509652 h 6858000"/>
              <a:gd name="connsiteX255" fmla="*/ 5548843 w 7467600"/>
              <a:gd name="connsiteY255" fmla="*/ 5563845 h 6858000"/>
              <a:gd name="connsiteX256" fmla="*/ 5940952 w 7467600"/>
              <a:gd name="connsiteY256" fmla="*/ 6250028 h 6858000"/>
              <a:gd name="connsiteX257" fmla="*/ 6043441 w 7467600"/>
              <a:gd name="connsiteY257" fmla="*/ 6665847 h 6858000"/>
              <a:gd name="connsiteX258" fmla="*/ 6093432 w 7467600"/>
              <a:gd name="connsiteY258" fmla="*/ 6858000 h 6858000"/>
              <a:gd name="connsiteX259" fmla="*/ 6034344 w 7467600"/>
              <a:gd name="connsiteY259" fmla="*/ 6858000 h 6858000"/>
              <a:gd name="connsiteX260" fmla="*/ 6026679 w 7467600"/>
              <a:gd name="connsiteY260" fmla="*/ 6836959 h 6858000"/>
              <a:gd name="connsiteX261" fmla="*/ 5800441 w 7467600"/>
              <a:gd name="connsiteY261" fmla="*/ 6335286 h 6858000"/>
              <a:gd name="connsiteX262" fmla="*/ 5526562 w 7467600"/>
              <a:gd name="connsiteY262" fmla="*/ 5705388 h 6858000"/>
              <a:gd name="connsiteX263" fmla="*/ 5519640 w 7467600"/>
              <a:gd name="connsiteY263" fmla="*/ 5683774 h 6858000"/>
              <a:gd name="connsiteX264" fmla="*/ 5844559 w 7467600"/>
              <a:gd name="connsiteY264" fmla="*/ 6553349 h 6858000"/>
              <a:gd name="connsiteX265" fmla="*/ 5975994 w 7467600"/>
              <a:gd name="connsiteY265" fmla="*/ 6858000 h 6858000"/>
              <a:gd name="connsiteX266" fmla="*/ 5898547 w 7467600"/>
              <a:gd name="connsiteY266" fmla="*/ 6858000 h 6858000"/>
              <a:gd name="connsiteX267" fmla="*/ 5682041 w 7467600"/>
              <a:gd name="connsiteY267" fmla="*/ 6355860 h 6858000"/>
              <a:gd name="connsiteX268" fmla="*/ 5461758 w 7467600"/>
              <a:gd name="connsiteY268" fmla="*/ 5820220 h 6858000"/>
              <a:gd name="connsiteX269" fmla="*/ 5237282 w 7467600"/>
              <a:gd name="connsiteY269" fmla="*/ 6579086 h 6858000"/>
              <a:gd name="connsiteX270" fmla="*/ 5115009 w 7467600"/>
              <a:gd name="connsiteY270" fmla="*/ 6858000 h 6858000"/>
              <a:gd name="connsiteX271" fmla="*/ 5028074 w 7467600"/>
              <a:gd name="connsiteY271" fmla="*/ 6858000 h 6858000"/>
              <a:gd name="connsiteX272" fmla="*/ 5079508 w 7467600"/>
              <a:gd name="connsiteY272" fmla="*/ 6749074 h 6858000"/>
              <a:gd name="connsiteX273" fmla="*/ 5371846 w 7467600"/>
              <a:gd name="connsiteY273" fmla="*/ 5924413 h 6858000"/>
              <a:gd name="connsiteX274" fmla="*/ 5270512 w 7467600"/>
              <a:gd name="connsiteY274" fmla="*/ 6138975 h 6858000"/>
              <a:gd name="connsiteX275" fmla="*/ 5062409 w 7467600"/>
              <a:gd name="connsiteY275" fmla="*/ 6653544 h 6858000"/>
              <a:gd name="connsiteX276" fmla="*/ 5036628 w 7467600"/>
              <a:gd name="connsiteY276" fmla="*/ 6754247 h 6858000"/>
              <a:gd name="connsiteX277" fmla="*/ 5009112 w 7467600"/>
              <a:gd name="connsiteY277" fmla="*/ 6858000 h 6858000"/>
              <a:gd name="connsiteX278" fmla="*/ 4976679 w 7467600"/>
              <a:gd name="connsiteY278" fmla="*/ 6858000 h 6858000"/>
              <a:gd name="connsiteX279" fmla="*/ 5006537 w 7467600"/>
              <a:gd name="connsiteY279" fmla="*/ 6747068 h 6858000"/>
              <a:gd name="connsiteX280" fmla="*/ 5032723 w 7467600"/>
              <a:gd name="connsiteY280" fmla="*/ 6644957 h 6858000"/>
              <a:gd name="connsiteX281" fmla="*/ 5242949 w 7467600"/>
              <a:gd name="connsiteY281" fmla="*/ 6125175 h 6858000"/>
              <a:gd name="connsiteX282" fmla="*/ 5286321 w 7467600"/>
              <a:gd name="connsiteY282" fmla="*/ 6033555 h 6858000"/>
              <a:gd name="connsiteX283" fmla="*/ 5008210 w 7467600"/>
              <a:gd name="connsiteY283" fmla="*/ 6649194 h 6858000"/>
              <a:gd name="connsiteX284" fmla="*/ 4986321 w 7467600"/>
              <a:gd name="connsiteY284" fmla="*/ 6765687 h 6858000"/>
              <a:gd name="connsiteX285" fmla="*/ 4973474 w 7467600"/>
              <a:gd name="connsiteY285" fmla="*/ 6858000 h 6858000"/>
              <a:gd name="connsiteX286" fmla="*/ 4907178 w 7467600"/>
              <a:gd name="connsiteY286" fmla="*/ 6858000 h 6858000"/>
              <a:gd name="connsiteX287" fmla="*/ 4910810 w 7467600"/>
              <a:gd name="connsiteY287" fmla="*/ 6829660 h 6858000"/>
              <a:gd name="connsiteX288" fmla="*/ 4987461 w 7467600"/>
              <a:gd name="connsiteY288" fmla="*/ 6432994 h 6858000"/>
              <a:gd name="connsiteX289" fmla="*/ 5179262 w 7467600"/>
              <a:gd name="connsiteY289" fmla="*/ 6035044 h 6858000"/>
              <a:gd name="connsiteX290" fmla="*/ 4689678 w 7467600"/>
              <a:gd name="connsiteY290" fmla="*/ 6440241 h 6858000"/>
              <a:gd name="connsiteX291" fmla="*/ 4477543 w 7467600"/>
              <a:gd name="connsiteY291" fmla="*/ 6674836 h 6858000"/>
              <a:gd name="connsiteX292" fmla="*/ 4329957 w 7467600"/>
              <a:gd name="connsiteY292" fmla="*/ 6858000 h 6858000"/>
              <a:gd name="connsiteX293" fmla="*/ 4218595 w 7467600"/>
              <a:gd name="connsiteY293" fmla="*/ 6858000 h 6858000"/>
              <a:gd name="connsiteX294" fmla="*/ 4368888 w 7467600"/>
              <a:gd name="connsiteY294" fmla="*/ 6668412 h 6858000"/>
              <a:gd name="connsiteX295" fmla="*/ 4563091 w 7467600"/>
              <a:gd name="connsiteY295" fmla="*/ 6442508 h 6858000"/>
              <a:gd name="connsiteX296" fmla="*/ 5387324 w 7467600"/>
              <a:gd name="connsiteY296" fmla="*/ 5705830 h 6858000"/>
              <a:gd name="connsiteX297" fmla="*/ 5073620 w 7467600"/>
              <a:gd name="connsiteY297" fmla="*/ 5955437 h 6858000"/>
              <a:gd name="connsiteX298" fmla="*/ 4689789 w 7467600"/>
              <a:gd name="connsiteY298" fmla="*/ 6268382 h 6858000"/>
              <a:gd name="connsiteX299" fmla="*/ 4418722 w 7467600"/>
              <a:gd name="connsiteY299" fmla="*/ 6570886 h 6858000"/>
              <a:gd name="connsiteX300" fmla="*/ 4214944 w 7467600"/>
              <a:gd name="connsiteY300" fmla="*/ 6858000 h 6858000"/>
              <a:gd name="connsiteX301" fmla="*/ 4177898 w 7467600"/>
              <a:gd name="connsiteY301" fmla="*/ 6858000 h 6858000"/>
              <a:gd name="connsiteX302" fmla="*/ 4391597 w 7467600"/>
              <a:gd name="connsiteY302" fmla="*/ 6556370 h 6858000"/>
              <a:gd name="connsiteX303" fmla="*/ 4668889 w 7467600"/>
              <a:gd name="connsiteY303" fmla="*/ 6246399 h 6858000"/>
              <a:gd name="connsiteX304" fmla="*/ 5055427 w 7467600"/>
              <a:gd name="connsiteY304" fmla="*/ 5931476 h 6858000"/>
              <a:gd name="connsiteX305" fmla="*/ 5371814 w 7467600"/>
              <a:gd name="connsiteY305" fmla="*/ 5678975 h 6858000"/>
              <a:gd name="connsiteX306" fmla="*/ 4987918 w 7467600"/>
              <a:gd name="connsiteY306" fmla="*/ 5838701 h 6858000"/>
              <a:gd name="connsiteX307" fmla="*/ 4317146 w 7467600"/>
              <a:gd name="connsiteY307" fmla="*/ 6587716 h 6858000"/>
              <a:gd name="connsiteX308" fmla="*/ 4171627 w 7467600"/>
              <a:gd name="connsiteY308" fmla="*/ 6858000 h 6858000"/>
              <a:gd name="connsiteX309" fmla="*/ 4081585 w 7467600"/>
              <a:gd name="connsiteY309" fmla="*/ 6858000 h 6858000"/>
              <a:gd name="connsiteX310" fmla="*/ 4238603 w 7467600"/>
              <a:gd name="connsiteY310" fmla="*/ 6559341 h 6858000"/>
              <a:gd name="connsiteX311" fmla="*/ 4778333 w 7467600"/>
              <a:gd name="connsiteY311" fmla="*/ 5873626 h 6858000"/>
              <a:gd name="connsiteX312" fmla="*/ 5414185 w 7467600"/>
              <a:gd name="connsiteY312" fmla="*/ 5573882 h 6858000"/>
              <a:gd name="connsiteX313" fmla="*/ 5959648 w 7467600"/>
              <a:gd name="connsiteY313" fmla="*/ 4760797 h 6858000"/>
              <a:gd name="connsiteX314" fmla="*/ 5355019 w 7467600"/>
              <a:gd name="connsiteY314" fmla="*/ 4734672 h 6858000"/>
              <a:gd name="connsiteX315" fmla="*/ 5083565 w 7467600"/>
              <a:gd name="connsiteY315" fmla="*/ 5179121 h 6858000"/>
              <a:gd name="connsiteX316" fmla="*/ 4713577 w 7467600"/>
              <a:gd name="connsiteY316" fmla="*/ 5616803 h 6858000"/>
              <a:gd name="connsiteX317" fmla="*/ 3989559 w 7467600"/>
              <a:gd name="connsiteY317" fmla="*/ 6145945 h 6858000"/>
              <a:gd name="connsiteX318" fmla="*/ 3939824 w 7467600"/>
              <a:gd name="connsiteY318" fmla="*/ 6066900 h 6858000"/>
              <a:gd name="connsiteX319" fmla="*/ 4584537 w 7467600"/>
              <a:gd name="connsiteY319" fmla="*/ 5324826 h 6858000"/>
              <a:gd name="connsiteX320" fmla="*/ 5037105 w 7467600"/>
              <a:gd name="connsiteY320" fmla="*/ 5088765 h 6858000"/>
              <a:gd name="connsiteX321" fmla="*/ 5039930 w 7467600"/>
              <a:gd name="connsiteY321" fmla="*/ 5089585 h 6858000"/>
              <a:gd name="connsiteX322" fmla="*/ 5263764 w 7467600"/>
              <a:gd name="connsiteY322" fmla="*/ 4735525 h 6858000"/>
              <a:gd name="connsiteX323" fmla="*/ 4086300 w 7467600"/>
              <a:gd name="connsiteY323" fmla="*/ 4884599 h 6858000"/>
              <a:gd name="connsiteX324" fmla="*/ 4085485 w 7467600"/>
              <a:gd name="connsiteY324" fmla="*/ 4899070 h 6858000"/>
              <a:gd name="connsiteX325" fmla="*/ 3871915 w 7467600"/>
              <a:gd name="connsiteY325" fmla="*/ 5253645 h 6858000"/>
              <a:gd name="connsiteX326" fmla="*/ 3799374 w 7467600"/>
              <a:gd name="connsiteY326" fmla="*/ 5466127 h 6858000"/>
              <a:gd name="connsiteX327" fmla="*/ 3498850 w 7467600"/>
              <a:gd name="connsiteY327" fmla="*/ 6661888 h 6858000"/>
              <a:gd name="connsiteX328" fmla="*/ 3399216 w 7467600"/>
              <a:gd name="connsiteY328" fmla="*/ 6858000 h 6858000"/>
              <a:gd name="connsiteX329" fmla="*/ 3303688 w 7467600"/>
              <a:gd name="connsiteY329" fmla="*/ 6858000 h 6858000"/>
              <a:gd name="connsiteX330" fmla="*/ 3391774 w 7467600"/>
              <a:gd name="connsiteY330" fmla="*/ 6697181 h 6858000"/>
              <a:gd name="connsiteX331" fmla="*/ 3735540 w 7467600"/>
              <a:gd name="connsiteY331" fmla="*/ 5546923 h 6858000"/>
              <a:gd name="connsiteX332" fmla="*/ 3729438 w 7467600"/>
              <a:gd name="connsiteY332" fmla="*/ 5569058 h 6858000"/>
              <a:gd name="connsiteX333" fmla="*/ 3707782 w 7467600"/>
              <a:gd name="connsiteY333" fmla="*/ 5644908 h 6858000"/>
              <a:gd name="connsiteX334" fmla="*/ 3583827 w 7467600"/>
              <a:gd name="connsiteY334" fmla="*/ 6039215 h 6858000"/>
              <a:gd name="connsiteX335" fmla="*/ 3547861 w 7467600"/>
              <a:gd name="connsiteY335" fmla="*/ 6129609 h 6858000"/>
              <a:gd name="connsiteX336" fmla="*/ 3490905 w 7467600"/>
              <a:gd name="connsiteY336" fmla="*/ 6277660 h 6858000"/>
              <a:gd name="connsiteX337" fmla="*/ 3455859 w 7467600"/>
              <a:gd name="connsiteY337" fmla="*/ 6391301 h 6858000"/>
              <a:gd name="connsiteX338" fmla="*/ 3429112 w 7467600"/>
              <a:gd name="connsiteY338" fmla="*/ 6479469 h 6858000"/>
              <a:gd name="connsiteX339" fmla="*/ 3304862 w 7467600"/>
              <a:gd name="connsiteY339" fmla="*/ 6796476 h 6858000"/>
              <a:gd name="connsiteX340" fmla="*/ 3276071 w 7467600"/>
              <a:gd name="connsiteY340" fmla="*/ 6858000 h 6858000"/>
              <a:gd name="connsiteX341" fmla="*/ 3240805 w 7467600"/>
              <a:gd name="connsiteY341" fmla="*/ 6858000 h 6858000"/>
              <a:gd name="connsiteX342" fmla="*/ 3275917 w 7467600"/>
              <a:gd name="connsiteY342" fmla="*/ 6783192 h 6858000"/>
              <a:gd name="connsiteX343" fmla="*/ 3399358 w 7467600"/>
              <a:gd name="connsiteY343" fmla="*/ 6469011 h 6858000"/>
              <a:gd name="connsiteX344" fmla="*/ 3425650 w 7467600"/>
              <a:gd name="connsiteY344" fmla="*/ 6381333 h 6858000"/>
              <a:gd name="connsiteX345" fmla="*/ 3460661 w 7467600"/>
              <a:gd name="connsiteY345" fmla="*/ 6266763 h 6858000"/>
              <a:gd name="connsiteX346" fmla="*/ 3518021 w 7467600"/>
              <a:gd name="connsiteY346" fmla="*/ 6117298 h 6858000"/>
              <a:gd name="connsiteX347" fmla="*/ 3554035 w 7467600"/>
              <a:gd name="connsiteY347" fmla="*/ 6027832 h 6858000"/>
              <a:gd name="connsiteX348" fmla="*/ 3677174 w 7467600"/>
              <a:gd name="connsiteY348" fmla="*/ 5636351 h 6858000"/>
              <a:gd name="connsiteX349" fmla="*/ 3698819 w 7467600"/>
              <a:gd name="connsiteY349" fmla="*/ 5560503 h 6858000"/>
              <a:gd name="connsiteX350" fmla="*/ 3702094 w 7467600"/>
              <a:gd name="connsiteY350" fmla="*/ 5549194 h 6858000"/>
              <a:gd name="connsiteX351" fmla="*/ 3398355 w 7467600"/>
              <a:gd name="connsiteY351" fmla="*/ 6094603 h 6858000"/>
              <a:gd name="connsiteX352" fmla="*/ 3193941 w 7467600"/>
              <a:gd name="connsiteY352" fmla="*/ 6798775 h 6858000"/>
              <a:gd name="connsiteX353" fmla="*/ 3184140 w 7467600"/>
              <a:gd name="connsiteY353" fmla="*/ 6858000 h 6858000"/>
              <a:gd name="connsiteX354" fmla="*/ 3099978 w 7467600"/>
              <a:gd name="connsiteY354" fmla="*/ 6858000 h 6858000"/>
              <a:gd name="connsiteX355" fmla="*/ 3101556 w 7467600"/>
              <a:gd name="connsiteY355" fmla="*/ 6843337 h 6858000"/>
              <a:gd name="connsiteX356" fmla="*/ 3370162 w 7467600"/>
              <a:gd name="connsiteY356" fmla="*/ 5785550 h 6858000"/>
              <a:gd name="connsiteX357" fmla="*/ 3746477 w 7467600"/>
              <a:gd name="connsiteY357" fmla="*/ 5377889 h 6858000"/>
              <a:gd name="connsiteX358" fmla="*/ 3863399 w 7467600"/>
              <a:gd name="connsiteY358" fmla="*/ 5087257 h 6858000"/>
              <a:gd name="connsiteX359" fmla="*/ 3968712 w 7467600"/>
              <a:gd name="connsiteY359" fmla="*/ 4913989 h 6858000"/>
              <a:gd name="connsiteX360" fmla="*/ 2792390 w 7467600"/>
              <a:gd name="connsiteY360" fmla="*/ 5382974 h 6858000"/>
              <a:gd name="connsiteX361" fmla="*/ 2714982 w 7467600"/>
              <a:gd name="connsiteY361" fmla="*/ 5427051 h 6858000"/>
              <a:gd name="connsiteX362" fmla="*/ 2813361 w 7467600"/>
              <a:gd name="connsiteY362" fmla="*/ 6023912 h 6858000"/>
              <a:gd name="connsiteX363" fmla="*/ 2688430 w 7467600"/>
              <a:gd name="connsiteY363" fmla="*/ 6801564 h 6858000"/>
              <a:gd name="connsiteX364" fmla="*/ 2629626 w 7467600"/>
              <a:gd name="connsiteY364" fmla="*/ 6763394 h 6858000"/>
              <a:gd name="connsiteX365" fmla="*/ 2565328 w 7467600"/>
              <a:gd name="connsiteY365" fmla="*/ 5516399 h 6858000"/>
              <a:gd name="connsiteX366" fmla="*/ 1922999 w 7467600"/>
              <a:gd name="connsiteY366" fmla="*/ 5980343 h 6858000"/>
              <a:gd name="connsiteX367" fmla="*/ 1950261 w 7467600"/>
              <a:gd name="connsiteY367" fmla="*/ 6405858 h 6858000"/>
              <a:gd name="connsiteX368" fmla="*/ 2365554 w 7467600"/>
              <a:gd name="connsiteY368" fmla="*/ 6759107 h 6858000"/>
              <a:gd name="connsiteX369" fmla="*/ 2424142 w 7467600"/>
              <a:gd name="connsiteY369" fmla="*/ 6858000 h 6858000"/>
              <a:gd name="connsiteX370" fmla="*/ 2395994 w 7467600"/>
              <a:gd name="connsiteY370" fmla="*/ 6858000 h 6858000"/>
              <a:gd name="connsiteX371" fmla="*/ 2392863 w 7467600"/>
              <a:gd name="connsiteY371" fmla="*/ 6852964 h 6858000"/>
              <a:gd name="connsiteX372" fmla="*/ 2017589 w 7467600"/>
              <a:gd name="connsiteY372" fmla="*/ 6493982 h 6858000"/>
              <a:gd name="connsiteX373" fmla="*/ 2147336 w 7467600"/>
              <a:gd name="connsiteY373" fmla="*/ 6594052 h 6858000"/>
              <a:gd name="connsiteX374" fmla="*/ 2207047 w 7467600"/>
              <a:gd name="connsiteY374" fmla="*/ 6654540 h 6858000"/>
              <a:gd name="connsiteX375" fmla="*/ 2299106 w 7467600"/>
              <a:gd name="connsiteY375" fmla="*/ 6778931 h 6858000"/>
              <a:gd name="connsiteX376" fmla="*/ 2314430 w 7467600"/>
              <a:gd name="connsiteY376" fmla="*/ 6801144 h 6858000"/>
              <a:gd name="connsiteX377" fmla="*/ 2352406 w 7467600"/>
              <a:gd name="connsiteY377" fmla="*/ 6858000 h 6858000"/>
              <a:gd name="connsiteX378" fmla="*/ 2314492 w 7467600"/>
              <a:gd name="connsiteY378" fmla="*/ 6858000 h 6858000"/>
              <a:gd name="connsiteX379" fmla="*/ 2288095 w 7467600"/>
              <a:gd name="connsiteY379" fmla="*/ 6818030 h 6858000"/>
              <a:gd name="connsiteX380" fmla="*/ 2272768 w 7467600"/>
              <a:gd name="connsiteY380" fmla="*/ 6795822 h 6858000"/>
              <a:gd name="connsiteX381" fmla="*/ 2182715 w 7467600"/>
              <a:gd name="connsiteY381" fmla="*/ 6675071 h 6858000"/>
              <a:gd name="connsiteX382" fmla="*/ 2032061 w 7467600"/>
              <a:gd name="connsiteY382" fmla="*/ 6541380 h 6858000"/>
              <a:gd name="connsiteX383" fmla="*/ 2257220 w 7467600"/>
              <a:gd name="connsiteY383" fmla="*/ 6826257 h 6858000"/>
              <a:gd name="connsiteX384" fmla="*/ 2281324 w 7467600"/>
              <a:gd name="connsiteY384" fmla="*/ 6858000 h 6858000"/>
              <a:gd name="connsiteX385" fmla="*/ 2242860 w 7467600"/>
              <a:gd name="connsiteY385" fmla="*/ 6858000 h 6858000"/>
              <a:gd name="connsiteX386" fmla="*/ 2232818 w 7467600"/>
              <a:gd name="connsiteY386" fmla="*/ 6844926 h 6858000"/>
              <a:gd name="connsiteX387" fmla="*/ 1990172 w 7467600"/>
              <a:gd name="connsiteY387" fmla="*/ 6542121 h 6858000"/>
              <a:gd name="connsiteX388" fmla="*/ 2124090 w 7467600"/>
              <a:gd name="connsiteY388" fmla="*/ 6761017 h 6858000"/>
              <a:gd name="connsiteX389" fmla="*/ 2200380 w 7467600"/>
              <a:gd name="connsiteY389" fmla="*/ 6858000 h 6858000"/>
              <a:gd name="connsiteX390" fmla="*/ 2147507 w 7467600"/>
              <a:gd name="connsiteY390" fmla="*/ 6858000 h 6858000"/>
              <a:gd name="connsiteX391" fmla="*/ 2070668 w 7467600"/>
              <a:gd name="connsiteY391" fmla="*/ 6761520 h 6858000"/>
              <a:gd name="connsiteX392" fmla="*/ 1975142 w 7467600"/>
              <a:gd name="connsiteY392" fmla="*/ 6585570 h 6858000"/>
              <a:gd name="connsiteX393" fmla="*/ 2050035 w 7467600"/>
              <a:gd name="connsiteY393" fmla="*/ 6813345 h 6858000"/>
              <a:gd name="connsiteX394" fmla="*/ 2063025 w 7467600"/>
              <a:gd name="connsiteY394" fmla="*/ 6858000 h 6858000"/>
              <a:gd name="connsiteX395" fmla="*/ 2021675 w 7467600"/>
              <a:gd name="connsiteY395" fmla="*/ 6858000 h 6858000"/>
              <a:gd name="connsiteX396" fmla="*/ 2019308 w 7467600"/>
              <a:gd name="connsiteY396" fmla="*/ 6847118 h 6858000"/>
              <a:gd name="connsiteX397" fmla="*/ 1938835 w 7467600"/>
              <a:gd name="connsiteY397" fmla="*/ 6551160 h 6858000"/>
              <a:gd name="connsiteX398" fmla="*/ 1953230 w 7467600"/>
              <a:gd name="connsiteY398" fmla="*/ 6759699 h 6858000"/>
              <a:gd name="connsiteX399" fmla="*/ 1956763 w 7467600"/>
              <a:gd name="connsiteY399" fmla="*/ 6778191 h 6858000"/>
              <a:gd name="connsiteX400" fmla="*/ 1967925 w 7467600"/>
              <a:gd name="connsiteY400" fmla="*/ 6858000 h 6858000"/>
              <a:gd name="connsiteX401" fmla="*/ 1936622 w 7467600"/>
              <a:gd name="connsiteY401" fmla="*/ 6858000 h 6858000"/>
              <a:gd name="connsiteX402" fmla="*/ 1926261 w 7467600"/>
              <a:gd name="connsiteY402" fmla="*/ 6784064 h 6858000"/>
              <a:gd name="connsiteX403" fmla="*/ 1922724 w 7467600"/>
              <a:gd name="connsiteY403" fmla="*/ 6765577 h 6858000"/>
              <a:gd name="connsiteX404" fmla="*/ 1904650 w 7467600"/>
              <a:gd name="connsiteY404" fmla="*/ 6639616 h 6858000"/>
              <a:gd name="connsiteX405" fmla="*/ 1885273 w 7467600"/>
              <a:gd name="connsiteY405" fmla="*/ 6858000 h 6858000"/>
              <a:gd name="connsiteX406" fmla="*/ 1854363 w 7467600"/>
              <a:gd name="connsiteY406" fmla="*/ 6858000 h 6858000"/>
              <a:gd name="connsiteX407" fmla="*/ 1880391 w 7467600"/>
              <a:gd name="connsiteY407" fmla="*/ 6603796 h 6858000"/>
              <a:gd name="connsiteX408" fmla="*/ 1818273 w 7467600"/>
              <a:gd name="connsiteY408" fmla="*/ 6715729 h 6858000"/>
              <a:gd name="connsiteX409" fmla="*/ 1794691 w 7467600"/>
              <a:gd name="connsiteY409" fmla="*/ 6843239 h 6858000"/>
              <a:gd name="connsiteX410" fmla="*/ 1794914 w 7467600"/>
              <a:gd name="connsiteY410" fmla="*/ 6858000 h 6858000"/>
              <a:gd name="connsiteX411" fmla="*/ 1746128 w 7467600"/>
              <a:gd name="connsiteY411" fmla="*/ 6858000 h 6858000"/>
              <a:gd name="connsiteX412" fmla="*/ 1753934 w 7467600"/>
              <a:gd name="connsiteY412" fmla="*/ 6724796 h 6858000"/>
              <a:gd name="connsiteX413" fmla="*/ 1792053 w 7467600"/>
              <a:gd name="connsiteY413" fmla="*/ 6572396 h 6858000"/>
              <a:gd name="connsiteX414" fmla="*/ 1862248 w 7467600"/>
              <a:gd name="connsiteY414" fmla="*/ 6266397 h 6858000"/>
              <a:gd name="connsiteX415" fmla="*/ 1862250 w 7467600"/>
              <a:gd name="connsiteY415" fmla="*/ 6033531 h 6858000"/>
              <a:gd name="connsiteX416" fmla="*/ 1211999 w 7467600"/>
              <a:gd name="connsiteY416" fmla="*/ 6683610 h 6858000"/>
              <a:gd name="connsiteX417" fmla="*/ 1213266 w 7467600"/>
              <a:gd name="connsiteY417" fmla="*/ 6691947 h 6858000"/>
              <a:gd name="connsiteX418" fmla="*/ 1203370 w 7467600"/>
              <a:gd name="connsiteY418" fmla="*/ 6850676 h 6858000"/>
              <a:gd name="connsiteX419" fmla="*/ 1203671 w 7467600"/>
              <a:gd name="connsiteY419" fmla="*/ 6858000 h 6858000"/>
              <a:gd name="connsiteX420" fmla="*/ 1143180 w 7467600"/>
              <a:gd name="connsiteY420" fmla="*/ 6858000 h 6858000"/>
              <a:gd name="connsiteX421" fmla="*/ 1142176 w 7467600"/>
              <a:gd name="connsiteY421" fmla="*/ 6766045 h 6858000"/>
              <a:gd name="connsiteX422" fmla="*/ 1067484 w 7467600"/>
              <a:gd name="connsiteY422" fmla="*/ 6858000 h 6858000"/>
              <a:gd name="connsiteX423" fmla="*/ 953928 w 7467600"/>
              <a:gd name="connsiteY423" fmla="*/ 6858000 h 6858000"/>
              <a:gd name="connsiteX424" fmla="*/ 959715 w 7467600"/>
              <a:gd name="connsiteY424" fmla="*/ 6850185 h 6858000"/>
              <a:gd name="connsiteX425" fmla="*/ 1483788 w 7467600"/>
              <a:gd name="connsiteY425" fmla="*/ 6259174 h 6858000"/>
              <a:gd name="connsiteX426" fmla="*/ 1100671 w 7467600"/>
              <a:gd name="connsiteY426" fmla="*/ 6252137 h 6858000"/>
              <a:gd name="connsiteX427" fmla="*/ 1090144 w 7467600"/>
              <a:gd name="connsiteY427" fmla="*/ 6256748 h 6858000"/>
              <a:gd name="connsiteX428" fmla="*/ 1095872 w 7467600"/>
              <a:gd name="connsiteY428" fmla="*/ 6271892 h 6858000"/>
              <a:gd name="connsiteX429" fmla="*/ 262785 w 7467600"/>
              <a:gd name="connsiteY429" fmla="*/ 6845450 h 6858000"/>
              <a:gd name="connsiteX430" fmla="*/ 209968 w 7467600"/>
              <a:gd name="connsiteY430" fmla="*/ 6770713 h 6858000"/>
              <a:gd name="connsiteX431" fmla="*/ 873460 w 7467600"/>
              <a:gd name="connsiteY431" fmla="*/ 6253768 h 6858000"/>
              <a:gd name="connsiteX432" fmla="*/ 192686 w 7467600"/>
              <a:gd name="connsiteY432" fmla="*/ 5849257 h 6858000"/>
              <a:gd name="connsiteX433" fmla="*/ 4696 w 7467600"/>
              <a:gd name="connsiteY433" fmla="*/ 5697668 h 6858000"/>
              <a:gd name="connsiteX434" fmla="*/ 0 w 7467600"/>
              <a:gd name="connsiteY434" fmla="*/ 5689984 h 6858000"/>
              <a:gd name="connsiteX435" fmla="*/ 0 w 7467600"/>
              <a:gd name="connsiteY435" fmla="*/ 5513472 h 6858000"/>
              <a:gd name="connsiteX436" fmla="*/ 174101 w 7467600"/>
              <a:gd name="connsiteY436" fmla="*/ 5620277 h 6858000"/>
              <a:gd name="connsiteX437" fmla="*/ 891800 w 7467600"/>
              <a:gd name="connsiteY437" fmla="*/ 6036935 h 6858000"/>
              <a:gd name="connsiteX438" fmla="*/ 1072219 w 7467600"/>
              <a:gd name="connsiteY438" fmla="*/ 6169443 h 6858000"/>
              <a:gd name="connsiteX439" fmla="*/ 1074117 w 7467600"/>
              <a:gd name="connsiteY439" fmla="*/ 6170301 h 6858000"/>
              <a:gd name="connsiteX440" fmla="*/ 1083114 w 7467600"/>
              <a:gd name="connsiteY440" fmla="*/ 6174131 h 6858000"/>
              <a:gd name="connsiteX441" fmla="*/ 1543010 w 7467600"/>
              <a:gd name="connsiteY441" fmla="*/ 6191140 h 6858000"/>
              <a:gd name="connsiteX442" fmla="*/ 1551080 w 7467600"/>
              <a:gd name="connsiteY442" fmla="*/ 6195006 h 6858000"/>
              <a:gd name="connsiteX443" fmla="*/ 2345443 w 7467600"/>
              <a:gd name="connsiteY443" fmla="*/ 5549882 h 6858000"/>
              <a:gd name="connsiteX444" fmla="*/ 1721499 w 7467600"/>
              <a:gd name="connsiteY444" fmla="*/ 5599969 h 6858000"/>
              <a:gd name="connsiteX445" fmla="*/ 767716 w 7467600"/>
              <a:gd name="connsiteY445" fmla="*/ 5472768 h 6858000"/>
              <a:gd name="connsiteX446" fmla="*/ 722147 w 7467600"/>
              <a:gd name="connsiteY446" fmla="*/ 5393091 h 6858000"/>
              <a:gd name="connsiteX447" fmla="*/ 1485552 w 7467600"/>
              <a:gd name="connsiteY447" fmla="*/ 5313202 h 6858000"/>
              <a:gd name="connsiteX448" fmla="*/ 2143004 w 7467600"/>
              <a:gd name="connsiteY448" fmla="*/ 5402420 h 6858000"/>
              <a:gd name="connsiteX449" fmla="*/ 1933391 w 7467600"/>
              <a:gd name="connsiteY449" fmla="*/ 5156971 h 6858000"/>
              <a:gd name="connsiteX450" fmla="*/ 1827118 w 7467600"/>
              <a:gd name="connsiteY450" fmla="*/ 4968410 h 6858000"/>
              <a:gd name="connsiteX451" fmla="*/ 1837349 w 7467600"/>
              <a:gd name="connsiteY451" fmla="*/ 4956357 h 6858000"/>
              <a:gd name="connsiteX452" fmla="*/ 2162835 w 7467600"/>
              <a:gd name="connsiteY452" fmla="*/ 5187853 h 6858000"/>
              <a:gd name="connsiteX453" fmla="*/ 2257167 w 7467600"/>
              <a:gd name="connsiteY453" fmla="*/ 5462123 h 6858000"/>
              <a:gd name="connsiteX454" fmla="*/ 2261598 w 7467600"/>
              <a:gd name="connsiteY454" fmla="*/ 5467998 h 6858000"/>
              <a:gd name="connsiteX455" fmla="*/ 2437177 w 7467600"/>
              <a:gd name="connsiteY455" fmla="*/ 5479608 h 6858000"/>
              <a:gd name="connsiteX456" fmla="*/ 2445247 w 7467600"/>
              <a:gd name="connsiteY456" fmla="*/ 5483476 h 6858000"/>
              <a:gd name="connsiteX457" fmla="*/ 2743626 w 7467600"/>
              <a:gd name="connsiteY457" fmla="*/ 5304819 h 6858000"/>
              <a:gd name="connsiteX458" fmla="*/ 3048102 w 7467600"/>
              <a:gd name="connsiteY458" fmla="*/ 5150595 h 6858000"/>
              <a:gd name="connsiteX459" fmla="*/ 1799414 w 7467600"/>
              <a:gd name="connsiteY459" fmla="*/ 4694732 h 6858000"/>
              <a:gd name="connsiteX460" fmla="*/ 1771735 w 7467600"/>
              <a:gd name="connsiteY460" fmla="*/ 4619929 h 6858000"/>
              <a:gd name="connsiteX461" fmla="*/ 3104273 w 7467600"/>
              <a:gd name="connsiteY461" fmla="*/ 5076159 h 6858000"/>
              <a:gd name="connsiteX462" fmla="*/ 3113245 w 7467600"/>
              <a:gd name="connsiteY462" fmla="*/ 5090705 h 6858000"/>
              <a:gd name="connsiteX463" fmla="*/ 3126294 w 7467600"/>
              <a:gd name="connsiteY463" fmla="*/ 5114400 h 6858000"/>
              <a:gd name="connsiteX464" fmla="*/ 3937433 w 7467600"/>
              <a:gd name="connsiteY464" fmla="*/ 4830473 h 6858000"/>
              <a:gd name="connsiteX465" fmla="*/ 3590475 w 7467600"/>
              <a:gd name="connsiteY465" fmla="*/ 4597974 h 6858000"/>
              <a:gd name="connsiteX466" fmla="*/ 3100264 w 7467600"/>
              <a:gd name="connsiteY466" fmla="*/ 4579845 h 6858000"/>
              <a:gd name="connsiteX467" fmla="*/ 2183576 w 7467600"/>
              <a:gd name="connsiteY467" fmla="*/ 4227150 h 6858000"/>
              <a:gd name="connsiteX468" fmla="*/ 2151029 w 7467600"/>
              <a:gd name="connsiteY468" fmla="*/ 4146947 h 6858000"/>
              <a:gd name="connsiteX469" fmla="*/ 3563434 w 7467600"/>
              <a:gd name="connsiteY469" fmla="*/ 4469115 h 6858000"/>
              <a:gd name="connsiteX470" fmla="*/ 3177952 w 7467600"/>
              <a:gd name="connsiteY470" fmla="*/ 3657386 h 6858000"/>
              <a:gd name="connsiteX471" fmla="*/ 3189263 w 7467600"/>
              <a:gd name="connsiteY471" fmla="*/ 3625726 h 6858000"/>
              <a:gd name="connsiteX472" fmla="*/ 3560912 w 7467600"/>
              <a:gd name="connsiteY472" fmla="*/ 4079863 h 6858000"/>
              <a:gd name="connsiteX473" fmla="*/ 3626636 w 7467600"/>
              <a:gd name="connsiteY473" fmla="*/ 4512230 h 6858000"/>
              <a:gd name="connsiteX474" fmla="*/ 3653088 w 7467600"/>
              <a:gd name="connsiteY474" fmla="*/ 4521417 h 6858000"/>
              <a:gd name="connsiteX475" fmla="*/ 3988128 w 7467600"/>
              <a:gd name="connsiteY475" fmla="*/ 4817267 h 6858000"/>
              <a:gd name="connsiteX476" fmla="*/ 4830582 w 7467600"/>
              <a:gd name="connsiteY476" fmla="*/ 4676000 h 6858000"/>
              <a:gd name="connsiteX477" fmla="*/ 4830100 w 7467600"/>
              <a:gd name="connsiteY477" fmla="*/ 4675554 h 6858000"/>
              <a:gd name="connsiteX478" fmla="*/ 4036318 w 7467600"/>
              <a:gd name="connsiteY478" fmla="*/ 4147013 h 6858000"/>
              <a:gd name="connsiteX479" fmla="*/ 3432098 w 7467600"/>
              <a:gd name="connsiteY479" fmla="*/ 3537312 h 6858000"/>
              <a:gd name="connsiteX480" fmla="*/ 3446761 w 7467600"/>
              <a:gd name="connsiteY480" fmla="*/ 3461278 h 6858000"/>
              <a:gd name="connsiteX481" fmla="*/ 4419733 w 7467600"/>
              <a:gd name="connsiteY481" fmla="*/ 3963555 h 6858000"/>
              <a:gd name="connsiteX482" fmla="*/ 4781371 w 7467600"/>
              <a:gd name="connsiteY482" fmla="*/ 4458604 h 6858000"/>
              <a:gd name="connsiteX483" fmla="*/ 4780440 w 7467600"/>
              <a:gd name="connsiteY483" fmla="*/ 4470290 h 6858000"/>
              <a:gd name="connsiteX484" fmla="*/ 4898954 w 7467600"/>
              <a:gd name="connsiteY484" fmla="*/ 4662092 h 6858000"/>
              <a:gd name="connsiteX485" fmla="*/ 4900699 w 7467600"/>
              <a:gd name="connsiteY485" fmla="*/ 4670867 h 6858000"/>
              <a:gd name="connsiteX486" fmla="*/ 5714511 w 7467600"/>
              <a:gd name="connsiteY486" fmla="*/ 4663483 h 6858000"/>
              <a:gd name="connsiteX487" fmla="*/ 5464793 w 7467600"/>
              <a:gd name="connsiteY487" fmla="*/ 4393556 h 6858000"/>
              <a:gd name="connsiteX488" fmla="*/ 5461897 w 7467600"/>
              <a:gd name="connsiteY488" fmla="*/ 4390879 h 6858000"/>
              <a:gd name="connsiteX489" fmla="*/ 4294126 w 7467600"/>
              <a:gd name="connsiteY489" fmla="*/ 3303048 h 6858000"/>
              <a:gd name="connsiteX490" fmla="*/ 4305321 w 7467600"/>
              <a:gd name="connsiteY490" fmla="*/ 3256953 h 6858000"/>
              <a:gd name="connsiteX491" fmla="*/ 4949299 w 7467600"/>
              <a:gd name="connsiteY491" fmla="*/ 3766336 h 6858000"/>
              <a:gd name="connsiteX492" fmla="*/ 5291452 w 7467600"/>
              <a:gd name="connsiteY492" fmla="*/ 4076801 h 6858000"/>
              <a:gd name="connsiteX493" fmla="*/ 5434998 w 7467600"/>
              <a:gd name="connsiteY493" fmla="*/ 4254100 h 6858000"/>
              <a:gd name="connsiteX494" fmla="*/ 5351015 w 7467600"/>
              <a:gd name="connsiteY494" fmla="*/ 3760989 h 6858000"/>
              <a:gd name="connsiteX495" fmla="*/ 5413780 w 7467600"/>
              <a:gd name="connsiteY495" fmla="*/ 2966265 h 6858000"/>
              <a:gd name="connsiteX496" fmla="*/ 5425627 w 7467600"/>
              <a:gd name="connsiteY496" fmla="*/ 2954192 h 6858000"/>
              <a:gd name="connsiteX497" fmla="*/ 6604735 w 7467600"/>
              <a:gd name="connsiteY497" fmla="*/ 2041381 h 6858000"/>
              <a:gd name="connsiteX498" fmla="*/ 7204487 w 7467600"/>
              <a:gd name="connsiteY498" fmla="*/ 2742112 h 6858000"/>
              <a:gd name="connsiteX499" fmla="*/ 7131592 w 7467600"/>
              <a:gd name="connsiteY499" fmla="*/ 2672096 h 6858000"/>
              <a:gd name="connsiteX500" fmla="*/ 6996344 w 7467600"/>
              <a:gd name="connsiteY500" fmla="*/ 2518310 h 6858000"/>
              <a:gd name="connsiteX501" fmla="*/ 6735495 w 7467600"/>
              <a:gd name="connsiteY501" fmla="*/ 2196890 h 6858000"/>
              <a:gd name="connsiteX502" fmla="*/ 6721901 w 7467600"/>
              <a:gd name="connsiteY502" fmla="*/ 2179274 h 6858000"/>
              <a:gd name="connsiteX503" fmla="*/ 6604735 w 7467600"/>
              <a:gd name="connsiteY503" fmla="*/ 2041381 h 6858000"/>
              <a:gd name="connsiteX504" fmla="*/ 6591670 w 7467600"/>
              <a:gd name="connsiteY504" fmla="*/ 1988277 h 6858000"/>
              <a:gd name="connsiteX505" fmla="*/ 6747349 w 7467600"/>
              <a:gd name="connsiteY505" fmla="*/ 2160069 h 6858000"/>
              <a:gd name="connsiteX506" fmla="*/ 6760943 w 7467600"/>
              <a:gd name="connsiteY506" fmla="*/ 2177686 h 6858000"/>
              <a:gd name="connsiteX507" fmla="*/ 7021065 w 7467600"/>
              <a:gd name="connsiteY507" fmla="*/ 2498102 h 6858000"/>
              <a:gd name="connsiteX508" fmla="*/ 7155223 w 7467600"/>
              <a:gd name="connsiteY508" fmla="*/ 2650386 h 6858000"/>
              <a:gd name="connsiteX509" fmla="*/ 7203167 w 7467600"/>
              <a:gd name="connsiteY509" fmla="*/ 2697288 h 6858000"/>
              <a:gd name="connsiteX510" fmla="*/ 6937703 w 7467600"/>
              <a:gd name="connsiteY510" fmla="*/ 2321981 h 6858000"/>
              <a:gd name="connsiteX511" fmla="*/ 6591670 w 7467600"/>
              <a:gd name="connsiteY511" fmla="*/ 1988277 h 6858000"/>
              <a:gd name="connsiteX512" fmla="*/ 5798671 w 7467600"/>
              <a:gd name="connsiteY512" fmla="*/ 1981601 h 6858000"/>
              <a:gd name="connsiteX513" fmla="*/ 5754709 w 7467600"/>
              <a:gd name="connsiteY513" fmla="*/ 2071454 h 6858000"/>
              <a:gd name="connsiteX514" fmla="*/ 5763044 w 7467600"/>
              <a:gd name="connsiteY514" fmla="*/ 2842206 h 6858000"/>
              <a:gd name="connsiteX515" fmla="*/ 5764974 w 7467600"/>
              <a:gd name="connsiteY515" fmla="*/ 2799609 h 6858000"/>
              <a:gd name="connsiteX516" fmla="*/ 5767665 w 7467600"/>
              <a:gd name="connsiteY516" fmla="*/ 2666409 h 6858000"/>
              <a:gd name="connsiteX517" fmla="*/ 5763055 w 7467600"/>
              <a:gd name="connsiteY517" fmla="*/ 2579705 h 6858000"/>
              <a:gd name="connsiteX518" fmla="*/ 5758079 w 7467600"/>
              <a:gd name="connsiteY518" fmla="*/ 2492508 h 6858000"/>
              <a:gd name="connsiteX519" fmla="*/ 5779325 w 7467600"/>
              <a:gd name="connsiteY519" fmla="*/ 2197069 h 6858000"/>
              <a:gd name="connsiteX520" fmla="*/ 5798671 w 7467600"/>
              <a:gd name="connsiteY520" fmla="*/ 1981601 h 6858000"/>
              <a:gd name="connsiteX521" fmla="*/ 5829202 w 7467600"/>
              <a:gd name="connsiteY521" fmla="*/ 1971679 h 6858000"/>
              <a:gd name="connsiteX522" fmla="*/ 5809558 w 7467600"/>
              <a:gd name="connsiteY522" fmla="*/ 2198043 h 6858000"/>
              <a:gd name="connsiteX523" fmla="*/ 5788653 w 7467600"/>
              <a:gd name="connsiteY523" fmla="*/ 2489430 h 6858000"/>
              <a:gd name="connsiteX524" fmla="*/ 5793439 w 7467600"/>
              <a:gd name="connsiteY524" fmla="*/ 2575235 h 6858000"/>
              <a:gd name="connsiteX525" fmla="*/ 5796837 w 7467600"/>
              <a:gd name="connsiteY525" fmla="*/ 2637633 h 6858000"/>
              <a:gd name="connsiteX526" fmla="*/ 5818614 w 7467600"/>
              <a:gd name="connsiteY526" fmla="*/ 2473055 h 6858000"/>
              <a:gd name="connsiteX527" fmla="*/ 5829202 w 7467600"/>
              <a:gd name="connsiteY527" fmla="*/ 1971679 h 6858000"/>
              <a:gd name="connsiteX528" fmla="*/ 5911389 w 7467600"/>
              <a:gd name="connsiteY528" fmla="*/ 1898371 h 6858000"/>
              <a:gd name="connsiteX529" fmla="*/ 6237627 w 7467600"/>
              <a:gd name="connsiteY529" fmla="*/ 2231921 h 6858000"/>
              <a:gd name="connsiteX530" fmla="*/ 5911389 w 7467600"/>
              <a:gd name="connsiteY530" fmla="*/ 1898371 h 6858000"/>
              <a:gd name="connsiteX531" fmla="*/ 6944437 w 7467600"/>
              <a:gd name="connsiteY531" fmla="*/ 1575402 h 6858000"/>
              <a:gd name="connsiteX532" fmla="*/ 6304730 w 7467600"/>
              <a:gd name="connsiteY532" fmla="*/ 1766654 h 6858000"/>
              <a:gd name="connsiteX533" fmla="*/ 6944437 w 7467600"/>
              <a:gd name="connsiteY533" fmla="*/ 1575402 h 6858000"/>
              <a:gd name="connsiteX534" fmla="*/ 7019523 w 7467600"/>
              <a:gd name="connsiteY534" fmla="*/ 1519450 h 6858000"/>
              <a:gd name="connsiteX535" fmla="*/ 6298091 w 7467600"/>
              <a:gd name="connsiteY535" fmla="*/ 1737122 h 6858000"/>
              <a:gd name="connsiteX536" fmla="*/ 7019523 w 7467600"/>
              <a:gd name="connsiteY536" fmla="*/ 1519450 h 6858000"/>
              <a:gd name="connsiteX537" fmla="*/ 2399523 w 7467600"/>
              <a:gd name="connsiteY537" fmla="*/ 1428234 h 6858000"/>
              <a:gd name="connsiteX538" fmla="*/ 2224982 w 7467600"/>
              <a:gd name="connsiteY538" fmla="*/ 1826201 h 6858000"/>
              <a:gd name="connsiteX539" fmla="*/ 2096099 w 7467600"/>
              <a:gd name="connsiteY539" fmla="*/ 2345900 h 6858000"/>
              <a:gd name="connsiteX540" fmla="*/ 2283317 w 7467600"/>
              <a:gd name="connsiteY540" fmla="*/ 1796925 h 6858000"/>
              <a:gd name="connsiteX541" fmla="*/ 2399523 w 7467600"/>
              <a:gd name="connsiteY541" fmla="*/ 1428234 h 6858000"/>
              <a:gd name="connsiteX542" fmla="*/ 2448558 w 7467600"/>
              <a:gd name="connsiteY542" fmla="*/ 1373435 h 6858000"/>
              <a:gd name="connsiteX543" fmla="*/ 2312521 w 7467600"/>
              <a:gd name="connsiteY543" fmla="*/ 1806140 h 6858000"/>
              <a:gd name="connsiteX544" fmla="*/ 2127533 w 7467600"/>
              <a:gd name="connsiteY544" fmla="*/ 2348380 h 6858000"/>
              <a:gd name="connsiteX545" fmla="*/ 2358080 w 7467600"/>
              <a:gd name="connsiteY545" fmla="*/ 1866134 h 6858000"/>
              <a:gd name="connsiteX546" fmla="*/ 2407436 w 7467600"/>
              <a:gd name="connsiteY546" fmla="*/ 1651070 h 6858000"/>
              <a:gd name="connsiteX547" fmla="*/ 2448558 w 7467600"/>
              <a:gd name="connsiteY547" fmla="*/ 1373435 h 6858000"/>
              <a:gd name="connsiteX548" fmla="*/ 278707 w 7467600"/>
              <a:gd name="connsiteY548" fmla="*/ 1352270 h 6858000"/>
              <a:gd name="connsiteX549" fmla="*/ 321570 w 7467600"/>
              <a:gd name="connsiteY549" fmla="*/ 1861610 h 6858000"/>
              <a:gd name="connsiteX550" fmla="*/ 294281 w 7467600"/>
              <a:gd name="connsiteY550" fmla="*/ 1440658 h 6858000"/>
              <a:gd name="connsiteX551" fmla="*/ 278707 w 7467600"/>
              <a:gd name="connsiteY551" fmla="*/ 1352270 h 6858000"/>
              <a:gd name="connsiteX552" fmla="*/ 1423821 w 7467600"/>
              <a:gd name="connsiteY552" fmla="*/ 1351958 h 6858000"/>
              <a:gd name="connsiteX553" fmla="*/ 1638521 w 7467600"/>
              <a:gd name="connsiteY553" fmla="*/ 1908470 h 6858000"/>
              <a:gd name="connsiteX554" fmla="*/ 1754199 w 7467600"/>
              <a:gd name="connsiteY554" fmla="*/ 2149284 h 6858000"/>
              <a:gd name="connsiteX555" fmla="*/ 1908359 w 7467600"/>
              <a:gd name="connsiteY555" fmla="*/ 2364988 h 6858000"/>
              <a:gd name="connsiteX556" fmla="*/ 1647661 w 7467600"/>
              <a:gd name="connsiteY556" fmla="*/ 1825945 h 6858000"/>
              <a:gd name="connsiteX557" fmla="*/ 1423821 w 7467600"/>
              <a:gd name="connsiteY557" fmla="*/ 1351958 h 6858000"/>
              <a:gd name="connsiteX558" fmla="*/ 1431890 w 7467600"/>
              <a:gd name="connsiteY558" fmla="*/ 1306475 h 6858000"/>
              <a:gd name="connsiteX559" fmla="*/ 1507597 w 7467600"/>
              <a:gd name="connsiteY559" fmla="*/ 1446132 h 6858000"/>
              <a:gd name="connsiteX560" fmla="*/ 1674586 w 7467600"/>
              <a:gd name="connsiteY560" fmla="*/ 1813832 h 6858000"/>
              <a:gd name="connsiteX561" fmla="*/ 1815950 w 7467600"/>
              <a:gd name="connsiteY561" fmla="*/ 2128564 h 6858000"/>
              <a:gd name="connsiteX562" fmla="*/ 1984242 w 7467600"/>
              <a:gd name="connsiteY562" fmla="*/ 2430829 h 6858000"/>
              <a:gd name="connsiteX563" fmla="*/ 2014023 w 7467600"/>
              <a:gd name="connsiteY563" fmla="*/ 2450995 h 6858000"/>
              <a:gd name="connsiteX564" fmla="*/ 1747337 w 7467600"/>
              <a:gd name="connsiteY564" fmla="*/ 1855264 h 6858000"/>
              <a:gd name="connsiteX565" fmla="*/ 1533749 w 7467600"/>
              <a:gd name="connsiteY565" fmla="*/ 1478656 h 6858000"/>
              <a:gd name="connsiteX566" fmla="*/ 1431890 w 7467600"/>
              <a:gd name="connsiteY566" fmla="*/ 1306475 h 6858000"/>
              <a:gd name="connsiteX567" fmla="*/ 5052692 w 7467600"/>
              <a:gd name="connsiteY567" fmla="*/ 1292994 h 6858000"/>
              <a:gd name="connsiteX568" fmla="*/ 5200661 w 7467600"/>
              <a:gd name="connsiteY568" fmla="*/ 1635186 h 6858000"/>
              <a:gd name="connsiteX569" fmla="*/ 5297138 w 7467600"/>
              <a:gd name="connsiteY569" fmla="*/ 1906351 h 6858000"/>
              <a:gd name="connsiteX570" fmla="*/ 5052692 w 7467600"/>
              <a:gd name="connsiteY570" fmla="*/ 1292994 h 6858000"/>
              <a:gd name="connsiteX571" fmla="*/ 5009948 w 7467600"/>
              <a:gd name="connsiteY571" fmla="*/ 1273619 h 6858000"/>
              <a:gd name="connsiteX572" fmla="*/ 5121777 w 7467600"/>
              <a:gd name="connsiteY572" fmla="*/ 1654213 h 6858000"/>
              <a:gd name="connsiteX573" fmla="*/ 5293545 w 7467600"/>
              <a:gd name="connsiteY573" fmla="*/ 2072247 h 6858000"/>
              <a:gd name="connsiteX574" fmla="*/ 5294042 w 7467600"/>
              <a:gd name="connsiteY574" fmla="*/ 2065019 h 6858000"/>
              <a:gd name="connsiteX575" fmla="*/ 5171936 w 7467600"/>
              <a:gd name="connsiteY575" fmla="*/ 1647613 h 6858000"/>
              <a:gd name="connsiteX576" fmla="*/ 5009948 w 7467600"/>
              <a:gd name="connsiteY576" fmla="*/ 1273619 h 6858000"/>
              <a:gd name="connsiteX577" fmla="*/ 655236 w 7467600"/>
              <a:gd name="connsiteY577" fmla="*/ 1268632 h 6858000"/>
              <a:gd name="connsiteX578" fmla="*/ 839521 w 7467600"/>
              <a:gd name="connsiteY578" fmla="*/ 1685315 h 6858000"/>
              <a:gd name="connsiteX579" fmla="*/ 1109416 w 7467600"/>
              <a:gd name="connsiteY579" fmla="*/ 2061663 h 6858000"/>
              <a:gd name="connsiteX580" fmla="*/ 1298300 w 7467600"/>
              <a:gd name="connsiteY580" fmla="*/ 2247742 h 6858000"/>
              <a:gd name="connsiteX581" fmla="*/ 1125871 w 7467600"/>
              <a:gd name="connsiteY581" fmla="*/ 1989513 h 6858000"/>
              <a:gd name="connsiteX582" fmla="*/ 981574 w 7467600"/>
              <a:gd name="connsiteY582" fmla="*/ 1783157 h 6858000"/>
              <a:gd name="connsiteX583" fmla="*/ 922198 w 7467600"/>
              <a:gd name="connsiteY583" fmla="*/ 1677437 h 6858000"/>
              <a:gd name="connsiteX584" fmla="*/ 869293 w 7467600"/>
              <a:gd name="connsiteY584" fmla="*/ 1583214 h 6858000"/>
              <a:gd name="connsiteX585" fmla="*/ 751431 w 7467600"/>
              <a:gd name="connsiteY585" fmla="*/ 1405731 h 6858000"/>
              <a:gd name="connsiteX586" fmla="*/ 655236 w 7467600"/>
              <a:gd name="connsiteY586" fmla="*/ 1268632 h 6858000"/>
              <a:gd name="connsiteX587" fmla="*/ 6516292 w 7467600"/>
              <a:gd name="connsiteY587" fmla="*/ 1263064 h 6858000"/>
              <a:gd name="connsiteX588" fmla="*/ 5736320 w 7467600"/>
              <a:gd name="connsiteY588" fmla="*/ 1501803 h 6858000"/>
              <a:gd name="connsiteX589" fmla="*/ 6516292 w 7467600"/>
              <a:gd name="connsiteY589" fmla="*/ 1263064 h 6858000"/>
              <a:gd name="connsiteX590" fmla="*/ 291466 w 7467600"/>
              <a:gd name="connsiteY590" fmla="*/ 1250369 h 6858000"/>
              <a:gd name="connsiteX591" fmla="*/ 323180 w 7467600"/>
              <a:gd name="connsiteY591" fmla="*/ 1435283 h 6858000"/>
              <a:gd name="connsiteX592" fmla="*/ 349381 w 7467600"/>
              <a:gd name="connsiteY592" fmla="*/ 1875041 h 6858000"/>
              <a:gd name="connsiteX593" fmla="*/ 374363 w 7467600"/>
              <a:gd name="connsiteY593" fmla="*/ 1506494 h 6858000"/>
              <a:gd name="connsiteX594" fmla="*/ 302168 w 7467600"/>
              <a:gd name="connsiteY594" fmla="*/ 1274495 h 6858000"/>
              <a:gd name="connsiteX595" fmla="*/ 291466 w 7467600"/>
              <a:gd name="connsiteY595" fmla="*/ 1250369 h 6858000"/>
              <a:gd name="connsiteX596" fmla="*/ 678222 w 7467600"/>
              <a:gd name="connsiteY596" fmla="*/ 1248670 h 6858000"/>
              <a:gd name="connsiteX597" fmla="*/ 775536 w 7467600"/>
              <a:gd name="connsiteY597" fmla="*/ 1388015 h 6858000"/>
              <a:gd name="connsiteX598" fmla="*/ 894529 w 7467600"/>
              <a:gd name="connsiteY598" fmla="*/ 1567739 h 6858000"/>
              <a:gd name="connsiteX599" fmla="*/ 948000 w 7467600"/>
              <a:gd name="connsiteY599" fmla="*/ 1663088 h 6858000"/>
              <a:gd name="connsiteX600" fmla="*/ 1006812 w 7467600"/>
              <a:gd name="connsiteY600" fmla="*/ 1767683 h 6858000"/>
              <a:gd name="connsiteX601" fmla="*/ 1149133 w 7467600"/>
              <a:gd name="connsiteY601" fmla="*/ 1971513 h 6858000"/>
              <a:gd name="connsiteX602" fmla="*/ 1333952 w 7467600"/>
              <a:gd name="connsiteY602" fmla="*/ 2251620 h 6858000"/>
              <a:gd name="connsiteX603" fmla="*/ 1337329 w 7467600"/>
              <a:gd name="connsiteY603" fmla="*/ 2258350 h 6858000"/>
              <a:gd name="connsiteX604" fmla="*/ 1014726 w 7467600"/>
              <a:gd name="connsiteY604" fmla="*/ 1615556 h 6858000"/>
              <a:gd name="connsiteX605" fmla="*/ 678222 w 7467600"/>
              <a:gd name="connsiteY605" fmla="*/ 1248670 h 6858000"/>
              <a:gd name="connsiteX606" fmla="*/ 6691602 w 7467600"/>
              <a:gd name="connsiteY606" fmla="*/ 1140573 h 6858000"/>
              <a:gd name="connsiteX607" fmla="*/ 6571100 w 7467600"/>
              <a:gd name="connsiteY607" fmla="*/ 1183662 h 6858000"/>
              <a:gd name="connsiteX608" fmla="*/ 6241687 w 7467600"/>
              <a:gd name="connsiteY608" fmla="*/ 1257600 h 6858000"/>
              <a:gd name="connsiteX609" fmla="*/ 5693009 w 7467600"/>
              <a:gd name="connsiteY609" fmla="*/ 1478256 h 6858000"/>
              <a:gd name="connsiteX610" fmla="*/ 6548420 w 7467600"/>
              <a:gd name="connsiteY610" fmla="*/ 1214599 h 6858000"/>
              <a:gd name="connsiteX611" fmla="*/ 6605473 w 7467600"/>
              <a:gd name="connsiteY611" fmla="*/ 1184686 h 6858000"/>
              <a:gd name="connsiteX612" fmla="*/ 6691602 w 7467600"/>
              <a:gd name="connsiteY612" fmla="*/ 1140573 h 6858000"/>
              <a:gd name="connsiteX613" fmla="*/ 4002475 w 7467600"/>
              <a:gd name="connsiteY613" fmla="*/ 1037802 h 6858000"/>
              <a:gd name="connsiteX614" fmla="*/ 4000324 w 7467600"/>
              <a:gd name="connsiteY614" fmla="*/ 1039362 h 6858000"/>
              <a:gd name="connsiteX615" fmla="*/ 4002862 w 7467600"/>
              <a:gd name="connsiteY615" fmla="*/ 1042866 h 6858000"/>
              <a:gd name="connsiteX616" fmla="*/ 4002475 w 7467600"/>
              <a:gd name="connsiteY616" fmla="*/ 1037802 h 6858000"/>
              <a:gd name="connsiteX617" fmla="*/ 506322 w 7467600"/>
              <a:gd name="connsiteY617" fmla="*/ 1020997 h 6858000"/>
              <a:gd name="connsiteX618" fmla="*/ 533068 w 7467600"/>
              <a:gd name="connsiteY618" fmla="*/ 1029409 h 6858000"/>
              <a:gd name="connsiteX619" fmla="*/ 1232525 w 7467600"/>
              <a:gd name="connsiteY619" fmla="*/ 1804675 h 6858000"/>
              <a:gd name="connsiteX620" fmla="*/ 1388858 w 7467600"/>
              <a:gd name="connsiteY620" fmla="*/ 2368011 h 6858000"/>
              <a:gd name="connsiteX621" fmla="*/ 1384098 w 7467600"/>
              <a:gd name="connsiteY621" fmla="*/ 2378125 h 6858000"/>
              <a:gd name="connsiteX622" fmla="*/ 1425393 w 7467600"/>
              <a:gd name="connsiteY622" fmla="*/ 2589124 h 6858000"/>
              <a:gd name="connsiteX623" fmla="*/ 1424001 w 7467600"/>
              <a:gd name="connsiteY623" fmla="*/ 2597541 h 6858000"/>
              <a:gd name="connsiteX624" fmla="*/ 2152729 w 7467600"/>
              <a:gd name="connsiteY624" fmla="*/ 2864487 h 6858000"/>
              <a:gd name="connsiteX625" fmla="*/ 2020609 w 7467600"/>
              <a:gd name="connsiteY625" fmla="*/ 2539671 h 6858000"/>
              <a:gd name="connsiteX626" fmla="*/ 2018920 w 7467600"/>
              <a:gd name="connsiteY626" fmla="*/ 2536309 h 6858000"/>
              <a:gd name="connsiteX627" fmla="*/ 1342441 w 7467600"/>
              <a:gd name="connsiteY627" fmla="*/ 1173017 h 6858000"/>
              <a:gd name="connsiteX628" fmla="*/ 1367925 w 7467600"/>
              <a:gd name="connsiteY628" fmla="*/ 1135648 h 6858000"/>
              <a:gd name="connsiteX629" fmla="*/ 1771401 w 7467600"/>
              <a:gd name="connsiteY629" fmla="*/ 1806673 h 6858000"/>
              <a:gd name="connsiteX630" fmla="*/ 1972385 w 7467600"/>
              <a:gd name="connsiteY630" fmla="*/ 2198735 h 6858000"/>
              <a:gd name="connsiteX631" fmla="*/ 2040892 w 7467600"/>
              <a:gd name="connsiteY631" fmla="*/ 2405205 h 6858000"/>
              <a:gd name="connsiteX632" fmla="*/ 2131689 w 7467600"/>
              <a:gd name="connsiteY632" fmla="*/ 1936926 h 6858000"/>
              <a:gd name="connsiteX633" fmla="*/ 2454820 w 7467600"/>
              <a:gd name="connsiteY633" fmla="*/ 1248808 h 6858000"/>
              <a:gd name="connsiteX634" fmla="*/ 2492512 w 7467600"/>
              <a:gd name="connsiteY634" fmla="*/ 1302920 h 6858000"/>
              <a:gd name="connsiteX635" fmla="*/ 2081216 w 7467600"/>
              <a:gd name="connsiteY635" fmla="*/ 2527513 h 6858000"/>
              <a:gd name="connsiteX636" fmla="*/ 2081211 w 7467600"/>
              <a:gd name="connsiteY636" fmla="*/ 2528916 h 6858000"/>
              <a:gd name="connsiteX637" fmla="*/ 2199067 w 7467600"/>
              <a:gd name="connsiteY637" fmla="*/ 2884061 h 6858000"/>
              <a:gd name="connsiteX638" fmla="*/ 3192586 w 7467600"/>
              <a:gd name="connsiteY638" fmla="*/ 3411496 h 6858000"/>
              <a:gd name="connsiteX639" fmla="*/ 3182620 w 7467600"/>
              <a:gd name="connsiteY639" fmla="*/ 3483279 h 6858000"/>
              <a:gd name="connsiteX640" fmla="*/ 2435119 w 7467600"/>
              <a:gd name="connsiteY640" fmla="*/ 3080173 h 6858000"/>
              <a:gd name="connsiteX641" fmla="*/ 2410152 w 7467600"/>
              <a:gd name="connsiteY641" fmla="*/ 3063751 h 6858000"/>
              <a:gd name="connsiteX642" fmla="*/ 2408099 w 7467600"/>
              <a:gd name="connsiteY642" fmla="*/ 3064403 h 6858000"/>
              <a:gd name="connsiteX643" fmla="*/ 2407218 w 7467600"/>
              <a:gd name="connsiteY643" fmla="*/ 3070324 h 6858000"/>
              <a:gd name="connsiteX644" fmla="*/ 2380138 w 7467600"/>
              <a:gd name="connsiteY644" fmla="*/ 3099341 h 6858000"/>
              <a:gd name="connsiteX645" fmla="*/ 1765923 w 7467600"/>
              <a:gd name="connsiteY645" fmla="*/ 3581043 h 6858000"/>
              <a:gd name="connsiteX646" fmla="*/ 1702258 w 7467600"/>
              <a:gd name="connsiteY646" fmla="*/ 3612286 h 6858000"/>
              <a:gd name="connsiteX647" fmla="*/ 1538370 w 7467600"/>
              <a:gd name="connsiteY647" fmla="*/ 3811804 h 6858000"/>
              <a:gd name="connsiteX648" fmla="*/ 542867 w 7467600"/>
              <a:gd name="connsiteY648" fmla="*/ 4944092 h 6858000"/>
              <a:gd name="connsiteX649" fmla="*/ 515800 w 7467600"/>
              <a:gd name="connsiteY649" fmla="*/ 4862180 h 6858000"/>
              <a:gd name="connsiteX650" fmla="*/ 909145 w 7467600"/>
              <a:gd name="connsiteY650" fmla="*/ 4199225 h 6858000"/>
              <a:gd name="connsiteX651" fmla="*/ 1214067 w 7467600"/>
              <a:gd name="connsiteY651" fmla="*/ 3908561 h 6858000"/>
              <a:gd name="connsiteX652" fmla="*/ 640967 w 7467600"/>
              <a:gd name="connsiteY652" fmla="*/ 4105601 h 6858000"/>
              <a:gd name="connsiteX653" fmla="*/ 112563 w 7467600"/>
              <a:gd name="connsiteY653" fmla="*/ 4396952 h 6858000"/>
              <a:gd name="connsiteX654" fmla="*/ 0 w 7467600"/>
              <a:gd name="connsiteY654" fmla="*/ 4466006 h 6858000"/>
              <a:gd name="connsiteX655" fmla="*/ 0 w 7467600"/>
              <a:gd name="connsiteY655" fmla="*/ 4233763 h 6858000"/>
              <a:gd name="connsiteX656" fmla="*/ 36881 w 7467600"/>
              <a:gd name="connsiteY656" fmla="*/ 4200118 h 6858000"/>
              <a:gd name="connsiteX657" fmla="*/ 910534 w 7467600"/>
              <a:gd name="connsiteY657" fmla="*/ 3629753 h 6858000"/>
              <a:gd name="connsiteX658" fmla="*/ 1578717 w 7467600"/>
              <a:gd name="connsiteY658" fmla="*/ 3575982 h 6858000"/>
              <a:gd name="connsiteX659" fmla="*/ 2338780 w 7467600"/>
              <a:gd name="connsiteY659" fmla="*/ 3033725 h 6858000"/>
              <a:gd name="connsiteX660" fmla="*/ 1807991 w 7467600"/>
              <a:gd name="connsiteY660" fmla="*/ 2807184 h 6858000"/>
              <a:gd name="connsiteX661" fmla="*/ 1416358 w 7467600"/>
              <a:gd name="connsiteY661" fmla="*/ 3112571 h 6858000"/>
              <a:gd name="connsiteX662" fmla="*/ 939066 w 7467600"/>
              <a:gd name="connsiteY662" fmla="*/ 3378798 h 6858000"/>
              <a:gd name="connsiteX663" fmla="*/ 115099 w 7467600"/>
              <a:gd name="connsiteY663" fmla="*/ 3607650 h 6858000"/>
              <a:gd name="connsiteX664" fmla="*/ 97284 w 7467600"/>
              <a:gd name="connsiteY664" fmla="*/ 3520393 h 6858000"/>
              <a:gd name="connsiteX665" fmla="*/ 922050 w 7467600"/>
              <a:gd name="connsiteY665" fmla="*/ 3074867 h 6858000"/>
              <a:gd name="connsiteX666" fmla="*/ 1405265 w 7467600"/>
              <a:gd name="connsiteY666" fmla="*/ 3016319 h 6858000"/>
              <a:gd name="connsiteX667" fmla="*/ 1407512 w 7467600"/>
              <a:gd name="connsiteY667" fmla="*/ 3018001 h 6858000"/>
              <a:gd name="connsiteX668" fmla="*/ 1726266 w 7467600"/>
              <a:gd name="connsiteY668" fmla="*/ 2777274 h 6858000"/>
              <a:gd name="connsiteX669" fmla="*/ 625390 w 7467600"/>
              <a:gd name="connsiteY669" fmla="*/ 2514541 h 6858000"/>
              <a:gd name="connsiteX670" fmla="*/ 619799 w 7467600"/>
              <a:gd name="connsiteY670" fmla="*/ 2527180 h 6858000"/>
              <a:gd name="connsiteX671" fmla="*/ 310030 w 7467600"/>
              <a:gd name="connsiteY671" fmla="*/ 2771818 h 6858000"/>
              <a:gd name="connsiteX672" fmla="*/ 173877 w 7467600"/>
              <a:gd name="connsiteY672" fmla="*/ 2937056 h 6858000"/>
              <a:gd name="connsiteX673" fmla="*/ 77889 w 7467600"/>
              <a:gd name="connsiteY673" fmla="*/ 3138440 h 6858000"/>
              <a:gd name="connsiteX674" fmla="*/ 0 w 7467600"/>
              <a:gd name="connsiteY674" fmla="*/ 3271395 h 6858000"/>
              <a:gd name="connsiteX675" fmla="*/ 0 w 7467600"/>
              <a:gd name="connsiteY675" fmla="*/ 3153002 h 6858000"/>
              <a:gd name="connsiteX676" fmla="*/ 2386 w 7467600"/>
              <a:gd name="connsiteY676" fmla="*/ 3149203 h 6858000"/>
              <a:gd name="connsiteX677" fmla="*/ 89753 w 7467600"/>
              <a:gd name="connsiteY677" fmla="*/ 2987702 h 6858000"/>
              <a:gd name="connsiteX678" fmla="*/ 76869 w 7467600"/>
              <a:gd name="connsiteY678" fmla="*/ 3005404 h 6858000"/>
              <a:gd name="connsiteX679" fmla="*/ 32049 w 7467600"/>
              <a:gd name="connsiteY679" fmla="*/ 3065814 h 6858000"/>
              <a:gd name="connsiteX680" fmla="*/ 0 w 7467600"/>
              <a:gd name="connsiteY680" fmla="*/ 3108744 h 6858000"/>
              <a:gd name="connsiteX681" fmla="*/ 0 w 7467600"/>
              <a:gd name="connsiteY681" fmla="*/ 3058059 h 6858000"/>
              <a:gd name="connsiteX682" fmla="*/ 7610 w 7467600"/>
              <a:gd name="connsiteY682" fmla="*/ 3047889 h 6858000"/>
              <a:gd name="connsiteX683" fmla="*/ 52419 w 7467600"/>
              <a:gd name="connsiteY683" fmla="*/ 2987479 h 6858000"/>
              <a:gd name="connsiteX684" fmla="*/ 59142 w 7467600"/>
              <a:gd name="connsiteY684" fmla="*/ 2978488 h 6858000"/>
              <a:gd name="connsiteX685" fmla="*/ 0 w 7467600"/>
              <a:gd name="connsiteY685" fmla="*/ 3015334 h 6858000"/>
              <a:gd name="connsiteX686" fmla="*/ 0 w 7467600"/>
              <a:gd name="connsiteY686" fmla="*/ 2914286 h 6858000"/>
              <a:gd name="connsiteX687" fmla="*/ 36383 w 7467600"/>
              <a:gd name="connsiteY687" fmla="*/ 2901128 h 6858000"/>
              <a:gd name="connsiteX688" fmla="*/ 156329 w 7467600"/>
              <a:gd name="connsiteY688" fmla="*/ 2840533 h 6858000"/>
              <a:gd name="connsiteX689" fmla="*/ 358355 w 7467600"/>
              <a:gd name="connsiteY689" fmla="*/ 2620471 h 6858000"/>
              <a:gd name="connsiteX690" fmla="*/ 510577 w 7467600"/>
              <a:gd name="connsiteY690" fmla="*/ 2501244 h 6858000"/>
              <a:gd name="connsiteX691" fmla="*/ 211967 w 7467600"/>
              <a:gd name="connsiteY691" fmla="*/ 2479171 h 6858000"/>
              <a:gd name="connsiteX692" fmla="*/ 0 w 7467600"/>
              <a:gd name="connsiteY692" fmla="*/ 2476398 h 6858000"/>
              <a:gd name="connsiteX693" fmla="*/ 0 w 7467600"/>
              <a:gd name="connsiteY693" fmla="*/ 2389189 h 6858000"/>
              <a:gd name="connsiteX694" fmla="*/ 103062 w 7467600"/>
              <a:gd name="connsiteY694" fmla="*/ 2389518 h 6858000"/>
              <a:gd name="connsiteX695" fmla="*/ 510734 w 7467600"/>
              <a:gd name="connsiteY695" fmla="*/ 2416201 h 6858000"/>
              <a:gd name="connsiteX696" fmla="*/ 279257 w 7467600"/>
              <a:gd name="connsiteY696" fmla="*/ 2092102 h 6858000"/>
              <a:gd name="connsiteX697" fmla="*/ 65265 w 7467600"/>
              <a:gd name="connsiteY697" fmla="*/ 2006049 h 6858000"/>
              <a:gd name="connsiteX698" fmla="*/ 0 w 7467600"/>
              <a:gd name="connsiteY698" fmla="*/ 1982532 h 6858000"/>
              <a:gd name="connsiteX699" fmla="*/ 0 w 7467600"/>
              <a:gd name="connsiteY699" fmla="*/ 1912789 h 6858000"/>
              <a:gd name="connsiteX700" fmla="*/ 97460 w 7467600"/>
              <a:gd name="connsiteY700" fmla="*/ 1953725 h 6858000"/>
              <a:gd name="connsiteX701" fmla="*/ 221272 w 7467600"/>
              <a:gd name="connsiteY701" fmla="*/ 1980766 h 6858000"/>
              <a:gd name="connsiteX702" fmla="*/ 116765 w 7467600"/>
              <a:gd name="connsiteY702" fmla="*/ 1911033 h 6858000"/>
              <a:gd name="connsiteX703" fmla="*/ 16405 w 7467600"/>
              <a:gd name="connsiteY703" fmla="*/ 1803412 h 6858000"/>
              <a:gd name="connsiteX704" fmla="*/ 0 w 7467600"/>
              <a:gd name="connsiteY704" fmla="*/ 1784777 h 6858000"/>
              <a:gd name="connsiteX705" fmla="*/ 0 w 7467600"/>
              <a:gd name="connsiteY705" fmla="*/ 1740082 h 6858000"/>
              <a:gd name="connsiteX706" fmla="*/ 39394 w 7467600"/>
              <a:gd name="connsiteY706" fmla="*/ 1784856 h 6858000"/>
              <a:gd name="connsiteX707" fmla="*/ 135813 w 7467600"/>
              <a:gd name="connsiteY707" fmla="*/ 1888838 h 6858000"/>
              <a:gd name="connsiteX708" fmla="*/ 242575 w 7467600"/>
              <a:gd name="connsiteY708" fmla="*/ 1958841 h 6858000"/>
              <a:gd name="connsiteX709" fmla="*/ 82197 w 7467600"/>
              <a:gd name="connsiteY709" fmla="*/ 1754826 h 6858000"/>
              <a:gd name="connsiteX710" fmla="*/ 0 w 7467600"/>
              <a:gd name="connsiteY710" fmla="*/ 1679650 h 6858000"/>
              <a:gd name="connsiteX711" fmla="*/ 0 w 7467600"/>
              <a:gd name="connsiteY711" fmla="*/ 1602463 h 6858000"/>
              <a:gd name="connsiteX712" fmla="*/ 84689 w 7467600"/>
              <a:gd name="connsiteY712" fmla="*/ 1677442 h 6858000"/>
              <a:gd name="connsiteX713" fmla="*/ 298437 w 7467600"/>
              <a:gd name="connsiteY713" fmla="*/ 1968019 h 6858000"/>
              <a:gd name="connsiteX714" fmla="*/ 227269 w 7467600"/>
              <a:gd name="connsiteY714" fmla="*/ 1114064 h 6858000"/>
              <a:gd name="connsiteX715" fmla="*/ 248003 w 7467600"/>
              <a:gd name="connsiteY715" fmla="*/ 1089613 h 6858000"/>
              <a:gd name="connsiteX716" fmla="*/ 427020 w 7467600"/>
              <a:gd name="connsiteY716" fmla="*/ 1619803 h 6858000"/>
              <a:gd name="connsiteX717" fmla="*/ 340345 w 7467600"/>
              <a:gd name="connsiteY717" fmla="*/ 2027739 h 6858000"/>
              <a:gd name="connsiteX718" fmla="*/ 360865 w 7467600"/>
              <a:gd name="connsiteY718" fmla="*/ 2044827 h 6858000"/>
              <a:gd name="connsiteX719" fmla="*/ 560414 w 7467600"/>
              <a:gd name="connsiteY719" fmla="*/ 2421457 h 6858000"/>
              <a:gd name="connsiteX720" fmla="*/ 1359703 w 7467600"/>
              <a:gd name="connsiteY720" fmla="*/ 2578554 h 6858000"/>
              <a:gd name="connsiteX721" fmla="*/ 1359422 w 7467600"/>
              <a:gd name="connsiteY721" fmla="*/ 2577994 h 6858000"/>
              <a:gd name="connsiteX722" fmla="*/ 828701 w 7467600"/>
              <a:gd name="connsiteY722" fmla="*/ 1839520 h 6858000"/>
              <a:gd name="connsiteX723" fmla="*/ 494427 w 7467600"/>
              <a:gd name="connsiteY723" fmla="*/ 1092333 h 6858000"/>
              <a:gd name="connsiteX724" fmla="*/ 506322 w 7467600"/>
              <a:gd name="connsiteY724" fmla="*/ 1020997 h 6858000"/>
              <a:gd name="connsiteX725" fmla="*/ 4570198 w 7467600"/>
              <a:gd name="connsiteY725" fmla="*/ 978081 h 6858000"/>
              <a:gd name="connsiteX726" fmla="*/ 4523691 w 7467600"/>
              <a:gd name="connsiteY726" fmla="*/ 1127776 h 6858000"/>
              <a:gd name="connsiteX727" fmla="*/ 4509875 w 7467600"/>
              <a:gd name="connsiteY727" fmla="*/ 1167552 h 6858000"/>
              <a:gd name="connsiteX728" fmla="*/ 4478168 w 7467600"/>
              <a:gd name="connsiteY728" fmla="*/ 1260735 h 6858000"/>
              <a:gd name="connsiteX729" fmla="*/ 4409309 w 7467600"/>
              <a:gd name="connsiteY729" fmla="*/ 1666996 h 6858000"/>
              <a:gd name="connsiteX730" fmla="*/ 4370031 w 7467600"/>
              <a:gd name="connsiteY730" fmla="*/ 1955666 h 6858000"/>
              <a:gd name="connsiteX731" fmla="*/ 4570198 w 7467600"/>
              <a:gd name="connsiteY731" fmla="*/ 978081 h 6858000"/>
              <a:gd name="connsiteX732" fmla="*/ 4557898 w 7467600"/>
              <a:gd name="connsiteY732" fmla="*/ 900011 h 6858000"/>
              <a:gd name="connsiteX733" fmla="*/ 4344840 w 7467600"/>
              <a:gd name="connsiteY733" fmla="*/ 1922038 h 6858000"/>
              <a:gd name="connsiteX734" fmla="*/ 4378710 w 7467600"/>
              <a:gd name="connsiteY734" fmla="*/ 1665516 h 6858000"/>
              <a:gd name="connsiteX735" fmla="*/ 4448798 w 7467600"/>
              <a:gd name="connsiteY735" fmla="*/ 1253024 h 6858000"/>
              <a:gd name="connsiteX736" fmla="*/ 4480315 w 7467600"/>
              <a:gd name="connsiteY736" fmla="*/ 1158454 h 6858000"/>
              <a:gd name="connsiteX737" fmla="*/ 4494133 w 7467600"/>
              <a:gd name="connsiteY737" fmla="*/ 1118676 h 6858000"/>
              <a:gd name="connsiteX738" fmla="*/ 4557898 w 7467600"/>
              <a:gd name="connsiteY738" fmla="*/ 900011 h 6858000"/>
              <a:gd name="connsiteX739" fmla="*/ 5870151 w 7467600"/>
              <a:gd name="connsiteY739" fmla="*/ 898890 h 6858000"/>
              <a:gd name="connsiteX740" fmla="*/ 5861335 w 7467600"/>
              <a:gd name="connsiteY740" fmla="*/ 899177 h 6858000"/>
              <a:gd name="connsiteX741" fmla="*/ 5843702 w 7467600"/>
              <a:gd name="connsiteY741" fmla="*/ 899748 h 6858000"/>
              <a:gd name="connsiteX742" fmla="*/ 5651107 w 7467600"/>
              <a:gd name="connsiteY742" fmla="*/ 920306 h 6858000"/>
              <a:gd name="connsiteX743" fmla="*/ 5459407 w 7467600"/>
              <a:gd name="connsiteY743" fmla="*/ 940975 h 6858000"/>
              <a:gd name="connsiteX744" fmla="*/ 5374846 w 7467600"/>
              <a:gd name="connsiteY744" fmla="*/ 941988 h 6858000"/>
              <a:gd name="connsiteX745" fmla="*/ 5256105 w 7467600"/>
              <a:gd name="connsiteY745" fmla="*/ 945632 h 6858000"/>
              <a:gd name="connsiteX746" fmla="*/ 5107071 w 7467600"/>
              <a:gd name="connsiteY746" fmla="*/ 969720 h 6858000"/>
              <a:gd name="connsiteX747" fmla="*/ 4998681 w 7467600"/>
              <a:gd name="connsiteY747" fmla="*/ 988771 h 6858000"/>
              <a:gd name="connsiteX748" fmla="*/ 5870151 w 7467600"/>
              <a:gd name="connsiteY748" fmla="*/ 898890 h 6858000"/>
              <a:gd name="connsiteX749" fmla="*/ 5504425 w 7467600"/>
              <a:gd name="connsiteY749" fmla="*/ 848067 h 6858000"/>
              <a:gd name="connsiteX750" fmla="*/ 4968849 w 7467600"/>
              <a:gd name="connsiteY750" fmla="*/ 962318 h 6858000"/>
              <a:gd name="connsiteX751" fmla="*/ 5104039 w 7467600"/>
              <a:gd name="connsiteY751" fmla="*/ 940634 h 6858000"/>
              <a:gd name="connsiteX752" fmla="*/ 5256311 w 7467600"/>
              <a:gd name="connsiteY752" fmla="*/ 916490 h 6858000"/>
              <a:gd name="connsiteX753" fmla="*/ 5377381 w 7467600"/>
              <a:gd name="connsiteY753" fmla="*/ 912671 h 6858000"/>
              <a:gd name="connsiteX754" fmla="*/ 5460148 w 7467600"/>
              <a:gd name="connsiteY754" fmla="*/ 911442 h 6858000"/>
              <a:gd name="connsiteX755" fmla="*/ 5648971 w 7467600"/>
              <a:gd name="connsiteY755" fmla="*/ 891331 h 6858000"/>
              <a:gd name="connsiteX756" fmla="*/ 5844807 w 7467600"/>
              <a:gd name="connsiteY756" fmla="*/ 870718 h 6858000"/>
              <a:gd name="connsiteX757" fmla="*/ 5862975 w 7467600"/>
              <a:gd name="connsiteY757" fmla="*/ 869756 h 6858000"/>
              <a:gd name="connsiteX758" fmla="*/ 5920887 w 7467600"/>
              <a:gd name="connsiteY758" fmla="*/ 865929 h 6858000"/>
              <a:gd name="connsiteX759" fmla="*/ 5504425 w 7467600"/>
              <a:gd name="connsiteY759" fmla="*/ 848067 h 6858000"/>
              <a:gd name="connsiteX760" fmla="*/ 3607114 w 7467600"/>
              <a:gd name="connsiteY760" fmla="*/ 467441 h 6858000"/>
              <a:gd name="connsiteX761" fmla="*/ 3296242 w 7467600"/>
              <a:gd name="connsiteY761" fmla="*/ 807991 h 6858000"/>
              <a:gd name="connsiteX762" fmla="*/ 3174674 w 7467600"/>
              <a:gd name="connsiteY762" fmla="*/ 919759 h 6858000"/>
              <a:gd name="connsiteX763" fmla="*/ 3042978 w 7467600"/>
              <a:gd name="connsiteY763" fmla="*/ 1054894 h 6858000"/>
              <a:gd name="connsiteX764" fmla="*/ 2968914 w 7467600"/>
              <a:gd name="connsiteY764" fmla="*/ 1133756 h 6858000"/>
              <a:gd name="connsiteX765" fmla="*/ 3103823 w 7467600"/>
              <a:gd name="connsiteY765" fmla="*/ 1026814 h 6858000"/>
              <a:gd name="connsiteX766" fmla="*/ 3607114 w 7467600"/>
              <a:gd name="connsiteY766" fmla="*/ 467441 h 6858000"/>
              <a:gd name="connsiteX767" fmla="*/ 3744487 w 7467600"/>
              <a:gd name="connsiteY767" fmla="*/ 383136 h 6858000"/>
              <a:gd name="connsiteX768" fmla="*/ 3970213 w 7467600"/>
              <a:gd name="connsiteY768" fmla="*/ 995559 h 6858000"/>
              <a:gd name="connsiteX769" fmla="*/ 3744487 w 7467600"/>
              <a:gd name="connsiteY769" fmla="*/ 383136 h 6858000"/>
              <a:gd name="connsiteX770" fmla="*/ 3624562 w 7467600"/>
              <a:gd name="connsiteY770" fmla="*/ 367041 h 6858000"/>
              <a:gd name="connsiteX771" fmla="*/ 3489712 w 7467600"/>
              <a:gd name="connsiteY771" fmla="*/ 485386 h 6858000"/>
              <a:gd name="connsiteX772" fmla="*/ 3182994 w 7467600"/>
              <a:gd name="connsiteY772" fmla="*/ 828265 h 6858000"/>
              <a:gd name="connsiteX773" fmla="*/ 2892114 w 7467600"/>
              <a:gd name="connsiteY773" fmla="*/ 1172635 h 6858000"/>
              <a:gd name="connsiteX774" fmla="*/ 3021459 w 7467600"/>
              <a:gd name="connsiteY774" fmla="*/ 1035385 h 6858000"/>
              <a:gd name="connsiteX775" fmla="*/ 3153873 w 7467600"/>
              <a:gd name="connsiteY775" fmla="*/ 898971 h 6858000"/>
              <a:gd name="connsiteX776" fmla="*/ 3276511 w 7467600"/>
              <a:gd name="connsiteY776" fmla="*/ 786423 h 6858000"/>
              <a:gd name="connsiteX777" fmla="*/ 3584154 w 7467600"/>
              <a:gd name="connsiteY777" fmla="*/ 448218 h 6858000"/>
              <a:gd name="connsiteX778" fmla="*/ 3624562 w 7467600"/>
              <a:gd name="connsiteY778" fmla="*/ 367041 h 6858000"/>
              <a:gd name="connsiteX779" fmla="*/ 3766672 w 7467600"/>
              <a:gd name="connsiteY779" fmla="*/ 359429 h 6858000"/>
              <a:gd name="connsiteX780" fmla="*/ 3996338 w 7467600"/>
              <a:gd name="connsiteY780" fmla="*/ 968237 h 6858000"/>
              <a:gd name="connsiteX781" fmla="*/ 3766672 w 7467600"/>
              <a:gd name="connsiteY781" fmla="*/ 359429 h 6858000"/>
              <a:gd name="connsiteX782" fmla="*/ 5805386 w 7467600"/>
              <a:gd name="connsiteY782" fmla="*/ 239240 h 6858000"/>
              <a:gd name="connsiteX783" fmla="*/ 5736947 w 7467600"/>
              <a:gd name="connsiteY783" fmla="*/ 261367 h 6858000"/>
              <a:gd name="connsiteX784" fmla="*/ 5427012 w 7467600"/>
              <a:gd name="connsiteY784" fmla="*/ 311272 h 6858000"/>
              <a:gd name="connsiteX785" fmla="*/ 5147818 w 7467600"/>
              <a:gd name="connsiteY785" fmla="*/ 322112 h 6858000"/>
              <a:gd name="connsiteX786" fmla="*/ 5060854 w 7467600"/>
              <a:gd name="connsiteY786" fmla="*/ 311882 h 6858000"/>
              <a:gd name="connsiteX787" fmla="*/ 4945989 w 7467600"/>
              <a:gd name="connsiteY787" fmla="*/ 300516 h 6858000"/>
              <a:gd name="connsiteX788" fmla="*/ 5410479 w 7467600"/>
              <a:gd name="connsiteY788" fmla="*/ 348434 h 6858000"/>
              <a:gd name="connsiteX789" fmla="*/ 5805386 w 7467600"/>
              <a:gd name="connsiteY789" fmla="*/ 239240 h 6858000"/>
              <a:gd name="connsiteX790" fmla="*/ 5905192 w 7467600"/>
              <a:gd name="connsiteY790" fmla="*/ 163079 h 6858000"/>
              <a:gd name="connsiteX791" fmla="*/ 5865655 w 7467600"/>
              <a:gd name="connsiteY791" fmla="*/ 171901 h 6858000"/>
              <a:gd name="connsiteX792" fmla="*/ 5259740 w 7467600"/>
              <a:gd name="connsiteY792" fmla="*/ 257013 h 6858000"/>
              <a:gd name="connsiteX793" fmla="*/ 5208466 w 7467600"/>
              <a:gd name="connsiteY793" fmla="*/ 257550 h 6858000"/>
              <a:gd name="connsiteX794" fmla="*/ 4980204 w 7467600"/>
              <a:gd name="connsiteY794" fmla="*/ 271903 h 6858000"/>
              <a:gd name="connsiteX795" fmla="*/ 5068068 w 7467600"/>
              <a:gd name="connsiteY795" fmla="*/ 282244 h 6858000"/>
              <a:gd name="connsiteX796" fmla="*/ 5153231 w 7467600"/>
              <a:gd name="connsiteY796" fmla="*/ 292240 h 6858000"/>
              <a:gd name="connsiteX797" fmla="*/ 5426491 w 7467600"/>
              <a:gd name="connsiteY797" fmla="*/ 281128 h 6858000"/>
              <a:gd name="connsiteX798" fmla="*/ 5731212 w 7467600"/>
              <a:gd name="connsiteY798" fmla="*/ 231951 h 6858000"/>
              <a:gd name="connsiteX799" fmla="*/ 5905192 w 7467600"/>
              <a:gd name="connsiteY799" fmla="*/ 163079 h 6858000"/>
              <a:gd name="connsiteX800" fmla="*/ 5944437 w 7467600"/>
              <a:gd name="connsiteY800" fmla="*/ 113829 h 6858000"/>
              <a:gd name="connsiteX801" fmla="*/ 5825032 w 7467600"/>
              <a:gd name="connsiteY801" fmla="*/ 146405 h 6858000"/>
              <a:gd name="connsiteX802" fmla="*/ 4955599 w 7467600"/>
              <a:gd name="connsiteY802" fmla="*/ 247008 h 6858000"/>
              <a:gd name="connsiteX803" fmla="*/ 5210104 w 7467600"/>
              <a:gd name="connsiteY803" fmla="*/ 228123 h 6858000"/>
              <a:gd name="connsiteX804" fmla="*/ 5261015 w 7467600"/>
              <a:gd name="connsiteY804" fmla="*/ 227087 h 6858000"/>
              <a:gd name="connsiteX805" fmla="*/ 5861181 w 7467600"/>
              <a:gd name="connsiteY805" fmla="*/ 143093 h 6858000"/>
              <a:gd name="connsiteX806" fmla="*/ 5961252 w 7467600"/>
              <a:gd name="connsiteY806" fmla="*/ 114820 h 6858000"/>
              <a:gd name="connsiteX807" fmla="*/ 5944437 w 7467600"/>
              <a:gd name="connsiteY807" fmla="*/ 113829 h 6858000"/>
              <a:gd name="connsiteX808" fmla="*/ 3882765 w 7467600"/>
              <a:gd name="connsiteY808" fmla="*/ 0 h 6858000"/>
              <a:gd name="connsiteX809" fmla="*/ 3995099 w 7467600"/>
              <a:gd name="connsiteY809" fmla="*/ 0 h 6858000"/>
              <a:gd name="connsiteX810" fmla="*/ 4163818 w 7467600"/>
              <a:gd name="connsiteY810" fmla="*/ 234104 h 6858000"/>
              <a:gd name="connsiteX811" fmla="*/ 4172099 w 7467600"/>
              <a:gd name="connsiteY811" fmla="*/ 234207 h 6858000"/>
              <a:gd name="connsiteX812" fmla="*/ 4784282 w 7467600"/>
              <a:gd name="connsiteY812" fmla="*/ 276561 h 6858000"/>
              <a:gd name="connsiteX813" fmla="*/ 4801687 w 7467600"/>
              <a:gd name="connsiteY813" fmla="*/ 267764 h 6858000"/>
              <a:gd name="connsiteX814" fmla="*/ 6082788 w 7467600"/>
              <a:gd name="connsiteY814" fmla="*/ 64119 h 6858000"/>
              <a:gd name="connsiteX815" fmla="*/ 6099442 w 7467600"/>
              <a:gd name="connsiteY815" fmla="*/ 82568 h 6858000"/>
              <a:gd name="connsiteX816" fmla="*/ 4804137 w 7467600"/>
              <a:gd name="connsiteY816" fmla="*/ 320931 h 6858000"/>
              <a:gd name="connsiteX817" fmla="*/ 4227047 w 7467600"/>
              <a:gd name="connsiteY817" fmla="*/ 313415 h 6858000"/>
              <a:gd name="connsiteX818" fmla="*/ 4346041 w 7467600"/>
              <a:gd name="connsiteY818" fmla="*/ 456086 h 6858000"/>
              <a:gd name="connsiteX819" fmla="*/ 4870967 w 7467600"/>
              <a:gd name="connsiteY819" fmla="*/ 963061 h 6858000"/>
              <a:gd name="connsiteX820" fmla="*/ 4889647 w 7467600"/>
              <a:gd name="connsiteY820" fmla="*/ 957147 h 6858000"/>
              <a:gd name="connsiteX821" fmla="*/ 5422504 w 7467600"/>
              <a:gd name="connsiteY821" fmla="*/ 805191 h 6858000"/>
              <a:gd name="connsiteX822" fmla="*/ 6087656 w 7467600"/>
              <a:gd name="connsiteY822" fmla="*/ 826703 h 6858000"/>
              <a:gd name="connsiteX823" fmla="*/ 6058717 w 7467600"/>
              <a:gd name="connsiteY823" fmla="*/ 865992 h 6858000"/>
              <a:gd name="connsiteX824" fmla="*/ 4974153 w 7467600"/>
              <a:gd name="connsiteY824" fmla="*/ 1045456 h 6858000"/>
              <a:gd name="connsiteX825" fmla="*/ 5627835 w 7467600"/>
              <a:gd name="connsiteY825" fmla="*/ 1472077 h 6858000"/>
              <a:gd name="connsiteX826" fmla="*/ 5629817 w 7467600"/>
              <a:gd name="connsiteY826" fmla="*/ 1471412 h 6858000"/>
              <a:gd name="connsiteX827" fmla="*/ 5634124 w 7467600"/>
              <a:gd name="connsiteY827" fmla="*/ 1470572 h 6858000"/>
              <a:gd name="connsiteX828" fmla="*/ 5755832 w 7467600"/>
              <a:gd name="connsiteY828" fmla="*/ 1383886 h 6858000"/>
              <a:gd name="connsiteX829" fmla="*/ 6014186 w 7467600"/>
              <a:gd name="connsiteY829" fmla="*/ 1279799 h 6858000"/>
              <a:gd name="connsiteX830" fmla="*/ 6901619 w 7467600"/>
              <a:gd name="connsiteY830" fmla="*/ 1047874 h 6858000"/>
              <a:gd name="connsiteX831" fmla="*/ 6931566 w 7467600"/>
              <a:gd name="connsiteY831" fmla="*/ 1062034 h 6858000"/>
              <a:gd name="connsiteX832" fmla="*/ 5790982 w 7467600"/>
              <a:gd name="connsiteY832" fmla="*/ 1561380 h 6858000"/>
              <a:gd name="connsiteX833" fmla="*/ 6188971 w 7467600"/>
              <a:gd name="connsiteY833" fmla="*/ 1755168 h 6858000"/>
              <a:gd name="connsiteX834" fmla="*/ 6202446 w 7467600"/>
              <a:gd name="connsiteY834" fmla="*/ 1752268 h 6858000"/>
              <a:gd name="connsiteX835" fmla="*/ 7179560 w 7467600"/>
              <a:gd name="connsiteY835" fmla="*/ 1467551 h 6858000"/>
              <a:gd name="connsiteX836" fmla="*/ 7158730 w 7467600"/>
              <a:gd name="connsiteY836" fmla="*/ 1507835 h 6858000"/>
              <a:gd name="connsiteX837" fmla="*/ 6326959 w 7467600"/>
              <a:gd name="connsiteY837" fmla="*/ 1817686 h 6858000"/>
              <a:gd name="connsiteX838" fmla="*/ 6537433 w 7467600"/>
              <a:gd name="connsiteY838" fmla="*/ 1907790 h 6858000"/>
              <a:gd name="connsiteX839" fmla="*/ 6550221 w 7467600"/>
              <a:gd name="connsiteY839" fmla="*/ 1910729 h 6858000"/>
              <a:gd name="connsiteX840" fmla="*/ 6964438 w 7467600"/>
              <a:gd name="connsiteY840" fmla="*/ 2209505 h 6858000"/>
              <a:gd name="connsiteX841" fmla="*/ 7367862 w 7467600"/>
              <a:gd name="connsiteY841" fmla="*/ 2806833 h 6858000"/>
              <a:gd name="connsiteX842" fmla="*/ 7364329 w 7467600"/>
              <a:gd name="connsiteY842" fmla="*/ 2826907 h 6858000"/>
              <a:gd name="connsiteX843" fmla="*/ 7290545 w 7467600"/>
              <a:gd name="connsiteY843" fmla="*/ 2850663 h 6858000"/>
              <a:gd name="connsiteX844" fmla="*/ 6472036 w 7467600"/>
              <a:gd name="connsiteY844" fmla="*/ 1959003 h 6858000"/>
              <a:gd name="connsiteX845" fmla="*/ 5792897 w 7467600"/>
              <a:gd name="connsiteY845" fmla="*/ 1647747 h 6858000"/>
              <a:gd name="connsiteX846" fmla="*/ 5842751 w 7467600"/>
              <a:gd name="connsiteY846" fmla="*/ 1816112 h 6858000"/>
              <a:gd name="connsiteX847" fmla="*/ 5847424 w 7467600"/>
              <a:gd name="connsiteY847" fmla="*/ 1815776 h 6858000"/>
              <a:gd name="connsiteX848" fmla="*/ 6399821 w 7467600"/>
              <a:gd name="connsiteY848" fmla="*/ 2344799 h 6858000"/>
              <a:gd name="connsiteX849" fmla="*/ 6323232 w 7467600"/>
              <a:gd name="connsiteY849" fmla="*/ 2389634 h 6858000"/>
              <a:gd name="connsiteX850" fmla="*/ 5942958 w 7467600"/>
              <a:gd name="connsiteY850" fmla="*/ 2077708 h 6858000"/>
              <a:gd name="connsiteX851" fmla="*/ 5921559 w 7467600"/>
              <a:gd name="connsiteY851" fmla="*/ 2378596 h 6858000"/>
              <a:gd name="connsiteX852" fmla="*/ 5817651 w 7467600"/>
              <a:gd name="connsiteY852" fmla="*/ 3023919 h 6858000"/>
              <a:gd name="connsiteX853" fmla="*/ 5729634 w 7467600"/>
              <a:gd name="connsiteY853" fmla="*/ 3051849 h 6858000"/>
              <a:gd name="connsiteX854" fmla="*/ 5611018 w 7467600"/>
              <a:gd name="connsiteY854" fmla="*/ 2316769 h 6858000"/>
              <a:gd name="connsiteX855" fmla="*/ 5687608 w 7467600"/>
              <a:gd name="connsiteY855" fmla="*/ 2039972 h 6858000"/>
              <a:gd name="connsiteX856" fmla="*/ 5657554 w 7467600"/>
              <a:gd name="connsiteY856" fmla="*/ 1576445 h 6858000"/>
              <a:gd name="connsiteX857" fmla="*/ 5150475 w 7467600"/>
              <a:gd name="connsiteY857" fmla="*/ 1274012 h 6858000"/>
              <a:gd name="connsiteX858" fmla="*/ 5349142 w 7467600"/>
              <a:gd name="connsiteY858" fmla="*/ 2204405 h 6858000"/>
              <a:gd name="connsiteX859" fmla="*/ 5262214 w 7467600"/>
              <a:gd name="connsiteY859" fmla="*/ 2233836 h 6858000"/>
              <a:gd name="connsiteX860" fmla="*/ 4981539 w 7467600"/>
              <a:gd name="connsiteY860" fmla="*/ 1542201 h 6858000"/>
              <a:gd name="connsiteX861" fmla="*/ 4958461 w 7467600"/>
              <a:gd name="connsiteY861" fmla="*/ 1136957 h 6858000"/>
              <a:gd name="connsiteX862" fmla="*/ 4655015 w 7467600"/>
              <a:gd name="connsiteY862" fmla="*/ 891426 h 6858000"/>
              <a:gd name="connsiteX863" fmla="*/ 4348002 w 7467600"/>
              <a:gd name="connsiteY863" fmla="*/ 2205895 h 6858000"/>
              <a:gd name="connsiteX864" fmla="*/ 4262250 w 7467600"/>
              <a:gd name="connsiteY864" fmla="*/ 2219972 h 6858000"/>
              <a:gd name="connsiteX865" fmla="*/ 4550611 w 7467600"/>
              <a:gd name="connsiteY865" fmla="*/ 817540 h 6858000"/>
              <a:gd name="connsiteX866" fmla="*/ 4564418 w 7467600"/>
              <a:gd name="connsiteY866" fmla="*/ 808293 h 6858000"/>
              <a:gd name="connsiteX867" fmla="*/ 4266388 w 7467600"/>
              <a:gd name="connsiteY867" fmla="*/ 500083 h 6858000"/>
              <a:gd name="connsiteX868" fmla="*/ 4032842 w 7467600"/>
              <a:gd name="connsiteY868" fmla="*/ 211809 h 6858000"/>
              <a:gd name="connsiteX869" fmla="*/ 3882765 w 7467600"/>
              <a:gd name="connsiteY869" fmla="*/ 0 h 6858000"/>
              <a:gd name="connsiteX870" fmla="*/ 3721337 w 7467600"/>
              <a:gd name="connsiteY870" fmla="*/ 0 h 6858000"/>
              <a:gd name="connsiteX871" fmla="*/ 3797544 w 7467600"/>
              <a:gd name="connsiteY871" fmla="*/ 0 h 6858000"/>
              <a:gd name="connsiteX872" fmla="*/ 3775734 w 7467600"/>
              <a:gd name="connsiteY872" fmla="*/ 95131 h 6858000"/>
              <a:gd name="connsiteX873" fmla="*/ 3724807 w 7467600"/>
              <a:gd name="connsiteY873" fmla="*/ 272257 h 6858000"/>
              <a:gd name="connsiteX874" fmla="*/ 3726844 w 7467600"/>
              <a:gd name="connsiteY874" fmla="*/ 282988 h 6858000"/>
              <a:gd name="connsiteX875" fmla="*/ 3742664 w 7467600"/>
              <a:gd name="connsiteY875" fmla="*/ 279918 h 6858000"/>
              <a:gd name="connsiteX876" fmla="*/ 4103910 w 7467600"/>
              <a:gd name="connsiteY876" fmla="*/ 1161917 h 6858000"/>
              <a:gd name="connsiteX877" fmla="*/ 4020269 w 7467600"/>
              <a:gd name="connsiteY877" fmla="*/ 1200406 h 6858000"/>
              <a:gd name="connsiteX878" fmla="*/ 3674882 w 7467600"/>
              <a:gd name="connsiteY878" fmla="*/ 488524 h 6858000"/>
              <a:gd name="connsiteX879" fmla="*/ 3132682 w 7467600"/>
              <a:gd name="connsiteY879" fmla="*/ 1072284 h 6858000"/>
              <a:gd name="connsiteX880" fmla="*/ 2716346 w 7467600"/>
              <a:gd name="connsiteY880" fmla="*/ 1276376 h 6858000"/>
              <a:gd name="connsiteX881" fmla="*/ 2716772 w 7467600"/>
              <a:gd name="connsiteY881" fmla="*/ 1255462 h 6858000"/>
              <a:gd name="connsiteX882" fmla="*/ 3471096 w 7467600"/>
              <a:gd name="connsiteY882" fmla="*/ 437072 h 6858000"/>
              <a:gd name="connsiteX883" fmla="*/ 3639057 w 7467600"/>
              <a:gd name="connsiteY883" fmla="*/ 286334 h 6858000"/>
              <a:gd name="connsiteX884" fmla="*/ 3640309 w 7467600"/>
              <a:gd name="connsiteY884" fmla="*/ 284664 h 6858000"/>
              <a:gd name="connsiteX885" fmla="*/ 3646022 w 7467600"/>
              <a:gd name="connsiteY885" fmla="*/ 276711 h 6858000"/>
              <a:gd name="connsiteX886" fmla="*/ 3707943 w 7467600"/>
              <a:gd name="connsiteY886" fmla="*/ 65958 h 6858000"/>
              <a:gd name="connsiteX887" fmla="*/ 3721337 w 7467600"/>
              <a:gd name="connsiteY887" fmla="*/ 0 h 6858000"/>
              <a:gd name="connsiteX888" fmla="*/ 2867960 w 7467600"/>
              <a:gd name="connsiteY888" fmla="*/ 0 h 6858000"/>
              <a:gd name="connsiteX889" fmla="*/ 2926351 w 7467600"/>
              <a:gd name="connsiteY889" fmla="*/ 0 h 6858000"/>
              <a:gd name="connsiteX890" fmla="*/ 2902823 w 7467600"/>
              <a:gd name="connsiteY890" fmla="*/ 262929 h 6858000"/>
              <a:gd name="connsiteX891" fmla="*/ 2940663 w 7467600"/>
              <a:gd name="connsiteY891" fmla="*/ 140884 h 6858000"/>
              <a:gd name="connsiteX892" fmla="*/ 2947039 w 7467600"/>
              <a:gd name="connsiteY892" fmla="*/ 122524 h 6858000"/>
              <a:gd name="connsiteX893" fmla="*/ 2984316 w 7467600"/>
              <a:gd name="connsiteY893" fmla="*/ 0 h 6858000"/>
              <a:gd name="connsiteX894" fmla="*/ 3016114 w 7467600"/>
              <a:gd name="connsiteY894" fmla="*/ 0 h 6858000"/>
              <a:gd name="connsiteX895" fmla="*/ 2979949 w 7467600"/>
              <a:gd name="connsiteY895" fmla="*/ 119274 h 6858000"/>
              <a:gd name="connsiteX896" fmla="*/ 3023879 w 7467600"/>
              <a:gd name="connsiteY896" fmla="*/ 0 h 6858000"/>
              <a:gd name="connsiteX897" fmla="*/ 3105400 w 7467600"/>
              <a:gd name="connsiteY897" fmla="*/ 0 h 6858000"/>
              <a:gd name="connsiteX898" fmla="*/ 3094669 w 7467600"/>
              <a:gd name="connsiteY898" fmla="*/ 30308 h 6858000"/>
              <a:gd name="connsiteX899" fmla="*/ 2901945 w 7467600"/>
              <a:gd name="connsiteY899" fmla="*/ 466538 h 6858000"/>
              <a:gd name="connsiteX900" fmla="*/ 2815209 w 7467600"/>
              <a:gd name="connsiteY900" fmla="*/ 497361 h 6858000"/>
              <a:gd name="connsiteX901" fmla="*/ 2844845 w 7467600"/>
              <a:gd name="connsiteY901" fmla="*/ 127638 h 6858000"/>
              <a:gd name="connsiteX902" fmla="*/ 2867960 w 7467600"/>
              <a:gd name="connsiteY902" fmla="*/ 0 h 6858000"/>
              <a:gd name="connsiteX903" fmla="*/ 1057230 w 7467600"/>
              <a:gd name="connsiteY903" fmla="*/ 0 h 6858000"/>
              <a:gd name="connsiteX904" fmla="*/ 1111003 w 7467600"/>
              <a:gd name="connsiteY904" fmla="*/ 0 h 6858000"/>
              <a:gd name="connsiteX905" fmla="*/ 1125553 w 7467600"/>
              <a:gd name="connsiteY905" fmla="*/ 52588 h 6858000"/>
              <a:gd name="connsiteX906" fmla="*/ 1304276 w 7467600"/>
              <a:gd name="connsiteY906" fmla="*/ 476275 h 6858000"/>
              <a:gd name="connsiteX907" fmla="*/ 1492066 w 7467600"/>
              <a:gd name="connsiteY907" fmla="*/ 886333 h 6858000"/>
              <a:gd name="connsiteX908" fmla="*/ 1423698 w 7467600"/>
              <a:gd name="connsiteY908" fmla="*/ 710817 h 6858000"/>
              <a:gd name="connsiteX909" fmla="*/ 1357609 w 7467600"/>
              <a:gd name="connsiteY909" fmla="*/ 532892 h 6858000"/>
              <a:gd name="connsiteX910" fmla="*/ 1309550 w 7467600"/>
              <a:gd name="connsiteY910" fmla="*/ 374031 h 6858000"/>
              <a:gd name="connsiteX911" fmla="*/ 1193673 w 7467600"/>
              <a:gd name="connsiteY911" fmla="*/ 49533 h 6858000"/>
              <a:gd name="connsiteX912" fmla="*/ 1164391 w 7467600"/>
              <a:gd name="connsiteY912" fmla="*/ 0 h 6858000"/>
              <a:gd name="connsiteX913" fmla="*/ 1200666 w 7467600"/>
              <a:gd name="connsiteY913" fmla="*/ 0 h 6858000"/>
              <a:gd name="connsiteX914" fmla="*/ 1223408 w 7467600"/>
              <a:gd name="connsiteY914" fmla="*/ 38996 h 6858000"/>
              <a:gd name="connsiteX915" fmla="*/ 1339635 w 7467600"/>
              <a:gd name="connsiteY915" fmla="*/ 365517 h 6858000"/>
              <a:gd name="connsiteX916" fmla="*/ 1387469 w 7467600"/>
              <a:gd name="connsiteY916" fmla="*/ 523079 h 6858000"/>
              <a:gd name="connsiteX917" fmla="*/ 1452685 w 7467600"/>
              <a:gd name="connsiteY917" fmla="*/ 699806 h 6858000"/>
              <a:gd name="connsiteX918" fmla="*/ 1492092 w 7467600"/>
              <a:gd name="connsiteY918" fmla="*/ 800424 h 6858000"/>
              <a:gd name="connsiteX919" fmla="*/ 1455302 w 7467600"/>
              <a:gd name="connsiteY919" fmla="*/ 632913 h 6858000"/>
              <a:gd name="connsiteX920" fmla="*/ 1222336 w 7467600"/>
              <a:gd name="connsiteY920" fmla="*/ 9480 h 6858000"/>
              <a:gd name="connsiteX921" fmla="*/ 1214634 w 7467600"/>
              <a:gd name="connsiteY921" fmla="*/ 0 h 6858000"/>
              <a:gd name="connsiteX922" fmla="*/ 1289827 w 7467600"/>
              <a:gd name="connsiteY922" fmla="*/ 0 h 6858000"/>
              <a:gd name="connsiteX923" fmla="*/ 1321076 w 7467600"/>
              <a:gd name="connsiteY923" fmla="*/ 59722 h 6858000"/>
              <a:gd name="connsiteX924" fmla="*/ 1512579 w 7467600"/>
              <a:gd name="connsiteY924" fmla="*/ 626441 h 6858000"/>
              <a:gd name="connsiteX925" fmla="*/ 1506076 w 7467600"/>
              <a:gd name="connsiteY925" fmla="*/ 1089289 h 6858000"/>
              <a:gd name="connsiteX926" fmla="*/ 1486346 w 7467600"/>
              <a:gd name="connsiteY926" fmla="*/ 1079919 h 6858000"/>
              <a:gd name="connsiteX927" fmla="*/ 1070511 w 7467600"/>
              <a:gd name="connsiteY927" fmla="*/ 48609 h 6858000"/>
              <a:gd name="connsiteX928" fmla="*/ 1057230 w 7467600"/>
              <a:gd name="connsiteY928" fmla="*/ 0 h 6858000"/>
              <a:gd name="connsiteX929" fmla="*/ 43151 w 7467600"/>
              <a:gd name="connsiteY929" fmla="*/ 0 h 6858000"/>
              <a:gd name="connsiteX930" fmla="*/ 95283 w 7467600"/>
              <a:gd name="connsiteY930" fmla="*/ 0 h 6858000"/>
              <a:gd name="connsiteX931" fmla="*/ 300708 w 7467600"/>
              <a:gd name="connsiteY931" fmla="*/ 154571 h 6858000"/>
              <a:gd name="connsiteX932" fmla="*/ 530414 w 7467600"/>
              <a:gd name="connsiteY932" fmla="*/ 354673 h 6858000"/>
              <a:gd name="connsiteX933" fmla="*/ 333785 w 7467600"/>
              <a:gd name="connsiteY933" fmla="*/ 161564 h 6858000"/>
              <a:gd name="connsiteX934" fmla="*/ 147005 w 7467600"/>
              <a:gd name="connsiteY934" fmla="*/ 0 h 6858000"/>
              <a:gd name="connsiteX935" fmla="*/ 272509 w 7467600"/>
              <a:gd name="connsiteY935" fmla="*/ 0 h 6858000"/>
              <a:gd name="connsiteX936" fmla="*/ 326276 w 7467600"/>
              <a:gd name="connsiteY936" fmla="*/ 45847 h 6858000"/>
              <a:gd name="connsiteX937" fmla="*/ 823759 w 7467600"/>
              <a:gd name="connsiteY937" fmla="*/ 574145 h 6858000"/>
              <a:gd name="connsiteX938" fmla="*/ 811254 w 7467600"/>
              <a:gd name="connsiteY938" fmla="*/ 665546 h 6858000"/>
              <a:gd name="connsiteX939" fmla="*/ 154042 w 7467600"/>
              <a:gd name="connsiteY939" fmla="*/ 261522 h 6858000"/>
              <a:gd name="connsiteX940" fmla="*/ 13550 w 7467600"/>
              <a:gd name="connsiteY940" fmla="*/ 158423 h 6858000"/>
              <a:gd name="connsiteX941" fmla="*/ 0 w 7467600"/>
              <a:gd name="connsiteY941" fmla="*/ 146618 h 6858000"/>
              <a:gd name="connsiteX942" fmla="*/ 0 w 7467600"/>
              <a:gd name="connsiteY942" fmla="*/ 59161 h 6858000"/>
              <a:gd name="connsiteX943" fmla="*/ 45427 w 7467600"/>
              <a:gd name="connsiteY943" fmla="*/ 101078 h 6858000"/>
              <a:gd name="connsiteX944" fmla="*/ 630103 w 7467600"/>
              <a:gd name="connsiteY944" fmla="*/ 485885 h 6858000"/>
              <a:gd name="connsiteX945" fmla="*/ 532040 w 7467600"/>
              <a:gd name="connsiteY945" fmla="*/ 399359 h 6858000"/>
              <a:gd name="connsiteX946" fmla="*/ 517618 w 7467600"/>
              <a:gd name="connsiteY946" fmla="*/ 385726 h 6858000"/>
              <a:gd name="connsiteX947" fmla="*/ 285074 w 7467600"/>
              <a:gd name="connsiteY947" fmla="*/ 182755 h 6858000"/>
              <a:gd name="connsiteX948" fmla="*/ 43151 w 7467600"/>
              <a:gd name="connsiteY94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67913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1019354 w 7467600"/>
              <a:gd name="connsiteY16" fmla="*/ 6315006 h 6858000"/>
              <a:gd name="connsiteX17" fmla="*/ 441046 w 7467600"/>
              <a:gd name="connsiteY17" fmla="*/ 6691153 h 6858000"/>
              <a:gd name="connsiteX18" fmla="*/ 1019354 w 7467600"/>
              <a:gd name="connsiteY18" fmla="*/ 6315006 h 6858000"/>
              <a:gd name="connsiteX19" fmla="*/ 991680 w 7467600"/>
              <a:gd name="connsiteY19" fmla="*/ 6298413 h 6858000"/>
              <a:gd name="connsiteX20" fmla="*/ 409060 w 7467600"/>
              <a:gd name="connsiteY20" fmla="*/ 6671470 h 6858000"/>
              <a:gd name="connsiteX21" fmla="*/ 991680 w 7467600"/>
              <a:gd name="connsiteY21" fmla="*/ 6298413 h 6858000"/>
              <a:gd name="connsiteX22" fmla="*/ 103333 w 7467600"/>
              <a:gd name="connsiteY22" fmla="*/ 5699602 h 6858000"/>
              <a:gd name="connsiteX23" fmla="*/ 233938 w 7467600"/>
              <a:gd name="connsiteY23" fmla="*/ 5809416 h 6858000"/>
              <a:gd name="connsiteX24" fmla="*/ 883580 w 7467600"/>
              <a:gd name="connsiteY24" fmla="*/ 6180710 h 6858000"/>
              <a:gd name="connsiteX25" fmla="*/ 487337 w 7467600"/>
              <a:gd name="connsiteY25" fmla="*/ 5950182 h 6858000"/>
              <a:gd name="connsiteX26" fmla="*/ 354051 w 7467600"/>
              <a:gd name="connsiteY26" fmla="*/ 5854912 h 6858000"/>
              <a:gd name="connsiteX27" fmla="*/ 195436 w 7467600"/>
              <a:gd name="connsiteY27" fmla="*/ 5755068 h 6858000"/>
              <a:gd name="connsiteX28" fmla="*/ 103333 w 7467600"/>
              <a:gd name="connsiteY28" fmla="*/ 5699602 h 6858000"/>
              <a:gd name="connsiteX29" fmla="*/ 5539432 w 7467600"/>
              <a:gd name="connsiteY29" fmla="*/ 5642928 h 6858000"/>
              <a:gd name="connsiteX30" fmla="*/ 5555462 w 7467600"/>
              <a:gd name="connsiteY30" fmla="*/ 5694454 h 6858000"/>
              <a:gd name="connsiteX31" fmla="*/ 5828270 w 7467600"/>
              <a:gd name="connsiteY31" fmla="*/ 6320663 h 6858000"/>
              <a:gd name="connsiteX32" fmla="*/ 5947416 w 7467600"/>
              <a:gd name="connsiteY32" fmla="*/ 6574846 h 6858000"/>
              <a:gd name="connsiteX33" fmla="*/ 5539432 w 7467600"/>
              <a:gd name="connsiteY33" fmla="*/ 5642928 h 6858000"/>
              <a:gd name="connsiteX34" fmla="*/ 51253 w 7467600"/>
              <a:gd name="connsiteY34" fmla="*/ 5631825 h 6858000"/>
              <a:gd name="connsiteX35" fmla="*/ 211622 w 7467600"/>
              <a:gd name="connsiteY35" fmla="*/ 5728803 h 6858000"/>
              <a:gd name="connsiteX36" fmla="*/ 371652 w 7467600"/>
              <a:gd name="connsiteY36" fmla="*/ 5829062 h 6858000"/>
              <a:gd name="connsiteX37" fmla="*/ 505903 w 7467600"/>
              <a:gd name="connsiteY37" fmla="*/ 5925221 h 6858000"/>
              <a:gd name="connsiteX38" fmla="*/ 899240 w 7467600"/>
              <a:gd name="connsiteY38" fmla="*/ 6153068 h 6858000"/>
              <a:gd name="connsiteX39" fmla="*/ 988114 w 7467600"/>
              <a:gd name="connsiteY39" fmla="*/ 6174204 h 6858000"/>
              <a:gd name="connsiteX40" fmla="*/ 845971 w 7467600"/>
              <a:gd name="connsiteY40" fmla="*/ 6067177 h 6858000"/>
              <a:gd name="connsiteX41" fmla="*/ 448057 w 7467600"/>
              <a:gd name="connsiteY41" fmla="*/ 5841376 h 6858000"/>
              <a:gd name="connsiteX42" fmla="*/ 51253 w 7467600"/>
              <a:gd name="connsiteY42" fmla="*/ 5631825 h 6858000"/>
              <a:gd name="connsiteX43" fmla="*/ 2606687 w 7467600"/>
              <a:gd name="connsiteY43" fmla="*/ 5630718 h 6858000"/>
              <a:gd name="connsiteX44" fmla="*/ 2645658 w 7467600"/>
              <a:gd name="connsiteY44" fmla="*/ 6640259 h 6858000"/>
              <a:gd name="connsiteX45" fmla="*/ 2606687 w 7467600"/>
              <a:gd name="connsiteY45" fmla="*/ 5630718 h 6858000"/>
              <a:gd name="connsiteX46" fmla="*/ 3642057 w 7467600"/>
              <a:gd name="connsiteY46" fmla="*/ 5573487 h 6858000"/>
              <a:gd name="connsiteX47" fmla="*/ 3632981 w 7467600"/>
              <a:gd name="connsiteY47" fmla="*/ 5579437 h 6858000"/>
              <a:gd name="connsiteX48" fmla="*/ 3382436 w 7467600"/>
              <a:gd name="connsiteY48" fmla="*/ 5952726 h 6858000"/>
              <a:gd name="connsiteX49" fmla="*/ 3191929 w 7467600"/>
              <a:gd name="connsiteY49" fmla="*/ 6662669 h 6858000"/>
              <a:gd name="connsiteX50" fmla="*/ 3369898 w 7467600"/>
              <a:gd name="connsiteY50" fmla="*/ 6081771 h 6858000"/>
              <a:gd name="connsiteX51" fmla="*/ 3642057 w 7467600"/>
              <a:gd name="connsiteY51" fmla="*/ 5573487 h 6858000"/>
              <a:gd name="connsiteX52" fmla="*/ 2650666 w 7467600"/>
              <a:gd name="connsiteY52" fmla="*/ 5530686 h 6858000"/>
              <a:gd name="connsiteX53" fmla="*/ 2650249 w 7467600"/>
              <a:gd name="connsiteY53" fmla="*/ 5532101 h 6858000"/>
              <a:gd name="connsiteX54" fmla="*/ 2663808 w 7467600"/>
              <a:gd name="connsiteY54" fmla="*/ 6535215 h 6858000"/>
              <a:gd name="connsiteX55" fmla="*/ 2665418 w 7467600"/>
              <a:gd name="connsiteY55" fmla="*/ 6132756 h 6858000"/>
              <a:gd name="connsiteX56" fmla="*/ 2650666 w 7467600"/>
              <a:gd name="connsiteY56" fmla="*/ 5530686 h 6858000"/>
              <a:gd name="connsiteX57" fmla="*/ 2680277 w 7467600"/>
              <a:gd name="connsiteY57" fmla="*/ 5479204 h 6858000"/>
              <a:gd name="connsiteX58" fmla="*/ 2678972 w 7467600"/>
              <a:gd name="connsiteY58" fmla="*/ 5481582 h 6858000"/>
              <a:gd name="connsiteX59" fmla="*/ 2696666 w 7467600"/>
              <a:gd name="connsiteY59" fmla="*/ 6133836 h 6858000"/>
              <a:gd name="connsiteX60" fmla="*/ 2695769 w 7467600"/>
              <a:gd name="connsiteY60" fmla="*/ 6390955 h 6858000"/>
              <a:gd name="connsiteX61" fmla="*/ 2739893 w 7467600"/>
              <a:gd name="connsiteY61" fmla="*/ 6108357 h 6858000"/>
              <a:gd name="connsiteX62" fmla="*/ 2680277 w 7467600"/>
              <a:gd name="connsiteY62" fmla="*/ 5479204 h 6858000"/>
              <a:gd name="connsiteX63" fmla="*/ 1132195 w 7467600"/>
              <a:gd name="connsiteY63" fmla="*/ 5467980 h 6858000"/>
              <a:gd name="connsiteX64" fmla="*/ 1679056 w 7467600"/>
              <a:gd name="connsiteY64" fmla="*/ 5516907 h 6858000"/>
              <a:gd name="connsiteX65" fmla="*/ 2128648 w 7467600"/>
              <a:gd name="connsiteY65" fmla="*/ 5474249 h 6858000"/>
              <a:gd name="connsiteX66" fmla="*/ 1825619 w 7467600"/>
              <a:gd name="connsiteY66" fmla="*/ 5478447 h 6858000"/>
              <a:gd name="connsiteX67" fmla="*/ 1737798 w 7467600"/>
              <a:gd name="connsiteY67" fmla="*/ 5483353 h 6858000"/>
              <a:gd name="connsiteX68" fmla="*/ 1132195 w 7467600"/>
              <a:gd name="connsiteY68" fmla="*/ 5467980 h 6858000"/>
              <a:gd name="connsiteX69" fmla="*/ 1456157 w 7467600"/>
              <a:gd name="connsiteY69" fmla="*/ 5371404 h 6858000"/>
              <a:gd name="connsiteX70" fmla="*/ 1244432 w 7467600"/>
              <a:gd name="connsiteY70" fmla="*/ 5385601 h 6858000"/>
              <a:gd name="connsiteX71" fmla="*/ 973990 w 7467600"/>
              <a:gd name="connsiteY71" fmla="*/ 5424940 h 6858000"/>
              <a:gd name="connsiteX72" fmla="*/ 1103809 w 7467600"/>
              <a:gd name="connsiteY72" fmla="*/ 5433720 h 6858000"/>
              <a:gd name="connsiteX73" fmla="*/ 1123454 w 7467600"/>
              <a:gd name="connsiteY73" fmla="*/ 5435727 h 6858000"/>
              <a:gd name="connsiteX74" fmla="*/ 1737017 w 7467600"/>
              <a:gd name="connsiteY74" fmla="*/ 5452183 h 6858000"/>
              <a:gd name="connsiteX75" fmla="*/ 1824397 w 7467600"/>
              <a:gd name="connsiteY75" fmla="*/ 5447757 h 6858000"/>
              <a:gd name="connsiteX76" fmla="*/ 2070059 w 7467600"/>
              <a:gd name="connsiteY76" fmla="*/ 5441660 h 6858000"/>
              <a:gd name="connsiteX77" fmla="*/ 1456157 w 7467600"/>
              <a:gd name="connsiteY77" fmla="*/ 5371404 h 6858000"/>
              <a:gd name="connsiteX78" fmla="*/ 4988186 w 7467600"/>
              <a:gd name="connsiteY78" fmla="*/ 5216467 h 6858000"/>
              <a:gd name="connsiteX79" fmla="*/ 4777334 w 7467600"/>
              <a:gd name="connsiteY79" fmla="*/ 5406072 h 6858000"/>
              <a:gd name="connsiteX80" fmla="*/ 4718341 w 7467600"/>
              <a:gd name="connsiteY80" fmla="*/ 5468043 h 6858000"/>
              <a:gd name="connsiteX81" fmla="*/ 4604655 w 7467600"/>
              <a:gd name="connsiteY81" fmla="*/ 5583434 h 6858000"/>
              <a:gd name="connsiteX82" fmla="*/ 4565074 w 7467600"/>
              <a:gd name="connsiteY82" fmla="*/ 5618550 h 6858000"/>
              <a:gd name="connsiteX83" fmla="*/ 4988186 w 7467600"/>
              <a:gd name="connsiteY83" fmla="*/ 5216467 h 6858000"/>
              <a:gd name="connsiteX84" fmla="*/ 4978032 w 7467600"/>
              <a:gd name="connsiteY84" fmla="*/ 5183809 h 6858000"/>
              <a:gd name="connsiteX85" fmla="*/ 4463413 w 7467600"/>
              <a:gd name="connsiteY85" fmla="*/ 5615162 h 6858000"/>
              <a:gd name="connsiteX86" fmla="*/ 4358134 w 7467600"/>
              <a:gd name="connsiteY86" fmla="*/ 5742791 h 6858000"/>
              <a:gd name="connsiteX87" fmla="*/ 4376219 w 7467600"/>
              <a:gd name="connsiteY87" fmla="*/ 5729027 h 6858000"/>
              <a:gd name="connsiteX88" fmla="*/ 4582340 w 7467600"/>
              <a:gd name="connsiteY88" fmla="*/ 5561037 h 6858000"/>
              <a:gd name="connsiteX89" fmla="*/ 4694684 w 7467600"/>
              <a:gd name="connsiteY89" fmla="*/ 5447098 h 6858000"/>
              <a:gd name="connsiteX90" fmla="*/ 4754123 w 7467600"/>
              <a:gd name="connsiteY90" fmla="*/ 5384643 h 6858000"/>
              <a:gd name="connsiteX91" fmla="*/ 4978032 w 7467600"/>
              <a:gd name="connsiteY91" fmla="*/ 5183809 h 6858000"/>
              <a:gd name="connsiteX92" fmla="*/ 1903353 w 7467600"/>
              <a:gd name="connsiteY92" fmla="*/ 5044827 h 6858000"/>
              <a:gd name="connsiteX93" fmla="*/ 1936931 w 7467600"/>
              <a:gd name="connsiteY93" fmla="*/ 5093954 h 6858000"/>
              <a:gd name="connsiteX94" fmla="*/ 2195868 w 7467600"/>
              <a:gd name="connsiteY94" fmla="*/ 5396574 h 6858000"/>
              <a:gd name="connsiteX95" fmla="*/ 2088852 w 7467600"/>
              <a:gd name="connsiteY95" fmla="*/ 5166123 h 6858000"/>
              <a:gd name="connsiteX96" fmla="*/ 1958241 w 7467600"/>
              <a:gd name="connsiteY96" fmla="*/ 5067955 h 6858000"/>
              <a:gd name="connsiteX97" fmla="*/ 1903353 w 7467600"/>
              <a:gd name="connsiteY97" fmla="*/ 5044827 h 6858000"/>
              <a:gd name="connsiteX98" fmla="*/ 1979378 w 7467600"/>
              <a:gd name="connsiteY98" fmla="*/ 4769504 h 6858000"/>
              <a:gd name="connsiteX99" fmla="*/ 2882120 w 7467600"/>
              <a:gd name="connsiteY99" fmla="*/ 5064547 h 6858000"/>
              <a:gd name="connsiteX100" fmla="*/ 2793103 w 7467600"/>
              <a:gd name="connsiteY100" fmla="*/ 5039699 h 6858000"/>
              <a:gd name="connsiteX101" fmla="*/ 2770041 w 7467600"/>
              <a:gd name="connsiteY101" fmla="*/ 5033634 h 6858000"/>
              <a:gd name="connsiteX102" fmla="*/ 1979378 w 7467600"/>
              <a:gd name="connsiteY102" fmla="*/ 4769504 h 6858000"/>
              <a:gd name="connsiteX103" fmla="*/ 1927410 w 7467600"/>
              <a:gd name="connsiteY103" fmla="*/ 4716164 h 6858000"/>
              <a:gd name="connsiteX104" fmla="*/ 1959587 w 7467600"/>
              <a:gd name="connsiteY104" fmla="*/ 4728849 h 6858000"/>
              <a:gd name="connsiteX105" fmla="*/ 2777707 w 7467600"/>
              <a:gd name="connsiteY105" fmla="*/ 5003991 h 6858000"/>
              <a:gd name="connsiteX106" fmla="*/ 2800768 w 7467600"/>
              <a:gd name="connsiteY106" fmla="*/ 5010056 h 6858000"/>
              <a:gd name="connsiteX107" fmla="*/ 2879408 w 7467600"/>
              <a:gd name="connsiteY107" fmla="*/ 5031590 h 6858000"/>
              <a:gd name="connsiteX108" fmla="*/ 2862295 w 7467600"/>
              <a:gd name="connsiteY108" fmla="*/ 5022958 h 6858000"/>
              <a:gd name="connsiteX109" fmla="*/ 2813343 w 7467600"/>
              <a:gd name="connsiteY109" fmla="*/ 4998369 h 6858000"/>
              <a:gd name="connsiteX110" fmla="*/ 2646245 w 7467600"/>
              <a:gd name="connsiteY110" fmla="*/ 4930999 h 6858000"/>
              <a:gd name="connsiteX111" fmla="*/ 1999243 w 7467600"/>
              <a:gd name="connsiteY111" fmla="*/ 4730524 h 6858000"/>
              <a:gd name="connsiteX112" fmla="*/ 1979527 w 7467600"/>
              <a:gd name="connsiteY112" fmla="*/ 4726651 h 6858000"/>
              <a:gd name="connsiteX113" fmla="*/ 1927410 w 7467600"/>
              <a:gd name="connsiteY113" fmla="*/ 4716164 h 6858000"/>
              <a:gd name="connsiteX114" fmla="*/ 1997014 w 7467600"/>
              <a:gd name="connsiteY114" fmla="*/ 4698007 h 6858000"/>
              <a:gd name="connsiteX115" fmla="*/ 2005458 w 7467600"/>
              <a:gd name="connsiteY115" fmla="*/ 4699540 h 6858000"/>
              <a:gd name="connsiteX116" fmla="*/ 2657186 w 7467600"/>
              <a:gd name="connsiteY116" fmla="*/ 4901687 h 6858000"/>
              <a:gd name="connsiteX117" fmla="*/ 2826662 w 7467600"/>
              <a:gd name="connsiteY117" fmla="*/ 4970362 h 6858000"/>
              <a:gd name="connsiteX118" fmla="*/ 2876100 w 7467600"/>
              <a:gd name="connsiteY118" fmla="*/ 4995397 h 6858000"/>
              <a:gd name="connsiteX119" fmla="*/ 3042600 w 7467600"/>
              <a:gd name="connsiteY119" fmla="*/ 5059532 h 6858000"/>
              <a:gd name="connsiteX120" fmla="*/ 1997014 w 7467600"/>
              <a:gd name="connsiteY120" fmla="*/ 4698007 h 6858000"/>
              <a:gd name="connsiteX121" fmla="*/ 2305292 w 7467600"/>
              <a:gd name="connsiteY121" fmla="*/ 4219492 h 6858000"/>
              <a:gd name="connsiteX122" fmla="*/ 3360922 w 7467600"/>
              <a:gd name="connsiteY122" fmla="*/ 4529373 h 6858000"/>
              <a:gd name="connsiteX123" fmla="*/ 3492420 w 7467600"/>
              <a:gd name="connsiteY123" fmla="*/ 4510145 h 6858000"/>
              <a:gd name="connsiteX124" fmla="*/ 3364086 w 7467600"/>
              <a:gd name="connsiteY124" fmla="*/ 4480340 h 6858000"/>
              <a:gd name="connsiteX125" fmla="*/ 3225818 w 7467600"/>
              <a:gd name="connsiteY125" fmla="*/ 4411822 h 6858000"/>
              <a:gd name="connsiteX126" fmla="*/ 3129696 w 7467600"/>
              <a:gd name="connsiteY126" fmla="*/ 4360704 h 6858000"/>
              <a:gd name="connsiteX127" fmla="*/ 2814545 w 7467600"/>
              <a:gd name="connsiteY127" fmla="*/ 4282955 h 6858000"/>
              <a:gd name="connsiteX128" fmla="*/ 2305292 w 7467600"/>
              <a:gd name="connsiteY128" fmla="*/ 4219492 h 6858000"/>
              <a:gd name="connsiteX129" fmla="*/ 2626982 w 7467600"/>
              <a:gd name="connsiteY129" fmla="*/ 4206450 h 6858000"/>
              <a:gd name="connsiteX130" fmla="*/ 2490617 w 7467600"/>
              <a:gd name="connsiteY130" fmla="*/ 4206951 h 6858000"/>
              <a:gd name="connsiteX131" fmla="*/ 2819869 w 7467600"/>
              <a:gd name="connsiteY131" fmla="*/ 4252936 h 6858000"/>
              <a:gd name="connsiteX132" fmla="*/ 3143018 w 7467600"/>
              <a:gd name="connsiteY132" fmla="*/ 4332698 h 6858000"/>
              <a:gd name="connsiteX133" fmla="*/ 3241520 w 7467600"/>
              <a:gd name="connsiteY133" fmla="*/ 4385112 h 6858000"/>
              <a:gd name="connsiteX134" fmla="*/ 3374575 w 7467600"/>
              <a:gd name="connsiteY134" fmla="*/ 4451517 h 6858000"/>
              <a:gd name="connsiteX135" fmla="*/ 3505221 w 7467600"/>
              <a:gd name="connsiteY135" fmla="*/ 4480757 h 6858000"/>
              <a:gd name="connsiteX136" fmla="*/ 2626982 w 7467600"/>
              <a:gd name="connsiteY136" fmla="*/ 4206450 h 6858000"/>
              <a:gd name="connsiteX137" fmla="*/ 1310106 w 7467600"/>
              <a:gd name="connsiteY137" fmla="*/ 3943217 h 6858000"/>
              <a:gd name="connsiteX138" fmla="*/ 854994 w 7467600"/>
              <a:gd name="connsiteY138" fmla="*/ 4399136 h 6858000"/>
              <a:gd name="connsiteX139" fmla="*/ 742462 w 7467600"/>
              <a:gd name="connsiteY139" fmla="*/ 4594648 h 6858000"/>
              <a:gd name="connsiteX140" fmla="*/ 820602 w 7467600"/>
              <a:gd name="connsiteY140" fmla="*/ 4485915 h 6858000"/>
              <a:gd name="connsiteX141" fmla="*/ 878295 w 7467600"/>
              <a:gd name="connsiteY141" fmla="*/ 4403594 h 6858000"/>
              <a:gd name="connsiteX142" fmla="*/ 1240607 w 7467600"/>
              <a:gd name="connsiteY142" fmla="*/ 4010401 h 6858000"/>
              <a:gd name="connsiteX143" fmla="*/ 1310106 w 7467600"/>
              <a:gd name="connsiteY143" fmla="*/ 3943217 h 6858000"/>
              <a:gd name="connsiteX144" fmla="*/ 1423113 w 7467600"/>
              <a:gd name="connsiteY144" fmla="*/ 3874565 h 6858000"/>
              <a:gd name="connsiteX145" fmla="*/ 1260565 w 7467600"/>
              <a:gd name="connsiteY145" fmla="*/ 4031982 h 6858000"/>
              <a:gd name="connsiteX146" fmla="*/ 901900 w 7467600"/>
              <a:gd name="connsiteY146" fmla="*/ 4421236 h 6858000"/>
              <a:gd name="connsiteX147" fmla="*/ 845044 w 7467600"/>
              <a:gd name="connsiteY147" fmla="*/ 4502436 h 6858000"/>
              <a:gd name="connsiteX148" fmla="*/ 685926 w 7467600"/>
              <a:gd name="connsiteY148" fmla="*/ 4703069 h 6858000"/>
              <a:gd name="connsiteX149" fmla="*/ 684248 w 7467600"/>
              <a:gd name="connsiteY149" fmla="*/ 4706721 h 6858000"/>
              <a:gd name="connsiteX150" fmla="*/ 1423113 w 7467600"/>
              <a:gd name="connsiteY150" fmla="*/ 3874565 h 6858000"/>
              <a:gd name="connsiteX151" fmla="*/ 3316479 w 7467600"/>
              <a:gd name="connsiteY151" fmla="*/ 3872136 h 6858000"/>
              <a:gd name="connsiteX152" fmla="*/ 3546806 w 7467600"/>
              <a:gd name="connsiteY152" fmla="*/ 4356139 h 6858000"/>
              <a:gd name="connsiteX153" fmla="*/ 3364433 w 7467600"/>
              <a:gd name="connsiteY153" fmla="*/ 3953121 h 6858000"/>
              <a:gd name="connsiteX154" fmla="*/ 3316479 w 7467600"/>
              <a:gd name="connsiteY154" fmla="*/ 3872136 h 6858000"/>
              <a:gd name="connsiteX155" fmla="*/ 3291335 w 7467600"/>
              <a:gd name="connsiteY155" fmla="*/ 3767420 h 6858000"/>
              <a:gd name="connsiteX156" fmla="*/ 3390805 w 7467600"/>
              <a:gd name="connsiteY156" fmla="*/ 3937163 h 6858000"/>
              <a:gd name="connsiteX157" fmla="*/ 3579062 w 7467600"/>
              <a:gd name="connsiteY157" fmla="*/ 4359040 h 6858000"/>
              <a:gd name="connsiteX158" fmla="*/ 3467355 w 7467600"/>
              <a:gd name="connsiteY158" fmla="*/ 3988130 h 6858000"/>
              <a:gd name="connsiteX159" fmla="*/ 3310753 w 7467600"/>
              <a:gd name="connsiteY159" fmla="*/ 3787140 h 6858000"/>
              <a:gd name="connsiteX160" fmla="*/ 3291335 w 7467600"/>
              <a:gd name="connsiteY160" fmla="*/ 3767420 h 6858000"/>
              <a:gd name="connsiteX161" fmla="*/ 1635889 w 7467600"/>
              <a:gd name="connsiteY161" fmla="*/ 3709494 h 6858000"/>
              <a:gd name="connsiteX162" fmla="*/ 1634800 w 7467600"/>
              <a:gd name="connsiteY162" fmla="*/ 3731111 h 6858000"/>
              <a:gd name="connsiteX163" fmla="*/ 1635889 w 7467600"/>
              <a:gd name="connsiteY163" fmla="*/ 3709494 h 6858000"/>
              <a:gd name="connsiteX164" fmla="*/ 1510397 w 7467600"/>
              <a:gd name="connsiteY164" fmla="*/ 3684705 h 6858000"/>
              <a:gd name="connsiteX165" fmla="*/ 1146550 w 7467600"/>
              <a:gd name="connsiteY165" fmla="*/ 3802012 h 6858000"/>
              <a:gd name="connsiteX166" fmla="*/ 698834 w 7467600"/>
              <a:gd name="connsiteY166" fmla="*/ 3952272 h 6858000"/>
              <a:gd name="connsiteX167" fmla="*/ 34256 w 7467600"/>
              <a:gd name="connsiteY167" fmla="*/ 4347603 h 6858000"/>
              <a:gd name="connsiteX168" fmla="*/ 527241 w 7467600"/>
              <a:gd name="connsiteY168" fmla="*/ 4065078 h 6858000"/>
              <a:gd name="connsiteX169" fmla="*/ 1510397 w 7467600"/>
              <a:gd name="connsiteY169" fmla="*/ 3684705 h 6858000"/>
              <a:gd name="connsiteX170" fmla="*/ 1313114 w 7467600"/>
              <a:gd name="connsiteY170" fmla="*/ 3655216 h 6858000"/>
              <a:gd name="connsiteX171" fmla="*/ 1109304 w 7467600"/>
              <a:gd name="connsiteY171" fmla="*/ 3669030 h 6858000"/>
              <a:gd name="connsiteX172" fmla="*/ 8129 w 7467600"/>
              <a:gd name="connsiteY172" fmla="*/ 4330519 h 6858000"/>
              <a:gd name="connsiteX173" fmla="*/ 687572 w 7467600"/>
              <a:gd name="connsiteY173" fmla="*/ 3925629 h 6858000"/>
              <a:gd name="connsiteX174" fmla="*/ 1138365 w 7467600"/>
              <a:gd name="connsiteY174" fmla="*/ 3774515 h 6858000"/>
              <a:gd name="connsiteX175" fmla="*/ 1505579 w 7467600"/>
              <a:gd name="connsiteY175" fmla="*/ 3655526 h 6858000"/>
              <a:gd name="connsiteX176" fmla="*/ 1313114 w 7467600"/>
              <a:gd name="connsiteY176" fmla="*/ 3655216 h 6858000"/>
              <a:gd name="connsiteX177" fmla="*/ 3655073 w 7467600"/>
              <a:gd name="connsiteY177" fmla="*/ 3650884 h 6858000"/>
              <a:gd name="connsiteX178" fmla="*/ 3989938 w 7467600"/>
              <a:gd name="connsiteY178" fmla="*/ 3991685 h 6858000"/>
              <a:gd name="connsiteX179" fmla="*/ 4393907 w 7467600"/>
              <a:gd name="connsiteY179" fmla="*/ 4261258 h 6858000"/>
              <a:gd name="connsiteX180" fmla="*/ 4648051 w 7467600"/>
              <a:gd name="connsiteY180" fmla="*/ 4374051 h 6858000"/>
              <a:gd name="connsiteX181" fmla="*/ 4383389 w 7467600"/>
              <a:gd name="connsiteY181" fmla="*/ 4184369 h 6858000"/>
              <a:gd name="connsiteX182" fmla="*/ 4165508 w 7467600"/>
              <a:gd name="connsiteY182" fmla="*/ 4035196 h 6858000"/>
              <a:gd name="connsiteX183" fmla="*/ 4068162 w 7467600"/>
              <a:gd name="connsiteY183" fmla="*/ 3953394 h 6858000"/>
              <a:gd name="connsiteX184" fmla="*/ 3981416 w 7467600"/>
              <a:gd name="connsiteY184" fmla="*/ 3880482 h 6858000"/>
              <a:gd name="connsiteX185" fmla="*/ 3800147 w 7467600"/>
              <a:gd name="connsiteY185" fmla="*/ 3749872 h 6858000"/>
              <a:gd name="connsiteX186" fmla="*/ 3655073 w 7467600"/>
              <a:gd name="connsiteY186" fmla="*/ 3650884 h 6858000"/>
              <a:gd name="connsiteX187" fmla="*/ 3670252 w 7467600"/>
              <a:gd name="connsiteY187" fmla="*/ 3622798 h 6858000"/>
              <a:gd name="connsiteX188" fmla="*/ 3817258 w 7467600"/>
              <a:gd name="connsiteY188" fmla="*/ 3723577 h 6858000"/>
              <a:gd name="connsiteX189" fmla="*/ 4000461 w 7467600"/>
              <a:gd name="connsiteY189" fmla="*/ 3855966 h 6858000"/>
              <a:gd name="connsiteX190" fmla="*/ 4088180 w 7467600"/>
              <a:gd name="connsiteY190" fmla="*/ 3929774 h 6858000"/>
              <a:gd name="connsiteX191" fmla="*/ 4184555 w 7467600"/>
              <a:gd name="connsiteY191" fmla="*/ 4010683 h 6858000"/>
              <a:gd name="connsiteX192" fmla="*/ 4399563 w 7467600"/>
              <a:gd name="connsiteY192" fmla="*/ 4158106 h 6858000"/>
              <a:gd name="connsiteX193" fmla="*/ 4684469 w 7467600"/>
              <a:gd name="connsiteY193" fmla="*/ 4364680 h 6858000"/>
              <a:gd name="connsiteX194" fmla="*/ 4690271 w 7467600"/>
              <a:gd name="connsiteY194" fmla="*/ 4370034 h 6858000"/>
              <a:gd name="connsiteX195" fmla="*/ 4136093 w 7467600"/>
              <a:gd name="connsiteY195" fmla="*/ 3858466 h 6858000"/>
              <a:gd name="connsiteX196" fmla="*/ 3670252 w 7467600"/>
              <a:gd name="connsiteY196" fmla="*/ 3622798 h 6858000"/>
              <a:gd name="connsiteX197" fmla="*/ 4440129 w 7467600"/>
              <a:gd name="connsiteY197" fmla="*/ 3448571 h 6858000"/>
              <a:gd name="connsiteX198" fmla="*/ 4856525 w 7467600"/>
              <a:gd name="connsiteY198" fmla="*/ 3915351 h 6858000"/>
              <a:gd name="connsiteX199" fmla="*/ 5059055 w 7467600"/>
              <a:gd name="connsiteY199" fmla="*/ 4108918 h 6858000"/>
              <a:gd name="connsiteX200" fmla="*/ 5290070 w 7467600"/>
              <a:gd name="connsiteY200" fmla="*/ 4263619 h 6858000"/>
              <a:gd name="connsiteX201" fmla="*/ 4834991 w 7467600"/>
              <a:gd name="connsiteY201" fmla="*/ 3830985 h 6858000"/>
              <a:gd name="connsiteX202" fmla="*/ 4440129 w 7467600"/>
              <a:gd name="connsiteY202" fmla="*/ 3448571 h 6858000"/>
              <a:gd name="connsiteX203" fmla="*/ 4441737 w 7467600"/>
              <a:gd name="connsiteY203" fmla="*/ 3399734 h 6858000"/>
              <a:gd name="connsiteX204" fmla="*/ 4431236 w 7467600"/>
              <a:gd name="connsiteY204" fmla="*/ 3400954 h 6858000"/>
              <a:gd name="connsiteX205" fmla="*/ 4557150 w 7467600"/>
              <a:gd name="connsiteY205" fmla="*/ 3510023 h 6858000"/>
              <a:gd name="connsiteX206" fmla="*/ 4856936 w 7467600"/>
              <a:gd name="connsiteY206" fmla="*/ 3809146 h 6858000"/>
              <a:gd name="connsiteX207" fmla="*/ 5111996 w 7467600"/>
              <a:gd name="connsiteY207" fmla="*/ 4065759 h 6858000"/>
              <a:gd name="connsiteX208" fmla="*/ 5388878 w 7467600"/>
              <a:gd name="connsiteY208" fmla="*/ 4300185 h 6858000"/>
              <a:gd name="connsiteX209" fmla="*/ 5425556 w 7467600"/>
              <a:gd name="connsiteY209" fmla="*/ 4308967 h 6858000"/>
              <a:gd name="connsiteX210" fmla="*/ 4943646 w 7467600"/>
              <a:gd name="connsiteY210" fmla="*/ 3822916 h 6858000"/>
              <a:gd name="connsiteX211" fmla="*/ 4594837 w 7467600"/>
              <a:gd name="connsiteY211" fmla="*/ 3532274 h 6858000"/>
              <a:gd name="connsiteX212" fmla="*/ 4441737 w 7467600"/>
              <a:gd name="connsiteY212" fmla="*/ 3399734 h 6858000"/>
              <a:gd name="connsiteX213" fmla="*/ 5425834 w 7467600"/>
              <a:gd name="connsiteY213" fmla="*/ 3162785 h 6858000"/>
              <a:gd name="connsiteX214" fmla="*/ 5401644 w 7467600"/>
              <a:gd name="connsiteY214" fmla="*/ 3617847 h 6858000"/>
              <a:gd name="connsiteX215" fmla="*/ 5467256 w 7467600"/>
              <a:gd name="connsiteY215" fmla="*/ 4175494 h 6858000"/>
              <a:gd name="connsiteX216" fmla="*/ 5448069 w 7467600"/>
              <a:gd name="connsiteY216" fmla="*/ 3567554 h 6858000"/>
              <a:gd name="connsiteX217" fmla="*/ 5425834 w 7467600"/>
              <a:gd name="connsiteY217" fmla="*/ 3162785 h 6858000"/>
              <a:gd name="connsiteX218" fmla="*/ 1318687 w 7467600"/>
              <a:gd name="connsiteY218" fmla="*/ 3113840 h 6858000"/>
              <a:gd name="connsiteX219" fmla="*/ 1066793 w 7467600"/>
              <a:gd name="connsiteY219" fmla="*/ 3212171 h 6858000"/>
              <a:gd name="connsiteX220" fmla="*/ 993319 w 7467600"/>
              <a:gd name="connsiteY220" fmla="*/ 3247648 h 6858000"/>
              <a:gd name="connsiteX221" fmla="*/ 853081 w 7467600"/>
              <a:gd name="connsiteY221" fmla="*/ 3312410 h 6858000"/>
              <a:gd name="connsiteX222" fmla="*/ 805957 w 7467600"/>
              <a:gd name="connsiteY222" fmla="*/ 3330443 h 6858000"/>
              <a:gd name="connsiteX223" fmla="*/ 1318687 w 7467600"/>
              <a:gd name="connsiteY223" fmla="*/ 3113840 h 6858000"/>
              <a:gd name="connsiteX224" fmla="*/ 5453702 w 7467600"/>
              <a:gd name="connsiteY224" fmla="*/ 3090882 h 6858000"/>
              <a:gd name="connsiteX225" fmla="*/ 5480135 w 7467600"/>
              <a:gd name="connsiteY225" fmla="*/ 3565802 h 6858000"/>
              <a:gd name="connsiteX226" fmla="*/ 5499023 w 7467600"/>
              <a:gd name="connsiteY226" fmla="*/ 4166310 h 6858000"/>
              <a:gd name="connsiteX227" fmla="*/ 5547022 w 7467600"/>
              <a:gd name="connsiteY227" fmla="*/ 3607838 h 6858000"/>
              <a:gd name="connsiteX228" fmla="*/ 5515964 w 7467600"/>
              <a:gd name="connsiteY228" fmla="*/ 3378541 h 6858000"/>
              <a:gd name="connsiteX229" fmla="*/ 5453702 w 7467600"/>
              <a:gd name="connsiteY229" fmla="*/ 3090882 h 6858000"/>
              <a:gd name="connsiteX230" fmla="*/ 1238695 w 7467600"/>
              <a:gd name="connsiteY230" fmla="*/ 3076820 h 6858000"/>
              <a:gd name="connsiteX231" fmla="*/ 716371 w 7467600"/>
              <a:gd name="connsiteY231" fmla="*/ 3293249 h 6858000"/>
              <a:gd name="connsiteX232" fmla="*/ 579522 w 7467600"/>
              <a:gd name="connsiteY232" fmla="*/ 3371759 h 6858000"/>
              <a:gd name="connsiteX233" fmla="*/ 600288 w 7467600"/>
              <a:gd name="connsiteY233" fmla="*/ 3365555 h 6858000"/>
              <a:gd name="connsiteX234" fmla="*/ 840692 w 7467600"/>
              <a:gd name="connsiteY234" fmla="*/ 3284921 h 6858000"/>
              <a:gd name="connsiteX235" fmla="*/ 979248 w 7467600"/>
              <a:gd name="connsiteY235" fmla="*/ 3221003 h 6858000"/>
              <a:gd name="connsiteX236" fmla="*/ 1053282 w 7467600"/>
              <a:gd name="connsiteY236" fmla="*/ 3185247 h 6858000"/>
              <a:gd name="connsiteX237" fmla="*/ 1320603 w 7467600"/>
              <a:gd name="connsiteY237" fmla="*/ 3081281 h 6858000"/>
              <a:gd name="connsiteX238" fmla="*/ 1238695 w 7467600"/>
              <a:gd name="connsiteY238" fmla="*/ 3076820 h 6858000"/>
              <a:gd name="connsiteX239" fmla="*/ 5425627 w 7467600"/>
              <a:gd name="connsiteY239" fmla="*/ 2954192 h 6858000"/>
              <a:gd name="connsiteX240" fmla="*/ 5470770 w 7467600"/>
              <a:gd name="connsiteY240" fmla="*/ 3005435 h 6858000"/>
              <a:gd name="connsiteX241" fmla="*/ 5519779 w 7467600"/>
              <a:gd name="connsiteY241" fmla="*/ 4359223 h 6858000"/>
              <a:gd name="connsiteX242" fmla="*/ 5520293 w 7467600"/>
              <a:gd name="connsiteY242" fmla="*/ 4360602 h 6858000"/>
              <a:gd name="connsiteX243" fmla="*/ 5767221 w 7467600"/>
              <a:gd name="connsiteY243" fmla="*/ 4665564 h 6858000"/>
              <a:gd name="connsiteX244" fmla="*/ 6937169 w 7467600"/>
              <a:gd name="connsiteY244" fmla="*/ 4815941 h 6858000"/>
              <a:gd name="connsiteX245" fmla="*/ 6953922 w 7467600"/>
              <a:gd name="connsiteY245" fmla="*/ 4890068 h 6858000"/>
              <a:gd name="connsiteX246" fmla="*/ 6071359 w 7467600"/>
              <a:gd name="connsiteY246" fmla="*/ 4770770 h 6858000"/>
              <a:gd name="connsiteX247" fmla="*/ 6038839 w 7467600"/>
              <a:gd name="connsiteY247" fmla="*/ 4764474 h 6858000"/>
              <a:gd name="connsiteX248" fmla="*/ 6038706 w 7467600"/>
              <a:gd name="connsiteY248" fmla="*/ 4763847 h 6858000"/>
              <a:gd name="connsiteX249" fmla="*/ 6037784 w 7467600"/>
              <a:gd name="connsiteY249" fmla="*/ 4764270 h 6858000"/>
              <a:gd name="connsiteX250" fmla="*/ 6038839 w 7467600"/>
              <a:gd name="connsiteY250" fmla="*/ 4764474 h 6858000"/>
              <a:gd name="connsiteX251" fmla="*/ 6040338 w 7467600"/>
              <a:gd name="connsiteY251" fmla="*/ 4771418 h 6858000"/>
              <a:gd name="connsiteX252" fmla="*/ 6024488 w 7467600"/>
              <a:gd name="connsiteY252" fmla="*/ 4809903 h 6858000"/>
              <a:gd name="connsiteX253" fmla="*/ 5599771 w 7467600"/>
              <a:gd name="connsiteY253" fmla="*/ 5509652 h 6858000"/>
              <a:gd name="connsiteX254" fmla="*/ 5548843 w 7467600"/>
              <a:gd name="connsiteY254" fmla="*/ 5563845 h 6858000"/>
              <a:gd name="connsiteX255" fmla="*/ 5940952 w 7467600"/>
              <a:gd name="connsiteY255" fmla="*/ 6250028 h 6858000"/>
              <a:gd name="connsiteX256" fmla="*/ 6043441 w 7467600"/>
              <a:gd name="connsiteY256" fmla="*/ 6665847 h 6858000"/>
              <a:gd name="connsiteX257" fmla="*/ 6093432 w 7467600"/>
              <a:gd name="connsiteY257" fmla="*/ 6858000 h 6858000"/>
              <a:gd name="connsiteX258" fmla="*/ 6034344 w 7467600"/>
              <a:gd name="connsiteY258" fmla="*/ 6858000 h 6858000"/>
              <a:gd name="connsiteX259" fmla="*/ 6026679 w 7467600"/>
              <a:gd name="connsiteY259" fmla="*/ 6836959 h 6858000"/>
              <a:gd name="connsiteX260" fmla="*/ 5800441 w 7467600"/>
              <a:gd name="connsiteY260" fmla="*/ 6335286 h 6858000"/>
              <a:gd name="connsiteX261" fmla="*/ 5526562 w 7467600"/>
              <a:gd name="connsiteY261" fmla="*/ 5705388 h 6858000"/>
              <a:gd name="connsiteX262" fmla="*/ 5519640 w 7467600"/>
              <a:gd name="connsiteY262" fmla="*/ 5683774 h 6858000"/>
              <a:gd name="connsiteX263" fmla="*/ 5844559 w 7467600"/>
              <a:gd name="connsiteY263" fmla="*/ 6553349 h 6858000"/>
              <a:gd name="connsiteX264" fmla="*/ 5975994 w 7467600"/>
              <a:gd name="connsiteY264" fmla="*/ 6858000 h 6858000"/>
              <a:gd name="connsiteX265" fmla="*/ 5898547 w 7467600"/>
              <a:gd name="connsiteY265" fmla="*/ 6858000 h 6858000"/>
              <a:gd name="connsiteX266" fmla="*/ 5682041 w 7467600"/>
              <a:gd name="connsiteY266" fmla="*/ 6355860 h 6858000"/>
              <a:gd name="connsiteX267" fmla="*/ 5461758 w 7467600"/>
              <a:gd name="connsiteY267" fmla="*/ 5820220 h 6858000"/>
              <a:gd name="connsiteX268" fmla="*/ 5237282 w 7467600"/>
              <a:gd name="connsiteY268" fmla="*/ 6579086 h 6858000"/>
              <a:gd name="connsiteX269" fmla="*/ 5115009 w 7467600"/>
              <a:gd name="connsiteY269" fmla="*/ 6858000 h 6858000"/>
              <a:gd name="connsiteX270" fmla="*/ 5028074 w 7467600"/>
              <a:gd name="connsiteY270" fmla="*/ 6858000 h 6858000"/>
              <a:gd name="connsiteX271" fmla="*/ 5079508 w 7467600"/>
              <a:gd name="connsiteY271" fmla="*/ 6749074 h 6858000"/>
              <a:gd name="connsiteX272" fmla="*/ 5371846 w 7467600"/>
              <a:gd name="connsiteY272" fmla="*/ 5924413 h 6858000"/>
              <a:gd name="connsiteX273" fmla="*/ 5270512 w 7467600"/>
              <a:gd name="connsiteY273" fmla="*/ 6138975 h 6858000"/>
              <a:gd name="connsiteX274" fmla="*/ 5062409 w 7467600"/>
              <a:gd name="connsiteY274" fmla="*/ 6653544 h 6858000"/>
              <a:gd name="connsiteX275" fmla="*/ 5036628 w 7467600"/>
              <a:gd name="connsiteY275" fmla="*/ 6754247 h 6858000"/>
              <a:gd name="connsiteX276" fmla="*/ 5009112 w 7467600"/>
              <a:gd name="connsiteY276" fmla="*/ 6858000 h 6858000"/>
              <a:gd name="connsiteX277" fmla="*/ 4976679 w 7467600"/>
              <a:gd name="connsiteY277" fmla="*/ 6858000 h 6858000"/>
              <a:gd name="connsiteX278" fmla="*/ 5006537 w 7467600"/>
              <a:gd name="connsiteY278" fmla="*/ 6747068 h 6858000"/>
              <a:gd name="connsiteX279" fmla="*/ 5032723 w 7467600"/>
              <a:gd name="connsiteY279" fmla="*/ 6644957 h 6858000"/>
              <a:gd name="connsiteX280" fmla="*/ 5242949 w 7467600"/>
              <a:gd name="connsiteY280" fmla="*/ 6125175 h 6858000"/>
              <a:gd name="connsiteX281" fmla="*/ 5286321 w 7467600"/>
              <a:gd name="connsiteY281" fmla="*/ 6033555 h 6858000"/>
              <a:gd name="connsiteX282" fmla="*/ 5008210 w 7467600"/>
              <a:gd name="connsiteY282" fmla="*/ 6649194 h 6858000"/>
              <a:gd name="connsiteX283" fmla="*/ 4986321 w 7467600"/>
              <a:gd name="connsiteY283" fmla="*/ 6765687 h 6858000"/>
              <a:gd name="connsiteX284" fmla="*/ 4973474 w 7467600"/>
              <a:gd name="connsiteY284" fmla="*/ 6858000 h 6858000"/>
              <a:gd name="connsiteX285" fmla="*/ 4907178 w 7467600"/>
              <a:gd name="connsiteY285" fmla="*/ 6858000 h 6858000"/>
              <a:gd name="connsiteX286" fmla="*/ 4910810 w 7467600"/>
              <a:gd name="connsiteY286" fmla="*/ 6829660 h 6858000"/>
              <a:gd name="connsiteX287" fmla="*/ 4987461 w 7467600"/>
              <a:gd name="connsiteY287" fmla="*/ 6432994 h 6858000"/>
              <a:gd name="connsiteX288" fmla="*/ 5179262 w 7467600"/>
              <a:gd name="connsiteY288" fmla="*/ 6035044 h 6858000"/>
              <a:gd name="connsiteX289" fmla="*/ 4689678 w 7467600"/>
              <a:gd name="connsiteY289" fmla="*/ 6440241 h 6858000"/>
              <a:gd name="connsiteX290" fmla="*/ 4477543 w 7467600"/>
              <a:gd name="connsiteY290" fmla="*/ 6674836 h 6858000"/>
              <a:gd name="connsiteX291" fmla="*/ 4329957 w 7467600"/>
              <a:gd name="connsiteY291" fmla="*/ 6858000 h 6858000"/>
              <a:gd name="connsiteX292" fmla="*/ 4218595 w 7467600"/>
              <a:gd name="connsiteY292" fmla="*/ 6858000 h 6858000"/>
              <a:gd name="connsiteX293" fmla="*/ 4368888 w 7467600"/>
              <a:gd name="connsiteY293" fmla="*/ 6668412 h 6858000"/>
              <a:gd name="connsiteX294" fmla="*/ 4563091 w 7467600"/>
              <a:gd name="connsiteY294" fmla="*/ 6442508 h 6858000"/>
              <a:gd name="connsiteX295" fmla="*/ 5387324 w 7467600"/>
              <a:gd name="connsiteY295" fmla="*/ 5705830 h 6858000"/>
              <a:gd name="connsiteX296" fmla="*/ 5073620 w 7467600"/>
              <a:gd name="connsiteY296" fmla="*/ 5955437 h 6858000"/>
              <a:gd name="connsiteX297" fmla="*/ 4689789 w 7467600"/>
              <a:gd name="connsiteY297" fmla="*/ 6268382 h 6858000"/>
              <a:gd name="connsiteX298" fmla="*/ 4418722 w 7467600"/>
              <a:gd name="connsiteY298" fmla="*/ 6570886 h 6858000"/>
              <a:gd name="connsiteX299" fmla="*/ 4214944 w 7467600"/>
              <a:gd name="connsiteY299" fmla="*/ 6858000 h 6858000"/>
              <a:gd name="connsiteX300" fmla="*/ 4177898 w 7467600"/>
              <a:gd name="connsiteY300" fmla="*/ 6858000 h 6858000"/>
              <a:gd name="connsiteX301" fmla="*/ 4391597 w 7467600"/>
              <a:gd name="connsiteY301" fmla="*/ 6556370 h 6858000"/>
              <a:gd name="connsiteX302" fmla="*/ 4668889 w 7467600"/>
              <a:gd name="connsiteY302" fmla="*/ 6246399 h 6858000"/>
              <a:gd name="connsiteX303" fmla="*/ 5055427 w 7467600"/>
              <a:gd name="connsiteY303" fmla="*/ 5931476 h 6858000"/>
              <a:gd name="connsiteX304" fmla="*/ 5371814 w 7467600"/>
              <a:gd name="connsiteY304" fmla="*/ 5678975 h 6858000"/>
              <a:gd name="connsiteX305" fmla="*/ 4987918 w 7467600"/>
              <a:gd name="connsiteY305" fmla="*/ 5838701 h 6858000"/>
              <a:gd name="connsiteX306" fmla="*/ 4317146 w 7467600"/>
              <a:gd name="connsiteY306" fmla="*/ 6587716 h 6858000"/>
              <a:gd name="connsiteX307" fmla="*/ 4171627 w 7467600"/>
              <a:gd name="connsiteY307" fmla="*/ 6858000 h 6858000"/>
              <a:gd name="connsiteX308" fmla="*/ 4081585 w 7467600"/>
              <a:gd name="connsiteY308" fmla="*/ 6858000 h 6858000"/>
              <a:gd name="connsiteX309" fmla="*/ 4238603 w 7467600"/>
              <a:gd name="connsiteY309" fmla="*/ 6559341 h 6858000"/>
              <a:gd name="connsiteX310" fmla="*/ 4778333 w 7467600"/>
              <a:gd name="connsiteY310" fmla="*/ 5873626 h 6858000"/>
              <a:gd name="connsiteX311" fmla="*/ 5414185 w 7467600"/>
              <a:gd name="connsiteY311" fmla="*/ 5573882 h 6858000"/>
              <a:gd name="connsiteX312" fmla="*/ 5959648 w 7467600"/>
              <a:gd name="connsiteY312" fmla="*/ 4760797 h 6858000"/>
              <a:gd name="connsiteX313" fmla="*/ 5355019 w 7467600"/>
              <a:gd name="connsiteY313" fmla="*/ 4734672 h 6858000"/>
              <a:gd name="connsiteX314" fmla="*/ 5083565 w 7467600"/>
              <a:gd name="connsiteY314" fmla="*/ 5179121 h 6858000"/>
              <a:gd name="connsiteX315" fmla="*/ 4713577 w 7467600"/>
              <a:gd name="connsiteY315" fmla="*/ 5616803 h 6858000"/>
              <a:gd name="connsiteX316" fmla="*/ 3989559 w 7467600"/>
              <a:gd name="connsiteY316" fmla="*/ 6145945 h 6858000"/>
              <a:gd name="connsiteX317" fmla="*/ 3939824 w 7467600"/>
              <a:gd name="connsiteY317" fmla="*/ 6066900 h 6858000"/>
              <a:gd name="connsiteX318" fmla="*/ 4584537 w 7467600"/>
              <a:gd name="connsiteY318" fmla="*/ 5324826 h 6858000"/>
              <a:gd name="connsiteX319" fmla="*/ 5037105 w 7467600"/>
              <a:gd name="connsiteY319" fmla="*/ 5088765 h 6858000"/>
              <a:gd name="connsiteX320" fmla="*/ 5039930 w 7467600"/>
              <a:gd name="connsiteY320" fmla="*/ 5089585 h 6858000"/>
              <a:gd name="connsiteX321" fmla="*/ 5263764 w 7467600"/>
              <a:gd name="connsiteY321" fmla="*/ 4735525 h 6858000"/>
              <a:gd name="connsiteX322" fmla="*/ 4086300 w 7467600"/>
              <a:gd name="connsiteY322" fmla="*/ 4884599 h 6858000"/>
              <a:gd name="connsiteX323" fmla="*/ 4085485 w 7467600"/>
              <a:gd name="connsiteY323" fmla="*/ 4899070 h 6858000"/>
              <a:gd name="connsiteX324" fmla="*/ 3871915 w 7467600"/>
              <a:gd name="connsiteY324" fmla="*/ 5253645 h 6858000"/>
              <a:gd name="connsiteX325" fmla="*/ 3799374 w 7467600"/>
              <a:gd name="connsiteY325" fmla="*/ 5466127 h 6858000"/>
              <a:gd name="connsiteX326" fmla="*/ 3498850 w 7467600"/>
              <a:gd name="connsiteY326" fmla="*/ 6661888 h 6858000"/>
              <a:gd name="connsiteX327" fmla="*/ 3399216 w 7467600"/>
              <a:gd name="connsiteY327" fmla="*/ 6858000 h 6858000"/>
              <a:gd name="connsiteX328" fmla="*/ 3303688 w 7467600"/>
              <a:gd name="connsiteY328" fmla="*/ 6858000 h 6858000"/>
              <a:gd name="connsiteX329" fmla="*/ 3391774 w 7467600"/>
              <a:gd name="connsiteY329" fmla="*/ 6697181 h 6858000"/>
              <a:gd name="connsiteX330" fmla="*/ 3735540 w 7467600"/>
              <a:gd name="connsiteY330" fmla="*/ 5546923 h 6858000"/>
              <a:gd name="connsiteX331" fmla="*/ 3729438 w 7467600"/>
              <a:gd name="connsiteY331" fmla="*/ 5569058 h 6858000"/>
              <a:gd name="connsiteX332" fmla="*/ 3707782 w 7467600"/>
              <a:gd name="connsiteY332" fmla="*/ 5644908 h 6858000"/>
              <a:gd name="connsiteX333" fmla="*/ 3583827 w 7467600"/>
              <a:gd name="connsiteY333" fmla="*/ 6039215 h 6858000"/>
              <a:gd name="connsiteX334" fmla="*/ 3547861 w 7467600"/>
              <a:gd name="connsiteY334" fmla="*/ 6129609 h 6858000"/>
              <a:gd name="connsiteX335" fmla="*/ 3490905 w 7467600"/>
              <a:gd name="connsiteY335" fmla="*/ 6277660 h 6858000"/>
              <a:gd name="connsiteX336" fmla="*/ 3455859 w 7467600"/>
              <a:gd name="connsiteY336" fmla="*/ 6391301 h 6858000"/>
              <a:gd name="connsiteX337" fmla="*/ 3429112 w 7467600"/>
              <a:gd name="connsiteY337" fmla="*/ 6479469 h 6858000"/>
              <a:gd name="connsiteX338" fmla="*/ 3304862 w 7467600"/>
              <a:gd name="connsiteY338" fmla="*/ 6796476 h 6858000"/>
              <a:gd name="connsiteX339" fmla="*/ 3276071 w 7467600"/>
              <a:gd name="connsiteY339" fmla="*/ 6858000 h 6858000"/>
              <a:gd name="connsiteX340" fmla="*/ 3240805 w 7467600"/>
              <a:gd name="connsiteY340" fmla="*/ 6858000 h 6858000"/>
              <a:gd name="connsiteX341" fmla="*/ 3275917 w 7467600"/>
              <a:gd name="connsiteY341" fmla="*/ 6783192 h 6858000"/>
              <a:gd name="connsiteX342" fmla="*/ 3399358 w 7467600"/>
              <a:gd name="connsiteY342" fmla="*/ 6469011 h 6858000"/>
              <a:gd name="connsiteX343" fmla="*/ 3425650 w 7467600"/>
              <a:gd name="connsiteY343" fmla="*/ 6381333 h 6858000"/>
              <a:gd name="connsiteX344" fmla="*/ 3460661 w 7467600"/>
              <a:gd name="connsiteY344" fmla="*/ 6266763 h 6858000"/>
              <a:gd name="connsiteX345" fmla="*/ 3518021 w 7467600"/>
              <a:gd name="connsiteY345" fmla="*/ 6117298 h 6858000"/>
              <a:gd name="connsiteX346" fmla="*/ 3554035 w 7467600"/>
              <a:gd name="connsiteY346" fmla="*/ 6027832 h 6858000"/>
              <a:gd name="connsiteX347" fmla="*/ 3677174 w 7467600"/>
              <a:gd name="connsiteY347" fmla="*/ 5636351 h 6858000"/>
              <a:gd name="connsiteX348" fmla="*/ 3698819 w 7467600"/>
              <a:gd name="connsiteY348" fmla="*/ 5560503 h 6858000"/>
              <a:gd name="connsiteX349" fmla="*/ 3702094 w 7467600"/>
              <a:gd name="connsiteY349" fmla="*/ 5549194 h 6858000"/>
              <a:gd name="connsiteX350" fmla="*/ 3398355 w 7467600"/>
              <a:gd name="connsiteY350" fmla="*/ 6094603 h 6858000"/>
              <a:gd name="connsiteX351" fmla="*/ 3193941 w 7467600"/>
              <a:gd name="connsiteY351" fmla="*/ 6798775 h 6858000"/>
              <a:gd name="connsiteX352" fmla="*/ 3184140 w 7467600"/>
              <a:gd name="connsiteY352" fmla="*/ 6858000 h 6858000"/>
              <a:gd name="connsiteX353" fmla="*/ 3099978 w 7467600"/>
              <a:gd name="connsiteY353" fmla="*/ 6858000 h 6858000"/>
              <a:gd name="connsiteX354" fmla="*/ 3101556 w 7467600"/>
              <a:gd name="connsiteY354" fmla="*/ 6843337 h 6858000"/>
              <a:gd name="connsiteX355" fmla="*/ 3370162 w 7467600"/>
              <a:gd name="connsiteY355" fmla="*/ 5785550 h 6858000"/>
              <a:gd name="connsiteX356" fmla="*/ 3746477 w 7467600"/>
              <a:gd name="connsiteY356" fmla="*/ 5377889 h 6858000"/>
              <a:gd name="connsiteX357" fmla="*/ 3863399 w 7467600"/>
              <a:gd name="connsiteY357" fmla="*/ 5087257 h 6858000"/>
              <a:gd name="connsiteX358" fmla="*/ 3968712 w 7467600"/>
              <a:gd name="connsiteY358" fmla="*/ 4913989 h 6858000"/>
              <a:gd name="connsiteX359" fmla="*/ 2792390 w 7467600"/>
              <a:gd name="connsiteY359" fmla="*/ 5382974 h 6858000"/>
              <a:gd name="connsiteX360" fmla="*/ 2714982 w 7467600"/>
              <a:gd name="connsiteY360" fmla="*/ 5427051 h 6858000"/>
              <a:gd name="connsiteX361" fmla="*/ 2813361 w 7467600"/>
              <a:gd name="connsiteY361" fmla="*/ 6023912 h 6858000"/>
              <a:gd name="connsiteX362" fmla="*/ 2688430 w 7467600"/>
              <a:gd name="connsiteY362" fmla="*/ 6801564 h 6858000"/>
              <a:gd name="connsiteX363" fmla="*/ 2629626 w 7467600"/>
              <a:gd name="connsiteY363" fmla="*/ 6763394 h 6858000"/>
              <a:gd name="connsiteX364" fmla="*/ 2565328 w 7467600"/>
              <a:gd name="connsiteY364" fmla="*/ 5516399 h 6858000"/>
              <a:gd name="connsiteX365" fmla="*/ 1922999 w 7467600"/>
              <a:gd name="connsiteY365" fmla="*/ 5980343 h 6858000"/>
              <a:gd name="connsiteX366" fmla="*/ 1950261 w 7467600"/>
              <a:gd name="connsiteY366" fmla="*/ 6405858 h 6858000"/>
              <a:gd name="connsiteX367" fmla="*/ 2365554 w 7467600"/>
              <a:gd name="connsiteY367" fmla="*/ 6759107 h 6858000"/>
              <a:gd name="connsiteX368" fmla="*/ 2424142 w 7467600"/>
              <a:gd name="connsiteY368" fmla="*/ 6858000 h 6858000"/>
              <a:gd name="connsiteX369" fmla="*/ 2395994 w 7467600"/>
              <a:gd name="connsiteY369" fmla="*/ 6858000 h 6858000"/>
              <a:gd name="connsiteX370" fmla="*/ 2392863 w 7467600"/>
              <a:gd name="connsiteY370" fmla="*/ 6852964 h 6858000"/>
              <a:gd name="connsiteX371" fmla="*/ 2017589 w 7467600"/>
              <a:gd name="connsiteY371" fmla="*/ 6493982 h 6858000"/>
              <a:gd name="connsiteX372" fmla="*/ 2147336 w 7467600"/>
              <a:gd name="connsiteY372" fmla="*/ 6594052 h 6858000"/>
              <a:gd name="connsiteX373" fmla="*/ 2207047 w 7467600"/>
              <a:gd name="connsiteY373" fmla="*/ 6654540 h 6858000"/>
              <a:gd name="connsiteX374" fmla="*/ 2299106 w 7467600"/>
              <a:gd name="connsiteY374" fmla="*/ 6778931 h 6858000"/>
              <a:gd name="connsiteX375" fmla="*/ 2314430 w 7467600"/>
              <a:gd name="connsiteY375" fmla="*/ 6801144 h 6858000"/>
              <a:gd name="connsiteX376" fmla="*/ 2352406 w 7467600"/>
              <a:gd name="connsiteY376" fmla="*/ 6858000 h 6858000"/>
              <a:gd name="connsiteX377" fmla="*/ 2314492 w 7467600"/>
              <a:gd name="connsiteY377" fmla="*/ 6858000 h 6858000"/>
              <a:gd name="connsiteX378" fmla="*/ 2288095 w 7467600"/>
              <a:gd name="connsiteY378" fmla="*/ 6818030 h 6858000"/>
              <a:gd name="connsiteX379" fmla="*/ 2272768 w 7467600"/>
              <a:gd name="connsiteY379" fmla="*/ 6795822 h 6858000"/>
              <a:gd name="connsiteX380" fmla="*/ 2182715 w 7467600"/>
              <a:gd name="connsiteY380" fmla="*/ 6675071 h 6858000"/>
              <a:gd name="connsiteX381" fmla="*/ 2032061 w 7467600"/>
              <a:gd name="connsiteY381" fmla="*/ 6541380 h 6858000"/>
              <a:gd name="connsiteX382" fmla="*/ 2257220 w 7467600"/>
              <a:gd name="connsiteY382" fmla="*/ 6826257 h 6858000"/>
              <a:gd name="connsiteX383" fmla="*/ 2281324 w 7467600"/>
              <a:gd name="connsiteY383" fmla="*/ 6858000 h 6858000"/>
              <a:gd name="connsiteX384" fmla="*/ 2242860 w 7467600"/>
              <a:gd name="connsiteY384" fmla="*/ 6858000 h 6858000"/>
              <a:gd name="connsiteX385" fmla="*/ 2232818 w 7467600"/>
              <a:gd name="connsiteY385" fmla="*/ 6844926 h 6858000"/>
              <a:gd name="connsiteX386" fmla="*/ 1990172 w 7467600"/>
              <a:gd name="connsiteY386" fmla="*/ 6542121 h 6858000"/>
              <a:gd name="connsiteX387" fmla="*/ 2124090 w 7467600"/>
              <a:gd name="connsiteY387" fmla="*/ 6761017 h 6858000"/>
              <a:gd name="connsiteX388" fmla="*/ 2200380 w 7467600"/>
              <a:gd name="connsiteY388" fmla="*/ 6858000 h 6858000"/>
              <a:gd name="connsiteX389" fmla="*/ 2147507 w 7467600"/>
              <a:gd name="connsiteY389" fmla="*/ 6858000 h 6858000"/>
              <a:gd name="connsiteX390" fmla="*/ 2070668 w 7467600"/>
              <a:gd name="connsiteY390" fmla="*/ 6761520 h 6858000"/>
              <a:gd name="connsiteX391" fmla="*/ 1975142 w 7467600"/>
              <a:gd name="connsiteY391" fmla="*/ 6585570 h 6858000"/>
              <a:gd name="connsiteX392" fmla="*/ 2050035 w 7467600"/>
              <a:gd name="connsiteY392" fmla="*/ 6813345 h 6858000"/>
              <a:gd name="connsiteX393" fmla="*/ 2063025 w 7467600"/>
              <a:gd name="connsiteY393" fmla="*/ 6858000 h 6858000"/>
              <a:gd name="connsiteX394" fmla="*/ 2021675 w 7467600"/>
              <a:gd name="connsiteY394" fmla="*/ 6858000 h 6858000"/>
              <a:gd name="connsiteX395" fmla="*/ 2019308 w 7467600"/>
              <a:gd name="connsiteY395" fmla="*/ 6847118 h 6858000"/>
              <a:gd name="connsiteX396" fmla="*/ 1938835 w 7467600"/>
              <a:gd name="connsiteY396" fmla="*/ 6551160 h 6858000"/>
              <a:gd name="connsiteX397" fmla="*/ 1953230 w 7467600"/>
              <a:gd name="connsiteY397" fmla="*/ 6759699 h 6858000"/>
              <a:gd name="connsiteX398" fmla="*/ 1956763 w 7467600"/>
              <a:gd name="connsiteY398" fmla="*/ 6778191 h 6858000"/>
              <a:gd name="connsiteX399" fmla="*/ 1967925 w 7467600"/>
              <a:gd name="connsiteY399" fmla="*/ 6858000 h 6858000"/>
              <a:gd name="connsiteX400" fmla="*/ 1936622 w 7467600"/>
              <a:gd name="connsiteY400" fmla="*/ 6858000 h 6858000"/>
              <a:gd name="connsiteX401" fmla="*/ 1926261 w 7467600"/>
              <a:gd name="connsiteY401" fmla="*/ 6784064 h 6858000"/>
              <a:gd name="connsiteX402" fmla="*/ 1922724 w 7467600"/>
              <a:gd name="connsiteY402" fmla="*/ 6765577 h 6858000"/>
              <a:gd name="connsiteX403" fmla="*/ 1904650 w 7467600"/>
              <a:gd name="connsiteY403" fmla="*/ 6639616 h 6858000"/>
              <a:gd name="connsiteX404" fmla="*/ 1885273 w 7467600"/>
              <a:gd name="connsiteY404" fmla="*/ 6858000 h 6858000"/>
              <a:gd name="connsiteX405" fmla="*/ 1854363 w 7467600"/>
              <a:gd name="connsiteY405" fmla="*/ 6858000 h 6858000"/>
              <a:gd name="connsiteX406" fmla="*/ 1880391 w 7467600"/>
              <a:gd name="connsiteY406" fmla="*/ 6603796 h 6858000"/>
              <a:gd name="connsiteX407" fmla="*/ 1818273 w 7467600"/>
              <a:gd name="connsiteY407" fmla="*/ 6715729 h 6858000"/>
              <a:gd name="connsiteX408" fmla="*/ 1794691 w 7467600"/>
              <a:gd name="connsiteY408" fmla="*/ 6843239 h 6858000"/>
              <a:gd name="connsiteX409" fmla="*/ 1794914 w 7467600"/>
              <a:gd name="connsiteY409" fmla="*/ 6858000 h 6858000"/>
              <a:gd name="connsiteX410" fmla="*/ 1746128 w 7467600"/>
              <a:gd name="connsiteY410" fmla="*/ 6858000 h 6858000"/>
              <a:gd name="connsiteX411" fmla="*/ 1753934 w 7467600"/>
              <a:gd name="connsiteY411" fmla="*/ 6724796 h 6858000"/>
              <a:gd name="connsiteX412" fmla="*/ 1792053 w 7467600"/>
              <a:gd name="connsiteY412" fmla="*/ 6572396 h 6858000"/>
              <a:gd name="connsiteX413" fmla="*/ 1862248 w 7467600"/>
              <a:gd name="connsiteY413" fmla="*/ 6266397 h 6858000"/>
              <a:gd name="connsiteX414" fmla="*/ 1862250 w 7467600"/>
              <a:gd name="connsiteY414" fmla="*/ 6033531 h 6858000"/>
              <a:gd name="connsiteX415" fmla="*/ 1211999 w 7467600"/>
              <a:gd name="connsiteY415" fmla="*/ 6683610 h 6858000"/>
              <a:gd name="connsiteX416" fmla="*/ 1213266 w 7467600"/>
              <a:gd name="connsiteY416" fmla="*/ 6691947 h 6858000"/>
              <a:gd name="connsiteX417" fmla="*/ 1203370 w 7467600"/>
              <a:gd name="connsiteY417" fmla="*/ 6850676 h 6858000"/>
              <a:gd name="connsiteX418" fmla="*/ 1203671 w 7467600"/>
              <a:gd name="connsiteY418" fmla="*/ 6858000 h 6858000"/>
              <a:gd name="connsiteX419" fmla="*/ 1143180 w 7467600"/>
              <a:gd name="connsiteY419" fmla="*/ 6858000 h 6858000"/>
              <a:gd name="connsiteX420" fmla="*/ 1142176 w 7467600"/>
              <a:gd name="connsiteY420" fmla="*/ 6766045 h 6858000"/>
              <a:gd name="connsiteX421" fmla="*/ 1067484 w 7467600"/>
              <a:gd name="connsiteY421" fmla="*/ 6858000 h 6858000"/>
              <a:gd name="connsiteX422" fmla="*/ 953928 w 7467600"/>
              <a:gd name="connsiteY422" fmla="*/ 6858000 h 6858000"/>
              <a:gd name="connsiteX423" fmla="*/ 959715 w 7467600"/>
              <a:gd name="connsiteY423" fmla="*/ 6850185 h 6858000"/>
              <a:gd name="connsiteX424" fmla="*/ 1483788 w 7467600"/>
              <a:gd name="connsiteY424" fmla="*/ 6259174 h 6858000"/>
              <a:gd name="connsiteX425" fmla="*/ 1100671 w 7467600"/>
              <a:gd name="connsiteY425" fmla="*/ 6252137 h 6858000"/>
              <a:gd name="connsiteX426" fmla="*/ 1090144 w 7467600"/>
              <a:gd name="connsiteY426" fmla="*/ 6256748 h 6858000"/>
              <a:gd name="connsiteX427" fmla="*/ 1095872 w 7467600"/>
              <a:gd name="connsiteY427" fmla="*/ 6271892 h 6858000"/>
              <a:gd name="connsiteX428" fmla="*/ 262785 w 7467600"/>
              <a:gd name="connsiteY428" fmla="*/ 6845450 h 6858000"/>
              <a:gd name="connsiteX429" fmla="*/ 209968 w 7467600"/>
              <a:gd name="connsiteY429" fmla="*/ 6770713 h 6858000"/>
              <a:gd name="connsiteX430" fmla="*/ 873460 w 7467600"/>
              <a:gd name="connsiteY430" fmla="*/ 6253768 h 6858000"/>
              <a:gd name="connsiteX431" fmla="*/ 192686 w 7467600"/>
              <a:gd name="connsiteY431" fmla="*/ 5849257 h 6858000"/>
              <a:gd name="connsiteX432" fmla="*/ 4696 w 7467600"/>
              <a:gd name="connsiteY432" fmla="*/ 5697668 h 6858000"/>
              <a:gd name="connsiteX433" fmla="*/ 0 w 7467600"/>
              <a:gd name="connsiteY433" fmla="*/ 5689984 h 6858000"/>
              <a:gd name="connsiteX434" fmla="*/ 0 w 7467600"/>
              <a:gd name="connsiteY434" fmla="*/ 5513472 h 6858000"/>
              <a:gd name="connsiteX435" fmla="*/ 174101 w 7467600"/>
              <a:gd name="connsiteY435" fmla="*/ 5620277 h 6858000"/>
              <a:gd name="connsiteX436" fmla="*/ 891800 w 7467600"/>
              <a:gd name="connsiteY436" fmla="*/ 6036935 h 6858000"/>
              <a:gd name="connsiteX437" fmla="*/ 1072219 w 7467600"/>
              <a:gd name="connsiteY437" fmla="*/ 6169443 h 6858000"/>
              <a:gd name="connsiteX438" fmla="*/ 1074117 w 7467600"/>
              <a:gd name="connsiteY438" fmla="*/ 6170301 h 6858000"/>
              <a:gd name="connsiteX439" fmla="*/ 1083114 w 7467600"/>
              <a:gd name="connsiteY439" fmla="*/ 6174131 h 6858000"/>
              <a:gd name="connsiteX440" fmla="*/ 1543010 w 7467600"/>
              <a:gd name="connsiteY440" fmla="*/ 6191140 h 6858000"/>
              <a:gd name="connsiteX441" fmla="*/ 1551080 w 7467600"/>
              <a:gd name="connsiteY441" fmla="*/ 6195006 h 6858000"/>
              <a:gd name="connsiteX442" fmla="*/ 2345443 w 7467600"/>
              <a:gd name="connsiteY442" fmla="*/ 5549882 h 6858000"/>
              <a:gd name="connsiteX443" fmla="*/ 1721499 w 7467600"/>
              <a:gd name="connsiteY443" fmla="*/ 5599969 h 6858000"/>
              <a:gd name="connsiteX444" fmla="*/ 767716 w 7467600"/>
              <a:gd name="connsiteY444" fmla="*/ 5472768 h 6858000"/>
              <a:gd name="connsiteX445" fmla="*/ 722147 w 7467600"/>
              <a:gd name="connsiteY445" fmla="*/ 5393091 h 6858000"/>
              <a:gd name="connsiteX446" fmla="*/ 1485552 w 7467600"/>
              <a:gd name="connsiteY446" fmla="*/ 5313202 h 6858000"/>
              <a:gd name="connsiteX447" fmla="*/ 2143004 w 7467600"/>
              <a:gd name="connsiteY447" fmla="*/ 5402420 h 6858000"/>
              <a:gd name="connsiteX448" fmla="*/ 1933391 w 7467600"/>
              <a:gd name="connsiteY448" fmla="*/ 5156971 h 6858000"/>
              <a:gd name="connsiteX449" fmla="*/ 1827118 w 7467600"/>
              <a:gd name="connsiteY449" fmla="*/ 4968410 h 6858000"/>
              <a:gd name="connsiteX450" fmla="*/ 1837349 w 7467600"/>
              <a:gd name="connsiteY450" fmla="*/ 4956357 h 6858000"/>
              <a:gd name="connsiteX451" fmla="*/ 2162835 w 7467600"/>
              <a:gd name="connsiteY451" fmla="*/ 5187853 h 6858000"/>
              <a:gd name="connsiteX452" fmla="*/ 2257167 w 7467600"/>
              <a:gd name="connsiteY452" fmla="*/ 5462123 h 6858000"/>
              <a:gd name="connsiteX453" fmla="*/ 2261598 w 7467600"/>
              <a:gd name="connsiteY453" fmla="*/ 5467998 h 6858000"/>
              <a:gd name="connsiteX454" fmla="*/ 2437177 w 7467600"/>
              <a:gd name="connsiteY454" fmla="*/ 5479608 h 6858000"/>
              <a:gd name="connsiteX455" fmla="*/ 2445247 w 7467600"/>
              <a:gd name="connsiteY455" fmla="*/ 5483476 h 6858000"/>
              <a:gd name="connsiteX456" fmla="*/ 2743626 w 7467600"/>
              <a:gd name="connsiteY456" fmla="*/ 5304819 h 6858000"/>
              <a:gd name="connsiteX457" fmla="*/ 3048102 w 7467600"/>
              <a:gd name="connsiteY457" fmla="*/ 5150595 h 6858000"/>
              <a:gd name="connsiteX458" fmla="*/ 1799414 w 7467600"/>
              <a:gd name="connsiteY458" fmla="*/ 4694732 h 6858000"/>
              <a:gd name="connsiteX459" fmla="*/ 1771735 w 7467600"/>
              <a:gd name="connsiteY459" fmla="*/ 4619929 h 6858000"/>
              <a:gd name="connsiteX460" fmla="*/ 3104273 w 7467600"/>
              <a:gd name="connsiteY460" fmla="*/ 5076159 h 6858000"/>
              <a:gd name="connsiteX461" fmla="*/ 3113245 w 7467600"/>
              <a:gd name="connsiteY461" fmla="*/ 5090705 h 6858000"/>
              <a:gd name="connsiteX462" fmla="*/ 3126294 w 7467600"/>
              <a:gd name="connsiteY462" fmla="*/ 5114400 h 6858000"/>
              <a:gd name="connsiteX463" fmla="*/ 3937433 w 7467600"/>
              <a:gd name="connsiteY463" fmla="*/ 4830473 h 6858000"/>
              <a:gd name="connsiteX464" fmla="*/ 3590475 w 7467600"/>
              <a:gd name="connsiteY464" fmla="*/ 4597974 h 6858000"/>
              <a:gd name="connsiteX465" fmla="*/ 3100264 w 7467600"/>
              <a:gd name="connsiteY465" fmla="*/ 4579845 h 6858000"/>
              <a:gd name="connsiteX466" fmla="*/ 2183576 w 7467600"/>
              <a:gd name="connsiteY466" fmla="*/ 4227150 h 6858000"/>
              <a:gd name="connsiteX467" fmla="*/ 2151029 w 7467600"/>
              <a:gd name="connsiteY467" fmla="*/ 4146947 h 6858000"/>
              <a:gd name="connsiteX468" fmla="*/ 3563434 w 7467600"/>
              <a:gd name="connsiteY468" fmla="*/ 4469115 h 6858000"/>
              <a:gd name="connsiteX469" fmla="*/ 3177952 w 7467600"/>
              <a:gd name="connsiteY469" fmla="*/ 3657386 h 6858000"/>
              <a:gd name="connsiteX470" fmla="*/ 3189263 w 7467600"/>
              <a:gd name="connsiteY470" fmla="*/ 3625726 h 6858000"/>
              <a:gd name="connsiteX471" fmla="*/ 3560912 w 7467600"/>
              <a:gd name="connsiteY471" fmla="*/ 4079863 h 6858000"/>
              <a:gd name="connsiteX472" fmla="*/ 3626636 w 7467600"/>
              <a:gd name="connsiteY472" fmla="*/ 4512230 h 6858000"/>
              <a:gd name="connsiteX473" fmla="*/ 3653088 w 7467600"/>
              <a:gd name="connsiteY473" fmla="*/ 4521417 h 6858000"/>
              <a:gd name="connsiteX474" fmla="*/ 3988128 w 7467600"/>
              <a:gd name="connsiteY474" fmla="*/ 4817267 h 6858000"/>
              <a:gd name="connsiteX475" fmla="*/ 4830582 w 7467600"/>
              <a:gd name="connsiteY475" fmla="*/ 4676000 h 6858000"/>
              <a:gd name="connsiteX476" fmla="*/ 4830100 w 7467600"/>
              <a:gd name="connsiteY476" fmla="*/ 4675554 h 6858000"/>
              <a:gd name="connsiteX477" fmla="*/ 4036318 w 7467600"/>
              <a:gd name="connsiteY477" fmla="*/ 4147013 h 6858000"/>
              <a:gd name="connsiteX478" fmla="*/ 3432098 w 7467600"/>
              <a:gd name="connsiteY478" fmla="*/ 3537312 h 6858000"/>
              <a:gd name="connsiteX479" fmla="*/ 3446761 w 7467600"/>
              <a:gd name="connsiteY479" fmla="*/ 3461278 h 6858000"/>
              <a:gd name="connsiteX480" fmla="*/ 4419733 w 7467600"/>
              <a:gd name="connsiteY480" fmla="*/ 3963555 h 6858000"/>
              <a:gd name="connsiteX481" fmla="*/ 4781371 w 7467600"/>
              <a:gd name="connsiteY481" fmla="*/ 4458604 h 6858000"/>
              <a:gd name="connsiteX482" fmla="*/ 4780440 w 7467600"/>
              <a:gd name="connsiteY482" fmla="*/ 4470290 h 6858000"/>
              <a:gd name="connsiteX483" fmla="*/ 4898954 w 7467600"/>
              <a:gd name="connsiteY483" fmla="*/ 4662092 h 6858000"/>
              <a:gd name="connsiteX484" fmla="*/ 4900699 w 7467600"/>
              <a:gd name="connsiteY484" fmla="*/ 4670867 h 6858000"/>
              <a:gd name="connsiteX485" fmla="*/ 5714511 w 7467600"/>
              <a:gd name="connsiteY485" fmla="*/ 4663483 h 6858000"/>
              <a:gd name="connsiteX486" fmla="*/ 5464793 w 7467600"/>
              <a:gd name="connsiteY486" fmla="*/ 4393556 h 6858000"/>
              <a:gd name="connsiteX487" fmla="*/ 5461897 w 7467600"/>
              <a:gd name="connsiteY487" fmla="*/ 4390879 h 6858000"/>
              <a:gd name="connsiteX488" fmla="*/ 4294126 w 7467600"/>
              <a:gd name="connsiteY488" fmla="*/ 3303048 h 6858000"/>
              <a:gd name="connsiteX489" fmla="*/ 4305321 w 7467600"/>
              <a:gd name="connsiteY489" fmla="*/ 3256953 h 6858000"/>
              <a:gd name="connsiteX490" fmla="*/ 4949299 w 7467600"/>
              <a:gd name="connsiteY490" fmla="*/ 3766336 h 6858000"/>
              <a:gd name="connsiteX491" fmla="*/ 5291452 w 7467600"/>
              <a:gd name="connsiteY491" fmla="*/ 4076801 h 6858000"/>
              <a:gd name="connsiteX492" fmla="*/ 5434998 w 7467600"/>
              <a:gd name="connsiteY492" fmla="*/ 4254100 h 6858000"/>
              <a:gd name="connsiteX493" fmla="*/ 5351015 w 7467600"/>
              <a:gd name="connsiteY493" fmla="*/ 3760989 h 6858000"/>
              <a:gd name="connsiteX494" fmla="*/ 5413780 w 7467600"/>
              <a:gd name="connsiteY494" fmla="*/ 2966265 h 6858000"/>
              <a:gd name="connsiteX495" fmla="*/ 5425627 w 7467600"/>
              <a:gd name="connsiteY495" fmla="*/ 2954192 h 6858000"/>
              <a:gd name="connsiteX496" fmla="*/ 6604735 w 7467600"/>
              <a:gd name="connsiteY496" fmla="*/ 2041381 h 6858000"/>
              <a:gd name="connsiteX497" fmla="*/ 7204487 w 7467600"/>
              <a:gd name="connsiteY497" fmla="*/ 2742112 h 6858000"/>
              <a:gd name="connsiteX498" fmla="*/ 7131592 w 7467600"/>
              <a:gd name="connsiteY498" fmla="*/ 2672096 h 6858000"/>
              <a:gd name="connsiteX499" fmla="*/ 6996344 w 7467600"/>
              <a:gd name="connsiteY499" fmla="*/ 2518310 h 6858000"/>
              <a:gd name="connsiteX500" fmla="*/ 6735495 w 7467600"/>
              <a:gd name="connsiteY500" fmla="*/ 2196890 h 6858000"/>
              <a:gd name="connsiteX501" fmla="*/ 6721901 w 7467600"/>
              <a:gd name="connsiteY501" fmla="*/ 2179274 h 6858000"/>
              <a:gd name="connsiteX502" fmla="*/ 6604735 w 7467600"/>
              <a:gd name="connsiteY502" fmla="*/ 2041381 h 6858000"/>
              <a:gd name="connsiteX503" fmla="*/ 6591670 w 7467600"/>
              <a:gd name="connsiteY503" fmla="*/ 1988277 h 6858000"/>
              <a:gd name="connsiteX504" fmla="*/ 6747349 w 7467600"/>
              <a:gd name="connsiteY504" fmla="*/ 2160069 h 6858000"/>
              <a:gd name="connsiteX505" fmla="*/ 6760943 w 7467600"/>
              <a:gd name="connsiteY505" fmla="*/ 2177686 h 6858000"/>
              <a:gd name="connsiteX506" fmla="*/ 7021065 w 7467600"/>
              <a:gd name="connsiteY506" fmla="*/ 2498102 h 6858000"/>
              <a:gd name="connsiteX507" fmla="*/ 7155223 w 7467600"/>
              <a:gd name="connsiteY507" fmla="*/ 2650386 h 6858000"/>
              <a:gd name="connsiteX508" fmla="*/ 7203167 w 7467600"/>
              <a:gd name="connsiteY508" fmla="*/ 2697288 h 6858000"/>
              <a:gd name="connsiteX509" fmla="*/ 6937703 w 7467600"/>
              <a:gd name="connsiteY509" fmla="*/ 2321981 h 6858000"/>
              <a:gd name="connsiteX510" fmla="*/ 6591670 w 7467600"/>
              <a:gd name="connsiteY510" fmla="*/ 1988277 h 6858000"/>
              <a:gd name="connsiteX511" fmla="*/ 5798671 w 7467600"/>
              <a:gd name="connsiteY511" fmla="*/ 1981601 h 6858000"/>
              <a:gd name="connsiteX512" fmla="*/ 5754709 w 7467600"/>
              <a:gd name="connsiteY512" fmla="*/ 2071454 h 6858000"/>
              <a:gd name="connsiteX513" fmla="*/ 5763044 w 7467600"/>
              <a:gd name="connsiteY513" fmla="*/ 2842206 h 6858000"/>
              <a:gd name="connsiteX514" fmla="*/ 5764974 w 7467600"/>
              <a:gd name="connsiteY514" fmla="*/ 2799609 h 6858000"/>
              <a:gd name="connsiteX515" fmla="*/ 5767665 w 7467600"/>
              <a:gd name="connsiteY515" fmla="*/ 2666409 h 6858000"/>
              <a:gd name="connsiteX516" fmla="*/ 5763055 w 7467600"/>
              <a:gd name="connsiteY516" fmla="*/ 2579705 h 6858000"/>
              <a:gd name="connsiteX517" fmla="*/ 5758079 w 7467600"/>
              <a:gd name="connsiteY517" fmla="*/ 2492508 h 6858000"/>
              <a:gd name="connsiteX518" fmla="*/ 5779325 w 7467600"/>
              <a:gd name="connsiteY518" fmla="*/ 2197069 h 6858000"/>
              <a:gd name="connsiteX519" fmla="*/ 5798671 w 7467600"/>
              <a:gd name="connsiteY519" fmla="*/ 1981601 h 6858000"/>
              <a:gd name="connsiteX520" fmla="*/ 5829202 w 7467600"/>
              <a:gd name="connsiteY520" fmla="*/ 1971679 h 6858000"/>
              <a:gd name="connsiteX521" fmla="*/ 5809558 w 7467600"/>
              <a:gd name="connsiteY521" fmla="*/ 2198043 h 6858000"/>
              <a:gd name="connsiteX522" fmla="*/ 5788653 w 7467600"/>
              <a:gd name="connsiteY522" fmla="*/ 2489430 h 6858000"/>
              <a:gd name="connsiteX523" fmla="*/ 5793439 w 7467600"/>
              <a:gd name="connsiteY523" fmla="*/ 2575235 h 6858000"/>
              <a:gd name="connsiteX524" fmla="*/ 5796837 w 7467600"/>
              <a:gd name="connsiteY524" fmla="*/ 2637633 h 6858000"/>
              <a:gd name="connsiteX525" fmla="*/ 5818614 w 7467600"/>
              <a:gd name="connsiteY525" fmla="*/ 2473055 h 6858000"/>
              <a:gd name="connsiteX526" fmla="*/ 5829202 w 7467600"/>
              <a:gd name="connsiteY526" fmla="*/ 1971679 h 6858000"/>
              <a:gd name="connsiteX527" fmla="*/ 5911389 w 7467600"/>
              <a:gd name="connsiteY527" fmla="*/ 1898371 h 6858000"/>
              <a:gd name="connsiteX528" fmla="*/ 6237627 w 7467600"/>
              <a:gd name="connsiteY528" fmla="*/ 2231921 h 6858000"/>
              <a:gd name="connsiteX529" fmla="*/ 5911389 w 7467600"/>
              <a:gd name="connsiteY529" fmla="*/ 1898371 h 6858000"/>
              <a:gd name="connsiteX530" fmla="*/ 6944437 w 7467600"/>
              <a:gd name="connsiteY530" fmla="*/ 1575402 h 6858000"/>
              <a:gd name="connsiteX531" fmla="*/ 6304730 w 7467600"/>
              <a:gd name="connsiteY531" fmla="*/ 1766654 h 6858000"/>
              <a:gd name="connsiteX532" fmla="*/ 6944437 w 7467600"/>
              <a:gd name="connsiteY532" fmla="*/ 1575402 h 6858000"/>
              <a:gd name="connsiteX533" fmla="*/ 7019523 w 7467600"/>
              <a:gd name="connsiteY533" fmla="*/ 1519450 h 6858000"/>
              <a:gd name="connsiteX534" fmla="*/ 6298091 w 7467600"/>
              <a:gd name="connsiteY534" fmla="*/ 1737122 h 6858000"/>
              <a:gd name="connsiteX535" fmla="*/ 7019523 w 7467600"/>
              <a:gd name="connsiteY535" fmla="*/ 1519450 h 6858000"/>
              <a:gd name="connsiteX536" fmla="*/ 2399523 w 7467600"/>
              <a:gd name="connsiteY536" fmla="*/ 1428234 h 6858000"/>
              <a:gd name="connsiteX537" fmla="*/ 2224982 w 7467600"/>
              <a:gd name="connsiteY537" fmla="*/ 1826201 h 6858000"/>
              <a:gd name="connsiteX538" fmla="*/ 2096099 w 7467600"/>
              <a:gd name="connsiteY538" fmla="*/ 2345900 h 6858000"/>
              <a:gd name="connsiteX539" fmla="*/ 2283317 w 7467600"/>
              <a:gd name="connsiteY539" fmla="*/ 1796925 h 6858000"/>
              <a:gd name="connsiteX540" fmla="*/ 2399523 w 7467600"/>
              <a:gd name="connsiteY540" fmla="*/ 1428234 h 6858000"/>
              <a:gd name="connsiteX541" fmla="*/ 2448558 w 7467600"/>
              <a:gd name="connsiteY541" fmla="*/ 1373435 h 6858000"/>
              <a:gd name="connsiteX542" fmla="*/ 2312521 w 7467600"/>
              <a:gd name="connsiteY542" fmla="*/ 1806140 h 6858000"/>
              <a:gd name="connsiteX543" fmla="*/ 2127533 w 7467600"/>
              <a:gd name="connsiteY543" fmla="*/ 2348380 h 6858000"/>
              <a:gd name="connsiteX544" fmla="*/ 2358080 w 7467600"/>
              <a:gd name="connsiteY544" fmla="*/ 1866134 h 6858000"/>
              <a:gd name="connsiteX545" fmla="*/ 2407436 w 7467600"/>
              <a:gd name="connsiteY545" fmla="*/ 1651070 h 6858000"/>
              <a:gd name="connsiteX546" fmla="*/ 2448558 w 7467600"/>
              <a:gd name="connsiteY546" fmla="*/ 1373435 h 6858000"/>
              <a:gd name="connsiteX547" fmla="*/ 278707 w 7467600"/>
              <a:gd name="connsiteY547" fmla="*/ 1352270 h 6858000"/>
              <a:gd name="connsiteX548" fmla="*/ 321570 w 7467600"/>
              <a:gd name="connsiteY548" fmla="*/ 1861610 h 6858000"/>
              <a:gd name="connsiteX549" fmla="*/ 294281 w 7467600"/>
              <a:gd name="connsiteY549" fmla="*/ 1440658 h 6858000"/>
              <a:gd name="connsiteX550" fmla="*/ 278707 w 7467600"/>
              <a:gd name="connsiteY550" fmla="*/ 1352270 h 6858000"/>
              <a:gd name="connsiteX551" fmla="*/ 1423821 w 7467600"/>
              <a:gd name="connsiteY551" fmla="*/ 1351958 h 6858000"/>
              <a:gd name="connsiteX552" fmla="*/ 1638521 w 7467600"/>
              <a:gd name="connsiteY552" fmla="*/ 1908470 h 6858000"/>
              <a:gd name="connsiteX553" fmla="*/ 1754199 w 7467600"/>
              <a:gd name="connsiteY553" fmla="*/ 2149284 h 6858000"/>
              <a:gd name="connsiteX554" fmla="*/ 1908359 w 7467600"/>
              <a:gd name="connsiteY554" fmla="*/ 2364988 h 6858000"/>
              <a:gd name="connsiteX555" fmla="*/ 1647661 w 7467600"/>
              <a:gd name="connsiteY555" fmla="*/ 1825945 h 6858000"/>
              <a:gd name="connsiteX556" fmla="*/ 1423821 w 7467600"/>
              <a:gd name="connsiteY556" fmla="*/ 1351958 h 6858000"/>
              <a:gd name="connsiteX557" fmla="*/ 1431890 w 7467600"/>
              <a:gd name="connsiteY557" fmla="*/ 1306475 h 6858000"/>
              <a:gd name="connsiteX558" fmla="*/ 1507597 w 7467600"/>
              <a:gd name="connsiteY558" fmla="*/ 1446132 h 6858000"/>
              <a:gd name="connsiteX559" fmla="*/ 1674586 w 7467600"/>
              <a:gd name="connsiteY559" fmla="*/ 1813832 h 6858000"/>
              <a:gd name="connsiteX560" fmla="*/ 1815950 w 7467600"/>
              <a:gd name="connsiteY560" fmla="*/ 2128564 h 6858000"/>
              <a:gd name="connsiteX561" fmla="*/ 1984242 w 7467600"/>
              <a:gd name="connsiteY561" fmla="*/ 2430829 h 6858000"/>
              <a:gd name="connsiteX562" fmla="*/ 2014023 w 7467600"/>
              <a:gd name="connsiteY562" fmla="*/ 2450995 h 6858000"/>
              <a:gd name="connsiteX563" fmla="*/ 1747337 w 7467600"/>
              <a:gd name="connsiteY563" fmla="*/ 1855264 h 6858000"/>
              <a:gd name="connsiteX564" fmla="*/ 1533749 w 7467600"/>
              <a:gd name="connsiteY564" fmla="*/ 1478656 h 6858000"/>
              <a:gd name="connsiteX565" fmla="*/ 1431890 w 7467600"/>
              <a:gd name="connsiteY565" fmla="*/ 1306475 h 6858000"/>
              <a:gd name="connsiteX566" fmla="*/ 5052692 w 7467600"/>
              <a:gd name="connsiteY566" fmla="*/ 1292994 h 6858000"/>
              <a:gd name="connsiteX567" fmla="*/ 5200661 w 7467600"/>
              <a:gd name="connsiteY567" fmla="*/ 1635186 h 6858000"/>
              <a:gd name="connsiteX568" fmla="*/ 5297138 w 7467600"/>
              <a:gd name="connsiteY568" fmla="*/ 1906351 h 6858000"/>
              <a:gd name="connsiteX569" fmla="*/ 5052692 w 7467600"/>
              <a:gd name="connsiteY569" fmla="*/ 1292994 h 6858000"/>
              <a:gd name="connsiteX570" fmla="*/ 5009948 w 7467600"/>
              <a:gd name="connsiteY570" fmla="*/ 1273619 h 6858000"/>
              <a:gd name="connsiteX571" fmla="*/ 5121777 w 7467600"/>
              <a:gd name="connsiteY571" fmla="*/ 1654213 h 6858000"/>
              <a:gd name="connsiteX572" fmla="*/ 5293545 w 7467600"/>
              <a:gd name="connsiteY572" fmla="*/ 2072247 h 6858000"/>
              <a:gd name="connsiteX573" fmla="*/ 5294042 w 7467600"/>
              <a:gd name="connsiteY573" fmla="*/ 2065019 h 6858000"/>
              <a:gd name="connsiteX574" fmla="*/ 5171936 w 7467600"/>
              <a:gd name="connsiteY574" fmla="*/ 1647613 h 6858000"/>
              <a:gd name="connsiteX575" fmla="*/ 5009948 w 7467600"/>
              <a:gd name="connsiteY575" fmla="*/ 1273619 h 6858000"/>
              <a:gd name="connsiteX576" fmla="*/ 655236 w 7467600"/>
              <a:gd name="connsiteY576" fmla="*/ 1268632 h 6858000"/>
              <a:gd name="connsiteX577" fmla="*/ 839521 w 7467600"/>
              <a:gd name="connsiteY577" fmla="*/ 1685315 h 6858000"/>
              <a:gd name="connsiteX578" fmla="*/ 1109416 w 7467600"/>
              <a:gd name="connsiteY578" fmla="*/ 2061663 h 6858000"/>
              <a:gd name="connsiteX579" fmla="*/ 1298300 w 7467600"/>
              <a:gd name="connsiteY579" fmla="*/ 2247742 h 6858000"/>
              <a:gd name="connsiteX580" fmla="*/ 1125871 w 7467600"/>
              <a:gd name="connsiteY580" fmla="*/ 1989513 h 6858000"/>
              <a:gd name="connsiteX581" fmla="*/ 981574 w 7467600"/>
              <a:gd name="connsiteY581" fmla="*/ 1783157 h 6858000"/>
              <a:gd name="connsiteX582" fmla="*/ 922198 w 7467600"/>
              <a:gd name="connsiteY582" fmla="*/ 1677437 h 6858000"/>
              <a:gd name="connsiteX583" fmla="*/ 869293 w 7467600"/>
              <a:gd name="connsiteY583" fmla="*/ 1583214 h 6858000"/>
              <a:gd name="connsiteX584" fmla="*/ 751431 w 7467600"/>
              <a:gd name="connsiteY584" fmla="*/ 1405731 h 6858000"/>
              <a:gd name="connsiteX585" fmla="*/ 655236 w 7467600"/>
              <a:gd name="connsiteY585" fmla="*/ 1268632 h 6858000"/>
              <a:gd name="connsiteX586" fmla="*/ 6516292 w 7467600"/>
              <a:gd name="connsiteY586" fmla="*/ 1263064 h 6858000"/>
              <a:gd name="connsiteX587" fmla="*/ 5736320 w 7467600"/>
              <a:gd name="connsiteY587" fmla="*/ 1501803 h 6858000"/>
              <a:gd name="connsiteX588" fmla="*/ 6516292 w 7467600"/>
              <a:gd name="connsiteY588" fmla="*/ 1263064 h 6858000"/>
              <a:gd name="connsiteX589" fmla="*/ 291466 w 7467600"/>
              <a:gd name="connsiteY589" fmla="*/ 1250369 h 6858000"/>
              <a:gd name="connsiteX590" fmla="*/ 323180 w 7467600"/>
              <a:gd name="connsiteY590" fmla="*/ 1435283 h 6858000"/>
              <a:gd name="connsiteX591" fmla="*/ 349381 w 7467600"/>
              <a:gd name="connsiteY591" fmla="*/ 1875041 h 6858000"/>
              <a:gd name="connsiteX592" fmla="*/ 374363 w 7467600"/>
              <a:gd name="connsiteY592" fmla="*/ 1506494 h 6858000"/>
              <a:gd name="connsiteX593" fmla="*/ 302168 w 7467600"/>
              <a:gd name="connsiteY593" fmla="*/ 1274495 h 6858000"/>
              <a:gd name="connsiteX594" fmla="*/ 291466 w 7467600"/>
              <a:gd name="connsiteY594" fmla="*/ 1250369 h 6858000"/>
              <a:gd name="connsiteX595" fmla="*/ 678222 w 7467600"/>
              <a:gd name="connsiteY595" fmla="*/ 1248670 h 6858000"/>
              <a:gd name="connsiteX596" fmla="*/ 775536 w 7467600"/>
              <a:gd name="connsiteY596" fmla="*/ 1388015 h 6858000"/>
              <a:gd name="connsiteX597" fmla="*/ 894529 w 7467600"/>
              <a:gd name="connsiteY597" fmla="*/ 1567739 h 6858000"/>
              <a:gd name="connsiteX598" fmla="*/ 948000 w 7467600"/>
              <a:gd name="connsiteY598" fmla="*/ 1663088 h 6858000"/>
              <a:gd name="connsiteX599" fmla="*/ 1006812 w 7467600"/>
              <a:gd name="connsiteY599" fmla="*/ 1767683 h 6858000"/>
              <a:gd name="connsiteX600" fmla="*/ 1149133 w 7467600"/>
              <a:gd name="connsiteY600" fmla="*/ 1971513 h 6858000"/>
              <a:gd name="connsiteX601" fmla="*/ 1333952 w 7467600"/>
              <a:gd name="connsiteY601" fmla="*/ 2251620 h 6858000"/>
              <a:gd name="connsiteX602" fmla="*/ 1337329 w 7467600"/>
              <a:gd name="connsiteY602" fmla="*/ 2258350 h 6858000"/>
              <a:gd name="connsiteX603" fmla="*/ 1014726 w 7467600"/>
              <a:gd name="connsiteY603" fmla="*/ 1615556 h 6858000"/>
              <a:gd name="connsiteX604" fmla="*/ 678222 w 7467600"/>
              <a:gd name="connsiteY604" fmla="*/ 1248670 h 6858000"/>
              <a:gd name="connsiteX605" fmla="*/ 6691602 w 7467600"/>
              <a:gd name="connsiteY605" fmla="*/ 1140573 h 6858000"/>
              <a:gd name="connsiteX606" fmla="*/ 6571100 w 7467600"/>
              <a:gd name="connsiteY606" fmla="*/ 1183662 h 6858000"/>
              <a:gd name="connsiteX607" fmla="*/ 6241687 w 7467600"/>
              <a:gd name="connsiteY607" fmla="*/ 1257600 h 6858000"/>
              <a:gd name="connsiteX608" fmla="*/ 5693009 w 7467600"/>
              <a:gd name="connsiteY608" fmla="*/ 1478256 h 6858000"/>
              <a:gd name="connsiteX609" fmla="*/ 6548420 w 7467600"/>
              <a:gd name="connsiteY609" fmla="*/ 1214599 h 6858000"/>
              <a:gd name="connsiteX610" fmla="*/ 6605473 w 7467600"/>
              <a:gd name="connsiteY610" fmla="*/ 1184686 h 6858000"/>
              <a:gd name="connsiteX611" fmla="*/ 6691602 w 7467600"/>
              <a:gd name="connsiteY611" fmla="*/ 1140573 h 6858000"/>
              <a:gd name="connsiteX612" fmla="*/ 4002475 w 7467600"/>
              <a:gd name="connsiteY612" fmla="*/ 1037802 h 6858000"/>
              <a:gd name="connsiteX613" fmla="*/ 4000324 w 7467600"/>
              <a:gd name="connsiteY613" fmla="*/ 1039362 h 6858000"/>
              <a:gd name="connsiteX614" fmla="*/ 4002862 w 7467600"/>
              <a:gd name="connsiteY614" fmla="*/ 1042866 h 6858000"/>
              <a:gd name="connsiteX615" fmla="*/ 4002475 w 7467600"/>
              <a:gd name="connsiteY615" fmla="*/ 1037802 h 6858000"/>
              <a:gd name="connsiteX616" fmla="*/ 506322 w 7467600"/>
              <a:gd name="connsiteY616" fmla="*/ 1020997 h 6858000"/>
              <a:gd name="connsiteX617" fmla="*/ 533068 w 7467600"/>
              <a:gd name="connsiteY617" fmla="*/ 1029409 h 6858000"/>
              <a:gd name="connsiteX618" fmla="*/ 1232525 w 7467600"/>
              <a:gd name="connsiteY618" fmla="*/ 1804675 h 6858000"/>
              <a:gd name="connsiteX619" fmla="*/ 1388858 w 7467600"/>
              <a:gd name="connsiteY619" fmla="*/ 2368011 h 6858000"/>
              <a:gd name="connsiteX620" fmla="*/ 1384098 w 7467600"/>
              <a:gd name="connsiteY620" fmla="*/ 2378125 h 6858000"/>
              <a:gd name="connsiteX621" fmla="*/ 1425393 w 7467600"/>
              <a:gd name="connsiteY621" fmla="*/ 2589124 h 6858000"/>
              <a:gd name="connsiteX622" fmla="*/ 1424001 w 7467600"/>
              <a:gd name="connsiteY622" fmla="*/ 2597541 h 6858000"/>
              <a:gd name="connsiteX623" fmla="*/ 2152729 w 7467600"/>
              <a:gd name="connsiteY623" fmla="*/ 2864487 h 6858000"/>
              <a:gd name="connsiteX624" fmla="*/ 2020609 w 7467600"/>
              <a:gd name="connsiteY624" fmla="*/ 2539671 h 6858000"/>
              <a:gd name="connsiteX625" fmla="*/ 2018920 w 7467600"/>
              <a:gd name="connsiteY625" fmla="*/ 2536309 h 6858000"/>
              <a:gd name="connsiteX626" fmla="*/ 1342441 w 7467600"/>
              <a:gd name="connsiteY626" fmla="*/ 1173017 h 6858000"/>
              <a:gd name="connsiteX627" fmla="*/ 1367925 w 7467600"/>
              <a:gd name="connsiteY627" fmla="*/ 1135648 h 6858000"/>
              <a:gd name="connsiteX628" fmla="*/ 1771401 w 7467600"/>
              <a:gd name="connsiteY628" fmla="*/ 1806673 h 6858000"/>
              <a:gd name="connsiteX629" fmla="*/ 1972385 w 7467600"/>
              <a:gd name="connsiteY629" fmla="*/ 2198735 h 6858000"/>
              <a:gd name="connsiteX630" fmla="*/ 2040892 w 7467600"/>
              <a:gd name="connsiteY630" fmla="*/ 2405205 h 6858000"/>
              <a:gd name="connsiteX631" fmla="*/ 2131689 w 7467600"/>
              <a:gd name="connsiteY631" fmla="*/ 1936926 h 6858000"/>
              <a:gd name="connsiteX632" fmla="*/ 2454820 w 7467600"/>
              <a:gd name="connsiteY632" fmla="*/ 1248808 h 6858000"/>
              <a:gd name="connsiteX633" fmla="*/ 2492512 w 7467600"/>
              <a:gd name="connsiteY633" fmla="*/ 1302920 h 6858000"/>
              <a:gd name="connsiteX634" fmla="*/ 2081216 w 7467600"/>
              <a:gd name="connsiteY634" fmla="*/ 2527513 h 6858000"/>
              <a:gd name="connsiteX635" fmla="*/ 2081211 w 7467600"/>
              <a:gd name="connsiteY635" fmla="*/ 2528916 h 6858000"/>
              <a:gd name="connsiteX636" fmla="*/ 2199067 w 7467600"/>
              <a:gd name="connsiteY636" fmla="*/ 2884061 h 6858000"/>
              <a:gd name="connsiteX637" fmla="*/ 3192586 w 7467600"/>
              <a:gd name="connsiteY637" fmla="*/ 3411496 h 6858000"/>
              <a:gd name="connsiteX638" fmla="*/ 3182620 w 7467600"/>
              <a:gd name="connsiteY638" fmla="*/ 3483279 h 6858000"/>
              <a:gd name="connsiteX639" fmla="*/ 2435119 w 7467600"/>
              <a:gd name="connsiteY639" fmla="*/ 3080173 h 6858000"/>
              <a:gd name="connsiteX640" fmla="*/ 2410152 w 7467600"/>
              <a:gd name="connsiteY640" fmla="*/ 3063751 h 6858000"/>
              <a:gd name="connsiteX641" fmla="*/ 2408099 w 7467600"/>
              <a:gd name="connsiteY641" fmla="*/ 3064403 h 6858000"/>
              <a:gd name="connsiteX642" fmla="*/ 2407218 w 7467600"/>
              <a:gd name="connsiteY642" fmla="*/ 3070324 h 6858000"/>
              <a:gd name="connsiteX643" fmla="*/ 2380138 w 7467600"/>
              <a:gd name="connsiteY643" fmla="*/ 3099341 h 6858000"/>
              <a:gd name="connsiteX644" fmla="*/ 1765923 w 7467600"/>
              <a:gd name="connsiteY644" fmla="*/ 3581043 h 6858000"/>
              <a:gd name="connsiteX645" fmla="*/ 1702258 w 7467600"/>
              <a:gd name="connsiteY645" fmla="*/ 3612286 h 6858000"/>
              <a:gd name="connsiteX646" fmla="*/ 1538370 w 7467600"/>
              <a:gd name="connsiteY646" fmla="*/ 3811804 h 6858000"/>
              <a:gd name="connsiteX647" fmla="*/ 542867 w 7467600"/>
              <a:gd name="connsiteY647" fmla="*/ 4944092 h 6858000"/>
              <a:gd name="connsiteX648" fmla="*/ 515800 w 7467600"/>
              <a:gd name="connsiteY648" fmla="*/ 4862180 h 6858000"/>
              <a:gd name="connsiteX649" fmla="*/ 909145 w 7467600"/>
              <a:gd name="connsiteY649" fmla="*/ 4199225 h 6858000"/>
              <a:gd name="connsiteX650" fmla="*/ 1214067 w 7467600"/>
              <a:gd name="connsiteY650" fmla="*/ 3908561 h 6858000"/>
              <a:gd name="connsiteX651" fmla="*/ 640967 w 7467600"/>
              <a:gd name="connsiteY651" fmla="*/ 4105601 h 6858000"/>
              <a:gd name="connsiteX652" fmla="*/ 112563 w 7467600"/>
              <a:gd name="connsiteY652" fmla="*/ 4396952 h 6858000"/>
              <a:gd name="connsiteX653" fmla="*/ 0 w 7467600"/>
              <a:gd name="connsiteY653" fmla="*/ 4466006 h 6858000"/>
              <a:gd name="connsiteX654" fmla="*/ 0 w 7467600"/>
              <a:gd name="connsiteY654" fmla="*/ 4233763 h 6858000"/>
              <a:gd name="connsiteX655" fmla="*/ 36881 w 7467600"/>
              <a:gd name="connsiteY655" fmla="*/ 4200118 h 6858000"/>
              <a:gd name="connsiteX656" fmla="*/ 910534 w 7467600"/>
              <a:gd name="connsiteY656" fmla="*/ 3629753 h 6858000"/>
              <a:gd name="connsiteX657" fmla="*/ 1578717 w 7467600"/>
              <a:gd name="connsiteY657" fmla="*/ 3575982 h 6858000"/>
              <a:gd name="connsiteX658" fmla="*/ 2338780 w 7467600"/>
              <a:gd name="connsiteY658" fmla="*/ 3033725 h 6858000"/>
              <a:gd name="connsiteX659" fmla="*/ 1807991 w 7467600"/>
              <a:gd name="connsiteY659" fmla="*/ 2807184 h 6858000"/>
              <a:gd name="connsiteX660" fmla="*/ 1416358 w 7467600"/>
              <a:gd name="connsiteY660" fmla="*/ 3112571 h 6858000"/>
              <a:gd name="connsiteX661" fmla="*/ 939066 w 7467600"/>
              <a:gd name="connsiteY661" fmla="*/ 3378798 h 6858000"/>
              <a:gd name="connsiteX662" fmla="*/ 115099 w 7467600"/>
              <a:gd name="connsiteY662" fmla="*/ 3607650 h 6858000"/>
              <a:gd name="connsiteX663" fmla="*/ 97284 w 7467600"/>
              <a:gd name="connsiteY663" fmla="*/ 3520393 h 6858000"/>
              <a:gd name="connsiteX664" fmla="*/ 922050 w 7467600"/>
              <a:gd name="connsiteY664" fmla="*/ 3074867 h 6858000"/>
              <a:gd name="connsiteX665" fmla="*/ 1405265 w 7467600"/>
              <a:gd name="connsiteY665" fmla="*/ 3016319 h 6858000"/>
              <a:gd name="connsiteX666" fmla="*/ 1407512 w 7467600"/>
              <a:gd name="connsiteY666" fmla="*/ 3018001 h 6858000"/>
              <a:gd name="connsiteX667" fmla="*/ 1726266 w 7467600"/>
              <a:gd name="connsiteY667" fmla="*/ 2777274 h 6858000"/>
              <a:gd name="connsiteX668" fmla="*/ 625390 w 7467600"/>
              <a:gd name="connsiteY668" fmla="*/ 2514541 h 6858000"/>
              <a:gd name="connsiteX669" fmla="*/ 619799 w 7467600"/>
              <a:gd name="connsiteY669" fmla="*/ 2527180 h 6858000"/>
              <a:gd name="connsiteX670" fmla="*/ 310030 w 7467600"/>
              <a:gd name="connsiteY670" fmla="*/ 2771818 h 6858000"/>
              <a:gd name="connsiteX671" fmla="*/ 173877 w 7467600"/>
              <a:gd name="connsiteY671" fmla="*/ 2937056 h 6858000"/>
              <a:gd name="connsiteX672" fmla="*/ 77889 w 7467600"/>
              <a:gd name="connsiteY672" fmla="*/ 3138440 h 6858000"/>
              <a:gd name="connsiteX673" fmla="*/ 0 w 7467600"/>
              <a:gd name="connsiteY673" fmla="*/ 3271395 h 6858000"/>
              <a:gd name="connsiteX674" fmla="*/ 0 w 7467600"/>
              <a:gd name="connsiteY674" fmla="*/ 3153002 h 6858000"/>
              <a:gd name="connsiteX675" fmla="*/ 2386 w 7467600"/>
              <a:gd name="connsiteY675" fmla="*/ 3149203 h 6858000"/>
              <a:gd name="connsiteX676" fmla="*/ 89753 w 7467600"/>
              <a:gd name="connsiteY676" fmla="*/ 2987702 h 6858000"/>
              <a:gd name="connsiteX677" fmla="*/ 76869 w 7467600"/>
              <a:gd name="connsiteY677" fmla="*/ 3005404 h 6858000"/>
              <a:gd name="connsiteX678" fmla="*/ 32049 w 7467600"/>
              <a:gd name="connsiteY678" fmla="*/ 3065814 h 6858000"/>
              <a:gd name="connsiteX679" fmla="*/ 0 w 7467600"/>
              <a:gd name="connsiteY679" fmla="*/ 3108744 h 6858000"/>
              <a:gd name="connsiteX680" fmla="*/ 0 w 7467600"/>
              <a:gd name="connsiteY680" fmla="*/ 3058059 h 6858000"/>
              <a:gd name="connsiteX681" fmla="*/ 7610 w 7467600"/>
              <a:gd name="connsiteY681" fmla="*/ 3047889 h 6858000"/>
              <a:gd name="connsiteX682" fmla="*/ 52419 w 7467600"/>
              <a:gd name="connsiteY682" fmla="*/ 2987479 h 6858000"/>
              <a:gd name="connsiteX683" fmla="*/ 59142 w 7467600"/>
              <a:gd name="connsiteY683" fmla="*/ 2978488 h 6858000"/>
              <a:gd name="connsiteX684" fmla="*/ 0 w 7467600"/>
              <a:gd name="connsiteY684" fmla="*/ 3015334 h 6858000"/>
              <a:gd name="connsiteX685" fmla="*/ 0 w 7467600"/>
              <a:gd name="connsiteY685" fmla="*/ 2914286 h 6858000"/>
              <a:gd name="connsiteX686" fmla="*/ 36383 w 7467600"/>
              <a:gd name="connsiteY686" fmla="*/ 2901128 h 6858000"/>
              <a:gd name="connsiteX687" fmla="*/ 156329 w 7467600"/>
              <a:gd name="connsiteY687" fmla="*/ 2840533 h 6858000"/>
              <a:gd name="connsiteX688" fmla="*/ 358355 w 7467600"/>
              <a:gd name="connsiteY688" fmla="*/ 2620471 h 6858000"/>
              <a:gd name="connsiteX689" fmla="*/ 510577 w 7467600"/>
              <a:gd name="connsiteY689" fmla="*/ 2501244 h 6858000"/>
              <a:gd name="connsiteX690" fmla="*/ 211967 w 7467600"/>
              <a:gd name="connsiteY690" fmla="*/ 2479171 h 6858000"/>
              <a:gd name="connsiteX691" fmla="*/ 0 w 7467600"/>
              <a:gd name="connsiteY691" fmla="*/ 2476398 h 6858000"/>
              <a:gd name="connsiteX692" fmla="*/ 0 w 7467600"/>
              <a:gd name="connsiteY692" fmla="*/ 2389189 h 6858000"/>
              <a:gd name="connsiteX693" fmla="*/ 103062 w 7467600"/>
              <a:gd name="connsiteY693" fmla="*/ 2389518 h 6858000"/>
              <a:gd name="connsiteX694" fmla="*/ 510734 w 7467600"/>
              <a:gd name="connsiteY694" fmla="*/ 2416201 h 6858000"/>
              <a:gd name="connsiteX695" fmla="*/ 279257 w 7467600"/>
              <a:gd name="connsiteY695" fmla="*/ 2092102 h 6858000"/>
              <a:gd name="connsiteX696" fmla="*/ 65265 w 7467600"/>
              <a:gd name="connsiteY696" fmla="*/ 2006049 h 6858000"/>
              <a:gd name="connsiteX697" fmla="*/ 0 w 7467600"/>
              <a:gd name="connsiteY697" fmla="*/ 1982532 h 6858000"/>
              <a:gd name="connsiteX698" fmla="*/ 0 w 7467600"/>
              <a:gd name="connsiteY698" fmla="*/ 1912789 h 6858000"/>
              <a:gd name="connsiteX699" fmla="*/ 97460 w 7467600"/>
              <a:gd name="connsiteY699" fmla="*/ 1953725 h 6858000"/>
              <a:gd name="connsiteX700" fmla="*/ 221272 w 7467600"/>
              <a:gd name="connsiteY700" fmla="*/ 1980766 h 6858000"/>
              <a:gd name="connsiteX701" fmla="*/ 116765 w 7467600"/>
              <a:gd name="connsiteY701" fmla="*/ 1911033 h 6858000"/>
              <a:gd name="connsiteX702" fmla="*/ 16405 w 7467600"/>
              <a:gd name="connsiteY702" fmla="*/ 1803412 h 6858000"/>
              <a:gd name="connsiteX703" fmla="*/ 0 w 7467600"/>
              <a:gd name="connsiteY703" fmla="*/ 1784777 h 6858000"/>
              <a:gd name="connsiteX704" fmla="*/ 0 w 7467600"/>
              <a:gd name="connsiteY704" fmla="*/ 1740082 h 6858000"/>
              <a:gd name="connsiteX705" fmla="*/ 39394 w 7467600"/>
              <a:gd name="connsiteY705" fmla="*/ 1784856 h 6858000"/>
              <a:gd name="connsiteX706" fmla="*/ 135813 w 7467600"/>
              <a:gd name="connsiteY706" fmla="*/ 1888838 h 6858000"/>
              <a:gd name="connsiteX707" fmla="*/ 242575 w 7467600"/>
              <a:gd name="connsiteY707" fmla="*/ 1958841 h 6858000"/>
              <a:gd name="connsiteX708" fmla="*/ 82197 w 7467600"/>
              <a:gd name="connsiteY708" fmla="*/ 1754826 h 6858000"/>
              <a:gd name="connsiteX709" fmla="*/ 0 w 7467600"/>
              <a:gd name="connsiteY709" fmla="*/ 1679650 h 6858000"/>
              <a:gd name="connsiteX710" fmla="*/ 0 w 7467600"/>
              <a:gd name="connsiteY710" fmla="*/ 1602463 h 6858000"/>
              <a:gd name="connsiteX711" fmla="*/ 84689 w 7467600"/>
              <a:gd name="connsiteY711" fmla="*/ 1677442 h 6858000"/>
              <a:gd name="connsiteX712" fmla="*/ 298437 w 7467600"/>
              <a:gd name="connsiteY712" fmla="*/ 1968019 h 6858000"/>
              <a:gd name="connsiteX713" fmla="*/ 227269 w 7467600"/>
              <a:gd name="connsiteY713" fmla="*/ 1114064 h 6858000"/>
              <a:gd name="connsiteX714" fmla="*/ 248003 w 7467600"/>
              <a:gd name="connsiteY714" fmla="*/ 1089613 h 6858000"/>
              <a:gd name="connsiteX715" fmla="*/ 427020 w 7467600"/>
              <a:gd name="connsiteY715" fmla="*/ 1619803 h 6858000"/>
              <a:gd name="connsiteX716" fmla="*/ 340345 w 7467600"/>
              <a:gd name="connsiteY716" fmla="*/ 2027739 h 6858000"/>
              <a:gd name="connsiteX717" fmla="*/ 360865 w 7467600"/>
              <a:gd name="connsiteY717" fmla="*/ 2044827 h 6858000"/>
              <a:gd name="connsiteX718" fmla="*/ 560414 w 7467600"/>
              <a:gd name="connsiteY718" fmla="*/ 2421457 h 6858000"/>
              <a:gd name="connsiteX719" fmla="*/ 1359703 w 7467600"/>
              <a:gd name="connsiteY719" fmla="*/ 2578554 h 6858000"/>
              <a:gd name="connsiteX720" fmla="*/ 1359422 w 7467600"/>
              <a:gd name="connsiteY720" fmla="*/ 2577994 h 6858000"/>
              <a:gd name="connsiteX721" fmla="*/ 828701 w 7467600"/>
              <a:gd name="connsiteY721" fmla="*/ 1839520 h 6858000"/>
              <a:gd name="connsiteX722" fmla="*/ 494427 w 7467600"/>
              <a:gd name="connsiteY722" fmla="*/ 1092333 h 6858000"/>
              <a:gd name="connsiteX723" fmla="*/ 506322 w 7467600"/>
              <a:gd name="connsiteY723" fmla="*/ 1020997 h 6858000"/>
              <a:gd name="connsiteX724" fmla="*/ 4570198 w 7467600"/>
              <a:gd name="connsiteY724" fmla="*/ 978081 h 6858000"/>
              <a:gd name="connsiteX725" fmla="*/ 4523691 w 7467600"/>
              <a:gd name="connsiteY725" fmla="*/ 1127776 h 6858000"/>
              <a:gd name="connsiteX726" fmla="*/ 4509875 w 7467600"/>
              <a:gd name="connsiteY726" fmla="*/ 1167552 h 6858000"/>
              <a:gd name="connsiteX727" fmla="*/ 4478168 w 7467600"/>
              <a:gd name="connsiteY727" fmla="*/ 1260735 h 6858000"/>
              <a:gd name="connsiteX728" fmla="*/ 4409309 w 7467600"/>
              <a:gd name="connsiteY728" fmla="*/ 1666996 h 6858000"/>
              <a:gd name="connsiteX729" fmla="*/ 4370031 w 7467600"/>
              <a:gd name="connsiteY729" fmla="*/ 1955666 h 6858000"/>
              <a:gd name="connsiteX730" fmla="*/ 4570198 w 7467600"/>
              <a:gd name="connsiteY730" fmla="*/ 978081 h 6858000"/>
              <a:gd name="connsiteX731" fmla="*/ 4557898 w 7467600"/>
              <a:gd name="connsiteY731" fmla="*/ 900011 h 6858000"/>
              <a:gd name="connsiteX732" fmla="*/ 4344840 w 7467600"/>
              <a:gd name="connsiteY732" fmla="*/ 1922038 h 6858000"/>
              <a:gd name="connsiteX733" fmla="*/ 4378710 w 7467600"/>
              <a:gd name="connsiteY733" fmla="*/ 1665516 h 6858000"/>
              <a:gd name="connsiteX734" fmla="*/ 4448798 w 7467600"/>
              <a:gd name="connsiteY734" fmla="*/ 1253024 h 6858000"/>
              <a:gd name="connsiteX735" fmla="*/ 4480315 w 7467600"/>
              <a:gd name="connsiteY735" fmla="*/ 1158454 h 6858000"/>
              <a:gd name="connsiteX736" fmla="*/ 4494133 w 7467600"/>
              <a:gd name="connsiteY736" fmla="*/ 1118676 h 6858000"/>
              <a:gd name="connsiteX737" fmla="*/ 4557898 w 7467600"/>
              <a:gd name="connsiteY737" fmla="*/ 900011 h 6858000"/>
              <a:gd name="connsiteX738" fmla="*/ 5870151 w 7467600"/>
              <a:gd name="connsiteY738" fmla="*/ 898890 h 6858000"/>
              <a:gd name="connsiteX739" fmla="*/ 5861335 w 7467600"/>
              <a:gd name="connsiteY739" fmla="*/ 899177 h 6858000"/>
              <a:gd name="connsiteX740" fmla="*/ 5843702 w 7467600"/>
              <a:gd name="connsiteY740" fmla="*/ 899748 h 6858000"/>
              <a:gd name="connsiteX741" fmla="*/ 5651107 w 7467600"/>
              <a:gd name="connsiteY741" fmla="*/ 920306 h 6858000"/>
              <a:gd name="connsiteX742" fmla="*/ 5459407 w 7467600"/>
              <a:gd name="connsiteY742" fmla="*/ 940975 h 6858000"/>
              <a:gd name="connsiteX743" fmla="*/ 5374846 w 7467600"/>
              <a:gd name="connsiteY743" fmla="*/ 941988 h 6858000"/>
              <a:gd name="connsiteX744" fmla="*/ 5256105 w 7467600"/>
              <a:gd name="connsiteY744" fmla="*/ 945632 h 6858000"/>
              <a:gd name="connsiteX745" fmla="*/ 5107071 w 7467600"/>
              <a:gd name="connsiteY745" fmla="*/ 969720 h 6858000"/>
              <a:gd name="connsiteX746" fmla="*/ 4998681 w 7467600"/>
              <a:gd name="connsiteY746" fmla="*/ 988771 h 6858000"/>
              <a:gd name="connsiteX747" fmla="*/ 5870151 w 7467600"/>
              <a:gd name="connsiteY747" fmla="*/ 898890 h 6858000"/>
              <a:gd name="connsiteX748" fmla="*/ 5504425 w 7467600"/>
              <a:gd name="connsiteY748" fmla="*/ 848067 h 6858000"/>
              <a:gd name="connsiteX749" fmla="*/ 4968849 w 7467600"/>
              <a:gd name="connsiteY749" fmla="*/ 962318 h 6858000"/>
              <a:gd name="connsiteX750" fmla="*/ 5104039 w 7467600"/>
              <a:gd name="connsiteY750" fmla="*/ 940634 h 6858000"/>
              <a:gd name="connsiteX751" fmla="*/ 5256311 w 7467600"/>
              <a:gd name="connsiteY751" fmla="*/ 916490 h 6858000"/>
              <a:gd name="connsiteX752" fmla="*/ 5377381 w 7467600"/>
              <a:gd name="connsiteY752" fmla="*/ 912671 h 6858000"/>
              <a:gd name="connsiteX753" fmla="*/ 5460148 w 7467600"/>
              <a:gd name="connsiteY753" fmla="*/ 911442 h 6858000"/>
              <a:gd name="connsiteX754" fmla="*/ 5648971 w 7467600"/>
              <a:gd name="connsiteY754" fmla="*/ 891331 h 6858000"/>
              <a:gd name="connsiteX755" fmla="*/ 5844807 w 7467600"/>
              <a:gd name="connsiteY755" fmla="*/ 870718 h 6858000"/>
              <a:gd name="connsiteX756" fmla="*/ 5862975 w 7467600"/>
              <a:gd name="connsiteY756" fmla="*/ 869756 h 6858000"/>
              <a:gd name="connsiteX757" fmla="*/ 5920887 w 7467600"/>
              <a:gd name="connsiteY757" fmla="*/ 865929 h 6858000"/>
              <a:gd name="connsiteX758" fmla="*/ 5504425 w 7467600"/>
              <a:gd name="connsiteY758" fmla="*/ 848067 h 6858000"/>
              <a:gd name="connsiteX759" fmla="*/ 3607114 w 7467600"/>
              <a:gd name="connsiteY759" fmla="*/ 467441 h 6858000"/>
              <a:gd name="connsiteX760" fmla="*/ 3296242 w 7467600"/>
              <a:gd name="connsiteY760" fmla="*/ 807991 h 6858000"/>
              <a:gd name="connsiteX761" fmla="*/ 3174674 w 7467600"/>
              <a:gd name="connsiteY761" fmla="*/ 919759 h 6858000"/>
              <a:gd name="connsiteX762" fmla="*/ 3042978 w 7467600"/>
              <a:gd name="connsiteY762" fmla="*/ 1054894 h 6858000"/>
              <a:gd name="connsiteX763" fmla="*/ 2968914 w 7467600"/>
              <a:gd name="connsiteY763" fmla="*/ 1133756 h 6858000"/>
              <a:gd name="connsiteX764" fmla="*/ 3103823 w 7467600"/>
              <a:gd name="connsiteY764" fmla="*/ 1026814 h 6858000"/>
              <a:gd name="connsiteX765" fmla="*/ 3607114 w 7467600"/>
              <a:gd name="connsiteY765" fmla="*/ 467441 h 6858000"/>
              <a:gd name="connsiteX766" fmla="*/ 3744487 w 7467600"/>
              <a:gd name="connsiteY766" fmla="*/ 383136 h 6858000"/>
              <a:gd name="connsiteX767" fmla="*/ 3970213 w 7467600"/>
              <a:gd name="connsiteY767" fmla="*/ 995559 h 6858000"/>
              <a:gd name="connsiteX768" fmla="*/ 3744487 w 7467600"/>
              <a:gd name="connsiteY768" fmla="*/ 383136 h 6858000"/>
              <a:gd name="connsiteX769" fmla="*/ 3624562 w 7467600"/>
              <a:gd name="connsiteY769" fmla="*/ 367041 h 6858000"/>
              <a:gd name="connsiteX770" fmla="*/ 3489712 w 7467600"/>
              <a:gd name="connsiteY770" fmla="*/ 485386 h 6858000"/>
              <a:gd name="connsiteX771" fmla="*/ 3182994 w 7467600"/>
              <a:gd name="connsiteY771" fmla="*/ 828265 h 6858000"/>
              <a:gd name="connsiteX772" fmla="*/ 2892114 w 7467600"/>
              <a:gd name="connsiteY772" fmla="*/ 1172635 h 6858000"/>
              <a:gd name="connsiteX773" fmla="*/ 3021459 w 7467600"/>
              <a:gd name="connsiteY773" fmla="*/ 1035385 h 6858000"/>
              <a:gd name="connsiteX774" fmla="*/ 3153873 w 7467600"/>
              <a:gd name="connsiteY774" fmla="*/ 898971 h 6858000"/>
              <a:gd name="connsiteX775" fmla="*/ 3276511 w 7467600"/>
              <a:gd name="connsiteY775" fmla="*/ 786423 h 6858000"/>
              <a:gd name="connsiteX776" fmla="*/ 3584154 w 7467600"/>
              <a:gd name="connsiteY776" fmla="*/ 448218 h 6858000"/>
              <a:gd name="connsiteX777" fmla="*/ 3624562 w 7467600"/>
              <a:gd name="connsiteY777" fmla="*/ 367041 h 6858000"/>
              <a:gd name="connsiteX778" fmla="*/ 3766672 w 7467600"/>
              <a:gd name="connsiteY778" fmla="*/ 359429 h 6858000"/>
              <a:gd name="connsiteX779" fmla="*/ 3996338 w 7467600"/>
              <a:gd name="connsiteY779" fmla="*/ 968237 h 6858000"/>
              <a:gd name="connsiteX780" fmla="*/ 3766672 w 7467600"/>
              <a:gd name="connsiteY780" fmla="*/ 359429 h 6858000"/>
              <a:gd name="connsiteX781" fmla="*/ 5805386 w 7467600"/>
              <a:gd name="connsiteY781" fmla="*/ 239240 h 6858000"/>
              <a:gd name="connsiteX782" fmla="*/ 5736947 w 7467600"/>
              <a:gd name="connsiteY782" fmla="*/ 261367 h 6858000"/>
              <a:gd name="connsiteX783" fmla="*/ 5427012 w 7467600"/>
              <a:gd name="connsiteY783" fmla="*/ 311272 h 6858000"/>
              <a:gd name="connsiteX784" fmla="*/ 5147818 w 7467600"/>
              <a:gd name="connsiteY784" fmla="*/ 322112 h 6858000"/>
              <a:gd name="connsiteX785" fmla="*/ 5060854 w 7467600"/>
              <a:gd name="connsiteY785" fmla="*/ 311882 h 6858000"/>
              <a:gd name="connsiteX786" fmla="*/ 4945989 w 7467600"/>
              <a:gd name="connsiteY786" fmla="*/ 300516 h 6858000"/>
              <a:gd name="connsiteX787" fmla="*/ 5410479 w 7467600"/>
              <a:gd name="connsiteY787" fmla="*/ 348434 h 6858000"/>
              <a:gd name="connsiteX788" fmla="*/ 5805386 w 7467600"/>
              <a:gd name="connsiteY788" fmla="*/ 239240 h 6858000"/>
              <a:gd name="connsiteX789" fmla="*/ 5905192 w 7467600"/>
              <a:gd name="connsiteY789" fmla="*/ 163079 h 6858000"/>
              <a:gd name="connsiteX790" fmla="*/ 5865655 w 7467600"/>
              <a:gd name="connsiteY790" fmla="*/ 171901 h 6858000"/>
              <a:gd name="connsiteX791" fmla="*/ 5259740 w 7467600"/>
              <a:gd name="connsiteY791" fmla="*/ 257013 h 6858000"/>
              <a:gd name="connsiteX792" fmla="*/ 5208466 w 7467600"/>
              <a:gd name="connsiteY792" fmla="*/ 257550 h 6858000"/>
              <a:gd name="connsiteX793" fmla="*/ 4980204 w 7467600"/>
              <a:gd name="connsiteY793" fmla="*/ 271903 h 6858000"/>
              <a:gd name="connsiteX794" fmla="*/ 5068068 w 7467600"/>
              <a:gd name="connsiteY794" fmla="*/ 282244 h 6858000"/>
              <a:gd name="connsiteX795" fmla="*/ 5153231 w 7467600"/>
              <a:gd name="connsiteY795" fmla="*/ 292240 h 6858000"/>
              <a:gd name="connsiteX796" fmla="*/ 5426491 w 7467600"/>
              <a:gd name="connsiteY796" fmla="*/ 281128 h 6858000"/>
              <a:gd name="connsiteX797" fmla="*/ 5731212 w 7467600"/>
              <a:gd name="connsiteY797" fmla="*/ 231951 h 6858000"/>
              <a:gd name="connsiteX798" fmla="*/ 5905192 w 7467600"/>
              <a:gd name="connsiteY798" fmla="*/ 163079 h 6858000"/>
              <a:gd name="connsiteX799" fmla="*/ 5944437 w 7467600"/>
              <a:gd name="connsiteY799" fmla="*/ 113829 h 6858000"/>
              <a:gd name="connsiteX800" fmla="*/ 5825032 w 7467600"/>
              <a:gd name="connsiteY800" fmla="*/ 146405 h 6858000"/>
              <a:gd name="connsiteX801" fmla="*/ 4955599 w 7467600"/>
              <a:gd name="connsiteY801" fmla="*/ 247008 h 6858000"/>
              <a:gd name="connsiteX802" fmla="*/ 5210104 w 7467600"/>
              <a:gd name="connsiteY802" fmla="*/ 228123 h 6858000"/>
              <a:gd name="connsiteX803" fmla="*/ 5261015 w 7467600"/>
              <a:gd name="connsiteY803" fmla="*/ 227087 h 6858000"/>
              <a:gd name="connsiteX804" fmla="*/ 5861181 w 7467600"/>
              <a:gd name="connsiteY804" fmla="*/ 143093 h 6858000"/>
              <a:gd name="connsiteX805" fmla="*/ 5961252 w 7467600"/>
              <a:gd name="connsiteY805" fmla="*/ 114820 h 6858000"/>
              <a:gd name="connsiteX806" fmla="*/ 5944437 w 7467600"/>
              <a:gd name="connsiteY806" fmla="*/ 113829 h 6858000"/>
              <a:gd name="connsiteX807" fmla="*/ 3882765 w 7467600"/>
              <a:gd name="connsiteY807" fmla="*/ 0 h 6858000"/>
              <a:gd name="connsiteX808" fmla="*/ 3995099 w 7467600"/>
              <a:gd name="connsiteY808" fmla="*/ 0 h 6858000"/>
              <a:gd name="connsiteX809" fmla="*/ 4163818 w 7467600"/>
              <a:gd name="connsiteY809" fmla="*/ 234104 h 6858000"/>
              <a:gd name="connsiteX810" fmla="*/ 4172099 w 7467600"/>
              <a:gd name="connsiteY810" fmla="*/ 234207 h 6858000"/>
              <a:gd name="connsiteX811" fmla="*/ 4784282 w 7467600"/>
              <a:gd name="connsiteY811" fmla="*/ 276561 h 6858000"/>
              <a:gd name="connsiteX812" fmla="*/ 4801687 w 7467600"/>
              <a:gd name="connsiteY812" fmla="*/ 267764 h 6858000"/>
              <a:gd name="connsiteX813" fmla="*/ 6082788 w 7467600"/>
              <a:gd name="connsiteY813" fmla="*/ 64119 h 6858000"/>
              <a:gd name="connsiteX814" fmla="*/ 6099442 w 7467600"/>
              <a:gd name="connsiteY814" fmla="*/ 82568 h 6858000"/>
              <a:gd name="connsiteX815" fmla="*/ 4804137 w 7467600"/>
              <a:gd name="connsiteY815" fmla="*/ 320931 h 6858000"/>
              <a:gd name="connsiteX816" fmla="*/ 4227047 w 7467600"/>
              <a:gd name="connsiteY816" fmla="*/ 313415 h 6858000"/>
              <a:gd name="connsiteX817" fmla="*/ 4346041 w 7467600"/>
              <a:gd name="connsiteY817" fmla="*/ 456086 h 6858000"/>
              <a:gd name="connsiteX818" fmla="*/ 4870967 w 7467600"/>
              <a:gd name="connsiteY818" fmla="*/ 963061 h 6858000"/>
              <a:gd name="connsiteX819" fmla="*/ 4889647 w 7467600"/>
              <a:gd name="connsiteY819" fmla="*/ 957147 h 6858000"/>
              <a:gd name="connsiteX820" fmla="*/ 5422504 w 7467600"/>
              <a:gd name="connsiteY820" fmla="*/ 805191 h 6858000"/>
              <a:gd name="connsiteX821" fmla="*/ 6087656 w 7467600"/>
              <a:gd name="connsiteY821" fmla="*/ 826703 h 6858000"/>
              <a:gd name="connsiteX822" fmla="*/ 6058717 w 7467600"/>
              <a:gd name="connsiteY822" fmla="*/ 865992 h 6858000"/>
              <a:gd name="connsiteX823" fmla="*/ 4974153 w 7467600"/>
              <a:gd name="connsiteY823" fmla="*/ 1045456 h 6858000"/>
              <a:gd name="connsiteX824" fmla="*/ 5627835 w 7467600"/>
              <a:gd name="connsiteY824" fmla="*/ 1472077 h 6858000"/>
              <a:gd name="connsiteX825" fmla="*/ 5629817 w 7467600"/>
              <a:gd name="connsiteY825" fmla="*/ 1471412 h 6858000"/>
              <a:gd name="connsiteX826" fmla="*/ 5634124 w 7467600"/>
              <a:gd name="connsiteY826" fmla="*/ 1470572 h 6858000"/>
              <a:gd name="connsiteX827" fmla="*/ 5755832 w 7467600"/>
              <a:gd name="connsiteY827" fmla="*/ 1383886 h 6858000"/>
              <a:gd name="connsiteX828" fmla="*/ 6014186 w 7467600"/>
              <a:gd name="connsiteY828" fmla="*/ 1279799 h 6858000"/>
              <a:gd name="connsiteX829" fmla="*/ 6901619 w 7467600"/>
              <a:gd name="connsiteY829" fmla="*/ 1047874 h 6858000"/>
              <a:gd name="connsiteX830" fmla="*/ 6931566 w 7467600"/>
              <a:gd name="connsiteY830" fmla="*/ 1062034 h 6858000"/>
              <a:gd name="connsiteX831" fmla="*/ 5790982 w 7467600"/>
              <a:gd name="connsiteY831" fmla="*/ 1561380 h 6858000"/>
              <a:gd name="connsiteX832" fmla="*/ 6188971 w 7467600"/>
              <a:gd name="connsiteY832" fmla="*/ 1755168 h 6858000"/>
              <a:gd name="connsiteX833" fmla="*/ 6202446 w 7467600"/>
              <a:gd name="connsiteY833" fmla="*/ 1752268 h 6858000"/>
              <a:gd name="connsiteX834" fmla="*/ 7179560 w 7467600"/>
              <a:gd name="connsiteY834" fmla="*/ 1467551 h 6858000"/>
              <a:gd name="connsiteX835" fmla="*/ 7158730 w 7467600"/>
              <a:gd name="connsiteY835" fmla="*/ 1507835 h 6858000"/>
              <a:gd name="connsiteX836" fmla="*/ 6326959 w 7467600"/>
              <a:gd name="connsiteY836" fmla="*/ 1817686 h 6858000"/>
              <a:gd name="connsiteX837" fmla="*/ 6537433 w 7467600"/>
              <a:gd name="connsiteY837" fmla="*/ 1907790 h 6858000"/>
              <a:gd name="connsiteX838" fmla="*/ 6550221 w 7467600"/>
              <a:gd name="connsiteY838" fmla="*/ 1910729 h 6858000"/>
              <a:gd name="connsiteX839" fmla="*/ 6964438 w 7467600"/>
              <a:gd name="connsiteY839" fmla="*/ 2209505 h 6858000"/>
              <a:gd name="connsiteX840" fmla="*/ 7367862 w 7467600"/>
              <a:gd name="connsiteY840" fmla="*/ 2806833 h 6858000"/>
              <a:gd name="connsiteX841" fmla="*/ 7364329 w 7467600"/>
              <a:gd name="connsiteY841" fmla="*/ 2826907 h 6858000"/>
              <a:gd name="connsiteX842" fmla="*/ 7290545 w 7467600"/>
              <a:gd name="connsiteY842" fmla="*/ 2850663 h 6858000"/>
              <a:gd name="connsiteX843" fmla="*/ 6472036 w 7467600"/>
              <a:gd name="connsiteY843" fmla="*/ 1959003 h 6858000"/>
              <a:gd name="connsiteX844" fmla="*/ 5792897 w 7467600"/>
              <a:gd name="connsiteY844" fmla="*/ 1647747 h 6858000"/>
              <a:gd name="connsiteX845" fmla="*/ 5842751 w 7467600"/>
              <a:gd name="connsiteY845" fmla="*/ 1816112 h 6858000"/>
              <a:gd name="connsiteX846" fmla="*/ 5847424 w 7467600"/>
              <a:gd name="connsiteY846" fmla="*/ 1815776 h 6858000"/>
              <a:gd name="connsiteX847" fmla="*/ 6399821 w 7467600"/>
              <a:gd name="connsiteY847" fmla="*/ 2344799 h 6858000"/>
              <a:gd name="connsiteX848" fmla="*/ 6323232 w 7467600"/>
              <a:gd name="connsiteY848" fmla="*/ 2389634 h 6858000"/>
              <a:gd name="connsiteX849" fmla="*/ 5942958 w 7467600"/>
              <a:gd name="connsiteY849" fmla="*/ 2077708 h 6858000"/>
              <a:gd name="connsiteX850" fmla="*/ 5921559 w 7467600"/>
              <a:gd name="connsiteY850" fmla="*/ 2378596 h 6858000"/>
              <a:gd name="connsiteX851" fmla="*/ 5817651 w 7467600"/>
              <a:gd name="connsiteY851" fmla="*/ 3023919 h 6858000"/>
              <a:gd name="connsiteX852" fmla="*/ 5729634 w 7467600"/>
              <a:gd name="connsiteY852" fmla="*/ 3051849 h 6858000"/>
              <a:gd name="connsiteX853" fmla="*/ 5611018 w 7467600"/>
              <a:gd name="connsiteY853" fmla="*/ 2316769 h 6858000"/>
              <a:gd name="connsiteX854" fmla="*/ 5687608 w 7467600"/>
              <a:gd name="connsiteY854" fmla="*/ 2039972 h 6858000"/>
              <a:gd name="connsiteX855" fmla="*/ 5657554 w 7467600"/>
              <a:gd name="connsiteY855" fmla="*/ 1576445 h 6858000"/>
              <a:gd name="connsiteX856" fmla="*/ 5150475 w 7467600"/>
              <a:gd name="connsiteY856" fmla="*/ 1274012 h 6858000"/>
              <a:gd name="connsiteX857" fmla="*/ 5349142 w 7467600"/>
              <a:gd name="connsiteY857" fmla="*/ 2204405 h 6858000"/>
              <a:gd name="connsiteX858" fmla="*/ 5262214 w 7467600"/>
              <a:gd name="connsiteY858" fmla="*/ 2233836 h 6858000"/>
              <a:gd name="connsiteX859" fmla="*/ 4981539 w 7467600"/>
              <a:gd name="connsiteY859" fmla="*/ 1542201 h 6858000"/>
              <a:gd name="connsiteX860" fmla="*/ 4958461 w 7467600"/>
              <a:gd name="connsiteY860" fmla="*/ 1136957 h 6858000"/>
              <a:gd name="connsiteX861" fmla="*/ 4655015 w 7467600"/>
              <a:gd name="connsiteY861" fmla="*/ 891426 h 6858000"/>
              <a:gd name="connsiteX862" fmla="*/ 4348002 w 7467600"/>
              <a:gd name="connsiteY862" fmla="*/ 2205895 h 6858000"/>
              <a:gd name="connsiteX863" fmla="*/ 4262250 w 7467600"/>
              <a:gd name="connsiteY863" fmla="*/ 2219972 h 6858000"/>
              <a:gd name="connsiteX864" fmla="*/ 4550611 w 7467600"/>
              <a:gd name="connsiteY864" fmla="*/ 817540 h 6858000"/>
              <a:gd name="connsiteX865" fmla="*/ 4564418 w 7467600"/>
              <a:gd name="connsiteY865" fmla="*/ 808293 h 6858000"/>
              <a:gd name="connsiteX866" fmla="*/ 4266388 w 7467600"/>
              <a:gd name="connsiteY866" fmla="*/ 500083 h 6858000"/>
              <a:gd name="connsiteX867" fmla="*/ 4032842 w 7467600"/>
              <a:gd name="connsiteY867" fmla="*/ 211809 h 6858000"/>
              <a:gd name="connsiteX868" fmla="*/ 3882765 w 7467600"/>
              <a:gd name="connsiteY868" fmla="*/ 0 h 6858000"/>
              <a:gd name="connsiteX869" fmla="*/ 3721337 w 7467600"/>
              <a:gd name="connsiteY869" fmla="*/ 0 h 6858000"/>
              <a:gd name="connsiteX870" fmla="*/ 3797544 w 7467600"/>
              <a:gd name="connsiteY870" fmla="*/ 0 h 6858000"/>
              <a:gd name="connsiteX871" fmla="*/ 3775734 w 7467600"/>
              <a:gd name="connsiteY871" fmla="*/ 95131 h 6858000"/>
              <a:gd name="connsiteX872" fmla="*/ 3724807 w 7467600"/>
              <a:gd name="connsiteY872" fmla="*/ 272257 h 6858000"/>
              <a:gd name="connsiteX873" fmla="*/ 3726844 w 7467600"/>
              <a:gd name="connsiteY873" fmla="*/ 282988 h 6858000"/>
              <a:gd name="connsiteX874" fmla="*/ 3742664 w 7467600"/>
              <a:gd name="connsiteY874" fmla="*/ 279918 h 6858000"/>
              <a:gd name="connsiteX875" fmla="*/ 4103910 w 7467600"/>
              <a:gd name="connsiteY875" fmla="*/ 1161917 h 6858000"/>
              <a:gd name="connsiteX876" fmla="*/ 4020269 w 7467600"/>
              <a:gd name="connsiteY876" fmla="*/ 1200406 h 6858000"/>
              <a:gd name="connsiteX877" fmla="*/ 3674882 w 7467600"/>
              <a:gd name="connsiteY877" fmla="*/ 488524 h 6858000"/>
              <a:gd name="connsiteX878" fmla="*/ 3132682 w 7467600"/>
              <a:gd name="connsiteY878" fmla="*/ 1072284 h 6858000"/>
              <a:gd name="connsiteX879" fmla="*/ 2716346 w 7467600"/>
              <a:gd name="connsiteY879" fmla="*/ 1276376 h 6858000"/>
              <a:gd name="connsiteX880" fmla="*/ 2716772 w 7467600"/>
              <a:gd name="connsiteY880" fmla="*/ 1255462 h 6858000"/>
              <a:gd name="connsiteX881" fmla="*/ 3471096 w 7467600"/>
              <a:gd name="connsiteY881" fmla="*/ 437072 h 6858000"/>
              <a:gd name="connsiteX882" fmla="*/ 3639057 w 7467600"/>
              <a:gd name="connsiteY882" fmla="*/ 286334 h 6858000"/>
              <a:gd name="connsiteX883" fmla="*/ 3640309 w 7467600"/>
              <a:gd name="connsiteY883" fmla="*/ 284664 h 6858000"/>
              <a:gd name="connsiteX884" fmla="*/ 3646022 w 7467600"/>
              <a:gd name="connsiteY884" fmla="*/ 276711 h 6858000"/>
              <a:gd name="connsiteX885" fmla="*/ 3707943 w 7467600"/>
              <a:gd name="connsiteY885" fmla="*/ 65958 h 6858000"/>
              <a:gd name="connsiteX886" fmla="*/ 3721337 w 7467600"/>
              <a:gd name="connsiteY886" fmla="*/ 0 h 6858000"/>
              <a:gd name="connsiteX887" fmla="*/ 2867960 w 7467600"/>
              <a:gd name="connsiteY887" fmla="*/ 0 h 6858000"/>
              <a:gd name="connsiteX888" fmla="*/ 2926351 w 7467600"/>
              <a:gd name="connsiteY888" fmla="*/ 0 h 6858000"/>
              <a:gd name="connsiteX889" fmla="*/ 2902823 w 7467600"/>
              <a:gd name="connsiteY889" fmla="*/ 262929 h 6858000"/>
              <a:gd name="connsiteX890" fmla="*/ 2940663 w 7467600"/>
              <a:gd name="connsiteY890" fmla="*/ 140884 h 6858000"/>
              <a:gd name="connsiteX891" fmla="*/ 2947039 w 7467600"/>
              <a:gd name="connsiteY891" fmla="*/ 122524 h 6858000"/>
              <a:gd name="connsiteX892" fmla="*/ 2984316 w 7467600"/>
              <a:gd name="connsiteY892" fmla="*/ 0 h 6858000"/>
              <a:gd name="connsiteX893" fmla="*/ 3016114 w 7467600"/>
              <a:gd name="connsiteY893" fmla="*/ 0 h 6858000"/>
              <a:gd name="connsiteX894" fmla="*/ 2979949 w 7467600"/>
              <a:gd name="connsiteY894" fmla="*/ 119274 h 6858000"/>
              <a:gd name="connsiteX895" fmla="*/ 3023879 w 7467600"/>
              <a:gd name="connsiteY895" fmla="*/ 0 h 6858000"/>
              <a:gd name="connsiteX896" fmla="*/ 3105400 w 7467600"/>
              <a:gd name="connsiteY896" fmla="*/ 0 h 6858000"/>
              <a:gd name="connsiteX897" fmla="*/ 3094669 w 7467600"/>
              <a:gd name="connsiteY897" fmla="*/ 30308 h 6858000"/>
              <a:gd name="connsiteX898" fmla="*/ 2901945 w 7467600"/>
              <a:gd name="connsiteY898" fmla="*/ 466538 h 6858000"/>
              <a:gd name="connsiteX899" fmla="*/ 2815209 w 7467600"/>
              <a:gd name="connsiteY899" fmla="*/ 497361 h 6858000"/>
              <a:gd name="connsiteX900" fmla="*/ 2844845 w 7467600"/>
              <a:gd name="connsiteY900" fmla="*/ 127638 h 6858000"/>
              <a:gd name="connsiteX901" fmla="*/ 2867960 w 7467600"/>
              <a:gd name="connsiteY901" fmla="*/ 0 h 6858000"/>
              <a:gd name="connsiteX902" fmla="*/ 1057230 w 7467600"/>
              <a:gd name="connsiteY902" fmla="*/ 0 h 6858000"/>
              <a:gd name="connsiteX903" fmla="*/ 1111003 w 7467600"/>
              <a:gd name="connsiteY903" fmla="*/ 0 h 6858000"/>
              <a:gd name="connsiteX904" fmla="*/ 1125553 w 7467600"/>
              <a:gd name="connsiteY904" fmla="*/ 52588 h 6858000"/>
              <a:gd name="connsiteX905" fmla="*/ 1304276 w 7467600"/>
              <a:gd name="connsiteY905" fmla="*/ 476275 h 6858000"/>
              <a:gd name="connsiteX906" fmla="*/ 1492066 w 7467600"/>
              <a:gd name="connsiteY906" fmla="*/ 886333 h 6858000"/>
              <a:gd name="connsiteX907" fmla="*/ 1423698 w 7467600"/>
              <a:gd name="connsiteY907" fmla="*/ 710817 h 6858000"/>
              <a:gd name="connsiteX908" fmla="*/ 1357609 w 7467600"/>
              <a:gd name="connsiteY908" fmla="*/ 532892 h 6858000"/>
              <a:gd name="connsiteX909" fmla="*/ 1309550 w 7467600"/>
              <a:gd name="connsiteY909" fmla="*/ 374031 h 6858000"/>
              <a:gd name="connsiteX910" fmla="*/ 1193673 w 7467600"/>
              <a:gd name="connsiteY910" fmla="*/ 49533 h 6858000"/>
              <a:gd name="connsiteX911" fmla="*/ 1164391 w 7467600"/>
              <a:gd name="connsiteY911" fmla="*/ 0 h 6858000"/>
              <a:gd name="connsiteX912" fmla="*/ 1200666 w 7467600"/>
              <a:gd name="connsiteY912" fmla="*/ 0 h 6858000"/>
              <a:gd name="connsiteX913" fmla="*/ 1223408 w 7467600"/>
              <a:gd name="connsiteY913" fmla="*/ 38996 h 6858000"/>
              <a:gd name="connsiteX914" fmla="*/ 1339635 w 7467600"/>
              <a:gd name="connsiteY914" fmla="*/ 365517 h 6858000"/>
              <a:gd name="connsiteX915" fmla="*/ 1387469 w 7467600"/>
              <a:gd name="connsiteY915" fmla="*/ 523079 h 6858000"/>
              <a:gd name="connsiteX916" fmla="*/ 1452685 w 7467600"/>
              <a:gd name="connsiteY916" fmla="*/ 699806 h 6858000"/>
              <a:gd name="connsiteX917" fmla="*/ 1492092 w 7467600"/>
              <a:gd name="connsiteY917" fmla="*/ 800424 h 6858000"/>
              <a:gd name="connsiteX918" fmla="*/ 1455302 w 7467600"/>
              <a:gd name="connsiteY918" fmla="*/ 632913 h 6858000"/>
              <a:gd name="connsiteX919" fmla="*/ 1222336 w 7467600"/>
              <a:gd name="connsiteY919" fmla="*/ 9480 h 6858000"/>
              <a:gd name="connsiteX920" fmla="*/ 1214634 w 7467600"/>
              <a:gd name="connsiteY920" fmla="*/ 0 h 6858000"/>
              <a:gd name="connsiteX921" fmla="*/ 1289827 w 7467600"/>
              <a:gd name="connsiteY921" fmla="*/ 0 h 6858000"/>
              <a:gd name="connsiteX922" fmla="*/ 1321076 w 7467600"/>
              <a:gd name="connsiteY922" fmla="*/ 59722 h 6858000"/>
              <a:gd name="connsiteX923" fmla="*/ 1512579 w 7467600"/>
              <a:gd name="connsiteY923" fmla="*/ 626441 h 6858000"/>
              <a:gd name="connsiteX924" fmla="*/ 1506076 w 7467600"/>
              <a:gd name="connsiteY924" fmla="*/ 1089289 h 6858000"/>
              <a:gd name="connsiteX925" fmla="*/ 1486346 w 7467600"/>
              <a:gd name="connsiteY925" fmla="*/ 1079919 h 6858000"/>
              <a:gd name="connsiteX926" fmla="*/ 1070511 w 7467600"/>
              <a:gd name="connsiteY926" fmla="*/ 48609 h 6858000"/>
              <a:gd name="connsiteX927" fmla="*/ 1057230 w 7467600"/>
              <a:gd name="connsiteY927" fmla="*/ 0 h 6858000"/>
              <a:gd name="connsiteX928" fmla="*/ 43151 w 7467600"/>
              <a:gd name="connsiteY928" fmla="*/ 0 h 6858000"/>
              <a:gd name="connsiteX929" fmla="*/ 95283 w 7467600"/>
              <a:gd name="connsiteY929" fmla="*/ 0 h 6858000"/>
              <a:gd name="connsiteX930" fmla="*/ 300708 w 7467600"/>
              <a:gd name="connsiteY930" fmla="*/ 154571 h 6858000"/>
              <a:gd name="connsiteX931" fmla="*/ 530414 w 7467600"/>
              <a:gd name="connsiteY931" fmla="*/ 354673 h 6858000"/>
              <a:gd name="connsiteX932" fmla="*/ 333785 w 7467600"/>
              <a:gd name="connsiteY932" fmla="*/ 161564 h 6858000"/>
              <a:gd name="connsiteX933" fmla="*/ 147005 w 7467600"/>
              <a:gd name="connsiteY933" fmla="*/ 0 h 6858000"/>
              <a:gd name="connsiteX934" fmla="*/ 272509 w 7467600"/>
              <a:gd name="connsiteY934" fmla="*/ 0 h 6858000"/>
              <a:gd name="connsiteX935" fmla="*/ 326276 w 7467600"/>
              <a:gd name="connsiteY935" fmla="*/ 45847 h 6858000"/>
              <a:gd name="connsiteX936" fmla="*/ 823759 w 7467600"/>
              <a:gd name="connsiteY936" fmla="*/ 574145 h 6858000"/>
              <a:gd name="connsiteX937" fmla="*/ 811254 w 7467600"/>
              <a:gd name="connsiteY937" fmla="*/ 665546 h 6858000"/>
              <a:gd name="connsiteX938" fmla="*/ 154042 w 7467600"/>
              <a:gd name="connsiteY938" fmla="*/ 261522 h 6858000"/>
              <a:gd name="connsiteX939" fmla="*/ 13550 w 7467600"/>
              <a:gd name="connsiteY939" fmla="*/ 158423 h 6858000"/>
              <a:gd name="connsiteX940" fmla="*/ 0 w 7467600"/>
              <a:gd name="connsiteY940" fmla="*/ 146618 h 6858000"/>
              <a:gd name="connsiteX941" fmla="*/ 0 w 7467600"/>
              <a:gd name="connsiteY941" fmla="*/ 59161 h 6858000"/>
              <a:gd name="connsiteX942" fmla="*/ 45427 w 7467600"/>
              <a:gd name="connsiteY942" fmla="*/ 101078 h 6858000"/>
              <a:gd name="connsiteX943" fmla="*/ 630103 w 7467600"/>
              <a:gd name="connsiteY943" fmla="*/ 485885 h 6858000"/>
              <a:gd name="connsiteX944" fmla="*/ 532040 w 7467600"/>
              <a:gd name="connsiteY944" fmla="*/ 399359 h 6858000"/>
              <a:gd name="connsiteX945" fmla="*/ 517618 w 7467600"/>
              <a:gd name="connsiteY945" fmla="*/ 385726 h 6858000"/>
              <a:gd name="connsiteX946" fmla="*/ 285074 w 7467600"/>
              <a:gd name="connsiteY946" fmla="*/ 182755 h 6858000"/>
              <a:gd name="connsiteX947" fmla="*/ 43151 w 7467600"/>
              <a:gd name="connsiteY94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3615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1019354 w 7467600"/>
              <a:gd name="connsiteY15" fmla="*/ 6315006 h 6858000"/>
              <a:gd name="connsiteX16" fmla="*/ 441046 w 7467600"/>
              <a:gd name="connsiteY16" fmla="*/ 6691153 h 6858000"/>
              <a:gd name="connsiteX17" fmla="*/ 1019354 w 7467600"/>
              <a:gd name="connsiteY17" fmla="*/ 6315006 h 6858000"/>
              <a:gd name="connsiteX18" fmla="*/ 991680 w 7467600"/>
              <a:gd name="connsiteY18" fmla="*/ 6298413 h 6858000"/>
              <a:gd name="connsiteX19" fmla="*/ 409060 w 7467600"/>
              <a:gd name="connsiteY19" fmla="*/ 6671470 h 6858000"/>
              <a:gd name="connsiteX20" fmla="*/ 991680 w 7467600"/>
              <a:gd name="connsiteY20" fmla="*/ 6298413 h 6858000"/>
              <a:gd name="connsiteX21" fmla="*/ 103333 w 7467600"/>
              <a:gd name="connsiteY21" fmla="*/ 5699602 h 6858000"/>
              <a:gd name="connsiteX22" fmla="*/ 233938 w 7467600"/>
              <a:gd name="connsiteY22" fmla="*/ 5809416 h 6858000"/>
              <a:gd name="connsiteX23" fmla="*/ 883580 w 7467600"/>
              <a:gd name="connsiteY23" fmla="*/ 6180710 h 6858000"/>
              <a:gd name="connsiteX24" fmla="*/ 487337 w 7467600"/>
              <a:gd name="connsiteY24" fmla="*/ 5950182 h 6858000"/>
              <a:gd name="connsiteX25" fmla="*/ 354051 w 7467600"/>
              <a:gd name="connsiteY25" fmla="*/ 5854912 h 6858000"/>
              <a:gd name="connsiteX26" fmla="*/ 195436 w 7467600"/>
              <a:gd name="connsiteY26" fmla="*/ 5755068 h 6858000"/>
              <a:gd name="connsiteX27" fmla="*/ 103333 w 7467600"/>
              <a:gd name="connsiteY27" fmla="*/ 5699602 h 6858000"/>
              <a:gd name="connsiteX28" fmla="*/ 5539432 w 7467600"/>
              <a:gd name="connsiteY28" fmla="*/ 5642928 h 6858000"/>
              <a:gd name="connsiteX29" fmla="*/ 5555462 w 7467600"/>
              <a:gd name="connsiteY29" fmla="*/ 5694454 h 6858000"/>
              <a:gd name="connsiteX30" fmla="*/ 5828270 w 7467600"/>
              <a:gd name="connsiteY30" fmla="*/ 6320663 h 6858000"/>
              <a:gd name="connsiteX31" fmla="*/ 5947416 w 7467600"/>
              <a:gd name="connsiteY31" fmla="*/ 6574846 h 6858000"/>
              <a:gd name="connsiteX32" fmla="*/ 5539432 w 7467600"/>
              <a:gd name="connsiteY32" fmla="*/ 5642928 h 6858000"/>
              <a:gd name="connsiteX33" fmla="*/ 51253 w 7467600"/>
              <a:gd name="connsiteY33" fmla="*/ 5631825 h 6858000"/>
              <a:gd name="connsiteX34" fmla="*/ 211622 w 7467600"/>
              <a:gd name="connsiteY34" fmla="*/ 5728803 h 6858000"/>
              <a:gd name="connsiteX35" fmla="*/ 371652 w 7467600"/>
              <a:gd name="connsiteY35" fmla="*/ 5829062 h 6858000"/>
              <a:gd name="connsiteX36" fmla="*/ 505903 w 7467600"/>
              <a:gd name="connsiteY36" fmla="*/ 5925221 h 6858000"/>
              <a:gd name="connsiteX37" fmla="*/ 899240 w 7467600"/>
              <a:gd name="connsiteY37" fmla="*/ 6153068 h 6858000"/>
              <a:gd name="connsiteX38" fmla="*/ 988114 w 7467600"/>
              <a:gd name="connsiteY38" fmla="*/ 6174204 h 6858000"/>
              <a:gd name="connsiteX39" fmla="*/ 845971 w 7467600"/>
              <a:gd name="connsiteY39" fmla="*/ 6067177 h 6858000"/>
              <a:gd name="connsiteX40" fmla="*/ 448057 w 7467600"/>
              <a:gd name="connsiteY40" fmla="*/ 5841376 h 6858000"/>
              <a:gd name="connsiteX41" fmla="*/ 51253 w 7467600"/>
              <a:gd name="connsiteY41" fmla="*/ 5631825 h 6858000"/>
              <a:gd name="connsiteX42" fmla="*/ 2606687 w 7467600"/>
              <a:gd name="connsiteY42" fmla="*/ 5630718 h 6858000"/>
              <a:gd name="connsiteX43" fmla="*/ 2645658 w 7467600"/>
              <a:gd name="connsiteY43" fmla="*/ 6640259 h 6858000"/>
              <a:gd name="connsiteX44" fmla="*/ 2606687 w 7467600"/>
              <a:gd name="connsiteY44" fmla="*/ 5630718 h 6858000"/>
              <a:gd name="connsiteX45" fmla="*/ 3642057 w 7467600"/>
              <a:gd name="connsiteY45" fmla="*/ 5573487 h 6858000"/>
              <a:gd name="connsiteX46" fmla="*/ 3632981 w 7467600"/>
              <a:gd name="connsiteY46" fmla="*/ 5579437 h 6858000"/>
              <a:gd name="connsiteX47" fmla="*/ 3382436 w 7467600"/>
              <a:gd name="connsiteY47" fmla="*/ 5952726 h 6858000"/>
              <a:gd name="connsiteX48" fmla="*/ 3191929 w 7467600"/>
              <a:gd name="connsiteY48" fmla="*/ 6662669 h 6858000"/>
              <a:gd name="connsiteX49" fmla="*/ 3369898 w 7467600"/>
              <a:gd name="connsiteY49" fmla="*/ 6081771 h 6858000"/>
              <a:gd name="connsiteX50" fmla="*/ 3642057 w 7467600"/>
              <a:gd name="connsiteY50" fmla="*/ 5573487 h 6858000"/>
              <a:gd name="connsiteX51" fmla="*/ 2650666 w 7467600"/>
              <a:gd name="connsiteY51" fmla="*/ 5530686 h 6858000"/>
              <a:gd name="connsiteX52" fmla="*/ 2650249 w 7467600"/>
              <a:gd name="connsiteY52" fmla="*/ 5532101 h 6858000"/>
              <a:gd name="connsiteX53" fmla="*/ 2663808 w 7467600"/>
              <a:gd name="connsiteY53" fmla="*/ 6535215 h 6858000"/>
              <a:gd name="connsiteX54" fmla="*/ 2665418 w 7467600"/>
              <a:gd name="connsiteY54" fmla="*/ 6132756 h 6858000"/>
              <a:gd name="connsiteX55" fmla="*/ 2650666 w 7467600"/>
              <a:gd name="connsiteY55" fmla="*/ 5530686 h 6858000"/>
              <a:gd name="connsiteX56" fmla="*/ 2680277 w 7467600"/>
              <a:gd name="connsiteY56" fmla="*/ 5479204 h 6858000"/>
              <a:gd name="connsiteX57" fmla="*/ 2678972 w 7467600"/>
              <a:gd name="connsiteY57" fmla="*/ 5481582 h 6858000"/>
              <a:gd name="connsiteX58" fmla="*/ 2696666 w 7467600"/>
              <a:gd name="connsiteY58" fmla="*/ 6133836 h 6858000"/>
              <a:gd name="connsiteX59" fmla="*/ 2695769 w 7467600"/>
              <a:gd name="connsiteY59" fmla="*/ 6390955 h 6858000"/>
              <a:gd name="connsiteX60" fmla="*/ 2739893 w 7467600"/>
              <a:gd name="connsiteY60" fmla="*/ 6108357 h 6858000"/>
              <a:gd name="connsiteX61" fmla="*/ 2680277 w 7467600"/>
              <a:gd name="connsiteY61" fmla="*/ 5479204 h 6858000"/>
              <a:gd name="connsiteX62" fmla="*/ 1132195 w 7467600"/>
              <a:gd name="connsiteY62" fmla="*/ 5467980 h 6858000"/>
              <a:gd name="connsiteX63" fmla="*/ 1679056 w 7467600"/>
              <a:gd name="connsiteY63" fmla="*/ 5516907 h 6858000"/>
              <a:gd name="connsiteX64" fmla="*/ 2128648 w 7467600"/>
              <a:gd name="connsiteY64" fmla="*/ 5474249 h 6858000"/>
              <a:gd name="connsiteX65" fmla="*/ 1825619 w 7467600"/>
              <a:gd name="connsiteY65" fmla="*/ 5478447 h 6858000"/>
              <a:gd name="connsiteX66" fmla="*/ 1737798 w 7467600"/>
              <a:gd name="connsiteY66" fmla="*/ 5483353 h 6858000"/>
              <a:gd name="connsiteX67" fmla="*/ 1132195 w 7467600"/>
              <a:gd name="connsiteY67" fmla="*/ 5467980 h 6858000"/>
              <a:gd name="connsiteX68" fmla="*/ 1456157 w 7467600"/>
              <a:gd name="connsiteY68" fmla="*/ 5371404 h 6858000"/>
              <a:gd name="connsiteX69" fmla="*/ 1244432 w 7467600"/>
              <a:gd name="connsiteY69" fmla="*/ 5385601 h 6858000"/>
              <a:gd name="connsiteX70" fmla="*/ 973990 w 7467600"/>
              <a:gd name="connsiteY70" fmla="*/ 5424940 h 6858000"/>
              <a:gd name="connsiteX71" fmla="*/ 1103809 w 7467600"/>
              <a:gd name="connsiteY71" fmla="*/ 5433720 h 6858000"/>
              <a:gd name="connsiteX72" fmla="*/ 1123454 w 7467600"/>
              <a:gd name="connsiteY72" fmla="*/ 5435727 h 6858000"/>
              <a:gd name="connsiteX73" fmla="*/ 1737017 w 7467600"/>
              <a:gd name="connsiteY73" fmla="*/ 5452183 h 6858000"/>
              <a:gd name="connsiteX74" fmla="*/ 1824397 w 7467600"/>
              <a:gd name="connsiteY74" fmla="*/ 5447757 h 6858000"/>
              <a:gd name="connsiteX75" fmla="*/ 2070059 w 7467600"/>
              <a:gd name="connsiteY75" fmla="*/ 5441660 h 6858000"/>
              <a:gd name="connsiteX76" fmla="*/ 1456157 w 7467600"/>
              <a:gd name="connsiteY76" fmla="*/ 5371404 h 6858000"/>
              <a:gd name="connsiteX77" fmla="*/ 4988186 w 7467600"/>
              <a:gd name="connsiteY77" fmla="*/ 5216467 h 6858000"/>
              <a:gd name="connsiteX78" fmla="*/ 4777334 w 7467600"/>
              <a:gd name="connsiteY78" fmla="*/ 5406072 h 6858000"/>
              <a:gd name="connsiteX79" fmla="*/ 4718341 w 7467600"/>
              <a:gd name="connsiteY79" fmla="*/ 5468043 h 6858000"/>
              <a:gd name="connsiteX80" fmla="*/ 4604655 w 7467600"/>
              <a:gd name="connsiteY80" fmla="*/ 5583434 h 6858000"/>
              <a:gd name="connsiteX81" fmla="*/ 4565074 w 7467600"/>
              <a:gd name="connsiteY81" fmla="*/ 5618550 h 6858000"/>
              <a:gd name="connsiteX82" fmla="*/ 4988186 w 7467600"/>
              <a:gd name="connsiteY82" fmla="*/ 5216467 h 6858000"/>
              <a:gd name="connsiteX83" fmla="*/ 4978032 w 7467600"/>
              <a:gd name="connsiteY83" fmla="*/ 5183809 h 6858000"/>
              <a:gd name="connsiteX84" fmla="*/ 4463413 w 7467600"/>
              <a:gd name="connsiteY84" fmla="*/ 5615162 h 6858000"/>
              <a:gd name="connsiteX85" fmla="*/ 4358134 w 7467600"/>
              <a:gd name="connsiteY85" fmla="*/ 5742791 h 6858000"/>
              <a:gd name="connsiteX86" fmla="*/ 4376219 w 7467600"/>
              <a:gd name="connsiteY86" fmla="*/ 5729027 h 6858000"/>
              <a:gd name="connsiteX87" fmla="*/ 4582340 w 7467600"/>
              <a:gd name="connsiteY87" fmla="*/ 5561037 h 6858000"/>
              <a:gd name="connsiteX88" fmla="*/ 4694684 w 7467600"/>
              <a:gd name="connsiteY88" fmla="*/ 5447098 h 6858000"/>
              <a:gd name="connsiteX89" fmla="*/ 4754123 w 7467600"/>
              <a:gd name="connsiteY89" fmla="*/ 5384643 h 6858000"/>
              <a:gd name="connsiteX90" fmla="*/ 4978032 w 7467600"/>
              <a:gd name="connsiteY90" fmla="*/ 5183809 h 6858000"/>
              <a:gd name="connsiteX91" fmla="*/ 1903353 w 7467600"/>
              <a:gd name="connsiteY91" fmla="*/ 5044827 h 6858000"/>
              <a:gd name="connsiteX92" fmla="*/ 1936931 w 7467600"/>
              <a:gd name="connsiteY92" fmla="*/ 5093954 h 6858000"/>
              <a:gd name="connsiteX93" fmla="*/ 2195868 w 7467600"/>
              <a:gd name="connsiteY93" fmla="*/ 5396574 h 6858000"/>
              <a:gd name="connsiteX94" fmla="*/ 2088852 w 7467600"/>
              <a:gd name="connsiteY94" fmla="*/ 5166123 h 6858000"/>
              <a:gd name="connsiteX95" fmla="*/ 1958241 w 7467600"/>
              <a:gd name="connsiteY95" fmla="*/ 5067955 h 6858000"/>
              <a:gd name="connsiteX96" fmla="*/ 1903353 w 7467600"/>
              <a:gd name="connsiteY96" fmla="*/ 5044827 h 6858000"/>
              <a:gd name="connsiteX97" fmla="*/ 1979378 w 7467600"/>
              <a:gd name="connsiteY97" fmla="*/ 4769504 h 6858000"/>
              <a:gd name="connsiteX98" fmla="*/ 2882120 w 7467600"/>
              <a:gd name="connsiteY98" fmla="*/ 5064547 h 6858000"/>
              <a:gd name="connsiteX99" fmla="*/ 2793103 w 7467600"/>
              <a:gd name="connsiteY99" fmla="*/ 5039699 h 6858000"/>
              <a:gd name="connsiteX100" fmla="*/ 2770041 w 7467600"/>
              <a:gd name="connsiteY100" fmla="*/ 5033634 h 6858000"/>
              <a:gd name="connsiteX101" fmla="*/ 1979378 w 7467600"/>
              <a:gd name="connsiteY101" fmla="*/ 4769504 h 6858000"/>
              <a:gd name="connsiteX102" fmla="*/ 1927410 w 7467600"/>
              <a:gd name="connsiteY102" fmla="*/ 4716164 h 6858000"/>
              <a:gd name="connsiteX103" fmla="*/ 1959587 w 7467600"/>
              <a:gd name="connsiteY103" fmla="*/ 4728849 h 6858000"/>
              <a:gd name="connsiteX104" fmla="*/ 2777707 w 7467600"/>
              <a:gd name="connsiteY104" fmla="*/ 5003991 h 6858000"/>
              <a:gd name="connsiteX105" fmla="*/ 2800768 w 7467600"/>
              <a:gd name="connsiteY105" fmla="*/ 5010056 h 6858000"/>
              <a:gd name="connsiteX106" fmla="*/ 2879408 w 7467600"/>
              <a:gd name="connsiteY106" fmla="*/ 5031590 h 6858000"/>
              <a:gd name="connsiteX107" fmla="*/ 2862295 w 7467600"/>
              <a:gd name="connsiteY107" fmla="*/ 5022958 h 6858000"/>
              <a:gd name="connsiteX108" fmla="*/ 2813343 w 7467600"/>
              <a:gd name="connsiteY108" fmla="*/ 4998369 h 6858000"/>
              <a:gd name="connsiteX109" fmla="*/ 2646245 w 7467600"/>
              <a:gd name="connsiteY109" fmla="*/ 4930999 h 6858000"/>
              <a:gd name="connsiteX110" fmla="*/ 1999243 w 7467600"/>
              <a:gd name="connsiteY110" fmla="*/ 4730524 h 6858000"/>
              <a:gd name="connsiteX111" fmla="*/ 1979527 w 7467600"/>
              <a:gd name="connsiteY111" fmla="*/ 4726651 h 6858000"/>
              <a:gd name="connsiteX112" fmla="*/ 1927410 w 7467600"/>
              <a:gd name="connsiteY112" fmla="*/ 4716164 h 6858000"/>
              <a:gd name="connsiteX113" fmla="*/ 1997014 w 7467600"/>
              <a:gd name="connsiteY113" fmla="*/ 4698007 h 6858000"/>
              <a:gd name="connsiteX114" fmla="*/ 2005458 w 7467600"/>
              <a:gd name="connsiteY114" fmla="*/ 4699540 h 6858000"/>
              <a:gd name="connsiteX115" fmla="*/ 2657186 w 7467600"/>
              <a:gd name="connsiteY115" fmla="*/ 4901687 h 6858000"/>
              <a:gd name="connsiteX116" fmla="*/ 2826662 w 7467600"/>
              <a:gd name="connsiteY116" fmla="*/ 4970362 h 6858000"/>
              <a:gd name="connsiteX117" fmla="*/ 2876100 w 7467600"/>
              <a:gd name="connsiteY117" fmla="*/ 4995397 h 6858000"/>
              <a:gd name="connsiteX118" fmla="*/ 3042600 w 7467600"/>
              <a:gd name="connsiteY118" fmla="*/ 5059532 h 6858000"/>
              <a:gd name="connsiteX119" fmla="*/ 1997014 w 7467600"/>
              <a:gd name="connsiteY119" fmla="*/ 4698007 h 6858000"/>
              <a:gd name="connsiteX120" fmla="*/ 2305292 w 7467600"/>
              <a:gd name="connsiteY120" fmla="*/ 4219492 h 6858000"/>
              <a:gd name="connsiteX121" fmla="*/ 3360922 w 7467600"/>
              <a:gd name="connsiteY121" fmla="*/ 4529373 h 6858000"/>
              <a:gd name="connsiteX122" fmla="*/ 3492420 w 7467600"/>
              <a:gd name="connsiteY122" fmla="*/ 4510145 h 6858000"/>
              <a:gd name="connsiteX123" fmla="*/ 3364086 w 7467600"/>
              <a:gd name="connsiteY123" fmla="*/ 4480340 h 6858000"/>
              <a:gd name="connsiteX124" fmla="*/ 3225818 w 7467600"/>
              <a:gd name="connsiteY124" fmla="*/ 4411822 h 6858000"/>
              <a:gd name="connsiteX125" fmla="*/ 3129696 w 7467600"/>
              <a:gd name="connsiteY125" fmla="*/ 4360704 h 6858000"/>
              <a:gd name="connsiteX126" fmla="*/ 2814545 w 7467600"/>
              <a:gd name="connsiteY126" fmla="*/ 4282955 h 6858000"/>
              <a:gd name="connsiteX127" fmla="*/ 2305292 w 7467600"/>
              <a:gd name="connsiteY127" fmla="*/ 4219492 h 6858000"/>
              <a:gd name="connsiteX128" fmla="*/ 2626982 w 7467600"/>
              <a:gd name="connsiteY128" fmla="*/ 4206450 h 6858000"/>
              <a:gd name="connsiteX129" fmla="*/ 2490617 w 7467600"/>
              <a:gd name="connsiteY129" fmla="*/ 4206951 h 6858000"/>
              <a:gd name="connsiteX130" fmla="*/ 2819869 w 7467600"/>
              <a:gd name="connsiteY130" fmla="*/ 4252936 h 6858000"/>
              <a:gd name="connsiteX131" fmla="*/ 3143018 w 7467600"/>
              <a:gd name="connsiteY131" fmla="*/ 4332698 h 6858000"/>
              <a:gd name="connsiteX132" fmla="*/ 3241520 w 7467600"/>
              <a:gd name="connsiteY132" fmla="*/ 4385112 h 6858000"/>
              <a:gd name="connsiteX133" fmla="*/ 3374575 w 7467600"/>
              <a:gd name="connsiteY133" fmla="*/ 4451517 h 6858000"/>
              <a:gd name="connsiteX134" fmla="*/ 3505221 w 7467600"/>
              <a:gd name="connsiteY134" fmla="*/ 4480757 h 6858000"/>
              <a:gd name="connsiteX135" fmla="*/ 2626982 w 7467600"/>
              <a:gd name="connsiteY135" fmla="*/ 4206450 h 6858000"/>
              <a:gd name="connsiteX136" fmla="*/ 1310106 w 7467600"/>
              <a:gd name="connsiteY136" fmla="*/ 3943217 h 6858000"/>
              <a:gd name="connsiteX137" fmla="*/ 854994 w 7467600"/>
              <a:gd name="connsiteY137" fmla="*/ 4399136 h 6858000"/>
              <a:gd name="connsiteX138" fmla="*/ 742462 w 7467600"/>
              <a:gd name="connsiteY138" fmla="*/ 4594648 h 6858000"/>
              <a:gd name="connsiteX139" fmla="*/ 820602 w 7467600"/>
              <a:gd name="connsiteY139" fmla="*/ 4485915 h 6858000"/>
              <a:gd name="connsiteX140" fmla="*/ 878295 w 7467600"/>
              <a:gd name="connsiteY140" fmla="*/ 4403594 h 6858000"/>
              <a:gd name="connsiteX141" fmla="*/ 1240607 w 7467600"/>
              <a:gd name="connsiteY141" fmla="*/ 4010401 h 6858000"/>
              <a:gd name="connsiteX142" fmla="*/ 1310106 w 7467600"/>
              <a:gd name="connsiteY142" fmla="*/ 3943217 h 6858000"/>
              <a:gd name="connsiteX143" fmla="*/ 1423113 w 7467600"/>
              <a:gd name="connsiteY143" fmla="*/ 3874565 h 6858000"/>
              <a:gd name="connsiteX144" fmla="*/ 1260565 w 7467600"/>
              <a:gd name="connsiteY144" fmla="*/ 4031982 h 6858000"/>
              <a:gd name="connsiteX145" fmla="*/ 901900 w 7467600"/>
              <a:gd name="connsiteY145" fmla="*/ 4421236 h 6858000"/>
              <a:gd name="connsiteX146" fmla="*/ 845044 w 7467600"/>
              <a:gd name="connsiteY146" fmla="*/ 4502436 h 6858000"/>
              <a:gd name="connsiteX147" fmla="*/ 685926 w 7467600"/>
              <a:gd name="connsiteY147" fmla="*/ 4703069 h 6858000"/>
              <a:gd name="connsiteX148" fmla="*/ 684248 w 7467600"/>
              <a:gd name="connsiteY148" fmla="*/ 4706721 h 6858000"/>
              <a:gd name="connsiteX149" fmla="*/ 1423113 w 7467600"/>
              <a:gd name="connsiteY149" fmla="*/ 3874565 h 6858000"/>
              <a:gd name="connsiteX150" fmla="*/ 3316479 w 7467600"/>
              <a:gd name="connsiteY150" fmla="*/ 3872136 h 6858000"/>
              <a:gd name="connsiteX151" fmla="*/ 3546806 w 7467600"/>
              <a:gd name="connsiteY151" fmla="*/ 4356139 h 6858000"/>
              <a:gd name="connsiteX152" fmla="*/ 3364433 w 7467600"/>
              <a:gd name="connsiteY152" fmla="*/ 3953121 h 6858000"/>
              <a:gd name="connsiteX153" fmla="*/ 3316479 w 7467600"/>
              <a:gd name="connsiteY153" fmla="*/ 3872136 h 6858000"/>
              <a:gd name="connsiteX154" fmla="*/ 3291335 w 7467600"/>
              <a:gd name="connsiteY154" fmla="*/ 3767420 h 6858000"/>
              <a:gd name="connsiteX155" fmla="*/ 3390805 w 7467600"/>
              <a:gd name="connsiteY155" fmla="*/ 3937163 h 6858000"/>
              <a:gd name="connsiteX156" fmla="*/ 3579062 w 7467600"/>
              <a:gd name="connsiteY156" fmla="*/ 4359040 h 6858000"/>
              <a:gd name="connsiteX157" fmla="*/ 3467355 w 7467600"/>
              <a:gd name="connsiteY157" fmla="*/ 3988130 h 6858000"/>
              <a:gd name="connsiteX158" fmla="*/ 3310753 w 7467600"/>
              <a:gd name="connsiteY158" fmla="*/ 3787140 h 6858000"/>
              <a:gd name="connsiteX159" fmla="*/ 3291335 w 7467600"/>
              <a:gd name="connsiteY159" fmla="*/ 3767420 h 6858000"/>
              <a:gd name="connsiteX160" fmla="*/ 1635889 w 7467600"/>
              <a:gd name="connsiteY160" fmla="*/ 3709494 h 6858000"/>
              <a:gd name="connsiteX161" fmla="*/ 1634800 w 7467600"/>
              <a:gd name="connsiteY161" fmla="*/ 3731111 h 6858000"/>
              <a:gd name="connsiteX162" fmla="*/ 1635889 w 7467600"/>
              <a:gd name="connsiteY162" fmla="*/ 3709494 h 6858000"/>
              <a:gd name="connsiteX163" fmla="*/ 1510397 w 7467600"/>
              <a:gd name="connsiteY163" fmla="*/ 3684705 h 6858000"/>
              <a:gd name="connsiteX164" fmla="*/ 1146550 w 7467600"/>
              <a:gd name="connsiteY164" fmla="*/ 3802012 h 6858000"/>
              <a:gd name="connsiteX165" fmla="*/ 698834 w 7467600"/>
              <a:gd name="connsiteY165" fmla="*/ 3952272 h 6858000"/>
              <a:gd name="connsiteX166" fmla="*/ 34256 w 7467600"/>
              <a:gd name="connsiteY166" fmla="*/ 4347603 h 6858000"/>
              <a:gd name="connsiteX167" fmla="*/ 527241 w 7467600"/>
              <a:gd name="connsiteY167" fmla="*/ 4065078 h 6858000"/>
              <a:gd name="connsiteX168" fmla="*/ 1510397 w 7467600"/>
              <a:gd name="connsiteY168" fmla="*/ 3684705 h 6858000"/>
              <a:gd name="connsiteX169" fmla="*/ 1313114 w 7467600"/>
              <a:gd name="connsiteY169" fmla="*/ 3655216 h 6858000"/>
              <a:gd name="connsiteX170" fmla="*/ 1109304 w 7467600"/>
              <a:gd name="connsiteY170" fmla="*/ 3669030 h 6858000"/>
              <a:gd name="connsiteX171" fmla="*/ 8129 w 7467600"/>
              <a:gd name="connsiteY171" fmla="*/ 4330519 h 6858000"/>
              <a:gd name="connsiteX172" fmla="*/ 687572 w 7467600"/>
              <a:gd name="connsiteY172" fmla="*/ 3925629 h 6858000"/>
              <a:gd name="connsiteX173" fmla="*/ 1138365 w 7467600"/>
              <a:gd name="connsiteY173" fmla="*/ 3774515 h 6858000"/>
              <a:gd name="connsiteX174" fmla="*/ 1505579 w 7467600"/>
              <a:gd name="connsiteY174" fmla="*/ 3655526 h 6858000"/>
              <a:gd name="connsiteX175" fmla="*/ 1313114 w 7467600"/>
              <a:gd name="connsiteY175" fmla="*/ 3655216 h 6858000"/>
              <a:gd name="connsiteX176" fmla="*/ 3655073 w 7467600"/>
              <a:gd name="connsiteY176" fmla="*/ 3650884 h 6858000"/>
              <a:gd name="connsiteX177" fmla="*/ 3989938 w 7467600"/>
              <a:gd name="connsiteY177" fmla="*/ 3991685 h 6858000"/>
              <a:gd name="connsiteX178" fmla="*/ 4393907 w 7467600"/>
              <a:gd name="connsiteY178" fmla="*/ 4261258 h 6858000"/>
              <a:gd name="connsiteX179" fmla="*/ 4648051 w 7467600"/>
              <a:gd name="connsiteY179" fmla="*/ 4374051 h 6858000"/>
              <a:gd name="connsiteX180" fmla="*/ 4383389 w 7467600"/>
              <a:gd name="connsiteY180" fmla="*/ 4184369 h 6858000"/>
              <a:gd name="connsiteX181" fmla="*/ 4165508 w 7467600"/>
              <a:gd name="connsiteY181" fmla="*/ 4035196 h 6858000"/>
              <a:gd name="connsiteX182" fmla="*/ 4068162 w 7467600"/>
              <a:gd name="connsiteY182" fmla="*/ 3953394 h 6858000"/>
              <a:gd name="connsiteX183" fmla="*/ 3981416 w 7467600"/>
              <a:gd name="connsiteY183" fmla="*/ 3880482 h 6858000"/>
              <a:gd name="connsiteX184" fmla="*/ 3800147 w 7467600"/>
              <a:gd name="connsiteY184" fmla="*/ 3749872 h 6858000"/>
              <a:gd name="connsiteX185" fmla="*/ 3655073 w 7467600"/>
              <a:gd name="connsiteY185" fmla="*/ 3650884 h 6858000"/>
              <a:gd name="connsiteX186" fmla="*/ 3670252 w 7467600"/>
              <a:gd name="connsiteY186" fmla="*/ 3622798 h 6858000"/>
              <a:gd name="connsiteX187" fmla="*/ 3817258 w 7467600"/>
              <a:gd name="connsiteY187" fmla="*/ 3723577 h 6858000"/>
              <a:gd name="connsiteX188" fmla="*/ 4000461 w 7467600"/>
              <a:gd name="connsiteY188" fmla="*/ 3855966 h 6858000"/>
              <a:gd name="connsiteX189" fmla="*/ 4088180 w 7467600"/>
              <a:gd name="connsiteY189" fmla="*/ 3929774 h 6858000"/>
              <a:gd name="connsiteX190" fmla="*/ 4184555 w 7467600"/>
              <a:gd name="connsiteY190" fmla="*/ 4010683 h 6858000"/>
              <a:gd name="connsiteX191" fmla="*/ 4399563 w 7467600"/>
              <a:gd name="connsiteY191" fmla="*/ 4158106 h 6858000"/>
              <a:gd name="connsiteX192" fmla="*/ 4684469 w 7467600"/>
              <a:gd name="connsiteY192" fmla="*/ 4364680 h 6858000"/>
              <a:gd name="connsiteX193" fmla="*/ 4690271 w 7467600"/>
              <a:gd name="connsiteY193" fmla="*/ 4370034 h 6858000"/>
              <a:gd name="connsiteX194" fmla="*/ 4136093 w 7467600"/>
              <a:gd name="connsiteY194" fmla="*/ 3858466 h 6858000"/>
              <a:gd name="connsiteX195" fmla="*/ 3670252 w 7467600"/>
              <a:gd name="connsiteY195" fmla="*/ 3622798 h 6858000"/>
              <a:gd name="connsiteX196" fmla="*/ 4440129 w 7467600"/>
              <a:gd name="connsiteY196" fmla="*/ 3448571 h 6858000"/>
              <a:gd name="connsiteX197" fmla="*/ 4856525 w 7467600"/>
              <a:gd name="connsiteY197" fmla="*/ 3915351 h 6858000"/>
              <a:gd name="connsiteX198" fmla="*/ 5059055 w 7467600"/>
              <a:gd name="connsiteY198" fmla="*/ 4108918 h 6858000"/>
              <a:gd name="connsiteX199" fmla="*/ 5290070 w 7467600"/>
              <a:gd name="connsiteY199" fmla="*/ 4263619 h 6858000"/>
              <a:gd name="connsiteX200" fmla="*/ 4834991 w 7467600"/>
              <a:gd name="connsiteY200" fmla="*/ 3830985 h 6858000"/>
              <a:gd name="connsiteX201" fmla="*/ 4440129 w 7467600"/>
              <a:gd name="connsiteY201" fmla="*/ 3448571 h 6858000"/>
              <a:gd name="connsiteX202" fmla="*/ 4441737 w 7467600"/>
              <a:gd name="connsiteY202" fmla="*/ 3399734 h 6858000"/>
              <a:gd name="connsiteX203" fmla="*/ 4431236 w 7467600"/>
              <a:gd name="connsiteY203" fmla="*/ 3400954 h 6858000"/>
              <a:gd name="connsiteX204" fmla="*/ 4557150 w 7467600"/>
              <a:gd name="connsiteY204" fmla="*/ 3510023 h 6858000"/>
              <a:gd name="connsiteX205" fmla="*/ 4856936 w 7467600"/>
              <a:gd name="connsiteY205" fmla="*/ 3809146 h 6858000"/>
              <a:gd name="connsiteX206" fmla="*/ 5111996 w 7467600"/>
              <a:gd name="connsiteY206" fmla="*/ 4065759 h 6858000"/>
              <a:gd name="connsiteX207" fmla="*/ 5388878 w 7467600"/>
              <a:gd name="connsiteY207" fmla="*/ 4300185 h 6858000"/>
              <a:gd name="connsiteX208" fmla="*/ 5425556 w 7467600"/>
              <a:gd name="connsiteY208" fmla="*/ 4308967 h 6858000"/>
              <a:gd name="connsiteX209" fmla="*/ 4943646 w 7467600"/>
              <a:gd name="connsiteY209" fmla="*/ 3822916 h 6858000"/>
              <a:gd name="connsiteX210" fmla="*/ 4594837 w 7467600"/>
              <a:gd name="connsiteY210" fmla="*/ 3532274 h 6858000"/>
              <a:gd name="connsiteX211" fmla="*/ 4441737 w 7467600"/>
              <a:gd name="connsiteY211" fmla="*/ 3399734 h 6858000"/>
              <a:gd name="connsiteX212" fmla="*/ 5425834 w 7467600"/>
              <a:gd name="connsiteY212" fmla="*/ 3162785 h 6858000"/>
              <a:gd name="connsiteX213" fmla="*/ 5401644 w 7467600"/>
              <a:gd name="connsiteY213" fmla="*/ 3617847 h 6858000"/>
              <a:gd name="connsiteX214" fmla="*/ 5467256 w 7467600"/>
              <a:gd name="connsiteY214" fmla="*/ 4175494 h 6858000"/>
              <a:gd name="connsiteX215" fmla="*/ 5448069 w 7467600"/>
              <a:gd name="connsiteY215" fmla="*/ 3567554 h 6858000"/>
              <a:gd name="connsiteX216" fmla="*/ 5425834 w 7467600"/>
              <a:gd name="connsiteY216" fmla="*/ 3162785 h 6858000"/>
              <a:gd name="connsiteX217" fmla="*/ 1318687 w 7467600"/>
              <a:gd name="connsiteY217" fmla="*/ 3113840 h 6858000"/>
              <a:gd name="connsiteX218" fmla="*/ 1066793 w 7467600"/>
              <a:gd name="connsiteY218" fmla="*/ 3212171 h 6858000"/>
              <a:gd name="connsiteX219" fmla="*/ 993319 w 7467600"/>
              <a:gd name="connsiteY219" fmla="*/ 3247648 h 6858000"/>
              <a:gd name="connsiteX220" fmla="*/ 853081 w 7467600"/>
              <a:gd name="connsiteY220" fmla="*/ 3312410 h 6858000"/>
              <a:gd name="connsiteX221" fmla="*/ 805957 w 7467600"/>
              <a:gd name="connsiteY221" fmla="*/ 3330443 h 6858000"/>
              <a:gd name="connsiteX222" fmla="*/ 1318687 w 7467600"/>
              <a:gd name="connsiteY222" fmla="*/ 3113840 h 6858000"/>
              <a:gd name="connsiteX223" fmla="*/ 5453702 w 7467600"/>
              <a:gd name="connsiteY223" fmla="*/ 3090882 h 6858000"/>
              <a:gd name="connsiteX224" fmla="*/ 5480135 w 7467600"/>
              <a:gd name="connsiteY224" fmla="*/ 3565802 h 6858000"/>
              <a:gd name="connsiteX225" fmla="*/ 5499023 w 7467600"/>
              <a:gd name="connsiteY225" fmla="*/ 4166310 h 6858000"/>
              <a:gd name="connsiteX226" fmla="*/ 5547022 w 7467600"/>
              <a:gd name="connsiteY226" fmla="*/ 3607838 h 6858000"/>
              <a:gd name="connsiteX227" fmla="*/ 5515964 w 7467600"/>
              <a:gd name="connsiteY227" fmla="*/ 3378541 h 6858000"/>
              <a:gd name="connsiteX228" fmla="*/ 5453702 w 7467600"/>
              <a:gd name="connsiteY228" fmla="*/ 3090882 h 6858000"/>
              <a:gd name="connsiteX229" fmla="*/ 1238695 w 7467600"/>
              <a:gd name="connsiteY229" fmla="*/ 3076820 h 6858000"/>
              <a:gd name="connsiteX230" fmla="*/ 716371 w 7467600"/>
              <a:gd name="connsiteY230" fmla="*/ 3293249 h 6858000"/>
              <a:gd name="connsiteX231" fmla="*/ 579522 w 7467600"/>
              <a:gd name="connsiteY231" fmla="*/ 3371759 h 6858000"/>
              <a:gd name="connsiteX232" fmla="*/ 600288 w 7467600"/>
              <a:gd name="connsiteY232" fmla="*/ 3365555 h 6858000"/>
              <a:gd name="connsiteX233" fmla="*/ 840692 w 7467600"/>
              <a:gd name="connsiteY233" fmla="*/ 3284921 h 6858000"/>
              <a:gd name="connsiteX234" fmla="*/ 979248 w 7467600"/>
              <a:gd name="connsiteY234" fmla="*/ 3221003 h 6858000"/>
              <a:gd name="connsiteX235" fmla="*/ 1053282 w 7467600"/>
              <a:gd name="connsiteY235" fmla="*/ 3185247 h 6858000"/>
              <a:gd name="connsiteX236" fmla="*/ 1320603 w 7467600"/>
              <a:gd name="connsiteY236" fmla="*/ 3081281 h 6858000"/>
              <a:gd name="connsiteX237" fmla="*/ 1238695 w 7467600"/>
              <a:gd name="connsiteY237" fmla="*/ 3076820 h 6858000"/>
              <a:gd name="connsiteX238" fmla="*/ 5425627 w 7467600"/>
              <a:gd name="connsiteY238" fmla="*/ 2954192 h 6858000"/>
              <a:gd name="connsiteX239" fmla="*/ 5470770 w 7467600"/>
              <a:gd name="connsiteY239" fmla="*/ 3005435 h 6858000"/>
              <a:gd name="connsiteX240" fmla="*/ 5519779 w 7467600"/>
              <a:gd name="connsiteY240" fmla="*/ 4359223 h 6858000"/>
              <a:gd name="connsiteX241" fmla="*/ 5520293 w 7467600"/>
              <a:gd name="connsiteY241" fmla="*/ 4360602 h 6858000"/>
              <a:gd name="connsiteX242" fmla="*/ 5767221 w 7467600"/>
              <a:gd name="connsiteY242" fmla="*/ 4665564 h 6858000"/>
              <a:gd name="connsiteX243" fmla="*/ 6937169 w 7467600"/>
              <a:gd name="connsiteY243" fmla="*/ 4815941 h 6858000"/>
              <a:gd name="connsiteX244" fmla="*/ 6953922 w 7467600"/>
              <a:gd name="connsiteY244" fmla="*/ 4890068 h 6858000"/>
              <a:gd name="connsiteX245" fmla="*/ 6071359 w 7467600"/>
              <a:gd name="connsiteY245" fmla="*/ 4770770 h 6858000"/>
              <a:gd name="connsiteX246" fmla="*/ 6038839 w 7467600"/>
              <a:gd name="connsiteY246" fmla="*/ 4764474 h 6858000"/>
              <a:gd name="connsiteX247" fmla="*/ 6038706 w 7467600"/>
              <a:gd name="connsiteY247" fmla="*/ 4763847 h 6858000"/>
              <a:gd name="connsiteX248" fmla="*/ 6037784 w 7467600"/>
              <a:gd name="connsiteY248" fmla="*/ 4764270 h 6858000"/>
              <a:gd name="connsiteX249" fmla="*/ 6038839 w 7467600"/>
              <a:gd name="connsiteY249" fmla="*/ 4764474 h 6858000"/>
              <a:gd name="connsiteX250" fmla="*/ 6040338 w 7467600"/>
              <a:gd name="connsiteY250" fmla="*/ 4771418 h 6858000"/>
              <a:gd name="connsiteX251" fmla="*/ 6024488 w 7467600"/>
              <a:gd name="connsiteY251" fmla="*/ 4809903 h 6858000"/>
              <a:gd name="connsiteX252" fmla="*/ 5599771 w 7467600"/>
              <a:gd name="connsiteY252" fmla="*/ 5509652 h 6858000"/>
              <a:gd name="connsiteX253" fmla="*/ 5548843 w 7467600"/>
              <a:gd name="connsiteY253" fmla="*/ 5563845 h 6858000"/>
              <a:gd name="connsiteX254" fmla="*/ 5940952 w 7467600"/>
              <a:gd name="connsiteY254" fmla="*/ 6250028 h 6858000"/>
              <a:gd name="connsiteX255" fmla="*/ 6043441 w 7467600"/>
              <a:gd name="connsiteY255" fmla="*/ 6665847 h 6858000"/>
              <a:gd name="connsiteX256" fmla="*/ 6093432 w 7467600"/>
              <a:gd name="connsiteY256" fmla="*/ 6858000 h 6858000"/>
              <a:gd name="connsiteX257" fmla="*/ 6034344 w 7467600"/>
              <a:gd name="connsiteY257" fmla="*/ 6858000 h 6858000"/>
              <a:gd name="connsiteX258" fmla="*/ 6026679 w 7467600"/>
              <a:gd name="connsiteY258" fmla="*/ 6836959 h 6858000"/>
              <a:gd name="connsiteX259" fmla="*/ 5800441 w 7467600"/>
              <a:gd name="connsiteY259" fmla="*/ 6335286 h 6858000"/>
              <a:gd name="connsiteX260" fmla="*/ 5526562 w 7467600"/>
              <a:gd name="connsiteY260" fmla="*/ 5705388 h 6858000"/>
              <a:gd name="connsiteX261" fmla="*/ 5519640 w 7467600"/>
              <a:gd name="connsiteY261" fmla="*/ 5683774 h 6858000"/>
              <a:gd name="connsiteX262" fmla="*/ 5844559 w 7467600"/>
              <a:gd name="connsiteY262" fmla="*/ 6553349 h 6858000"/>
              <a:gd name="connsiteX263" fmla="*/ 5975994 w 7467600"/>
              <a:gd name="connsiteY263" fmla="*/ 6858000 h 6858000"/>
              <a:gd name="connsiteX264" fmla="*/ 5898547 w 7467600"/>
              <a:gd name="connsiteY264" fmla="*/ 6858000 h 6858000"/>
              <a:gd name="connsiteX265" fmla="*/ 5682041 w 7467600"/>
              <a:gd name="connsiteY265" fmla="*/ 6355860 h 6858000"/>
              <a:gd name="connsiteX266" fmla="*/ 5461758 w 7467600"/>
              <a:gd name="connsiteY266" fmla="*/ 5820220 h 6858000"/>
              <a:gd name="connsiteX267" fmla="*/ 5237282 w 7467600"/>
              <a:gd name="connsiteY267" fmla="*/ 6579086 h 6858000"/>
              <a:gd name="connsiteX268" fmla="*/ 5115009 w 7467600"/>
              <a:gd name="connsiteY268" fmla="*/ 6858000 h 6858000"/>
              <a:gd name="connsiteX269" fmla="*/ 5028074 w 7467600"/>
              <a:gd name="connsiteY269" fmla="*/ 6858000 h 6858000"/>
              <a:gd name="connsiteX270" fmla="*/ 5079508 w 7467600"/>
              <a:gd name="connsiteY270" fmla="*/ 6749074 h 6858000"/>
              <a:gd name="connsiteX271" fmla="*/ 5371846 w 7467600"/>
              <a:gd name="connsiteY271" fmla="*/ 5924413 h 6858000"/>
              <a:gd name="connsiteX272" fmla="*/ 5270512 w 7467600"/>
              <a:gd name="connsiteY272" fmla="*/ 6138975 h 6858000"/>
              <a:gd name="connsiteX273" fmla="*/ 5062409 w 7467600"/>
              <a:gd name="connsiteY273" fmla="*/ 6653544 h 6858000"/>
              <a:gd name="connsiteX274" fmla="*/ 5036628 w 7467600"/>
              <a:gd name="connsiteY274" fmla="*/ 6754247 h 6858000"/>
              <a:gd name="connsiteX275" fmla="*/ 5009112 w 7467600"/>
              <a:gd name="connsiteY275" fmla="*/ 6858000 h 6858000"/>
              <a:gd name="connsiteX276" fmla="*/ 4976679 w 7467600"/>
              <a:gd name="connsiteY276" fmla="*/ 6858000 h 6858000"/>
              <a:gd name="connsiteX277" fmla="*/ 5006537 w 7467600"/>
              <a:gd name="connsiteY277" fmla="*/ 6747068 h 6858000"/>
              <a:gd name="connsiteX278" fmla="*/ 5032723 w 7467600"/>
              <a:gd name="connsiteY278" fmla="*/ 6644957 h 6858000"/>
              <a:gd name="connsiteX279" fmla="*/ 5242949 w 7467600"/>
              <a:gd name="connsiteY279" fmla="*/ 6125175 h 6858000"/>
              <a:gd name="connsiteX280" fmla="*/ 5286321 w 7467600"/>
              <a:gd name="connsiteY280" fmla="*/ 6033555 h 6858000"/>
              <a:gd name="connsiteX281" fmla="*/ 5008210 w 7467600"/>
              <a:gd name="connsiteY281" fmla="*/ 6649194 h 6858000"/>
              <a:gd name="connsiteX282" fmla="*/ 4986321 w 7467600"/>
              <a:gd name="connsiteY282" fmla="*/ 6765687 h 6858000"/>
              <a:gd name="connsiteX283" fmla="*/ 4973474 w 7467600"/>
              <a:gd name="connsiteY283" fmla="*/ 6858000 h 6858000"/>
              <a:gd name="connsiteX284" fmla="*/ 4907178 w 7467600"/>
              <a:gd name="connsiteY284" fmla="*/ 6858000 h 6858000"/>
              <a:gd name="connsiteX285" fmla="*/ 4910810 w 7467600"/>
              <a:gd name="connsiteY285" fmla="*/ 6829660 h 6858000"/>
              <a:gd name="connsiteX286" fmla="*/ 4987461 w 7467600"/>
              <a:gd name="connsiteY286" fmla="*/ 6432994 h 6858000"/>
              <a:gd name="connsiteX287" fmla="*/ 5179262 w 7467600"/>
              <a:gd name="connsiteY287" fmla="*/ 6035044 h 6858000"/>
              <a:gd name="connsiteX288" fmla="*/ 4689678 w 7467600"/>
              <a:gd name="connsiteY288" fmla="*/ 6440241 h 6858000"/>
              <a:gd name="connsiteX289" fmla="*/ 4477543 w 7467600"/>
              <a:gd name="connsiteY289" fmla="*/ 6674836 h 6858000"/>
              <a:gd name="connsiteX290" fmla="*/ 4329957 w 7467600"/>
              <a:gd name="connsiteY290" fmla="*/ 6858000 h 6858000"/>
              <a:gd name="connsiteX291" fmla="*/ 4218595 w 7467600"/>
              <a:gd name="connsiteY291" fmla="*/ 6858000 h 6858000"/>
              <a:gd name="connsiteX292" fmla="*/ 4368888 w 7467600"/>
              <a:gd name="connsiteY292" fmla="*/ 6668412 h 6858000"/>
              <a:gd name="connsiteX293" fmla="*/ 4563091 w 7467600"/>
              <a:gd name="connsiteY293" fmla="*/ 6442508 h 6858000"/>
              <a:gd name="connsiteX294" fmla="*/ 5387324 w 7467600"/>
              <a:gd name="connsiteY294" fmla="*/ 5705830 h 6858000"/>
              <a:gd name="connsiteX295" fmla="*/ 5073620 w 7467600"/>
              <a:gd name="connsiteY295" fmla="*/ 5955437 h 6858000"/>
              <a:gd name="connsiteX296" fmla="*/ 4689789 w 7467600"/>
              <a:gd name="connsiteY296" fmla="*/ 6268382 h 6858000"/>
              <a:gd name="connsiteX297" fmla="*/ 4418722 w 7467600"/>
              <a:gd name="connsiteY297" fmla="*/ 6570886 h 6858000"/>
              <a:gd name="connsiteX298" fmla="*/ 4214944 w 7467600"/>
              <a:gd name="connsiteY298" fmla="*/ 6858000 h 6858000"/>
              <a:gd name="connsiteX299" fmla="*/ 4177898 w 7467600"/>
              <a:gd name="connsiteY299" fmla="*/ 6858000 h 6858000"/>
              <a:gd name="connsiteX300" fmla="*/ 4391597 w 7467600"/>
              <a:gd name="connsiteY300" fmla="*/ 6556370 h 6858000"/>
              <a:gd name="connsiteX301" fmla="*/ 4668889 w 7467600"/>
              <a:gd name="connsiteY301" fmla="*/ 6246399 h 6858000"/>
              <a:gd name="connsiteX302" fmla="*/ 5055427 w 7467600"/>
              <a:gd name="connsiteY302" fmla="*/ 5931476 h 6858000"/>
              <a:gd name="connsiteX303" fmla="*/ 5371814 w 7467600"/>
              <a:gd name="connsiteY303" fmla="*/ 5678975 h 6858000"/>
              <a:gd name="connsiteX304" fmla="*/ 4987918 w 7467600"/>
              <a:gd name="connsiteY304" fmla="*/ 5838701 h 6858000"/>
              <a:gd name="connsiteX305" fmla="*/ 4317146 w 7467600"/>
              <a:gd name="connsiteY305" fmla="*/ 6587716 h 6858000"/>
              <a:gd name="connsiteX306" fmla="*/ 4171627 w 7467600"/>
              <a:gd name="connsiteY306" fmla="*/ 6858000 h 6858000"/>
              <a:gd name="connsiteX307" fmla="*/ 4081585 w 7467600"/>
              <a:gd name="connsiteY307" fmla="*/ 6858000 h 6858000"/>
              <a:gd name="connsiteX308" fmla="*/ 4238603 w 7467600"/>
              <a:gd name="connsiteY308" fmla="*/ 6559341 h 6858000"/>
              <a:gd name="connsiteX309" fmla="*/ 4778333 w 7467600"/>
              <a:gd name="connsiteY309" fmla="*/ 5873626 h 6858000"/>
              <a:gd name="connsiteX310" fmla="*/ 5414185 w 7467600"/>
              <a:gd name="connsiteY310" fmla="*/ 5573882 h 6858000"/>
              <a:gd name="connsiteX311" fmla="*/ 5959648 w 7467600"/>
              <a:gd name="connsiteY311" fmla="*/ 4760797 h 6858000"/>
              <a:gd name="connsiteX312" fmla="*/ 5355019 w 7467600"/>
              <a:gd name="connsiteY312" fmla="*/ 4734672 h 6858000"/>
              <a:gd name="connsiteX313" fmla="*/ 5083565 w 7467600"/>
              <a:gd name="connsiteY313" fmla="*/ 5179121 h 6858000"/>
              <a:gd name="connsiteX314" fmla="*/ 4713577 w 7467600"/>
              <a:gd name="connsiteY314" fmla="*/ 5616803 h 6858000"/>
              <a:gd name="connsiteX315" fmla="*/ 3989559 w 7467600"/>
              <a:gd name="connsiteY315" fmla="*/ 6145945 h 6858000"/>
              <a:gd name="connsiteX316" fmla="*/ 3939824 w 7467600"/>
              <a:gd name="connsiteY316" fmla="*/ 6066900 h 6858000"/>
              <a:gd name="connsiteX317" fmla="*/ 4584537 w 7467600"/>
              <a:gd name="connsiteY317" fmla="*/ 5324826 h 6858000"/>
              <a:gd name="connsiteX318" fmla="*/ 5037105 w 7467600"/>
              <a:gd name="connsiteY318" fmla="*/ 5088765 h 6858000"/>
              <a:gd name="connsiteX319" fmla="*/ 5039930 w 7467600"/>
              <a:gd name="connsiteY319" fmla="*/ 5089585 h 6858000"/>
              <a:gd name="connsiteX320" fmla="*/ 5263764 w 7467600"/>
              <a:gd name="connsiteY320" fmla="*/ 4735525 h 6858000"/>
              <a:gd name="connsiteX321" fmla="*/ 4086300 w 7467600"/>
              <a:gd name="connsiteY321" fmla="*/ 4884599 h 6858000"/>
              <a:gd name="connsiteX322" fmla="*/ 4085485 w 7467600"/>
              <a:gd name="connsiteY322" fmla="*/ 4899070 h 6858000"/>
              <a:gd name="connsiteX323" fmla="*/ 3871915 w 7467600"/>
              <a:gd name="connsiteY323" fmla="*/ 5253645 h 6858000"/>
              <a:gd name="connsiteX324" fmla="*/ 3799374 w 7467600"/>
              <a:gd name="connsiteY324" fmla="*/ 5466127 h 6858000"/>
              <a:gd name="connsiteX325" fmla="*/ 3498850 w 7467600"/>
              <a:gd name="connsiteY325" fmla="*/ 6661888 h 6858000"/>
              <a:gd name="connsiteX326" fmla="*/ 3399216 w 7467600"/>
              <a:gd name="connsiteY326" fmla="*/ 6858000 h 6858000"/>
              <a:gd name="connsiteX327" fmla="*/ 3303688 w 7467600"/>
              <a:gd name="connsiteY327" fmla="*/ 6858000 h 6858000"/>
              <a:gd name="connsiteX328" fmla="*/ 3391774 w 7467600"/>
              <a:gd name="connsiteY328" fmla="*/ 6697181 h 6858000"/>
              <a:gd name="connsiteX329" fmla="*/ 3735540 w 7467600"/>
              <a:gd name="connsiteY329" fmla="*/ 5546923 h 6858000"/>
              <a:gd name="connsiteX330" fmla="*/ 3729438 w 7467600"/>
              <a:gd name="connsiteY330" fmla="*/ 5569058 h 6858000"/>
              <a:gd name="connsiteX331" fmla="*/ 3707782 w 7467600"/>
              <a:gd name="connsiteY331" fmla="*/ 5644908 h 6858000"/>
              <a:gd name="connsiteX332" fmla="*/ 3583827 w 7467600"/>
              <a:gd name="connsiteY332" fmla="*/ 6039215 h 6858000"/>
              <a:gd name="connsiteX333" fmla="*/ 3547861 w 7467600"/>
              <a:gd name="connsiteY333" fmla="*/ 6129609 h 6858000"/>
              <a:gd name="connsiteX334" fmla="*/ 3490905 w 7467600"/>
              <a:gd name="connsiteY334" fmla="*/ 6277660 h 6858000"/>
              <a:gd name="connsiteX335" fmla="*/ 3455859 w 7467600"/>
              <a:gd name="connsiteY335" fmla="*/ 6391301 h 6858000"/>
              <a:gd name="connsiteX336" fmla="*/ 3429112 w 7467600"/>
              <a:gd name="connsiteY336" fmla="*/ 6479469 h 6858000"/>
              <a:gd name="connsiteX337" fmla="*/ 3304862 w 7467600"/>
              <a:gd name="connsiteY337" fmla="*/ 6796476 h 6858000"/>
              <a:gd name="connsiteX338" fmla="*/ 3276071 w 7467600"/>
              <a:gd name="connsiteY338" fmla="*/ 6858000 h 6858000"/>
              <a:gd name="connsiteX339" fmla="*/ 3240805 w 7467600"/>
              <a:gd name="connsiteY339" fmla="*/ 6858000 h 6858000"/>
              <a:gd name="connsiteX340" fmla="*/ 3275917 w 7467600"/>
              <a:gd name="connsiteY340" fmla="*/ 6783192 h 6858000"/>
              <a:gd name="connsiteX341" fmla="*/ 3399358 w 7467600"/>
              <a:gd name="connsiteY341" fmla="*/ 6469011 h 6858000"/>
              <a:gd name="connsiteX342" fmla="*/ 3425650 w 7467600"/>
              <a:gd name="connsiteY342" fmla="*/ 6381333 h 6858000"/>
              <a:gd name="connsiteX343" fmla="*/ 3460661 w 7467600"/>
              <a:gd name="connsiteY343" fmla="*/ 6266763 h 6858000"/>
              <a:gd name="connsiteX344" fmla="*/ 3518021 w 7467600"/>
              <a:gd name="connsiteY344" fmla="*/ 6117298 h 6858000"/>
              <a:gd name="connsiteX345" fmla="*/ 3554035 w 7467600"/>
              <a:gd name="connsiteY345" fmla="*/ 6027832 h 6858000"/>
              <a:gd name="connsiteX346" fmla="*/ 3677174 w 7467600"/>
              <a:gd name="connsiteY346" fmla="*/ 5636351 h 6858000"/>
              <a:gd name="connsiteX347" fmla="*/ 3698819 w 7467600"/>
              <a:gd name="connsiteY347" fmla="*/ 5560503 h 6858000"/>
              <a:gd name="connsiteX348" fmla="*/ 3702094 w 7467600"/>
              <a:gd name="connsiteY348" fmla="*/ 5549194 h 6858000"/>
              <a:gd name="connsiteX349" fmla="*/ 3398355 w 7467600"/>
              <a:gd name="connsiteY349" fmla="*/ 6094603 h 6858000"/>
              <a:gd name="connsiteX350" fmla="*/ 3193941 w 7467600"/>
              <a:gd name="connsiteY350" fmla="*/ 6798775 h 6858000"/>
              <a:gd name="connsiteX351" fmla="*/ 3184140 w 7467600"/>
              <a:gd name="connsiteY351" fmla="*/ 6858000 h 6858000"/>
              <a:gd name="connsiteX352" fmla="*/ 3099978 w 7467600"/>
              <a:gd name="connsiteY352" fmla="*/ 6858000 h 6858000"/>
              <a:gd name="connsiteX353" fmla="*/ 3101556 w 7467600"/>
              <a:gd name="connsiteY353" fmla="*/ 6843337 h 6858000"/>
              <a:gd name="connsiteX354" fmla="*/ 3370162 w 7467600"/>
              <a:gd name="connsiteY354" fmla="*/ 5785550 h 6858000"/>
              <a:gd name="connsiteX355" fmla="*/ 3746477 w 7467600"/>
              <a:gd name="connsiteY355" fmla="*/ 5377889 h 6858000"/>
              <a:gd name="connsiteX356" fmla="*/ 3863399 w 7467600"/>
              <a:gd name="connsiteY356" fmla="*/ 5087257 h 6858000"/>
              <a:gd name="connsiteX357" fmla="*/ 3968712 w 7467600"/>
              <a:gd name="connsiteY357" fmla="*/ 4913989 h 6858000"/>
              <a:gd name="connsiteX358" fmla="*/ 2792390 w 7467600"/>
              <a:gd name="connsiteY358" fmla="*/ 5382974 h 6858000"/>
              <a:gd name="connsiteX359" fmla="*/ 2714982 w 7467600"/>
              <a:gd name="connsiteY359" fmla="*/ 5427051 h 6858000"/>
              <a:gd name="connsiteX360" fmla="*/ 2813361 w 7467600"/>
              <a:gd name="connsiteY360" fmla="*/ 6023912 h 6858000"/>
              <a:gd name="connsiteX361" fmla="*/ 2688430 w 7467600"/>
              <a:gd name="connsiteY361" fmla="*/ 6801564 h 6858000"/>
              <a:gd name="connsiteX362" fmla="*/ 2629626 w 7467600"/>
              <a:gd name="connsiteY362" fmla="*/ 6763394 h 6858000"/>
              <a:gd name="connsiteX363" fmla="*/ 2565328 w 7467600"/>
              <a:gd name="connsiteY363" fmla="*/ 5516399 h 6858000"/>
              <a:gd name="connsiteX364" fmla="*/ 1922999 w 7467600"/>
              <a:gd name="connsiteY364" fmla="*/ 5980343 h 6858000"/>
              <a:gd name="connsiteX365" fmla="*/ 1950261 w 7467600"/>
              <a:gd name="connsiteY365" fmla="*/ 6405858 h 6858000"/>
              <a:gd name="connsiteX366" fmla="*/ 2365554 w 7467600"/>
              <a:gd name="connsiteY366" fmla="*/ 6759107 h 6858000"/>
              <a:gd name="connsiteX367" fmla="*/ 2424142 w 7467600"/>
              <a:gd name="connsiteY367" fmla="*/ 6858000 h 6858000"/>
              <a:gd name="connsiteX368" fmla="*/ 2395994 w 7467600"/>
              <a:gd name="connsiteY368" fmla="*/ 6858000 h 6858000"/>
              <a:gd name="connsiteX369" fmla="*/ 2392863 w 7467600"/>
              <a:gd name="connsiteY369" fmla="*/ 6852964 h 6858000"/>
              <a:gd name="connsiteX370" fmla="*/ 2017589 w 7467600"/>
              <a:gd name="connsiteY370" fmla="*/ 6493982 h 6858000"/>
              <a:gd name="connsiteX371" fmla="*/ 2147336 w 7467600"/>
              <a:gd name="connsiteY371" fmla="*/ 6594052 h 6858000"/>
              <a:gd name="connsiteX372" fmla="*/ 2207047 w 7467600"/>
              <a:gd name="connsiteY372" fmla="*/ 6654540 h 6858000"/>
              <a:gd name="connsiteX373" fmla="*/ 2299106 w 7467600"/>
              <a:gd name="connsiteY373" fmla="*/ 6778931 h 6858000"/>
              <a:gd name="connsiteX374" fmla="*/ 2314430 w 7467600"/>
              <a:gd name="connsiteY374" fmla="*/ 6801144 h 6858000"/>
              <a:gd name="connsiteX375" fmla="*/ 2352406 w 7467600"/>
              <a:gd name="connsiteY375" fmla="*/ 6858000 h 6858000"/>
              <a:gd name="connsiteX376" fmla="*/ 2314492 w 7467600"/>
              <a:gd name="connsiteY376" fmla="*/ 6858000 h 6858000"/>
              <a:gd name="connsiteX377" fmla="*/ 2288095 w 7467600"/>
              <a:gd name="connsiteY377" fmla="*/ 6818030 h 6858000"/>
              <a:gd name="connsiteX378" fmla="*/ 2272768 w 7467600"/>
              <a:gd name="connsiteY378" fmla="*/ 6795822 h 6858000"/>
              <a:gd name="connsiteX379" fmla="*/ 2182715 w 7467600"/>
              <a:gd name="connsiteY379" fmla="*/ 6675071 h 6858000"/>
              <a:gd name="connsiteX380" fmla="*/ 2032061 w 7467600"/>
              <a:gd name="connsiteY380" fmla="*/ 6541380 h 6858000"/>
              <a:gd name="connsiteX381" fmla="*/ 2257220 w 7467600"/>
              <a:gd name="connsiteY381" fmla="*/ 6826257 h 6858000"/>
              <a:gd name="connsiteX382" fmla="*/ 2281324 w 7467600"/>
              <a:gd name="connsiteY382" fmla="*/ 6858000 h 6858000"/>
              <a:gd name="connsiteX383" fmla="*/ 2242860 w 7467600"/>
              <a:gd name="connsiteY383" fmla="*/ 6858000 h 6858000"/>
              <a:gd name="connsiteX384" fmla="*/ 2232818 w 7467600"/>
              <a:gd name="connsiteY384" fmla="*/ 6844926 h 6858000"/>
              <a:gd name="connsiteX385" fmla="*/ 1990172 w 7467600"/>
              <a:gd name="connsiteY385" fmla="*/ 6542121 h 6858000"/>
              <a:gd name="connsiteX386" fmla="*/ 2124090 w 7467600"/>
              <a:gd name="connsiteY386" fmla="*/ 6761017 h 6858000"/>
              <a:gd name="connsiteX387" fmla="*/ 2200380 w 7467600"/>
              <a:gd name="connsiteY387" fmla="*/ 6858000 h 6858000"/>
              <a:gd name="connsiteX388" fmla="*/ 2147507 w 7467600"/>
              <a:gd name="connsiteY388" fmla="*/ 6858000 h 6858000"/>
              <a:gd name="connsiteX389" fmla="*/ 2070668 w 7467600"/>
              <a:gd name="connsiteY389" fmla="*/ 6761520 h 6858000"/>
              <a:gd name="connsiteX390" fmla="*/ 1975142 w 7467600"/>
              <a:gd name="connsiteY390" fmla="*/ 6585570 h 6858000"/>
              <a:gd name="connsiteX391" fmla="*/ 2050035 w 7467600"/>
              <a:gd name="connsiteY391" fmla="*/ 6813345 h 6858000"/>
              <a:gd name="connsiteX392" fmla="*/ 2063025 w 7467600"/>
              <a:gd name="connsiteY392" fmla="*/ 6858000 h 6858000"/>
              <a:gd name="connsiteX393" fmla="*/ 2021675 w 7467600"/>
              <a:gd name="connsiteY393" fmla="*/ 6858000 h 6858000"/>
              <a:gd name="connsiteX394" fmla="*/ 2019308 w 7467600"/>
              <a:gd name="connsiteY394" fmla="*/ 6847118 h 6858000"/>
              <a:gd name="connsiteX395" fmla="*/ 1938835 w 7467600"/>
              <a:gd name="connsiteY395" fmla="*/ 6551160 h 6858000"/>
              <a:gd name="connsiteX396" fmla="*/ 1953230 w 7467600"/>
              <a:gd name="connsiteY396" fmla="*/ 6759699 h 6858000"/>
              <a:gd name="connsiteX397" fmla="*/ 1956763 w 7467600"/>
              <a:gd name="connsiteY397" fmla="*/ 6778191 h 6858000"/>
              <a:gd name="connsiteX398" fmla="*/ 1967925 w 7467600"/>
              <a:gd name="connsiteY398" fmla="*/ 6858000 h 6858000"/>
              <a:gd name="connsiteX399" fmla="*/ 1936622 w 7467600"/>
              <a:gd name="connsiteY399" fmla="*/ 6858000 h 6858000"/>
              <a:gd name="connsiteX400" fmla="*/ 1926261 w 7467600"/>
              <a:gd name="connsiteY400" fmla="*/ 6784064 h 6858000"/>
              <a:gd name="connsiteX401" fmla="*/ 1922724 w 7467600"/>
              <a:gd name="connsiteY401" fmla="*/ 6765577 h 6858000"/>
              <a:gd name="connsiteX402" fmla="*/ 1904650 w 7467600"/>
              <a:gd name="connsiteY402" fmla="*/ 6639616 h 6858000"/>
              <a:gd name="connsiteX403" fmla="*/ 1885273 w 7467600"/>
              <a:gd name="connsiteY403" fmla="*/ 6858000 h 6858000"/>
              <a:gd name="connsiteX404" fmla="*/ 1854363 w 7467600"/>
              <a:gd name="connsiteY404" fmla="*/ 6858000 h 6858000"/>
              <a:gd name="connsiteX405" fmla="*/ 1880391 w 7467600"/>
              <a:gd name="connsiteY405" fmla="*/ 6603796 h 6858000"/>
              <a:gd name="connsiteX406" fmla="*/ 1818273 w 7467600"/>
              <a:gd name="connsiteY406" fmla="*/ 6715729 h 6858000"/>
              <a:gd name="connsiteX407" fmla="*/ 1794691 w 7467600"/>
              <a:gd name="connsiteY407" fmla="*/ 6843239 h 6858000"/>
              <a:gd name="connsiteX408" fmla="*/ 1794914 w 7467600"/>
              <a:gd name="connsiteY408" fmla="*/ 6858000 h 6858000"/>
              <a:gd name="connsiteX409" fmla="*/ 1746128 w 7467600"/>
              <a:gd name="connsiteY409" fmla="*/ 6858000 h 6858000"/>
              <a:gd name="connsiteX410" fmla="*/ 1753934 w 7467600"/>
              <a:gd name="connsiteY410" fmla="*/ 6724796 h 6858000"/>
              <a:gd name="connsiteX411" fmla="*/ 1792053 w 7467600"/>
              <a:gd name="connsiteY411" fmla="*/ 6572396 h 6858000"/>
              <a:gd name="connsiteX412" fmla="*/ 1862248 w 7467600"/>
              <a:gd name="connsiteY412" fmla="*/ 6266397 h 6858000"/>
              <a:gd name="connsiteX413" fmla="*/ 1862250 w 7467600"/>
              <a:gd name="connsiteY413" fmla="*/ 6033531 h 6858000"/>
              <a:gd name="connsiteX414" fmla="*/ 1211999 w 7467600"/>
              <a:gd name="connsiteY414" fmla="*/ 6683610 h 6858000"/>
              <a:gd name="connsiteX415" fmla="*/ 1213266 w 7467600"/>
              <a:gd name="connsiteY415" fmla="*/ 6691947 h 6858000"/>
              <a:gd name="connsiteX416" fmla="*/ 1203370 w 7467600"/>
              <a:gd name="connsiteY416" fmla="*/ 6850676 h 6858000"/>
              <a:gd name="connsiteX417" fmla="*/ 1203671 w 7467600"/>
              <a:gd name="connsiteY417" fmla="*/ 6858000 h 6858000"/>
              <a:gd name="connsiteX418" fmla="*/ 1143180 w 7467600"/>
              <a:gd name="connsiteY418" fmla="*/ 6858000 h 6858000"/>
              <a:gd name="connsiteX419" fmla="*/ 1142176 w 7467600"/>
              <a:gd name="connsiteY419" fmla="*/ 6766045 h 6858000"/>
              <a:gd name="connsiteX420" fmla="*/ 1067484 w 7467600"/>
              <a:gd name="connsiteY420" fmla="*/ 6858000 h 6858000"/>
              <a:gd name="connsiteX421" fmla="*/ 953928 w 7467600"/>
              <a:gd name="connsiteY421" fmla="*/ 6858000 h 6858000"/>
              <a:gd name="connsiteX422" fmla="*/ 959715 w 7467600"/>
              <a:gd name="connsiteY422" fmla="*/ 6850185 h 6858000"/>
              <a:gd name="connsiteX423" fmla="*/ 1483788 w 7467600"/>
              <a:gd name="connsiteY423" fmla="*/ 6259174 h 6858000"/>
              <a:gd name="connsiteX424" fmla="*/ 1100671 w 7467600"/>
              <a:gd name="connsiteY424" fmla="*/ 6252137 h 6858000"/>
              <a:gd name="connsiteX425" fmla="*/ 1090144 w 7467600"/>
              <a:gd name="connsiteY425" fmla="*/ 6256748 h 6858000"/>
              <a:gd name="connsiteX426" fmla="*/ 1095872 w 7467600"/>
              <a:gd name="connsiteY426" fmla="*/ 6271892 h 6858000"/>
              <a:gd name="connsiteX427" fmla="*/ 262785 w 7467600"/>
              <a:gd name="connsiteY427" fmla="*/ 6845450 h 6858000"/>
              <a:gd name="connsiteX428" fmla="*/ 209968 w 7467600"/>
              <a:gd name="connsiteY428" fmla="*/ 6770713 h 6858000"/>
              <a:gd name="connsiteX429" fmla="*/ 873460 w 7467600"/>
              <a:gd name="connsiteY429" fmla="*/ 6253768 h 6858000"/>
              <a:gd name="connsiteX430" fmla="*/ 192686 w 7467600"/>
              <a:gd name="connsiteY430" fmla="*/ 5849257 h 6858000"/>
              <a:gd name="connsiteX431" fmla="*/ 4696 w 7467600"/>
              <a:gd name="connsiteY431" fmla="*/ 5697668 h 6858000"/>
              <a:gd name="connsiteX432" fmla="*/ 0 w 7467600"/>
              <a:gd name="connsiteY432" fmla="*/ 5689984 h 6858000"/>
              <a:gd name="connsiteX433" fmla="*/ 0 w 7467600"/>
              <a:gd name="connsiteY433" fmla="*/ 5513472 h 6858000"/>
              <a:gd name="connsiteX434" fmla="*/ 174101 w 7467600"/>
              <a:gd name="connsiteY434" fmla="*/ 5620277 h 6858000"/>
              <a:gd name="connsiteX435" fmla="*/ 891800 w 7467600"/>
              <a:gd name="connsiteY435" fmla="*/ 6036935 h 6858000"/>
              <a:gd name="connsiteX436" fmla="*/ 1072219 w 7467600"/>
              <a:gd name="connsiteY436" fmla="*/ 6169443 h 6858000"/>
              <a:gd name="connsiteX437" fmla="*/ 1074117 w 7467600"/>
              <a:gd name="connsiteY437" fmla="*/ 6170301 h 6858000"/>
              <a:gd name="connsiteX438" fmla="*/ 1083114 w 7467600"/>
              <a:gd name="connsiteY438" fmla="*/ 6174131 h 6858000"/>
              <a:gd name="connsiteX439" fmla="*/ 1543010 w 7467600"/>
              <a:gd name="connsiteY439" fmla="*/ 6191140 h 6858000"/>
              <a:gd name="connsiteX440" fmla="*/ 1551080 w 7467600"/>
              <a:gd name="connsiteY440" fmla="*/ 6195006 h 6858000"/>
              <a:gd name="connsiteX441" fmla="*/ 2345443 w 7467600"/>
              <a:gd name="connsiteY441" fmla="*/ 5549882 h 6858000"/>
              <a:gd name="connsiteX442" fmla="*/ 1721499 w 7467600"/>
              <a:gd name="connsiteY442" fmla="*/ 5599969 h 6858000"/>
              <a:gd name="connsiteX443" fmla="*/ 767716 w 7467600"/>
              <a:gd name="connsiteY443" fmla="*/ 5472768 h 6858000"/>
              <a:gd name="connsiteX444" fmla="*/ 722147 w 7467600"/>
              <a:gd name="connsiteY444" fmla="*/ 5393091 h 6858000"/>
              <a:gd name="connsiteX445" fmla="*/ 1485552 w 7467600"/>
              <a:gd name="connsiteY445" fmla="*/ 5313202 h 6858000"/>
              <a:gd name="connsiteX446" fmla="*/ 2143004 w 7467600"/>
              <a:gd name="connsiteY446" fmla="*/ 5402420 h 6858000"/>
              <a:gd name="connsiteX447" fmla="*/ 1933391 w 7467600"/>
              <a:gd name="connsiteY447" fmla="*/ 5156971 h 6858000"/>
              <a:gd name="connsiteX448" fmla="*/ 1827118 w 7467600"/>
              <a:gd name="connsiteY448" fmla="*/ 4968410 h 6858000"/>
              <a:gd name="connsiteX449" fmla="*/ 1837349 w 7467600"/>
              <a:gd name="connsiteY449" fmla="*/ 4956357 h 6858000"/>
              <a:gd name="connsiteX450" fmla="*/ 2162835 w 7467600"/>
              <a:gd name="connsiteY450" fmla="*/ 5187853 h 6858000"/>
              <a:gd name="connsiteX451" fmla="*/ 2257167 w 7467600"/>
              <a:gd name="connsiteY451" fmla="*/ 5462123 h 6858000"/>
              <a:gd name="connsiteX452" fmla="*/ 2261598 w 7467600"/>
              <a:gd name="connsiteY452" fmla="*/ 5467998 h 6858000"/>
              <a:gd name="connsiteX453" fmla="*/ 2437177 w 7467600"/>
              <a:gd name="connsiteY453" fmla="*/ 5479608 h 6858000"/>
              <a:gd name="connsiteX454" fmla="*/ 2445247 w 7467600"/>
              <a:gd name="connsiteY454" fmla="*/ 5483476 h 6858000"/>
              <a:gd name="connsiteX455" fmla="*/ 2743626 w 7467600"/>
              <a:gd name="connsiteY455" fmla="*/ 5304819 h 6858000"/>
              <a:gd name="connsiteX456" fmla="*/ 3048102 w 7467600"/>
              <a:gd name="connsiteY456" fmla="*/ 5150595 h 6858000"/>
              <a:gd name="connsiteX457" fmla="*/ 1799414 w 7467600"/>
              <a:gd name="connsiteY457" fmla="*/ 4694732 h 6858000"/>
              <a:gd name="connsiteX458" fmla="*/ 1771735 w 7467600"/>
              <a:gd name="connsiteY458" fmla="*/ 4619929 h 6858000"/>
              <a:gd name="connsiteX459" fmla="*/ 3104273 w 7467600"/>
              <a:gd name="connsiteY459" fmla="*/ 5076159 h 6858000"/>
              <a:gd name="connsiteX460" fmla="*/ 3113245 w 7467600"/>
              <a:gd name="connsiteY460" fmla="*/ 5090705 h 6858000"/>
              <a:gd name="connsiteX461" fmla="*/ 3126294 w 7467600"/>
              <a:gd name="connsiteY461" fmla="*/ 5114400 h 6858000"/>
              <a:gd name="connsiteX462" fmla="*/ 3937433 w 7467600"/>
              <a:gd name="connsiteY462" fmla="*/ 4830473 h 6858000"/>
              <a:gd name="connsiteX463" fmla="*/ 3590475 w 7467600"/>
              <a:gd name="connsiteY463" fmla="*/ 4597974 h 6858000"/>
              <a:gd name="connsiteX464" fmla="*/ 3100264 w 7467600"/>
              <a:gd name="connsiteY464" fmla="*/ 4579845 h 6858000"/>
              <a:gd name="connsiteX465" fmla="*/ 2183576 w 7467600"/>
              <a:gd name="connsiteY465" fmla="*/ 4227150 h 6858000"/>
              <a:gd name="connsiteX466" fmla="*/ 2151029 w 7467600"/>
              <a:gd name="connsiteY466" fmla="*/ 4146947 h 6858000"/>
              <a:gd name="connsiteX467" fmla="*/ 3563434 w 7467600"/>
              <a:gd name="connsiteY467" fmla="*/ 4469115 h 6858000"/>
              <a:gd name="connsiteX468" fmla="*/ 3177952 w 7467600"/>
              <a:gd name="connsiteY468" fmla="*/ 3657386 h 6858000"/>
              <a:gd name="connsiteX469" fmla="*/ 3189263 w 7467600"/>
              <a:gd name="connsiteY469" fmla="*/ 3625726 h 6858000"/>
              <a:gd name="connsiteX470" fmla="*/ 3560912 w 7467600"/>
              <a:gd name="connsiteY470" fmla="*/ 4079863 h 6858000"/>
              <a:gd name="connsiteX471" fmla="*/ 3626636 w 7467600"/>
              <a:gd name="connsiteY471" fmla="*/ 4512230 h 6858000"/>
              <a:gd name="connsiteX472" fmla="*/ 3653088 w 7467600"/>
              <a:gd name="connsiteY472" fmla="*/ 4521417 h 6858000"/>
              <a:gd name="connsiteX473" fmla="*/ 3988128 w 7467600"/>
              <a:gd name="connsiteY473" fmla="*/ 4817267 h 6858000"/>
              <a:gd name="connsiteX474" fmla="*/ 4830582 w 7467600"/>
              <a:gd name="connsiteY474" fmla="*/ 4676000 h 6858000"/>
              <a:gd name="connsiteX475" fmla="*/ 4830100 w 7467600"/>
              <a:gd name="connsiteY475" fmla="*/ 4675554 h 6858000"/>
              <a:gd name="connsiteX476" fmla="*/ 4036318 w 7467600"/>
              <a:gd name="connsiteY476" fmla="*/ 4147013 h 6858000"/>
              <a:gd name="connsiteX477" fmla="*/ 3432098 w 7467600"/>
              <a:gd name="connsiteY477" fmla="*/ 3537312 h 6858000"/>
              <a:gd name="connsiteX478" fmla="*/ 3446761 w 7467600"/>
              <a:gd name="connsiteY478" fmla="*/ 3461278 h 6858000"/>
              <a:gd name="connsiteX479" fmla="*/ 4419733 w 7467600"/>
              <a:gd name="connsiteY479" fmla="*/ 3963555 h 6858000"/>
              <a:gd name="connsiteX480" fmla="*/ 4781371 w 7467600"/>
              <a:gd name="connsiteY480" fmla="*/ 4458604 h 6858000"/>
              <a:gd name="connsiteX481" fmla="*/ 4780440 w 7467600"/>
              <a:gd name="connsiteY481" fmla="*/ 4470290 h 6858000"/>
              <a:gd name="connsiteX482" fmla="*/ 4898954 w 7467600"/>
              <a:gd name="connsiteY482" fmla="*/ 4662092 h 6858000"/>
              <a:gd name="connsiteX483" fmla="*/ 4900699 w 7467600"/>
              <a:gd name="connsiteY483" fmla="*/ 4670867 h 6858000"/>
              <a:gd name="connsiteX484" fmla="*/ 5714511 w 7467600"/>
              <a:gd name="connsiteY484" fmla="*/ 4663483 h 6858000"/>
              <a:gd name="connsiteX485" fmla="*/ 5464793 w 7467600"/>
              <a:gd name="connsiteY485" fmla="*/ 4393556 h 6858000"/>
              <a:gd name="connsiteX486" fmla="*/ 5461897 w 7467600"/>
              <a:gd name="connsiteY486" fmla="*/ 4390879 h 6858000"/>
              <a:gd name="connsiteX487" fmla="*/ 4294126 w 7467600"/>
              <a:gd name="connsiteY487" fmla="*/ 3303048 h 6858000"/>
              <a:gd name="connsiteX488" fmla="*/ 4305321 w 7467600"/>
              <a:gd name="connsiteY488" fmla="*/ 3256953 h 6858000"/>
              <a:gd name="connsiteX489" fmla="*/ 4949299 w 7467600"/>
              <a:gd name="connsiteY489" fmla="*/ 3766336 h 6858000"/>
              <a:gd name="connsiteX490" fmla="*/ 5291452 w 7467600"/>
              <a:gd name="connsiteY490" fmla="*/ 4076801 h 6858000"/>
              <a:gd name="connsiteX491" fmla="*/ 5434998 w 7467600"/>
              <a:gd name="connsiteY491" fmla="*/ 4254100 h 6858000"/>
              <a:gd name="connsiteX492" fmla="*/ 5351015 w 7467600"/>
              <a:gd name="connsiteY492" fmla="*/ 3760989 h 6858000"/>
              <a:gd name="connsiteX493" fmla="*/ 5413780 w 7467600"/>
              <a:gd name="connsiteY493" fmla="*/ 2966265 h 6858000"/>
              <a:gd name="connsiteX494" fmla="*/ 5425627 w 7467600"/>
              <a:gd name="connsiteY494" fmla="*/ 2954192 h 6858000"/>
              <a:gd name="connsiteX495" fmla="*/ 6604735 w 7467600"/>
              <a:gd name="connsiteY495" fmla="*/ 2041381 h 6858000"/>
              <a:gd name="connsiteX496" fmla="*/ 7204487 w 7467600"/>
              <a:gd name="connsiteY496" fmla="*/ 2742112 h 6858000"/>
              <a:gd name="connsiteX497" fmla="*/ 7131592 w 7467600"/>
              <a:gd name="connsiteY497" fmla="*/ 2672096 h 6858000"/>
              <a:gd name="connsiteX498" fmla="*/ 6996344 w 7467600"/>
              <a:gd name="connsiteY498" fmla="*/ 2518310 h 6858000"/>
              <a:gd name="connsiteX499" fmla="*/ 6735495 w 7467600"/>
              <a:gd name="connsiteY499" fmla="*/ 2196890 h 6858000"/>
              <a:gd name="connsiteX500" fmla="*/ 6721901 w 7467600"/>
              <a:gd name="connsiteY500" fmla="*/ 2179274 h 6858000"/>
              <a:gd name="connsiteX501" fmla="*/ 6604735 w 7467600"/>
              <a:gd name="connsiteY501" fmla="*/ 2041381 h 6858000"/>
              <a:gd name="connsiteX502" fmla="*/ 6591670 w 7467600"/>
              <a:gd name="connsiteY502" fmla="*/ 1988277 h 6858000"/>
              <a:gd name="connsiteX503" fmla="*/ 6747349 w 7467600"/>
              <a:gd name="connsiteY503" fmla="*/ 2160069 h 6858000"/>
              <a:gd name="connsiteX504" fmla="*/ 6760943 w 7467600"/>
              <a:gd name="connsiteY504" fmla="*/ 2177686 h 6858000"/>
              <a:gd name="connsiteX505" fmla="*/ 7021065 w 7467600"/>
              <a:gd name="connsiteY505" fmla="*/ 2498102 h 6858000"/>
              <a:gd name="connsiteX506" fmla="*/ 7155223 w 7467600"/>
              <a:gd name="connsiteY506" fmla="*/ 2650386 h 6858000"/>
              <a:gd name="connsiteX507" fmla="*/ 7203167 w 7467600"/>
              <a:gd name="connsiteY507" fmla="*/ 2697288 h 6858000"/>
              <a:gd name="connsiteX508" fmla="*/ 6937703 w 7467600"/>
              <a:gd name="connsiteY508" fmla="*/ 2321981 h 6858000"/>
              <a:gd name="connsiteX509" fmla="*/ 6591670 w 7467600"/>
              <a:gd name="connsiteY509" fmla="*/ 1988277 h 6858000"/>
              <a:gd name="connsiteX510" fmla="*/ 5798671 w 7467600"/>
              <a:gd name="connsiteY510" fmla="*/ 1981601 h 6858000"/>
              <a:gd name="connsiteX511" fmla="*/ 5754709 w 7467600"/>
              <a:gd name="connsiteY511" fmla="*/ 2071454 h 6858000"/>
              <a:gd name="connsiteX512" fmla="*/ 5763044 w 7467600"/>
              <a:gd name="connsiteY512" fmla="*/ 2842206 h 6858000"/>
              <a:gd name="connsiteX513" fmla="*/ 5764974 w 7467600"/>
              <a:gd name="connsiteY513" fmla="*/ 2799609 h 6858000"/>
              <a:gd name="connsiteX514" fmla="*/ 5767665 w 7467600"/>
              <a:gd name="connsiteY514" fmla="*/ 2666409 h 6858000"/>
              <a:gd name="connsiteX515" fmla="*/ 5763055 w 7467600"/>
              <a:gd name="connsiteY515" fmla="*/ 2579705 h 6858000"/>
              <a:gd name="connsiteX516" fmla="*/ 5758079 w 7467600"/>
              <a:gd name="connsiteY516" fmla="*/ 2492508 h 6858000"/>
              <a:gd name="connsiteX517" fmla="*/ 5779325 w 7467600"/>
              <a:gd name="connsiteY517" fmla="*/ 2197069 h 6858000"/>
              <a:gd name="connsiteX518" fmla="*/ 5798671 w 7467600"/>
              <a:gd name="connsiteY518" fmla="*/ 1981601 h 6858000"/>
              <a:gd name="connsiteX519" fmla="*/ 5829202 w 7467600"/>
              <a:gd name="connsiteY519" fmla="*/ 1971679 h 6858000"/>
              <a:gd name="connsiteX520" fmla="*/ 5809558 w 7467600"/>
              <a:gd name="connsiteY520" fmla="*/ 2198043 h 6858000"/>
              <a:gd name="connsiteX521" fmla="*/ 5788653 w 7467600"/>
              <a:gd name="connsiteY521" fmla="*/ 2489430 h 6858000"/>
              <a:gd name="connsiteX522" fmla="*/ 5793439 w 7467600"/>
              <a:gd name="connsiteY522" fmla="*/ 2575235 h 6858000"/>
              <a:gd name="connsiteX523" fmla="*/ 5796837 w 7467600"/>
              <a:gd name="connsiteY523" fmla="*/ 2637633 h 6858000"/>
              <a:gd name="connsiteX524" fmla="*/ 5818614 w 7467600"/>
              <a:gd name="connsiteY524" fmla="*/ 2473055 h 6858000"/>
              <a:gd name="connsiteX525" fmla="*/ 5829202 w 7467600"/>
              <a:gd name="connsiteY525" fmla="*/ 1971679 h 6858000"/>
              <a:gd name="connsiteX526" fmla="*/ 5911389 w 7467600"/>
              <a:gd name="connsiteY526" fmla="*/ 1898371 h 6858000"/>
              <a:gd name="connsiteX527" fmla="*/ 6237627 w 7467600"/>
              <a:gd name="connsiteY527" fmla="*/ 2231921 h 6858000"/>
              <a:gd name="connsiteX528" fmla="*/ 5911389 w 7467600"/>
              <a:gd name="connsiteY528" fmla="*/ 1898371 h 6858000"/>
              <a:gd name="connsiteX529" fmla="*/ 6944437 w 7467600"/>
              <a:gd name="connsiteY529" fmla="*/ 1575402 h 6858000"/>
              <a:gd name="connsiteX530" fmla="*/ 6304730 w 7467600"/>
              <a:gd name="connsiteY530" fmla="*/ 1766654 h 6858000"/>
              <a:gd name="connsiteX531" fmla="*/ 6944437 w 7467600"/>
              <a:gd name="connsiteY531" fmla="*/ 1575402 h 6858000"/>
              <a:gd name="connsiteX532" fmla="*/ 7019523 w 7467600"/>
              <a:gd name="connsiteY532" fmla="*/ 1519450 h 6858000"/>
              <a:gd name="connsiteX533" fmla="*/ 6298091 w 7467600"/>
              <a:gd name="connsiteY533" fmla="*/ 1737122 h 6858000"/>
              <a:gd name="connsiteX534" fmla="*/ 7019523 w 7467600"/>
              <a:gd name="connsiteY534" fmla="*/ 1519450 h 6858000"/>
              <a:gd name="connsiteX535" fmla="*/ 2399523 w 7467600"/>
              <a:gd name="connsiteY535" fmla="*/ 1428234 h 6858000"/>
              <a:gd name="connsiteX536" fmla="*/ 2224982 w 7467600"/>
              <a:gd name="connsiteY536" fmla="*/ 1826201 h 6858000"/>
              <a:gd name="connsiteX537" fmla="*/ 2096099 w 7467600"/>
              <a:gd name="connsiteY537" fmla="*/ 2345900 h 6858000"/>
              <a:gd name="connsiteX538" fmla="*/ 2283317 w 7467600"/>
              <a:gd name="connsiteY538" fmla="*/ 1796925 h 6858000"/>
              <a:gd name="connsiteX539" fmla="*/ 2399523 w 7467600"/>
              <a:gd name="connsiteY539" fmla="*/ 1428234 h 6858000"/>
              <a:gd name="connsiteX540" fmla="*/ 2448558 w 7467600"/>
              <a:gd name="connsiteY540" fmla="*/ 1373435 h 6858000"/>
              <a:gd name="connsiteX541" fmla="*/ 2312521 w 7467600"/>
              <a:gd name="connsiteY541" fmla="*/ 1806140 h 6858000"/>
              <a:gd name="connsiteX542" fmla="*/ 2127533 w 7467600"/>
              <a:gd name="connsiteY542" fmla="*/ 2348380 h 6858000"/>
              <a:gd name="connsiteX543" fmla="*/ 2358080 w 7467600"/>
              <a:gd name="connsiteY543" fmla="*/ 1866134 h 6858000"/>
              <a:gd name="connsiteX544" fmla="*/ 2407436 w 7467600"/>
              <a:gd name="connsiteY544" fmla="*/ 1651070 h 6858000"/>
              <a:gd name="connsiteX545" fmla="*/ 2448558 w 7467600"/>
              <a:gd name="connsiteY545" fmla="*/ 1373435 h 6858000"/>
              <a:gd name="connsiteX546" fmla="*/ 278707 w 7467600"/>
              <a:gd name="connsiteY546" fmla="*/ 1352270 h 6858000"/>
              <a:gd name="connsiteX547" fmla="*/ 321570 w 7467600"/>
              <a:gd name="connsiteY547" fmla="*/ 1861610 h 6858000"/>
              <a:gd name="connsiteX548" fmla="*/ 294281 w 7467600"/>
              <a:gd name="connsiteY548" fmla="*/ 1440658 h 6858000"/>
              <a:gd name="connsiteX549" fmla="*/ 278707 w 7467600"/>
              <a:gd name="connsiteY549" fmla="*/ 1352270 h 6858000"/>
              <a:gd name="connsiteX550" fmla="*/ 1423821 w 7467600"/>
              <a:gd name="connsiteY550" fmla="*/ 1351958 h 6858000"/>
              <a:gd name="connsiteX551" fmla="*/ 1638521 w 7467600"/>
              <a:gd name="connsiteY551" fmla="*/ 1908470 h 6858000"/>
              <a:gd name="connsiteX552" fmla="*/ 1754199 w 7467600"/>
              <a:gd name="connsiteY552" fmla="*/ 2149284 h 6858000"/>
              <a:gd name="connsiteX553" fmla="*/ 1908359 w 7467600"/>
              <a:gd name="connsiteY553" fmla="*/ 2364988 h 6858000"/>
              <a:gd name="connsiteX554" fmla="*/ 1647661 w 7467600"/>
              <a:gd name="connsiteY554" fmla="*/ 1825945 h 6858000"/>
              <a:gd name="connsiteX555" fmla="*/ 1423821 w 7467600"/>
              <a:gd name="connsiteY555" fmla="*/ 1351958 h 6858000"/>
              <a:gd name="connsiteX556" fmla="*/ 1431890 w 7467600"/>
              <a:gd name="connsiteY556" fmla="*/ 1306475 h 6858000"/>
              <a:gd name="connsiteX557" fmla="*/ 1507597 w 7467600"/>
              <a:gd name="connsiteY557" fmla="*/ 1446132 h 6858000"/>
              <a:gd name="connsiteX558" fmla="*/ 1674586 w 7467600"/>
              <a:gd name="connsiteY558" fmla="*/ 1813832 h 6858000"/>
              <a:gd name="connsiteX559" fmla="*/ 1815950 w 7467600"/>
              <a:gd name="connsiteY559" fmla="*/ 2128564 h 6858000"/>
              <a:gd name="connsiteX560" fmla="*/ 1984242 w 7467600"/>
              <a:gd name="connsiteY560" fmla="*/ 2430829 h 6858000"/>
              <a:gd name="connsiteX561" fmla="*/ 2014023 w 7467600"/>
              <a:gd name="connsiteY561" fmla="*/ 2450995 h 6858000"/>
              <a:gd name="connsiteX562" fmla="*/ 1747337 w 7467600"/>
              <a:gd name="connsiteY562" fmla="*/ 1855264 h 6858000"/>
              <a:gd name="connsiteX563" fmla="*/ 1533749 w 7467600"/>
              <a:gd name="connsiteY563" fmla="*/ 1478656 h 6858000"/>
              <a:gd name="connsiteX564" fmla="*/ 1431890 w 7467600"/>
              <a:gd name="connsiteY564" fmla="*/ 1306475 h 6858000"/>
              <a:gd name="connsiteX565" fmla="*/ 5052692 w 7467600"/>
              <a:gd name="connsiteY565" fmla="*/ 1292994 h 6858000"/>
              <a:gd name="connsiteX566" fmla="*/ 5200661 w 7467600"/>
              <a:gd name="connsiteY566" fmla="*/ 1635186 h 6858000"/>
              <a:gd name="connsiteX567" fmla="*/ 5297138 w 7467600"/>
              <a:gd name="connsiteY567" fmla="*/ 1906351 h 6858000"/>
              <a:gd name="connsiteX568" fmla="*/ 5052692 w 7467600"/>
              <a:gd name="connsiteY568" fmla="*/ 1292994 h 6858000"/>
              <a:gd name="connsiteX569" fmla="*/ 5009948 w 7467600"/>
              <a:gd name="connsiteY569" fmla="*/ 1273619 h 6858000"/>
              <a:gd name="connsiteX570" fmla="*/ 5121777 w 7467600"/>
              <a:gd name="connsiteY570" fmla="*/ 1654213 h 6858000"/>
              <a:gd name="connsiteX571" fmla="*/ 5293545 w 7467600"/>
              <a:gd name="connsiteY571" fmla="*/ 2072247 h 6858000"/>
              <a:gd name="connsiteX572" fmla="*/ 5294042 w 7467600"/>
              <a:gd name="connsiteY572" fmla="*/ 2065019 h 6858000"/>
              <a:gd name="connsiteX573" fmla="*/ 5171936 w 7467600"/>
              <a:gd name="connsiteY573" fmla="*/ 1647613 h 6858000"/>
              <a:gd name="connsiteX574" fmla="*/ 5009948 w 7467600"/>
              <a:gd name="connsiteY574" fmla="*/ 1273619 h 6858000"/>
              <a:gd name="connsiteX575" fmla="*/ 655236 w 7467600"/>
              <a:gd name="connsiteY575" fmla="*/ 1268632 h 6858000"/>
              <a:gd name="connsiteX576" fmla="*/ 839521 w 7467600"/>
              <a:gd name="connsiteY576" fmla="*/ 1685315 h 6858000"/>
              <a:gd name="connsiteX577" fmla="*/ 1109416 w 7467600"/>
              <a:gd name="connsiteY577" fmla="*/ 2061663 h 6858000"/>
              <a:gd name="connsiteX578" fmla="*/ 1298300 w 7467600"/>
              <a:gd name="connsiteY578" fmla="*/ 2247742 h 6858000"/>
              <a:gd name="connsiteX579" fmla="*/ 1125871 w 7467600"/>
              <a:gd name="connsiteY579" fmla="*/ 1989513 h 6858000"/>
              <a:gd name="connsiteX580" fmla="*/ 981574 w 7467600"/>
              <a:gd name="connsiteY580" fmla="*/ 1783157 h 6858000"/>
              <a:gd name="connsiteX581" fmla="*/ 922198 w 7467600"/>
              <a:gd name="connsiteY581" fmla="*/ 1677437 h 6858000"/>
              <a:gd name="connsiteX582" fmla="*/ 869293 w 7467600"/>
              <a:gd name="connsiteY582" fmla="*/ 1583214 h 6858000"/>
              <a:gd name="connsiteX583" fmla="*/ 751431 w 7467600"/>
              <a:gd name="connsiteY583" fmla="*/ 1405731 h 6858000"/>
              <a:gd name="connsiteX584" fmla="*/ 655236 w 7467600"/>
              <a:gd name="connsiteY584" fmla="*/ 1268632 h 6858000"/>
              <a:gd name="connsiteX585" fmla="*/ 6516292 w 7467600"/>
              <a:gd name="connsiteY585" fmla="*/ 1263064 h 6858000"/>
              <a:gd name="connsiteX586" fmla="*/ 5736320 w 7467600"/>
              <a:gd name="connsiteY586" fmla="*/ 1501803 h 6858000"/>
              <a:gd name="connsiteX587" fmla="*/ 6516292 w 7467600"/>
              <a:gd name="connsiteY587" fmla="*/ 1263064 h 6858000"/>
              <a:gd name="connsiteX588" fmla="*/ 291466 w 7467600"/>
              <a:gd name="connsiteY588" fmla="*/ 1250369 h 6858000"/>
              <a:gd name="connsiteX589" fmla="*/ 323180 w 7467600"/>
              <a:gd name="connsiteY589" fmla="*/ 1435283 h 6858000"/>
              <a:gd name="connsiteX590" fmla="*/ 349381 w 7467600"/>
              <a:gd name="connsiteY590" fmla="*/ 1875041 h 6858000"/>
              <a:gd name="connsiteX591" fmla="*/ 374363 w 7467600"/>
              <a:gd name="connsiteY591" fmla="*/ 1506494 h 6858000"/>
              <a:gd name="connsiteX592" fmla="*/ 302168 w 7467600"/>
              <a:gd name="connsiteY592" fmla="*/ 1274495 h 6858000"/>
              <a:gd name="connsiteX593" fmla="*/ 291466 w 7467600"/>
              <a:gd name="connsiteY593" fmla="*/ 1250369 h 6858000"/>
              <a:gd name="connsiteX594" fmla="*/ 678222 w 7467600"/>
              <a:gd name="connsiteY594" fmla="*/ 1248670 h 6858000"/>
              <a:gd name="connsiteX595" fmla="*/ 775536 w 7467600"/>
              <a:gd name="connsiteY595" fmla="*/ 1388015 h 6858000"/>
              <a:gd name="connsiteX596" fmla="*/ 894529 w 7467600"/>
              <a:gd name="connsiteY596" fmla="*/ 1567739 h 6858000"/>
              <a:gd name="connsiteX597" fmla="*/ 948000 w 7467600"/>
              <a:gd name="connsiteY597" fmla="*/ 1663088 h 6858000"/>
              <a:gd name="connsiteX598" fmla="*/ 1006812 w 7467600"/>
              <a:gd name="connsiteY598" fmla="*/ 1767683 h 6858000"/>
              <a:gd name="connsiteX599" fmla="*/ 1149133 w 7467600"/>
              <a:gd name="connsiteY599" fmla="*/ 1971513 h 6858000"/>
              <a:gd name="connsiteX600" fmla="*/ 1333952 w 7467600"/>
              <a:gd name="connsiteY600" fmla="*/ 2251620 h 6858000"/>
              <a:gd name="connsiteX601" fmla="*/ 1337329 w 7467600"/>
              <a:gd name="connsiteY601" fmla="*/ 2258350 h 6858000"/>
              <a:gd name="connsiteX602" fmla="*/ 1014726 w 7467600"/>
              <a:gd name="connsiteY602" fmla="*/ 1615556 h 6858000"/>
              <a:gd name="connsiteX603" fmla="*/ 678222 w 7467600"/>
              <a:gd name="connsiteY603" fmla="*/ 1248670 h 6858000"/>
              <a:gd name="connsiteX604" fmla="*/ 6691602 w 7467600"/>
              <a:gd name="connsiteY604" fmla="*/ 1140573 h 6858000"/>
              <a:gd name="connsiteX605" fmla="*/ 6571100 w 7467600"/>
              <a:gd name="connsiteY605" fmla="*/ 1183662 h 6858000"/>
              <a:gd name="connsiteX606" fmla="*/ 6241687 w 7467600"/>
              <a:gd name="connsiteY606" fmla="*/ 1257600 h 6858000"/>
              <a:gd name="connsiteX607" fmla="*/ 5693009 w 7467600"/>
              <a:gd name="connsiteY607" fmla="*/ 1478256 h 6858000"/>
              <a:gd name="connsiteX608" fmla="*/ 6548420 w 7467600"/>
              <a:gd name="connsiteY608" fmla="*/ 1214599 h 6858000"/>
              <a:gd name="connsiteX609" fmla="*/ 6605473 w 7467600"/>
              <a:gd name="connsiteY609" fmla="*/ 1184686 h 6858000"/>
              <a:gd name="connsiteX610" fmla="*/ 6691602 w 7467600"/>
              <a:gd name="connsiteY610" fmla="*/ 1140573 h 6858000"/>
              <a:gd name="connsiteX611" fmla="*/ 4002475 w 7467600"/>
              <a:gd name="connsiteY611" fmla="*/ 1037802 h 6858000"/>
              <a:gd name="connsiteX612" fmla="*/ 4000324 w 7467600"/>
              <a:gd name="connsiteY612" fmla="*/ 1039362 h 6858000"/>
              <a:gd name="connsiteX613" fmla="*/ 4002862 w 7467600"/>
              <a:gd name="connsiteY613" fmla="*/ 1042866 h 6858000"/>
              <a:gd name="connsiteX614" fmla="*/ 4002475 w 7467600"/>
              <a:gd name="connsiteY614" fmla="*/ 1037802 h 6858000"/>
              <a:gd name="connsiteX615" fmla="*/ 506322 w 7467600"/>
              <a:gd name="connsiteY615" fmla="*/ 1020997 h 6858000"/>
              <a:gd name="connsiteX616" fmla="*/ 533068 w 7467600"/>
              <a:gd name="connsiteY616" fmla="*/ 1029409 h 6858000"/>
              <a:gd name="connsiteX617" fmla="*/ 1232525 w 7467600"/>
              <a:gd name="connsiteY617" fmla="*/ 1804675 h 6858000"/>
              <a:gd name="connsiteX618" fmla="*/ 1388858 w 7467600"/>
              <a:gd name="connsiteY618" fmla="*/ 2368011 h 6858000"/>
              <a:gd name="connsiteX619" fmla="*/ 1384098 w 7467600"/>
              <a:gd name="connsiteY619" fmla="*/ 2378125 h 6858000"/>
              <a:gd name="connsiteX620" fmla="*/ 1425393 w 7467600"/>
              <a:gd name="connsiteY620" fmla="*/ 2589124 h 6858000"/>
              <a:gd name="connsiteX621" fmla="*/ 1424001 w 7467600"/>
              <a:gd name="connsiteY621" fmla="*/ 2597541 h 6858000"/>
              <a:gd name="connsiteX622" fmla="*/ 2152729 w 7467600"/>
              <a:gd name="connsiteY622" fmla="*/ 2864487 h 6858000"/>
              <a:gd name="connsiteX623" fmla="*/ 2020609 w 7467600"/>
              <a:gd name="connsiteY623" fmla="*/ 2539671 h 6858000"/>
              <a:gd name="connsiteX624" fmla="*/ 2018920 w 7467600"/>
              <a:gd name="connsiteY624" fmla="*/ 2536309 h 6858000"/>
              <a:gd name="connsiteX625" fmla="*/ 1342441 w 7467600"/>
              <a:gd name="connsiteY625" fmla="*/ 1173017 h 6858000"/>
              <a:gd name="connsiteX626" fmla="*/ 1367925 w 7467600"/>
              <a:gd name="connsiteY626" fmla="*/ 1135648 h 6858000"/>
              <a:gd name="connsiteX627" fmla="*/ 1771401 w 7467600"/>
              <a:gd name="connsiteY627" fmla="*/ 1806673 h 6858000"/>
              <a:gd name="connsiteX628" fmla="*/ 1972385 w 7467600"/>
              <a:gd name="connsiteY628" fmla="*/ 2198735 h 6858000"/>
              <a:gd name="connsiteX629" fmla="*/ 2040892 w 7467600"/>
              <a:gd name="connsiteY629" fmla="*/ 2405205 h 6858000"/>
              <a:gd name="connsiteX630" fmla="*/ 2131689 w 7467600"/>
              <a:gd name="connsiteY630" fmla="*/ 1936926 h 6858000"/>
              <a:gd name="connsiteX631" fmla="*/ 2454820 w 7467600"/>
              <a:gd name="connsiteY631" fmla="*/ 1248808 h 6858000"/>
              <a:gd name="connsiteX632" fmla="*/ 2492512 w 7467600"/>
              <a:gd name="connsiteY632" fmla="*/ 1302920 h 6858000"/>
              <a:gd name="connsiteX633" fmla="*/ 2081216 w 7467600"/>
              <a:gd name="connsiteY633" fmla="*/ 2527513 h 6858000"/>
              <a:gd name="connsiteX634" fmla="*/ 2081211 w 7467600"/>
              <a:gd name="connsiteY634" fmla="*/ 2528916 h 6858000"/>
              <a:gd name="connsiteX635" fmla="*/ 2199067 w 7467600"/>
              <a:gd name="connsiteY635" fmla="*/ 2884061 h 6858000"/>
              <a:gd name="connsiteX636" fmla="*/ 3192586 w 7467600"/>
              <a:gd name="connsiteY636" fmla="*/ 3411496 h 6858000"/>
              <a:gd name="connsiteX637" fmla="*/ 3182620 w 7467600"/>
              <a:gd name="connsiteY637" fmla="*/ 3483279 h 6858000"/>
              <a:gd name="connsiteX638" fmla="*/ 2435119 w 7467600"/>
              <a:gd name="connsiteY638" fmla="*/ 3080173 h 6858000"/>
              <a:gd name="connsiteX639" fmla="*/ 2410152 w 7467600"/>
              <a:gd name="connsiteY639" fmla="*/ 3063751 h 6858000"/>
              <a:gd name="connsiteX640" fmla="*/ 2408099 w 7467600"/>
              <a:gd name="connsiteY640" fmla="*/ 3064403 h 6858000"/>
              <a:gd name="connsiteX641" fmla="*/ 2407218 w 7467600"/>
              <a:gd name="connsiteY641" fmla="*/ 3070324 h 6858000"/>
              <a:gd name="connsiteX642" fmla="*/ 2380138 w 7467600"/>
              <a:gd name="connsiteY642" fmla="*/ 3099341 h 6858000"/>
              <a:gd name="connsiteX643" fmla="*/ 1765923 w 7467600"/>
              <a:gd name="connsiteY643" fmla="*/ 3581043 h 6858000"/>
              <a:gd name="connsiteX644" fmla="*/ 1702258 w 7467600"/>
              <a:gd name="connsiteY644" fmla="*/ 3612286 h 6858000"/>
              <a:gd name="connsiteX645" fmla="*/ 1538370 w 7467600"/>
              <a:gd name="connsiteY645" fmla="*/ 3811804 h 6858000"/>
              <a:gd name="connsiteX646" fmla="*/ 542867 w 7467600"/>
              <a:gd name="connsiteY646" fmla="*/ 4944092 h 6858000"/>
              <a:gd name="connsiteX647" fmla="*/ 515800 w 7467600"/>
              <a:gd name="connsiteY647" fmla="*/ 4862180 h 6858000"/>
              <a:gd name="connsiteX648" fmla="*/ 909145 w 7467600"/>
              <a:gd name="connsiteY648" fmla="*/ 4199225 h 6858000"/>
              <a:gd name="connsiteX649" fmla="*/ 1214067 w 7467600"/>
              <a:gd name="connsiteY649" fmla="*/ 3908561 h 6858000"/>
              <a:gd name="connsiteX650" fmla="*/ 640967 w 7467600"/>
              <a:gd name="connsiteY650" fmla="*/ 4105601 h 6858000"/>
              <a:gd name="connsiteX651" fmla="*/ 112563 w 7467600"/>
              <a:gd name="connsiteY651" fmla="*/ 4396952 h 6858000"/>
              <a:gd name="connsiteX652" fmla="*/ 0 w 7467600"/>
              <a:gd name="connsiteY652" fmla="*/ 4466006 h 6858000"/>
              <a:gd name="connsiteX653" fmla="*/ 0 w 7467600"/>
              <a:gd name="connsiteY653" fmla="*/ 4233763 h 6858000"/>
              <a:gd name="connsiteX654" fmla="*/ 36881 w 7467600"/>
              <a:gd name="connsiteY654" fmla="*/ 4200118 h 6858000"/>
              <a:gd name="connsiteX655" fmla="*/ 910534 w 7467600"/>
              <a:gd name="connsiteY655" fmla="*/ 3629753 h 6858000"/>
              <a:gd name="connsiteX656" fmla="*/ 1578717 w 7467600"/>
              <a:gd name="connsiteY656" fmla="*/ 3575982 h 6858000"/>
              <a:gd name="connsiteX657" fmla="*/ 2338780 w 7467600"/>
              <a:gd name="connsiteY657" fmla="*/ 3033725 h 6858000"/>
              <a:gd name="connsiteX658" fmla="*/ 1807991 w 7467600"/>
              <a:gd name="connsiteY658" fmla="*/ 2807184 h 6858000"/>
              <a:gd name="connsiteX659" fmla="*/ 1416358 w 7467600"/>
              <a:gd name="connsiteY659" fmla="*/ 3112571 h 6858000"/>
              <a:gd name="connsiteX660" fmla="*/ 939066 w 7467600"/>
              <a:gd name="connsiteY660" fmla="*/ 3378798 h 6858000"/>
              <a:gd name="connsiteX661" fmla="*/ 115099 w 7467600"/>
              <a:gd name="connsiteY661" fmla="*/ 3607650 h 6858000"/>
              <a:gd name="connsiteX662" fmla="*/ 97284 w 7467600"/>
              <a:gd name="connsiteY662" fmla="*/ 3520393 h 6858000"/>
              <a:gd name="connsiteX663" fmla="*/ 922050 w 7467600"/>
              <a:gd name="connsiteY663" fmla="*/ 3074867 h 6858000"/>
              <a:gd name="connsiteX664" fmla="*/ 1405265 w 7467600"/>
              <a:gd name="connsiteY664" fmla="*/ 3016319 h 6858000"/>
              <a:gd name="connsiteX665" fmla="*/ 1407512 w 7467600"/>
              <a:gd name="connsiteY665" fmla="*/ 3018001 h 6858000"/>
              <a:gd name="connsiteX666" fmla="*/ 1726266 w 7467600"/>
              <a:gd name="connsiteY666" fmla="*/ 2777274 h 6858000"/>
              <a:gd name="connsiteX667" fmla="*/ 625390 w 7467600"/>
              <a:gd name="connsiteY667" fmla="*/ 2514541 h 6858000"/>
              <a:gd name="connsiteX668" fmla="*/ 619799 w 7467600"/>
              <a:gd name="connsiteY668" fmla="*/ 2527180 h 6858000"/>
              <a:gd name="connsiteX669" fmla="*/ 310030 w 7467600"/>
              <a:gd name="connsiteY669" fmla="*/ 2771818 h 6858000"/>
              <a:gd name="connsiteX670" fmla="*/ 173877 w 7467600"/>
              <a:gd name="connsiteY670" fmla="*/ 2937056 h 6858000"/>
              <a:gd name="connsiteX671" fmla="*/ 77889 w 7467600"/>
              <a:gd name="connsiteY671" fmla="*/ 3138440 h 6858000"/>
              <a:gd name="connsiteX672" fmla="*/ 0 w 7467600"/>
              <a:gd name="connsiteY672" fmla="*/ 3271395 h 6858000"/>
              <a:gd name="connsiteX673" fmla="*/ 0 w 7467600"/>
              <a:gd name="connsiteY673" fmla="*/ 3153002 h 6858000"/>
              <a:gd name="connsiteX674" fmla="*/ 2386 w 7467600"/>
              <a:gd name="connsiteY674" fmla="*/ 3149203 h 6858000"/>
              <a:gd name="connsiteX675" fmla="*/ 89753 w 7467600"/>
              <a:gd name="connsiteY675" fmla="*/ 2987702 h 6858000"/>
              <a:gd name="connsiteX676" fmla="*/ 76869 w 7467600"/>
              <a:gd name="connsiteY676" fmla="*/ 3005404 h 6858000"/>
              <a:gd name="connsiteX677" fmla="*/ 32049 w 7467600"/>
              <a:gd name="connsiteY677" fmla="*/ 3065814 h 6858000"/>
              <a:gd name="connsiteX678" fmla="*/ 0 w 7467600"/>
              <a:gd name="connsiteY678" fmla="*/ 3108744 h 6858000"/>
              <a:gd name="connsiteX679" fmla="*/ 0 w 7467600"/>
              <a:gd name="connsiteY679" fmla="*/ 3058059 h 6858000"/>
              <a:gd name="connsiteX680" fmla="*/ 7610 w 7467600"/>
              <a:gd name="connsiteY680" fmla="*/ 3047889 h 6858000"/>
              <a:gd name="connsiteX681" fmla="*/ 52419 w 7467600"/>
              <a:gd name="connsiteY681" fmla="*/ 2987479 h 6858000"/>
              <a:gd name="connsiteX682" fmla="*/ 59142 w 7467600"/>
              <a:gd name="connsiteY682" fmla="*/ 2978488 h 6858000"/>
              <a:gd name="connsiteX683" fmla="*/ 0 w 7467600"/>
              <a:gd name="connsiteY683" fmla="*/ 3015334 h 6858000"/>
              <a:gd name="connsiteX684" fmla="*/ 0 w 7467600"/>
              <a:gd name="connsiteY684" fmla="*/ 2914286 h 6858000"/>
              <a:gd name="connsiteX685" fmla="*/ 36383 w 7467600"/>
              <a:gd name="connsiteY685" fmla="*/ 2901128 h 6858000"/>
              <a:gd name="connsiteX686" fmla="*/ 156329 w 7467600"/>
              <a:gd name="connsiteY686" fmla="*/ 2840533 h 6858000"/>
              <a:gd name="connsiteX687" fmla="*/ 358355 w 7467600"/>
              <a:gd name="connsiteY687" fmla="*/ 2620471 h 6858000"/>
              <a:gd name="connsiteX688" fmla="*/ 510577 w 7467600"/>
              <a:gd name="connsiteY688" fmla="*/ 2501244 h 6858000"/>
              <a:gd name="connsiteX689" fmla="*/ 211967 w 7467600"/>
              <a:gd name="connsiteY689" fmla="*/ 2479171 h 6858000"/>
              <a:gd name="connsiteX690" fmla="*/ 0 w 7467600"/>
              <a:gd name="connsiteY690" fmla="*/ 2476398 h 6858000"/>
              <a:gd name="connsiteX691" fmla="*/ 0 w 7467600"/>
              <a:gd name="connsiteY691" fmla="*/ 2389189 h 6858000"/>
              <a:gd name="connsiteX692" fmla="*/ 103062 w 7467600"/>
              <a:gd name="connsiteY692" fmla="*/ 2389518 h 6858000"/>
              <a:gd name="connsiteX693" fmla="*/ 510734 w 7467600"/>
              <a:gd name="connsiteY693" fmla="*/ 2416201 h 6858000"/>
              <a:gd name="connsiteX694" fmla="*/ 279257 w 7467600"/>
              <a:gd name="connsiteY694" fmla="*/ 2092102 h 6858000"/>
              <a:gd name="connsiteX695" fmla="*/ 65265 w 7467600"/>
              <a:gd name="connsiteY695" fmla="*/ 2006049 h 6858000"/>
              <a:gd name="connsiteX696" fmla="*/ 0 w 7467600"/>
              <a:gd name="connsiteY696" fmla="*/ 1982532 h 6858000"/>
              <a:gd name="connsiteX697" fmla="*/ 0 w 7467600"/>
              <a:gd name="connsiteY697" fmla="*/ 1912789 h 6858000"/>
              <a:gd name="connsiteX698" fmla="*/ 97460 w 7467600"/>
              <a:gd name="connsiteY698" fmla="*/ 1953725 h 6858000"/>
              <a:gd name="connsiteX699" fmla="*/ 221272 w 7467600"/>
              <a:gd name="connsiteY699" fmla="*/ 1980766 h 6858000"/>
              <a:gd name="connsiteX700" fmla="*/ 116765 w 7467600"/>
              <a:gd name="connsiteY700" fmla="*/ 1911033 h 6858000"/>
              <a:gd name="connsiteX701" fmla="*/ 16405 w 7467600"/>
              <a:gd name="connsiteY701" fmla="*/ 1803412 h 6858000"/>
              <a:gd name="connsiteX702" fmla="*/ 0 w 7467600"/>
              <a:gd name="connsiteY702" fmla="*/ 1784777 h 6858000"/>
              <a:gd name="connsiteX703" fmla="*/ 0 w 7467600"/>
              <a:gd name="connsiteY703" fmla="*/ 1740082 h 6858000"/>
              <a:gd name="connsiteX704" fmla="*/ 39394 w 7467600"/>
              <a:gd name="connsiteY704" fmla="*/ 1784856 h 6858000"/>
              <a:gd name="connsiteX705" fmla="*/ 135813 w 7467600"/>
              <a:gd name="connsiteY705" fmla="*/ 1888838 h 6858000"/>
              <a:gd name="connsiteX706" fmla="*/ 242575 w 7467600"/>
              <a:gd name="connsiteY706" fmla="*/ 1958841 h 6858000"/>
              <a:gd name="connsiteX707" fmla="*/ 82197 w 7467600"/>
              <a:gd name="connsiteY707" fmla="*/ 1754826 h 6858000"/>
              <a:gd name="connsiteX708" fmla="*/ 0 w 7467600"/>
              <a:gd name="connsiteY708" fmla="*/ 1679650 h 6858000"/>
              <a:gd name="connsiteX709" fmla="*/ 0 w 7467600"/>
              <a:gd name="connsiteY709" fmla="*/ 1602463 h 6858000"/>
              <a:gd name="connsiteX710" fmla="*/ 84689 w 7467600"/>
              <a:gd name="connsiteY710" fmla="*/ 1677442 h 6858000"/>
              <a:gd name="connsiteX711" fmla="*/ 298437 w 7467600"/>
              <a:gd name="connsiteY711" fmla="*/ 1968019 h 6858000"/>
              <a:gd name="connsiteX712" fmla="*/ 227269 w 7467600"/>
              <a:gd name="connsiteY712" fmla="*/ 1114064 h 6858000"/>
              <a:gd name="connsiteX713" fmla="*/ 248003 w 7467600"/>
              <a:gd name="connsiteY713" fmla="*/ 1089613 h 6858000"/>
              <a:gd name="connsiteX714" fmla="*/ 427020 w 7467600"/>
              <a:gd name="connsiteY714" fmla="*/ 1619803 h 6858000"/>
              <a:gd name="connsiteX715" fmla="*/ 340345 w 7467600"/>
              <a:gd name="connsiteY715" fmla="*/ 2027739 h 6858000"/>
              <a:gd name="connsiteX716" fmla="*/ 360865 w 7467600"/>
              <a:gd name="connsiteY716" fmla="*/ 2044827 h 6858000"/>
              <a:gd name="connsiteX717" fmla="*/ 560414 w 7467600"/>
              <a:gd name="connsiteY717" fmla="*/ 2421457 h 6858000"/>
              <a:gd name="connsiteX718" fmla="*/ 1359703 w 7467600"/>
              <a:gd name="connsiteY718" fmla="*/ 2578554 h 6858000"/>
              <a:gd name="connsiteX719" fmla="*/ 1359422 w 7467600"/>
              <a:gd name="connsiteY719" fmla="*/ 2577994 h 6858000"/>
              <a:gd name="connsiteX720" fmla="*/ 828701 w 7467600"/>
              <a:gd name="connsiteY720" fmla="*/ 1839520 h 6858000"/>
              <a:gd name="connsiteX721" fmla="*/ 494427 w 7467600"/>
              <a:gd name="connsiteY721" fmla="*/ 1092333 h 6858000"/>
              <a:gd name="connsiteX722" fmla="*/ 506322 w 7467600"/>
              <a:gd name="connsiteY722" fmla="*/ 1020997 h 6858000"/>
              <a:gd name="connsiteX723" fmla="*/ 4570198 w 7467600"/>
              <a:gd name="connsiteY723" fmla="*/ 978081 h 6858000"/>
              <a:gd name="connsiteX724" fmla="*/ 4523691 w 7467600"/>
              <a:gd name="connsiteY724" fmla="*/ 1127776 h 6858000"/>
              <a:gd name="connsiteX725" fmla="*/ 4509875 w 7467600"/>
              <a:gd name="connsiteY725" fmla="*/ 1167552 h 6858000"/>
              <a:gd name="connsiteX726" fmla="*/ 4478168 w 7467600"/>
              <a:gd name="connsiteY726" fmla="*/ 1260735 h 6858000"/>
              <a:gd name="connsiteX727" fmla="*/ 4409309 w 7467600"/>
              <a:gd name="connsiteY727" fmla="*/ 1666996 h 6858000"/>
              <a:gd name="connsiteX728" fmla="*/ 4370031 w 7467600"/>
              <a:gd name="connsiteY728" fmla="*/ 1955666 h 6858000"/>
              <a:gd name="connsiteX729" fmla="*/ 4570198 w 7467600"/>
              <a:gd name="connsiteY729" fmla="*/ 978081 h 6858000"/>
              <a:gd name="connsiteX730" fmla="*/ 4557898 w 7467600"/>
              <a:gd name="connsiteY730" fmla="*/ 900011 h 6858000"/>
              <a:gd name="connsiteX731" fmla="*/ 4344840 w 7467600"/>
              <a:gd name="connsiteY731" fmla="*/ 1922038 h 6858000"/>
              <a:gd name="connsiteX732" fmla="*/ 4378710 w 7467600"/>
              <a:gd name="connsiteY732" fmla="*/ 1665516 h 6858000"/>
              <a:gd name="connsiteX733" fmla="*/ 4448798 w 7467600"/>
              <a:gd name="connsiteY733" fmla="*/ 1253024 h 6858000"/>
              <a:gd name="connsiteX734" fmla="*/ 4480315 w 7467600"/>
              <a:gd name="connsiteY734" fmla="*/ 1158454 h 6858000"/>
              <a:gd name="connsiteX735" fmla="*/ 4494133 w 7467600"/>
              <a:gd name="connsiteY735" fmla="*/ 1118676 h 6858000"/>
              <a:gd name="connsiteX736" fmla="*/ 4557898 w 7467600"/>
              <a:gd name="connsiteY736" fmla="*/ 900011 h 6858000"/>
              <a:gd name="connsiteX737" fmla="*/ 5870151 w 7467600"/>
              <a:gd name="connsiteY737" fmla="*/ 898890 h 6858000"/>
              <a:gd name="connsiteX738" fmla="*/ 5861335 w 7467600"/>
              <a:gd name="connsiteY738" fmla="*/ 899177 h 6858000"/>
              <a:gd name="connsiteX739" fmla="*/ 5843702 w 7467600"/>
              <a:gd name="connsiteY739" fmla="*/ 899748 h 6858000"/>
              <a:gd name="connsiteX740" fmla="*/ 5651107 w 7467600"/>
              <a:gd name="connsiteY740" fmla="*/ 920306 h 6858000"/>
              <a:gd name="connsiteX741" fmla="*/ 5459407 w 7467600"/>
              <a:gd name="connsiteY741" fmla="*/ 940975 h 6858000"/>
              <a:gd name="connsiteX742" fmla="*/ 5374846 w 7467600"/>
              <a:gd name="connsiteY742" fmla="*/ 941988 h 6858000"/>
              <a:gd name="connsiteX743" fmla="*/ 5256105 w 7467600"/>
              <a:gd name="connsiteY743" fmla="*/ 945632 h 6858000"/>
              <a:gd name="connsiteX744" fmla="*/ 5107071 w 7467600"/>
              <a:gd name="connsiteY744" fmla="*/ 969720 h 6858000"/>
              <a:gd name="connsiteX745" fmla="*/ 4998681 w 7467600"/>
              <a:gd name="connsiteY745" fmla="*/ 988771 h 6858000"/>
              <a:gd name="connsiteX746" fmla="*/ 5870151 w 7467600"/>
              <a:gd name="connsiteY746" fmla="*/ 898890 h 6858000"/>
              <a:gd name="connsiteX747" fmla="*/ 5504425 w 7467600"/>
              <a:gd name="connsiteY747" fmla="*/ 848067 h 6858000"/>
              <a:gd name="connsiteX748" fmla="*/ 4968849 w 7467600"/>
              <a:gd name="connsiteY748" fmla="*/ 962318 h 6858000"/>
              <a:gd name="connsiteX749" fmla="*/ 5104039 w 7467600"/>
              <a:gd name="connsiteY749" fmla="*/ 940634 h 6858000"/>
              <a:gd name="connsiteX750" fmla="*/ 5256311 w 7467600"/>
              <a:gd name="connsiteY750" fmla="*/ 916490 h 6858000"/>
              <a:gd name="connsiteX751" fmla="*/ 5377381 w 7467600"/>
              <a:gd name="connsiteY751" fmla="*/ 912671 h 6858000"/>
              <a:gd name="connsiteX752" fmla="*/ 5460148 w 7467600"/>
              <a:gd name="connsiteY752" fmla="*/ 911442 h 6858000"/>
              <a:gd name="connsiteX753" fmla="*/ 5648971 w 7467600"/>
              <a:gd name="connsiteY753" fmla="*/ 891331 h 6858000"/>
              <a:gd name="connsiteX754" fmla="*/ 5844807 w 7467600"/>
              <a:gd name="connsiteY754" fmla="*/ 870718 h 6858000"/>
              <a:gd name="connsiteX755" fmla="*/ 5862975 w 7467600"/>
              <a:gd name="connsiteY755" fmla="*/ 869756 h 6858000"/>
              <a:gd name="connsiteX756" fmla="*/ 5920887 w 7467600"/>
              <a:gd name="connsiteY756" fmla="*/ 865929 h 6858000"/>
              <a:gd name="connsiteX757" fmla="*/ 5504425 w 7467600"/>
              <a:gd name="connsiteY757" fmla="*/ 848067 h 6858000"/>
              <a:gd name="connsiteX758" fmla="*/ 3607114 w 7467600"/>
              <a:gd name="connsiteY758" fmla="*/ 467441 h 6858000"/>
              <a:gd name="connsiteX759" fmla="*/ 3296242 w 7467600"/>
              <a:gd name="connsiteY759" fmla="*/ 807991 h 6858000"/>
              <a:gd name="connsiteX760" fmla="*/ 3174674 w 7467600"/>
              <a:gd name="connsiteY760" fmla="*/ 919759 h 6858000"/>
              <a:gd name="connsiteX761" fmla="*/ 3042978 w 7467600"/>
              <a:gd name="connsiteY761" fmla="*/ 1054894 h 6858000"/>
              <a:gd name="connsiteX762" fmla="*/ 2968914 w 7467600"/>
              <a:gd name="connsiteY762" fmla="*/ 1133756 h 6858000"/>
              <a:gd name="connsiteX763" fmla="*/ 3103823 w 7467600"/>
              <a:gd name="connsiteY763" fmla="*/ 1026814 h 6858000"/>
              <a:gd name="connsiteX764" fmla="*/ 3607114 w 7467600"/>
              <a:gd name="connsiteY764" fmla="*/ 467441 h 6858000"/>
              <a:gd name="connsiteX765" fmla="*/ 3744487 w 7467600"/>
              <a:gd name="connsiteY765" fmla="*/ 383136 h 6858000"/>
              <a:gd name="connsiteX766" fmla="*/ 3970213 w 7467600"/>
              <a:gd name="connsiteY766" fmla="*/ 995559 h 6858000"/>
              <a:gd name="connsiteX767" fmla="*/ 3744487 w 7467600"/>
              <a:gd name="connsiteY767" fmla="*/ 383136 h 6858000"/>
              <a:gd name="connsiteX768" fmla="*/ 3624562 w 7467600"/>
              <a:gd name="connsiteY768" fmla="*/ 367041 h 6858000"/>
              <a:gd name="connsiteX769" fmla="*/ 3489712 w 7467600"/>
              <a:gd name="connsiteY769" fmla="*/ 485386 h 6858000"/>
              <a:gd name="connsiteX770" fmla="*/ 3182994 w 7467600"/>
              <a:gd name="connsiteY770" fmla="*/ 828265 h 6858000"/>
              <a:gd name="connsiteX771" fmla="*/ 2892114 w 7467600"/>
              <a:gd name="connsiteY771" fmla="*/ 1172635 h 6858000"/>
              <a:gd name="connsiteX772" fmla="*/ 3021459 w 7467600"/>
              <a:gd name="connsiteY772" fmla="*/ 1035385 h 6858000"/>
              <a:gd name="connsiteX773" fmla="*/ 3153873 w 7467600"/>
              <a:gd name="connsiteY773" fmla="*/ 898971 h 6858000"/>
              <a:gd name="connsiteX774" fmla="*/ 3276511 w 7467600"/>
              <a:gd name="connsiteY774" fmla="*/ 786423 h 6858000"/>
              <a:gd name="connsiteX775" fmla="*/ 3584154 w 7467600"/>
              <a:gd name="connsiteY775" fmla="*/ 448218 h 6858000"/>
              <a:gd name="connsiteX776" fmla="*/ 3624562 w 7467600"/>
              <a:gd name="connsiteY776" fmla="*/ 367041 h 6858000"/>
              <a:gd name="connsiteX777" fmla="*/ 3766672 w 7467600"/>
              <a:gd name="connsiteY777" fmla="*/ 359429 h 6858000"/>
              <a:gd name="connsiteX778" fmla="*/ 3996338 w 7467600"/>
              <a:gd name="connsiteY778" fmla="*/ 968237 h 6858000"/>
              <a:gd name="connsiteX779" fmla="*/ 3766672 w 7467600"/>
              <a:gd name="connsiteY779" fmla="*/ 359429 h 6858000"/>
              <a:gd name="connsiteX780" fmla="*/ 5805386 w 7467600"/>
              <a:gd name="connsiteY780" fmla="*/ 239240 h 6858000"/>
              <a:gd name="connsiteX781" fmla="*/ 5736947 w 7467600"/>
              <a:gd name="connsiteY781" fmla="*/ 261367 h 6858000"/>
              <a:gd name="connsiteX782" fmla="*/ 5427012 w 7467600"/>
              <a:gd name="connsiteY782" fmla="*/ 311272 h 6858000"/>
              <a:gd name="connsiteX783" fmla="*/ 5147818 w 7467600"/>
              <a:gd name="connsiteY783" fmla="*/ 322112 h 6858000"/>
              <a:gd name="connsiteX784" fmla="*/ 5060854 w 7467600"/>
              <a:gd name="connsiteY784" fmla="*/ 311882 h 6858000"/>
              <a:gd name="connsiteX785" fmla="*/ 4945989 w 7467600"/>
              <a:gd name="connsiteY785" fmla="*/ 300516 h 6858000"/>
              <a:gd name="connsiteX786" fmla="*/ 5410479 w 7467600"/>
              <a:gd name="connsiteY786" fmla="*/ 348434 h 6858000"/>
              <a:gd name="connsiteX787" fmla="*/ 5805386 w 7467600"/>
              <a:gd name="connsiteY787" fmla="*/ 239240 h 6858000"/>
              <a:gd name="connsiteX788" fmla="*/ 5905192 w 7467600"/>
              <a:gd name="connsiteY788" fmla="*/ 163079 h 6858000"/>
              <a:gd name="connsiteX789" fmla="*/ 5865655 w 7467600"/>
              <a:gd name="connsiteY789" fmla="*/ 171901 h 6858000"/>
              <a:gd name="connsiteX790" fmla="*/ 5259740 w 7467600"/>
              <a:gd name="connsiteY790" fmla="*/ 257013 h 6858000"/>
              <a:gd name="connsiteX791" fmla="*/ 5208466 w 7467600"/>
              <a:gd name="connsiteY791" fmla="*/ 257550 h 6858000"/>
              <a:gd name="connsiteX792" fmla="*/ 4980204 w 7467600"/>
              <a:gd name="connsiteY792" fmla="*/ 271903 h 6858000"/>
              <a:gd name="connsiteX793" fmla="*/ 5068068 w 7467600"/>
              <a:gd name="connsiteY793" fmla="*/ 282244 h 6858000"/>
              <a:gd name="connsiteX794" fmla="*/ 5153231 w 7467600"/>
              <a:gd name="connsiteY794" fmla="*/ 292240 h 6858000"/>
              <a:gd name="connsiteX795" fmla="*/ 5426491 w 7467600"/>
              <a:gd name="connsiteY795" fmla="*/ 281128 h 6858000"/>
              <a:gd name="connsiteX796" fmla="*/ 5731212 w 7467600"/>
              <a:gd name="connsiteY796" fmla="*/ 231951 h 6858000"/>
              <a:gd name="connsiteX797" fmla="*/ 5905192 w 7467600"/>
              <a:gd name="connsiteY797" fmla="*/ 163079 h 6858000"/>
              <a:gd name="connsiteX798" fmla="*/ 5944437 w 7467600"/>
              <a:gd name="connsiteY798" fmla="*/ 113829 h 6858000"/>
              <a:gd name="connsiteX799" fmla="*/ 5825032 w 7467600"/>
              <a:gd name="connsiteY799" fmla="*/ 146405 h 6858000"/>
              <a:gd name="connsiteX800" fmla="*/ 4955599 w 7467600"/>
              <a:gd name="connsiteY800" fmla="*/ 247008 h 6858000"/>
              <a:gd name="connsiteX801" fmla="*/ 5210104 w 7467600"/>
              <a:gd name="connsiteY801" fmla="*/ 228123 h 6858000"/>
              <a:gd name="connsiteX802" fmla="*/ 5261015 w 7467600"/>
              <a:gd name="connsiteY802" fmla="*/ 227087 h 6858000"/>
              <a:gd name="connsiteX803" fmla="*/ 5861181 w 7467600"/>
              <a:gd name="connsiteY803" fmla="*/ 143093 h 6858000"/>
              <a:gd name="connsiteX804" fmla="*/ 5961252 w 7467600"/>
              <a:gd name="connsiteY804" fmla="*/ 114820 h 6858000"/>
              <a:gd name="connsiteX805" fmla="*/ 5944437 w 7467600"/>
              <a:gd name="connsiteY805" fmla="*/ 113829 h 6858000"/>
              <a:gd name="connsiteX806" fmla="*/ 3882765 w 7467600"/>
              <a:gd name="connsiteY806" fmla="*/ 0 h 6858000"/>
              <a:gd name="connsiteX807" fmla="*/ 3995099 w 7467600"/>
              <a:gd name="connsiteY807" fmla="*/ 0 h 6858000"/>
              <a:gd name="connsiteX808" fmla="*/ 4163818 w 7467600"/>
              <a:gd name="connsiteY808" fmla="*/ 234104 h 6858000"/>
              <a:gd name="connsiteX809" fmla="*/ 4172099 w 7467600"/>
              <a:gd name="connsiteY809" fmla="*/ 234207 h 6858000"/>
              <a:gd name="connsiteX810" fmla="*/ 4784282 w 7467600"/>
              <a:gd name="connsiteY810" fmla="*/ 276561 h 6858000"/>
              <a:gd name="connsiteX811" fmla="*/ 4801687 w 7467600"/>
              <a:gd name="connsiteY811" fmla="*/ 267764 h 6858000"/>
              <a:gd name="connsiteX812" fmla="*/ 6082788 w 7467600"/>
              <a:gd name="connsiteY812" fmla="*/ 64119 h 6858000"/>
              <a:gd name="connsiteX813" fmla="*/ 6099442 w 7467600"/>
              <a:gd name="connsiteY813" fmla="*/ 82568 h 6858000"/>
              <a:gd name="connsiteX814" fmla="*/ 4804137 w 7467600"/>
              <a:gd name="connsiteY814" fmla="*/ 320931 h 6858000"/>
              <a:gd name="connsiteX815" fmla="*/ 4227047 w 7467600"/>
              <a:gd name="connsiteY815" fmla="*/ 313415 h 6858000"/>
              <a:gd name="connsiteX816" fmla="*/ 4346041 w 7467600"/>
              <a:gd name="connsiteY816" fmla="*/ 456086 h 6858000"/>
              <a:gd name="connsiteX817" fmla="*/ 4870967 w 7467600"/>
              <a:gd name="connsiteY817" fmla="*/ 963061 h 6858000"/>
              <a:gd name="connsiteX818" fmla="*/ 4889647 w 7467600"/>
              <a:gd name="connsiteY818" fmla="*/ 957147 h 6858000"/>
              <a:gd name="connsiteX819" fmla="*/ 5422504 w 7467600"/>
              <a:gd name="connsiteY819" fmla="*/ 805191 h 6858000"/>
              <a:gd name="connsiteX820" fmla="*/ 6087656 w 7467600"/>
              <a:gd name="connsiteY820" fmla="*/ 826703 h 6858000"/>
              <a:gd name="connsiteX821" fmla="*/ 6058717 w 7467600"/>
              <a:gd name="connsiteY821" fmla="*/ 865992 h 6858000"/>
              <a:gd name="connsiteX822" fmla="*/ 4974153 w 7467600"/>
              <a:gd name="connsiteY822" fmla="*/ 1045456 h 6858000"/>
              <a:gd name="connsiteX823" fmla="*/ 5627835 w 7467600"/>
              <a:gd name="connsiteY823" fmla="*/ 1472077 h 6858000"/>
              <a:gd name="connsiteX824" fmla="*/ 5629817 w 7467600"/>
              <a:gd name="connsiteY824" fmla="*/ 1471412 h 6858000"/>
              <a:gd name="connsiteX825" fmla="*/ 5634124 w 7467600"/>
              <a:gd name="connsiteY825" fmla="*/ 1470572 h 6858000"/>
              <a:gd name="connsiteX826" fmla="*/ 5755832 w 7467600"/>
              <a:gd name="connsiteY826" fmla="*/ 1383886 h 6858000"/>
              <a:gd name="connsiteX827" fmla="*/ 6014186 w 7467600"/>
              <a:gd name="connsiteY827" fmla="*/ 1279799 h 6858000"/>
              <a:gd name="connsiteX828" fmla="*/ 6901619 w 7467600"/>
              <a:gd name="connsiteY828" fmla="*/ 1047874 h 6858000"/>
              <a:gd name="connsiteX829" fmla="*/ 6931566 w 7467600"/>
              <a:gd name="connsiteY829" fmla="*/ 1062034 h 6858000"/>
              <a:gd name="connsiteX830" fmla="*/ 5790982 w 7467600"/>
              <a:gd name="connsiteY830" fmla="*/ 1561380 h 6858000"/>
              <a:gd name="connsiteX831" fmla="*/ 6188971 w 7467600"/>
              <a:gd name="connsiteY831" fmla="*/ 1755168 h 6858000"/>
              <a:gd name="connsiteX832" fmla="*/ 6202446 w 7467600"/>
              <a:gd name="connsiteY832" fmla="*/ 1752268 h 6858000"/>
              <a:gd name="connsiteX833" fmla="*/ 7179560 w 7467600"/>
              <a:gd name="connsiteY833" fmla="*/ 1467551 h 6858000"/>
              <a:gd name="connsiteX834" fmla="*/ 7158730 w 7467600"/>
              <a:gd name="connsiteY834" fmla="*/ 1507835 h 6858000"/>
              <a:gd name="connsiteX835" fmla="*/ 6326959 w 7467600"/>
              <a:gd name="connsiteY835" fmla="*/ 1817686 h 6858000"/>
              <a:gd name="connsiteX836" fmla="*/ 6537433 w 7467600"/>
              <a:gd name="connsiteY836" fmla="*/ 1907790 h 6858000"/>
              <a:gd name="connsiteX837" fmla="*/ 6550221 w 7467600"/>
              <a:gd name="connsiteY837" fmla="*/ 1910729 h 6858000"/>
              <a:gd name="connsiteX838" fmla="*/ 6964438 w 7467600"/>
              <a:gd name="connsiteY838" fmla="*/ 2209505 h 6858000"/>
              <a:gd name="connsiteX839" fmla="*/ 7367862 w 7467600"/>
              <a:gd name="connsiteY839" fmla="*/ 2806833 h 6858000"/>
              <a:gd name="connsiteX840" fmla="*/ 7364329 w 7467600"/>
              <a:gd name="connsiteY840" fmla="*/ 2826907 h 6858000"/>
              <a:gd name="connsiteX841" fmla="*/ 7290545 w 7467600"/>
              <a:gd name="connsiteY841" fmla="*/ 2850663 h 6858000"/>
              <a:gd name="connsiteX842" fmla="*/ 6472036 w 7467600"/>
              <a:gd name="connsiteY842" fmla="*/ 1959003 h 6858000"/>
              <a:gd name="connsiteX843" fmla="*/ 5792897 w 7467600"/>
              <a:gd name="connsiteY843" fmla="*/ 1647747 h 6858000"/>
              <a:gd name="connsiteX844" fmla="*/ 5842751 w 7467600"/>
              <a:gd name="connsiteY844" fmla="*/ 1816112 h 6858000"/>
              <a:gd name="connsiteX845" fmla="*/ 5847424 w 7467600"/>
              <a:gd name="connsiteY845" fmla="*/ 1815776 h 6858000"/>
              <a:gd name="connsiteX846" fmla="*/ 6399821 w 7467600"/>
              <a:gd name="connsiteY846" fmla="*/ 2344799 h 6858000"/>
              <a:gd name="connsiteX847" fmla="*/ 6323232 w 7467600"/>
              <a:gd name="connsiteY847" fmla="*/ 2389634 h 6858000"/>
              <a:gd name="connsiteX848" fmla="*/ 5942958 w 7467600"/>
              <a:gd name="connsiteY848" fmla="*/ 2077708 h 6858000"/>
              <a:gd name="connsiteX849" fmla="*/ 5921559 w 7467600"/>
              <a:gd name="connsiteY849" fmla="*/ 2378596 h 6858000"/>
              <a:gd name="connsiteX850" fmla="*/ 5817651 w 7467600"/>
              <a:gd name="connsiteY850" fmla="*/ 3023919 h 6858000"/>
              <a:gd name="connsiteX851" fmla="*/ 5729634 w 7467600"/>
              <a:gd name="connsiteY851" fmla="*/ 3051849 h 6858000"/>
              <a:gd name="connsiteX852" fmla="*/ 5611018 w 7467600"/>
              <a:gd name="connsiteY852" fmla="*/ 2316769 h 6858000"/>
              <a:gd name="connsiteX853" fmla="*/ 5687608 w 7467600"/>
              <a:gd name="connsiteY853" fmla="*/ 2039972 h 6858000"/>
              <a:gd name="connsiteX854" fmla="*/ 5657554 w 7467600"/>
              <a:gd name="connsiteY854" fmla="*/ 1576445 h 6858000"/>
              <a:gd name="connsiteX855" fmla="*/ 5150475 w 7467600"/>
              <a:gd name="connsiteY855" fmla="*/ 1274012 h 6858000"/>
              <a:gd name="connsiteX856" fmla="*/ 5349142 w 7467600"/>
              <a:gd name="connsiteY856" fmla="*/ 2204405 h 6858000"/>
              <a:gd name="connsiteX857" fmla="*/ 5262214 w 7467600"/>
              <a:gd name="connsiteY857" fmla="*/ 2233836 h 6858000"/>
              <a:gd name="connsiteX858" fmla="*/ 4981539 w 7467600"/>
              <a:gd name="connsiteY858" fmla="*/ 1542201 h 6858000"/>
              <a:gd name="connsiteX859" fmla="*/ 4958461 w 7467600"/>
              <a:gd name="connsiteY859" fmla="*/ 1136957 h 6858000"/>
              <a:gd name="connsiteX860" fmla="*/ 4655015 w 7467600"/>
              <a:gd name="connsiteY860" fmla="*/ 891426 h 6858000"/>
              <a:gd name="connsiteX861" fmla="*/ 4348002 w 7467600"/>
              <a:gd name="connsiteY861" fmla="*/ 2205895 h 6858000"/>
              <a:gd name="connsiteX862" fmla="*/ 4262250 w 7467600"/>
              <a:gd name="connsiteY862" fmla="*/ 2219972 h 6858000"/>
              <a:gd name="connsiteX863" fmla="*/ 4550611 w 7467600"/>
              <a:gd name="connsiteY863" fmla="*/ 817540 h 6858000"/>
              <a:gd name="connsiteX864" fmla="*/ 4564418 w 7467600"/>
              <a:gd name="connsiteY864" fmla="*/ 808293 h 6858000"/>
              <a:gd name="connsiteX865" fmla="*/ 4266388 w 7467600"/>
              <a:gd name="connsiteY865" fmla="*/ 500083 h 6858000"/>
              <a:gd name="connsiteX866" fmla="*/ 4032842 w 7467600"/>
              <a:gd name="connsiteY866" fmla="*/ 211809 h 6858000"/>
              <a:gd name="connsiteX867" fmla="*/ 3882765 w 7467600"/>
              <a:gd name="connsiteY867" fmla="*/ 0 h 6858000"/>
              <a:gd name="connsiteX868" fmla="*/ 3721337 w 7467600"/>
              <a:gd name="connsiteY868" fmla="*/ 0 h 6858000"/>
              <a:gd name="connsiteX869" fmla="*/ 3797544 w 7467600"/>
              <a:gd name="connsiteY869" fmla="*/ 0 h 6858000"/>
              <a:gd name="connsiteX870" fmla="*/ 3775734 w 7467600"/>
              <a:gd name="connsiteY870" fmla="*/ 95131 h 6858000"/>
              <a:gd name="connsiteX871" fmla="*/ 3724807 w 7467600"/>
              <a:gd name="connsiteY871" fmla="*/ 272257 h 6858000"/>
              <a:gd name="connsiteX872" fmla="*/ 3726844 w 7467600"/>
              <a:gd name="connsiteY872" fmla="*/ 282988 h 6858000"/>
              <a:gd name="connsiteX873" fmla="*/ 3742664 w 7467600"/>
              <a:gd name="connsiteY873" fmla="*/ 279918 h 6858000"/>
              <a:gd name="connsiteX874" fmla="*/ 4103910 w 7467600"/>
              <a:gd name="connsiteY874" fmla="*/ 1161917 h 6858000"/>
              <a:gd name="connsiteX875" fmla="*/ 4020269 w 7467600"/>
              <a:gd name="connsiteY875" fmla="*/ 1200406 h 6858000"/>
              <a:gd name="connsiteX876" fmla="*/ 3674882 w 7467600"/>
              <a:gd name="connsiteY876" fmla="*/ 488524 h 6858000"/>
              <a:gd name="connsiteX877" fmla="*/ 3132682 w 7467600"/>
              <a:gd name="connsiteY877" fmla="*/ 1072284 h 6858000"/>
              <a:gd name="connsiteX878" fmla="*/ 2716346 w 7467600"/>
              <a:gd name="connsiteY878" fmla="*/ 1276376 h 6858000"/>
              <a:gd name="connsiteX879" fmla="*/ 2716772 w 7467600"/>
              <a:gd name="connsiteY879" fmla="*/ 1255462 h 6858000"/>
              <a:gd name="connsiteX880" fmla="*/ 3471096 w 7467600"/>
              <a:gd name="connsiteY880" fmla="*/ 437072 h 6858000"/>
              <a:gd name="connsiteX881" fmla="*/ 3639057 w 7467600"/>
              <a:gd name="connsiteY881" fmla="*/ 286334 h 6858000"/>
              <a:gd name="connsiteX882" fmla="*/ 3640309 w 7467600"/>
              <a:gd name="connsiteY882" fmla="*/ 284664 h 6858000"/>
              <a:gd name="connsiteX883" fmla="*/ 3646022 w 7467600"/>
              <a:gd name="connsiteY883" fmla="*/ 276711 h 6858000"/>
              <a:gd name="connsiteX884" fmla="*/ 3707943 w 7467600"/>
              <a:gd name="connsiteY884" fmla="*/ 65958 h 6858000"/>
              <a:gd name="connsiteX885" fmla="*/ 3721337 w 7467600"/>
              <a:gd name="connsiteY885" fmla="*/ 0 h 6858000"/>
              <a:gd name="connsiteX886" fmla="*/ 2867960 w 7467600"/>
              <a:gd name="connsiteY886" fmla="*/ 0 h 6858000"/>
              <a:gd name="connsiteX887" fmla="*/ 2926351 w 7467600"/>
              <a:gd name="connsiteY887" fmla="*/ 0 h 6858000"/>
              <a:gd name="connsiteX888" fmla="*/ 2902823 w 7467600"/>
              <a:gd name="connsiteY888" fmla="*/ 262929 h 6858000"/>
              <a:gd name="connsiteX889" fmla="*/ 2940663 w 7467600"/>
              <a:gd name="connsiteY889" fmla="*/ 140884 h 6858000"/>
              <a:gd name="connsiteX890" fmla="*/ 2947039 w 7467600"/>
              <a:gd name="connsiteY890" fmla="*/ 122524 h 6858000"/>
              <a:gd name="connsiteX891" fmla="*/ 2984316 w 7467600"/>
              <a:gd name="connsiteY891" fmla="*/ 0 h 6858000"/>
              <a:gd name="connsiteX892" fmla="*/ 3016114 w 7467600"/>
              <a:gd name="connsiteY892" fmla="*/ 0 h 6858000"/>
              <a:gd name="connsiteX893" fmla="*/ 2979949 w 7467600"/>
              <a:gd name="connsiteY893" fmla="*/ 119274 h 6858000"/>
              <a:gd name="connsiteX894" fmla="*/ 3023879 w 7467600"/>
              <a:gd name="connsiteY894" fmla="*/ 0 h 6858000"/>
              <a:gd name="connsiteX895" fmla="*/ 3105400 w 7467600"/>
              <a:gd name="connsiteY895" fmla="*/ 0 h 6858000"/>
              <a:gd name="connsiteX896" fmla="*/ 3094669 w 7467600"/>
              <a:gd name="connsiteY896" fmla="*/ 30308 h 6858000"/>
              <a:gd name="connsiteX897" fmla="*/ 2901945 w 7467600"/>
              <a:gd name="connsiteY897" fmla="*/ 466538 h 6858000"/>
              <a:gd name="connsiteX898" fmla="*/ 2815209 w 7467600"/>
              <a:gd name="connsiteY898" fmla="*/ 497361 h 6858000"/>
              <a:gd name="connsiteX899" fmla="*/ 2844845 w 7467600"/>
              <a:gd name="connsiteY899" fmla="*/ 127638 h 6858000"/>
              <a:gd name="connsiteX900" fmla="*/ 2867960 w 7467600"/>
              <a:gd name="connsiteY900" fmla="*/ 0 h 6858000"/>
              <a:gd name="connsiteX901" fmla="*/ 1057230 w 7467600"/>
              <a:gd name="connsiteY901" fmla="*/ 0 h 6858000"/>
              <a:gd name="connsiteX902" fmla="*/ 1111003 w 7467600"/>
              <a:gd name="connsiteY902" fmla="*/ 0 h 6858000"/>
              <a:gd name="connsiteX903" fmla="*/ 1125553 w 7467600"/>
              <a:gd name="connsiteY903" fmla="*/ 52588 h 6858000"/>
              <a:gd name="connsiteX904" fmla="*/ 1304276 w 7467600"/>
              <a:gd name="connsiteY904" fmla="*/ 476275 h 6858000"/>
              <a:gd name="connsiteX905" fmla="*/ 1492066 w 7467600"/>
              <a:gd name="connsiteY905" fmla="*/ 886333 h 6858000"/>
              <a:gd name="connsiteX906" fmla="*/ 1423698 w 7467600"/>
              <a:gd name="connsiteY906" fmla="*/ 710817 h 6858000"/>
              <a:gd name="connsiteX907" fmla="*/ 1357609 w 7467600"/>
              <a:gd name="connsiteY907" fmla="*/ 532892 h 6858000"/>
              <a:gd name="connsiteX908" fmla="*/ 1309550 w 7467600"/>
              <a:gd name="connsiteY908" fmla="*/ 374031 h 6858000"/>
              <a:gd name="connsiteX909" fmla="*/ 1193673 w 7467600"/>
              <a:gd name="connsiteY909" fmla="*/ 49533 h 6858000"/>
              <a:gd name="connsiteX910" fmla="*/ 1164391 w 7467600"/>
              <a:gd name="connsiteY910" fmla="*/ 0 h 6858000"/>
              <a:gd name="connsiteX911" fmla="*/ 1200666 w 7467600"/>
              <a:gd name="connsiteY911" fmla="*/ 0 h 6858000"/>
              <a:gd name="connsiteX912" fmla="*/ 1223408 w 7467600"/>
              <a:gd name="connsiteY912" fmla="*/ 38996 h 6858000"/>
              <a:gd name="connsiteX913" fmla="*/ 1339635 w 7467600"/>
              <a:gd name="connsiteY913" fmla="*/ 365517 h 6858000"/>
              <a:gd name="connsiteX914" fmla="*/ 1387469 w 7467600"/>
              <a:gd name="connsiteY914" fmla="*/ 523079 h 6858000"/>
              <a:gd name="connsiteX915" fmla="*/ 1452685 w 7467600"/>
              <a:gd name="connsiteY915" fmla="*/ 699806 h 6858000"/>
              <a:gd name="connsiteX916" fmla="*/ 1492092 w 7467600"/>
              <a:gd name="connsiteY916" fmla="*/ 800424 h 6858000"/>
              <a:gd name="connsiteX917" fmla="*/ 1455302 w 7467600"/>
              <a:gd name="connsiteY917" fmla="*/ 632913 h 6858000"/>
              <a:gd name="connsiteX918" fmla="*/ 1222336 w 7467600"/>
              <a:gd name="connsiteY918" fmla="*/ 9480 h 6858000"/>
              <a:gd name="connsiteX919" fmla="*/ 1214634 w 7467600"/>
              <a:gd name="connsiteY919" fmla="*/ 0 h 6858000"/>
              <a:gd name="connsiteX920" fmla="*/ 1289827 w 7467600"/>
              <a:gd name="connsiteY920" fmla="*/ 0 h 6858000"/>
              <a:gd name="connsiteX921" fmla="*/ 1321076 w 7467600"/>
              <a:gd name="connsiteY921" fmla="*/ 59722 h 6858000"/>
              <a:gd name="connsiteX922" fmla="*/ 1512579 w 7467600"/>
              <a:gd name="connsiteY922" fmla="*/ 626441 h 6858000"/>
              <a:gd name="connsiteX923" fmla="*/ 1506076 w 7467600"/>
              <a:gd name="connsiteY923" fmla="*/ 1089289 h 6858000"/>
              <a:gd name="connsiteX924" fmla="*/ 1486346 w 7467600"/>
              <a:gd name="connsiteY924" fmla="*/ 1079919 h 6858000"/>
              <a:gd name="connsiteX925" fmla="*/ 1070511 w 7467600"/>
              <a:gd name="connsiteY925" fmla="*/ 48609 h 6858000"/>
              <a:gd name="connsiteX926" fmla="*/ 1057230 w 7467600"/>
              <a:gd name="connsiteY926" fmla="*/ 0 h 6858000"/>
              <a:gd name="connsiteX927" fmla="*/ 43151 w 7467600"/>
              <a:gd name="connsiteY927" fmla="*/ 0 h 6858000"/>
              <a:gd name="connsiteX928" fmla="*/ 95283 w 7467600"/>
              <a:gd name="connsiteY928" fmla="*/ 0 h 6858000"/>
              <a:gd name="connsiteX929" fmla="*/ 300708 w 7467600"/>
              <a:gd name="connsiteY929" fmla="*/ 154571 h 6858000"/>
              <a:gd name="connsiteX930" fmla="*/ 530414 w 7467600"/>
              <a:gd name="connsiteY930" fmla="*/ 354673 h 6858000"/>
              <a:gd name="connsiteX931" fmla="*/ 333785 w 7467600"/>
              <a:gd name="connsiteY931" fmla="*/ 161564 h 6858000"/>
              <a:gd name="connsiteX932" fmla="*/ 147005 w 7467600"/>
              <a:gd name="connsiteY932" fmla="*/ 0 h 6858000"/>
              <a:gd name="connsiteX933" fmla="*/ 272509 w 7467600"/>
              <a:gd name="connsiteY933" fmla="*/ 0 h 6858000"/>
              <a:gd name="connsiteX934" fmla="*/ 326276 w 7467600"/>
              <a:gd name="connsiteY934" fmla="*/ 45847 h 6858000"/>
              <a:gd name="connsiteX935" fmla="*/ 823759 w 7467600"/>
              <a:gd name="connsiteY935" fmla="*/ 574145 h 6858000"/>
              <a:gd name="connsiteX936" fmla="*/ 811254 w 7467600"/>
              <a:gd name="connsiteY936" fmla="*/ 665546 h 6858000"/>
              <a:gd name="connsiteX937" fmla="*/ 154042 w 7467600"/>
              <a:gd name="connsiteY937" fmla="*/ 261522 h 6858000"/>
              <a:gd name="connsiteX938" fmla="*/ 13550 w 7467600"/>
              <a:gd name="connsiteY938" fmla="*/ 158423 h 6858000"/>
              <a:gd name="connsiteX939" fmla="*/ 0 w 7467600"/>
              <a:gd name="connsiteY939" fmla="*/ 146618 h 6858000"/>
              <a:gd name="connsiteX940" fmla="*/ 0 w 7467600"/>
              <a:gd name="connsiteY940" fmla="*/ 59161 h 6858000"/>
              <a:gd name="connsiteX941" fmla="*/ 45427 w 7467600"/>
              <a:gd name="connsiteY941" fmla="*/ 101078 h 6858000"/>
              <a:gd name="connsiteX942" fmla="*/ 630103 w 7467600"/>
              <a:gd name="connsiteY942" fmla="*/ 485885 h 6858000"/>
              <a:gd name="connsiteX943" fmla="*/ 532040 w 7467600"/>
              <a:gd name="connsiteY943" fmla="*/ 399359 h 6858000"/>
              <a:gd name="connsiteX944" fmla="*/ 517618 w 7467600"/>
              <a:gd name="connsiteY944" fmla="*/ 385726 h 6858000"/>
              <a:gd name="connsiteX945" fmla="*/ 285074 w 7467600"/>
              <a:gd name="connsiteY945" fmla="*/ 182755 h 6858000"/>
              <a:gd name="connsiteX946" fmla="*/ 43151 w 7467600"/>
              <a:gd name="connsiteY94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34024 w 7467600"/>
              <a:gd name="connsiteY4" fmla="*/ 672213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1019354 w 7467600"/>
              <a:gd name="connsiteY14" fmla="*/ 6315006 h 6858000"/>
              <a:gd name="connsiteX15" fmla="*/ 441046 w 7467600"/>
              <a:gd name="connsiteY15" fmla="*/ 6691153 h 6858000"/>
              <a:gd name="connsiteX16" fmla="*/ 1019354 w 7467600"/>
              <a:gd name="connsiteY16" fmla="*/ 6315006 h 6858000"/>
              <a:gd name="connsiteX17" fmla="*/ 991680 w 7467600"/>
              <a:gd name="connsiteY17" fmla="*/ 6298413 h 6858000"/>
              <a:gd name="connsiteX18" fmla="*/ 409060 w 7467600"/>
              <a:gd name="connsiteY18" fmla="*/ 6671470 h 6858000"/>
              <a:gd name="connsiteX19" fmla="*/ 991680 w 7467600"/>
              <a:gd name="connsiteY19" fmla="*/ 6298413 h 6858000"/>
              <a:gd name="connsiteX20" fmla="*/ 103333 w 7467600"/>
              <a:gd name="connsiteY20" fmla="*/ 5699602 h 6858000"/>
              <a:gd name="connsiteX21" fmla="*/ 233938 w 7467600"/>
              <a:gd name="connsiteY21" fmla="*/ 5809416 h 6858000"/>
              <a:gd name="connsiteX22" fmla="*/ 883580 w 7467600"/>
              <a:gd name="connsiteY22" fmla="*/ 6180710 h 6858000"/>
              <a:gd name="connsiteX23" fmla="*/ 487337 w 7467600"/>
              <a:gd name="connsiteY23" fmla="*/ 5950182 h 6858000"/>
              <a:gd name="connsiteX24" fmla="*/ 354051 w 7467600"/>
              <a:gd name="connsiteY24" fmla="*/ 5854912 h 6858000"/>
              <a:gd name="connsiteX25" fmla="*/ 195436 w 7467600"/>
              <a:gd name="connsiteY25" fmla="*/ 5755068 h 6858000"/>
              <a:gd name="connsiteX26" fmla="*/ 103333 w 7467600"/>
              <a:gd name="connsiteY26" fmla="*/ 5699602 h 6858000"/>
              <a:gd name="connsiteX27" fmla="*/ 5539432 w 7467600"/>
              <a:gd name="connsiteY27" fmla="*/ 5642928 h 6858000"/>
              <a:gd name="connsiteX28" fmla="*/ 5555462 w 7467600"/>
              <a:gd name="connsiteY28" fmla="*/ 5694454 h 6858000"/>
              <a:gd name="connsiteX29" fmla="*/ 5828270 w 7467600"/>
              <a:gd name="connsiteY29" fmla="*/ 6320663 h 6858000"/>
              <a:gd name="connsiteX30" fmla="*/ 5947416 w 7467600"/>
              <a:gd name="connsiteY30" fmla="*/ 6574846 h 6858000"/>
              <a:gd name="connsiteX31" fmla="*/ 5539432 w 7467600"/>
              <a:gd name="connsiteY31" fmla="*/ 5642928 h 6858000"/>
              <a:gd name="connsiteX32" fmla="*/ 51253 w 7467600"/>
              <a:gd name="connsiteY32" fmla="*/ 5631825 h 6858000"/>
              <a:gd name="connsiteX33" fmla="*/ 211622 w 7467600"/>
              <a:gd name="connsiteY33" fmla="*/ 5728803 h 6858000"/>
              <a:gd name="connsiteX34" fmla="*/ 371652 w 7467600"/>
              <a:gd name="connsiteY34" fmla="*/ 5829062 h 6858000"/>
              <a:gd name="connsiteX35" fmla="*/ 505903 w 7467600"/>
              <a:gd name="connsiteY35" fmla="*/ 5925221 h 6858000"/>
              <a:gd name="connsiteX36" fmla="*/ 899240 w 7467600"/>
              <a:gd name="connsiteY36" fmla="*/ 6153068 h 6858000"/>
              <a:gd name="connsiteX37" fmla="*/ 988114 w 7467600"/>
              <a:gd name="connsiteY37" fmla="*/ 6174204 h 6858000"/>
              <a:gd name="connsiteX38" fmla="*/ 845971 w 7467600"/>
              <a:gd name="connsiteY38" fmla="*/ 6067177 h 6858000"/>
              <a:gd name="connsiteX39" fmla="*/ 448057 w 7467600"/>
              <a:gd name="connsiteY39" fmla="*/ 5841376 h 6858000"/>
              <a:gd name="connsiteX40" fmla="*/ 51253 w 7467600"/>
              <a:gd name="connsiteY40" fmla="*/ 5631825 h 6858000"/>
              <a:gd name="connsiteX41" fmla="*/ 2606687 w 7467600"/>
              <a:gd name="connsiteY41" fmla="*/ 5630718 h 6858000"/>
              <a:gd name="connsiteX42" fmla="*/ 2645658 w 7467600"/>
              <a:gd name="connsiteY42" fmla="*/ 6640259 h 6858000"/>
              <a:gd name="connsiteX43" fmla="*/ 2606687 w 7467600"/>
              <a:gd name="connsiteY43" fmla="*/ 5630718 h 6858000"/>
              <a:gd name="connsiteX44" fmla="*/ 3642057 w 7467600"/>
              <a:gd name="connsiteY44" fmla="*/ 5573487 h 6858000"/>
              <a:gd name="connsiteX45" fmla="*/ 3632981 w 7467600"/>
              <a:gd name="connsiteY45" fmla="*/ 5579437 h 6858000"/>
              <a:gd name="connsiteX46" fmla="*/ 3382436 w 7467600"/>
              <a:gd name="connsiteY46" fmla="*/ 5952726 h 6858000"/>
              <a:gd name="connsiteX47" fmla="*/ 3191929 w 7467600"/>
              <a:gd name="connsiteY47" fmla="*/ 6662669 h 6858000"/>
              <a:gd name="connsiteX48" fmla="*/ 3369898 w 7467600"/>
              <a:gd name="connsiteY48" fmla="*/ 6081771 h 6858000"/>
              <a:gd name="connsiteX49" fmla="*/ 3642057 w 7467600"/>
              <a:gd name="connsiteY49" fmla="*/ 5573487 h 6858000"/>
              <a:gd name="connsiteX50" fmla="*/ 2650666 w 7467600"/>
              <a:gd name="connsiteY50" fmla="*/ 5530686 h 6858000"/>
              <a:gd name="connsiteX51" fmla="*/ 2650249 w 7467600"/>
              <a:gd name="connsiteY51" fmla="*/ 5532101 h 6858000"/>
              <a:gd name="connsiteX52" fmla="*/ 2663808 w 7467600"/>
              <a:gd name="connsiteY52" fmla="*/ 6535215 h 6858000"/>
              <a:gd name="connsiteX53" fmla="*/ 2665418 w 7467600"/>
              <a:gd name="connsiteY53" fmla="*/ 6132756 h 6858000"/>
              <a:gd name="connsiteX54" fmla="*/ 2650666 w 7467600"/>
              <a:gd name="connsiteY54" fmla="*/ 5530686 h 6858000"/>
              <a:gd name="connsiteX55" fmla="*/ 2680277 w 7467600"/>
              <a:gd name="connsiteY55" fmla="*/ 5479204 h 6858000"/>
              <a:gd name="connsiteX56" fmla="*/ 2678972 w 7467600"/>
              <a:gd name="connsiteY56" fmla="*/ 5481582 h 6858000"/>
              <a:gd name="connsiteX57" fmla="*/ 2696666 w 7467600"/>
              <a:gd name="connsiteY57" fmla="*/ 6133836 h 6858000"/>
              <a:gd name="connsiteX58" fmla="*/ 2695769 w 7467600"/>
              <a:gd name="connsiteY58" fmla="*/ 6390955 h 6858000"/>
              <a:gd name="connsiteX59" fmla="*/ 2739893 w 7467600"/>
              <a:gd name="connsiteY59" fmla="*/ 6108357 h 6858000"/>
              <a:gd name="connsiteX60" fmla="*/ 2680277 w 7467600"/>
              <a:gd name="connsiteY60" fmla="*/ 5479204 h 6858000"/>
              <a:gd name="connsiteX61" fmla="*/ 1132195 w 7467600"/>
              <a:gd name="connsiteY61" fmla="*/ 5467980 h 6858000"/>
              <a:gd name="connsiteX62" fmla="*/ 1679056 w 7467600"/>
              <a:gd name="connsiteY62" fmla="*/ 5516907 h 6858000"/>
              <a:gd name="connsiteX63" fmla="*/ 2128648 w 7467600"/>
              <a:gd name="connsiteY63" fmla="*/ 5474249 h 6858000"/>
              <a:gd name="connsiteX64" fmla="*/ 1825619 w 7467600"/>
              <a:gd name="connsiteY64" fmla="*/ 5478447 h 6858000"/>
              <a:gd name="connsiteX65" fmla="*/ 1737798 w 7467600"/>
              <a:gd name="connsiteY65" fmla="*/ 5483353 h 6858000"/>
              <a:gd name="connsiteX66" fmla="*/ 1132195 w 7467600"/>
              <a:gd name="connsiteY66" fmla="*/ 5467980 h 6858000"/>
              <a:gd name="connsiteX67" fmla="*/ 1456157 w 7467600"/>
              <a:gd name="connsiteY67" fmla="*/ 5371404 h 6858000"/>
              <a:gd name="connsiteX68" fmla="*/ 1244432 w 7467600"/>
              <a:gd name="connsiteY68" fmla="*/ 5385601 h 6858000"/>
              <a:gd name="connsiteX69" fmla="*/ 973990 w 7467600"/>
              <a:gd name="connsiteY69" fmla="*/ 5424940 h 6858000"/>
              <a:gd name="connsiteX70" fmla="*/ 1103809 w 7467600"/>
              <a:gd name="connsiteY70" fmla="*/ 5433720 h 6858000"/>
              <a:gd name="connsiteX71" fmla="*/ 1123454 w 7467600"/>
              <a:gd name="connsiteY71" fmla="*/ 5435727 h 6858000"/>
              <a:gd name="connsiteX72" fmla="*/ 1737017 w 7467600"/>
              <a:gd name="connsiteY72" fmla="*/ 5452183 h 6858000"/>
              <a:gd name="connsiteX73" fmla="*/ 1824397 w 7467600"/>
              <a:gd name="connsiteY73" fmla="*/ 5447757 h 6858000"/>
              <a:gd name="connsiteX74" fmla="*/ 2070059 w 7467600"/>
              <a:gd name="connsiteY74" fmla="*/ 5441660 h 6858000"/>
              <a:gd name="connsiteX75" fmla="*/ 1456157 w 7467600"/>
              <a:gd name="connsiteY75" fmla="*/ 5371404 h 6858000"/>
              <a:gd name="connsiteX76" fmla="*/ 4988186 w 7467600"/>
              <a:gd name="connsiteY76" fmla="*/ 5216467 h 6858000"/>
              <a:gd name="connsiteX77" fmla="*/ 4777334 w 7467600"/>
              <a:gd name="connsiteY77" fmla="*/ 5406072 h 6858000"/>
              <a:gd name="connsiteX78" fmla="*/ 4718341 w 7467600"/>
              <a:gd name="connsiteY78" fmla="*/ 5468043 h 6858000"/>
              <a:gd name="connsiteX79" fmla="*/ 4604655 w 7467600"/>
              <a:gd name="connsiteY79" fmla="*/ 5583434 h 6858000"/>
              <a:gd name="connsiteX80" fmla="*/ 4565074 w 7467600"/>
              <a:gd name="connsiteY80" fmla="*/ 5618550 h 6858000"/>
              <a:gd name="connsiteX81" fmla="*/ 4988186 w 7467600"/>
              <a:gd name="connsiteY81" fmla="*/ 5216467 h 6858000"/>
              <a:gd name="connsiteX82" fmla="*/ 4978032 w 7467600"/>
              <a:gd name="connsiteY82" fmla="*/ 5183809 h 6858000"/>
              <a:gd name="connsiteX83" fmla="*/ 4463413 w 7467600"/>
              <a:gd name="connsiteY83" fmla="*/ 5615162 h 6858000"/>
              <a:gd name="connsiteX84" fmla="*/ 4358134 w 7467600"/>
              <a:gd name="connsiteY84" fmla="*/ 5742791 h 6858000"/>
              <a:gd name="connsiteX85" fmla="*/ 4376219 w 7467600"/>
              <a:gd name="connsiteY85" fmla="*/ 5729027 h 6858000"/>
              <a:gd name="connsiteX86" fmla="*/ 4582340 w 7467600"/>
              <a:gd name="connsiteY86" fmla="*/ 5561037 h 6858000"/>
              <a:gd name="connsiteX87" fmla="*/ 4694684 w 7467600"/>
              <a:gd name="connsiteY87" fmla="*/ 5447098 h 6858000"/>
              <a:gd name="connsiteX88" fmla="*/ 4754123 w 7467600"/>
              <a:gd name="connsiteY88" fmla="*/ 5384643 h 6858000"/>
              <a:gd name="connsiteX89" fmla="*/ 4978032 w 7467600"/>
              <a:gd name="connsiteY89" fmla="*/ 5183809 h 6858000"/>
              <a:gd name="connsiteX90" fmla="*/ 1903353 w 7467600"/>
              <a:gd name="connsiteY90" fmla="*/ 5044827 h 6858000"/>
              <a:gd name="connsiteX91" fmla="*/ 1936931 w 7467600"/>
              <a:gd name="connsiteY91" fmla="*/ 5093954 h 6858000"/>
              <a:gd name="connsiteX92" fmla="*/ 2195868 w 7467600"/>
              <a:gd name="connsiteY92" fmla="*/ 5396574 h 6858000"/>
              <a:gd name="connsiteX93" fmla="*/ 2088852 w 7467600"/>
              <a:gd name="connsiteY93" fmla="*/ 5166123 h 6858000"/>
              <a:gd name="connsiteX94" fmla="*/ 1958241 w 7467600"/>
              <a:gd name="connsiteY94" fmla="*/ 5067955 h 6858000"/>
              <a:gd name="connsiteX95" fmla="*/ 1903353 w 7467600"/>
              <a:gd name="connsiteY95" fmla="*/ 5044827 h 6858000"/>
              <a:gd name="connsiteX96" fmla="*/ 1979378 w 7467600"/>
              <a:gd name="connsiteY96" fmla="*/ 4769504 h 6858000"/>
              <a:gd name="connsiteX97" fmla="*/ 2882120 w 7467600"/>
              <a:gd name="connsiteY97" fmla="*/ 5064547 h 6858000"/>
              <a:gd name="connsiteX98" fmla="*/ 2793103 w 7467600"/>
              <a:gd name="connsiteY98" fmla="*/ 5039699 h 6858000"/>
              <a:gd name="connsiteX99" fmla="*/ 2770041 w 7467600"/>
              <a:gd name="connsiteY99" fmla="*/ 5033634 h 6858000"/>
              <a:gd name="connsiteX100" fmla="*/ 1979378 w 7467600"/>
              <a:gd name="connsiteY100" fmla="*/ 4769504 h 6858000"/>
              <a:gd name="connsiteX101" fmla="*/ 1927410 w 7467600"/>
              <a:gd name="connsiteY101" fmla="*/ 4716164 h 6858000"/>
              <a:gd name="connsiteX102" fmla="*/ 1959587 w 7467600"/>
              <a:gd name="connsiteY102" fmla="*/ 4728849 h 6858000"/>
              <a:gd name="connsiteX103" fmla="*/ 2777707 w 7467600"/>
              <a:gd name="connsiteY103" fmla="*/ 5003991 h 6858000"/>
              <a:gd name="connsiteX104" fmla="*/ 2800768 w 7467600"/>
              <a:gd name="connsiteY104" fmla="*/ 5010056 h 6858000"/>
              <a:gd name="connsiteX105" fmla="*/ 2879408 w 7467600"/>
              <a:gd name="connsiteY105" fmla="*/ 5031590 h 6858000"/>
              <a:gd name="connsiteX106" fmla="*/ 2862295 w 7467600"/>
              <a:gd name="connsiteY106" fmla="*/ 5022958 h 6858000"/>
              <a:gd name="connsiteX107" fmla="*/ 2813343 w 7467600"/>
              <a:gd name="connsiteY107" fmla="*/ 4998369 h 6858000"/>
              <a:gd name="connsiteX108" fmla="*/ 2646245 w 7467600"/>
              <a:gd name="connsiteY108" fmla="*/ 4930999 h 6858000"/>
              <a:gd name="connsiteX109" fmla="*/ 1999243 w 7467600"/>
              <a:gd name="connsiteY109" fmla="*/ 4730524 h 6858000"/>
              <a:gd name="connsiteX110" fmla="*/ 1979527 w 7467600"/>
              <a:gd name="connsiteY110" fmla="*/ 4726651 h 6858000"/>
              <a:gd name="connsiteX111" fmla="*/ 1927410 w 7467600"/>
              <a:gd name="connsiteY111" fmla="*/ 4716164 h 6858000"/>
              <a:gd name="connsiteX112" fmla="*/ 1997014 w 7467600"/>
              <a:gd name="connsiteY112" fmla="*/ 4698007 h 6858000"/>
              <a:gd name="connsiteX113" fmla="*/ 2005458 w 7467600"/>
              <a:gd name="connsiteY113" fmla="*/ 4699540 h 6858000"/>
              <a:gd name="connsiteX114" fmla="*/ 2657186 w 7467600"/>
              <a:gd name="connsiteY114" fmla="*/ 4901687 h 6858000"/>
              <a:gd name="connsiteX115" fmla="*/ 2826662 w 7467600"/>
              <a:gd name="connsiteY115" fmla="*/ 4970362 h 6858000"/>
              <a:gd name="connsiteX116" fmla="*/ 2876100 w 7467600"/>
              <a:gd name="connsiteY116" fmla="*/ 4995397 h 6858000"/>
              <a:gd name="connsiteX117" fmla="*/ 3042600 w 7467600"/>
              <a:gd name="connsiteY117" fmla="*/ 5059532 h 6858000"/>
              <a:gd name="connsiteX118" fmla="*/ 1997014 w 7467600"/>
              <a:gd name="connsiteY118" fmla="*/ 4698007 h 6858000"/>
              <a:gd name="connsiteX119" fmla="*/ 2305292 w 7467600"/>
              <a:gd name="connsiteY119" fmla="*/ 4219492 h 6858000"/>
              <a:gd name="connsiteX120" fmla="*/ 3360922 w 7467600"/>
              <a:gd name="connsiteY120" fmla="*/ 4529373 h 6858000"/>
              <a:gd name="connsiteX121" fmla="*/ 3492420 w 7467600"/>
              <a:gd name="connsiteY121" fmla="*/ 4510145 h 6858000"/>
              <a:gd name="connsiteX122" fmla="*/ 3364086 w 7467600"/>
              <a:gd name="connsiteY122" fmla="*/ 4480340 h 6858000"/>
              <a:gd name="connsiteX123" fmla="*/ 3225818 w 7467600"/>
              <a:gd name="connsiteY123" fmla="*/ 4411822 h 6858000"/>
              <a:gd name="connsiteX124" fmla="*/ 3129696 w 7467600"/>
              <a:gd name="connsiteY124" fmla="*/ 4360704 h 6858000"/>
              <a:gd name="connsiteX125" fmla="*/ 2814545 w 7467600"/>
              <a:gd name="connsiteY125" fmla="*/ 4282955 h 6858000"/>
              <a:gd name="connsiteX126" fmla="*/ 2305292 w 7467600"/>
              <a:gd name="connsiteY126" fmla="*/ 4219492 h 6858000"/>
              <a:gd name="connsiteX127" fmla="*/ 2626982 w 7467600"/>
              <a:gd name="connsiteY127" fmla="*/ 4206450 h 6858000"/>
              <a:gd name="connsiteX128" fmla="*/ 2490617 w 7467600"/>
              <a:gd name="connsiteY128" fmla="*/ 4206951 h 6858000"/>
              <a:gd name="connsiteX129" fmla="*/ 2819869 w 7467600"/>
              <a:gd name="connsiteY129" fmla="*/ 4252936 h 6858000"/>
              <a:gd name="connsiteX130" fmla="*/ 3143018 w 7467600"/>
              <a:gd name="connsiteY130" fmla="*/ 4332698 h 6858000"/>
              <a:gd name="connsiteX131" fmla="*/ 3241520 w 7467600"/>
              <a:gd name="connsiteY131" fmla="*/ 4385112 h 6858000"/>
              <a:gd name="connsiteX132" fmla="*/ 3374575 w 7467600"/>
              <a:gd name="connsiteY132" fmla="*/ 4451517 h 6858000"/>
              <a:gd name="connsiteX133" fmla="*/ 3505221 w 7467600"/>
              <a:gd name="connsiteY133" fmla="*/ 4480757 h 6858000"/>
              <a:gd name="connsiteX134" fmla="*/ 2626982 w 7467600"/>
              <a:gd name="connsiteY134" fmla="*/ 4206450 h 6858000"/>
              <a:gd name="connsiteX135" fmla="*/ 1310106 w 7467600"/>
              <a:gd name="connsiteY135" fmla="*/ 3943217 h 6858000"/>
              <a:gd name="connsiteX136" fmla="*/ 854994 w 7467600"/>
              <a:gd name="connsiteY136" fmla="*/ 4399136 h 6858000"/>
              <a:gd name="connsiteX137" fmla="*/ 742462 w 7467600"/>
              <a:gd name="connsiteY137" fmla="*/ 4594648 h 6858000"/>
              <a:gd name="connsiteX138" fmla="*/ 820602 w 7467600"/>
              <a:gd name="connsiteY138" fmla="*/ 4485915 h 6858000"/>
              <a:gd name="connsiteX139" fmla="*/ 878295 w 7467600"/>
              <a:gd name="connsiteY139" fmla="*/ 4403594 h 6858000"/>
              <a:gd name="connsiteX140" fmla="*/ 1240607 w 7467600"/>
              <a:gd name="connsiteY140" fmla="*/ 4010401 h 6858000"/>
              <a:gd name="connsiteX141" fmla="*/ 1310106 w 7467600"/>
              <a:gd name="connsiteY141" fmla="*/ 3943217 h 6858000"/>
              <a:gd name="connsiteX142" fmla="*/ 1423113 w 7467600"/>
              <a:gd name="connsiteY142" fmla="*/ 3874565 h 6858000"/>
              <a:gd name="connsiteX143" fmla="*/ 1260565 w 7467600"/>
              <a:gd name="connsiteY143" fmla="*/ 4031982 h 6858000"/>
              <a:gd name="connsiteX144" fmla="*/ 901900 w 7467600"/>
              <a:gd name="connsiteY144" fmla="*/ 4421236 h 6858000"/>
              <a:gd name="connsiteX145" fmla="*/ 845044 w 7467600"/>
              <a:gd name="connsiteY145" fmla="*/ 4502436 h 6858000"/>
              <a:gd name="connsiteX146" fmla="*/ 685926 w 7467600"/>
              <a:gd name="connsiteY146" fmla="*/ 4703069 h 6858000"/>
              <a:gd name="connsiteX147" fmla="*/ 684248 w 7467600"/>
              <a:gd name="connsiteY147" fmla="*/ 4706721 h 6858000"/>
              <a:gd name="connsiteX148" fmla="*/ 1423113 w 7467600"/>
              <a:gd name="connsiteY148" fmla="*/ 3874565 h 6858000"/>
              <a:gd name="connsiteX149" fmla="*/ 3316479 w 7467600"/>
              <a:gd name="connsiteY149" fmla="*/ 3872136 h 6858000"/>
              <a:gd name="connsiteX150" fmla="*/ 3546806 w 7467600"/>
              <a:gd name="connsiteY150" fmla="*/ 4356139 h 6858000"/>
              <a:gd name="connsiteX151" fmla="*/ 3364433 w 7467600"/>
              <a:gd name="connsiteY151" fmla="*/ 3953121 h 6858000"/>
              <a:gd name="connsiteX152" fmla="*/ 3316479 w 7467600"/>
              <a:gd name="connsiteY152" fmla="*/ 3872136 h 6858000"/>
              <a:gd name="connsiteX153" fmla="*/ 3291335 w 7467600"/>
              <a:gd name="connsiteY153" fmla="*/ 3767420 h 6858000"/>
              <a:gd name="connsiteX154" fmla="*/ 3390805 w 7467600"/>
              <a:gd name="connsiteY154" fmla="*/ 3937163 h 6858000"/>
              <a:gd name="connsiteX155" fmla="*/ 3579062 w 7467600"/>
              <a:gd name="connsiteY155" fmla="*/ 4359040 h 6858000"/>
              <a:gd name="connsiteX156" fmla="*/ 3467355 w 7467600"/>
              <a:gd name="connsiteY156" fmla="*/ 3988130 h 6858000"/>
              <a:gd name="connsiteX157" fmla="*/ 3310753 w 7467600"/>
              <a:gd name="connsiteY157" fmla="*/ 3787140 h 6858000"/>
              <a:gd name="connsiteX158" fmla="*/ 3291335 w 7467600"/>
              <a:gd name="connsiteY158" fmla="*/ 3767420 h 6858000"/>
              <a:gd name="connsiteX159" fmla="*/ 1635889 w 7467600"/>
              <a:gd name="connsiteY159" fmla="*/ 3709494 h 6858000"/>
              <a:gd name="connsiteX160" fmla="*/ 1634800 w 7467600"/>
              <a:gd name="connsiteY160" fmla="*/ 3731111 h 6858000"/>
              <a:gd name="connsiteX161" fmla="*/ 1635889 w 7467600"/>
              <a:gd name="connsiteY161" fmla="*/ 3709494 h 6858000"/>
              <a:gd name="connsiteX162" fmla="*/ 1510397 w 7467600"/>
              <a:gd name="connsiteY162" fmla="*/ 3684705 h 6858000"/>
              <a:gd name="connsiteX163" fmla="*/ 1146550 w 7467600"/>
              <a:gd name="connsiteY163" fmla="*/ 3802012 h 6858000"/>
              <a:gd name="connsiteX164" fmla="*/ 698834 w 7467600"/>
              <a:gd name="connsiteY164" fmla="*/ 3952272 h 6858000"/>
              <a:gd name="connsiteX165" fmla="*/ 34256 w 7467600"/>
              <a:gd name="connsiteY165" fmla="*/ 4347603 h 6858000"/>
              <a:gd name="connsiteX166" fmla="*/ 527241 w 7467600"/>
              <a:gd name="connsiteY166" fmla="*/ 4065078 h 6858000"/>
              <a:gd name="connsiteX167" fmla="*/ 1510397 w 7467600"/>
              <a:gd name="connsiteY167" fmla="*/ 3684705 h 6858000"/>
              <a:gd name="connsiteX168" fmla="*/ 1313114 w 7467600"/>
              <a:gd name="connsiteY168" fmla="*/ 3655216 h 6858000"/>
              <a:gd name="connsiteX169" fmla="*/ 1109304 w 7467600"/>
              <a:gd name="connsiteY169" fmla="*/ 3669030 h 6858000"/>
              <a:gd name="connsiteX170" fmla="*/ 8129 w 7467600"/>
              <a:gd name="connsiteY170" fmla="*/ 4330519 h 6858000"/>
              <a:gd name="connsiteX171" fmla="*/ 687572 w 7467600"/>
              <a:gd name="connsiteY171" fmla="*/ 3925629 h 6858000"/>
              <a:gd name="connsiteX172" fmla="*/ 1138365 w 7467600"/>
              <a:gd name="connsiteY172" fmla="*/ 3774515 h 6858000"/>
              <a:gd name="connsiteX173" fmla="*/ 1505579 w 7467600"/>
              <a:gd name="connsiteY173" fmla="*/ 3655526 h 6858000"/>
              <a:gd name="connsiteX174" fmla="*/ 1313114 w 7467600"/>
              <a:gd name="connsiteY174" fmla="*/ 3655216 h 6858000"/>
              <a:gd name="connsiteX175" fmla="*/ 3655073 w 7467600"/>
              <a:gd name="connsiteY175" fmla="*/ 3650884 h 6858000"/>
              <a:gd name="connsiteX176" fmla="*/ 3989938 w 7467600"/>
              <a:gd name="connsiteY176" fmla="*/ 3991685 h 6858000"/>
              <a:gd name="connsiteX177" fmla="*/ 4393907 w 7467600"/>
              <a:gd name="connsiteY177" fmla="*/ 4261258 h 6858000"/>
              <a:gd name="connsiteX178" fmla="*/ 4648051 w 7467600"/>
              <a:gd name="connsiteY178" fmla="*/ 4374051 h 6858000"/>
              <a:gd name="connsiteX179" fmla="*/ 4383389 w 7467600"/>
              <a:gd name="connsiteY179" fmla="*/ 4184369 h 6858000"/>
              <a:gd name="connsiteX180" fmla="*/ 4165508 w 7467600"/>
              <a:gd name="connsiteY180" fmla="*/ 4035196 h 6858000"/>
              <a:gd name="connsiteX181" fmla="*/ 4068162 w 7467600"/>
              <a:gd name="connsiteY181" fmla="*/ 3953394 h 6858000"/>
              <a:gd name="connsiteX182" fmla="*/ 3981416 w 7467600"/>
              <a:gd name="connsiteY182" fmla="*/ 3880482 h 6858000"/>
              <a:gd name="connsiteX183" fmla="*/ 3800147 w 7467600"/>
              <a:gd name="connsiteY183" fmla="*/ 3749872 h 6858000"/>
              <a:gd name="connsiteX184" fmla="*/ 3655073 w 7467600"/>
              <a:gd name="connsiteY184" fmla="*/ 3650884 h 6858000"/>
              <a:gd name="connsiteX185" fmla="*/ 3670252 w 7467600"/>
              <a:gd name="connsiteY185" fmla="*/ 3622798 h 6858000"/>
              <a:gd name="connsiteX186" fmla="*/ 3817258 w 7467600"/>
              <a:gd name="connsiteY186" fmla="*/ 3723577 h 6858000"/>
              <a:gd name="connsiteX187" fmla="*/ 4000461 w 7467600"/>
              <a:gd name="connsiteY187" fmla="*/ 3855966 h 6858000"/>
              <a:gd name="connsiteX188" fmla="*/ 4088180 w 7467600"/>
              <a:gd name="connsiteY188" fmla="*/ 3929774 h 6858000"/>
              <a:gd name="connsiteX189" fmla="*/ 4184555 w 7467600"/>
              <a:gd name="connsiteY189" fmla="*/ 4010683 h 6858000"/>
              <a:gd name="connsiteX190" fmla="*/ 4399563 w 7467600"/>
              <a:gd name="connsiteY190" fmla="*/ 4158106 h 6858000"/>
              <a:gd name="connsiteX191" fmla="*/ 4684469 w 7467600"/>
              <a:gd name="connsiteY191" fmla="*/ 4364680 h 6858000"/>
              <a:gd name="connsiteX192" fmla="*/ 4690271 w 7467600"/>
              <a:gd name="connsiteY192" fmla="*/ 4370034 h 6858000"/>
              <a:gd name="connsiteX193" fmla="*/ 4136093 w 7467600"/>
              <a:gd name="connsiteY193" fmla="*/ 3858466 h 6858000"/>
              <a:gd name="connsiteX194" fmla="*/ 3670252 w 7467600"/>
              <a:gd name="connsiteY194" fmla="*/ 3622798 h 6858000"/>
              <a:gd name="connsiteX195" fmla="*/ 4440129 w 7467600"/>
              <a:gd name="connsiteY195" fmla="*/ 3448571 h 6858000"/>
              <a:gd name="connsiteX196" fmla="*/ 4856525 w 7467600"/>
              <a:gd name="connsiteY196" fmla="*/ 3915351 h 6858000"/>
              <a:gd name="connsiteX197" fmla="*/ 5059055 w 7467600"/>
              <a:gd name="connsiteY197" fmla="*/ 4108918 h 6858000"/>
              <a:gd name="connsiteX198" fmla="*/ 5290070 w 7467600"/>
              <a:gd name="connsiteY198" fmla="*/ 4263619 h 6858000"/>
              <a:gd name="connsiteX199" fmla="*/ 4834991 w 7467600"/>
              <a:gd name="connsiteY199" fmla="*/ 3830985 h 6858000"/>
              <a:gd name="connsiteX200" fmla="*/ 4440129 w 7467600"/>
              <a:gd name="connsiteY200" fmla="*/ 3448571 h 6858000"/>
              <a:gd name="connsiteX201" fmla="*/ 4441737 w 7467600"/>
              <a:gd name="connsiteY201" fmla="*/ 3399734 h 6858000"/>
              <a:gd name="connsiteX202" fmla="*/ 4431236 w 7467600"/>
              <a:gd name="connsiteY202" fmla="*/ 3400954 h 6858000"/>
              <a:gd name="connsiteX203" fmla="*/ 4557150 w 7467600"/>
              <a:gd name="connsiteY203" fmla="*/ 3510023 h 6858000"/>
              <a:gd name="connsiteX204" fmla="*/ 4856936 w 7467600"/>
              <a:gd name="connsiteY204" fmla="*/ 3809146 h 6858000"/>
              <a:gd name="connsiteX205" fmla="*/ 5111996 w 7467600"/>
              <a:gd name="connsiteY205" fmla="*/ 4065759 h 6858000"/>
              <a:gd name="connsiteX206" fmla="*/ 5388878 w 7467600"/>
              <a:gd name="connsiteY206" fmla="*/ 4300185 h 6858000"/>
              <a:gd name="connsiteX207" fmla="*/ 5425556 w 7467600"/>
              <a:gd name="connsiteY207" fmla="*/ 4308967 h 6858000"/>
              <a:gd name="connsiteX208" fmla="*/ 4943646 w 7467600"/>
              <a:gd name="connsiteY208" fmla="*/ 3822916 h 6858000"/>
              <a:gd name="connsiteX209" fmla="*/ 4594837 w 7467600"/>
              <a:gd name="connsiteY209" fmla="*/ 3532274 h 6858000"/>
              <a:gd name="connsiteX210" fmla="*/ 4441737 w 7467600"/>
              <a:gd name="connsiteY210" fmla="*/ 3399734 h 6858000"/>
              <a:gd name="connsiteX211" fmla="*/ 5425834 w 7467600"/>
              <a:gd name="connsiteY211" fmla="*/ 3162785 h 6858000"/>
              <a:gd name="connsiteX212" fmla="*/ 5401644 w 7467600"/>
              <a:gd name="connsiteY212" fmla="*/ 3617847 h 6858000"/>
              <a:gd name="connsiteX213" fmla="*/ 5467256 w 7467600"/>
              <a:gd name="connsiteY213" fmla="*/ 4175494 h 6858000"/>
              <a:gd name="connsiteX214" fmla="*/ 5448069 w 7467600"/>
              <a:gd name="connsiteY214" fmla="*/ 3567554 h 6858000"/>
              <a:gd name="connsiteX215" fmla="*/ 5425834 w 7467600"/>
              <a:gd name="connsiteY215" fmla="*/ 3162785 h 6858000"/>
              <a:gd name="connsiteX216" fmla="*/ 1318687 w 7467600"/>
              <a:gd name="connsiteY216" fmla="*/ 3113840 h 6858000"/>
              <a:gd name="connsiteX217" fmla="*/ 1066793 w 7467600"/>
              <a:gd name="connsiteY217" fmla="*/ 3212171 h 6858000"/>
              <a:gd name="connsiteX218" fmla="*/ 993319 w 7467600"/>
              <a:gd name="connsiteY218" fmla="*/ 3247648 h 6858000"/>
              <a:gd name="connsiteX219" fmla="*/ 853081 w 7467600"/>
              <a:gd name="connsiteY219" fmla="*/ 3312410 h 6858000"/>
              <a:gd name="connsiteX220" fmla="*/ 805957 w 7467600"/>
              <a:gd name="connsiteY220" fmla="*/ 3330443 h 6858000"/>
              <a:gd name="connsiteX221" fmla="*/ 1318687 w 7467600"/>
              <a:gd name="connsiteY221" fmla="*/ 3113840 h 6858000"/>
              <a:gd name="connsiteX222" fmla="*/ 5453702 w 7467600"/>
              <a:gd name="connsiteY222" fmla="*/ 3090882 h 6858000"/>
              <a:gd name="connsiteX223" fmla="*/ 5480135 w 7467600"/>
              <a:gd name="connsiteY223" fmla="*/ 3565802 h 6858000"/>
              <a:gd name="connsiteX224" fmla="*/ 5499023 w 7467600"/>
              <a:gd name="connsiteY224" fmla="*/ 4166310 h 6858000"/>
              <a:gd name="connsiteX225" fmla="*/ 5547022 w 7467600"/>
              <a:gd name="connsiteY225" fmla="*/ 3607838 h 6858000"/>
              <a:gd name="connsiteX226" fmla="*/ 5515964 w 7467600"/>
              <a:gd name="connsiteY226" fmla="*/ 3378541 h 6858000"/>
              <a:gd name="connsiteX227" fmla="*/ 5453702 w 7467600"/>
              <a:gd name="connsiteY227" fmla="*/ 3090882 h 6858000"/>
              <a:gd name="connsiteX228" fmla="*/ 1238695 w 7467600"/>
              <a:gd name="connsiteY228" fmla="*/ 3076820 h 6858000"/>
              <a:gd name="connsiteX229" fmla="*/ 716371 w 7467600"/>
              <a:gd name="connsiteY229" fmla="*/ 3293249 h 6858000"/>
              <a:gd name="connsiteX230" fmla="*/ 579522 w 7467600"/>
              <a:gd name="connsiteY230" fmla="*/ 3371759 h 6858000"/>
              <a:gd name="connsiteX231" fmla="*/ 600288 w 7467600"/>
              <a:gd name="connsiteY231" fmla="*/ 3365555 h 6858000"/>
              <a:gd name="connsiteX232" fmla="*/ 840692 w 7467600"/>
              <a:gd name="connsiteY232" fmla="*/ 3284921 h 6858000"/>
              <a:gd name="connsiteX233" fmla="*/ 979248 w 7467600"/>
              <a:gd name="connsiteY233" fmla="*/ 3221003 h 6858000"/>
              <a:gd name="connsiteX234" fmla="*/ 1053282 w 7467600"/>
              <a:gd name="connsiteY234" fmla="*/ 3185247 h 6858000"/>
              <a:gd name="connsiteX235" fmla="*/ 1320603 w 7467600"/>
              <a:gd name="connsiteY235" fmla="*/ 3081281 h 6858000"/>
              <a:gd name="connsiteX236" fmla="*/ 1238695 w 7467600"/>
              <a:gd name="connsiteY236" fmla="*/ 3076820 h 6858000"/>
              <a:gd name="connsiteX237" fmla="*/ 5425627 w 7467600"/>
              <a:gd name="connsiteY237" fmla="*/ 2954192 h 6858000"/>
              <a:gd name="connsiteX238" fmla="*/ 5470770 w 7467600"/>
              <a:gd name="connsiteY238" fmla="*/ 3005435 h 6858000"/>
              <a:gd name="connsiteX239" fmla="*/ 5519779 w 7467600"/>
              <a:gd name="connsiteY239" fmla="*/ 4359223 h 6858000"/>
              <a:gd name="connsiteX240" fmla="*/ 5520293 w 7467600"/>
              <a:gd name="connsiteY240" fmla="*/ 4360602 h 6858000"/>
              <a:gd name="connsiteX241" fmla="*/ 5767221 w 7467600"/>
              <a:gd name="connsiteY241" fmla="*/ 4665564 h 6858000"/>
              <a:gd name="connsiteX242" fmla="*/ 6937169 w 7467600"/>
              <a:gd name="connsiteY242" fmla="*/ 4815941 h 6858000"/>
              <a:gd name="connsiteX243" fmla="*/ 6953922 w 7467600"/>
              <a:gd name="connsiteY243" fmla="*/ 4890068 h 6858000"/>
              <a:gd name="connsiteX244" fmla="*/ 6071359 w 7467600"/>
              <a:gd name="connsiteY244" fmla="*/ 4770770 h 6858000"/>
              <a:gd name="connsiteX245" fmla="*/ 6038839 w 7467600"/>
              <a:gd name="connsiteY245" fmla="*/ 4764474 h 6858000"/>
              <a:gd name="connsiteX246" fmla="*/ 6038706 w 7467600"/>
              <a:gd name="connsiteY246" fmla="*/ 4763847 h 6858000"/>
              <a:gd name="connsiteX247" fmla="*/ 6037784 w 7467600"/>
              <a:gd name="connsiteY247" fmla="*/ 4764270 h 6858000"/>
              <a:gd name="connsiteX248" fmla="*/ 6038839 w 7467600"/>
              <a:gd name="connsiteY248" fmla="*/ 4764474 h 6858000"/>
              <a:gd name="connsiteX249" fmla="*/ 6040338 w 7467600"/>
              <a:gd name="connsiteY249" fmla="*/ 4771418 h 6858000"/>
              <a:gd name="connsiteX250" fmla="*/ 6024488 w 7467600"/>
              <a:gd name="connsiteY250" fmla="*/ 4809903 h 6858000"/>
              <a:gd name="connsiteX251" fmla="*/ 5599771 w 7467600"/>
              <a:gd name="connsiteY251" fmla="*/ 5509652 h 6858000"/>
              <a:gd name="connsiteX252" fmla="*/ 5548843 w 7467600"/>
              <a:gd name="connsiteY252" fmla="*/ 5563845 h 6858000"/>
              <a:gd name="connsiteX253" fmla="*/ 5940952 w 7467600"/>
              <a:gd name="connsiteY253" fmla="*/ 6250028 h 6858000"/>
              <a:gd name="connsiteX254" fmla="*/ 6043441 w 7467600"/>
              <a:gd name="connsiteY254" fmla="*/ 6665847 h 6858000"/>
              <a:gd name="connsiteX255" fmla="*/ 6093432 w 7467600"/>
              <a:gd name="connsiteY255" fmla="*/ 6858000 h 6858000"/>
              <a:gd name="connsiteX256" fmla="*/ 6034344 w 7467600"/>
              <a:gd name="connsiteY256" fmla="*/ 6858000 h 6858000"/>
              <a:gd name="connsiteX257" fmla="*/ 6026679 w 7467600"/>
              <a:gd name="connsiteY257" fmla="*/ 6836959 h 6858000"/>
              <a:gd name="connsiteX258" fmla="*/ 5800441 w 7467600"/>
              <a:gd name="connsiteY258" fmla="*/ 6335286 h 6858000"/>
              <a:gd name="connsiteX259" fmla="*/ 5526562 w 7467600"/>
              <a:gd name="connsiteY259" fmla="*/ 5705388 h 6858000"/>
              <a:gd name="connsiteX260" fmla="*/ 5519640 w 7467600"/>
              <a:gd name="connsiteY260" fmla="*/ 5683774 h 6858000"/>
              <a:gd name="connsiteX261" fmla="*/ 5844559 w 7467600"/>
              <a:gd name="connsiteY261" fmla="*/ 6553349 h 6858000"/>
              <a:gd name="connsiteX262" fmla="*/ 5975994 w 7467600"/>
              <a:gd name="connsiteY262" fmla="*/ 6858000 h 6858000"/>
              <a:gd name="connsiteX263" fmla="*/ 5898547 w 7467600"/>
              <a:gd name="connsiteY263" fmla="*/ 6858000 h 6858000"/>
              <a:gd name="connsiteX264" fmla="*/ 5682041 w 7467600"/>
              <a:gd name="connsiteY264" fmla="*/ 6355860 h 6858000"/>
              <a:gd name="connsiteX265" fmla="*/ 5461758 w 7467600"/>
              <a:gd name="connsiteY265" fmla="*/ 5820220 h 6858000"/>
              <a:gd name="connsiteX266" fmla="*/ 5237282 w 7467600"/>
              <a:gd name="connsiteY266" fmla="*/ 6579086 h 6858000"/>
              <a:gd name="connsiteX267" fmla="*/ 5115009 w 7467600"/>
              <a:gd name="connsiteY267" fmla="*/ 6858000 h 6858000"/>
              <a:gd name="connsiteX268" fmla="*/ 5028074 w 7467600"/>
              <a:gd name="connsiteY268" fmla="*/ 6858000 h 6858000"/>
              <a:gd name="connsiteX269" fmla="*/ 5079508 w 7467600"/>
              <a:gd name="connsiteY269" fmla="*/ 6749074 h 6858000"/>
              <a:gd name="connsiteX270" fmla="*/ 5371846 w 7467600"/>
              <a:gd name="connsiteY270" fmla="*/ 5924413 h 6858000"/>
              <a:gd name="connsiteX271" fmla="*/ 5270512 w 7467600"/>
              <a:gd name="connsiteY271" fmla="*/ 6138975 h 6858000"/>
              <a:gd name="connsiteX272" fmla="*/ 5062409 w 7467600"/>
              <a:gd name="connsiteY272" fmla="*/ 6653544 h 6858000"/>
              <a:gd name="connsiteX273" fmla="*/ 5036628 w 7467600"/>
              <a:gd name="connsiteY273" fmla="*/ 6754247 h 6858000"/>
              <a:gd name="connsiteX274" fmla="*/ 5009112 w 7467600"/>
              <a:gd name="connsiteY274" fmla="*/ 6858000 h 6858000"/>
              <a:gd name="connsiteX275" fmla="*/ 4976679 w 7467600"/>
              <a:gd name="connsiteY275" fmla="*/ 6858000 h 6858000"/>
              <a:gd name="connsiteX276" fmla="*/ 5006537 w 7467600"/>
              <a:gd name="connsiteY276" fmla="*/ 6747068 h 6858000"/>
              <a:gd name="connsiteX277" fmla="*/ 5032723 w 7467600"/>
              <a:gd name="connsiteY277" fmla="*/ 6644957 h 6858000"/>
              <a:gd name="connsiteX278" fmla="*/ 5242949 w 7467600"/>
              <a:gd name="connsiteY278" fmla="*/ 6125175 h 6858000"/>
              <a:gd name="connsiteX279" fmla="*/ 5286321 w 7467600"/>
              <a:gd name="connsiteY279" fmla="*/ 6033555 h 6858000"/>
              <a:gd name="connsiteX280" fmla="*/ 5008210 w 7467600"/>
              <a:gd name="connsiteY280" fmla="*/ 6649194 h 6858000"/>
              <a:gd name="connsiteX281" fmla="*/ 4986321 w 7467600"/>
              <a:gd name="connsiteY281" fmla="*/ 6765687 h 6858000"/>
              <a:gd name="connsiteX282" fmla="*/ 4973474 w 7467600"/>
              <a:gd name="connsiteY282" fmla="*/ 6858000 h 6858000"/>
              <a:gd name="connsiteX283" fmla="*/ 4907178 w 7467600"/>
              <a:gd name="connsiteY283" fmla="*/ 6858000 h 6858000"/>
              <a:gd name="connsiteX284" fmla="*/ 4910810 w 7467600"/>
              <a:gd name="connsiteY284" fmla="*/ 6829660 h 6858000"/>
              <a:gd name="connsiteX285" fmla="*/ 4987461 w 7467600"/>
              <a:gd name="connsiteY285" fmla="*/ 6432994 h 6858000"/>
              <a:gd name="connsiteX286" fmla="*/ 5179262 w 7467600"/>
              <a:gd name="connsiteY286" fmla="*/ 6035044 h 6858000"/>
              <a:gd name="connsiteX287" fmla="*/ 4689678 w 7467600"/>
              <a:gd name="connsiteY287" fmla="*/ 6440241 h 6858000"/>
              <a:gd name="connsiteX288" fmla="*/ 4477543 w 7467600"/>
              <a:gd name="connsiteY288" fmla="*/ 6674836 h 6858000"/>
              <a:gd name="connsiteX289" fmla="*/ 4329957 w 7467600"/>
              <a:gd name="connsiteY289" fmla="*/ 6858000 h 6858000"/>
              <a:gd name="connsiteX290" fmla="*/ 4218595 w 7467600"/>
              <a:gd name="connsiteY290" fmla="*/ 6858000 h 6858000"/>
              <a:gd name="connsiteX291" fmla="*/ 4368888 w 7467600"/>
              <a:gd name="connsiteY291" fmla="*/ 6668412 h 6858000"/>
              <a:gd name="connsiteX292" fmla="*/ 4563091 w 7467600"/>
              <a:gd name="connsiteY292" fmla="*/ 6442508 h 6858000"/>
              <a:gd name="connsiteX293" fmla="*/ 5387324 w 7467600"/>
              <a:gd name="connsiteY293" fmla="*/ 5705830 h 6858000"/>
              <a:gd name="connsiteX294" fmla="*/ 5073620 w 7467600"/>
              <a:gd name="connsiteY294" fmla="*/ 5955437 h 6858000"/>
              <a:gd name="connsiteX295" fmla="*/ 4689789 w 7467600"/>
              <a:gd name="connsiteY295" fmla="*/ 6268382 h 6858000"/>
              <a:gd name="connsiteX296" fmla="*/ 4418722 w 7467600"/>
              <a:gd name="connsiteY296" fmla="*/ 6570886 h 6858000"/>
              <a:gd name="connsiteX297" fmla="*/ 4214944 w 7467600"/>
              <a:gd name="connsiteY297" fmla="*/ 6858000 h 6858000"/>
              <a:gd name="connsiteX298" fmla="*/ 4177898 w 7467600"/>
              <a:gd name="connsiteY298" fmla="*/ 6858000 h 6858000"/>
              <a:gd name="connsiteX299" fmla="*/ 4391597 w 7467600"/>
              <a:gd name="connsiteY299" fmla="*/ 6556370 h 6858000"/>
              <a:gd name="connsiteX300" fmla="*/ 4668889 w 7467600"/>
              <a:gd name="connsiteY300" fmla="*/ 6246399 h 6858000"/>
              <a:gd name="connsiteX301" fmla="*/ 5055427 w 7467600"/>
              <a:gd name="connsiteY301" fmla="*/ 5931476 h 6858000"/>
              <a:gd name="connsiteX302" fmla="*/ 5371814 w 7467600"/>
              <a:gd name="connsiteY302" fmla="*/ 5678975 h 6858000"/>
              <a:gd name="connsiteX303" fmla="*/ 4987918 w 7467600"/>
              <a:gd name="connsiteY303" fmla="*/ 5838701 h 6858000"/>
              <a:gd name="connsiteX304" fmla="*/ 4317146 w 7467600"/>
              <a:gd name="connsiteY304" fmla="*/ 6587716 h 6858000"/>
              <a:gd name="connsiteX305" fmla="*/ 4171627 w 7467600"/>
              <a:gd name="connsiteY305" fmla="*/ 6858000 h 6858000"/>
              <a:gd name="connsiteX306" fmla="*/ 4081585 w 7467600"/>
              <a:gd name="connsiteY306" fmla="*/ 6858000 h 6858000"/>
              <a:gd name="connsiteX307" fmla="*/ 4238603 w 7467600"/>
              <a:gd name="connsiteY307" fmla="*/ 6559341 h 6858000"/>
              <a:gd name="connsiteX308" fmla="*/ 4778333 w 7467600"/>
              <a:gd name="connsiteY308" fmla="*/ 5873626 h 6858000"/>
              <a:gd name="connsiteX309" fmla="*/ 5414185 w 7467600"/>
              <a:gd name="connsiteY309" fmla="*/ 5573882 h 6858000"/>
              <a:gd name="connsiteX310" fmla="*/ 5959648 w 7467600"/>
              <a:gd name="connsiteY310" fmla="*/ 4760797 h 6858000"/>
              <a:gd name="connsiteX311" fmla="*/ 5355019 w 7467600"/>
              <a:gd name="connsiteY311" fmla="*/ 4734672 h 6858000"/>
              <a:gd name="connsiteX312" fmla="*/ 5083565 w 7467600"/>
              <a:gd name="connsiteY312" fmla="*/ 5179121 h 6858000"/>
              <a:gd name="connsiteX313" fmla="*/ 4713577 w 7467600"/>
              <a:gd name="connsiteY313" fmla="*/ 5616803 h 6858000"/>
              <a:gd name="connsiteX314" fmla="*/ 3989559 w 7467600"/>
              <a:gd name="connsiteY314" fmla="*/ 6145945 h 6858000"/>
              <a:gd name="connsiteX315" fmla="*/ 3939824 w 7467600"/>
              <a:gd name="connsiteY315" fmla="*/ 6066900 h 6858000"/>
              <a:gd name="connsiteX316" fmla="*/ 4584537 w 7467600"/>
              <a:gd name="connsiteY316" fmla="*/ 5324826 h 6858000"/>
              <a:gd name="connsiteX317" fmla="*/ 5037105 w 7467600"/>
              <a:gd name="connsiteY317" fmla="*/ 5088765 h 6858000"/>
              <a:gd name="connsiteX318" fmla="*/ 5039930 w 7467600"/>
              <a:gd name="connsiteY318" fmla="*/ 5089585 h 6858000"/>
              <a:gd name="connsiteX319" fmla="*/ 5263764 w 7467600"/>
              <a:gd name="connsiteY319" fmla="*/ 4735525 h 6858000"/>
              <a:gd name="connsiteX320" fmla="*/ 4086300 w 7467600"/>
              <a:gd name="connsiteY320" fmla="*/ 4884599 h 6858000"/>
              <a:gd name="connsiteX321" fmla="*/ 4085485 w 7467600"/>
              <a:gd name="connsiteY321" fmla="*/ 4899070 h 6858000"/>
              <a:gd name="connsiteX322" fmla="*/ 3871915 w 7467600"/>
              <a:gd name="connsiteY322" fmla="*/ 5253645 h 6858000"/>
              <a:gd name="connsiteX323" fmla="*/ 3799374 w 7467600"/>
              <a:gd name="connsiteY323" fmla="*/ 5466127 h 6858000"/>
              <a:gd name="connsiteX324" fmla="*/ 3498850 w 7467600"/>
              <a:gd name="connsiteY324" fmla="*/ 6661888 h 6858000"/>
              <a:gd name="connsiteX325" fmla="*/ 3399216 w 7467600"/>
              <a:gd name="connsiteY325" fmla="*/ 6858000 h 6858000"/>
              <a:gd name="connsiteX326" fmla="*/ 3303688 w 7467600"/>
              <a:gd name="connsiteY326" fmla="*/ 6858000 h 6858000"/>
              <a:gd name="connsiteX327" fmla="*/ 3391774 w 7467600"/>
              <a:gd name="connsiteY327" fmla="*/ 6697181 h 6858000"/>
              <a:gd name="connsiteX328" fmla="*/ 3735540 w 7467600"/>
              <a:gd name="connsiteY328" fmla="*/ 5546923 h 6858000"/>
              <a:gd name="connsiteX329" fmla="*/ 3729438 w 7467600"/>
              <a:gd name="connsiteY329" fmla="*/ 5569058 h 6858000"/>
              <a:gd name="connsiteX330" fmla="*/ 3707782 w 7467600"/>
              <a:gd name="connsiteY330" fmla="*/ 5644908 h 6858000"/>
              <a:gd name="connsiteX331" fmla="*/ 3583827 w 7467600"/>
              <a:gd name="connsiteY331" fmla="*/ 6039215 h 6858000"/>
              <a:gd name="connsiteX332" fmla="*/ 3547861 w 7467600"/>
              <a:gd name="connsiteY332" fmla="*/ 6129609 h 6858000"/>
              <a:gd name="connsiteX333" fmla="*/ 3490905 w 7467600"/>
              <a:gd name="connsiteY333" fmla="*/ 6277660 h 6858000"/>
              <a:gd name="connsiteX334" fmla="*/ 3455859 w 7467600"/>
              <a:gd name="connsiteY334" fmla="*/ 6391301 h 6858000"/>
              <a:gd name="connsiteX335" fmla="*/ 3429112 w 7467600"/>
              <a:gd name="connsiteY335" fmla="*/ 6479469 h 6858000"/>
              <a:gd name="connsiteX336" fmla="*/ 3304862 w 7467600"/>
              <a:gd name="connsiteY336" fmla="*/ 6796476 h 6858000"/>
              <a:gd name="connsiteX337" fmla="*/ 3276071 w 7467600"/>
              <a:gd name="connsiteY337" fmla="*/ 6858000 h 6858000"/>
              <a:gd name="connsiteX338" fmla="*/ 3240805 w 7467600"/>
              <a:gd name="connsiteY338" fmla="*/ 6858000 h 6858000"/>
              <a:gd name="connsiteX339" fmla="*/ 3275917 w 7467600"/>
              <a:gd name="connsiteY339" fmla="*/ 6783192 h 6858000"/>
              <a:gd name="connsiteX340" fmla="*/ 3399358 w 7467600"/>
              <a:gd name="connsiteY340" fmla="*/ 6469011 h 6858000"/>
              <a:gd name="connsiteX341" fmla="*/ 3425650 w 7467600"/>
              <a:gd name="connsiteY341" fmla="*/ 6381333 h 6858000"/>
              <a:gd name="connsiteX342" fmla="*/ 3460661 w 7467600"/>
              <a:gd name="connsiteY342" fmla="*/ 6266763 h 6858000"/>
              <a:gd name="connsiteX343" fmla="*/ 3518021 w 7467600"/>
              <a:gd name="connsiteY343" fmla="*/ 6117298 h 6858000"/>
              <a:gd name="connsiteX344" fmla="*/ 3554035 w 7467600"/>
              <a:gd name="connsiteY344" fmla="*/ 6027832 h 6858000"/>
              <a:gd name="connsiteX345" fmla="*/ 3677174 w 7467600"/>
              <a:gd name="connsiteY345" fmla="*/ 5636351 h 6858000"/>
              <a:gd name="connsiteX346" fmla="*/ 3698819 w 7467600"/>
              <a:gd name="connsiteY346" fmla="*/ 5560503 h 6858000"/>
              <a:gd name="connsiteX347" fmla="*/ 3702094 w 7467600"/>
              <a:gd name="connsiteY347" fmla="*/ 5549194 h 6858000"/>
              <a:gd name="connsiteX348" fmla="*/ 3398355 w 7467600"/>
              <a:gd name="connsiteY348" fmla="*/ 6094603 h 6858000"/>
              <a:gd name="connsiteX349" fmla="*/ 3193941 w 7467600"/>
              <a:gd name="connsiteY349" fmla="*/ 6798775 h 6858000"/>
              <a:gd name="connsiteX350" fmla="*/ 3184140 w 7467600"/>
              <a:gd name="connsiteY350" fmla="*/ 6858000 h 6858000"/>
              <a:gd name="connsiteX351" fmla="*/ 3099978 w 7467600"/>
              <a:gd name="connsiteY351" fmla="*/ 6858000 h 6858000"/>
              <a:gd name="connsiteX352" fmla="*/ 3101556 w 7467600"/>
              <a:gd name="connsiteY352" fmla="*/ 6843337 h 6858000"/>
              <a:gd name="connsiteX353" fmla="*/ 3370162 w 7467600"/>
              <a:gd name="connsiteY353" fmla="*/ 5785550 h 6858000"/>
              <a:gd name="connsiteX354" fmla="*/ 3746477 w 7467600"/>
              <a:gd name="connsiteY354" fmla="*/ 5377889 h 6858000"/>
              <a:gd name="connsiteX355" fmla="*/ 3863399 w 7467600"/>
              <a:gd name="connsiteY355" fmla="*/ 5087257 h 6858000"/>
              <a:gd name="connsiteX356" fmla="*/ 3968712 w 7467600"/>
              <a:gd name="connsiteY356" fmla="*/ 4913989 h 6858000"/>
              <a:gd name="connsiteX357" fmla="*/ 2792390 w 7467600"/>
              <a:gd name="connsiteY357" fmla="*/ 5382974 h 6858000"/>
              <a:gd name="connsiteX358" fmla="*/ 2714982 w 7467600"/>
              <a:gd name="connsiteY358" fmla="*/ 5427051 h 6858000"/>
              <a:gd name="connsiteX359" fmla="*/ 2813361 w 7467600"/>
              <a:gd name="connsiteY359" fmla="*/ 6023912 h 6858000"/>
              <a:gd name="connsiteX360" fmla="*/ 2688430 w 7467600"/>
              <a:gd name="connsiteY360" fmla="*/ 6801564 h 6858000"/>
              <a:gd name="connsiteX361" fmla="*/ 2629626 w 7467600"/>
              <a:gd name="connsiteY361" fmla="*/ 6763394 h 6858000"/>
              <a:gd name="connsiteX362" fmla="*/ 2565328 w 7467600"/>
              <a:gd name="connsiteY362" fmla="*/ 5516399 h 6858000"/>
              <a:gd name="connsiteX363" fmla="*/ 1922999 w 7467600"/>
              <a:gd name="connsiteY363" fmla="*/ 5980343 h 6858000"/>
              <a:gd name="connsiteX364" fmla="*/ 1950261 w 7467600"/>
              <a:gd name="connsiteY364" fmla="*/ 6405858 h 6858000"/>
              <a:gd name="connsiteX365" fmla="*/ 2365554 w 7467600"/>
              <a:gd name="connsiteY365" fmla="*/ 6759107 h 6858000"/>
              <a:gd name="connsiteX366" fmla="*/ 2424142 w 7467600"/>
              <a:gd name="connsiteY366" fmla="*/ 6858000 h 6858000"/>
              <a:gd name="connsiteX367" fmla="*/ 2395994 w 7467600"/>
              <a:gd name="connsiteY367" fmla="*/ 6858000 h 6858000"/>
              <a:gd name="connsiteX368" fmla="*/ 2392863 w 7467600"/>
              <a:gd name="connsiteY368" fmla="*/ 6852964 h 6858000"/>
              <a:gd name="connsiteX369" fmla="*/ 2017589 w 7467600"/>
              <a:gd name="connsiteY369" fmla="*/ 6493982 h 6858000"/>
              <a:gd name="connsiteX370" fmla="*/ 2147336 w 7467600"/>
              <a:gd name="connsiteY370" fmla="*/ 6594052 h 6858000"/>
              <a:gd name="connsiteX371" fmla="*/ 2207047 w 7467600"/>
              <a:gd name="connsiteY371" fmla="*/ 6654540 h 6858000"/>
              <a:gd name="connsiteX372" fmla="*/ 2299106 w 7467600"/>
              <a:gd name="connsiteY372" fmla="*/ 6778931 h 6858000"/>
              <a:gd name="connsiteX373" fmla="*/ 2314430 w 7467600"/>
              <a:gd name="connsiteY373" fmla="*/ 6801144 h 6858000"/>
              <a:gd name="connsiteX374" fmla="*/ 2352406 w 7467600"/>
              <a:gd name="connsiteY374" fmla="*/ 6858000 h 6858000"/>
              <a:gd name="connsiteX375" fmla="*/ 2314492 w 7467600"/>
              <a:gd name="connsiteY375" fmla="*/ 6858000 h 6858000"/>
              <a:gd name="connsiteX376" fmla="*/ 2288095 w 7467600"/>
              <a:gd name="connsiteY376" fmla="*/ 6818030 h 6858000"/>
              <a:gd name="connsiteX377" fmla="*/ 2272768 w 7467600"/>
              <a:gd name="connsiteY377" fmla="*/ 6795822 h 6858000"/>
              <a:gd name="connsiteX378" fmla="*/ 2182715 w 7467600"/>
              <a:gd name="connsiteY378" fmla="*/ 6675071 h 6858000"/>
              <a:gd name="connsiteX379" fmla="*/ 2032061 w 7467600"/>
              <a:gd name="connsiteY379" fmla="*/ 6541380 h 6858000"/>
              <a:gd name="connsiteX380" fmla="*/ 2257220 w 7467600"/>
              <a:gd name="connsiteY380" fmla="*/ 6826257 h 6858000"/>
              <a:gd name="connsiteX381" fmla="*/ 2281324 w 7467600"/>
              <a:gd name="connsiteY381" fmla="*/ 6858000 h 6858000"/>
              <a:gd name="connsiteX382" fmla="*/ 2242860 w 7467600"/>
              <a:gd name="connsiteY382" fmla="*/ 6858000 h 6858000"/>
              <a:gd name="connsiteX383" fmla="*/ 2232818 w 7467600"/>
              <a:gd name="connsiteY383" fmla="*/ 6844926 h 6858000"/>
              <a:gd name="connsiteX384" fmla="*/ 1990172 w 7467600"/>
              <a:gd name="connsiteY384" fmla="*/ 6542121 h 6858000"/>
              <a:gd name="connsiteX385" fmla="*/ 2124090 w 7467600"/>
              <a:gd name="connsiteY385" fmla="*/ 6761017 h 6858000"/>
              <a:gd name="connsiteX386" fmla="*/ 2200380 w 7467600"/>
              <a:gd name="connsiteY386" fmla="*/ 6858000 h 6858000"/>
              <a:gd name="connsiteX387" fmla="*/ 2147507 w 7467600"/>
              <a:gd name="connsiteY387" fmla="*/ 6858000 h 6858000"/>
              <a:gd name="connsiteX388" fmla="*/ 2070668 w 7467600"/>
              <a:gd name="connsiteY388" fmla="*/ 6761520 h 6858000"/>
              <a:gd name="connsiteX389" fmla="*/ 1975142 w 7467600"/>
              <a:gd name="connsiteY389" fmla="*/ 6585570 h 6858000"/>
              <a:gd name="connsiteX390" fmla="*/ 2050035 w 7467600"/>
              <a:gd name="connsiteY390" fmla="*/ 6813345 h 6858000"/>
              <a:gd name="connsiteX391" fmla="*/ 2063025 w 7467600"/>
              <a:gd name="connsiteY391" fmla="*/ 6858000 h 6858000"/>
              <a:gd name="connsiteX392" fmla="*/ 2021675 w 7467600"/>
              <a:gd name="connsiteY392" fmla="*/ 6858000 h 6858000"/>
              <a:gd name="connsiteX393" fmla="*/ 2019308 w 7467600"/>
              <a:gd name="connsiteY393" fmla="*/ 6847118 h 6858000"/>
              <a:gd name="connsiteX394" fmla="*/ 1938835 w 7467600"/>
              <a:gd name="connsiteY394" fmla="*/ 6551160 h 6858000"/>
              <a:gd name="connsiteX395" fmla="*/ 1953230 w 7467600"/>
              <a:gd name="connsiteY395" fmla="*/ 6759699 h 6858000"/>
              <a:gd name="connsiteX396" fmla="*/ 1956763 w 7467600"/>
              <a:gd name="connsiteY396" fmla="*/ 6778191 h 6858000"/>
              <a:gd name="connsiteX397" fmla="*/ 1967925 w 7467600"/>
              <a:gd name="connsiteY397" fmla="*/ 6858000 h 6858000"/>
              <a:gd name="connsiteX398" fmla="*/ 1936622 w 7467600"/>
              <a:gd name="connsiteY398" fmla="*/ 6858000 h 6858000"/>
              <a:gd name="connsiteX399" fmla="*/ 1926261 w 7467600"/>
              <a:gd name="connsiteY399" fmla="*/ 6784064 h 6858000"/>
              <a:gd name="connsiteX400" fmla="*/ 1922724 w 7467600"/>
              <a:gd name="connsiteY400" fmla="*/ 6765577 h 6858000"/>
              <a:gd name="connsiteX401" fmla="*/ 1904650 w 7467600"/>
              <a:gd name="connsiteY401" fmla="*/ 6639616 h 6858000"/>
              <a:gd name="connsiteX402" fmla="*/ 1885273 w 7467600"/>
              <a:gd name="connsiteY402" fmla="*/ 6858000 h 6858000"/>
              <a:gd name="connsiteX403" fmla="*/ 1854363 w 7467600"/>
              <a:gd name="connsiteY403" fmla="*/ 6858000 h 6858000"/>
              <a:gd name="connsiteX404" fmla="*/ 1880391 w 7467600"/>
              <a:gd name="connsiteY404" fmla="*/ 6603796 h 6858000"/>
              <a:gd name="connsiteX405" fmla="*/ 1818273 w 7467600"/>
              <a:gd name="connsiteY405" fmla="*/ 6715729 h 6858000"/>
              <a:gd name="connsiteX406" fmla="*/ 1794691 w 7467600"/>
              <a:gd name="connsiteY406" fmla="*/ 6843239 h 6858000"/>
              <a:gd name="connsiteX407" fmla="*/ 1794914 w 7467600"/>
              <a:gd name="connsiteY407" fmla="*/ 6858000 h 6858000"/>
              <a:gd name="connsiteX408" fmla="*/ 1746128 w 7467600"/>
              <a:gd name="connsiteY408" fmla="*/ 6858000 h 6858000"/>
              <a:gd name="connsiteX409" fmla="*/ 1753934 w 7467600"/>
              <a:gd name="connsiteY409" fmla="*/ 6724796 h 6858000"/>
              <a:gd name="connsiteX410" fmla="*/ 1792053 w 7467600"/>
              <a:gd name="connsiteY410" fmla="*/ 6572396 h 6858000"/>
              <a:gd name="connsiteX411" fmla="*/ 1862248 w 7467600"/>
              <a:gd name="connsiteY411" fmla="*/ 6266397 h 6858000"/>
              <a:gd name="connsiteX412" fmla="*/ 1862250 w 7467600"/>
              <a:gd name="connsiteY412" fmla="*/ 6033531 h 6858000"/>
              <a:gd name="connsiteX413" fmla="*/ 1211999 w 7467600"/>
              <a:gd name="connsiteY413" fmla="*/ 6683610 h 6858000"/>
              <a:gd name="connsiteX414" fmla="*/ 1213266 w 7467600"/>
              <a:gd name="connsiteY414" fmla="*/ 6691947 h 6858000"/>
              <a:gd name="connsiteX415" fmla="*/ 1203370 w 7467600"/>
              <a:gd name="connsiteY415" fmla="*/ 6850676 h 6858000"/>
              <a:gd name="connsiteX416" fmla="*/ 1203671 w 7467600"/>
              <a:gd name="connsiteY416" fmla="*/ 6858000 h 6858000"/>
              <a:gd name="connsiteX417" fmla="*/ 1143180 w 7467600"/>
              <a:gd name="connsiteY417" fmla="*/ 6858000 h 6858000"/>
              <a:gd name="connsiteX418" fmla="*/ 1142176 w 7467600"/>
              <a:gd name="connsiteY418" fmla="*/ 6766045 h 6858000"/>
              <a:gd name="connsiteX419" fmla="*/ 1067484 w 7467600"/>
              <a:gd name="connsiteY419" fmla="*/ 6858000 h 6858000"/>
              <a:gd name="connsiteX420" fmla="*/ 953928 w 7467600"/>
              <a:gd name="connsiteY420" fmla="*/ 6858000 h 6858000"/>
              <a:gd name="connsiteX421" fmla="*/ 959715 w 7467600"/>
              <a:gd name="connsiteY421" fmla="*/ 6850185 h 6858000"/>
              <a:gd name="connsiteX422" fmla="*/ 1483788 w 7467600"/>
              <a:gd name="connsiteY422" fmla="*/ 6259174 h 6858000"/>
              <a:gd name="connsiteX423" fmla="*/ 1100671 w 7467600"/>
              <a:gd name="connsiteY423" fmla="*/ 6252137 h 6858000"/>
              <a:gd name="connsiteX424" fmla="*/ 1090144 w 7467600"/>
              <a:gd name="connsiteY424" fmla="*/ 6256748 h 6858000"/>
              <a:gd name="connsiteX425" fmla="*/ 1095872 w 7467600"/>
              <a:gd name="connsiteY425" fmla="*/ 6271892 h 6858000"/>
              <a:gd name="connsiteX426" fmla="*/ 262785 w 7467600"/>
              <a:gd name="connsiteY426" fmla="*/ 6845450 h 6858000"/>
              <a:gd name="connsiteX427" fmla="*/ 209968 w 7467600"/>
              <a:gd name="connsiteY427" fmla="*/ 6770713 h 6858000"/>
              <a:gd name="connsiteX428" fmla="*/ 873460 w 7467600"/>
              <a:gd name="connsiteY428" fmla="*/ 6253768 h 6858000"/>
              <a:gd name="connsiteX429" fmla="*/ 192686 w 7467600"/>
              <a:gd name="connsiteY429" fmla="*/ 5849257 h 6858000"/>
              <a:gd name="connsiteX430" fmla="*/ 4696 w 7467600"/>
              <a:gd name="connsiteY430" fmla="*/ 5697668 h 6858000"/>
              <a:gd name="connsiteX431" fmla="*/ 0 w 7467600"/>
              <a:gd name="connsiteY431" fmla="*/ 5689984 h 6858000"/>
              <a:gd name="connsiteX432" fmla="*/ 0 w 7467600"/>
              <a:gd name="connsiteY432" fmla="*/ 5513472 h 6858000"/>
              <a:gd name="connsiteX433" fmla="*/ 174101 w 7467600"/>
              <a:gd name="connsiteY433" fmla="*/ 5620277 h 6858000"/>
              <a:gd name="connsiteX434" fmla="*/ 891800 w 7467600"/>
              <a:gd name="connsiteY434" fmla="*/ 6036935 h 6858000"/>
              <a:gd name="connsiteX435" fmla="*/ 1072219 w 7467600"/>
              <a:gd name="connsiteY435" fmla="*/ 6169443 h 6858000"/>
              <a:gd name="connsiteX436" fmla="*/ 1074117 w 7467600"/>
              <a:gd name="connsiteY436" fmla="*/ 6170301 h 6858000"/>
              <a:gd name="connsiteX437" fmla="*/ 1083114 w 7467600"/>
              <a:gd name="connsiteY437" fmla="*/ 6174131 h 6858000"/>
              <a:gd name="connsiteX438" fmla="*/ 1543010 w 7467600"/>
              <a:gd name="connsiteY438" fmla="*/ 6191140 h 6858000"/>
              <a:gd name="connsiteX439" fmla="*/ 1551080 w 7467600"/>
              <a:gd name="connsiteY439" fmla="*/ 6195006 h 6858000"/>
              <a:gd name="connsiteX440" fmla="*/ 2345443 w 7467600"/>
              <a:gd name="connsiteY440" fmla="*/ 5549882 h 6858000"/>
              <a:gd name="connsiteX441" fmla="*/ 1721499 w 7467600"/>
              <a:gd name="connsiteY441" fmla="*/ 5599969 h 6858000"/>
              <a:gd name="connsiteX442" fmla="*/ 767716 w 7467600"/>
              <a:gd name="connsiteY442" fmla="*/ 5472768 h 6858000"/>
              <a:gd name="connsiteX443" fmla="*/ 722147 w 7467600"/>
              <a:gd name="connsiteY443" fmla="*/ 5393091 h 6858000"/>
              <a:gd name="connsiteX444" fmla="*/ 1485552 w 7467600"/>
              <a:gd name="connsiteY444" fmla="*/ 5313202 h 6858000"/>
              <a:gd name="connsiteX445" fmla="*/ 2143004 w 7467600"/>
              <a:gd name="connsiteY445" fmla="*/ 5402420 h 6858000"/>
              <a:gd name="connsiteX446" fmla="*/ 1933391 w 7467600"/>
              <a:gd name="connsiteY446" fmla="*/ 5156971 h 6858000"/>
              <a:gd name="connsiteX447" fmla="*/ 1827118 w 7467600"/>
              <a:gd name="connsiteY447" fmla="*/ 4968410 h 6858000"/>
              <a:gd name="connsiteX448" fmla="*/ 1837349 w 7467600"/>
              <a:gd name="connsiteY448" fmla="*/ 4956357 h 6858000"/>
              <a:gd name="connsiteX449" fmla="*/ 2162835 w 7467600"/>
              <a:gd name="connsiteY449" fmla="*/ 5187853 h 6858000"/>
              <a:gd name="connsiteX450" fmla="*/ 2257167 w 7467600"/>
              <a:gd name="connsiteY450" fmla="*/ 5462123 h 6858000"/>
              <a:gd name="connsiteX451" fmla="*/ 2261598 w 7467600"/>
              <a:gd name="connsiteY451" fmla="*/ 5467998 h 6858000"/>
              <a:gd name="connsiteX452" fmla="*/ 2437177 w 7467600"/>
              <a:gd name="connsiteY452" fmla="*/ 5479608 h 6858000"/>
              <a:gd name="connsiteX453" fmla="*/ 2445247 w 7467600"/>
              <a:gd name="connsiteY453" fmla="*/ 5483476 h 6858000"/>
              <a:gd name="connsiteX454" fmla="*/ 2743626 w 7467600"/>
              <a:gd name="connsiteY454" fmla="*/ 5304819 h 6858000"/>
              <a:gd name="connsiteX455" fmla="*/ 3048102 w 7467600"/>
              <a:gd name="connsiteY455" fmla="*/ 5150595 h 6858000"/>
              <a:gd name="connsiteX456" fmla="*/ 1799414 w 7467600"/>
              <a:gd name="connsiteY456" fmla="*/ 4694732 h 6858000"/>
              <a:gd name="connsiteX457" fmla="*/ 1771735 w 7467600"/>
              <a:gd name="connsiteY457" fmla="*/ 4619929 h 6858000"/>
              <a:gd name="connsiteX458" fmla="*/ 3104273 w 7467600"/>
              <a:gd name="connsiteY458" fmla="*/ 5076159 h 6858000"/>
              <a:gd name="connsiteX459" fmla="*/ 3113245 w 7467600"/>
              <a:gd name="connsiteY459" fmla="*/ 5090705 h 6858000"/>
              <a:gd name="connsiteX460" fmla="*/ 3126294 w 7467600"/>
              <a:gd name="connsiteY460" fmla="*/ 5114400 h 6858000"/>
              <a:gd name="connsiteX461" fmla="*/ 3937433 w 7467600"/>
              <a:gd name="connsiteY461" fmla="*/ 4830473 h 6858000"/>
              <a:gd name="connsiteX462" fmla="*/ 3590475 w 7467600"/>
              <a:gd name="connsiteY462" fmla="*/ 4597974 h 6858000"/>
              <a:gd name="connsiteX463" fmla="*/ 3100264 w 7467600"/>
              <a:gd name="connsiteY463" fmla="*/ 4579845 h 6858000"/>
              <a:gd name="connsiteX464" fmla="*/ 2183576 w 7467600"/>
              <a:gd name="connsiteY464" fmla="*/ 4227150 h 6858000"/>
              <a:gd name="connsiteX465" fmla="*/ 2151029 w 7467600"/>
              <a:gd name="connsiteY465" fmla="*/ 4146947 h 6858000"/>
              <a:gd name="connsiteX466" fmla="*/ 3563434 w 7467600"/>
              <a:gd name="connsiteY466" fmla="*/ 4469115 h 6858000"/>
              <a:gd name="connsiteX467" fmla="*/ 3177952 w 7467600"/>
              <a:gd name="connsiteY467" fmla="*/ 3657386 h 6858000"/>
              <a:gd name="connsiteX468" fmla="*/ 3189263 w 7467600"/>
              <a:gd name="connsiteY468" fmla="*/ 3625726 h 6858000"/>
              <a:gd name="connsiteX469" fmla="*/ 3560912 w 7467600"/>
              <a:gd name="connsiteY469" fmla="*/ 4079863 h 6858000"/>
              <a:gd name="connsiteX470" fmla="*/ 3626636 w 7467600"/>
              <a:gd name="connsiteY470" fmla="*/ 4512230 h 6858000"/>
              <a:gd name="connsiteX471" fmla="*/ 3653088 w 7467600"/>
              <a:gd name="connsiteY471" fmla="*/ 4521417 h 6858000"/>
              <a:gd name="connsiteX472" fmla="*/ 3988128 w 7467600"/>
              <a:gd name="connsiteY472" fmla="*/ 4817267 h 6858000"/>
              <a:gd name="connsiteX473" fmla="*/ 4830582 w 7467600"/>
              <a:gd name="connsiteY473" fmla="*/ 4676000 h 6858000"/>
              <a:gd name="connsiteX474" fmla="*/ 4830100 w 7467600"/>
              <a:gd name="connsiteY474" fmla="*/ 4675554 h 6858000"/>
              <a:gd name="connsiteX475" fmla="*/ 4036318 w 7467600"/>
              <a:gd name="connsiteY475" fmla="*/ 4147013 h 6858000"/>
              <a:gd name="connsiteX476" fmla="*/ 3432098 w 7467600"/>
              <a:gd name="connsiteY476" fmla="*/ 3537312 h 6858000"/>
              <a:gd name="connsiteX477" fmla="*/ 3446761 w 7467600"/>
              <a:gd name="connsiteY477" fmla="*/ 3461278 h 6858000"/>
              <a:gd name="connsiteX478" fmla="*/ 4419733 w 7467600"/>
              <a:gd name="connsiteY478" fmla="*/ 3963555 h 6858000"/>
              <a:gd name="connsiteX479" fmla="*/ 4781371 w 7467600"/>
              <a:gd name="connsiteY479" fmla="*/ 4458604 h 6858000"/>
              <a:gd name="connsiteX480" fmla="*/ 4780440 w 7467600"/>
              <a:gd name="connsiteY480" fmla="*/ 4470290 h 6858000"/>
              <a:gd name="connsiteX481" fmla="*/ 4898954 w 7467600"/>
              <a:gd name="connsiteY481" fmla="*/ 4662092 h 6858000"/>
              <a:gd name="connsiteX482" fmla="*/ 4900699 w 7467600"/>
              <a:gd name="connsiteY482" fmla="*/ 4670867 h 6858000"/>
              <a:gd name="connsiteX483" fmla="*/ 5714511 w 7467600"/>
              <a:gd name="connsiteY483" fmla="*/ 4663483 h 6858000"/>
              <a:gd name="connsiteX484" fmla="*/ 5464793 w 7467600"/>
              <a:gd name="connsiteY484" fmla="*/ 4393556 h 6858000"/>
              <a:gd name="connsiteX485" fmla="*/ 5461897 w 7467600"/>
              <a:gd name="connsiteY485" fmla="*/ 4390879 h 6858000"/>
              <a:gd name="connsiteX486" fmla="*/ 4294126 w 7467600"/>
              <a:gd name="connsiteY486" fmla="*/ 3303048 h 6858000"/>
              <a:gd name="connsiteX487" fmla="*/ 4305321 w 7467600"/>
              <a:gd name="connsiteY487" fmla="*/ 3256953 h 6858000"/>
              <a:gd name="connsiteX488" fmla="*/ 4949299 w 7467600"/>
              <a:gd name="connsiteY488" fmla="*/ 3766336 h 6858000"/>
              <a:gd name="connsiteX489" fmla="*/ 5291452 w 7467600"/>
              <a:gd name="connsiteY489" fmla="*/ 4076801 h 6858000"/>
              <a:gd name="connsiteX490" fmla="*/ 5434998 w 7467600"/>
              <a:gd name="connsiteY490" fmla="*/ 4254100 h 6858000"/>
              <a:gd name="connsiteX491" fmla="*/ 5351015 w 7467600"/>
              <a:gd name="connsiteY491" fmla="*/ 3760989 h 6858000"/>
              <a:gd name="connsiteX492" fmla="*/ 5413780 w 7467600"/>
              <a:gd name="connsiteY492" fmla="*/ 2966265 h 6858000"/>
              <a:gd name="connsiteX493" fmla="*/ 5425627 w 7467600"/>
              <a:gd name="connsiteY493" fmla="*/ 2954192 h 6858000"/>
              <a:gd name="connsiteX494" fmla="*/ 6604735 w 7467600"/>
              <a:gd name="connsiteY494" fmla="*/ 2041381 h 6858000"/>
              <a:gd name="connsiteX495" fmla="*/ 7204487 w 7467600"/>
              <a:gd name="connsiteY495" fmla="*/ 2742112 h 6858000"/>
              <a:gd name="connsiteX496" fmla="*/ 7131592 w 7467600"/>
              <a:gd name="connsiteY496" fmla="*/ 2672096 h 6858000"/>
              <a:gd name="connsiteX497" fmla="*/ 6996344 w 7467600"/>
              <a:gd name="connsiteY497" fmla="*/ 2518310 h 6858000"/>
              <a:gd name="connsiteX498" fmla="*/ 6735495 w 7467600"/>
              <a:gd name="connsiteY498" fmla="*/ 2196890 h 6858000"/>
              <a:gd name="connsiteX499" fmla="*/ 6721901 w 7467600"/>
              <a:gd name="connsiteY499" fmla="*/ 2179274 h 6858000"/>
              <a:gd name="connsiteX500" fmla="*/ 6604735 w 7467600"/>
              <a:gd name="connsiteY500" fmla="*/ 2041381 h 6858000"/>
              <a:gd name="connsiteX501" fmla="*/ 6591670 w 7467600"/>
              <a:gd name="connsiteY501" fmla="*/ 1988277 h 6858000"/>
              <a:gd name="connsiteX502" fmla="*/ 6747349 w 7467600"/>
              <a:gd name="connsiteY502" fmla="*/ 2160069 h 6858000"/>
              <a:gd name="connsiteX503" fmla="*/ 6760943 w 7467600"/>
              <a:gd name="connsiteY503" fmla="*/ 2177686 h 6858000"/>
              <a:gd name="connsiteX504" fmla="*/ 7021065 w 7467600"/>
              <a:gd name="connsiteY504" fmla="*/ 2498102 h 6858000"/>
              <a:gd name="connsiteX505" fmla="*/ 7155223 w 7467600"/>
              <a:gd name="connsiteY505" fmla="*/ 2650386 h 6858000"/>
              <a:gd name="connsiteX506" fmla="*/ 7203167 w 7467600"/>
              <a:gd name="connsiteY506" fmla="*/ 2697288 h 6858000"/>
              <a:gd name="connsiteX507" fmla="*/ 6937703 w 7467600"/>
              <a:gd name="connsiteY507" fmla="*/ 2321981 h 6858000"/>
              <a:gd name="connsiteX508" fmla="*/ 6591670 w 7467600"/>
              <a:gd name="connsiteY508" fmla="*/ 1988277 h 6858000"/>
              <a:gd name="connsiteX509" fmla="*/ 5798671 w 7467600"/>
              <a:gd name="connsiteY509" fmla="*/ 1981601 h 6858000"/>
              <a:gd name="connsiteX510" fmla="*/ 5754709 w 7467600"/>
              <a:gd name="connsiteY510" fmla="*/ 2071454 h 6858000"/>
              <a:gd name="connsiteX511" fmla="*/ 5763044 w 7467600"/>
              <a:gd name="connsiteY511" fmla="*/ 2842206 h 6858000"/>
              <a:gd name="connsiteX512" fmla="*/ 5764974 w 7467600"/>
              <a:gd name="connsiteY512" fmla="*/ 2799609 h 6858000"/>
              <a:gd name="connsiteX513" fmla="*/ 5767665 w 7467600"/>
              <a:gd name="connsiteY513" fmla="*/ 2666409 h 6858000"/>
              <a:gd name="connsiteX514" fmla="*/ 5763055 w 7467600"/>
              <a:gd name="connsiteY514" fmla="*/ 2579705 h 6858000"/>
              <a:gd name="connsiteX515" fmla="*/ 5758079 w 7467600"/>
              <a:gd name="connsiteY515" fmla="*/ 2492508 h 6858000"/>
              <a:gd name="connsiteX516" fmla="*/ 5779325 w 7467600"/>
              <a:gd name="connsiteY516" fmla="*/ 2197069 h 6858000"/>
              <a:gd name="connsiteX517" fmla="*/ 5798671 w 7467600"/>
              <a:gd name="connsiteY517" fmla="*/ 1981601 h 6858000"/>
              <a:gd name="connsiteX518" fmla="*/ 5829202 w 7467600"/>
              <a:gd name="connsiteY518" fmla="*/ 1971679 h 6858000"/>
              <a:gd name="connsiteX519" fmla="*/ 5809558 w 7467600"/>
              <a:gd name="connsiteY519" fmla="*/ 2198043 h 6858000"/>
              <a:gd name="connsiteX520" fmla="*/ 5788653 w 7467600"/>
              <a:gd name="connsiteY520" fmla="*/ 2489430 h 6858000"/>
              <a:gd name="connsiteX521" fmla="*/ 5793439 w 7467600"/>
              <a:gd name="connsiteY521" fmla="*/ 2575235 h 6858000"/>
              <a:gd name="connsiteX522" fmla="*/ 5796837 w 7467600"/>
              <a:gd name="connsiteY522" fmla="*/ 2637633 h 6858000"/>
              <a:gd name="connsiteX523" fmla="*/ 5818614 w 7467600"/>
              <a:gd name="connsiteY523" fmla="*/ 2473055 h 6858000"/>
              <a:gd name="connsiteX524" fmla="*/ 5829202 w 7467600"/>
              <a:gd name="connsiteY524" fmla="*/ 1971679 h 6858000"/>
              <a:gd name="connsiteX525" fmla="*/ 5911389 w 7467600"/>
              <a:gd name="connsiteY525" fmla="*/ 1898371 h 6858000"/>
              <a:gd name="connsiteX526" fmla="*/ 6237627 w 7467600"/>
              <a:gd name="connsiteY526" fmla="*/ 2231921 h 6858000"/>
              <a:gd name="connsiteX527" fmla="*/ 5911389 w 7467600"/>
              <a:gd name="connsiteY527" fmla="*/ 1898371 h 6858000"/>
              <a:gd name="connsiteX528" fmla="*/ 6944437 w 7467600"/>
              <a:gd name="connsiteY528" fmla="*/ 1575402 h 6858000"/>
              <a:gd name="connsiteX529" fmla="*/ 6304730 w 7467600"/>
              <a:gd name="connsiteY529" fmla="*/ 1766654 h 6858000"/>
              <a:gd name="connsiteX530" fmla="*/ 6944437 w 7467600"/>
              <a:gd name="connsiteY530" fmla="*/ 1575402 h 6858000"/>
              <a:gd name="connsiteX531" fmla="*/ 7019523 w 7467600"/>
              <a:gd name="connsiteY531" fmla="*/ 1519450 h 6858000"/>
              <a:gd name="connsiteX532" fmla="*/ 6298091 w 7467600"/>
              <a:gd name="connsiteY532" fmla="*/ 1737122 h 6858000"/>
              <a:gd name="connsiteX533" fmla="*/ 7019523 w 7467600"/>
              <a:gd name="connsiteY533" fmla="*/ 1519450 h 6858000"/>
              <a:gd name="connsiteX534" fmla="*/ 2399523 w 7467600"/>
              <a:gd name="connsiteY534" fmla="*/ 1428234 h 6858000"/>
              <a:gd name="connsiteX535" fmla="*/ 2224982 w 7467600"/>
              <a:gd name="connsiteY535" fmla="*/ 1826201 h 6858000"/>
              <a:gd name="connsiteX536" fmla="*/ 2096099 w 7467600"/>
              <a:gd name="connsiteY536" fmla="*/ 2345900 h 6858000"/>
              <a:gd name="connsiteX537" fmla="*/ 2283317 w 7467600"/>
              <a:gd name="connsiteY537" fmla="*/ 1796925 h 6858000"/>
              <a:gd name="connsiteX538" fmla="*/ 2399523 w 7467600"/>
              <a:gd name="connsiteY538" fmla="*/ 1428234 h 6858000"/>
              <a:gd name="connsiteX539" fmla="*/ 2448558 w 7467600"/>
              <a:gd name="connsiteY539" fmla="*/ 1373435 h 6858000"/>
              <a:gd name="connsiteX540" fmla="*/ 2312521 w 7467600"/>
              <a:gd name="connsiteY540" fmla="*/ 1806140 h 6858000"/>
              <a:gd name="connsiteX541" fmla="*/ 2127533 w 7467600"/>
              <a:gd name="connsiteY541" fmla="*/ 2348380 h 6858000"/>
              <a:gd name="connsiteX542" fmla="*/ 2358080 w 7467600"/>
              <a:gd name="connsiteY542" fmla="*/ 1866134 h 6858000"/>
              <a:gd name="connsiteX543" fmla="*/ 2407436 w 7467600"/>
              <a:gd name="connsiteY543" fmla="*/ 1651070 h 6858000"/>
              <a:gd name="connsiteX544" fmla="*/ 2448558 w 7467600"/>
              <a:gd name="connsiteY544" fmla="*/ 1373435 h 6858000"/>
              <a:gd name="connsiteX545" fmla="*/ 278707 w 7467600"/>
              <a:gd name="connsiteY545" fmla="*/ 1352270 h 6858000"/>
              <a:gd name="connsiteX546" fmla="*/ 321570 w 7467600"/>
              <a:gd name="connsiteY546" fmla="*/ 1861610 h 6858000"/>
              <a:gd name="connsiteX547" fmla="*/ 294281 w 7467600"/>
              <a:gd name="connsiteY547" fmla="*/ 1440658 h 6858000"/>
              <a:gd name="connsiteX548" fmla="*/ 278707 w 7467600"/>
              <a:gd name="connsiteY548" fmla="*/ 1352270 h 6858000"/>
              <a:gd name="connsiteX549" fmla="*/ 1423821 w 7467600"/>
              <a:gd name="connsiteY549" fmla="*/ 1351958 h 6858000"/>
              <a:gd name="connsiteX550" fmla="*/ 1638521 w 7467600"/>
              <a:gd name="connsiteY550" fmla="*/ 1908470 h 6858000"/>
              <a:gd name="connsiteX551" fmla="*/ 1754199 w 7467600"/>
              <a:gd name="connsiteY551" fmla="*/ 2149284 h 6858000"/>
              <a:gd name="connsiteX552" fmla="*/ 1908359 w 7467600"/>
              <a:gd name="connsiteY552" fmla="*/ 2364988 h 6858000"/>
              <a:gd name="connsiteX553" fmla="*/ 1647661 w 7467600"/>
              <a:gd name="connsiteY553" fmla="*/ 1825945 h 6858000"/>
              <a:gd name="connsiteX554" fmla="*/ 1423821 w 7467600"/>
              <a:gd name="connsiteY554" fmla="*/ 1351958 h 6858000"/>
              <a:gd name="connsiteX555" fmla="*/ 1431890 w 7467600"/>
              <a:gd name="connsiteY555" fmla="*/ 1306475 h 6858000"/>
              <a:gd name="connsiteX556" fmla="*/ 1507597 w 7467600"/>
              <a:gd name="connsiteY556" fmla="*/ 1446132 h 6858000"/>
              <a:gd name="connsiteX557" fmla="*/ 1674586 w 7467600"/>
              <a:gd name="connsiteY557" fmla="*/ 1813832 h 6858000"/>
              <a:gd name="connsiteX558" fmla="*/ 1815950 w 7467600"/>
              <a:gd name="connsiteY558" fmla="*/ 2128564 h 6858000"/>
              <a:gd name="connsiteX559" fmla="*/ 1984242 w 7467600"/>
              <a:gd name="connsiteY559" fmla="*/ 2430829 h 6858000"/>
              <a:gd name="connsiteX560" fmla="*/ 2014023 w 7467600"/>
              <a:gd name="connsiteY560" fmla="*/ 2450995 h 6858000"/>
              <a:gd name="connsiteX561" fmla="*/ 1747337 w 7467600"/>
              <a:gd name="connsiteY561" fmla="*/ 1855264 h 6858000"/>
              <a:gd name="connsiteX562" fmla="*/ 1533749 w 7467600"/>
              <a:gd name="connsiteY562" fmla="*/ 1478656 h 6858000"/>
              <a:gd name="connsiteX563" fmla="*/ 1431890 w 7467600"/>
              <a:gd name="connsiteY563" fmla="*/ 1306475 h 6858000"/>
              <a:gd name="connsiteX564" fmla="*/ 5052692 w 7467600"/>
              <a:gd name="connsiteY564" fmla="*/ 1292994 h 6858000"/>
              <a:gd name="connsiteX565" fmla="*/ 5200661 w 7467600"/>
              <a:gd name="connsiteY565" fmla="*/ 1635186 h 6858000"/>
              <a:gd name="connsiteX566" fmla="*/ 5297138 w 7467600"/>
              <a:gd name="connsiteY566" fmla="*/ 1906351 h 6858000"/>
              <a:gd name="connsiteX567" fmla="*/ 5052692 w 7467600"/>
              <a:gd name="connsiteY567" fmla="*/ 1292994 h 6858000"/>
              <a:gd name="connsiteX568" fmla="*/ 5009948 w 7467600"/>
              <a:gd name="connsiteY568" fmla="*/ 1273619 h 6858000"/>
              <a:gd name="connsiteX569" fmla="*/ 5121777 w 7467600"/>
              <a:gd name="connsiteY569" fmla="*/ 1654213 h 6858000"/>
              <a:gd name="connsiteX570" fmla="*/ 5293545 w 7467600"/>
              <a:gd name="connsiteY570" fmla="*/ 2072247 h 6858000"/>
              <a:gd name="connsiteX571" fmla="*/ 5294042 w 7467600"/>
              <a:gd name="connsiteY571" fmla="*/ 2065019 h 6858000"/>
              <a:gd name="connsiteX572" fmla="*/ 5171936 w 7467600"/>
              <a:gd name="connsiteY572" fmla="*/ 1647613 h 6858000"/>
              <a:gd name="connsiteX573" fmla="*/ 5009948 w 7467600"/>
              <a:gd name="connsiteY573" fmla="*/ 1273619 h 6858000"/>
              <a:gd name="connsiteX574" fmla="*/ 655236 w 7467600"/>
              <a:gd name="connsiteY574" fmla="*/ 1268632 h 6858000"/>
              <a:gd name="connsiteX575" fmla="*/ 839521 w 7467600"/>
              <a:gd name="connsiteY575" fmla="*/ 1685315 h 6858000"/>
              <a:gd name="connsiteX576" fmla="*/ 1109416 w 7467600"/>
              <a:gd name="connsiteY576" fmla="*/ 2061663 h 6858000"/>
              <a:gd name="connsiteX577" fmla="*/ 1298300 w 7467600"/>
              <a:gd name="connsiteY577" fmla="*/ 2247742 h 6858000"/>
              <a:gd name="connsiteX578" fmla="*/ 1125871 w 7467600"/>
              <a:gd name="connsiteY578" fmla="*/ 1989513 h 6858000"/>
              <a:gd name="connsiteX579" fmla="*/ 981574 w 7467600"/>
              <a:gd name="connsiteY579" fmla="*/ 1783157 h 6858000"/>
              <a:gd name="connsiteX580" fmla="*/ 922198 w 7467600"/>
              <a:gd name="connsiteY580" fmla="*/ 1677437 h 6858000"/>
              <a:gd name="connsiteX581" fmla="*/ 869293 w 7467600"/>
              <a:gd name="connsiteY581" fmla="*/ 1583214 h 6858000"/>
              <a:gd name="connsiteX582" fmla="*/ 751431 w 7467600"/>
              <a:gd name="connsiteY582" fmla="*/ 1405731 h 6858000"/>
              <a:gd name="connsiteX583" fmla="*/ 655236 w 7467600"/>
              <a:gd name="connsiteY583" fmla="*/ 1268632 h 6858000"/>
              <a:gd name="connsiteX584" fmla="*/ 6516292 w 7467600"/>
              <a:gd name="connsiteY584" fmla="*/ 1263064 h 6858000"/>
              <a:gd name="connsiteX585" fmla="*/ 5736320 w 7467600"/>
              <a:gd name="connsiteY585" fmla="*/ 1501803 h 6858000"/>
              <a:gd name="connsiteX586" fmla="*/ 6516292 w 7467600"/>
              <a:gd name="connsiteY586" fmla="*/ 1263064 h 6858000"/>
              <a:gd name="connsiteX587" fmla="*/ 291466 w 7467600"/>
              <a:gd name="connsiteY587" fmla="*/ 1250369 h 6858000"/>
              <a:gd name="connsiteX588" fmla="*/ 323180 w 7467600"/>
              <a:gd name="connsiteY588" fmla="*/ 1435283 h 6858000"/>
              <a:gd name="connsiteX589" fmla="*/ 349381 w 7467600"/>
              <a:gd name="connsiteY589" fmla="*/ 1875041 h 6858000"/>
              <a:gd name="connsiteX590" fmla="*/ 374363 w 7467600"/>
              <a:gd name="connsiteY590" fmla="*/ 1506494 h 6858000"/>
              <a:gd name="connsiteX591" fmla="*/ 302168 w 7467600"/>
              <a:gd name="connsiteY591" fmla="*/ 1274495 h 6858000"/>
              <a:gd name="connsiteX592" fmla="*/ 291466 w 7467600"/>
              <a:gd name="connsiteY592" fmla="*/ 1250369 h 6858000"/>
              <a:gd name="connsiteX593" fmla="*/ 678222 w 7467600"/>
              <a:gd name="connsiteY593" fmla="*/ 1248670 h 6858000"/>
              <a:gd name="connsiteX594" fmla="*/ 775536 w 7467600"/>
              <a:gd name="connsiteY594" fmla="*/ 1388015 h 6858000"/>
              <a:gd name="connsiteX595" fmla="*/ 894529 w 7467600"/>
              <a:gd name="connsiteY595" fmla="*/ 1567739 h 6858000"/>
              <a:gd name="connsiteX596" fmla="*/ 948000 w 7467600"/>
              <a:gd name="connsiteY596" fmla="*/ 1663088 h 6858000"/>
              <a:gd name="connsiteX597" fmla="*/ 1006812 w 7467600"/>
              <a:gd name="connsiteY597" fmla="*/ 1767683 h 6858000"/>
              <a:gd name="connsiteX598" fmla="*/ 1149133 w 7467600"/>
              <a:gd name="connsiteY598" fmla="*/ 1971513 h 6858000"/>
              <a:gd name="connsiteX599" fmla="*/ 1333952 w 7467600"/>
              <a:gd name="connsiteY599" fmla="*/ 2251620 h 6858000"/>
              <a:gd name="connsiteX600" fmla="*/ 1337329 w 7467600"/>
              <a:gd name="connsiteY600" fmla="*/ 2258350 h 6858000"/>
              <a:gd name="connsiteX601" fmla="*/ 1014726 w 7467600"/>
              <a:gd name="connsiteY601" fmla="*/ 1615556 h 6858000"/>
              <a:gd name="connsiteX602" fmla="*/ 678222 w 7467600"/>
              <a:gd name="connsiteY602" fmla="*/ 1248670 h 6858000"/>
              <a:gd name="connsiteX603" fmla="*/ 6691602 w 7467600"/>
              <a:gd name="connsiteY603" fmla="*/ 1140573 h 6858000"/>
              <a:gd name="connsiteX604" fmla="*/ 6571100 w 7467600"/>
              <a:gd name="connsiteY604" fmla="*/ 1183662 h 6858000"/>
              <a:gd name="connsiteX605" fmla="*/ 6241687 w 7467600"/>
              <a:gd name="connsiteY605" fmla="*/ 1257600 h 6858000"/>
              <a:gd name="connsiteX606" fmla="*/ 5693009 w 7467600"/>
              <a:gd name="connsiteY606" fmla="*/ 1478256 h 6858000"/>
              <a:gd name="connsiteX607" fmla="*/ 6548420 w 7467600"/>
              <a:gd name="connsiteY607" fmla="*/ 1214599 h 6858000"/>
              <a:gd name="connsiteX608" fmla="*/ 6605473 w 7467600"/>
              <a:gd name="connsiteY608" fmla="*/ 1184686 h 6858000"/>
              <a:gd name="connsiteX609" fmla="*/ 6691602 w 7467600"/>
              <a:gd name="connsiteY609" fmla="*/ 1140573 h 6858000"/>
              <a:gd name="connsiteX610" fmla="*/ 4002475 w 7467600"/>
              <a:gd name="connsiteY610" fmla="*/ 1037802 h 6858000"/>
              <a:gd name="connsiteX611" fmla="*/ 4000324 w 7467600"/>
              <a:gd name="connsiteY611" fmla="*/ 1039362 h 6858000"/>
              <a:gd name="connsiteX612" fmla="*/ 4002862 w 7467600"/>
              <a:gd name="connsiteY612" fmla="*/ 1042866 h 6858000"/>
              <a:gd name="connsiteX613" fmla="*/ 4002475 w 7467600"/>
              <a:gd name="connsiteY613" fmla="*/ 1037802 h 6858000"/>
              <a:gd name="connsiteX614" fmla="*/ 506322 w 7467600"/>
              <a:gd name="connsiteY614" fmla="*/ 1020997 h 6858000"/>
              <a:gd name="connsiteX615" fmla="*/ 533068 w 7467600"/>
              <a:gd name="connsiteY615" fmla="*/ 1029409 h 6858000"/>
              <a:gd name="connsiteX616" fmla="*/ 1232525 w 7467600"/>
              <a:gd name="connsiteY616" fmla="*/ 1804675 h 6858000"/>
              <a:gd name="connsiteX617" fmla="*/ 1388858 w 7467600"/>
              <a:gd name="connsiteY617" fmla="*/ 2368011 h 6858000"/>
              <a:gd name="connsiteX618" fmla="*/ 1384098 w 7467600"/>
              <a:gd name="connsiteY618" fmla="*/ 2378125 h 6858000"/>
              <a:gd name="connsiteX619" fmla="*/ 1425393 w 7467600"/>
              <a:gd name="connsiteY619" fmla="*/ 2589124 h 6858000"/>
              <a:gd name="connsiteX620" fmla="*/ 1424001 w 7467600"/>
              <a:gd name="connsiteY620" fmla="*/ 2597541 h 6858000"/>
              <a:gd name="connsiteX621" fmla="*/ 2152729 w 7467600"/>
              <a:gd name="connsiteY621" fmla="*/ 2864487 h 6858000"/>
              <a:gd name="connsiteX622" fmla="*/ 2020609 w 7467600"/>
              <a:gd name="connsiteY622" fmla="*/ 2539671 h 6858000"/>
              <a:gd name="connsiteX623" fmla="*/ 2018920 w 7467600"/>
              <a:gd name="connsiteY623" fmla="*/ 2536309 h 6858000"/>
              <a:gd name="connsiteX624" fmla="*/ 1342441 w 7467600"/>
              <a:gd name="connsiteY624" fmla="*/ 1173017 h 6858000"/>
              <a:gd name="connsiteX625" fmla="*/ 1367925 w 7467600"/>
              <a:gd name="connsiteY625" fmla="*/ 1135648 h 6858000"/>
              <a:gd name="connsiteX626" fmla="*/ 1771401 w 7467600"/>
              <a:gd name="connsiteY626" fmla="*/ 1806673 h 6858000"/>
              <a:gd name="connsiteX627" fmla="*/ 1972385 w 7467600"/>
              <a:gd name="connsiteY627" fmla="*/ 2198735 h 6858000"/>
              <a:gd name="connsiteX628" fmla="*/ 2040892 w 7467600"/>
              <a:gd name="connsiteY628" fmla="*/ 2405205 h 6858000"/>
              <a:gd name="connsiteX629" fmla="*/ 2131689 w 7467600"/>
              <a:gd name="connsiteY629" fmla="*/ 1936926 h 6858000"/>
              <a:gd name="connsiteX630" fmla="*/ 2454820 w 7467600"/>
              <a:gd name="connsiteY630" fmla="*/ 1248808 h 6858000"/>
              <a:gd name="connsiteX631" fmla="*/ 2492512 w 7467600"/>
              <a:gd name="connsiteY631" fmla="*/ 1302920 h 6858000"/>
              <a:gd name="connsiteX632" fmla="*/ 2081216 w 7467600"/>
              <a:gd name="connsiteY632" fmla="*/ 2527513 h 6858000"/>
              <a:gd name="connsiteX633" fmla="*/ 2081211 w 7467600"/>
              <a:gd name="connsiteY633" fmla="*/ 2528916 h 6858000"/>
              <a:gd name="connsiteX634" fmla="*/ 2199067 w 7467600"/>
              <a:gd name="connsiteY634" fmla="*/ 2884061 h 6858000"/>
              <a:gd name="connsiteX635" fmla="*/ 3192586 w 7467600"/>
              <a:gd name="connsiteY635" fmla="*/ 3411496 h 6858000"/>
              <a:gd name="connsiteX636" fmla="*/ 3182620 w 7467600"/>
              <a:gd name="connsiteY636" fmla="*/ 3483279 h 6858000"/>
              <a:gd name="connsiteX637" fmla="*/ 2435119 w 7467600"/>
              <a:gd name="connsiteY637" fmla="*/ 3080173 h 6858000"/>
              <a:gd name="connsiteX638" fmla="*/ 2410152 w 7467600"/>
              <a:gd name="connsiteY638" fmla="*/ 3063751 h 6858000"/>
              <a:gd name="connsiteX639" fmla="*/ 2408099 w 7467600"/>
              <a:gd name="connsiteY639" fmla="*/ 3064403 h 6858000"/>
              <a:gd name="connsiteX640" fmla="*/ 2407218 w 7467600"/>
              <a:gd name="connsiteY640" fmla="*/ 3070324 h 6858000"/>
              <a:gd name="connsiteX641" fmla="*/ 2380138 w 7467600"/>
              <a:gd name="connsiteY641" fmla="*/ 3099341 h 6858000"/>
              <a:gd name="connsiteX642" fmla="*/ 1765923 w 7467600"/>
              <a:gd name="connsiteY642" fmla="*/ 3581043 h 6858000"/>
              <a:gd name="connsiteX643" fmla="*/ 1702258 w 7467600"/>
              <a:gd name="connsiteY643" fmla="*/ 3612286 h 6858000"/>
              <a:gd name="connsiteX644" fmla="*/ 1538370 w 7467600"/>
              <a:gd name="connsiteY644" fmla="*/ 3811804 h 6858000"/>
              <a:gd name="connsiteX645" fmla="*/ 542867 w 7467600"/>
              <a:gd name="connsiteY645" fmla="*/ 4944092 h 6858000"/>
              <a:gd name="connsiteX646" fmla="*/ 515800 w 7467600"/>
              <a:gd name="connsiteY646" fmla="*/ 4862180 h 6858000"/>
              <a:gd name="connsiteX647" fmla="*/ 909145 w 7467600"/>
              <a:gd name="connsiteY647" fmla="*/ 4199225 h 6858000"/>
              <a:gd name="connsiteX648" fmla="*/ 1214067 w 7467600"/>
              <a:gd name="connsiteY648" fmla="*/ 3908561 h 6858000"/>
              <a:gd name="connsiteX649" fmla="*/ 640967 w 7467600"/>
              <a:gd name="connsiteY649" fmla="*/ 4105601 h 6858000"/>
              <a:gd name="connsiteX650" fmla="*/ 112563 w 7467600"/>
              <a:gd name="connsiteY650" fmla="*/ 4396952 h 6858000"/>
              <a:gd name="connsiteX651" fmla="*/ 0 w 7467600"/>
              <a:gd name="connsiteY651" fmla="*/ 4466006 h 6858000"/>
              <a:gd name="connsiteX652" fmla="*/ 0 w 7467600"/>
              <a:gd name="connsiteY652" fmla="*/ 4233763 h 6858000"/>
              <a:gd name="connsiteX653" fmla="*/ 36881 w 7467600"/>
              <a:gd name="connsiteY653" fmla="*/ 4200118 h 6858000"/>
              <a:gd name="connsiteX654" fmla="*/ 910534 w 7467600"/>
              <a:gd name="connsiteY654" fmla="*/ 3629753 h 6858000"/>
              <a:gd name="connsiteX655" fmla="*/ 1578717 w 7467600"/>
              <a:gd name="connsiteY655" fmla="*/ 3575982 h 6858000"/>
              <a:gd name="connsiteX656" fmla="*/ 2338780 w 7467600"/>
              <a:gd name="connsiteY656" fmla="*/ 3033725 h 6858000"/>
              <a:gd name="connsiteX657" fmla="*/ 1807991 w 7467600"/>
              <a:gd name="connsiteY657" fmla="*/ 2807184 h 6858000"/>
              <a:gd name="connsiteX658" fmla="*/ 1416358 w 7467600"/>
              <a:gd name="connsiteY658" fmla="*/ 3112571 h 6858000"/>
              <a:gd name="connsiteX659" fmla="*/ 939066 w 7467600"/>
              <a:gd name="connsiteY659" fmla="*/ 3378798 h 6858000"/>
              <a:gd name="connsiteX660" fmla="*/ 115099 w 7467600"/>
              <a:gd name="connsiteY660" fmla="*/ 3607650 h 6858000"/>
              <a:gd name="connsiteX661" fmla="*/ 97284 w 7467600"/>
              <a:gd name="connsiteY661" fmla="*/ 3520393 h 6858000"/>
              <a:gd name="connsiteX662" fmla="*/ 922050 w 7467600"/>
              <a:gd name="connsiteY662" fmla="*/ 3074867 h 6858000"/>
              <a:gd name="connsiteX663" fmla="*/ 1405265 w 7467600"/>
              <a:gd name="connsiteY663" fmla="*/ 3016319 h 6858000"/>
              <a:gd name="connsiteX664" fmla="*/ 1407512 w 7467600"/>
              <a:gd name="connsiteY664" fmla="*/ 3018001 h 6858000"/>
              <a:gd name="connsiteX665" fmla="*/ 1726266 w 7467600"/>
              <a:gd name="connsiteY665" fmla="*/ 2777274 h 6858000"/>
              <a:gd name="connsiteX666" fmla="*/ 625390 w 7467600"/>
              <a:gd name="connsiteY666" fmla="*/ 2514541 h 6858000"/>
              <a:gd name="connsiteX667" fmla="*/ 619799 w 7467600"/>
              <a:gd name="connsiteY667" fmla="*/ 2527180 h 6858000"/>
              <a:gd name="connsiteX668" fmla="*/ 310030 w 7467600"/>
              <a:gd name="connsiteY668" fmla="*/ 2771818 h 6858000"/>
              <a:gd name="connsiteX669" fmla="*/ 173877 w 7467600"/>
              <a:gd name="connsiteY669" fmla="*/ 2937056 h 6858000"/>
              <a:gd name="connsiteX670" fmla="*/ 77889 w 7467600"/>
              <a:gd name="connsiteY670" fmla="*/ 3138440 h 6858000"/>
              <a:gd name="connsiteX671" fmla="*/ 0 w 7467600"/>
              <a:gd name="connsiteY671" fmla="*/ 3271395 h 6858000"/>
              <a:gd name="connsiteX672" fmla="*/ 0 w 7467600"/>
              <a:gd name="connsiteY672" fmla="*/ 3153002 h 6858000"/>
              <a:gd name="connsiteX673" fmla="*/ 2386 w 7467600"/>
              <a:gd name="connsiteY673" fmla="*/ 3149203 h 6858000"/>
              <a:gd name="connsiteX674" fmla="*/ 89753 w 7467600"/>
              <a:gd name="connsiteY674" fmla="*/ 2987702 h 6858000"/>
              <a:gd name="connsiteX675" fmla="*/ 76869 w 7467600"/>
              <a:gd name="connsiteY675" fmla="*/ 3005404 h 6858000"/>
              <a:gd name="connsiteX676" fmla="*/ 32049 w 7467600"/>
              <a:gd name="connsiteY676" fmla="*/ 3065814 h 6858000"/>
              <a:gd name="connsiteX677" fmla="*/ 0 w 7467600"/>
              <a:gd name="connsiteY677" fmla="*/ 3108744 h 6858000"/>
              <a:gd name="connsiteX678" fmla="*/ 0 w 7467600"/>
              <a:gd name="connsiteY678" fmla="*/ 3058059 h 6858000"/>
              <a:gd name="connsiteX679" fmla="*/ 7610 w 7467600"/>
              <a:gd name="connsiteY679" fmla="*/ 3047889 h 6858000"/>
              <a:gd name="connsiteX680" fmla="*/ 52419 w 7467600"/>
              <a:gd name="connsiteY680" fmla="*/ 2987479 h 6858000"/>
              <a:gd name="connsiteX681" fmla="*/ 59142 w 7467600"/>
              <a:gd name="connsiteY681" fmla="*/ 2978488 h 6858000"/>
              <a:gd name="connsiteX682" fmla="*/ 0 w 7467600"/>
              <a:gd name="connsiteY682" fmla="*/ 3015334 h 6858000"/>
              <a:gd name="connsiteX683" fmla="*/ 0 w 7467600"/>
              <a:gd name="connsiteY683" fmla="*/ 2914286 h 6858000"/>
              <a:gd name="connsiteX684" fmla="*/ 36383 w 7467600"/>
              <a:gd name="connsiteY684" fmla="*/ 2901128 h 6858000"/>
              <a:gd name="connsiteX685" fmla="*/ 156329 w 7467600"/>
              <a:gd name="connsiteY685" fmla="*/ 2840533 h 6858000"/>
              <a:gd name="connsiteX686" fmla="*/ 358355 w 7467600"/>
              <a:gd name="connsiteY686" fmla="*/ 2620471 h 6858000"/>
              <a:gd name="connsiteX687" fmla="*/ 510577 w 7467600"/>
              <a:gd name="connsiteY687" fmla="*/ 2501244 h 6858000"/>
              <a:gd name="connsiteX688" fmla="*/ 211967 w 7467600"/>
              <a:gd name="connsiteY688" fmla="*/ 2479171 h 6858000"/>
              <a:gd name="connsiteX689" fmla="*/ 0 w 7467600"/>
              <a:gd name="connsiteY689" fmla="*/ 2476398 h 6858000"/>
              <a:gd name="connsiteX690" fmla="*/ 0 w 7467600"/>
              <a:gd name="connsiteY690" fmla="*/ 2389189 h 6858000"/>
              <a:gd name="connsiteX691" fmla="*/ 103062 w 7467600"/>
              <a:gd name="connsiteY691" fmla="*/ 2389518 h 6858000"/>
              <a:gd name="connsiteX692" fmla="*/ 510734 w 7467600"/>
              <a:gd name="connsiteY692" fmla="*/ 2416201 h 6858000"/>
              <a:gd name="connsiteX693" fmla="*/ 279257 w 7467600"/>
              <a:gd name="connsiteY693" fmla="*/ 2092102 h 6858000"/>
              <a:gd name="connsiteX694" fmla="*/ 65265 w 7467600"/>
              <a:gd name="connsiteY694" fmla="*/ 2006049 h 6858000"/>
              <a:gd name="connsiteX695" fmla="*/ 0 w 7467600"/>
              <a:gd name="connsiteY695" fmla="*/ 1982532 h 6858000"/>
              <a:gd name="connsiteX696" fmla="*/ 0 w 7467600"/>
              <a:gd name="connsiteY696" fmla="*/ 1912789 h 6858000"/>
              <a:gd name="connsiteX697" fmla="*/ 97460 w 7467600"/>
              <a:gd name="connsiteY697" fmla="*/ 1953725 h 6858000"/>
              <a:gd name="connsiteX698" fmla="*/ 221272 w 7467600"/>
              <a:gd name="connsiteY698" fmla="*/ 1980766 h 6858000"/>
              <a:gd name="connsiteX699" fmla="*/ 116765 w 7467600"/>
              <a:gd name="connsiteY699" fmla="*/ 1911033 h 6858000"/>
              <a:gd name="connsiteX700" fmla="*/ 16405 w 7467600"/>
              <a:gd name="connsiteY700" fmla="*/ 1803412 h 6858000"/>
              <a:gd name="connsiteX701" fmla="*/ 0 w 7467600"/>
              <a:gd name="connsiteY701" fmla="*/ 1784777 h 6858000"/>
              <a:gd name="connsiteX702" fmla="*/ 0 w 7467600"/>
              <a:gd name="connsiteY702" fmla="*/ 1740082 h 6858000"/>
              <a:gd name="connsiteX703" fmla="*/ 39394 w 7467600"/>
              <a:gd name="connsiteY703" fmla="*/ 1784856 h 6858000"/>
              <a:gd name="connsiteX704" fmla="*/ 135813 w 7467600"/>
              <a:gd name="connsiteY704" fmla="*/ 1888838 h 6858000"/>
              <a:gd name="connsiteX705" fmla="*/ 242575 w 7467600"/>
              <a:gd name="connsiteY705" fmla="*/ 1958841 h 6858000"/>
              <a:gd name="connsiteX706" fmla="*/ 82197 w 7467600"/>
              <a:gd name="connsiteY706" fmla="*/ 1754826 h 6858000"/>
              <a:gd name="connsiteX707" fmla="*/ 0 w 7467600"/>
              <a:gd name="connsiteY707" fmla="*/ 1679650 h 6858000"/>
              <a:gd name="connsiteX708" fmla="*/ 0 w 7467600"/>
              <a:gd name="connsiteY708" fmla="*/ 1602463 h 6858000"/>
              <a:gd name="connsiteX709" fmla="*/ 84689 w 7467600"/>
              <a:gd name="connsiteY709" fmla="*/ 1677442 h 6858000"/>
              <a:gd name="connsiteX710" fmla="*/ 298437 w 7467600"/>
              <a:gd name="connsiteY710" fmla="*/ 1968019 h 6858000"/>
              <a:gd name="connsiteX711" fmla="*/ 227269 w 7467600"/>
              <a:gd name="connsiteY711" fmla="*/ 1114064 h 6858000"/>
              <a:gd name="connsiteX712" fmla="*/ 248003 w 7467600"/>
              <a:gd name="connsiteY712" fmla="*/ 1089613 h 6858000"/>
              <a:gd name="connsiteX713" fmla="*/ 427020 w 7467600"/>
              <a:gd name="connsiteY713" fmla="*/ 1619803 h 6858000"/>
              <a:gd name="connsiteX714" fmla="*/ 340345 w 7467600"/>
              <a:gd name="connsiteY714" fmla="*/ 2027739 h 6858000"/>
              <a:gd name="connsiteX715" fmla="*/ 360865 w 7467600"/>
              <a:gd name="connsiteY715" fmla="*/ 2044827 h 6858000"/>
              <a:gd name="connsiteX716" fmla="*/ 560414 w 7467600"/>
              <a:gd name="connsiteY716" fmla="*/ 2421457 h 6858000"/>
              <a:gd name="connsiteX717" fmla="*/ 1359703 w 7467600"/>
              <a:gd name="connsiteY717" fmla="*/ 2578554 h 6858000"/>
              <a:gd name="connsiteX718" fmla="*/ 1359422 w 7467600"/>
              <a:gd name="connsiteY718" fmla="*/ 2577994 h 6858000"/>
              <a:gd name="connsiteX719" fmla="*/ 828701 w 7467600"/>
              <a:gd name="connsiteY719" fmla="*/ 1839520 h 6858000"/>
              <a:gd name="connsiteX720" fmla="*/ 494427 w 7467600"/>
              <a:gd name="connsiteY720" fmla="*/ 1092333 h 6858000"/>
              <a:gd name="connsiteX721" fmla="*/ 506322 w 7467600"/>
              <a:gd name="connsiteY721" fmla="*/ 1020997 h 6858000"/>
              <a:gd name="connsiteX722" fmla="*/ 4570198 w 7467600"/>
              <a:gd name="connsiteY722" fmla="*/ 978081 h 6858000"/>
              <a:gd name="connsiteX723" fmla="*/ 4523691 w 7467600"/>
              <a:gd name="connsiteY723" fmla="*/ 1127776 h 6858000"/>
              <a:gd name="connsiteX724" fmla="*/ 4509875 w 7467600"/>
              <a:gd name="connsiteY724" fmla="*/ 1167552 h 6858000"/>
              <a:gd name="connsiteX725" fmla="*/ 4478168 w 7467600"/>
              <a:gd name="connsiteY725" fmla="*/ 1260735 h 6858000"/>
              <a:gd name="connsiteX726" fmla="*/ 4409309 w 7467600"/>
              <a:gd name="connsiteY726" fmla="*/ 1666996 h 6858000"/>
              <a:gd name="connsiteX727" fmla="*/ 4370031 w 7467600"/>
              <a:gd name="connsiteY727" fmla="*/ 1955666 h 6858000"/>
              <a:gd name="connsiteX728" fmla="*/ 4570198 w 7467600"/>
              <a:gd name="connsiteY728" fmla="*/ 978081 h 6858000"/>
              <a:gd name="connsiteX729" fmla="*/ 4557898 w 7467600"/>
              <a:gd name="connsiteY729" fmla="*/ 900011 h 6858000"/>
              <a:gd name="connsiteX730" fmla="*/ 4344840 w 7467600"/>
              <a:gd name="connsiteY730" fmla="*/ 1922038 h 6858000"/>
              <a:gd name="connsiteX731" fmla="*/ 4378710 w 7467600"/>
              <a:gd name="connsiteY731" fmla="*/ 1665516 h 6858000"/>
              <a:gd name="connsiteX732" fmla="*/ 4448798 w 7467600"/>
              <a:gd name="connsiteY732" fmla="*/ 1253024 h 6858000"/>
              <a:gd name="connsiteX733" fmla="*/ 4480315 w 7467600"/>
              <a:gd name="connsiteY733" fmla="*/ 1158454 h 6858000"/>
              <a:gd name="connsiteX734" fmla="*/ 4494133 w 7467600"/>
              <a:gd name="connsiteY734" fmla="*/ 1118676 h 6858000"/>
              <a:gd name="connsiteX735" fmla="*/ 4557898 w 7467600"/>
              <a:gd name="connsiteY735" fmla="*/ 900011 h 6858000"/>
              <a:gd name="connsiteX736" fmla="*/ 5870151 w 7467600"/>
              <a:gd name="connsiteY736" fmla="*/ 898890 h 6858000"/>
              <a:gd name="connsiteX737" fmla="*/ 5861335 w 7467600"/>
              <a:gd name="connsiteY737" fmla="*/ 899177 h 6858000"/>
              <a:gd name="connsiteX738" fmla="*/ 5843702 w 7467600"/>
              <a:gd name="connsiteY738" fmla="*/ 899748 h 6858000"/>
              <a:gd name="connsiteX739" fmla="*/ 5651107 w 7467600"/>
              <a:gd name="connsiteY739" fmla="*/ 920306 h 6858000"/>
              <a:gd name="connsiteX740" fmla="*/ 5459407 w 7467600"/>
              <a:gd name="connsiteY740" fmla="*/ 940975 h 6858000"/>
              <a:gd name="connsiteX741" fmla="*/ 5374846 w 7467600"/>
              <a:gd name="connsiteY741" fmla="*/ 941988 h 6858000"/>
              <a:gd name="connsiteX742" fmla="*/ 5256105 w 7467600"/>
              <a:gd name="connsiteY742" fmla="*/ 945632 h 6858000"/>
              <a:gd name="connsiteX743" fmla="*/ 5107071 w 7467600"/>
              <a:gd name="connsiteY743" fmla="*/ 969720 h 6858000"/>
              <a:gd name="connsiteX744" fmla="*/ 4998681 w 7467600"/>
              <a:gd name="connsiteY744" fmla="*/ 988771 h 6858000"/>
              <a:gd name="connsiteX745" fmla="*/ 5870151 w 7467600"/>
              <a:gd name="connsiteY745" fmla="*/ 898890 h 6858000"/>
              <a:gd name="connsiteX746" fmla="*/ 5504425 w 7467600"/>
              <a:gd name="connsiteY746" fmla="*/ 848067 h 6858000"/>
              <a:gd name="connsiteX747" fmla="*/ 4968849 w 7467600"/>
              <a:gd name="connsiteY747" fmla="*/ 962318 h 6858000"/>
              <a:gd name="connsiteX748" fmla="*/ 5104039 w 7467600"/>
              <a:gd name="connsiteY748" fmla="*/ 940634 h 6858000"/>
              <a:gd name="connsiteX749" fmla="*/ 5256311 w 7467600"/>
              <a:gd name="connsiteY749" fmla="*/ 916490 h 6858000"/>
              <a:gd name="connsiteX750" fmla="*/ 5377381 w 7467600"/>
              <a:gd name="connsiteY750" fmla="*/ 912671 h 6858000"/>
              <a:gd name="connsiteX751" fmla="*/ 5460148 w 7467600"/>
              <a:gd name="connsiteY751" fmla="*/ 911442 h 6858000"/>
              <a:gd name="connsiteX752" fmla="*/ 5648971 w 7467600"/>
              <a:gd name="connsiteY752" fmla="*/ 891331 h 6858000"/>
              <a:gd name="connsiteX753" fmla="*/ 5844807 w 7467600"/>
              <a:gd name="connsiteY753" fmla="*/ 870718 h 6858000"/>
              <a:gd name="connsiteX754" fmla="*/ 5862975 w 7467600"/>
              <a:gd name="connsiteY754" fmla="*/ 869756 h 6858000"/>
              <a:gd name="connsiteX755" fmla="*/ 5920887 w 7467600"/>
              <a:gd name="connsiteY755" fmla="*/ 865929 h 6858000"/>
              <a:gd name="connsiteX756" fmla="*/ 5504425 w 7467600"/>
              <a:gd name="connsiteY756" fmla="*/ 848067 h 6858000"/>
              <a:gd name="connsiteX757" fmla="*/ 3607114 w 7467600"/>
              <a:gd name="connsiteY757" fmla="*/ 467441 h 6858000"/>
              <a:gd name="connsiteX758" fmla="*/ 3296242 w 7467600"/>
              <a:gd name="connsiteY758" fmla="*/ 807991 h 6858000"/>
              <a:gd name="connsiteX759" fmla="*/ 3174674 w 7467600"/>
              <a:gd name="connsiteY759" fmla="*/ 919759 h 6858000"/>
              <a:gd name="connsiteX760" fmla="*/ 3042978 w 7467600"/>
              <a:gd name="connsiteY760" fmla="*/ 1054894 h 6858000"/>
              <a:gd name="connsiteX761" fmla="*/ 2968914 w 7467600"/>
              <a:gd name="connsiteY761" fmla="*/ 1133756 h 6858000"/>
              <a:gd name="connsiteX762" fmla="*/ 3103823 w 7467600"/>
              <a:gd name="connsiteY762" fmla="*/ 1026814 h 6858000"/>
              <a:gd name="connsiteX763" fmla="*/ 3607114 w 7467600"/>
              <a:gd name="connsiteY763" fmla="*/ 467441 h 6858000"/>
              <a:gd name="connsiteX764" fmla="*/ 3744487 w 7467600"/>
              <a:gd name="connsiteY764" fmla="*/ 383136 h 6858000"/>
              <a:gd name="connsiteX765" fmla="*/ 3970213 w 7467600"/>
              <a:gd name="connsiteY765" fmla="*/ 995559 h 6858000"/>
              <a:gd name="connsiteX766" fmla="*/ 3744487 w 7467600"/>
              <a:gd name="connsiteY766" fmla="*/ 383136 h 6858000"/>
              <a:gd name="connsiteX767" fmla="*/ 3624562 w 7467600"/>
              <a:gd name="connsiteY767" fmla="*/ 367041 h 6858000"/>
              <a:gd name="connsiteX768" fmla="*/ 3489712 w 7467600"/>
              <a:gd name="connsiteY768" fmla="*/ 485386 h 6858000"/>
              <a:gd name="connsiteX769" fmla="*/ 3182994 w 7467600"/>
              <a:gd name="connsiteY769" fmla="*/ 828265 h 6858000"/>
              <a:gd name="connsiteX770" fmla="*/ 2892114 w 7467600"/>
              <a:gd name="connsiteY770" fmla="*/ 1172635 h 6858000"/>
              <a:gd name="connsiteX771" fmla="*/ 3021459 w 7467600"/>
              <a:gd name="connsiteY771" fmla="*/ 1035385 h 6858000"/>
              <a:gd name="connsiteX772" fmla="*/ 3153873 w 7467600"/>
              <a:gd name="connsiteY772" fmla="*/ 898971 h 6858000"/>
              <a:gd name="connsiteX773" fmla="*/ 3276511 w 7467600"/>
              <a:gd name="connsiteY773" fmla="*/ 786423 h 6858000"/>
              <a:gd name="connsiteX774" fmla="*/ 3584154 w 7467600"/>
              <a:gd name="connsiteY774" fmla="*/ 448218 h 6858000"/>
              <a:gd name="connsiteX775" fmla="*/ 3624562 w 7467600"/>
              <a:gd name="connsiteY775" fmla="*/ 367041 h 6858000"/>
              <a:gd name="connsiteX776" fmla="*/ 3766672 w 7467600"/>
              <a:gd name="connsiteY776" fmla="*/ 359429 h 6858000"/>
              <a:gd name="connsiteX777" fmla="*/ 3996338 w 7467600"/>
              <a:gd name="connsiteY777" fmla="*/ 968237 h 6858000"/>
              <a:gd name="connsiteX778" fmla="*/ 3766672 w 7467600"/>
              <a:gd name="connsiteY778" fmla="*/ 359429 h 6858000"/>
              <a:gd name="connsiteX779" fmla="*/ 5805386 w 7467600"/>
              <a:gd name="connsiteY779" fmla="*/ 239240 h 6858000"/>
              <a:gd name="connsiteX780" fmla="*/ 5736947 w 7467600"/>
              <a:gd name="connsiteY780" fmla="*/ 261367 h 6858000"/>
              <a:gd name="connsiteX781" fmla="*/ 5427012 w 7467600"/>
              <a:gd name="connsiteY781" fmla="*/ 311272 h 6858000"/>
              <a:gd name="connsiteX782" fmla="*/ 5147818 w 7467600"/>
              <a:gd name="connsiteY782" fmla="*/ 322112 h 6858000"/>
              <a:gd name="connsiteX783" fmla="*/ 5060854 w 7467600"/>
              <a:gd name="connsiteY783" fmla="*/ 311882 h 6858000"/>
              <a:gd name="connsiteX784" fmla="*/ 4945989 w 7467600"/>
              <a:gd name="connsiteY784" fmla="*/ 300516 h 6858000"/>
              <a:gd name="connsiteX785" fmla="*/ 5410479 w 7467600"/>
              <a:gd name="connsiteY785" fmla="*/ 348434 h 6858000"/>
              <a:gd name="connsiteX786" fmla="*/ 5805386 w 7467600"/>
              <a:gd name="connsiteY786" fmla="*/ 239240 h 6858000"/>
              <a:gd name="connsiteX787" fmla="*/ 5905192 w 7467600"/>
              <a:gd name="connsiteY787" fmla="*/ 163079 h 6858000"/>
              <a:gd name="connsiteX788" fmla="*/ 5865655 w 7467600"/>
              <a:gd name="connsiteY788" fmla="*/ 171901 h 6858000"/>
              <a:gd name="connsiteX789" fmla="*/ 5259740 w 7467600"/>
              <a:gd name="connsiteY789" fmla="*/ 257013 h 6858000"/>
              <a:gd name="connsiteX790" fmla="*/ 5208466 w 7467600"/>
              <a:gd name="connsiteY790" fmla="*/ 257550 h 6858000"/>
              <a:gd name="connsiteX791" fmla="*/ 4980204 w 7467600"/>
              <a:gd name="connsiteY791" fmla="*/ 271903 h 6858000"/>
              <a:gd name="connsiteX792" fmla="*/ 5068068 w 7467600"/>
              <a:gd name="connsiteY792" fmla="*/ 282244 h 6858000"/>
              <a:gd name="connsiteX793" fmla="*/ 5153231 w 7467600"/>
              <a:gd name="connsiteY793" fmla="*/ 292240 h 6858000"/>
              <a:gd name="connsiteX794" fmla="*/ 5426491 w 7467600"/>
              <a:gd name="connsiteY794" fmla="*/ 281128 h 6858000"/>
              <a:gd name="connsiteX795" fmla="*/ 5731212 w 7467600"/>
              <a:gd name="connsiteY795" fmla="*/ 231951 h 6858000"/>
              <a:gd name="connsiteX796" fmla="*/ 5905192 w 7467600"/>
              <a:gd name="connsiteY796" fmla="*/ 163079 h 6858000"/>
              <a:gd name="connsiteX797" fmla="*/ 5944437 w 7467600"/>
              <a:gd name="connsiteY797" fmla="*/ 113829 h 6858000"/>
              <a:gd name="connsiteX798" fmla="*/ 5825032 w 7467600"/>
              <a:gd name="connsiteY798" fmla="*/ 146405 h 6858000"/>
              <a:gd name="connsiteX799" fmla="*/ 4955599 w 7467600"/>
              <a:gd name="connsiteY799" fmla="*/ 247008 h 6858000"/>
              <a:gd name="connsiteX800" fmla="*/ 5210104 w 7467600"/>
              <a:gd name="connsiteY800" fmla="*/ 228123 h 6858000"/>
              <a:gd name="connsiteX801" fmla="*/ 5261015 w 7467600"/>
              <a:gd name="connsiteY801" fmla="*/ 227087 h 6858000"/>
              <a:gd name="connsiteX802" fmla="*/ 5861181 w 7467600"/>
              <a:gd name="connsiteY802" fmla="*/ 143093 h 6858000"/>
              <a:gd name="connsiteX803" fmla="*/ 5961252 w 7467600"/>
              <a:gd name="connsiteY803" fmla="*/ 114820 h 6858000"/>
              <a:gd name="connsiteX804" fmla="*/ 5944437 w 7467600"/>
              <a:gd name="connsiteY804" fmla="*/ 113829 h 6858000"/>
              <a:gd name="connsiteX805" fmla="*/ 3882765 w 7467600"/>
              <a:gd name="connsiteY805" fmla="*/ 0 h 6858000"/>
              <a:gd name="connsiteX806" fmla="*/ 3995099 w 7467600"/>
              <a:gd name="connsiteY806" fmla="*/ 0 h 6858000"/>
              <a:gd name="connsiteX807" fmla="*/ 4163818 w 7467600"/>
              <a:gd name="connsiteY807" fmla="*/ 234104 h 6858000"/>
              <a:gd name="connsiteX808" fmla="*/ 4172099 w 7467600"/>
              <a:gd name="connsiteY808" fmla="*/ 234207 h 6858000"/>
              <a:gd name="connsiteX809" fmla="*/ 4784282 w 7467600"/>
              <a:gd name="connsiteY809" fmla="*/ 276561 h 6858000"/>
              <a:gd name="connsiteX810" fmla="*/ 4801687 w 7467600"/>
              <a:gd name="connsiteY810" fmla="*/ 267764 h 6858000"/>
              <a:gd name="connsiteX811" fmla="*/ 6082788 w 7467600"/>
              <a:gd name="connsiteY811" fmla="*/ 64119 h 6858000"/>
              <a:gd name="connsiteX812" fmla="*/ 6099442 w 7467600"/>
              <a:gd name="connsiteY812" fmla="*/ 82568 h 6858000"/>
              <a:gd name="connsiteX813" fmla="*/ 4804137 w 7467600"/>
              <a:gd name="connsiteY813" fmla="*/ 320931 h 6858000"/>
              <a:gd name="connsiteX814" fmla="*/ 4227047 w 7467600"/>
              <a:gd name="connsiteY814" fmla="*/ 313415 h 6858000"/>
              <a:gd name="connsiteX815" fmla="*/ 4346041 w 7467600"/>
              <a:gd name="connsiteY815" fmla="*/ 456086 h 6858000"/>
              <a:gd name="connsiteX816" fmla="*/ 4870967 w 7467600"/>
              <a:gd name="connsiteY816" fmla="*/ 963061 h 6858000"/>
              <a:gd name="connsiteX817" fmla="*/ 4889647 w 7467600"/>
              <a:gd name="connsiteY817" fmla="*/ 957147 h 6858000"/>
              <a:gd name="connsiteX818" fmla="*/ 5422504 w 7467600"/>
              <a:gd name="connsiteY818" fmla="*/ 805191 h 6858000"/>
              <a:gd name="connsiteX819" fmla="*/ 6087656 w 7467600"/>
              <a:gd name="connsiteY819" fmla="*/ 826703 h 6858000"/>
              <a:gd name="connsiteX820" fmla="*/ 6058717 w 7467600"/>
              <a:gd name="connsiteY820" fmla="*/ 865992 h 6858000"/>
              <a:gd name="connsiteX821" fmla="*/ 4974153 w 7467600"/>
              <a:gd name="connsiteY821" fmla="*/ 1045456 h 6858000"/>
              <a:gd name="connsiteX822" fmla="*/ 5627835 w 7467600"/>
              <a:gd name="connsiteY822" fmla="*/ 1472077 h 6858000"/>
              <a:gd name="connsiteX823" fmla="*/ 5629817 w 7467600"/>
              <a:gd name="connsiteY823" fmla="*/ 1471412 h 6858000"/>
              <a:gd name="connsiteX824" fmla="*/ 5634124 w 7467600"/>
              <a:gd name="connsiteY824" fmla="*/ 1470572 h 6858000"/>
              <a:gd name="connsiteX825" fmla="*/ 5755832 w 7467600"/>
              <a:gd name="connsiteY825" fmla="*/ 1383886 h 6858000"/>
              <a:gd name="connsiteX826" fmla="*/ 6014186 w 7467600"/>
              <a:gd name="connsiteY826" fmla="*/ 1279799 h 6858000"/>
              <a:gd name="connsiteX827" fmla="*/ 6901619 w 7467600"/>
              <a:gd name="connsiteY827" fmla="*/ 1047874 h 6858000"/>
              <a:gd name="connsiteX828" fmla="*/ 6931566 w 7467600"/>
              <a:gd name="connsiteY828" fmla="*/ 1062034 h 6858000"/>
              <a:gd name="connsiteX829" fmla="*/ 5790982 w 7467600"/>
              <a:gd name="connsiteY829" fmla="*/ 1561380 h 6858000"/>
              <a:gd name="connsiteX830" fmla="*/ 6188971 w 7467600"/>
              <a:gd name="connsiteY830" fmla="*/ 1755168 h 6858000"/>
              <a:gd name="connsiteX831" fmla="*/ 6202446 w 7467600"/>
              <a:gd name="connsiteY831" fmla="*/ 1752268 h 6858000"/>
              <a:gd name="connsiteX832" fmla="*/ 7179560 w 7467600"/>
              <a:gd name="connsiteY832" fmla="*/ 1467551 h 6858000"/>
              <a:gd name="connsiteX833" fmla="*/ 7158730 w 7467600"/>
              <a:gd name="connsiteY833" fmla="*/ 1507835 h 6858000"/>
              <a:gd name="connsiteX834" fmla="*/ 6326959 w 7467600"/>
              <a:gd name="connsiteY834" fmla="*/ 1817686 h 6858000"/>
              <a:gd name="connsiteX835" fmla="*/ 6537433 w 7467600"/>
              <a:gd name="connsiteY835" fmla="*/ 1907790 h 6858000"/>
              <a:gd name="connsiteX836" fmla="*/ 6550221 w 7467600"/>
              <a:gd name="connsiteY836" fmla="*/ 1910729 h 6858000"/>
              <a:gd name="connsiteX837" fmla="*/ 6964438 w 7467600"/>
              <a:gd name="connsiteY837" fmla="*/ 2209505 h 6858000"/>
              <a:gd name="connsiteX838" fmla="*/ 7367862 w 7467600"/>
              <a:gd name="connsiteY838" fmla="*/ 2806833 h 6858000"/>
              <a:gd name="connsiteX839" fmla="*/ 7364329 w 7467600"/>
              <a:gd name="connsiteY839" fmla="*/ 2826907 h 6858000"/>
              <a:gd name="connsiteX840" fmla="*/ 7290545 w 7467600"/>
              <a:gd name="connsiteY840" fmla="*/ 2850663 h 6858000"/>
              <a:gd name="connsiteX841" fmla="*/ 6472036 w 7467600"/>
              <a:gd name="connsiteY841" fmla="*/ 1959003 h 6858000"/>
              <a:gd name="connsiteX842" fmla="*/ 5792897 w 7467600"/>
              <a:gd name="connsiteY842" fmla="*/ 1647747 h 6858000"/>
              <a:gd name="connsiteX843" fmla="*/ 5842751 w 7467600"/>
              <a:gd name="connsiteY843" fmla="*/ 1816112 h 6858000"/>
              <a:gd name="connsiteX844" fmla="*/ 5847424 w 7467600"/>
              <a:gd name="connsiteY844" fmla="*/ 1815776 h 6858000"/>
              <a:gd name="connsiteX845" fmla="*/ 6399821 w 7467600"/>
              <a:gd name="connsiteY845" fmla="*/ 2344799 h 6858000"/>
              <a:gd name="connsiteX846" fmla="*/ 6323232 w 7467600"/>
              <a:gd name="connsiteY846" fmla="*/ 2389634 h 6858000"/>
              <a:gd name="connsiteX847" fmla="*/ 5942958 w 7467600"/>
              <a:gd name="connsiteY847" fmla="*/ 2077708 h 6858000"/>
              <a:gd name="connsiteX848" fmla="*/ 5921559 w 7467600"/>
              <a:gd name="connsiteY848" fmla="*/ 2378596 h 6858000"/>
              <a:gd name="connsiteX849" fmla="*/ 5817651 w 7467600"/>
              <a:gd name="connsiteY849" fmla="*/ 3023919 h 6858000"/>
              <a:gd name="connsiteX850" fmla="*/ 5729634 w 7467600"/>
              <a:gd name="connsiteY850" fmla="*/ 3051849 h 6858000"/>
              <a:gd name="connsiteX851" fmla="*/ 5611018 w 7467600"/>
              <a:gd name="connsiteY851" fmla="*/ 2316769 h 6858000"/>
              <a:gd name="connsiteX852" fmla="*/ 5687608 w 7467600"/>
              <a:gd name="connsiteY852" fmla="*/ 2039972 h 6858000"/>
              <a:gd name="connsiteX853" fmla="*/ 5657554 w 7467600"/>
              <a:gd name="connsiteY853" fmla="*/ 1576445 h 6858000"/>
              <a:gd name="connsiteX854" fmla="*/ 5150475 w 7467600"/>
              <a:gd name="connsiteY854" fmla="*/ 1274012 h 6858000"/>
              <a:gd name="connsiteX855" fmla="*/ 5349142 w 7467600"/>
              <a:gd name="connsiteY855" fmla="*/ 2204405 h 6858000"/>
              <a:gd name="connsiteX856" fmla="*/ 5262214 w 7467600"/>
              <a:gd name="connsiteY856" fmla="*/ 2233836 h 6858000"/>
              <a:gd name="connsiteX857" fmla="*/ 4981539 w 7467600"/>
              <a:gd name="connsiteY857" fmla="*/ 1542201 h 6858000"/>
              <a:gd name="connsiteX858" fmla="*/ 4958461 w 7467600"/>
              <a:gd name="connsiteY858" fmla="*/ 1136957 h 6858000"/>
              <a:gd name="connsiteX859" fmla="*/ 4655015 w 7467600"/>
              <a:gd name="connsiteY859" fmla="*/ 891426 h 6858000"/>
              <a:gd name="connsiteX860" fmla="*/ 4348002 w 7467600"/>
              <a:gd name="connsiteY860" fmla="*/ 2205895 h 6858000"/>
              <a:gd name="connsiteX861" fmla="*/ 4262250 w 7467600"/>
              <a:gd name="connsiteY861" fmla="*/ 2219972 h 6858000"/>
              <a:gd name="connsiteX862" fmla="*/ 4550611 w 7467600"/>
              <a:gd name="connsiteY862" fmla="*/ 817540 h 6858000"/>
              <a:gd name="connsiteX863" fmla="*/ 4564418 w 7467600"/>
              <a:gd name="connsiteY863" fmla="*/ 808293 h 6858000"/>
              <a:gd name="connsiteX864" fmla="*/ 4266388 w 7467600"/>
              <a:gd name="connsiteY864" fmla="*/ 500083 h 6858000"/>
              <a:gd name="connsiteX865" fmla="*/ 4032842 w 7467600"/>
              <a:gd name="connsiteY865" fmla="*/ 211809 h 6858000"/>
              <a:gd name="connsiteX866" fmla="*/ 3882765 w 7467600"/>
              <a:gd name="connsiteY866" fmla="*/ 0 h 6858000"/>
              <a:gd name="connsiteX867" fmla="*/ 3721337 w 7467600"/>
              <a:gd name="connsiteY867" fmla="*/ 0 h 6858000"/>
              <a:gd name="connsiteX868" fmla="*/ 3797544 w 7467600"/>
              <a:gd name="connsiteY868" fmla="*/ 0 h 6858000"/>
              <a:gd name="connsiteX869" fmla="*/ 3775734 w 7467600"/>
              <a:gd name="connsiteY869" fmla="*/ 95131 h 6858000"/>
              <a:gd name="connsiteX870" fmla="*/ 3724807 w 7467600"/>
              <a:gd name="connsiteY870" fmla="*/ 272257 h 6858000"/>
              <a:gd name="connsiteX871" fmla="*/ 3726844 w 7467600"/>
              <a:gd name="connsiteY871" fmla="*/ 282988 h 6858000"/>
              <a:gd name="connsiteX872" fmla="*/ 3742664 w 7467600"/>
              <a:gd name="connsiteY872" fmla="*/ 279918 h 6858000"/>
              <a:gd name="connsiteX873" fmla="*/ 4103910 w 7467600"/>
              <a:gd name="connsiteY873" fmla="*/ 1161917 h 6858000"/>
              <a:gd name="connsiteX874" fmla="*/ 4020269 w 7467600"/>
              <a:gd name="connsiteY874" fmla="*/ 1200406 h 6858000"/>
              <a:gd name="connsiteX875" fmla="*/ 3674882 w 7467600"/>
              <a:gd name="connsiteY875" fmla="*/ 488524 h 6858000"/>
              <a:gd name="connsiteX876" fmla="*/ 3132682 w 7467600"/>
              <a:gd name="connsiteY876" fmla="*/ 1072284 h 6858000"/>
              <a:gd name="connsiteX877" fmla="*/ 2716346 w 7467600"/>
              <a:gd name="connsiteY877" fmla="*/ 1276376 h 6858000"/>
              <a:gd name="connsiteX878" fmla="*/ 2716772 w 7467600"/>
              <a:gd name="connsiteY878" fmla="*/ 1255462 h 6858000"/>
              <a:gd name="connsiteX879" fmla="*/ 3471096 w 7467600"/>
              <a:gd name="connsiteY879" fmla="*/ 437072 h 6858000"/>
              <a:gd name="connsiteX880" fmla="*/ 3639057 w 7467600"/>
              <a:gd name="connsiteY880" fmla="*/ 286334 h 6858000"/>
              <a:gd name="connsiteX881" fmla="*/ 3640309 w 7467600"/>
              <a:gd name="connsiteY881" fmla="*/ 284664 h 6858000"/>
              <a:gd name="connsiteX882" fmla="*/ 3646022 w 7467600"/>
              <a:gd name="connsiteY882" fmla="*/ 276711 h 6858000"/>
              <a:gd name="connsiteX883" fmla="*/ 3707943 w 7467600"/>
              <a:gd name="connsiteY883" fmla="*/ 65958 h 6858000"/>
              <a:gd name="connsiteX884" fmla="*/ 3721337 w 7467600"/>
              <a:gd name="connsiteY884" fmla="*/ 0 h 6858000"/>
              <a:gd name="connsiteX885" fmla="*/ 2867960 w 7467600"/>
              <a:gd name="connsiteY885" fmla="*/ 0 h 6858000"/>
              <a:gd name="connsiteX886" fmla="*/ 2926351 w 7467600"/>
              <a:gd name="connsiteY886" fmla="*/ 0 h 6858000"/>
              <a:gd name="connsiteX887" fmla="*/ 2902823 w 7467600"/>
              <a:gd name="connsiteY887" fmla="*/ 262929 h 6858000"/>
              <a:gd name="connsiteX888" fmla="*/ 2940663 w 7467600"/>
              <a:gd name="connsiteY888" fmla="*/ 140884 h 6858000"/>
              <a:gd name="connsiteX889" fmla="*/ 2947039 w 7467600"/>
              <a:gd name="connsiteY889" fmla="*/ 122524 h 6858000"/>
              <a:gd name="connsiteX890" fmla="*/ 2984316 w 7467600"/>
              <a:gd name="connsiteY890" fmla="*/ 0 h 6858000"/>
              <a:gd name="connsiteX891" fmla="*/ 3016114 w 7467600"/>
              <a:gd name="connsiteY891" fmla="*/ 0 h 6858000"/>
              <a:gd name="connsiteX892" fmla="*/ 2979949 w 7467600"/>
              <a:gd name="connsiteY892" fmla="*/ 119274 h 6858000"/>
              <a:gd name="connsiteX893" fmla="*/ 3023879 w 7467600"/>
              <a:gd name="connsiteY893" fmla="*/ 0 h 6858000"/>
              <a:gd name="connsiteX894" fmla="*/ 3105400 w 7467600"/>
              <a:gd name="connsiteY894" fmla="*/ 0 h 6858000"/>
              <a:gd name="connsiteX895" fmla="*/ 3094669 w 7467600"/>
              <a:gd name="connsiteY895" fmla="*/ 30308 h 6858000"/>
              <a:gd name="connsiteX896" fmla="*/ 2901945 w 7467600"/>
              <a:gd name="connsiteY896" fmla="*/ 466538 h 6858000"/>
              <a:gd name="connsiteX897" fmla="*/ 2815209 w 7467600"/>
              <a:gd name="connsiteY897" fmla="*/ 497361 h 6858000"/>
              <a:gd name="connsiteX898" fmla="*/ 2844845 w 7467600"/>
              <a:gd name="connsiteY898" fmla="*/ 127638 h 6858000"/>
              <a:gd name="connsiteX899" fmla="*/ 2867960 w 7467600"/>
              <a:gd name="connsiteY899" fmla="*/ 0 h 6858000"/>
              <a:gd name="connsiteX900" fmla="*/ 1057230 w 7467600"/>
              <a:gd name="connsiteY900" fmla="*/ 0 h 6858000"/>
              <a:gd name="connsiteX901" fmla="*/ 1111003 w 7467600"/>
              <a:gd name="connsiteY901" fmla="*/ 0 h 6858000"/>
              <a:gd name="connsiteX902" fmla="*/ 1125553 w 7467600"/>
              <a:gd name="connsiteY902" fmla="*/ 52588 h 6858000"/>
              <a:gd name="connsiteX903" fmla="*/ 1304276 w 7467600"/>
              <a:gd name="connsiteY903" fmla="*/ 476275 h 6858000"/>
              <a:gd name="connsiteX904" fmla="*/ 1492066 w 7467600"/>
              <a:gd name="connsiteY904" fmla="*/ 886333 h 6858000"/>
              <a:gd name="connsiteX905" fmla="*/ 1423698 w 7467600"/>
              <a:gd name="connsiteY905" fmla="*/ 710817 h 6858000"/>
              <a:gd name="connsiteX906" fmla="*/ 1357609 w 7467600"/>
              <a:gd name="connsiteY906" fmla="*/ 532892 h 6858000"/>
              <a:gd name="connsiteX907" fmla="*/ 1309550 w 7467600"/>
              <a:gd name="connsiteY907" fmla="*/ 374031 h 6858000"/>
              <a:gd name="connsiteX908" fmla="*/ 1193673 w 7467600"/>
              <a:gd name="connsiteY908" fmla="*/ 49533 h 6858000"/>
              <a:gd name="connsiteX909" fmla="*/ 1164391 w 7467600"/>
              <a:gd name="connsiteY909" fmla="*/ 0 h 6858000"/>
              <a:gd name="connsiteX910" fmla="*/ 1200666 w 7467600"/>
              <a:gd name="connsiteY910" fmla="*/ 0 h 6858000"/>
              <a:gd name="connsiteX911" fmla="*/ 1223408 w 7467600"/>
              <a:gd name="connsiteY911" fmla="*/ 38996 h 6858000"/>
              <a:gd name="connsiteX912" fmla="*/ 1339635 w 7467600"/>
              <a:gd name="connsiteY912" fmla="*/ 365517 h 6858000"/>
              <a:gd name="connsiteX913" fmla="*/ 1387469 w 7467600"/>
              <a:gd name="connsiteY913" fmla="*/ 523079 h 6858000"/>
              <a:gd name="connsiteX914" fmla="*/ 1452685 w 7467600"/>
              <a:gd name="connsiteY914" fmla="*/ 699806 h 6858000"/>
              <a:gd name="connsiteX915" fmla="*/ 1492092 w 7467600"/>
              <a:gd name="connsiteY915" fmla="*/ 800424 h 6858000"/>
              <a:gd name="connsiteX916" fmla="*/ 1455302 w 7467600"/>
              <a:gd name="connsiteY916" fmla="*/ 632913 h 6858000"/>
              <a:gd name="connsiteX917" fmla="*/ 1222336 w 7467600"/>
              <a:gd name="connsiteY917" fmla="*/ 9480 h 6858000"/>
              <a:gd name="connsiteX918" fmla="*/ 1214634 w 7467600"/>
              <a:gd name="connsiteY918" fmla="*/ 0 h 6858000"/>
              <a:gd name="connsiteX919" fmla="*/ 1289827 w 7467600"/>
              <a:gd name="connsiteY919" fmla="*/ 0 h 6858000"/>
              <a:gd name="connsiteX920" fmla="*/ 1321076 w 7467600"/>
              <a:gd name="connsiteY920" fmla="*/ 59722 h 6858000"/>
              <a:gd name="connsiteX921" fmla="*/ 1512579 w 7467600"/>
              <a:gd name="connsiteY921" fmla="*/ 626441 h 6858000"/>
              <a:gd name="connsiteX922" fmla="*/ 1506076 w 7467600"/>
              <a:gd name="connsiteY922" fmla="*/ 1089289 h 6858000"/>
              <a:gd name="connsiteX923" fmla="*/ 1486346 w 7467600"/>
              <a:gd name="connsiteY923" fmla="*/ 1079919 h 6858000"/>
              <a:gd name="connsiteX924" fmla="*/ 1070511 w 7467600"/>
              <a:gd name="connsiteY924" fmla="*/ 48609 h 6858000"/>
              <a:gd name="connsiteX925" fmla="*/ 1057230 w 7467600"/>
              <a:gd name="connsiteY925" fmla="*/ 0 h 6858000"/>
              <a:gd name="connsiteX926" fmla="*/ 43151 w 7467600"/>
              <a:gd name="connsiteY926" fmla="*/ 0 h 6858000"/>
              <a:gd name="connsiteX927" fmla="*/ 95283 w 7467600"/>
              <a:gd name="connsiteY927" fmla="*/ 0 h 6858000"/>
              <a:gd name="connsiteX928" fmla="*/ 300708 w 7467600"/>
              <a:gd name="connsiteY928" fmla="*/ 154571 h 6858000"/>
              <a:gd name="connsiteX929" fmla="*/ 530414 w 7467600"/>
              <a:gd name="connsiteY929" fmla="*/ 354673 h 6858000"/>
              <a:gd name="connsiteX930" fmla="*/ 333785 w 7467600"/>
              <a:gd name="connsiteY930" fmla="*/ 161564 h 6858000"/>
              <a:gd name="connsiteX931" fmla="*/ 147005 w 7467600"/>
              <a:gd name="connsiteY931" fmla="*/ 0 h 6858000"/>
              <a:gd name="connsiteX932" fmla="*/ 272509 w 7467600"/>
              <a:gd name="connsiteY932" fmla="*/ 0 h 6858000"/>
              <a:gd name="connsiteX933" fmla="*/ 326276 w 7467600"/>
              <a:gd name="connsiteY933" fmla="*/ 45847 h 6858000"/>
              <a:gd name="connsiteX934" fmla="*/ 823759 w 7467600"/>
              <a:gd name="connsiteY934" fmla="*/ 574145 h 6858000"/>
              <a:gd name="connsiteX935" fmla="*/ 811254 w 7467600"/>
              <a:gd name="connsiteY935" fmla="*/ 665546 h 6858000"/>
              <a:gd name="connsiteX936" fmla="*/ 154042 w 7467600"/>
              <a:gd name="connsiteY936" fmla="*/ 261522 h 6858000"/>
              <a:gd name="connsiteX937" fmla="*/ 13550 w 7467600"/>
              <a:gd name="connsiteY937" fmla="*/ 158423 h 6858000"/>
              <a:gd name="connsiteX938" fmla="*/ 0 w 7467600"/>
              <a:gd name="connsiteY938" fmla="*/ 146618 h 6858000"/>
              <a:gd name="connsiteX939" fmla="*/ 0 w 7467600"/>
              <a:gd name="connsiteY939" fmla="*/ 59161 h 6858000"/>
              <a:gd name="connsiteX940" fmla="*/ 45427 w 7467600"/>
              <a:gd name="connsiteY940" fmla="*/ 101078 h 6858000"/>
              <a:gd name="connsiteX941" fmla="*/ 630103 w 7467600"/>
              <a:gd name="connsiteY941" fmla="*/ 485885 h 6858000"/>
              <a:gd name="connsiteX942" fmla="*/ 532040 w 7467600"/>
              <a:gd name="connsiteY942" fmla="*/ 399359 h 6858000"/>
              <a:gd name="connsiteX943" fmla="*/ 517618 w 7467600"/>
              <a:gd name="connsiteY943" fmla="*/ 385726 h 6858000"/>
              <a:gd name="connsiteX944" fmla="*/ 285074 w 7467600"/>
              <a:gd name="connsiteY944" fmla="*/ 182755 h 6858000"/>
              <a:gd name="connsiteX945" fmla="*/ 43151 w 7467600"/>
              <a:gd name="connsiteY94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1019354 w 7467600"/>
              <a:gd name="connsiteY13" fmla="*/ 6315006 h 6858000"/>
              <a:gd name="connsiteX14" fmla="*/ 441046 w 7467600"/>
              <a:gd name="connsiteY14" fmla="*/ 6691153 h 6858000"/>
              <a:gd name="connsiteX15" fmla="*/ 1019354 w 7467600"/>
              <a:gd name="connsiteY15" fmla="*/ 6315006 h 6858000"/>
              <a:gd name="connsiteX16" fmla="*/ 991680 w 7467600"/>
              <a:gd name="connsiteY16" fmla="*/ 6298413 h 6858000"/>
              <a:gd name="connsiteX17" fmla="*/ 409060 w 7467600"/>
              <a:gd name="connsiteY17" fmla="*/ 6671470 h 6858000"/>
              <a:gd name="connsiteX18" fmla="*/ 991680 w 7467600"/>
              <a:gd name="connsiteY18" fmla="*/ 6298413 h 6858000"/>
              <a:gd name="connsiteX19" fmla="*/ 103333 w 7467600"/>
              <a:gd name="connsiteY19" fmla="*/ 5699602 h 6858000"/>
              <a:gd name="connsiteX20" fmla="*/ 233938 w 7467600"/>
              <a:gd name="connsiteY20" fmla="*/ 5809416 h 6858000"/>
              <a:gd name="connsiteX21" fmla="*/ 883580 w 7467600"/>
              <a:gd name="connsiteY21" fmla="*/ 6180710 h 6858000"/>
              <a:gd name="connsiteX22" fmla="*/ 487337 w 7467600"/>
              <a:gd name="connsiteY22" fmla="*/ 5950182 h 6858000"/>
              <a:gd name="connsiteX23" fmla="*/ 354051 w 7467600"/>
              <a:gd name="connsiteY23" fmla="*/ 5854912 h 6858000"/>
              <a:gd name="connsiteX24" fmla="*/ 195436 w 7467600"/>
              <a:gd name="connsiteY24" fmla="*/ 5755068 h 6858000"/>
              <a:gd name="connsiteX25" fmla="*/ 103333 w 7467600"/>
              <a:gd name="connsiteY25" fmla="*/ 5699602 h 6858000"/>
              <a:gd name="connsiteX26" fmla="*/ 5539432 w 7467600"/>
              <a:gd name="connsiteY26" fmla="*/ 5642928 h 6858000"/>
              <a:gd name="connsiteX27" fmla="*/ 5555462 w 7467600"/>
              <a:gd name="connsiteY27" fmla="*/ 5694454 h 6858000"/>
              <a:gd name="connsiteX28" fmla="*/ 5828270 w 7467600"/>
              <a:gd name="connsiteY28" fmla="*/ 6320663 h 6858000"/>
              <a:gd name="connsiteX29" fmla="*/ 5947416 w 7467600"/>
              <a:gd name="connsiteY29" fmla="*/ 6574846 h 6858000"/>
              <a:gd name="connsiteX30" fmla="*/ 5539432 w 7467600"/>
              <a:gd name="connsiteY30" fmla="*/ 5642928 h 6858000"/>
              <a:gd name="connsiteX31" fmla="*/ 51253 w 7467600"/>
              <a:gd name="connsiteY31" fmla="*/ 5631825 h 6858000"/>
              <a:gd name="connsiteX32" fmla="*/ 211622 w 7467600"/>
              <a:gd name="connsiteY32" fmla="*/ 5728803 h 6858000"/>
              <a:gd name="connsiteX33" fmla="*/ 371652 w 7467600"/>
              <a:gd name="connsiteY33" fmla="*/ 5829062 h 6858000"/>
              <a:gd name="connsiteX34" fmla="*/ 505903 w 7467600"/>
              <a:gd name="connsiteY34" fmla="*/ 5925221 h 6858000"/>
              <a:gd name="connsiteX35" fmla="*/ 899240 w 7467600"/>
              <a:gd name="connsiteY35" fmla="*/ 6153068 h 6858000"/>
              <a:gd name="connsiteX36" fmla="*/ 988114 w 7467600"/>
              <a:gd name="connsiteY36" fmla="*/ 6174204 h 6858000"/>
              <a:gd name="connsiteX37" fmla="*/ 845971 w 7467600"/>
              <a:gd name="connsiteY37" fmla="*/ 6067177 h 6858000"/>
              <a:gd name="connsiteX38" fmla="*/ 448057 w 7467600"/>
              <a:gd name="connsiteY38" fmla="*/ 5841376 h 6858000"/>
              <a:gd name="connsiteX39" fmla="*/ 51253 w 7467600"/>
              <a:gd name="connsiteY39" fmla="*/ 5631825 h 6858000"/>
              <a:gd name="connsiteX40" fmla="*/ 2606687 w 7467600"/>
              <a:gd name="connsiteY40" fmla="*/ 5630718 h 6858000"/>
              <a:gd name="connsiteX41" fmla="*/ 2645658 w 7467600"/>
              <a:gd name="connsiteY41" fmla="*/ 6640259 h 6858000"/>
              <a:gd name="connsiteX42" fmla="*/ 2606687 w 7467600"/>
              <a:gd name="connsiteY42" fmla="*/ 5630718 h 6858000"/>
              <a:gd name="connsiteX43" fmla="*/ 3642057 w 7467600"/>
              <a:gd name="connsiteY43" fmla="*/ 5573487 h 6858000"/>
              <a:gd name="connsiteX44" fmla="*/ 3632981 w 7467600"/>
              <a:gd name="connsiteY44" fmla="*/ 5579437 h 6858000"/>
              <a:gd name="connsiteX45" fmla="*/ 3382436 w 7467600"/>
              <a:gd name="connsiteY45" fmla="*/ 5952726 h 6858000"/>
              <a:gd name="connsiteX46" fmla="*/ 3191929 w 7467600"/>
              <a:gd name="connsiteY46" fmla="*/ 6662669 h 6858000"/>
              <a:gd name="connsiteX47" fmla="*/ 3369898 w 7467600"/>
              <a:gd name="connsiteY47" fmla="*/ 6081771 h 6858000"/>
              <a:gd name="connsiteX48" fmla="*/ 3642057 w 7467600"/>
              <a:gd name="connsiteY48" fmla="*/ 5573487 h 6858000"/>
              <a:gd name="connsiteX49" fmla="*/ 2650666 w 7467600"/>
              <a:gd name="connsiteY49" fmla="*/ 5530686 h 6858000"/>
              <a:gd name="connsiteX50" fmla="*/ 2650249 w 7467600"/>
              <a:gd name="connsiteY50" fmla="*/ 5532101 h 6858000"/>
              <a:gd name="connsiteX51" fmla="*/ 2663808 w 7467600"/>
              <a:gd name="connsiteY51" fmla="*/ 6535215 h 6858000"/>
              <a:gd name="connsiteX52" fmla="*/ 2665418 w 7467600"/>
              <a:gd name="connsiteY52" fmla="*/ 6132756 h 6858000"/>
              <a:gd name="connsiteX53" fmla="*/ 2650666 w 7467600"/>
              <a:gd name="connsiteY53" fmla="*/ 5530686 h 6858000"/>
              <a:gd name="connsiteX54" fmla="*/ 2680277 w 7467600"/>
              <a:gd name="connsiteY54" fmla="*/ 5479204 h 6858000"/>
              <a:gd name="connsiteX55" fmla="*/ 2678972 w 7467600"/>
              <a:gd name="connsiteY55" fmla="*/ 5481582 h 6858000"/>
              <a:gd name="connsiteX56" fmla="*/ 2696666 w 7467600"/>
              <a:gd name="connsiteY56" fmla="*/ 6133836 h 6858000"/>
              <a:gd name="connsiteX57" fmla="*/ 2695769 w 7467600"/>
              <a:gd name="connsiteY57" fmla="*/ 6390955 h 6858000"/>
              <a:gd name="connsiteX58" fmla="*/ 2739893 w 7467600"/>
              <a:gd name="connsiteY58" fmla="*/ 6108357 h 6858000"/>
              <a:gd name="connsiteX59" fmla="*/ 2680277 w 7467600"/>
              <a:gd name="connsiteY59" fmla="*/ 5479204 h 6858000"/>
              <a:gd name="connsiteX60" fmla="*/ 1132195 w 7467600"/>
              <a:gd name="connsiteY60" fmla="*/ 5467980 h 6858000"/>
              <a:gd name="connsiteX61" fmla="*/ 1679056 w 7467600"/>
              <a:gd name="connsiteY61" fmla="*/ 5516907 h 6858000"/>
              <a:gd name="connsiteX62" fmla="*/ 2128648 w 7467600"/>
              <a:gd name="connsiteY62" fmla="*/ 5474249 h 6858000"/>
              <a:gd name="connsiteX63" fmla="*/ 1825619 w 7467600"/>
              <a:gd name="connsiteY63" fmla="*/ 5478447 h 6858000"/>
              <a:gd name="connsiteX64" fmla="*/ 1737798 w 7467600"/>
              <a:gd name="connsiteY64" fmla="*/ 5483353 h 6858000"/>
              <a:gd name="connsiteX65" fmla="*/ 1132195 w 7467600"/>
              <a:gd name="connsiteY65" fmla="*/ 5467980 h 6858000"/>
              <a:gd name="connsiteX66" fmla="*/ 1456157 w 7467600"/>
              <a:gd name="connsiteY66" fmla="*/ 5371404 h 6858000"/>
              <a:gd name="connsiteX67" fmla="*/ 1244432 w 7467600"/>
              <a:gd name="connsiteY67" fmla="*/ 5385601 h 6858000"/>
              <a:gd name="connsiteX68" fmla="*/ 973990 w 7467600"/>
              <a:gd name="connsiteY68" fmla="*/ 5424940 h 6858000"/>
              <a:gd name="connsiteX69" fmla="*/ 1103809 w 7467600"/>
              <a:gd name="connsiteY69" fmla="*/ 5433720 h 6858000"/>
              <a:gd name="connsiteX70" fmla="*/ 1123454 w 7467600"/>
              <a:gd name="connsiteY70" fmla="*/ 5435727 h 6858000"/>
              <a:gd name="connsiteX71" fmla="*/ 1737017 w 7467600"/>
              <a:gd name="connsiteY71" fmla="*/ 5452183 h 6858000"/>
              <a:gd name="connsiteX72" fmla="*/ 1824397 w 7467600"/>
              <a:gd name="connsiteY72" fmla="*/ 5447757 h 6858000"/>
              <a:gd name="connsiteX73" fmla="*/ 2070059 w 7467600"/>
              <a:gd name="connsiteY73" fmla="*/ 5441660 h 6858000"/>
              <a:gd name="connsiteX74" fmla="*/ 1456157 w 7467600"/>
              <a:gd name="connsiteY74" fmla="*/ 5371404 h 6858000"/>
              <a:gd name="connsiteX75" fmla="*/ 4988186 w 7467600"/>
              <a:gd name="connsiteY75" fmla="*/ 5216467 h 6858000"/>
              <a:gd name="connsiteX76" fmla="*/ 4777334 w 7467600"/>
              <a:gd name="connsiteY76" fmla="*/ 5406072 h 6858000"/>
              <a:gd name="connsiteX77" fmla="*/ 4718341 w 7467600"/>
              <a:gd name="connsiteY77" fmla="*/ 5468043 h 6858000"/>
              <a:gd name="connsiteX78" fmla="*/ 4604655 w 7467600"/>
              <a:gd name="connsiteY78" fmla="*/ 5583434 h 6858000"/>
              <a:gd name="connsiteX79" fmla="*/ 4565074 w 7467600"/>
              <a:gd name="connsiteY79" fmla="*/ 5618550 h 6858000"/>
              <a:gd name="connsiteX80" fmla="*/ 4988186 w 7467600"/>
              <a:gd name="connsiteY80" fmla="*/ 5216467 h 6858000"/>
              <a:gd name="connsiteX81" fmla="*/ 4978032 w 7467600"/>
              <a:gd name="connsiteY81" fmla="*/ 5183809 h 6858000"/>
              <a:gd name="connsiteX82" fmla="*/ 4463413 w 7467600"/>
              <a:gd name="connsiteY82" fmla="*/ 5615162 h 6858000"/>
              <a:gd name="connsiteX83" fmla="*/ 4358134 w 7467600"/>
              <a:gd name="connsiteY83" fmla="*/ 5742791 h 6858000"/>
              <a:gd name="connsiteX84" fmla="*/ 4376219 w 7467600"/>
              <a:gd name="connsiteY84" fmla="*/ 5729027 h 6858000"/>
              <a:gd name="connsiteX85" fmla="*/ 4582340 w 7467600"/>
              <a:gd name="connsiteY85" fmla="*/ 5561037 h 6858000"/>
              <a:gd name="connsiteX86" fmla="*/ 4694684 w 7467600"/>
              <a:gd name="connsiteY86" fmla="*/ 5447098 h 6858000"/>
              <a:gd name="connsiteX87" fmla="*/ 4754123 w 7467600"/>
              <a:gd name="connsiteY87" fmla="*/ 5384643 h 6858000"/>
              <a:gd name="connsiteX88" fmla="*/ 4978032 w 7467600"/>
              <a:gd name="connsiteY88" fmla="*/ 5183809 h 6858000"/>
              <a:gd name="connsiteX89" fmla="*/ 1903353 w 7467600"/>
              <a:gd name="connsiteY89" fmla="*/ 5044827 h 6858000"/>
              <a:gd name="connsiteX90" fmla="*/ 1936931 w 7467600"/>
              <a:gd name="connsiteY90" fmla="*/ 5093954 h 6858000"/>
              <a:gd name="connsiteX91" fmla="*/ 2195868 w 7467600"/>
              <a:gd name="connsiteY91" fmla="*/ 5396574 h 6858000"/>
              <a:gd name="connsiteX92" fmla="*/ 2088852 w 7467600"/>
              <a:gd name="connsiteY92" fmla="*/ 5166123 h 6858000"/>
              <a:gd name="connsiteX93" fmla="*/ 1958241 w 7467600"/>
              <a:gd name="connsiteY93" fmla="*/ 5067955 h 6858000"/>
              <a:gd name="connsiteX94" fmla="*/ 1903353 w 7467600"/>
              <a:gd name="connsiteY94" fmla="*/ 5044827 h 6858000"/>
              <a:gd name="connsiteX95" fmla="*/ 1979378 w 7467600"/>
              <a:gd name="connsiteY95" fmla="*/ 4769504 h 6858000"/>
              <a:gd name="connsiteX96" fmla="*/ 2882120 w 7467600"/>
              <a:gd name="connsiteY96" fmla="*/ 5064547 h 6858000"/>
              <a:gd name="connsiteX97" fmla="*/ 2793103 w 7467600"/>
              <a:gd name="connsiteY97" fmla="*/ 5039699 h 6858000"/>
              <a:gd name="connsiteX98" fmla="*/ 2770041 w 7467600"/>
              <a:gd name="connsiteY98" fmla="*/ 5033634 h 6858000"/>
              <a:gd name="connsiteX99" fmla="*/ 1979378 w 7467600"/>
              <a:gd name="connsiteY99" fmla="*/ 4769504 h 6858000"/>
              <a:gd name="connsiteX100" fmla="*/ 1927410 w 7467600"/>
              <a:gd name="connsiteY100" fmla="*/ 4716164 h 6858000"/>
              <a:gd name="connsiteX101" fmla="*/ 1959587 w 7467600"/>
              <a:gd name="connsiteY101" fmla="*/ 4728849 h 6858000"/>
              <a:gd name="connsiteX102" fmla="*/ 2777707 w 7467600"/>
              <a:gd name="connsiteY102" fmla="*/ 5003991 h 6858000"/>
              <a:gd name="connsiteX103" fmla="*/ 2800768 w 7467600"/>
              <a:gd name="connsiteY103" fmla="*/ 5010056 h 6858000"/>
              <a:gd name="connsiteX104" fmla="*/ 2879408 w 7467600"/>
              <a:gd name="connsiteY104" fmla="*/ 5031590 h 6858000"/>
              <a:gd name="connsiteX105" fmla="*/ 2862295 w 7467600"/>
              <a:gd name="connsiteY105" fmla="*/ 5022958 h 6858000"/>
              <a:gd name="connsiteX106" fmla="*/ 2813343 w 7467600"/>
              <a:gd name="connsiteY106" fmla="*/ 4998369 h 6858000"/>
              <a:gd name="connsiteX107" fmla="*/ 2646245 w 7467600"/>
              <a:gd name="connsiteY107" fmla="*/ 4930999 h 6858000"/>
              <a:gd name="connsiteX108" fmla="*/ 1999243 w 7467600"/>
              <a:gd name="connsiteY108" fmla="*/ 4730524 h 6858000"/>
              <a:gd name="connsiteX109" fmla="*/ 1979527 w 7467600"/>
              <a:gd name="connsiteY109" fmla="*/ 4726651 h 6858000"/>
              <a:gd name="connsiteX110" fmla="*/ 1927410 w 7467600"/>
              <a:gd name="connsiteY110" fmla="*/ 4716164 h 6858000"/>
              <a:gd name="connsiteX111" fmla="*/ 1997014 w 7467600"/>
              <a:gd name="connsiteY111" fmla="*/ 4698007 h 6858000"/>
              <a:gd name="connsiteX112" fmla="*/ 2005458 w 7467600"/>
              <a:gd name="connsiteY112" fmla="*/ 4699540 h 6858000"/>
              <a:gd name="connsiteX113" fmla="*/ 2657186 w 7467600"/>
              <a:gd name="connsiteY113" fmla="*/ 4901687 h 6858000"/>
              <a:gd name="connsiteX114" fmla="*/ 2826662 w 7467600"/>
              <a:gd name="connsiteY114" fmla="*/ 4970362 h 6858000"/>
              <a:gd name="connsiteX115" fmla="*/ 2876100 w 7467600"/>
              <a:gd name="connsiteY115" fmla="*/ 4995397 h 6858000"/>
              <a:gd name="connsiteX116" fmla="*/ 3042600 w 7467600"/>
              <a:gd name="connsiteY116" fmla="*/ 5059532 h 6858000"/>
              <a:gd name="connsiteX117" fmla="*/ 1997014 w 7467600"/>
              <a:gd name="connsiteY117" fmla="*/ 4698007 h 6858000"/>
              <a:gd name="connsiteX118" fmla="*/ 2305292 w 7467600"/>
              <a:gd name="connsiteY118" fmla="*/ 4219492 h 6858000"/>
              <a:gd name="connsiteX119" fmla="*/ 3360922 w 7467600"/>
              <a:gd name="connsiteY119" fmla="*/ 4529373 h 6858000"/>
              <a:gd name="connsiteX120" fmla="*/ 3492420 w 7467600"/>
              <a:gd name="connsiteY120" fmla="*/ 4510145 h 6858000"/>
              <a:gd name="connsiteX121" fmla="*/ 3364086 w 7467600"/>
              <a:gd name="connsiteY121" fmla="*/ 4480340 h 6858000"/>
              <a:gd name="connsiteX122" fmla="*/ 3225818 w 7467600"/>
              <a:gd name="connsiteY122" fmla="*/ 4411822 h 6858000"/>
              <a:gd name="connsiteX123" fmla="*/ 3129696 w 7467600"/>
              <a:gd name="connsiteY123" fmla="*/ 4360704 h 6858000"/>
              <a:gd name="connsiteX124" fmla="*/ 2814545 w 7467600"/>
              <a:gd name="connsiteY124" fmla="*/ 4282955 h 6858000"/>
              <a:gd name="connsiteX125" fmla="*/ 2305292 w 7467600"/>
              <a:gd name="connsiteY125" fmla="*/ 4219492 h 6858000"/>
              <a:gd name="connsiteX126" fmla="*/ 2626982 w 7467600"/>
              <a:gd name="connsiteY126" fmla="*/ 4206450 h 6858000"/>
              <a:gd name="connsiteX127" fmla="*/ 2490617 w 7467600"/>
              <a:gd name="connsiteY127" fmla="*/ 4206951 h 6858000"/>
              <a:gd name="connsiteX128" fmla="*/ 2819869 w 7467600"/>
              <a:gd name="connsiteY128" fmla="*/ 4252936 h 6858000"/>
              <a:gd name="connsiteX129" fmla="*/ 3143018 w 7467600"/>
              <a:gd name="connsiteY129" fmla="*/ 4332698 h 6858000"/>
              <a:gd name="connsiteX130" fmla="*/ 3241520 w 7467600"/>
              <a:gd name="connsiteY130" fmla="*/ 4385112 h 6858000"/>
              <a:gd name="connsiteX131" fmla="*/ 3374575 w 7467600"/>
              <a:gd name="connsiteY131" fmla="*/ 4451517 h 6858000"/>
              <a:gd name="connsiteX132" fmla="*/ 3505221 w 7467600"/>
              <a:gd name="connsiteY132" fmla="*/ 4480757 h 6858000"/>
              <a:gd name="connsiteX133" fmla="*/ 2626982 w 7467600"/>
              <a:gd name="connsiteY133" fmla="*/ 4206450 h 6858000"/>
              <a:gd name="connsiteX134" fmla="*/ 1310106 w 7467600"/>
              <a:gd name="connsiteY134" fmla="*/ 3943217 h 6858000"/>
              <a:gd name="connsiteX135" fmla="*/ 854994 w 7467600"/>
              <a:gd name="connsiteY135" fmla="*/ 4399136 h 6858000"/>
              <a:gd name="connsiteX136" fmla="*/ 742462 w 7467600"/>
              <a:gd name="connsiteY136" fmla="*/ 4594648 h 6858000"/>
              <a:gd name="connsiteX137" fmla="*/ 820602 w 7467600"/>
              <a:gd name="connsiteY137" fmla="*/ 4485915 h 6858000"/>
              <a:gd name="connsiteX138" fmla="*/ 878295 w 7467600"/>
              <a:gd name="connsiteY138" fmla="*/ 4403594 h 6858000"/>
              <a:gd name="connsiteX139" fmla="*/ 1240607 w 7467600"/>
              <a:gd name="connsiteY139" fmla="*/ 4010401 h 6858000"/>
              <a:gd name="connsiteX140" fmla="*/ 1310106 w 7467600"/>
              <a:gd name="connsiteY140" fmla="*/ 3943217 h 6858000"/>
              <a:gd name="connsiteX141" fmla="*/ 1423113 w 7467600"/>
              <a:gd name="connsiteY141" fmla="*/ 3874565 h 6858000"/>
              <a:gd name="connsiteX142" fmla="*/ 1260565 w 7467600"/>
              <a:gd name="connsiteY142" fmla="*/ 4031982 h 6858000"/>
              <a:gd name="connsiteX143" fmla="*/ 901900 w 7467600"/>
              <a:gd name="connsiteY143" fmla="*/ 4421236 h 6858000"/>
              <a:gd name="connsiteX144" fmla="*/ 845044 w 7467600"/>
              <a:gd name="connsiteY144" fmla="*/ 4502436 h 6858000"/>
              <a:gd name="connsiteX145" fmla="*/ 685926 w 7467600"/>
              <a:gd name="connsiteY145" fmla="*/ 4703069 h 6858000"/>
              <a:gd name="connsiteX146" fmla="*/ 684248 w 7467600"/>
              <a:gd name="connsiteY146" fmla="*/ 4706721 h 6858000"/>
              <a:gd name="connsiteX147" fmla="*/ 1423113 w 7467600"/>
              <a:gd name="connsiteY147" fmla="*/ 3874565 h 6858000"/>
              <a:gd name="connsiteX148" fmla="*/ 3316479 w 7467600"/>
              <a:gd name="connsiteY148" fmla="*/ 3872136 h 6858000"/>
              <a:gd name="connsiteX149" fmla="*/ 3546806 w 7467600"/>
              <a:gd name="connsiteY149" fmla="*/ 4356139 h 6858000"/>
              <a:gd name="connsiteX150" fmla="*/ 3364433 w 7467600"/>
              <a:gd name="connsiteY150" fmla="*/ 3953121 h 6858000"/>
              <a:gd name="connsiteX151" fmla="*/ 3316479 w 7467600"/>
              <a:gd name="connsiteY151" fmla="*/ 3872136 h 6858000"/>
              <a:gd name="connsiteX152" fmla="*/ 3291335 w 7467600"/>
              <a:gd name="connsiteY152" fmla="*/ 3767420 h 6858000"/>
              <a:gd name="connsiteX153" fmla="*/ 3390805 w 7467600"/>
              <a:gd name="connsiteY153" fmla="*/ 3937163 h 6858000"/>
              <a:gd name="connsiteX154" fmla="*/ 3579062 w 7467600"/>
              <a:gd name="connsiteY154" fmla="*/ 4359040 h 6858000"/>
              <a:gd name="connsiteX155" fmla="*/ 3467355 w 7467600"/>
              <a:gd name="connsiteY155" fmla="*/ 3988130 h 6858000"/>
              <a:gd name="connsiteX156" fmla="*/ 3310753 w 7467600"/>
              <a:gd name="connsiteY156" fmla="*/ 3787140 h 6858000"/>
              <a:gd name="connsiteX157" fmla="*/ 3291335 w 7467600"/>
              <a:gd name="connsiteY157" fmla="*/ 3767420 h 6858000"/>
              <a:gd name="connsiteX158" fmla="*/ 1635889 w 7467600"/>
              <a:gd name="connsiteY158" fmla="*/ 3709494 h 6858000"/>
              <a:gd name="connsiteX159" fmla="*/ 1634800 w 7467600"/>
              <a:gd name="connsiteY159" fmla="*/ 3731111 h 6858000"/>
              <a:gd name="connsiteX160" fmla="*/ 1635889 w 7467600"/>
              <a:gd name="connsiteY160" fmla="*/ 3709494 h 6858000"/>
              <a:gd name="connsiteX161" fmla="*/ 1510397 w 7467600"/>
              <a:gd name="connsiteY161" fmla="*/ 3684705 h 6858000"/>
              <a:gd name="connsiteX162" fmla="*/ 1146550 w 7467600"/>
              <a:gd name="connsiteY162" fmla="*/ 3802012 h 6858000"/>
              <a:gd name="connsiteX163" fmla="*/ 698834 w 7467600"/>
              <a:gd name="connsiteY163" fmla="*/ 3952272 h 6858000"/>
              <a:gd name="connsiteX164" fmla="*/ 34256 w 7467600"/>
              <a:gd name="connsiteY164" fmla="*/ 4347603 h 6858000"/>
              <a:gd name="connsiteX165" fmla="*/ 527241 w 7467600"/>
              <a:gd name="connsiteY165" fmla="*/ 4065078 h 6858000"/>
              <a:gd name="connsiteX166" fmla="*/ 1510397 w 7467600"/>
              <a:gd name="connsiteY166" fmla="*/ 3684705 h 6858000"/>
              <a:gd name="connsiteX167" fmla="*/ 1313114 w 7467600"/>
              <a:gd name="connsiteY167" fmla="*/ 3655216 h 6858000"/>
              <a:gd name="connsiteX168" fmla="*/ 1109304 w 7467600"/>
              <a:gd name="connsiteY168" fmla="*/ 3669030 h 6858000"/>
              <a:gd name="connsiteX169" fmla="*/ 8129 w 7467600"/>
              <a:gd name="connsiteY169" fmla="*/ 4330519 h 6858000"/>
              <a:gd name="connsiteX170" fmla="*/ 687572 w 7467600"/>
              <a:gd name="connsiteY170" fmla="*/ 3925629 h 6858000"/>
              <a:gd name="connsiteX171" fmla="*/ 1138365 w 7467600"/>
              <a:gd name="connsiteY171" fmla="*/ 3774515 h 6858000"/>
              <a:gd name="connsiteX172" fmla="*/ 1505579 w 7467600"/>
              <a:gd name="connsiteY172" fmla="*/ 3655526 h 6858000"/>
              <a:gd name="connsiteX173" fmla="*/ 1313114 w 7467600"/>
              <a:gd name="connsiteY173" fmla="*/ 3655216 h 6858000"/>
              <a:gd name="connsiteX174" fmla="*/ 3655073 w 7467600"/>
              <a:gd name="connsiteY174" fmla="*/ 3650884 h 6858000"/>
              <a:gd name="connsiteX175" fmla="*/ 3989938 w 7467600"/>
              <a:gd name="connsiteY175" fmla="*/ 3991685 h 6858000"/>
              <a:gd name="connsiteX176" fmla="*/ 4393907 w 7467600"/>
              <a:gd name="connsiteY176" fmla="*/ 4261258 h 6858000"/>
              <a:gd name="connsiteX177" fmla="*/ 4648051 w 7467600"/>
              <a:gd name="connsiteY177" fmla="*/ 4374051 h 6858000"/>
              <a:gd name="connsiteX178" fmla="*/ 4383389 w 7467600"/>
              <a:gd name="connsiteY178" fmla="*/ 4184369 h 6858000"/>
              <a:gd name="connsiteX179" fmla="*/ 4165508 w 7467600"/>
              <a:gd name="connsiteY179" fmla="*/ 4035196 h 6858000"/>
              <a:gd name="connsiteX180" fmla="*/ 4068162 w 7467600"/>
              <a:gd name="connsiteY180" fmla="*/ 3953394 h 6858000"/>
              <a:gd name="connsiteX181" fmla="*/ 3981416 w 7467600"/>
              <a:gd name="connsiteY181" fmla="*/ 3880482 h 6858000"/>
              <a:gd name="connsiteX182" fmla="*/ 3800147 w 7467600"/>
              <a:gd name="connsiteY182" fmla="*/ 3749872 h 6858000"/>
              <a:gd name="connsiteX183" fmla="*/ 3655073 w 7467600"/>
              <a:gd name="connsiteY183" fmla="*/ 3650884 h 6858000"/>
              <a:gd name="connsiteX184" fmla="*/ 3670252 w 7467600"/>
              <a:gd name="connsiteY184" fmla="*/ 3622798 h 6858000"/>
              <a:gd name="connsiteX185" fmla="*/ 3817258 w 7467600"/>
              <a:gd name="connsiteY185" fmla="*/ 3723577 h 6858000"/>
              <a:gd name="connsiteX186" fmla="*/ 4000461 w 7467600"/>
              <a:gd name="connsiteY186" fmla="*/ 3855966 h 6858000"/>
              <a:gd name="connsiteX187" fmla="*/ 4088180 w 7467600"/>
              <a:gd name="connsiteY187" fmla="*/ 3929774 h 6858000"/>
              <a:gd name="connsiteX188" fmla="*/ 4184555 w 7467600"/>
              <a:gd name="connsiteY188" fmla="*/ 4010683 h 6858000"/>
              <a:gd name="connsiteX189" fmla="*/ 4399563 w 7467600"/>
              <a:gd name="connsiteY189" fmla="*/ 4158106 h 6858000"/>
              <a:gd name="connsiteX190" fmla="*/ 4684469 w 7467600"/>
              <a:gd name="connsiteY190" fmla="*/ 4364680 h 6858000"/>
              <a:gd name="connsiteX191" fmla="*/ 4690271 w 7467600"/>
              <a:gd name="connsiteY191" fmla="*/ 4370034 h 6858000"/>
              <a:gd name="connsiteX192" fmla="*/ 4136093 w 7467600"/>
              <a:gd name="connsiteY192" fmla="*/ 3858466 h 6858000"/>
              <a:gd name="connsiteX193" fmla="*/ 3670252 w 7467600"/>
              <a:gd name="connsiteY193" fmla="*/ 3622798 h 6858000"/>
              <a:gd name="connsiteX194" fmla="*/ 4440129 w 7467600"/>
              <a:gd name="connsiteY194" fmla="*/ 3448571 h 6858000"/>
              <a:gd name="connsiteX195" fmla="*/ 4856525 w 7467600"/>
              <a:gd name="connsiteY195" fmla="*/ 3915351 h 6858000"/>
              <a:gd name="connsiteX196" fmla="*/ 5059055 w 7467600"/>
              <a:gd name="connsiteY196" fmla="*/ 4108918 h 6858000"/>
              <a:gd name="connsiteX197" fmla="*/ 5290070 w 7467600"/>
              <a:gd name="connsiteY197" fmla="*/ 4263619 h 6858000"/>
              <a:gd name="connsiteX198" fmla="*/ 4834991 w 7467600"/>
              <a:gd name="connsiteY198" fmla="*/ 3830985 h 6858000"/>
              <a:gd name="connsiteX199" fmla="*/ 4440129 w 7467600"/>
              <a:gd name="connsiteY199" fmla="*/ 3448571 h 6858000"/>
              <a:gd name="connsiteX200" fmla="*/ 4441737 w 7467600"/>
              <a:gd name="connsiteY200" fmla="*/ 3399734 h 6858000"/>
              <a:gd name="connsiteX201" fmla="*/ 4431236 w 7467600"/>
              <a:gd name="connsiteY201" fmla="*/ 3400954 h 6858000"/>
              <a:gd name="connsiteX202" fmla="*/ 4557150 w 7467600"/>
              <a:gd name="connsiteY202" fmla="*/ 3510023 h 6858000"/>
              <a:gd name="connsiteX203" fmla="*/ 4856936 w 7467600"/>
              <a:gd name="connsiteY203" fmla="*/ 3809146 h 6858000"/>
              <a:gd name="connsiteX204" fmla="*/ 5111996 w 7467600"/>
              <a:gd name="connsiteY204" fmla="*/ 4065759 h 6858000"/>
              <a:gd name="connsiteX205" fmla="*/ 5388878 w 7467600"/>
              <a:gd name="connsiteY205" fmla="*/ 4300185 h 6858000"/>
              <a:gd name="connsiteX206" fmla="*/ 5425556 w 7467600"/>
              <a:gd name="connsiteY206" fmla="*/ 4308967 h 6858000"/>
              <a:gd name="connsiteX207" fmla="*/ 4943646 w 7467600"/>
              <a:gd name="connsiteY207" fmla="*/ 3822916 h 6858000"/>
              <a:gd name="connsiteX208" fmla="*/ 4594837 w 7467600"/>
              <a:gd name="connsiteY208" fmla="*/ 3532274 h 6858000"/>
              <a:gd name="connsiteX209" fmla="*/ 4441737 w 7467600"/>
              <a:gd name="connsiteY209" fmla="*/ 3399734 h 6858000"/>
              <a:gd name="connsiteX210" fmla="*/ 5425834 w 7467600"/>
              <a:gd name="connsiteY210" fmla="*/ 3162785 h 6858000"/>
              <a:gd name="connsiteX211" fmla="*/ 5401644 w 7467600"/>
              <a:gd name="connsiteY211" fmla="*/ 3617847 h 6858000"/>
              <a:gd name="connsiteX212" fmla="*/ 5467256 w 7467600"/>
              <a:gd name="connsiteY212" fmla="*/ 4175494 h 6858000"/>
              <a:gd name="connsiteX213" fmla="*/ 5448069 w 7467600"/>
              <a:gd name="connsiteY213" fmla="*/ 3567554 h 6858000"/>
              <a:gd name="connsiteX214" fmla="*/ 5425834 w 7467600"/>
              <a:gd name="connsiteY214" fmla="*/ 3162785 h 6858000"/>
              <a:gd name="connsiteX215" fmla="*/ 1318687 w 7467600"/>
              <a:gd name="connsiteY215" fmla="*/ 3113840 h 6858000"/>
              <a:gd name="connsiteX216" fmla="*/ 1066793 w 7467600"/>
              <a:gd name="connsiteY216" fmla="*/ 3212171 h 6858000"/>
              <a:gd name="connsiteX217" fmla="*/ 993319 w 7467600"/>
              <a:gd name="connsiteY217" fmla="*/ 3247648 h 6858000"/>
              <a:gd name="connsiteX218" fmla="*/ 853081 w 7467600"/>
              <a:gd name="connsiteY218" fmla="*/ 3312410 h 6858000"/>
              <a:gd name="connsiteX219" fmla="*/ 805957 w 7467600"/>
              <a:gd name="connsiteY219" fmla="*/ 3330443 h 6858000"/>
              <a:gd name="connsiteX220" fmla="*/ 1318687 w 7467600"/>
              <a:gd name="connsiteY220" fmla="*/ 3113840 h 6858000"/>
              <a:gd name="connsiteX221" fmla="*/ 5453702 w 7467600"/>
              <a:gd name="connsiteY221" fmla="*/ 3090882 h 6858000"/>
              <a:gd name="connsiteX222" fmla="*/ 5480135 w 7467600"/>
              <a:gd name="connsiteY222" fmla="*/ 3565802 h 6858000"/>
              <a:gd name="connsiteX223" fmla="*/ 5499023 w 7467600"/>
              <a:gd name="connsiteY223" fmla="*/ 4166310 h 6858000"/>
              <a:gd name="connsiteX224" fmla="*/ 5547022 w 7467600"/>
              <a:gd name="connsiteY224" fmla="*/ 3607838 h 6858000"/>
              <a:gd name="connsiteX225" fmla="*/ 5515964 w 7467600"/>
              <a:gd name="connsiteY225" fmla="*/ 3378541 h 6858000"/>
              <a:gd name="connsiteX226" fmla="*/ 5453702 w 7467600"/>
              <a:gd name="connsiteY226" fmla="*/ 3090882 h 6858000"/>
              <a:gd name="connsiteX227" fmla="*/ 1238695 w 7467600"/>
              <a:gd name="connsiteY227" fmla="*/ 3076820 h 6858000"/>
              <a:gd name="connsiteX228" fmla="*/ 716371 w 7467600"/>
              <a:gd name="connsiteY228" fmla="*/ 3293249 h 6858000"/>
              <a:gd name="connsiteX229" fmla="*/ 579522 w 7467600"/>
              <a:gd name="connsiteY229" fmla="*/ 3371759 h 6858000"/>
              <a:gd name="connsiteX230" fmla="*/ 600288 w 7467600"/>
              <a:gd name="connsiteY230" fmla="*/ 3365555 h 6858000"/>
              <a:gd name="connsiteX231" fmla="*/ 840692 w 7467600"/>
              <a:gd name="connsiteY231" fmla="*/ 3284921 h 6858000"/>
              <a:gd name="connsiteX232" fmla="*/ 979248 w 7467600"/>
              <a:gd name="connsiteY232" fmla="*/ 3221003 h 6858000"/>
              <a:gd name="connsiteX233" fmla="*/ 1053282 w 7467600"/>
              <a:gd name="connsiteY233" fmla="*/ 3185247 h 6858000"/>
              <a:gd name="connsiteX234" fmla="*/ 1320603 w 7467600"/>
              <a:gd name="connsiteY234" fmla="*/ 3081281 h 6858000"/>
              <a:gd name="connsiteX235" fmla="*/ 1238695 w 7467600"/>
              <a:gd name="connsiteY235" fmla="*/ 3076820 h 6858000"/>
              <a:gd name="connsiteX236" fmla="*/ 5425627 w 7467600"/>
              <a:gd name="connsiteY236" fmla="*/ 2954192 h 6858000"/>
              <a:gd name="connsiteX237" fmla="*/ 5470770 w 7467600"/>
              <a:gd name="connsiteY237" fmla="*/ 3005435 h 6858000"/>
              <a:gd name="connsiteX238" fmla="*/ 5519779 w 7467600"/>
              <a:gd name="connsiteY238" fmla="*/ 4359223 h 6858000"/>
              <a:gd name="connsiteX239" fmla="*/ 5520293 w 7467600"/>
              <a:gd name="connsiteY239" fmla="*/ 4360602 h 6858000"/>
              <a:gd name="connsiteX240" fmla="*/ 5767221 w 7467600"/>
              <a:gd name="connsiteY240" fmla="*/ 4665564 h 6858000"/>
              <a:gd name="connsiteX241" fmla="*/ 6937169 w 7467600"/>
              <a:gd name="connsiteY241" fmla="*/ 4815941 h 6858000"/>
              <a:gd name="connsiteX242" fmla="*/ 6953922 w 7467600"/>
              <a:gd name="connsiteY242" fmla="*/ 4890068 h 6858000"/>
              <a:gd name="connsiteX243" fmla="*/ 6071359 w 7467600"/>
              <a:gd name="connsiteY243" fmla="*/ 4770770 h 6858000"/>
              <a:gd name="connsiteX244" fmla="*/ 6038839 w 7467600"/>
              <a:gd name="connsiteY244" fmla="*/ 4764474 h 6858000"/>
              <a:gd name="connsiteX245" fmla="*/ 6038706 w 7467600"/>
              <a:gd name="connsiteY245" fmla="*/ 4763847 h 6858000"/>
              <a:gd name="connsiteX246" fmla="*/ 6037784 w 7467600"/>
              <a:gd name="connsiteY246" fmla="*/ 4764270 h 6858000"/>
              <a:gd name="connsiteX247" fmla="*/ 6038839 w 7467600"/>
              <a:gd name="connsiteY247" fmla="*/ 4764474 h 6858000"/>
              <a:gd name="connsiteX248" fmla="*/ 6040338 w 7467600"/>
              <a:gd name="connsiteY248" fmla="*/ 4771418 h 6858000"/>
              <a:gd name="connsiteX249" fmla="*/ 6024488 w 7467600"/>
              <a:gd name="connsiteY249" fmla="*/ 4809903 h 6858000"/>
              <a:gd name="connsiteX250" fmla="*/ 5599771 w 7467600"/>
              <a:gd name="connsiteY250" fmla="*/ 5509652 h 6858000"/>
              <a:gd name="connsiteX251" fmla="*/ 5548843 w 7467600"/>
              <a:gd name="connsiteY251" fmla="*/ 5563845 h 6858000"/>
              <a:gd name="connsiteX252" fmla="*/ 5940952 w 7467600"/>
              <a:gd name="connsiteY252" fmla="*/ 6250028 h 6858000"/>
              <a:gd name="connsiteX253" fmla="*/ 6043441 w 7467600"/>
              <a:gd name="connsiteY253" fmla="*/ 6665847 h 6858000"/>
              <a:gd name="connsiteX254" fmla="*/ 6093432 w 7467600"/>
              <a:gd name="connsiteY254" fmla="*/ 6858000 h 6858000"/>
              <a:gd name="connsiteX255" fmla="*/ 6034344 w 7467600"/>
              <a:gd name="connsiteY255" fmla="*/ 6858000 h 6858000"/>
              <a:gd name="connsiteX256" fmla="*/ 6026679 w 7467600"/>
              <a:gd name="connsiteY256" fmla="*/ 6836959 h 6858000"/>
              <a:gd name="connsiteX257" fmla="*/ 5800441 w 7467600"/>
              <a:gd name="connsiteY257" fmla="*/ 6335286 h 6858000"/>
              <a:gd name="connsiteX258" fmla="*/ 5526562 w 7467600"/>
              <a:gd name="connsiteY258" fmla="*/ 5705388 h 6858000"/>
              <a:gd name="connsiteX259" fmla="*/ 5519640 w 7467600"/>
              <a:gd name="connsiteY259" fmla="*/ 5683774 h 6858000"/>
              <a:gd name="connsiteX260" fmla="*/ 5844559 w 7467600"/>
              <a:gd name="connsiteY260" fmla="*/ 6553349 h 6858000"/>
              <a:gd name="connsiteX261" fmla="*/ 5975994 w 7467600"/>
              <a:gd name="connsiteY261" fmla="*/ 6858000 h 6858000"/>
              <a:gd name="connsiteX262" fmla="*/ 5898547 w 7467600"/>
              <a:gd name="connsiteY262" fmla="*/ 6858000 h 6858000"/>
              <a:gd name="connsiteX263" fmla="*/ 5682041 w 7467600"/>
              <a:gd name="connsiteY263" fmla="*/ 6355860 h 6858000"/>
              <a:gd name="connsiteX264" fmla="*/ 5461758 w 7467600"/>
              <a:gd name="connsiteY264" fmla="*/ 5820220 h 6858000"/>
              <a:gd name="connsiteX265" fmla="*/ 5237282 w 7467600"/>
              <a:gd name="connsiteY265" fmla="*/ 6579086 h 6858000"/>
              <a:gd name="connsiteX266" fmla="*/ 5115009 w 7467600"/>
              <a:gd name="connsiteY266" fmla="*/ 6858000 h 6858000"/>
              <a:gd name="connsiteX267" fmla="*/ 5028074 w 7467600"/>
              <a:gd name="connsiteY267" fmla="*/ 6858000 h 6858000"/>
              <a:gd name="connsiteX268" fmla="*/ 5079508 w 7467600"/>
              <a:gd name="connsiteY268" fmla="*/ 6749074 h 6858000"/>
              <a:gd name="connsiteX269" fmla="*/ 5371846 w 7467600"/>
              <a:gd name="connsiteY269" fmla="*/ 5924413 h 6858000"/>
              <a:gd name="connsiteX270" fmla="*/ 5270512 w 7467600"/>
              <a:gd name="connsiteY270" fmla="*/ 6138975 h 6858000"/>
              <a:gd name="connsiteX271" fmla="*/ 5062409 w 7467600"/>
              <a:gd name="connsiteY271" fmla="*/ 6653544 h 6858000"/>
              <a:gd name="connsiteX272" fmla="*/ 5036628 w 7467600"/>
              <a:gd name="connsiteY272" fmla="*/ 6754247 h 6858000"/>
              <a:gd name="connsiteX273" fmla="*/ 5009112 w 7467600"/>
              <a:gd name="connsiteY273" fmla="*/ 6858000 h 6858000"/>
              <a:gd name="connsiteX274" fmla="*/ 4976679 w 7467600"/>
              <a:gd name="connsiteY274" fmla="*/ 6858000 h 6858000"/>
              <a:gd name="connsiteX275" fmla="*/ 5006537 w 7467600"/>
              <a:gd name="connsiteY275" fmla="*/ 6747068 h 6858000"/>
              <a:gd name="connsiteX276" fmla="*/ 5032723 w 7467600"/>
              <a:gd name="connsiteY276" fmla="*/ 6644957 h 6858000"/>
              <a:gd name="connsiteX277" fmla="*/ 5242949 w 7467600"/>
              <a:gd name="connsiteY277" fmla="*/ 6125175 h 6858000"/>
              <a:gd name="connsiteX278" fmla="*/ 5286321 w 7467600"/>
              <a:gd name="connsiteY278" fmla="*/ 6033555 h 6858000"/>
              <a:gd name="connsiteX279" fmla="*/ 5008210 w 7467600"/>
              <a:gd name="connsiteY279" fmla="*/ 6649194 h 6858000"/>
              <a:gd name="connsiteX280" fmla="*/ 4986321 w 7467600"/>
              <a:gd name="connsiteY280" fmla="*/ 6765687 h 6858000"/>
              <a:gd name="connsiteX281" fmla="*/ 4973474 w 7467600"/>
              <a:gd name="connsiteY281" fmla="*/ 6858000 h 6858000"/>
              <a:gd name="connsiteX282" fmla="*/ 4907178 w 7467600"/>
              <a:gd name="connsiteY282" fmla="*/ 6858000 h 6858000"/>
              <a:gd name="connsiteX283" fmla="*/ 4910810 w 7467600"/>
              <a:gd name="connsiteY283" fmla="*/ 6829660 h 6858000"/>
              <a:gd name="connsiteX284" fmla="*/ 4987461 w 7467600"/>
              <a:gd name="connsiteY284" fmla="*/ 6432994 h 6858000"/>
              <a:gd name="connsiteX285" fmla="*/ 5179262 w 7467600"/>
              <a:gd name="connsiteY285" fmla="*/ 6035044 h 6858000"/>
              <a:gd name="connsiteX286" fmla="*/ 4689678 w 7467600"/>
              <a:gd name="connsiteY286" fmla="*/ 6440241 h 6858000"/>
              <a:gd name="connsiteX287" fmla="*/ 4477543 w 7467600"/>
              <a:gd name="connsiteY287" fmla="*/ 6674836 h 6858000"/>
              <a:gd name="connsiteX288" fmla="*/ 4329957 w 7467600"/>
              <a:gd name="connsiteY288" fmla="*/ 6858000 h 6858000"/>
              <a:gd name="connsiteX289" fmla="*/ 4218595 w 7467600"/>
              <a:gd name="connsiteY289" fmla="*/ 6858000 h 6858000"/>
              <a:gd name="connsiteX290" fmla="*/ 4368888 w 7467600"/>
              <a:gd name="connsiteY290" fmla="*/ 6668412 h 6858000"/>
              <a:gd name="connsiteX291" fmla="*/ 4563091 w 7467600"/>
              <a:gd name="connsiteY291" fmla="*/ 6442508 h 6858000"/>
              <a:gd name="connsiteX292" fmla="*/ 5387324 w 7467600"/>
              <a:gd name="connsiteY292" fmla="*/ 5705830 h 6858000"/>
              <a:gd name="connsiteX293" fmla="*/ 5073620 w 7467600"/>
              <a:gd name="connsiteY293" fmla="*/ 5955437 h 6858000"/>
              <a:gd name="connsiteX294" fmla="*/ 4689789 w 7467600"/>
              <a:gd name="connsiteY294" fmla="*/ 6268382 h 6858000"/>
              <a:gd name="connsiteX295" fmla="*/ 4418722 w 7467600"/>
              <a:gd name="connsiteY295" fmla="*/ 6570886 h 6858000"/>
              <a:gd name="connsiteX296" fmla="*/ 4214944 w 7467600"/>
              <a:gd name="connsiteY296" fmla="*/ 6858000 h 6858000"/>
              <a:gd name="connsiteX297" fmla="*/ 4177898 w 7467600"/>
              <a:gd name="connsiteY297" fmla="*/ 6858000 h 6858000"/>
              <a:gd name="connsiteX298" fmla="*/ 4391597 w 7467600"/>
              <a:gd name="connsiteY298" fmla="*/ 6556370 h 6858000"/>
              <a:gd name="connsiteX299" fmla="*/ 4668889 w 7467600"/>
              <a:gd name="connsiteY299" fmla="*/ 6246399 h 6858000"/>
              <a:gd name="connsiteX300" fmla="*/ 5055427 w 7467600"/>
              <a:gd name="connsiteY300" fmla="*/ 5931476 h 6858000"/>
              <a:gd name="connsiteX301" fmla="*/ 5371814 w 7467600"/>
              <a:gd name="connsiteY301" fmla="*/ 5678975 h 6858000"/>
              <a:gd name="connsiteX302" fmla="*/ 4987918 w 7467600"/>
              <a:gd name="connsiteY302" fmla="*/ 5838701 h 6858000"/>
              <a:gd name="connsiteX303" fmla="*/ 4317146 w 7467600"/>
              <a:gd name="connsiteY303" fmla="*/ 6587716 h 6858000"/>
              <a:gd name="connsiteX304" fmla="*/ 4171627 w 7467600"/>
              <a:gd name="connsiteY304" fmla="*/ 6858000 h 6858000"/>
              <a:gd name="connsiteX305" fmla="*/ 4081585 w 7467600"/>
              <a:gd name="connsiteY305" fmla="*/ 6858000 h 6858000"/>
              <a:gd name="connsiteX306" fmla="*/ 4238603 w 7467600"/>
              <a:gd name="connsiteY306" fmla="*/ 6559341 h 6858000"/>
              <a:gd name="connsiteX307" fmla="*/ 4778333 w 7467600"/>
              <a:gd name="connsiteY307" fmla="*/ 5873626 h 6858000"/>
              <a:gd name="connsiteX308" fmla="*/ 5414185 w 7467600"/>
              <a:gd name="connsiteY308" fmla="*/ 5573882 h 6858000"/>
              <a:gd name="connsiteX309" fmla="*/ 5959648 w 7467600"/>
              <a:gd name="connsiteY309" fmla="*/ 4760797 h 6858000"/>
              <a:gd name="connsiteX310" fmla="*/ 5355019 w 7467600"/>
              <a:gd name="connsiteY310" fmla="*/ 4734672 h 6858000"/>
              <a:gd name="connsiteX311" fmla="*/ 5083565 w 7467600"/>
              <a:gd name="connsiteY311" fmla="*/ 5179121 h 6858000"/>
              <a:gd name="connsiteX312" fmla="*/ 4713577 w 7467600"/>
              <a:gd name="connsiteY312" fmla="*/ 5616803 h 6858000"/>
              <a:gd name="connsiteX313" fmla="*/ 3989559 w 7467600"/>
              <a:gd name="connsiteY313" fmla="*/ 6145945 h 6858000"/>
              <a:gd name="connsiteX314" fmla="*/ 3939824 w 7467600"/>
              <a:gd name="connsiteY314" fmla="*/ 6066900 h 6858000"/>
              <a:gd name="connsiteX315" fmla="*/ 4584537 w 7467600"/>
              <a:gd name="connsiteY315" fmla="*/ 5324826 h 6858000"/>
              <a:gd name="connsiteX316" fmla="*/ 5037105 w 7467600"/>
              <a:gd name="connsiteY316" fmla="*/ 5088765 h 6858000"/>
              <a:gd name="connsiteX317" fmla="*/ 5039930 w 7467600"/>
              <a:gd name="connsiteY317" fmla="*/ 5089585 h 6858000"/>
              <a:gd name="connsiteX318" fmla="*/ 5263764 w 7467600"/>
              <a:gd name="connsiteY318" fmla="*/ 4735525 h 6858000"/>
              <a:gd name="connsiteX319" fmla="*/ 4086300 w 7467600"/>
              <a:gd name="connsiteY319" fmla="*/ 4884599 h 6858000"/>
              <a:gd name="connsiteX320" fmla="*/ 4085485 w 7467600"/>
              <a:gd name="connsiteY320" fmla="*/ 4899070 h 6858000"/>
              <a:gd name="connsiteX321" fmla="*/ 3871915 w 7467600"/>
              <a:gd name="connsiteY321" fmla="*/ 5253645 h 6858000"/>
              <a:gd name="connsiteX322" fmla="*/ 3799374 w 7467600"/>
              <a:gd name="connsiteY322" fmla="*/ 5466127 h 6858000"/>
              <a:gd name="connsiteX323" fmla="*/ 3498850 w 7467600"/>
              <a:gd name="connsiteY323" fmla="*/ 6661888 h 6858000"/>
              <a:gd name="connsiteX324" fmla="*/ 3399216 w 7467600"/>
              <a:gd name="connsiteY324" fmla="*/ 6858000 h 6858000"/>
              <a:gd name="connsiteX325" fmla="*/ 3303688 w 7467600"/>
              <a:gd name="connsiteY325" fmla="*/ 6858000 h 6858000"/>
              <a:gd name="connsiteX326" fmla="*/ 3391774 w 7467600"/>
              <a:gd name="connsiteY326" fmla="*/ 6697181 h 6858000"/>
              <a:gd name="connsiteX327" fmla="*/ 3735540 w 7467600"/>
              <a:gd name="connsiteY327" fmla="*/ 5546923 h 6858000"/>
              <a:gd name="connsiteX328" fmla="*/ 3729438 w 7467600"/>
              <a:gd name="connsiteY328" fmla="*/ 5569058 h 6858000"/>
              <a:gd name="connsiteX329" fmla="*/ 3707782 w 7467600"/>
              <a:gd name="connsiteY329" fmla="*/ 5644908 h 6858000"/>
              <a:gd name="connsiteX330" fmla="*/ 3583827 w 7467600"/>
              <a:gd name="connsiteY330" fmla="*/ 6039215 h 6858000"/>
              <a:gd name="connsiteX331" fmla="*/ 3547861 w 7467600"/>
              <a:gd name="connsiteY331" fmla="*/ 6129609 h 6858000"/>
              <a:gd name="connsiteX332" fmla="*/ 3490905 w 7467600"/>
              <a:gd name="connsiteY332" fmla="*/ 6277660 h 6858000"/>
              <a:gd name="connsiteX333" fmla="*/ 3455859 w 7467600"/>
              <a:gd name="connsiteY333" fmla="*/ 6391301 h 6858000"/>
              <a:gd name="connsiteX334" fmla="*/ 3429112 w 7467600"/>
              <a:gd name="connsiteY334" fmla="*/ 6479469 h 6858000"/>
              <a:gd name="connsiteX335" fmla="*/ 3304862 w 7467600"/>
              <a:gd name="connsiteY335" fmla="*/ 6796476 h 6858000"/>
              <a:gd name="connsiteX336" fmla="*/ 3276071 w 7467600"/>
              <a:gd name="connsiteY336" fmla="*/ 6858000 h 6858000"/>
              <a:gd name="connsiteX337" fmla="*/ 3240805 w 7467600"/>
              <a:gd name="connsiteY337" fmla="*/ 6858000 h 6858000"/>
              <a:gd name="connsiteX338" fmla="*/ 3275917 w 7467600"/>
              <a:gd name="connsiteY338" fmla="*/ 6783192 h 6858000"/>
              <a:gd name="connsiteX339" fmla="*/ 3399358 w 7467600"/>
              <a:gd name="connsiteY339" fmla="*/ 6469011 h 6858000"/>
              <a:gd name="connsiteX340" fmla="*/ 3425650 w 7467600"/>
              <a:gd name="connsiteY340" fmla="*/ 6381333 h 6858000"/>
              <a:gd name="connsiteX341" fmla="*/ 3460661 w 7467600"/>
              <a:gd name="connsiteY341" fmla="*/ 6266763 h 6858000"/>
              <a:gd name="connsiteX342" fmla="*/ 3518021 w 7467600"/>
              <a:gd name="connsiteY342" fmla="*/ 6117298 h 6858000"/>
              <a:gd name="connsiteX343" fmla="*/ 3554035 w 7467600"/>
              <a:gd name="connsiteY343" fmla="*/ 6027832 h 6858000"/>
              <a:gd name="connsiteX344" fmla="*/ 3677174 w 7467600"/>
              <a:gd name="connsiteY344" fmla="*/ 5636351 h 6858000"/>
              <a:gd name="connsiteX345" fmla="*/ 3698819 w 7467600"/>
              <a:gd name="connsiteY345" fmla="*/ 5560503 h 6858000"/>
              <a:gd name="connsiteX346" fmla="*/ 3702094 w 7467600"/>
              <a:gd name="connsiteY346" fmla="*/ 5549194 h 6858000"/>
              <a:gd name="connsiteX347" fmla="*/ 3398355 w 7467600"/>
              <a:gd name="connsiteY347" fmla="*/ 6094603 h 6858000"/>
              <a:gd name="connsiteX348" fmla="*/ 3193941 w 7467600"/>
              <a:gd name="connsiteY348" fmla="*/ 6798775 h 6858000"/>
              <a:gd name="connsiteX349" fmla="*/ 3184140 w 7467600"/>
              <a:gd name="connsiteY349" fmla="*/ 6858000 h 6858000"/>
              <a:gd name="connsiteX350" fmla="*/ 3099978 w 7467600"/>
              <a:gd name="connsiteY350" fmla="*/ 6858000 h 6858000"/>
              <a:gd name="connsiteX351" fmla="*/ 3101556 w 7467600"/>
              <a:gd name="connsiteY351" fmla="*/ 6843337 h 6858000"/>
              <a:gd name="connsiteX352" fmla="*/ 3370162 w 7467600"/>
              <a:gd name="connsiteY352" fmla="*/ 5785550 h 6858000"/>
              <a:gd name="connsiteX353" fmla="*/ 3746477 w 7467600"/>
              <a:gd name="connsiteY353" fmla="*/ 5377889 h 6858000"/>
              <a:gd name="connsiteX354" fmla="*/ 3863399 w 7467600"/>
              <a:gd name="connsiteY354" fmla="*/ 5087257 h 6858000"/>
              <a:gd name="connsiteX355" fmla="*/ 3968712 w 7467600"/>
              <a:gd name="connsiteY355" fmla="*/ 4913989 h 6858000"/>
              <a:gd name="connsiteX356" fmla="*/ 2792390 w 7467600"/>
              <a:gd name="connsiteY356" fmla="*/ 5382974 h 6858000"/>
              <a:gd name="connsiteX357" fmla="*/ 2714982 w 7467600"/>
              <a:gd name="connsiteY357" fmla="*/ 5427051 h 6858000"/>
              <a:gd name="connsiteX358" fmla="*/ 2813361 w 7467600"/>
              <a:gd name="connsiteY358" fmla="*/ 6023912 h 6858000"/>
              <a:gd name="connsiteX359" fmla="*/ 2688430 w 7467600"/>
              <a:gd name="connsiteY359" fmla="*/ 6801564 h 6858000"/>
              <a:gd name="connsiteX360" fmla="*/ 2629626 w 7467600"/>
              <a:gd name="connsiteY360" fmla="*/ 6763394 h 6858000"/>
              <a:gd name="connsiteX361" fmla="*/ 2565328 w 7467600"/>
              <a:gd name="connsiteY361" fmla="*/ 5516399 h 6858000"/>
              <a:gd name="connsiteX362" fmla="*/ 1922999 w 7467600"/>
              <a:gd name="connsiteY362" fmla="*/ 5980343 h 6858000"/>
              <a:gd name="connsiteX363" fmla="*/ 1950261 w 7467600"/>
              <a:gd name="connsiteY363" fmla="*/ 6405858 h 6858000"/>
              <a:gd name="connsiteX364" fmla="*/ 2365554 w 7467600"/>
              <a:gd name="connsiteY364" fmla="*/ 6759107 h 6858000"/>
              <a:gd name="connsiteX365" fmla="*/ 2424142 w 7467600"/>
              <a:gd name="connsiteY365" fmla="*/ 6858000 h 6858000"/>
              <a:gd name="connsiteX366" fmla="*/ 2395994 w 7467600"/>
              <a:gd name="connsiteY366" fmla="*/ 6858000 h 6858000"/>
              <a:gd name="connsiteX367" fmla="*/ 2392863 w 7467600"/>
              <a:gd name="connsiteY367" fmla="*/ 6852964 h 6858000"/>
              <a:gd name="connsiteX368" fmla="*/ 2017589 w 7467600"/>
              <a:gd name="connsiteY368" fmla="*/ 6493982 h 6858000"/>
              <a:gd name="connsiteX369" fmla="*/ 2147336 w 7467600"/>
              <a:gd name="connsiteY369" fmla="*/ 6594052 h 6858000"/>
              <a:gd name="connsiteX370" fmla="*/ 2207047 w 7467600"/>
              <a:gd name="connsiteY370" fmla="*/ 6654540 h 6858000"/>
              <a:gd name="connsiteX371" fmla="*/ 2299106 w 7467600"/>
              <a:gd name="connsiteY371" fmla="*/ 6778931 h 6858000"/>
              <a:gd name="connsiteX372" fmla="*/ 2314430 w 7467600"/>
              <a:gd name="connsiteY372" fmla="*/ 6801144 h 6858000"/>
              <a:gd name="connsiteX373" fmla="*/ 2352406 w 7467600"/>
              <a:gd name="connsiteY373" fmla="*/ 6858000 h 6858000"/>
              <a:gd name="connsiteX374" fmla="*/ 2314492 w 7467600"/>
              <a:gd name="connsiteY374" fmla="*/ 6858000 h 6858000"/>
              <a:gd name="connsiteX375" fmla="*/ 2288095 w 7467600"/>
              <a:gd name="connsiteY375" fmla="*/ 6818030 h 6858000"/>
              <a:gd name="connsiteX376" fmla="*/ 2272768 w 7467600"/>
              <a:gd name="connsiteY376" fmla="*/ 6795822 h 6858000"/>
              <a:gd name="connsiteX377" fmla="*/ 2182715 w 7467600"/>
              <a:gd name="connsiteY377" fmla="*/ 6675071 h 6858000"/>
              <a:gd name="connsiteX378" fmla="*/ 2032061 w 7467600"/>
              <a:gd name="connsiteY378" fmla="*/ 6541380 h 6858000"/>
              <a:gd name="connsiteX379" fmla="*/ 2257220 w 7467600"/>
              <a:gd name="connsiteY379" fmla="*/ 6826257 h 6858000"/>
              <a:gd name="connsiteX380" fmla="*/ 2281324 w 7467600"/>
              <a:gd name="connsiteY380" fmla="*/ 6858000 h 6858000"/>
              <a:gd name="connsiteX381" fmla="*/ 2242860 w 7467600"/>
              <a:gd name="connsiteY381" fmla="*/ 6858000 h 6858000"/>
              <a:gd name="connsiteX382" fmla="*/ 2232818 w 7467600"/>
              <a:gd name="connsiteY382" fmla="*/ 6844926 h 6858000"/>
              <a:gd name="connsiteX383" fmla="*/ 1990172 w 7467600"/>
              <a:gd name="connsiteY383" fmla="*/ 6542121 h 6858000"/>
              <a:gd name="connsiteX384" fmla="*/ 2124090 w 7467600"/>
              <a:gd name="connsiteY384" fmla="*/ 6761017 h 6858000"/>
              <a:gd name="connsiteX385" fmla="*/ 2200380 w 7467600"/>
              <a:gd name="connsiteY385" fmla="*/ 6858000 h 6858000"/>
              <a:gd name="connsiteX386" fmla="*/ 2147507 w 7467600"/>
              <a:gd name="connsiteY386" fmla="*/ 6858000 h 6858000"/>
              <a:gd name="connsiteX387" fmla="*/ 2070668 w 7467600"/>
              <a:gd name="connsiteY387" fmla="*/ 6761520 h 6858000"/>
              <a:gd name="connsiteX388" fmla="*/ 1975142 w 7467600"/>
              <a:gd name="connsiteY388" fmla="*/ 6585570 h 6858000"/>
              <a:gd name="connsiteX389" fmla="*/ 2050035 w 7467600"/>
              <a:gd name="connsiteY389" fmla="*/ 6813345 h 6858000"/>
              <a:gd name="connsiteX390" fmla="*/ 2063025 w 7467600"/>
              <a:gd name="connsiteY390" fmla="*/ 6858000 h 6858000"/>
              <a:gd name="connsiteX391" fmla="*/ 2021675 w 7467600"/>
              <a:gd name="connsiteY391" fmla="*/ 6858000 h 6858000"/>
              <a:gd name="connsiteX392" fmla="*/ 2019308 w 7467600"/>
              <a:gd name="connsiteY392" fmla="*/ 6847118 h 6858000"/>
              <a:gd name="connsiteX393" fmla="*/ 1938835 w 7467600"/>
              <a:gd name="connsiteY393" fmla="*/ 6551160 h 6858000"/>
              <a:gd name="connsiteX394" fmla="*/ 1953230 w 7467600"/>
              <a:gd name="connsiteY394" fmla="*/ 6759699 h 6858000"/>
              <a:gd name="connsiteX395" fmla="*/ 1956763 w 7467600"/>
              <a:gd name="connsiteY395" fmla="*/ 6778191 h 6858000"/>
              <a:gd name="connsiteX396" fmla="*/ 1967925 w 7467600"/>
              <a:gd name="connsiteY396" fmla="*/ 6858000 h 6858000"/>
              <a:gd name="connsiteX397" fmla="*/ 1936622 w 7467600"/>
              <a:gd name="connsiteY397" fmla="*/ 6858000 h 6858000"/>
              <a:gd name="connsiteX398" fmla="*/ 1926261 w 7467600"/>
              <a:gd name="connsiteY398" fmla="*/ 6784064 h 6858000"/>
              <a:gd name="connsiteX399" fmla="*/ 1922724 w 7467600"/>
              <a:gd name="connsiteY399" fmla="*/ 6765577 h 6858000"/>
              <a:gd name="connsiteX400" fmla="*/ 1904650 w 7467600"/>
              <a:gd name="connsiteY400" fmla="*/ 6639616 h 6858000"/>
              <a:gd name="connsiteX401" fmla="*/ 1885273 w 7467600"/>
              <a:gd name="connsiteY401" fmla="*/ 6858000 h 6858000"/>
              <a:gd name="connsiteX402" fmla="*/ 1854363 w 7467600"/>
              <a:gd name="connsiteY402" fmla="*/ 6858000 h 6858000"/>
              <a:gd name="connsiteX403" fmla="*/ 1880391 w 7467600"/>
              <a:gd name="connsiteY403" fmla="*/ 6603796 h 6858000"/>
              <a:gd name="connsiteX404" fmla="*/ 1818273 w 7467600"/>
              <a:gd name="connsiteY404" fmla="*/ 6715729 h 6858000"/>
              <a:gd name="connsiteX405" fmla="*/ 1794691 w 7467600"/>
              <a:gd name="connsiteY405" fmla="*/ 6843239 h 6858000"/>
              <a:gd name="connsiteX406" fmla="*/ 1794914 w 7467600"/>
              <a:gd name="connsiteY406" fmla="*/ 6858000 h 6858000"/>
              <a:gd name="connsiteX407" fmla="*/ 1746128 w 7467600"/>
              <a:gd name="connsiteY407" fmla="*/ 6858000 h 6858000"/>
              <a:gd name="connsiteX408" fmla="*/ 1753934 w 7467600"/>
              <a:gd name="connsiteY408" fmla="*/ 6724796 h 6858000"/>
              <a:gd name="connsiteX409" fmla="*/ 1792053 w 7467600"/>
              <a:gd name="connsiteY409" fmla="*/ 6572396 h 6858000"/>
              <a:gd name="connsiteX410" fmla="*/ 1862248 w 7467600"/>
              <a:gd name="connsiteY410" fmla="*/ 6266397 h 6858000"/>
              <a:gd name="connsiteX411" fmla="*/ 1862250 w 7467600"/>
              <a:gd name="connsiteY411" fmla="*/ 6033531 h 6858000"/>
              <a:gd name="connsiteX412" fmla="*/ 1211999 w 7467600"/>
              <a:gd name="connsiteY412" fmla="*/ 6683610 h 6858000"/>
              <a:gd name="connsiteX413" fmla="*/ 1213266 w 7467600"/>
              <a:gd name="connsiteY413" fmla="*/ 6691947 h 6858000"/>
              <a:gd name="connsiteX414" fmla="*/ 1203370 w 7467600"/>
              <a:gd name="connsiteY414" fmla="*/ 6850676 h 6858000"/>
              <a:gd name="connsiteX415" fmla="*/ 1203671 w 7467600"/>
              <a:gd name="connsiteY415" fmla="*/ 6858000 h 6858000"/>
              <a:gd name="connsiteX416" fmla="*/ 1143180 w 7467600"/>
              <a:gd name="connsiteY416" fmla="*/ 6858000 h 6858000"/>
              <a:gd name="connsiteX417" fmla="*/ 1142176 w 7467600"/>
              <a:gd name="connsiteY417" fmla="*/ 6766045 h 6858000"/>
              <a:gd name="connsiteX418" fmla="*/ 1067484 w 7467600"/>
              <a:gd name="connsiteY418" fmla="*/ 6858000 h 6858000"/>
              <a:gd name="connsiteX419" fmla="*/ 953928 w 7467600"/>
              <a:gd name="connsiteY419" fmla="*/ 6858000 h 6858000"/>
              <a:gd name="connsiteX420" fmla="*/ 959715 w 7467600"/>
              <a:gd name="connsiteY420" fmla="*/ 6850185 h 6858000"/>
              <a:gd name="connsiteX421" fmla="*/ 1483788 w 7467600"/>
              <a:gd name="connsiteY421" fmla="*/ 6259174 h 6858000"/>
              <a:gd name="connsiteX422" fmla="*/ 1100671 w 7467600"/>
              <a:gd name="connsiteY422" fmla="*/ 6252137 h 6858000"/>
              <a:gd name="connsiteX423" fmla="*/ 1090144 w 7467600"/>
              <a:gd name="connsiteY423" fmla="*/ 6256748 h 6858000"/>
              <a:gd name="connsiteX424" fmla="*/ 1095872 w 7467600"/>
              <a:gd name="connsiteY424" fmla="*/ 6271892 h 6858000"/>
              <a:gd name="connsiteX425" fmla="*/ 262785 w 7467600"/>
              <a:gd name="connsiteY425" fmla="*/ 6845450 h 6858000"/>
              <a:gd name="connsiteX426" fmla="*/ 209968 w 7467600"/>
              <a:gd name="connsiteY426" fmla="*/ 6770713 h 6858000"/>
              <a:gd name="connsiteX427" fmla="*/ 873460 w 7467600"/>
              <a:gd name="connsiteY427" fmla="*/ 6253768 h 6858000"/>
              <a:gd name="connsiteX428" fmla="*/ 192686 w 7467600"/>
              <a:gd name="connsiteY428" fmla="*/ 5849257 h 6858000"/>
              <a:gd name="connsiteX429" fmla="*/ 4696 w 7467600"/>
              <a:gd name="connsiteY429" fmla="*/ 5697668 h 6858000"/>
              <a:gd name="connsiteX430" fmla="*/ 0 w 7467600"/>
              <a:gd name="connsiteY430" fmla="*/ 5689984 h 6858000"/>
              <a:gd name="connsiteX431" fmla="*/ 0 w 7467600"/>
              <a:gd name="connsiteY431" fmla="*/ 5513472 h 6858000"/>
              <a:gd name="connsiteX432" fmla="*/ 174101 w 7467600"/>
              <a:gd name="connsiteY432" fmla="*/ 5620277 h 6858000"/>
              <a:gd name="connsiteX433" fmla="*/ 891800 w 7467600"/>
              <a:gd name="connsiteY433" fmla="*/ 6036935 h 6858000"/>
              <a:gd name="connsiteX434" fmla="*/ 1072219 w 7467600"/>
              <a:gd name="connsiteY434" fmla="*/ 6169443 h 6858000"/>
              <a:gd name="connsiteX435" fmla="*/ 1074117 w 7467600"/>
              <a:gd name="connsiteY435" fmla="*/ 6170301 h 6858000"/>
              <a:gd name="connsiteX436" fmla="*/ 1083114 w 7467600"/>
              <a:gd name="connsiteY436" fmla="*/ 6174131 h 6858000"/>
              <a:gd name="connsiteX437" fmla="*/ 1543010 w 7467600"/>
              <a:gd name="connsiteY437" fmla="*/ 6191140 h 6858000"/>
              <a:gd name="connsiteX438" fmla="*/ 1551080 w 7467600"/>
              <a:gd name="connsiteY438" fmla="*/ 6195006 h 6858000"/>
              <a:gd name="connsiteX439" fmla="*/ 2345443 w 7467600"/>
              <a:gd name="connsiteY439" fmla="*/ 5549882 h 6858000"/>
              <a:gd name="connsiteX440" fmla="*/ 1721499 w 7467600"/>
              <a:gd name="connsiteY440" fmla="*/ 5599969 h 6858000"/>
              <a:gd name="connsiteX441" fmla="*/ 767716 w 7467600"/>
              <a:gd name="connsiteY441" fmla="*/ 5472768 h 6858000"/>
              <a:gd name="connsiteX442" fmla="*/ 722147 w 7467600"/>
              <a:gd name="connsiteY442" fmla="*/ 5393091 h 6858000"/>
              <a:gd name="connsiteX443" fmla="*/ 1485552 w 7467600"/>
              <a:gd name="connsiteY443" fmla="*/ 5313202 h 6858000"/>
              <a:gd name="connsiteX444" fmla="*/ 2143004 w 7467600"/>
              <a:gd name="connsiteY444" fmla="*/ 5402420 h 6858000"/>
              <a:gd name="connsiteX445" fmla="*/ 1933391 w 7467600"/>
              <a:gd name="connsiteY445" fmla="*/ 5156971 h 6858000"/>
              <a:gd name="connsiteX446" fmla="*/ 1827118 w 7467600"/>
              <a:gd name="connsiteY446" fmla="*/ 4968410 h 6858000"/>
              <a:gd name="connsiteX447" fmla="*/ 1837349 w 7467600"/>
              <a:gd name="connsiteY447" fmla="*/ 4956357 h 6858000"/>
              <a:gd name="connsiteX448" fmla="*/ 2162835 w 7467600"/>
              <a:gd name="connsiteY448" fmla="*/ 5187853 h 6858000"/>
              <a:gd name="connsiteX449" fmla="*/ 2257167 w 7467600"/>
              <a:gd name="connsiteY449" fmla="*/ 5462123 h 6858000"/>
              <a:gd name="connsiteX450" fmla="*/ 2261598 w 7467600"/>
              <a:gd name="connsiteY450" fmla="*/ 5467998 h 6858000"/>
              <a:gd name="connsiteX451" fmla="*/ 2437177 w 7467600"/>
              <a:gd name="connsiteY451" fmla="*/ 5479608 h 6858000"/>
              <a:gd name="connsiteX452" fmla="*/ 2445247 w 7467600"/>
              <a:gd name="connsiteY452" fmla="*/ 5483476 h 6858000"/>
              <a:gd name="connsiteX453" fmla="*/ 2743626 w 7467600"/>
              <a:gd name="connsiteY453" fmla="*/ 5304819 h 6858000"/>
              <a:gd name="connsiteX454" fmla="*/ 3048102 w 7467600"/>
              <a:gd name="connsiteY454" fmla="*/ 5150595 h 6858000"/>
              <a:gd name="connsiteX455" fmla="*/ 1799414 w 7467600"/>
              <a:gd name="connsiteY455" fmla="*/ 4694732 h 6858000"/>
              <a:gd name="connsiteX456" fmla="*/ 1771735 w 7467600"/>
              <a:gd name="connsiteY456" fmla="*/ 4619929 h 6858000"/>
              <a:gd name="connsiteX457" fmla="*/ 3104273 w 7467600"/>
              <a:gd name="connsiteY457" fmla="*/ 5076159 h 6858000"/>
              <a:gd name="connsiteX458" fmla="*/ 3113245 w 7467600"/>
              <a:gd name="connsiteY458" fmla="*/ 5090705 h 6858000"/>
              <a:gd name="connsiteX459" fmla="*/ 3126294 w 7467600"/>
              <a:gd name="connsiteY459" fmla="*/ 5114400 h 6858000"/>
              <a:gd name="connsiteX460" fmla="*/ 3937433 w 7467600"/>
              <a:gd name="connsiteY460" fmla="*/ 4830473 h 6858000"/>
              <a:gd name="connsiteX461" fmla="*/ 3590475 w 7467600"/>
              <a:gd name="connsiteY461" fmla="*/ 4597974 h 6858000"/>
              <a:gd name="connsiteX462" fmla="*/ 3100264 w 7467600"/>
              <a:gd name="connsiteY462" fmla="*/ 4579845 h 6858000"/>
              <a:gd name="connsiteX463" fmla="*/ 2183576 w 7467600"/>
              <a:gd name="connsiteY463" fmla="*/ 4227150 h 6858000"/>
              <a:gd name="connsiteX464" fmla="*/ 2151029 w 7467600"/>
              <a:gd name="connsiteY464" fmla="*/ 4146947 h 6858000"/>
              <a:gd name="connsiteX465" fmla="*/ 3563434 w 7467600"/>
              <a:gd name="connsiteY465" fmla="*/ 4469115 h 6858000"/>
              <a:gd name="connsiteX466" fmla="*/ 3177952 w 7467600"/>
              <a:gd name="connsiteY466" fmla="*/ 3657386 h 6858000"/>
              <a:gd name="connsiteX467" fmla="*/ 3189263 w 7467600"/>
              <a:gd name="connsiteY467" fmla="*/ 3625726 h 6858000"/>
              <a:gd name="connsiteX468" fmla="*/ 3560912 w 7467600"/>
              <a:gd name="connsiteY468" fmla="*/ 4079863 h 6858000"/>
              <a:gd name="connsiteX469" fmla="*/ 3626636 w 7467600"/>
              <a:gd name="connsiteY469" fmla="*/ 4512230 h 6858000"/>
              <a:gd name="connsiteX470" fmla="*/ 3653088 w 7467600"/>
              <a:gd name="connsiteY470" fmla="*/ 4521417 h 6858000"/>
              <a:gd name="connsiteX471" fmla="*/ 3988128 w 7467600"/>
              <a:gd name="connsiteY471" fmla="*/ 4817267 h 6858000"/>
              <a:gd name="connsiteX472" fmla="*/ 4830582 w 7467600"/>
              <a:gd name="connsiteY472" fmla="*/ 4676000 h 6858000"/>
              <a:gd name="connsiteX473" fmla="*/ 4830100 w 7467600"/>
              <a:gd name="connsiteY473" fmla="*/ 4675554 h 6858000"/>
              <a:gd name="connsiteX474" fmla="*/ 4036318 w 7467600"/>
              <a:gd name="connsiteY474" fmla="*/ 4147013 h 6858000"/>
              <a:gd name="connsiteX475" fmla="*/ 3432098 w 7467600"/>
              <a:gd name="connsiteY475" fmla="*/ 3537312 h 6858000"/>
              <a:gd name="connsiteX476" fmla="*/ 3446761 w 7467600"/>
              <a:gd name="connsiteY476" fmla="*/ 3461278 h 6858000"/>
              <a:gd name="connsiteX477" fmla="*/ 4419733 w 7467600"/>
              <a:gd name="connsiteY477" fmla="*/ 3963555 h 6858000"/>
              <a:gd name="connsiteX478" fmla="*/ 4781371 w 7467600"/>
              <a:gd name="connsiteY478" fmla="*/ 4458604 h 6858000"/>
              <a:gd name="connsiteX479" fmla="*/ 4780440 w 7467600"/>
              <a:gd name="connsiteY479" fmla="*/ 4470290 h 6858000"/>
              <a:gd name="connsiteX480" fmla="*/ 4898954 w 7467600"/>
              <a:gd name="connsiteY480" fmla="*/ 4662092 h 6858000"/>
              <a:gd name="connsiteX481" fmla="*/ 4900699 w 7467600"/>
              <a:gd name="connsiteY481" fmla="*/ 4670867 h 6858000"/>
              <a:gd name="connsiteX482" fmla="*/ 5714511 w 7467600"/>
              <a:gd name="connsiteY482" fmla="*/ 4663483 h 6858000"/>
              <a:gd name="connsiteX483" fmla="*/ 5464793 w 7467600"/>
              <a:gd name="connsiteY483" fmla="*/ 4393556 h 6858000"/>
              <a:gd name="connsiteX484" fmla="*/ 5461897 w 7467600"/>
              <a:gd name="connsiteY484" fmla="*/ 4390879 h 6858000"/>
              <a:gd name="connsiteX485" fmla="*/ 4294126 w 7467600"/>
              <a:gd name="connsiteY485" fmla="*/ 3303048 h 6858000"/>
              <a:gd name="connsiteX486" fmla="*/ 4305321 w 7467600"/>
              <a:gd name="connsiteY486" fmla="*/ 3256953 h 6858000"/>
              <a:gd name="connsiteX487" fmla="*/ 4949299 w 7467600"/>
              <a:gd name="connsiteY487" fmla="*/ 3766336 h 6858000"/>
              <a:gd name="connsiteX488" fmla="*/ 5291452 w 7467600"/>
              <a:gd name="connsiteY488" fmla="*/ 4076801 h 6858000"/>
              <a:gd name="connsiteX489" fmla="*/ 5434998 w 7467600"/>
              <a:gd name="connsiteY489" fmla="*/ 4254100 h 6858000"/>
              <a:gd name="connsiteX490" fmla="*/ 5351015 w 7467600"/>
              <a:gd name="connsiteY490" fmla="*/ 3760989 h 6858000"/>
              <a:gd name="connsiteX491" fmla="*/ 5413780 w 7467600"/>
              <a:gd name="connsiteY491" fmla="*/ 2966265 h 6858000"/>
              <a:gd name="connsiteX492" fmla="*/ 5425627 w 7467600"/>
              <a:gd name="connsiteY492" fmla="*/ 2954192 h 6858000"/>
              <a:gd name="connsiteX493" fmla="*/ 6604735 w 7467600"/>
              <a:gd name="connsiteY493" fmla="*/ 2041381 h 6858000"/>
              <a:gd name="connsiteX494" fmla="*/ 7204487 w 7467600"/>
              <a:gd name="connsiteY494" fmla="*/ 2742112 h 6858000"/>
              <a:gd name="connsiteX495" fmla="*/ 7131592 w 7467600"/>
              <a:gd name="connsiteY495" fmla="*/ 2672096 h 6858000"/>
              <a:gd name="connsiteX496" fmla="*/ 6996344 w 7467600"/>
              <a:gd name="connsiteY496" fmla="*/ 2518310 h 6858000"/>
              <a:gd name="connsiteX497" fmla="*/ 6735495 w 7467600"/>
              <a:gd name="connsiteY497" fmla="*/ 2196890 h 6858000"/>
              <a:gd name="connsiteX498" fmla="*/ 6721901 w 7467600"/>
              <a:gd name="connsiteY498" fmla="*/ 2179274 h 6858000"/>
              <a:gd name="connsiteX499" fmla="*/ 6604735 w 7467600"/>
              <a:gd name="connsiteY499" fmla="*/ 2041381 h 6858000"/>
              <a:gd name="connsiteX500" fmla="*/ 6591670 w 7467600"/>
              <a:gd name="connsiteY500" fmla="*/ 1988277 h 6858000"/>
              <a:gd name="connsiteX501" fmla="*/ 6747349 w 7467600"/>
              <a:gd name="connsiteY501" fmla="*/ 2160069 h 6858000"/>
              <a:gd name="connsiteX502" fmla="*/ 6760943 w 7467600"/>
              <a:gd name="connsiteY502" fmla="*/ 2177686 h 6858000"/>
              <a:gd name="connsiteX503" fmla="*/ 7021065 w 7467600"/>
              <a:gd name="connsiteY503" fmla="*/ 2498102 h 6858000"/>
              <a:gd name="connsiteX504" fmla="*/ 7155223 w 7467600"/>
              <a:gd name="connsiteY504" fmla="*/ 2650386 h 6858000"/>
              <a:gd name="connsiteX505" fmla="*/ 7203167 w 7467600"/>
              <a:gd name="connsiteY505" fmla="*/ 2697288 h 6858000"/>
              <a:gd name="connsiteX506" fmla="*/ 6937703 w 7467600"/>
              <a:gd name="connsiteY506" fmla="*/ 2321981 h 6858000"/>
              <a:gd name="connsiteX507" fmla="*/ 6591670 w 7467600"/>
              <a:gd name="connsiteY507" fmla="*/ 1988277 h 6858000"/>
              <a:gd name="connsiteX508" fmla="*/ 5798671 w 7467600"/>
              <a:gd name="connsiteY508" fmla="*/ 1981601 h 6858000"/>
              <a:gd name="connsiteX509" fmla="*/ 5754709 w 7467600"/>
              <a:gd name="connsiteY509" fmla="*/ 2071454 h 6858000"/>
              <a:gd name="connsiteX510" fmla="*/ 5763044 w 7467600"/>
              <a:gd name="connsiteY510" fmla="*/ 2842206 h 6858000"/>
              <a:gd name="connsiteX511" fmla="*/ 5764974 w 7467600"/>
              <a:gd name="connsiteY511" fmla="*/ 2799609 h 6858000"/>
              <a:gd name="connsiteX512" fmla="*/ 5767665 w 7467600"/>
              <a:gd name="connsiteY512" fmla="*/ 2666409 h 6858000"/>
              <a:gd name="connsiteX513" fmla="*/ 5763055 w 7467600"/>
              <a:gd name="connsiteY513" fmla="*/ 2579705 h 6858000"/>
              <a:gd name="connsiteX514" fmla="*/ 5758079 w 7467600"/>
              <a:gd name="connsiteY514" fmla="*/ 2492508 h 6858000"/>
              <a:gd name="connsiteX515" fmla="*/ 5779325 w 7467600"/>
              <a:gd name="connsiteY515" fmla="*/ 2197069 h 6858000"/>
              <a:gd name="connsiteX516" fmla="*/ 5798671 w 7467600"/>
              <a:gd name="connsiteY516" fmla="*/ 1981601 h 6858000"/>
              <a:gd name="connsiteX517" fmla="*/ 5829202 w 7467600"/>
              <a:gd name="connsiteY517" fmla="*/ 1971679 h 6858000"/>
              <a:gd name="connsiteX518" fmla="*/ 5809558 w 7467600"/>
              <a:gd name="connsiteY518" fmla="*/ 2198043 h 6858000"/>
              <a:gd name="connsiteX519" fmla="*/ 5788653 w 7467600"/>
              <a:gd name="connsiteY519" fmla="*/ 2489430 h 6858000"/>
              <a:gd name="connsiteX520" fmla="*/ 5793439 w 7467600"/>
              <a:gd name="connsiteY520" fmla="*/ 2575235 h 6858000"/>
              <a:gd name="connsiteX521" fmla="*/ 5796837 w 7467600"/>
              <a:gd name="connsiteY521" fmla="*/ 2637633 h 6858000"/>
              <a:gd name="connsiteX522" fmla="*/ 5818614 w 7467600"/>
              <a:gd name="connsiteY522" fmla="*/ 2473055 h 6858000"/>
              <a:gd name="connsiteX523" fmla="*/ 5829202 w 7467600"/>
              <a:gd name="connsiteY523" fmla="*/ 1971679 h 6858000"/>
              <a:gd name="connsiteX524" fmla="*/ 5911389 w 7467600"/>
              <a:gd name="connsiteY524" fmla="*/ 1898371 h 6858000"/>
              <a:gd name="connsiteX525" fmla="*/ 6237627 w 7467600"/>
              <a:gd name="connsiteY525" fmla="*/ 2231921 h 6858000"/>
              <a:gd name="connsiteX526" fmla="*/ 5911389 w 7467600"/>
              <a:gd name="connsiteY526" fmla="*/ 1898371 h 6858000"/>
              <a:gd name="connsiteX527" fmla="*/ 6944437 w 7467600"/>
              <a:gd name="connsiteY527" fmla="*/ 1575402 h 6858000"/>
              <a:gd name="connsiteX528" fmla="*/ 6304730 w 7467600"/>
              <a:gd name="connsiteY528" fmla="*/ 1766654 h 6858000"/>
              <a:gd name="connsiteX529" fmla="*/ 6944437 w 7467600"/>
              <a:gd name="connsiteY529" fmla="*/ 1575402 h 6858000"/>
              <a:gd name="connsiteX530" fmla="*/ 7019523 w 7467600"/>
              <a:gd name="connsiteY530" fmla="*/ 1519450 h 6858000"/>
              <a:gd name="connsiteX531" fmla="*/ 6298091 w 7467600"/>
              <a:gd name="connsiteY531" fmla="*/ 1737122 h 6858000"/>
              <a:gd name="connsiteX532" fmla="*/ 7019523 w 7467600"/>
              <a:gd name="connsiteY532" fmla="*/ 1519450 h 6858000"/>
              <a:gd name="connsiteX533" fmla="*/ 2399523 w 7467600"/>
              <a:gd name="connsiteY533" fmla="*/ 1428234 h 6858000"/>
              <a:gd name="connsiteX534" fmla="*/ 2224982 w 7467600"/>
              <a:gd name="connsiteY534" fmla="*/ 1826201 h 6858000"/>
              <a:gd name="connsiteX535" fmla="*/ 2096099 w 7467600"/>
              <a:gd name="connsiteY535" fmla="*/ 2345900 h 6858000"/>
              <a:gd name="connsiteX536" fmla="*/ 2283317 w 7467600"/>
              <a:gd name="connsiteY536" fmla="*/ 1796925 h 6858000"/>
              <a:gd name="connsiteX537" fmla="*/ 2399523 w 7467600"/>
              <a:gd name="connsiteY537" fmla="*/ 1428234 h 6858000"/>
              <a:gd name="connsiteX538" fmla="*/ 2448558 w 7467600"/>
              <a:gd name="connsiteY538" fmla="*/ 1373435 h 6858000"/>
              <a:gd name="connsiteX539" fmla="*/ 2312521 w 7467600"/>
              <a:gd name="connsiteY539" fmla="*/ 1806140 h 6858000"/>
              <a:gd name="connsiteX540" fmla="*/ 2127533 w 7467600"/>
              <a:gd name="connsiteY540" fmla="*/ 2348380 h 6858000"/>
              <a:gd name="connsiteX541" fmla="*/ 2358080 w 7467600"/>
              <a:gd name="connsiteY541" fmla="*/ 1866134 h 6858000"/>
              <a:gd name="connsiteX542" fmla="*/ 2407436 w 7467600"/>
              <a:gd name="connsiteY542" fmla="*/ 1651070 h 6858000"/>
              <a:gd name="connsiteX543" fmla="*/ 2448558 w 7467600"/>
              <a:gd name="connsiteY543" fmla="*/ 1373435 h 6858000"/>
              <a:gd name="connsiteX544" fmla="*/ 278707 w 7467600"/>
              <a:gd name="connsiteY544" fmla="*/ 1352270 h 6858000"/>
              <a:gd name="connsiteX545" fmla="*/ 321570 w 7467600"/>
              <a:gd name="connsiteY545" fmla="*/ 1861610 h 6858000"/>
              <a:gd name="connsiteX546" fmla="*/ 294281 w 7467600"/>
              <a:gd name="connsiteY546" fmla="*/ 1440658 h 6858000"/>
              <a:gd name="connsiteX547" fmla="*/ 278707 w 7467600"/>
              <a:gd name="connsiteY547" fmla="*/ 1352270 h 6858000"/>
              <a:gd name="connsiteX548" fmla="*/ 1423821 w 7467600"/>
              <a:gd name="connsiteY548" fmla="*/ 1351958 h 6858000"/>
              <a:gd name="connsiteX549" fmla="*/ 1638521 w 7467600"/>
              <a:gd name="connsiteY549" fmla="*/ 1908470 h 6858000"/>
              <a:gd name="connsiteX550" fmla="*/ 1754199 w 7467600"/>
              <a:gd name="connsiteY550" fmla="*/ 2149284 h 6858000"/>
              <a:gd name="connsiteX551" fmla="*/ 1908359 w 7467600"/>
              <a:gd name="connsiteY551" fmla="*/ 2364988 h 6858000"/>
              <a:gd name="connsiteX552" fmla="*/ 1647661 w 7467600"/>
              <a:gd name="connsiteY552" fmla="*/ 1825945 h 6858000"/>
              <a:gd name="connsiteX553" fmla="*/ 1423821 w 7467600"/>
              <a:gd name="connsiteY553" fmla="*/ 1351958 h 6858000"/>
              <a:gd name="connsiteX554" fmla="*/ 1431890 w 7467600"/>
              <a:gd name="connsiteY554" fmla="*/ 1306475 h 6858000"/>
              <a:gd name="connsiteX555" fmla="*/ 1507597 w 7467600"/>
              <a:gd name="connsiteY555" fmla="*/ 1446132 h 6858000"/>
              <a:gd name="connsiteX556" fmla="*/ 1674586 w 7467600"/>
              <a:gd name="connsiteY556" fmla="*/ 1813832 h 6858000"/>
              <a:gd name="connsiteX557" fmla="*/ 1815950 w 7467600"/>
              <a:gd name="connsiteY557" fmla="*/ 2128564 h 6858000"/>
              <a:gd name="connsiteX558" fmla="*/ 1984242 w 7467600"/>
              <a:gd name="connsiteY558" fmla="*/ 2430829 h 6858000"/>
              <a:gd name="connsiteX559" fmla="*/ 2014023 w 7467600"/>
              <a:gd name="connsiteY559" fmla="*/ 2450995 h 6858000"/>
              <a:gd name="connsiteX560" fmla="*/ 1747337 w 7467600"/>
              <a:gd name="connsiteY560" fmla="*/ 1855264 h 6858000"/>
              <a:gd name="connsiteX561" fmla="*/ 1533749 w 7467600"/>
              <a:gd name="connsiteY561" fmla="*/ 1478656 h 6858000"/>
              <a:gd name="connsiteX562" fmla="*/ 1431890 w 7467600"/>
              <a:gd name="connsiteY562" fmla="*/ 1306475 h 6858000"/>
              <a:gd name="connsiteX563" fmla="*/ 5052692 w 7467600"/>
              <a:gd name="connsiteY563" fmla="*/ 1292994 h 6858000"/>
              <a:gd name="connsiteX564" fmla="*/ 5200661 w 7467600"/>
              <a:gd name="connsiteY564" fmla="*/ 1635186 h 6858000"/>
              <a:gd name="connsiteX565" fmla="*/ 5297138 w 7467600"/>
              <a:gd name="connsiteY565" fmla="*/ 1906351 h 6858000"/>
              <a:gd name="connsiteX566" fmla="*/ 5052692 w 7467600"/>
              <a:gd name="connsiteY566" fmla="*/ 1292994 h 6858000"/>
              <a:gd name="connsiteX567" fmla="*/ 5009948 w 7467600"/>
              <a:gd name="connsiteY567" fmla="*/ 1273619 h 6858000"/>
              <a:gd name="connsiteX568" fmla="*/ 5121777 w 7467600"/>
              <a:gd name="connsiteY568" fmla="*/ 1654213 h 6858000"/>
              <a:gd name="connsiteX569" fmla="*/ 5293545 w 7467600"/>
              <a:gd name="connsiteY569" fmla="*/ 2072247 h 6858000"/>
              <a:gd name="connsiteX570" fmla="*/ 5294042 w 7467600"/>
              <a:gd name="connsiteY570" fmla="*/ 2065019 h 6858000"/>
              <a:gd name="connsiteX571" fmla="*/ 5171936 w 7467600"/>
              <a:gd name="connsiteY571" fmla="*/ 1647613 h 6858000"/>
              <a:gd name="connsiteX572" fmla="*/ 5009948 w 7467600"/>
              <a:gd name="connsiteY572" fmla="*/ 1273619 h 6858000"/>
              <a:gd name="connsiteX573" fmla="*/ 655236 w 7467600"/>
              <a:gd name="connsiteY573" fmla="*/ 1268632 h 6858000"/>
              <a:gd name="connsiteX574" fmla="*/ 839521 w 7467600"/>
              <a:gd name="connsiteY574" fmla="*/ 1685315 h 6858000"/>
              <a:gd name="connsiteX575" fmla="*/ 1109416 w 7467600"/>
              <a:gd name="connsiteY575" fmla="*/ 2061663 h 6858000"/>
              <a:gd name="connsiteX576" fmla="*/ 1298300 w 7467600"/>
              <a:gd name="connsiteY576" fmla="*/ 2247742 h 6858000"/>
              <a:gd name="connsiteX577" fmla="*/ 1125871 w 7467600"/>
              <a:gd name="connsiteY577" fmla="*/ 1989513 h 6858000"/>
              <a:gd name="connsiteX578" fmla="*/ 981574 w 7467600"/>
              <a:gd name="connsiteY578" fmla="*/ 1783157 h 6858000"/>
              <a:gd name="connsiteX579" fmla="*/ 922198 w 7467600"/>
              <a:gd name="connsiteY579" fmla="*/ 1677437 h 6858000"/>
              <a:gd name="connsiteX580" fmla="*/ 869293 w 7467600"/>
              <a:gd name="connsiteY580" fmla="*/ 1583214 h 6858000"/>
              <a:gd name="connsiteX581" fmla="*/ 751431 w 7467600"/>
              <a:gd name="connsiteY581" fmla="*/ 1405731 h 6858000"/>
              <a:gd name="connsiteX582" fmla="*/ 655236 w 7467600"/>
              <a:gd name="connsiteY582" fmla="*/ 1268632 h 6858000"/>
              <a:gd name="connsiteX583" fmla="*/ 6516292 w 7467600"/>
              <a:gd name="connsiteY583" fmla="*/ 1263064 h 6858000"/>
              <a:gd name="connsiteX584" fmla="*/ 5736320 w 7467600"/>
              <a:gd name="connsiteY584" fmla="*/ 1501803 h 6858000"/>
              <a:gd name="connsiteX585" fmla="*/ 6516292 w 7467600"/>
              <a:gd name="connsiteY585" fmla="*/ 1263064 h 6858000"/>
              <a:gd name="connsiteX586" fmla="*/ 291466 w 7467600"/>
              <a:gd name="connsiteY586" fmla="*/ 1250369 h 6858000"/>
              <a:gd name="connsiteX587" fmla="*/ 323180 w 7467600"/>
              <a:gd name="connsiteY587" fmla="*/ 1435283 h 6858000"/>
              <a:gd name="connsiteX588" fmla="*/ 349381 w 7467600"/>
              <a:gd name="connsiteY588" fmla="*/ 1875041 h 6858000"/>
              <a:gd name="connsiteX589" fmla="*/ 374363 w 7467600"/>
              <a:gd name="connsiteY589" fmla="*/ 1506494 h 6858000"/>
              <a:gd name="connsiteX590" fmla="*/ 302168 w 7467600"/>
              <a:gd name="connsiteY590" fmla="*/ 1274495 h 6858000"/>
              <a:gd name="connsiteX591" fmla="*/ 291466 w 7467600"/>
              <a:gd name="connsiteY591" fmla="*/ 1250369 h 6858000"/>
              <a:gd name="connsiteX592" fmla="*/ 678222 w 7467600"/>
              <a:gd name="connsiteY592" fmla="*/ 1248670 h 6858000"/>
              <a:gd name="connsiteX593" fmla="*/ 775536 w 7467600"/>
              <a:gd name="connsiteY593" fmla="*/ 1388015 h 6858000"/>
              <a:gd name="connsiteX594" fmla="*/ 894529 w 7467600"/>
              <a:gd name="connsiteY594" fmla="*/ 1567739 h 6858000"/>
              <a:gd name="connsiteX595" fmla="*/ 948000 w 7467600"/>
              <a:gd name="connsiteY595" fmla="*/ 1663088 h 6858000"/>
              <a:gd name="connsiteX596" fmla="*/ 1006812 w 7467600"/>
              <a:gd name="connsiteY596" fmla="*/ 1767683 h 6858000"/>
              <a:gd name="connsiteX597" fmla="*/ 1149133 w 7467600"/>
              <a:gd name="connsiteY597" fmla="*/ 1971513 h 6858000"/>
              <a:gd name="connsiteX598" fmla="*/ 1333952 w 7467600"/>
              <a:gd name="connsiteY598" fmla="*/ 2251620 h 6858000"/>
              <a:gd name="connsiteX599" fmla="*/ 1337329 w 7467600"/>
              <a:gd name="connsiteY599" fmla="*/ 2258350 h 6858000"/>
              <a:gd name="connsiteX600" fmla="*/ 1014726 w 7467600"/>
              <a:gd name="connsiteY600" fmla="*/ 1615556 h 6858000"/>
              <a:gd name="connsiteX601" fmla="*/ 678222 w 7467600"/>
              <a:gd name="connsiteY601" fmla="*/ 1248670 h 6858000"/>
              <a:gd name="connsiteX602" fmla="*/ 6691602 w 7467600"/>
              <a:gd name="connsiteY602" fmla="*/ 1140573 h 6858000"/>
              <a:gd name="connsiteX603" fmla="*/ 6571100 w 7467600"/>
              <a:gd name="connsiteY603" fmla="*/ 1183662 h 6858000"/>
              <a:gd name="connsiteX604" fmla="*/ 6241687 w 7467600"/>
              <a:gd name="connsiteY604" fmla="*/ 1257600 h 6858000"/>
              <a:gd name="connsiteX605" fmla="*/ 5693009 w 7467600"/>
              <a:gd name="connsiteY605" fmla="*/ 1478256 h 6858000"/>
              <a:gd name="connsiteX606" fmla="*/ 6548420 w 7467600"/>
              <a:gd name="connsiteY606" fmla="*/ 1214599 h 6858000"/>
              <a:gd name="connsiteX607" fmla="*/ 6605473 w 7467600"/>
              <a:gd name="connsiteY607" fmla="*/ 1184686 h 6858000"/>
              <a:gd name="connsiteX608" fmla="*/ 6691602 w 7467600"/>
              <a:gd name="connsiteY608" fmla="*/ 1140573 h 6858000"/>
              <a:gd name="connsiteX609" fmla="*/ 4002475 w 7467600"/>
              <a:gd name="connsiteY609" fmla="*/ 1037802 h 6858000"/>
              <a:gd name="connsiteX610" fmla="*/ 4000324 w 7467600"/>
              <a:gd name="connsiteY610" fmla="*/ 1039362 h 6858000"/>
              <a:gd name="connsiteX611" fmla="*/ 4002862 w 7467600"/>
              <a:gd name="connsiteY611" fmla="*/ 1042866 h 6858000"/>
              <a:gd name="connsiteX612" fmla="*/ 4002475 w 7467600"/>
              <a:gd name="connsiteY612" fmla="*/ 1037802 h 6858000"/>
              <a:gd name="connsiteX613" fmla="*/ 506322 w 7467600"/>
              <a:gd name="connsiteY613" fmla="*/ 1020997 h 6858000"/>
              <a:gd name="connsiteX614" fmla="*/ 533068 w 7467600"/>
              <a:gd name="connsiteY614" fmla="*/ 1029409 h 6858000"/>
              <a:gd name="connsiteX615" fmla="*/ 1232525 w 7467600"/>
              <a:gd name="connsiteY615" fmla="*/ 1804675 h 6858000"/>
              <a:gd name="connsiteX616" fmla="*/ 1388858 w 7467600"/>
              <a:gd name="connsiteY616" fmla="*/ 2368011 h 6858000"/>
              <a:gd name="connsiteX617" fmla="*/ 1384098 w 7467600"/>
              <a:gd name="connsiteY617" fmla="*/ 2378125 h 6858000"/>
              <a:gd name="connsiteX618" fmla="*/ 1425393 w 7467600"/>
              <a:gd name="connsiteY618" fmla="*/ 2589124 h 6858000"/>
              <a:gd name="connsiteX619" fmla="*/ 1424001 w 7467600"/>
              <a:gd name="connsiteY619" fmla="*/ 2597541 h 6858000"/>
              <a:gd name="connsiteX620" fmla="*/ 2152729 w 7467600"/>
              <a:gd name="connsiteY620" fmla="*/ 2864487 h 6858000"/>
              <a:gd name="connsiteX621" fmla="*/ 2020609 w 7467600"/>
              <a:gd name="connsiteY621" fmla="*/ 2539671 h 6858000"/>
              <a:gd name="connsiteX622" fmla="*/ 2018920 w 7467600"/>
              <a:gd name="connsiteY622" fmla="*/ 2536309 h 6858000"/>
              <a:gd name="connsiteX623" fmla="*/ 1342441 w 7467600"/>
              <a:gd name="connsiteY623" fmla="*/ 1173017 h 6858000"/>
              <a:gd name="connsiteX624" fmla="*/ 1367925 w 7467600"/>
              <a:gd name="connsiteY624" fmla="*/ 1135648 h 6858000"/>
              <a:gd name="connsiteX625" fmla="*/ 1771401 w 7467600"/>
              <a:gd name="connsiteY625" fmla="*/ 1806673 h 6858000"/>
              <a:gd name="connsiteX626" fmla="*/ 1972385 w 7467600"/>
              <a:gd name="connsiteY626" fmla="*/ 2198735 h 6858000"/>
              <a:gd name="connsiteX627" fmla="*/ 2040892 w 7467600"/>
              <a:gd name="connsiteY627" fmla="*/ 2405205 h 6858000"/>
              <a:gd name="connsiteX628" fmla="*/ 2131689 w 7467600"/>
              <a:gd name="connsiteY628" fmla="*/ 1936926 h 6858000"/>
              <a:gd name="connsiteX629" fmla="*/ 2454820 w 7467600"/>
              <a:gd name="connsiteY629" fmla="*/ 1248808 h 6858000"/>
              <a:gd name="connsiteX630" fmla="*/ 2492512 w 7467600"/>
              <a:gd name="connsiteY630" fmla="*/ 1302920 h 6858000"/>
              <a:gd name="connsiteX631" fmla="*/ 2081216 w 7467600"/>
              <a:gd name="connsiteY631" fmla="*/ 2527513 h 6858000"/>
              <a:gd name="connsiteX632" fmla="*/ 2081211 w 7467600"/>
              <a:gd name="connsiteY632" fmla="*/ 2528916 h 6858000"/>
              <a:gd name="connsiteX633" fmla="*/ 2199067 w 7467600"/>
              <a:gd name="connsiteY633" fmla="*/ 2884061 h 6858000"/>
              <a:gd name="connsiteX634" fmla="*/ 3192586 w 7467600"/>
              <a:gd name="connsiteY634" fmla="*/ 3411496 h 6858000"/>
              <a:gd name="connsiteX635" fmla="*/ 3182620 w 7467600"/>
              <a:gd name="connsiteY635" fmla="*/ 3483279 h 6858000"/>
              <a:gd name="connsiteX636" fmla="*/ 2435119 w 7467600"/>
              <a:gd name="connsiteY636" fmla="*/ 3080173 h 6858000"/>
              <a:gd name="connsiteX637" fmla="*/ 2410152 w 7467600"/>
              <a:gd name="connsiteY637" fmla="*/ 3063751 h 6858000"/>
              <a:gd name="connsiteX638" fmla="*/ 2408099 w 7467600"/>
              <a:gd name="connsiteY638" fmla="*/ 3064403 h 6858000"/>
              <a:gd name="connsiteX639" fmla="*/ 2407218 w 7467600"/>
              <a:gd name="connsiteY639" fmla="*/ 3070324 h 6858000"/>
              <a:gd name="connsiteX640" fmla="*/ 2380138 w 7467600"/>
              <a:gd name="connsiteY640" fmla="*/ 3099341 h 6858000"/>
              <a:gd name="connsiteX641" fmla="*/ 1765923 w 7467600"/>
              <a:gd name="connsiteY641" fmla="*/ 3581043 h 6858000"/>
              <a:gd name="connsiteX642" fmla="*/ 1702258 w 7467600"/>
              <a:gd name="connsiteY642" fmla="*/ 3612286 h 6858000"/>
              <a:gd name="connsiteX643" fmla="*/ 1538370 w 7467600"/>
              <a:gd name="connsiteY643" fmla="*/ 3811804 h 6858000"/>
              <a:gd name="connsiteX644" fmla="*/ 542867 w 7467600"/>
              <a:gd name="connsiteY644" fmla="*/ 4944092 h 6858000"/>
              <a:gd name="connsiteX645" fmla="*/ 515800 w 7467600"/>
              <a:gd name="connsiteY645" fmla="*/ 4862180 h 6858000"/>
              <a:gd name="connsiteX646" fmla="*/ 909145 w 7467600"/>
              <a:gd name="connsiteY646" fmla="*/ 4199225 h 6858000"/>
              <a:gd name="connsiteX647" fmla="*/ 1214067 w 7467600"/>
              <a:gd name="connsiteY647" fmla="*/ 3908561 h 6858000"/>
              <a:gd name="connsiteX648" fmla="*/ 640967 w 7467600"/>
              <a:gd name="connsiteY648" fmla="*/ 4105601 h 6858000"/>
              <a:gd name="connsiteX649" fmla="*/ 112563 w 7467600"/>
              <a:gd name="connsiteY649" fmla="*/ 4396952 h 6858000"/>
              <a:gd name="connsiteX650" fmla="*/ 0 w 7467600"/>
              <a:gd name="connsiteY650" fmla="*/ 4466006 h 6858000"/>
              <a:gd name="connsiteX651" fmla="*/ 0 w 7467600"/>
              <a:gd name="connsiteY651" fmla="*/ 4233763 h 6858000"/>
              <a:gd name="connsiteX652" fmla="*/ 36881 w 7467600"/>
              <a:gd name="connsiteY652" fmla="*/ 4200118 h 6858000"/>
              <a:gd name="connsiteX653" fmla="*/ 910534 w 7467600"/>
              <a:gd name="connsiteY653" fmla="*/ 3629753 h 6858000"/>
              <a:gd name="connsiteX654" fmla="*/ 1578717 w 7467600"/>
              <a:gd name="connsiteY654" fmla="*/ 3575982 h 6858000"/>
              <a:gd name="connsiteX655" fmla="*/ 2338780 w 7467600"/>
              <a:gd name="connsiteY655" fmla="*/ 3033725 h 6858000"/>
              <a:gd name="connsiteX656" fmla="*/ 1807991 w 7467600"/>
              <a:gd name="connsiteY656" fmla="*/ 2807184 h 6858000"/>
              <a:gd name="connsiteX657" fmla="*/ 1416358 w 7467600"/>
              <a:gd name="connsiteY657" fmla="*/ 3112571 h 6858000"/>
              <a:gd name="connsiteX658" fmla="*/ 939066 w 7467600"/>
              <a:gd name="connsiteY658" fmla="*/ 3378798 h 6858000"/>
              <a:gd name="connsiteX659" fmla="*/ 115099 w 7467600"/>
              <a:gd name="connsiteY659" fmla="*/ 3607650 h 6858000"/>
              <a:gd name="connsiteX660" fmla="*/ 97284 w 7467600"/>
              <a:gd name="connsiteY660" fmla="*/ 3520393 h 6858000"/>
              <a:gd name="connsiteX661" fmla="*/ 922050 w 7467600"/>
              <a:gd name="connsiteY661" fmla="*/ 3074867 h 6858000"/>
              <a:gd name="connsiteX662" fmla="*/ 1405265 w 7467600"/>
              <a:gd name="connsiteY662" fmla="*/ 3016319 h 6858000"/>
              <a:gd name="connsiteX663" fmla="*/ 1407512 w 7467600"/>
              <a:gd name="connsiteY663" fmla="*/ 3018001 h 6858000"/>
              <a:gd name="connsiteX664" fmla="*/ 1726266 w 7467600"/>
              <a:gd name="connsiteY664" fmla="*/ 2777274 h 6858000"/>
              <a:gd name="connsiteX665" fmla="*/ 625390 w 7467600"/>
              <a:gd name="connsiteY665" fmla="*/ 2514541 h 6858000"/>
              <a:gd name="connsiteX666" fmla="*/ 619799 w 7467600"/>
              <a:gd name="connsiteY666" fmla="*/ 2527180 h 6858000"/>
              <a:gd name="connsiteX667" fmla="*/ 310030 w 7467600"/>
              <a:gd name="connsiteY667" fmla="*/ 2771818 h 6858000"/>
              <a:gd name="connsiteX668" fmla="*/ 173877 w 7467600"/>
              <a:gd name="connsiteY668" fmla="*/ 2937056 h 6858000"/>
              <a:gd name="connsiteX669" fmla="*/ 77889 w 7467600"/>
              <a:gd name="connsiteY669" fmla="*/ 3138440 h 6858000"/>
              <a:gd name="connsiteX670" fmla="*/ 0 w 7467600"/>
              <a:gd name="connsiteY670" fmla="*/ 3271395 h 6858000"/>
              <a:gd name="connsiteX671" fmla="*/ 0 w 7467600"/>
              <a:gd name="connsiteY671" fmla="*/ 3153002 h 6858000"/>
              <a:gd name="connsiteX672" fmla="*/ 2386 w 7467600"/>
              <a:gd name="connsiteY672" fmla="*/ 3149203 h 6858000"/>
              <a:gd name="connsiteX673" fmla="*/ 89753 w 7467600"/>
              <a:gd name="connsiteY673" fmla="*/ 2987702 h 6858000"/>
              <a:gd name="connsiteX674" fmla="*/ 76869 w 7467600"/>
              <a:gd name="connsiteY674" fmla="*/ 3005404 h 6858000"/>
              <a:gd name="connsiteX675" fmla="*/ 32049 w 7467600"/>
              <a:gd name="connsiteY675" fmla="*/ 3065814 h 6858000"/>
              <a:gd name="connsiteX676" fmla="*/ 0 w 7467600"/>
              <a:gd name="connsiteY676" fmla="*/ 3108744 h 6858000"/>
              <a:gd name="connsiteX677" fmla="*/ 0 w 7467600"/>
              <a:gd name="connsiteY677" fmla="*/ 3058059 h 6858000"/>
              <a:gd name="connsiteX678" fmla="*/ 7610 w 7467600"/>
              <a:gd name="connsiteY678" fmla="*/ 3047889 h 6858000"/>
              <a:gd name="connsiteX679" fmla="*/ 52419 w 7467600"/>
              <a:gd name="connsiteY679" fmla="*/ 2987479 h 6858000"/>
              <a:gd name="connsiteX680" fmla="*/ 59142 w 7467600"/>
              <a:gd name="connsiteY680" fmla="*/ 2978488 h 6858000"/>
              <a:gd name="connsiteX681" fmla="*/ 0 w 7467600"/>
              <a:gd name="connsiteY681" fmla="*/ 3015334 h 6858000"/>
              <a:gd name="connsiteX682" fmla="*/ 0 w 7467600"/>
              <a:gd name="connsiteY682" fmla="*/ 2914286 h 6858000"/>
              <a:gd name="connsiteX683" fmla="*/ 36383 w 7467600"/>
              <a:gd name="connsiteY683" fmla="*/ 2901128 h 6858000"/>
              <a:gd name="connsiteX684" fmla="*/ 156329 w 7467600"/>
              <a:gd name="connsiteY684" fmla="*/ 2840533 h 6858000"/>
              <a:gd name="connsiteX685" fmla="*/ 358355 w 7467600"/>
              <a:gd name="connsiteY685" fmla="*/ 2620471 h 6858000"/>
              <a:gd name="connsiteX686" fmla="*/ 510577 w 7467600"/>
              <a:gd name="connsiteY686" fmla="*/ 2501244 h 6858000"/>
              <a:gd name="connsiteX687" fmla="*/ 211967 w 7467600"/>
              <a:gd name="connsiteY687" fmla="*/ 2479171 h 6858000"/>
              <a:gd name="connsiteX688" fmla="*/ 0 w 7467600"/>
              <a:gd name="connsiteY688" fmla="*/ 2476398 h 6858000"/>
              <a:gd name="connsiteX689" fmla="*/ 0 w 7467600"/>
              <a:gd name="connsiteY689" fmla="*/ 2389189 h 6858000"/>
              <a:gd name="connsiteX690" fmla="*/ 103062 w 7467600"/>
              <a:gd name="connsiteY690" fmla="*/ 2389518 h 6858000"/>
              <a:gd name="connsiteX691" fmla="*/ 510734 w 7467600"/>
              <a:gd name="connsiteY691" fmla="*/ 2416201 h 6858000"/>
              <a:gd name="connsiteX692" fmla="*/ 279257 w 7467600"/>
              <a:gd name="connsiteY692" fmla="*/ 2092102 h 6858000"/>
              <a:gd name="connsiteX693" fmla="*/ 65265 w 7467600"/>
              <a:gd name="connsiteY693" fmla="*/ 2006049 h 6858000"/>
              <a:gd name="connsiteX694" fmla="*/ 0 w 7467600"/>
              <a:gd name="connsiteY694" fmla="*/ 1982532 h 6858000"/>
              <a:gd name="connsiteX695" fmla="*/ 0 w 7467600"/>
              <a:gd name="connsiteY695" fmla="*/ 1912789 h 6858000"/>
              <a:gd name="connsiteX696" fmla="*/ 97460 w 7467600"/>
              <a:gd name="connsiteY696" fmla="*/ 1953725 h 6858000"/>
              <a:gd name="connsiteX697" fmla="*/ 221272 w 7467600"/>
              <a:gd name="connsiteY697" fmla="*/ 1980766 h 6858000"/>
              <a:gd name="connsiteX698" fmla="*/ 116765 w 7467600"/>
              <a:gd name="connsiteY698" fmla="*/ 1911033 h 6858000"/>
              <a:gd name="connsiteX699" fmla="*/ 16405 w 7467600"/>
              <a:gd name="connsiteY699" fmla="*/ 1803412 h 6858000"/>
              <a:gd name="connsiteX700" fmla="*/ 0 w 7467600"/>
              <a:gd name="connsiteY700" fmla="*/ 1784777 h 6858000"/>
              <a:gd name="connsiteX701" fmla="*/ 0 w 7467600"/>
              <a:gd name="connsiteY701" fmla="*/ 1740082 h 6858000"/>
              <a:gd name="connsiteX702" fmla="*/ 39394 w 7467600"/>
              <a:gd name="connsiteY702" fmla="*/ 1784856 h 6858000"/>
              <a:gd name="connsiteX703" fmla="*/ 135813 w 7467600"/>
              <a:gd name="connsiteY703" fmla="*/ 1888838 h 6858000"/>
              <a:gd name="connsiteX704" fmla="*/ 242575 w 7467600"/>
              <a:gd name="connsiteY704" fmla="*/ 1958841 h 6858000"/>
              <a:gd name="connsiteX705" fmla="*/ 82197 w 7467600"/>
              <a:gd name="connsiteY705" fmla="*/ 1754826 h 6858000"/>
              <a:gd name="connsiteX706" fmla="*/ 0 w 7467600"/>
              <a:gd name="connsiteY706" fmla="*/ 1679650 h 6858000"/>
              <a:gd name="connsiteX707" fmla="*/ 0 w 7467600"/>
              <a:gd name="connsiteY707" fmla="*/ 1602463 h 6858000"/>
              <a:gd name="connsiteX708" fmla="*/ 84689 w 7467600"/>
              <a:gd name="connsiteY708" fmla="*/ 1677442 h 6858000"/>
              <a:gd name="connsiteX709" fmla="*/ 298437 w 7467600"/>
              <a:gd name="connsiteY709" fmla="*/ 1968019 h 6858000"/>
              <a:gd name="connsiteX710" fmla="*/ 227269 w 7467600"/>
              <a:gd name="connsiteY710" fmla="*/ 1114064 h 6858000"/>
              <a:gd name="connsiteX711" fmla="*/ 248003 w 7467600"/>
              <a:gd name="connsiteY711" fmla="*/ 1089613 h 6858000"/>
              <a:gd name="connsiteX712" fmla="*/ 427020 w 7467600"/>
              <a:gd name="connsiteY712" fmla="*/ 1619803 h 6858000"/>
              <a:gd name="connsiteX713" fmla="*/ 340345 w 7467600"/>
              <a:gd name="connsiteY713" fmla="*/ 2027739 h 6858000"/>
              <a:gd name="connsiteX714" fmla="*/ 360865 w 7467600"/>
              <a:gd name="connsiteY714" fmla="*/ 2044827 h 6858000"/>
              <a:gd name="connsiteX715" fmla="*/ 560414 w 7467600"/>
              <a:gd name="connsiteY715" fmla="*/ 2421457 h 6858000"/>
              <a:gd name="connsiteX716" fmla="*/ 1359703 w 7467600"/>
              <a:gd name="connsiteY716" fmla="*/ 2578554 h 6858000"/>
              <a:gd name="connsiteX717" fmla="*/ 1359422 w 7467600"/>
              <a:gd name="connsiteY717" fmla="*/ 2577994 h 6858000"/>
              <a:gd name="connsiteX718" fmla="*/ 828701 w 7467600"/>
              <a:gd name="connsiteY718" fmla="*/ 1839520 h 6858000"/>
              <a:gd name="connsiteX719" fmla="*/ 494427 w 7467600"/>
              <a:gd name="connsiteY719" fmla="*/ 1092333 h 6858000"/>
              <a:gd name="connsiteX720" fmla="*/ 506322 w 7467600"/>
              <a:gd name="connsiteY720" fmla="*/ 1020997 h 6858000"/>
              <a:gd name="connsiteX721" fmla="*/ 4570198 w 7467600"/>
              <a:gd name="connsiteY721" fmla="*/ 978081 h 6858000"/>
              <a:gd name="connsiteX722" fmla="*/ 4523691 w 7467600"/>
              <a:gd name="connsiteY722" fmla="*/ 1127776 h 6858000"/>
              <a:gd name="connsiteX723" fmla="*/ 4509875 w 7467600"/>
              <a:gd name="connsiteY723" fmla="*/ 1167552 h 6858000"/>
              <a:gd name="connsiteX724" fmla="*/ 4478168 w 7467600"/>
              <a:gd name="connsiteY724" fmla="*/ 1260735 h 6858000"/>
              <a:gd name="connsiteX725" fmla="*/ 4409309 w 7467600"/>
              <a:gd name="connsiteY725" fmla="*/ 1666996 h 6858000"/>
              <a:gd name="connsiteX726" fmla="*/ 4370031 w 7467600"/>
              <a:gd name="connsiteY726" fmla="*/ 1955666 h 6858000"/>
              <a:gd name="connsiteX727" fmla="*/ 4570198 w 7467600"/>
              <a:gd name="connsiteY727" fmla="*/ 978081 h 6858000"/>
              <a:gd name="connsiteX728" fmla="*/ 4557898 w 7467600"/>
              <a:gd name="connsiteY728" fmla="*/ 900011 h 6858000"/>
              <a:gd name="connsiteX729" fmla="*/ 4344840 w 7467600"/>
              <a:gd name="connsiteY729" fmla="*/ 1922038 h 6858000"/>
              <a:gd name="connsiteX730" fmla="*/ 4378710 w 7467600"/>
              <a:gd name="connsiteY730" fmla="*/ 1665516 h 6858000"/>
              <a:gd name="connsiteX731" fmla="*/ 4448798 w 7467600"/>
              <a:gd name="connsiteY731" fmla="*/ 1253024 h 6858000"/>
              <a:gd name="connsiteX732" fmla="*/ 4480315 w 7467600"/>
              <a:gd name="connsiteY732" fmla="*/ 1158454 h 6858000"/>
              <a:gd name="connsiteX733" fmla="*/ 4494133 w 7467600"/>
              <a:gd name="connsiteY733" fmla="*/ 1118676 h 6858000"/>
              <a:gd name="connsiteX734" fmla="*/ 4557898 w 7467600"/>
              <a:gd name="connsiteY734" fmla="*/ 900011 h 6858000"/>
              <a:gd name="connsiteX735" fmla="*/ 5870151 w 7467600"/>
              <a:gd name="connsiteY735" fmla="*/ 898890 h 6858000"/>
              <a:gd name="connsiteX736" fmla="*/ 5861335 w 7467600"/>
              <a:gd name="connsiteY736" fmla="*/ 899177 h 6858000"/>
              <a:gd name="connsiteX737" fmla="*/ 5843702 w 7467600"/>
              <a:gd name="connsiteY737" fmla="*/ 899748 h 6858000"/>
              <a:gd name="connsiteX738" fmla="*/ 5651107 w 7467600"/>
              <a:gd name="connsiteY738" fmla="*/ 920306 h 6858000"/>
              <a:gd name="connsiteX739" fmla="*/ 5459407 w 7467600"/>
              <a:gd name="connsiteY739" fmla="*/ 940975 h 6858000"/>
              <a:gd name="connsiteX740" fmla="*/ 5374846 w 7467600"/>
              <a:gd name="connsiteY740" fmla="*/ 941988 h 6858000"/>
              <a:gd name="connsiteX741" fmla="*/ 5256105 w 7467600"/>
              <a:gd name="connsiteY741" fmla="*/ 945632 h 6858000"/>
              <a:gd name="connsiteX742" fmla="*/ 5107071 w 7467600"/>
              <a:gd name="connsiteY742" fmla="*/ 969720 h 6858000"/>
              <a:gd name="connsiteX743" fmla="*/ 4998681 w 7467600"/>
              <a:gd name="connsiteY743" fmla="*/ 988771 h 6858000"/>
              <a:gd name="connsiteX744" fmla="*/ 5870151 w 7467600"/>
              <a:gd name="connsiteY744" fmla="*/ 898890 h 6858000"/>
              <a:gd name="connsiteX745" fmla="*/ 5504425 w 7467600"/>
              <a:gd name="connsiteY745" fmla="*/ 848067 h 6858000"/>
              <a:gd name="connsiteX746" fmla="*/ 4968849 w 7467600"/>
              <a:gd name="connsiteY746" fmla="*/ 962318 h 6858000"/>
              <a:gd name="connsiteX747" fmla="*/ 5104039 w 7467600"/>
              <a:gd name="connsiteY747" fmla="*/ 940634 h 6858000"/>
              <a:gd name="connsiteX748" fmla="*/ 5256311 w 7467600"/>
              <a:gd name="connsiteY748" fmla="*/ 916490 h 6858000"/>
              <a:gd name="connsiteX749" fmla="*/ 5377381 w 7467600"/>
              <a:gd name="connsiteY749" fmla="*/ 912671 h 6858000"/>
              <a:gd name="connsiteX750" fmla="*/ 5460148 w 7467600"/>
              <a:gd name="connsiteY750" fmla="*/ 911442 h 6858000"/>
              <a:gd name="connsiteX751" fmla="*/ 5648971 w 7467600"/>
              <a:gd name="connsiteY751" fmla="*/ 891331 h 6858000"/>
              <a:gd name="connsiteX752" fmla="*/ 5844807 w 7467600"/>
              <a:gd name="connsiteY752" fmla="*/ 870718 h 6858000"/>
              <a:gd name="connsiteX753" fmla="*/ 5862975 w 7467600"/>
              <a:gd name="connsiteY753" fmla="*/ 869756 h 6858000"/>
              <a:gd name="connsiteX754" fmla="*/ 5920887 w 7467600"/>
              <a:gd name="connsiteY754" fmla="*/ 865929 h 6858000"/>
              <a:gd name="connsiteX755" fmla="*/ 5504425 w 7467600"/>
              <a:gd name="connsiteY755" fmla="*/ 848067 h 6858000"/>
              <a:gd name="connsiteX756" fmla="*/ 3607114 w 7467600"/>
              <a:gd name="connsiteY756" fmla="*/ 467441 h 6858000"/>
              <a:gd name="connsiteX757" fmla="*/ 3296242 w 7467600"/>
              <a:gd name="connsiteY757" fmla="*/ 807991 h 6858000"/>
              <a:gd name="connsiteX758" fmla="*/ 3174674 w 7467600"/>
              <a:gd name="connsiteY758" fmla="*/ 919759 h 6858000"/>
              <a:gd name="connsiteX759" fmla="*/ 3042978 w 7467600"/>
              <a:gd name="connsiteY759" fmla="*/ 1054894 h 6858000"/>
              <a:gd name="connsiteX760" fmla="*/ 2968914 w 7467600"/>
              <a:gd name="connsiteY760" fmla="*/ 1133756 h 6858000"/>
              <a:gd name="connsiteX761" fmla="*/ 3103823 w 7467600"/>
              <a:gd name="connsiteY761" fmla="*/ 1026814 h 6858000"/>
              <a:gd name="connsiteX762" fmla="*/ 3607114 w 7467600"/>
              <a:gd name="connsiteY762" fmla="*/ 467441 h 6858000"/>
              <a:gd name="connsiteX763" fmla="*/ 3744487 w 7467600"/>
              <a:gd name="connsiteY763" fmla="*/ 383136 h 6858000"/>
              <a:gd name="connsiteX764" fmla="*/ 3970213 w 7467600"/>
              <a:gd name="connsiteY764" fmla="*/ 995559 h 6858000"/>
              <a:gd name="connsiteX765" fmla="*/ 3744487 w 7467600"/>
              <a:gd name="connsiteY765" fmla="*/ 383136 h 6858000"/>
              <a:gd name="connsiteX766" fmla="*/ 3624562 w 7467600"/>
              <a:gd name="connsiteY766" fmla="*/ 367041 h 6858000"/>
              <a:gd name="connsiteX767" fmla="*/ 3489712 w 7467600"/>
              <a:gd name="connsiteY767" fmla="*/ 485386 h 6858000"/>
              <a:gd name="connsiteX768" fmla="*/ 3182994 w 7467600"/>
              <a:gd name="connsiteY768" fmla="*/ 828265 h 6858000"/>
              <a:gd name="connsiteX769" fmla="*/ 2892114 w 7467600"/>
              <a:gd name="connsiteY769" fmla="*/ 1172635 h 6858000"/>
              <a:gd name="connsiteX770" fmla="*/ 3021459 w 7467600"/>
              <a:gd name="connsiteY770" fmla="*/ 1035385 h 6858000"/>
              <a:gd name="connsiteX771" fmla="*/ 3153873 w 7467600"/>
              <a:gd name="connsiteY771" fmla="*/ 898971 h 6858000"/>
              <a:gd name="connsiteX772" fmla="*/ 3276511 w 7467600"/>
              <a:gd name="connsiteY772" fmla="*/ 786423 h 6858000"/>
              <a:gd name="connsiteX773" fmla="*/ 3584154 w 7467600"/>
              <a:gd name="connsiteY773" fmla="*/ 448218 h 6858000"/>
              <a:gd name="connsiteX774" fmla="*/ 3624562 w 7467600"/>
              <a:gd name="connsiteY774" fmla="*/ 367041 h 6858000"/>
              <a:gd name="connsiteX775" fmla="*/ 3766672 w 7467600"/>
              <a:gd name="connsiteY775" fmla="*/ 359429 h 6858000"/>
              <a:gd name="connsiteX776" fmla="*/ 3996338 w 7467600"/>
              <a:gd name="connsiteY776" fmla="*/ 968237 h 6858000"/>
              <a:gd name="connsiteX777" fmla="*/ 3766672 w 7467600"/>
              <a:gd name="connsiteY777" fmla="*/ 359429 h 6858000"/>
              <a:gd name="connsiteX778" fmla="*/ 5805386 w 7467600"/>
              <a:gd name="connsiteY778" fmla="*/ 239240 h 6858000"/>
              <a:gd name="connsiteX779" fmla="*/ 5736947 w 7467600"/>
              <a:gd name="connsiteY779" fmla="*/ 261367 h 6858000"/>
              <a:gd name="connsiteX780" fmla="*/ 5427012 w 7467600"/>
              <a:gd name="connsiteY780" fmla="*/ 311272 h 6858000"/>
              <a:gd name="connsiteX781" fmla="*/ 5147818 w 7467600"/>
              <a:gd name="connsiteY781" fmla="*/ 322112 h 6858000"/>
              <a:gd name="connsiteX782" fmla="*/ 5060854 w 7467600"/>
              <a:gd name="connsiteY782" fmla="*/ 311882 h 6858000"/>
              <a:gd name="connsiteX783" fmla="*/ 4945989 w 7467600"/>
              <a:gd name="connsiteY783" fmla="*/ 300516 h 6858000"/>
              <a:gd name="connsiteX784" fmla="*/ 5410479 w 7467600"/>
              <a:gd name="connsiteY784" fmla="*/ 348434 h 6858000"/>
              <a:gd name="connsiteX785" fmla="*/ 5805386 w 7467600"/>
              <a:gd name="connsiteY785" fmla="*/ 239240 h 6858000"/>
              <a:gd name="connsiteX786" fmla="*/ 5905192 w 7467600"/>
              <a:gd name="connsiteY786" fmla="*/ 163079 h 6858000"/>
              <a:gd name="connsiteX787" fmla="*/ 5865655 w 7467600"/>
              <a:gd name="connsiteY787" fmla="*/ 171901 h 6858000"/>
              <a:gd name="connsiteX788" fmla="*/ 5259740 w 7467600"/>
              <a:gd name="connsiteY788" fmla="*/ 257013 h 6858000"/>
              <a:gd name="connsiteX789" fmla="*/ 5208466 w 7467600"/>
              <a:gd name="connsiteY789" fmla="*/ 257550 h 6858000"/>
              <a:gd name="connsiteX790" fmla="*/ 4980204 w 7467600"/>
              <a:gd name="connsiteY790" fmla="*/ 271903 h 6858000"/>
              <a:gd name="connsiteX791" fmla="*/ 5068068 w 7467600"/>
              <a:gd name="connsiteY791" fmla="*/ 282244 h 6858000"/>
              <a:gd name="connsiteX792" fmla="*/ 5153231 w 7467600"/>
              <a:gd name="connsiteY792" fmla="*/ 292240 h 6858000"/>
              <a:gd name="connsiteX793" fmla="*/ 5426491 w 7467600"/>
              <a:gd name="connsiteY793" fmla="*/ 281128 h 6858000"/>
              <a:gd name="connsiteX794" fmla="*/ 5731212 w 7467600"/>
              <a:gd name="connsiteY794" fmla="*/ 231951 h 6858000"/>
              <a:gd name="connsiteX795" fmla="*/ 5905192 w 7467600"/>
              <a:gd name="connsiteY795" fmla="*/ 163079 h 6858000"/>
              <a:gd name="connsiteX796" fmla="*/ 5944437 w 7467600"/>
              <a:gd name="connsiteY796" fmla="*/ 113829 h 6858000"/>
              <a:gd name="connsiteX797" fmla="*/ 5825032 w 7467600"/>
              <a:gd name="connsiteY797" fmla="*/ 146405 h 6858000"/>
              <a:gd name="connsiteX798" fmla="*/ 4955599 w 7467600"/>
              <a:gd name="connsiteY798" fmla="*/ 247008 h 6858000"/>
              <a:gd name="connsiteX799" fmla="*/ 5210104 w 7467600"/>
              <a:gd name="connsiteY799" fmla="*/ 228123 h 6858000"/>
              <a:gd name="connsiteX800" fmla="*/ 5261015 w 7467600"/>
              <a:gd name="connsiteY800" fmla="*/ 227087 h 6858000"/>
              <a:gd name="connsiteX801" fmla="*/ 5861181 w 7467600"/>
              <a:gd name="connsiteY801" fmla="*/ 143093 h 6858000"/>
              <a:gd name="connsiteX802" fmla="*/ 5961252 w 7467600"/>
              <a:gd name="connsiteY802" fmla="*/ 114820 h 6858000"/>
              <a:gd name="connsiteX803" fmla="*/ 5944437 w 7467600"/>
              <a:gd name="connsiteY803" fmla="*/ 113829 h 6858000"/>
              <a:gd name="connsiteX804" fmla="*/ 3882765 w 7467600"/>
              <a:gd name="connsiteY804" fmla="*/ 0 h 6858000"/>
              <a:gd name="connsiteX805" fmla="*/ 3995099 w 7467600"/>
              <a:gd name="connsiteY805" fmla="*/ 0 h 6858000"/>
              <a:gd name="connsiteX806" fmla="*/ 4163818 w 7467600"/>
              <a:gd name="connsiteY806" fmla="*/ 234104 h 6858000"/>
              <a:gd name="connsiteX807" fmla="*/ 4172099 w 7467600"/>
              <a:gd name="connsiteY807" fmla="*/ 234207 h 6858000"/>
              <a:gd name="connsiteX808" fmla="*/ 4784282 w 7467600"/>
              <a:gd name="connsiteY808" fmla="*/ 276561 h 6858000"/>
              <a:gd name="connsiteX809" fmla="*/ 4801687 w 7467600"/>
              <a:gd name="connsiteY809" fmla="*/ 267764 h 6858000"/>
              <a:gd name="connsiteX810" fmla="*/ 6082788 w 7467600"/>
              <a:gd name="connsiteY810" fmla="*/ 64119 h 6858000"/>
              <a:gd name="connsiteX811" fmla="*/ 6099442 w 7467600"/>
              <a:gd name="connsiteY811" fmla="*/ 82568 h 6858000"/>
              <a:gd name="connsiteX812" fmla="*/ 4804137 w 7467600"/>
              <a:gd name="connsiteY812" fmla="*/ 320931 h 6858000"/>
              <a:gd name="connsiteX813" fmla="*/ 4227047 w 7467600"/>
              <a:gd name="connsiteY813" fmla="*/ 313415 h 6858000"/>
              <a:gd name="connsiteX814" fmla="*/ 4346041 w 7467600"/>
              <a:gd name="connsiteY814" fmla="*/ 456086 h 6858000"/>
              <a:gd name="connsiteX815" fmla="*/ 4870967 w 7467600"/>
              <a:gd name="connsiteY815" fmla="*/ 963061 h 6858000"/>
              <a:gd name="connsiteX816" fmla="*/ 4889647 w 7467600"/>
              <a:gd name="connsiteY816" fmla="*/ 957147 h 6858000"/>
              <a:gd name="connsiteX817" fmla="*/ 5422504 w 7467600"/>
              <a:gd name="connsiteY817" fmla="*/ 805191 h 6858000"/>
              <a:gd name="connsiteX818" fmla="*/ 6087656 w 7467600"/>
              <a:gd name="connsiteY818" fmla="*/ 826703 h 6858000"/>
              <a:gd name="connsiteX819" fmla="*/ 6058717 w 7467600"/>
              <a:gd name="connsiteY819" fmla="*/ 865992 h 6858000"/>
              <a:gd name="connsiteX820" fmla="*/ 4974153 w 7467600"/>
              <a:gd name="connsiteY820" fmla="*/ 1045456 h 6858000"/>
              <a:gd name="connsiteX821" fmla="*/ 5627835 w 7467600"/>
              <a:gd name="connsiteY821" fmla="*/ 1472077 h 6858000"/>
              <a:gd name="connsiteX822" fmla="*/ 5629817 w 7467600"/>
              <a:gd name="connsiteY822" fmla="*/ 1471412 h 6858000"/>
              <a:gd name="connsiteX823" fmla="*/ 5634124 w 7467600"/>
              <a:gd name="connsiteY823" fmla="*/ 1470572 h 6858000"/>
              <a:gd name="connsiteX824" fmla="*/ 5755832 w 7467600"/>
              <a:gd name="connsiteY824" fmla="*/ 1383886 h 6858000"/>
              <a:gd name="connsiteX825" fmla="*/ 6014186 w 7467600"/>
              <a:gd name="connsiteY825" fmla="*/ 1279799 h 6858000"/>
              <a:gd name="connsiteX826" fmla="*/ 6901619 w 7467600"/>
              <a:gd name="connsiteY826" fmla="*/ 1047874 h 6858000"/>
              <a:gd name="connsiteX827" fmla="*/ 6931566 w 7467600"/>
              <a:gd name="connsiteY827" fmla="*/ 1062034 h 6858000"/>
              <a:gd name="connsiteX828" fmla="*/ 5790982 w 7467600"/>
              <a:gd name="connsiteY828" fmla="*/ 1561380 h 6858000"/>
              <a:gd name="connsiteX829" fmla="*/ 6188971 w 7467600"/>
              <a:gd name="connsiteY829" fmla="*/ 1755168 h 6858000"/>
              <a:gd name="connsiteX830" fmla="*/ 6202446 w 7467600"/>
              <a:gd name="connsiteY830" fmla="*/ 1752268 h 6858000"/>
              <a:gd name="connsiteX831" fmla="*/ 7179560 w 7467600"/>
              <a:gd name="connsiteY831" fmla="*/ 1467551 h 6858000"/>
              <a:gd name="connsiteX832" fmla="*/ 7158730 w 7467600"/>
              <a:gd name="connsiteY832" fmla="*/ 1507835 h 6858000"/>
              <a:gd name="connsiteX833" fmla="*/ 6326959 w 7467600"/>
              <a:gd name="connsiteY833" fmla="*/ 1817686 h 6858000"/>
              <a:gd name="connsiteX834" fmla="*/ 6537433 w 7467600"/>
              <a:gd name="connsiteY834" fmla="*/ 1907790 h 6858000"/>
              <a:gd name="connsiteX835" fmla="*/ 6550221 w 7467600"/>
              <a:gd name="connsiteY835" fmla="*/ 1910729 h 6858000"/>
              <a:gd name="connsiteX836" fmla="*/ 6964438 w 7467600"/>
              <a:gd name="connsiteY836" fmla="*/ 2209505 h 6858000"/>
              <a:gd name="connsiteX837" fmla="*/ 7367862 w 7467600"/>
              <a:gd name="connsiteY837" fmla="*/ 2806833 h 6858000"/>
              <a:gd name="connsiteX838" fmla="*/ 7364329 w 7467600"/>
              <a:gd name="connsiteY838" fmla="*/ 2826907 h 6858000"/>
              <a:gd name="connsiteX839" fmla="*/ 7290545 w 7467600"/>
              <a:gd name="connsiteY839" fmla="*/ 2850663 h 6858000"/>
              <a:gd name="connsiteX840" fmla="*/ 6472036 w 7467600"/>
              <a:gd name="connsiteY840" fmla="*/ 1959003 h 6858000"/>
              <a:gd name="connsiteX841" fmla="*/ 5792897 w 7467600"/>
              <a:gd name="connsiteY841" fmla="*/ 1647747 h 6858000"/>
              <a:gd name="connsiteX842" fmla="*/ 5842751 w 7467600"/>
              <a:gd name="connsiteY842" fmla="*/ 1816112 h 6858000"/>
              <a:gd name="connsiteX843" fmla="*/ 5847424 w 7467600"/>
              <a:gd name="connsiteY843" fmla="*/ 1815776 h 6858000"/>
              <a:gd name="connsiteX844" fmla="*/ 6399821 w 7467600"/>
              <a:gd name="connsiteY844" fmla="*/ 2344799 h 6858000"/>
              <a:gd name="connsiteX845" fmla="*/ 6323232 w 7467600"/>
              <a:gd name="connsiteY845" fmla="*/ 2389634 h 6858000"/>
              <a:gd name="connsiteX846" fmla="*/ 5942958 w 7467600"/>
              <a:gd name="connsiteY846" fmla="*/ 2077708 h 6858000"/>
              <a:gd name="connsiteX847" fmla="*/ 5921559 w 7467600"/>
              <a:gd name="connsiteY847" fmla="*/ 2378596 h 6858000"/>
              <a:gd name="connsiteX848" fmla="*/ 5817651 w 7467600"/>
              <a:gd name="connsiteY848" fmla="*/ 3023919 h 6858000"/>
              <a:gd name="connsiteX849" fmla="*/ 5729634 w 7467600"/>
              <a:gd name="connsiteY849" fmla="*/ 3051849 h 6858000"/>
              <a:gd name="connsiteX850" fmla="*/ 5611018 w 7467600"/>
              <a:gd name="connsiteY850" fmla="*/ 2316769 h 6858000"/>
              <a:gd name="connsiteX851" fmla="*/ 5687608 w 7467600"/>
              <a:gd name="connsiteY851" fmla="*/ 2039972 h 6858000"/>
              <a:gd name="connsiteX852" fmla="*/ 5657554 w 7467600"/>
              <a:gd name="connsiteY852" fmla="*/ 1576445 h 6858000"/>
              <a:gd name="connsiteX853" fmla="*/ 5150475 w 7467600"/>
              <a:gd name="connsiteY853" fmla="*/ 1274012 h 6858000"/>
              <a:gd name="connsiteX854" fmla="*/ 5349142 w 7467600"/>
              <a:gd name="connsiteY854" fmla="*/ 2204405 h 6858000"/>
              <a:gd name="connsiteX855" fmla="*/ 5262214 w 7467600"/>
              <a:gd name="connsiteY855" fmla="*/ 2233836 h 6858000"/>
              <a:gd name="connsiteX856" fmla="*/ 4981539 w 7467600"/>
              <a:gd name="connsiteY856" fmla="*/ 1542201 h 6858000"/>
              <a:gd name="connsiteX857" fmla="*/ 4958461 w 7467600"/>
              <a:gd name="connsiteY857" fmla="*/ 1136957 h 6858000"/>
              <a:gd name="connsiteX858" fmla="*/ 4655015 w 7467600"/>
              <a:gd name="connsiteY858" fmla="*/ 891426 h 6858000"/>
              <a:gd name="connsiteX859" fmla="*/ 4348002 w 7467600"/>
              <a:gd name="connsiteY859" fmla="*/ 2205895 h 6858000"/>
              <a:gd name="connsiteX860" fmla="*/ 4262250 w 7467600"/>
              <a:gd name="connsiteY860" fmla="*/ 2219972 h 6858000"/>
              <a:gd name="connsiteX861" fmla="*/ 4550611 w 7467600"/>
              <a:gd name="connsiteY861" fmla="*/ 817540 h 6858000"/>
              <a:gd name="connsiteX862" fmla="*/ 4564418 w 7467600"/>
              <a:gd name="connsiteY862" fmla="*/ 808293 h 6858000"/>
              <a:gd name="connsiteX863" fmla="*/ 4266388 w 7467600"/>
              <a:gd name="connsiteY863" fmla="*/ 500083 h 6858000"/>
              <a:gd name="connsiteX864" fmla="*/ 4032842 w 7467600"/>
              <a:gd name="connsiteY864" fmla="*/ 211809 h 6858000"/>
              <a:gd name="connsiteX865" fmla="*/ 3882765 w 7467600"/>
              <a:gd name="connsiteY865" fmla="*/ 0 h 6858000"/>
              <a:gd name="connsiteX866" fmla="*/ 3721337 w 7467600"/>
              <a:gd name="connsiteY866" fmla="*/ 0 h 6858000"/>
              <a:gd name="connsiteX867" fmla="*/ 3797544 w 7467600"/>
              <a:gd name="connsiteY867" fmla="*/ 0 h 6858000"/>
              <a:gd name="connsiteX868" fmla="*/ 3775734 w 7467600"/>
              <a:gd name="connsiteY868" fmla="*/ 95131 h 6858000"/>
              <a:gd name="connsiteX869" fmla="*/ 3724807 w 7467600"/>
              <a:gd name="connsiteY869" fmla="*/ 272257 h 6858000"/>
              <a:gd name="connsiteX870" fmla="*/ 3726844 w 7467600"/>
              <a:gd name="connsiteY870" fmla="*/ 282988 h 6858000"/>
              <a:gd name="connsiteX871" fmla="*/ 3742664 w 7467600"/>
              <a:gd name="connsiteY871" fmla="*/ 279918 h 6858000"/>
              <a:gd name="connsiteX872" fmla="*/ 4103910 w 7467600"/>
              <a:gd name="connsiteY872" fmla="*/ 1161917 h 6858000"/>
              <a:gd name="connsiteX873" fmla="*/ 4020269 w 7467600"/>
              <a:gd name="connsiteY873" fmla="*/ 1200406 h 6858000"/>
              <a:gd name="connsiteX874" fmla="*/ 3674882 w 7467600"/>
              <a:gd name="connsiteY874" fmla="*/ 488524 h 6858000"/>
              <a:gd name="connsiteX875" fmla="*/ 3132682 w 7467600"/>
              <a:gd name="connsiteY875" fmla="*/ 1072284 h 6858000"/>
              <a:gd name="connsiteX876" fmla="*/ 2716346 w 7467600"/>
              <a:gd name="connsiteY876" fmla="*/ 1276376 h 6858000"/>
              <a:gd name="connsiteX877" fmla="*/ 2716772 w 7467600"/>
              <a:gd name="connsiteY877" fmla="*/ 1255462 h 6858000"/>
              <a:gd name="connsiteX878" fmla="*/ 3471096 w 7467600"/>
              <a:gd name="connsiteY878" fmla="*/ 437072 h 6858000"/>
              <a:gd name="connsiteX879" fmla="*/ 3639057 w 7467600"/>
              <a:gd name="connsiteY879" fmla="*/ 286334 h 6858000"/>
              <a:gd name="connsiteX880" fmla="*/ 3640309 w 7467600"/>
              <a:gd name="connsiteY880" fmla="*/ 284664 h 6858000"/>
              <a:gd name="connsiteX881" fmla="*/ 3646022 w 7467600"/>
              <a:gd name="connsiteY881" fmla="*/ 276711 h 6858000"/>
              <a:gd name="connsiteX882" fmla="*/ 3707943 w 7467600"/>
              <a:gd name="connsiteY882" fmla="*/ 65958 h 6858000"/>
              <a:gd name="connsiteX883" fmla="*/ 3721337 w 7467600"/>
              <a:gd name="connsiteY883" fmla="*/ 0 h 6858000"/>
              <a:gd name="connsiteX884" fmla="*/ 2867960 w 7467600"/>
              <a:gd name="connsiteY884" fmla="*/ 0 h 6858000"/>
              <a:gd name="connsiteX885" fmla="*/ 2926351 w 7467600"/>
              <a:gd name="connsiteY885" fmla="*/ 0 h 6858000"/>
              <a:gd name="connsiteX886" fmla="*/ 2902823 w 7467600"/>
              <a:gd name="connsiteY886" fmla="*/ 262929 h 6858000"/>
              <a:gd name="connsiteX887" fmla="*/ 2940663 w 7467600"/>
              <a:gd name="connsiteY887" fmla="*/ 140884 h 6858000"/>
              <a:gd name="connsiteX888" fmla="*/ 2947039 w 7467600"/>
              <a:gd name="connsiteY888" fmla="*/ 122524 h 6858000"/>
              <a:gd name="connsiteX889" fmla="*/ 2984316 w 7467600"/>
              <a:gd name="connsiteY889" fmla="*/ 0 h 6858000"/>
              <a:gd name="connsiteX890" fmla="*/ 3016114 w 7467600"/>
              <a:gd name="connsiteY890" fmla="*/ 0 h 6858000"/>
              <a:gd name="connsiteX891" fmla="*/ 2979949 w 7467600"/>
              <a:gd name="connsiteY891" fmla="*/ 119274 h 6858000"/>
              <a:gd name="connsiteX892" fmla="*/ 3023879 w 7467600"/>
              <a:gd name="connsiteY892" fmla="*/ 0 h 6858000"/>
              <a:gd name="connsiteX893" fmla="*/ 3105400 w 7467600"/>
              <a:gd name="connsiteY893" fmla="*/ 0 h 6858000"/>
              <a:gd name="connsiteX894" fmla="*/ 3094669 w 7467600"/>
              <a:gd name="connsiteY894" fmla="*/ 30308 h 6858000"/>
              <a:gd name="connsiteX895" fmla="*/ 2901945 w 7467600"/>
              <a:gd name="connsiteY895" fmla="*/ 466538 h 6858000"/>
              <a:gd name="connsiteX896" fmla="*/ 2815209 w 7467600"/>
              <a:gd name="connsiteY896" fmla="*/ 497361 h 6858000"/>
              <a:gd name="connsiteX897" fmla="*/ 2844845 w 7467600"/>
              <a:gd name="connsiteY897" fmla="*/ 127638 h 6858000"/>
              <a:gd name="connsiteX898" fmla="*/ 2867960 w 7467600"/>
              <a:gd name="connsiteY898" fmla="*/ 0 h 6858000"/>
              <a:gd name="connsiteX899" fmla="*/ 1057230 w 7467600"/>
              <a:gd name="connsiteY899" fmla="*/ 0 h 6858000"/>
              <a:gd name="connsiteX900" fmla="*/ 1111003 w 7467600"/>
              <a:gd name="connsiteY900" fmla="*/ 0 h 6858000"/>
              <a:gd name="connsiteX901" fmla="*/ 1125553 w 7467600"/>
              <a:gd name="connsiteY901" fmla="*/ 52588 h 6858000"/>
              <a:gd name="connsiteX902" fmla="*/ 1304276 w 7467600"/>
              <a:gd name="connsiteY902" fmla="*/ 476275 h 6858000"/>
              <a:gd name="connsiteX903" fmla="*/ 1492066 w 7467600"/>
              <a:gd name="connsiteY903" fmla="*/ 886333 h 6858000"/>
              <a:gd name="connsiteX904" fmla="*/ 1423698 w 7467600"/>
              <a:gd name="connsiteY904" fmla="*/ 710817 h 6858000"/>
              <a:gd name="connsiteX905" fmla="*/ 1357609 w 7467600"/>
              <a:gd name="connsiteY905" fmla="*/ 532892 h 6858000"/>
              <a:gd name="connsiteX906" fmla="*/ 1309550 w 7467600"/>
              <a:gd name="connsiteY906" fmla="*/ 374031 h 6858000"/>
              <a:gd name="connsiteX907" fmla="*/ 1193673 w 7467600"/>
              <a:gd name="connsiteY907" fmla="*/ 49533 h 6858000"/>
              <a:gd name="connsiteX908" fmla="*/ 1164391 w 7467600"/>
              <a:gd name="connsiteY908" fmla="*/ 0 h 6858000"/>
              <a:gd name="connsiteX909" fmla="*/ 1200666 w 7467600"/>
              <a:gd name="connsiteY909" fmla="*/ 0 h 6858000"/>
              <a:gd name="connsiteX910" fmla="*/ 1223408 w 7467600"/>
              <a:gd name="connsiteY910" fmla="*/ 38996 h 6858000"/>
              <a:gd name="connsiteX911" fmla="*/ 1339635 w 7467600"/>
              <a:gd name="connsiteY911" fmla="*/ 365517 h 6858000"/>
              <a:gd name="connsiteX912" fmla="*/ 1387469 w 7467600"/>
              <a:gd name="connsiteY912" fmla="*/ 523079 h 6858000"/>
              <a:gd name="connsiteX913" fmla="*/ 1452685 w 7467600"/>
              <a:gd name="connsiteY913" fmla="*/ 699806 h 6858000"/>
              <a:gd name="connsiteX914" fmla="*/ 1492092 w 7467600"/>
              <a:gd name="connsiteY914" fmla="*/ 800424 h 6858000"/>
              <a:gd name="connsiteX915" fmla="*/ 1455302 w 7467600"/>
              <a:gd name="connsiteY915" fmla="*/ 632913 h 6858000"/>
              <a:gd name="connsiteX916" fmla="*/ 1222336 w 7467600"/>
              <a:gd name="connsiteY916" fmla="*/ 9480 h 6858000"/>
              <a:gd name="connsiteX917" fmla="*/ 1214634 w 7467600"/>
              <a:gd name="connsiteY917" fmla="*/ 0 h 6858000"/>
              <a:gd name="connsiteX918" fmla="*/ 1289827 w 7467600"/>
              <a:gd name="connsiteY918" fmla="*/ 0 h 6858000"/>
              <a:gd name="connsiteX919" fmla="*/ 1321076 w 7467600"/>
              <a:gd name="connsiteY919" fmla="*/ 59722 h 6858000"/>
              <a:gd name="connsiteX920" fmla="*/ 1512579 w 7467600"/>
              <a:gd name="connsiteY920" fmla="*/ 626441 h 6858000"/>
              <a:gd name="connsiteX921" fmla="*/ 1506076 w 7467600"/>
              <a:gd name="connsiteY921" fmla="*/ 1089289 h 6858000"/>
              <a:gd name="connsiteX922" fmla="*/ 1486346 w 7467600"/>
              <a:gd name="connsiteY922" fmla="*/ 1079919 h 6858000"/>
              <a:gd name="connsiteX923" fmla="*/ 1070511 w 7467600"/>
              <a:gd name="connsiteY923" fmla="*/ 48609 h 6858000"/>
              <a:gd name="connsiteX924" fmla="*/ 1057230 w 7467600"/>
              <a:gd name="connsiteY924" fmla="*/ 0 h 6858000"/>
              <a:gd name="connsiteX925" fmla="*/ 43151 w 7467600"/>
              <a:gd name="connsiteY925" fmla="*/ 0 h 6858000"/>
              <a:gd name="connsiteX926" fmla="*/ 95283 w 7467600"/>
              <a:gd name="connsiteY926" fmla="*/ 0 h 6858000"/>
              <a:gd name="connsiteX927" fmla="*/ 300708 w 7467600"/>
              <a:gd name="connsiteY927" fmla="*/ 154571 h 6858000"/>
              <a:gd name="connsiteX928" fmla="*/ 530414 w 7467600"/>
              <a:gd name="connsiteY928" fmla="*/ 354673 h 6858000"/>
              <a:gd name="connsiteX929" fmla="*/ 333785 w 7467600"/>
              <a:gd name="connsiteY929" fmla="*/ 161564 h 6858000"/>
              <a:gd name="connsiteX930" fmla="*/ 147005 w 7467600"/>
              <a:gd name="connsiteY930" fmla="*/ 0 h 6858000"/>
              <a:gd name="connsiteX931" fmla="*/ 272509 w 7467600"/>
              <a:gd name="connsiteY931" fmla="*/ 0 h 6858000"/>
              <a:gd name="connsiteX932" fmla="*/ 326276 w 7467600"/>
              <a:gd name="connsiteY932" fmla="*/ 45847 h 6858000"/>
              <a:gd name="connsiteX933" fmla="*/ 823759 w 7467600"/>
              <a:gd name="connsiteY933" fmla="*/ 574145 h 6858000"/>
              <a:gd name="connsiteX934" fmla="*/ 811254 w 7467600"/>
              <a:gd name="connsiteY934" fmla="*/ 665546 h 6858000"/>
              <a:gd name="connsiteX935" fmla="*/ 154042 w 7467600"/>
              <a:gd name="connsiteY935" fmla="*/ 261522 h 6858000"/>
              <a:gd name="connsiteX936" fmla="*/ 13550 w 7467600"/>
              <a:gd name="connsiteY936" fmla="*/ 158423 h 6858000"/>
              <a:gd name="connsiteX937" fmla="*/ 0 w 7467600"/>
              <a:gd name="connsiteY937" fmla="*/ 146618 h 6858000"/>
              <a:gd name="connsiteX938" fmla="*/ 0 w 7467600"/>
              <a:gd name="connsiteY938" fmla="*/ 59161 h 6858000"/>
              <a:gd name="connsiteX939" fmla="*/ 45427 w 7467600"/>
              <a:gd name="connsiteY939" fmla="*/ 101078 h 6858000"/>
              <a:gd name="connsiteX940" fmla="*/ 630103 w 7467600"/>
              <a:gd name="connsiteY940" fmla="*/ 485885 h 6858000"/>
              <a:gd name="connsiteX941" fmla="*/ 532040 w 7467600"/>
              <a:gd name="connsiteY941" fmla="*/ 399359 h 6858000"/>
              <a:gd name="connsiteX942" fmla="*/ 517618 w 7467600"/>
              <a:gd name="connsiteY942" fmla="*/ 385726 h 6858000"/>
              <a:gd name="connsiteX943" fmla="*/ 285074 w 7467600"/>
              <a:gd name="connsiteY943" fmla="*/ 182755 h 6858000"/>
              <a:gd name="connsiteX944" fmla="*/ 43151 w 7467600"/>
              <a:gd name="connsiteY94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289862 w 7467600"/>
              <a:gd name="connsiteY11" fmla="*/ 6659827 h 6858000"/>
              <a:gd name="connsiteX12" fmla="*/ 1019354 w 7467600"/>
              <a:gd name="connsiteY12" fmla="*/ 6315006 h 6858000"/>
              <a:gd name="connsiteX13" fmla="*/ 441046 w 7467600"/>
              <a:gd name="connsiteY13" fmla="*/ 6691153 h 6858000"/>
              <a:gd name="connsiteX14" fmla="*/ 1019354 w 7467600"/>
              <a:gd name="connsiteY14" fmla="*/ 6315006 h 6858000"/>
              <a:gd name="connsiteX15" fmla="*/ 991680 w 7467600"/>
              <a:gd name="connsiteY15" fmla="*/ 6298413 h 6858000"/>
              <a:gd name="connsiteX16" fmla="*/ 409060 w 7467600"/>
              <a:gd name="connsiteY16" fmla="*/ 6671470 h 6858000"/>
              <a:gd name="connsiteX17" fmla="*/ 991680 w 7467600"/>
              <a:gd name="connsiteY17" fmla="*/ 6298413 h 6858000"/>
              <a:gd name="connsiteX18" fmla="*/ 103333 w 7467600"/>
              <a:gd name="connsiteY18" fmla="*/ 5699602 h 6858000"/>
              <a:gd name="connsiteX19" fmla="*/ 233938 w 7467600"/>
              <a:gd name="connsiteY19" fmla="*/ 5809416 h 6858000"/>
              <a:gd name="connsiteX20" fmla="*/ 883580 w 7467600"/>
              <a:gd name="connsiteY20" fmla="*/ 6180710 h 6858000"/>
              <a:gd name="connsiteX21" fmla="*/ 487337 w 7467600"/>
              <a:gd name="connsiteY21" fmla="*/ 5950182 h 6858000"/>
              <a:gd name="connsiteX22" fmla="*/ 354051 w 7467600"/>
              <a:gd name="connsiteY22" fmla="*/ 5854912 h 6858000"/>
              <a:gd name="connsiteX23" fmla="*/ 195436 w 7467600"/>
              <a:gd name="connsiteY23" fmla="*/ 5755068 h 6858000"/>
              <a:gd name="connsiteX24" fmla="*/ 103333 w 7467600"/>
              <a:gd name="connsiteY24" fmla="*/ 5699602 h 6858000"/>
              <a:gd name="connsiteX25" fmla="*/ 5539432 w 7467600"/>
              <a:gd name="connsiteY25" fmla="*/ 5642928 h 6858000"/>
              <a:gd name="connsiteX26" fmla="*/ 5555462 w 7467600"/>
              <a:gd name="connsiteY26" fmla="*/ 5694454 h 6858000"/>
              <a:gd name="connsiteX27" fmla="*/ 5828270 w 7467600"/>
              <a:gd name="connsiteY27" fmla="*/ 6320663 h 6858000"/>
              <a:gd name="connsiteX28" fmla="*/ 5947416 w 7467600"/>
              <a:gd name="connsiteY28" fmla="*/ 6574846 h 6858000"/>
              <a:gd name="connsiteX29" fmla="*/ 5539432 w 7467600"/>
              <a:gd name="connsiteY29" fmla="*/ 5642928 h 6858000"/>
              <a:gd name="connsiteX30" fmla="*/ 51253 w 7467600"/>
              <a:gd name="connsiteY30" fmla="*/ 5631825 h 6858000"/>
              <a:gd name="connsiteX31" fmla="*/ 211622 w 7467600"/>
              <a:gd name="connsiteY31" fmla="*/ 5728803 h 6858000"/>
              <a:gd name="connsiteX32" fmla="*/ 371652 w 7467600"/>
              <a:gd name="connsiteY32" fmla="*/ 5829062 h 6858000"/>
              <a:gd name="connsiteX33" fmla="*/ 505903 w 7467600"/>
              <a:gd name="connsiteY33" fmla="*/ 5925221 h 6858000"/>
              <a:gd name="connsiteX34" fmla="*/ 899240 w 7467600"/>
              <a:gd name="connsiteY34" fmla="*/ 6153068 h 6858000"/>
              <a:gd name="connsiteX35" fmla="*/ 988114 w 7467600"/>
              <a:gd name="connsiteY35" fmla="*/ 6174204 h 6858000"/>
              <a:gd name="connsiteX36" fmla="*/ 845971 w 7467600"/>
              <a:gd name="connsiteY36" fmla="*/ 6067177 h 6858000"/>
              <a:gd name="connsiteX37" fmla="*/ 448057 w 7467600"/>
              <a:gd name="connsiteY37" fmla="*/ 5841376 h 6858000"/>
              <a:gd name="connsiteX38" fmla="*/ 51253 w 7467600"/>
              <a:gd name="connsiteY38" fmla="*/ 5631825 h 6858000"/>
              <a:gd name="connsiteX39" fmla="*/ 2606687 w 7467600"/>
              <a:gd name="connsiteY39" fmla="*/ 5630718 h 6858000"/>
              <a:gd name="connsiteX40" fmla="*/ 2645658 w 7467600"/>
              <a:gd name="connsiteY40" fmla="*/ 6640259 h 6858000"/>
              <a:gd name="connsiteX41" fmla="*/ 2606687 w 7467600"/>
              <a:gd name="connsiteY41" fmla="*/ 5630718 h 6858000"/>
              <a:gd name="connsiteX42" fmla="*/ 3642057 w 7467600"/>
              <a:gd name="connsiteY42" fmla="*/ 5573487 h 6858000"/>
              <a:gd name="connsiteX43" fmla="*/ 3632981 w 7467600"/>
              <a:gd name="connsiteY43" fmla="*/ 5579437 h 6858000"/>
              <a:gd name="connsiteX44" fmla="*/ 3382436 w 7467600"/>
              <a:gd name="connsiteY44" fmla="*/ 5952726 h 6858000"/>
              <a:gd name="connsiteX45" fmla="*/ 3191929 w 7467600"/>
              <a:gd name="connsiteY45" fmla="*/ 6662669 h 6858000"/>
              <a:gd name="connsiteX46" fmla="*/ 3369898 w 7467600"/>
              <a:gd name="connsiteY46" fmla="*/ 6081771 h 6858000"/>
              <a:gd name="connsiteX47" fmla="*/ 3642057 w 7467600"/>
              <a:gd name="connsiteY47" fmla="*/ 5573487 h 6858000"/>
              <a:gd name="connsiteX48" fmla="*/ 2650666 w 7467600"/>
              <a:gd name="connsiteY48" fmla="*/ 5530686 h 6858000"/>
              <a:gd name="connsiteX49" fmla="*/ 2650249 w 7467600"/>
              <a:gd name="connsiteY49" fmla="*/ 5532101 h 6858000"/>
              <a:gd name="connsiteX50" fmla="*/ 2663808 w 7467600"/>
              <a:gd name="connsiteY50" fmla="*/ 6535215 h 6858000"/>
              <a:gd name="connsiteX51" fmla="*/ 2665418 w 7467600"/>
              <a:gd name="connsiteY51" fmla="*/ 6132756 h 6858000"/>
              <a:gd name="connsiteX52" fmla="*/ 2650666 w 7467600"/>
              <a:gd name="connsiteY52" fmla="*/ 5530686 h 6858000"/>
              <a:gd name="connsiteX53" fmla="*/ 2680277 w 7467600"/>
              <a:gd name="connsiteY53" fmla="*/ 5479204 h 6858000"/>
              <a:gd name="connsiteX54" fmla="*/ 2678972 w 7467600"/>
              <a:gd name="connsiteY54" fmla="*/ 5481582 h 6858000"/>
              <a:gd name="connsiteX55" fmla="*/ 2696666 w 7467600"/>
              <a:gd name="connsiteY55" fmla="*/ 6133836 h 6858000"/>
              <a:gd name="connsiteX56" fmla="*/ 2695769 w 7467600"/>
              <a:gd name="connsiteY56" fmla="*/ 6390955 h 6858000"/>
              <a:gd name="connsiteX57" fmla="*/ 2739893 w 7467600"/>
              <a:gd name="connsiteY57" fmla="*/ 6108357 h 6858000"/>
              <a:gd name="connsiteX58" fmla="*/ 2680277 w 7467600"/>
              <a:gd name="connsiteY58" fmla="*/ 5479204 h 6858000"/>
              <a:gd name="connsiteX59" fmla="*/ 1132195 w 7467600"/>
              <a:gd name="connsiteY59" fmla="*/ 5467980 h 6858000"/>
              <a:gd name="connsiteX60" fmla="*/ 1679056 w 7467600"/>
              <a:gd name="connsiteY60" fmla="*/ 5516907 h 6858000"/>
              <a:gd name="connsiteX61" fmla="*/ 2128648 w 7467600"/>
              <a:gd name="connsiteY61" fmla="*/ 5474249 h 6858000"/>
              <a:gd name="connsiteX62" fmla="*/ 1825619 w 7467600"/>
              <a:gd name="connsiteY62" fmla="*/ 5478447 h 6858000"/>
              <a:gd name="connsiteX63" fmla="*/ 1737798 w 7467600"/>
              <a:gd name="connsiteY63" fmla="*/ 5483353 h 6858000"/>
              <a:gd name="connsiteX64" fmla="*/ 1132195 w 7467600"/>
              <a:gd name="connsiteY64" fmla="*/ 5467980 h 6858000"/>
              <a:gd name="connsiteX65" fmla="*/ 1456157 w 7467600"/>
              <a:gd name="connsiteY65" fmla="*/ 5371404 h 6858000"/>
              <a:gd name="connsiteX66" fmla="*/ 1244432 w 7467600"/>
              <a:gd name="connsiteY66" fmla="*/ 5385601 h 6858000"/>
              <a:gd name="connsiteX67" fmla="*/ 973990 w 7467600"/>
              <a:gd name="connsiteY67" fmla="*/ 5424940 h 6858000"/>
              <a:gd name="connsiteX68" fmla="*/ 1103809 w 7467600"/>
              <a:gd name="connsiteY68" fmla="*/ 5433720 h 6858000"/>
              <a:gd name="connsiteX69" fmla="*/ 1123454 w 7467600"/>
              <a:gd name="connsiteY69" fmla="*/ 5435727 h 6858000"/>
              <a:gd name="connsiteX70" fmla="*/ 1737017 w 7467600"/>
              <a:gd name="connsiteY70" fmla="*/ 5452183 h 6858000"/>
              <a:gd name="connsiteX71" fmla="*/ 1824397 w 7467600"/>
              <a:gd name="connsiteY71" fmla="*/ 5447757 h 6858000"/>
              <a:gd name="connsiteX72" fmla="*/ 2070059 w 7467600"/>
              <a:gd name="connsiteY72" fmla="*/ 5441660 h 6858000"/>
              <a:gd name="connsiteX73" fmla="*/ 1456157 w 7467600"/>
              <a:gd name="connsiteY73" fmla="*/ 5371404 h 6858000"/>
              <a:gd name="connsiteX74" fmla="*/ 4988186 w 7467600"/>
              <a:gd name="connsiteY74" fmla="*/ 5216467 h 6858000"/>
              <a:gd name="connsiteX75" fmla="*/ 4777334 w 7467600"/>
              <a:gd name="connsiteY75" fmla="*/ 5406072 h 6858000"/>
              <a:gd name="connsiteX76" fmla="*/ 4718341 w 7467600"/>
              <a:gd name="connsiteY76" fmla="*/ 5468043 h 6858000"/>
              <a:gd name="connsiteX77" fmla="*/ 4604655 w 7467600"/>
              <a:gd name="connsiteY77" fmla="*/ 5583434 h 6858000"/>
              <a:gd name="connsiteX78" fmla="*/ 4565074 w 7467600"/>
              <a:gd name="connsiteY78" fmla="*/ 5618550 h 6858000"/>
              <a:gd name="connsiteX79" fmla="*/ 4988186 w 7467600"/>
              <a:gd name="connsiteY79" fmla="*/ 5216467 h 6858000"/>
              <a:gd name="connsiteX80" fmla="*/ 4978032 w 7467600"/>
              <a:gd name="connsiteY80" fmla="*/ 5183809 h 6858000"/>
              <a:gd name="connsiteX81" fmla="*/ 4463413 w 7467600"/>
              <a:gd name="connsiteY81" fmla="*/ 5615162 h 6858000"/>
              <a:gd name="connsiteX82" fmla="*/ 4358134 w 7467600"/>
              <a:gd name="connsiteY82" fmla="*/ 5742791 h 6858000"/>
              <a:gd name="connsiteX83" fmla="*/ 4376219 w 7467600"/>
              <a:gd name="connsiteY83" fmla="*/ 5729027 h 6858000"/>
              <a:gd name="connsiteX84" fmla="*/ 4582340 w 7467600"/>
              <a:gd name="connsiteY84" fmla="*/ 5561037 h 6858000"/>
              <a:gd name="connsiteX85" fmla="*/ 4694684 w 7467600"/>
              <a:gd name="connsiteY85" fmla="*/ 5447098 h 6858000"/>
              <a:gd name="connsiteX86" fmla="*/ 4754123 w 7467600"/>
              <a:gd name="connsiteY86" fmla="*/ 5384643 h 6858000"/>
              <a:gd name="connsiteX87" fmla="*/ 4978032 w 7467600"/>
              <a:gd name="connsiteY87" fmla="*/ 5183809 h 6858000"/>
              <a:gd name="connsiteX88" fmla="*/ 1903353 w 7467600"/>
              <a:gd name="connsiteY88" fmla="*/ 5044827 h 6858000"/>
              <a:gd name="connsiteX89" fmla="*/ 1936931 w 7467600"/>
              <a:gd name="connsiteY89" fmla="*/ 5093954 h 6858000"/>
              <a:gd name="connsiteX90" fmla="*/ 2195868 w 7467600"/>
              <a:gd name="connsiteY90" fmla="*/ 5396574 h 6858000"/>
              <a:gd name="connsiteX91" fmla="*/ 2088852 w 7467600"/>
              <a:gd name="connsiteY91" fmla="*/ 5166123 h 6858000"/>
              <a:gd name="connsiteX92" fmla="*/ 1958241 w 7467600"/>
              <a:gd name="connsiteY92" fmla="*/ 5067955 h 6858000"/>
              <a:gd name="connsiteX93" fmla="*/ 1903353 w 7467600"/>
              <a:gd name="connsiteY93" fmla="*/ 5044827 h 6858000"/>
              <a:gd name="connsiteX94" fmla="*/ 1979378 w 7467600"/>
              <a:gd name="connsiteY94" fmla="*/ 4769504 h 6858000"/>
              <a:gd name="connsiteX95" fmla="*/ 2882120 w 7467600"/>
              <a:gd name="connsiteY95" fmla="*/ 5064547 h 6858000"/>
              <a:gd name="connsiteX96" fmla="*/ 2793103 w 7467600"/>
              <a:gd name="connsiteY96" fmla="*/ 5039699 h 6858000"/>
              <a:gd name="connsiteX97" fmla="*/ 2770041 w 7467600"/>
              <a:gd name="connsiteY97" fmla="*/ 5033634 h 6858000"/>
              <a:gd name="connsiteX98" fmla="*/ 1979378 w 7467600"/>
              <a:gd name="connsiteY98" fmla="*/ 4769504 h 6858000"/>
              <a:gd name="connsiteX99" fmla="*/ 1927410 w 7467600"/>
              <a:gd name="connsiteY99" fmla="*/ 4716164 h 6858000"/>
              <a:gd name="connsiteX100" fmla="*/ 1959587 w 7467600"/>
              <a:gd name="connsiteY100" fmla="*/ 4728849 h 6858000"/>
              <a:gd name="connsiteX101" fmla="*/ 2777707 w 7467600"/>
              <a:gd name="connsiteY101" fmla="*/ 5003991 h 6858000"/>
              <a:gd name="connsiteX102" fmla="*/ 2800768 w 7467600"/>
              <a:gd name="connsiteY102" fmla="*/ 5010056 h 6858000"/>
              <a:gd name="connsiteX103" fmla="*/ 2879408 w 7467600"/>
              <a:gd name="connsiteY103" fmla="*/ 5031590 h 6858000"/>
              <a:gd name="connsiteX104" fmla="*/ 2862295 w 7467600"/>
              <a:gd name="connsiteY104" fmla="*/ 5022958 h 6858000"/>
              <a:gd name="connsiteX105" fmla="*/ 2813343 w 7467600"/>
              <a:gd name="connsiteY105" fmla="*/ 4998369 h 6858000"/>
              <a:gd name="connsiteX106" fmla="*/ 2646245 w 7467600"/>
              <a:gd name="connsiteY106" fmla="*/ 4930999 h 6858000"/>
              <a:gd name="connsiteX107" fmla="*/ 1999243 w 7467600"/>
              <a:gd name="connsiteY107" fmla="*/ 4730524 h 6858000"/>
              <a:gd name="connsiteX108" fmla="*/ 1979527 w 7467600"/>
              <a:gd name="connsiteY108" fmla="*/ 4726651 h 6858000"/>
              <a:gd name="connsiteX109" fmla="*/ 1927410 w 7467600"/>
              <a:gd name="connsiteY109" fmla="*/ 4716164 h 6858000"/>
              <a:gd name="connsiteX110" fmla="*/ 1997014 w 7467600"/>
              <a:gd name="connsiteY110" fmla="*/ 4698007 h 6858000"/>
              <a:gd name="connsiteX111" fmla="*/ 2005458 w 7467600"/>
              <a:gd name="connsiteY111" fmla="*/ 4699540 h 6858000"/>
              <a:gd name="connsiteX112" fmla="*/ 2657186 w 7467600"/>
              <a:gd name="connsiteY112" fmla="*/ 4901687 h 6858000"/>
              <a:gd name="connsiteX113" fmla="*/ 2826662 w 7467600"/>
              <a:gd name="connsiteY113" fmla="*/ 4970362 h 6858000"/>
              <a:gd name="connsiteX114" fmla="*/ 2876100 w 7467600"/>
              <a:gd name="connsiteY114" fmla="*/ 4995397 h 6858000"/>
              <a:gd name="connsiteX115" fmla="*/ 3042600 w 7467600"/>
              <a:gd name="connsiteY115" fmla="*/ 5059532 h 6858000"/>
              <a:gd name="connsiteX116" fmla="*/ 1997014 w 7467600"/>
              <a:gd name="connsiteY116" fmla="*/ 4698007 h 6858000"/>
              <a:gd name="connsiteX117" fmla="*/ 2305292 w 7467600"/>
              <a:gd name="connsiteY117" fmla="*/ 4219492 h 6858000"/>
              <a:gd name="connsiteX118" fmla="*/ 3360922 w 7467600"/>
              <a:gd name="connsiteY118" fmla="*/ 4529373 h 6858000"/>
              <a:gd name="connsiteX119" fmla="*/ 3492420 w 7467600"/>
              <a:gd name="connsiteY119" fmla="*/ 4510145 h 6858000"/>
              <a:gd name="connsiteX120" fmla="*/ 3364086 w 7467600"/>
              <a:gd name="connsiteY120" fmla="*/ 4480340 h 6858000"/>
              <a:gd name="connsiteX121" fmla="*/ 3225818 w 7467600"/>
              <a:gd name="connsiteY121" fmla="*/ 4411822 h 6858000"/>
              <a:gd name="connsiteX122" fmla="*/ 3129696 w 7467600"/>
              <a:gd name="connsiteY122" fmla="*/ 4360704 h 6858000"/>
              <a:gd name="connsiteX123" fmla="*/ 2814545 w 7467600"/>
              <a:gd name="connsiteY123" fmla="*/ 4282955 h 6858000"/>
              <a:gd name="connsiteX124" fmla="*/ 2305292 w 7467600"/>
              <a:gd name="connsiteY124" fmla="*/ 4219492 h 6858000"/>
              <a:gd name="connsiteX125" fmla="*/ 2626982 w 7467600"/>
              <a:gd name="connsiteY125" fmla="*/ 4206450 h 6858000"/>
              <a:gd name="connsiteX126" fmla="*/ 2490617 w 7467600"/>
              <a:gd name="connsiteY126" fmla="*/ 4206951 h 6858000"/>
              <a:gd name="connsiteX127" fmla="*/ 2819869 w 7467600"/>
              <a:gd name="connsiteY127" fmla="*/ 4252936 h 6858000"/>
              <a:gd name="connsiteX128" fmla="*/ 3143018 w 7467600"/>
              <a:gd name="connsiteY128" fmla="*/ 4332698 h 6858000"/>
              <a:gd name="connsiteX129" fmla="*/ 3241520 w 7467600"/>
              <a:gd name="connsiteY129" fmla="*/ 4385112 h 6858000"/>
              <a:gd name="connsiteX130" fmla="*/ 3374575 w 7467600"/>
              <a:gd name="connsiteY130" fmla="*/ 4451517 h 6858000"/>
              <a:gd name="connsiteX131" fmla="*/ 3505221 w 7467600"/>
              <a:gd name="connsiteY131" fmla="*/ 4480757 h 6858000"/>
              <a:gd name="connsiteX132" fmla="*/ 2626982 w 7467600"/>
              <a:gd name="connsiteY132" fmla="*/ 4206450 h 6858000"/>
              <a:gd name="connsiteX133" fmla="*/ 1310106 w 7467600"/>
              <a:gd name="connsiteY133" fmla="*/ 3943217 h 6858000"/>
              <a:gd name="connsiteX134" fmla="*/ 854994 w 7467600"/>
              <a:gd name="connsiteY134" fmla="*/ 4399136 h 6858000"/>
              <a:gd name="connsiteX135" fmla="*/ 742462 w 7467600"/>
              <a:gd name="connsiteY135" fmla="*/ 4594648 h 6858000"/>
              <a:gd name="connsiteX136" fmla="*/ 820602 w 7467600"/>
              <a:gd name="connsiteY136" fmla="*/ 4485915 h 6858000"/>
              <a:gd name="connsiteX137" fmla="*/ 878295 w 7467600"/>
              <a:gd name="connsiteY137" fmla="*/ 4403594 h 6858000"/>
              <a:gd name="connsiteX138" fmla="*/ 1240607 w 7467600"/>
              <a:gd name="connsiteY138" fmla="*/ 4010401 h 6858000"/>
              <a:gd name="connsiteX139" fmla="*/ 1310106 w 7467600"/>
              <a:gd name="connsiteY139" fmla="*/ 3943217 h 6858000"/>
              <a:gd name="connsiteX140" fmla="*/ 1423113 w 7467600"/>
              <a:gd name="connsiteY140" fmla="*/ 3874565 h 6858000"/>
              <a:gd name="connsiteX141" fmla="*/ 1260565 w 7467600"/>
              <a:gd name="connsiteY141" fmla="*/ 4031982 h 6858000"/>
              <a:gd name="connsiteX142" fmla="*/ 901900 w 7467600"/>
              <a:gd name="connsiteY142" fmla="*/ 4421236 h 6858000"/>
              <a:gd name="connsiteX143" fmla="*/ 845044 w 7467600"/>
              <a:gd name="connsiteY143" fmla="*/ 4502436 h 6858000"/>
              <a:gd name="connsiteX144" fmla="*/ 685926 w 7467600"/>
              <a:gd name="connsiteY144" fmla="*/ 4703069 h 6858000"/>
              <a:gd name="connsiteX145" fmla="*/ 684248 w 7467600"/>
              <a:gd name="connsiteY145" fmla="*/ 4706721 h 6858000"/>
              <a:gd name="connsiteX146" fmla="*/ 1423113 w 7467600"/>
              <a:gd name="connsiteY146" fmla="*/ 3874565 h 6858000"/>
              <a:gd name="connsiteX147" fmla="*/ 3316479 w 7467600"/>
              <a:gd name="connsiteY147" fmla="*/ 3872136 h 6858000"/>
              <a:gd name="connsiteX148" fmla="*/ 3546806 w 7467600"/>
              <a:gd name="connsiteY148" fmla="*/ 4356139 h 6858000"/>
              <a:gd name="connsiteX149" fmla="*/ 3364433 w 7467600"/>
              <a:gd name="connsiteY149" fmla="*/ 3953121 h 6858000"/>
              <a:gd name="connsiteX150" fmla="*/ 3316479 w 7467600"/>
              <a:gd name="connsiteY150" fmla="*/ 3872136 h 6858000"/>
              <a:gd name="connsiteX151" fmla="*/ 3291335 w 7467600"/>
              <a:gd name="connsiteY151" fmla="*/ 3767420 h 6858000"/>
              <a:gd name="connsiteX152" fmla="*/ 3390805 w 7467600"/>
              <a:gd name="connsiteY152" fmla="*/ 3937163 h 6858000"/>
              <a:gd name="connsiteX153" fmla="*/ 3579062 w 7467600"/>
              <a:gd name="connsiteY153" fmla="*/ 4359040 h 6858000"/>
              <a:gd name="connsiteX154" fmla="*/ 3467355 w 7467600"/>
              <a:gd name="connsiteY154" fmla="*/ 3988130 h 6858000"/>
              <a:gd name="connsiteX155" fmla="*/ 3310753 w 7467600"/>
              <a:gd name="connsiteY155" fmla="*/ 3787140 h 6858000"/>
              <a:gd name="connsiteX156" fmla="*/ 3291335 w 7467600"/>
              <a:gd name="connsiteY156" fmla="*/ 3767420 h 6858000"/>
              <a:gd name="connsiteX157" fmla="*/ 1635889 w 7467600"/>
              <a:gd name="connsiteY157" fmla="*/ 3709494 h 6858000"/>
              <a:gd name="connsiteX158" fmla="*/ 1634800 w 7467600"/>
              <a:gd name="connsiteY158" fmla="*/ 3731111 h 6858000"/>
              <a:gd name="connsiteX159" fmla="*/ 1635889 w 7467600"/>
              <a:gd name="connsiteY159" fmla="*/ 3709494 h 6858000"/>
              <a:gd name="connsiteX160" fmla="*/ 1510397 w 7467600"/>
              <a:gd name="connsiteY160" fmla="*/ 3684705 h 6858000"/>
              <a:gd name="connsiteX161" fmla="*/ 1146550 w 7467600"/>
              <a:gd name="connsiteY161" fmla="*/ 3802012 h 6858000"/>
              <a:gd name="connsiteX162" fmla="*/ 698834 w 7467600"/>
              <a:gd name="connsiteY162" fmla="*/ 3952272 h 6858000"/>
              <a:gd name="connsiteX163" fmla="*/ 34256 w 7467600"/>
              <a:gd name="connsiteY163" fmla="*/ 4347603 h 6858000"/>
              <a:gd name="connsiteX164" fmla="*/ 527241 w 7467600"/>
              <a:gd name="connsiteY164" fmla="*/ 4065078 h 6858000"/>
              <a:gd name="connsiteX165" fmla="*/ 1510397 w 7467600"/>
              <a:gd name="connsiteY165" fmla="*/ 3684705 h 6858000"/>
              <a:gd name="connsiteX166" fmla="*/ 1313114 w 7467600"/>
              <a:gd name="connsiteY166" fmla="*/ 3655216 h 6858000"/>
              <a:gd name="connsiteX167" fmla="*/ 1109304 w 7467600"/>
              <a:gd name="connsiteY167" fmla="*/ 3669030 h 6858000"/>
              <a:gd name="connsiteX168" fmla="*/ 8129 w 7467600"/>
              <a:gd name="connsiteY168" fmla="*/ 4330519 h 6858000"/>
              <a:gd name="connsiteX169" fmla="*/ 687572 w 7467600"/>
              <a:gd name="connsiteY169" fmla="*/ 3925629 h 6858000"/>
              <a:gd name="connsiteX170" fmla="*/ 1138365 w 7467600"/>
              <a:gd name="connsiteY170" fmla="*/ 3774515 h 6858000"/>
              <a:gd name="connsiteX171" fmla="*/ 1505579 w 7467600"/>
              <a:gd name="connsiteY171" fmla="*/ 3655526 h 6858000"/>
              <a:gd name="connsiteX172" fmla="*/ 1313114 w 7467600"/>
              <a:gd name="connsiteY172" fmla="*/ 3655216 h 6858000"/>
              <a:gd name="connsiteX173" fmla="*/ 3655073 w 7467600"/>
              <a:gd name="connsiteY173" fmla="*/ 3650884 h 6858000"/>
              <a:gd name="connsiteX174" fmla="*/ 3989938 w 7467600"/>
              <a:gd name="connsiteY174" fmla="*/ 3991685 h 6858000"/>
              <a:gd name="connsiteX175" fmla="*/ 4393907 w 7467600"/>
              <a:gd name="connsiteY175" fmla="*/ 4261258 h 6858000"/>
              <a:gd name="connsiteX176" fmla="*/ 4648051 w 7467600"/>
              <a:gd name="connsiteY176" fmla="*/ 4374051 h 6858000"/>
              <a:gd name="connsiteX177" fmla="*/ 4383389 w 7467600"/>
              <a:gd name="connsiteY177" fmla="*/ 4184369 h 6858000"/>
              <a:gd name="connsiteX178" fmla="*/ 4165508 w 7467600"/>
              <a:gd name="connsiteY178" fmla="*/ 4035196 h 6858000"/>
              <a:gd name="connsiteX179" fmla="*/ 4068162 w 7467600"/>
              <a:gd name="connsiteY179" fmla="*/ 3953394 h 6858000"/>
              <a:gd name="connsiteX180" fmla="*/ 3981416 w 7467600"/>
              <a:gd name="connsiteY180" fmla="*/ 3880482 h 6858000"/>
              <a:gd name="connsiteX181" fmla="*/ 3800147 w 7467600"/>
              <a:gd name="connsiteY181" fmla="*/ 3749872 h 6858000"/>
              <a:gd name="connsiteX182" fmla="*/ 3655073 w 7467600"/>
              <a:gd name="connsiteY182" fmla="*/ 3650884 h 6858000"/>
              <a:gd name="connsiteX183" fmla="*/ 3670252 w 7467600"/>
              <a:gd name="connsiteY183" fmla="*/ 3622798 h 6858000"/>
              <a:gd name="connsiteX184" fmla="*/ 3817258 w 7467600"/>
              <a:gd name="connsiteY184" fmla="*/ 3723577 h 6858000"/>
              <a:gd name="connsiteX185" fmla="*/ 4000461 w 7467600"/>
              <a:gd name="connsiteY185" fmla="*/ 3855966 h 6858000"/>
              <a:gd name="connsiteX186" fmla="*/ 4088180 w 7467600"/>
              <a:gd name="connsiteY186" fmla="*/ 3929774 h 6858000"/>
              <a:gd name="connsiteX187" fmla="*/ 4184555 w 7467600"/>
              <a:gd name="connsiteY187" fmla="*/ 4010683 h 6858000"/>
              <a:gd name="connsiteX188" fmla="*/ 4399563 w 7467600"/>
              <a:gd name="connsiteY188" fmla="*/ 4158106 h 6858000"/>
              <a:gd name="connsiteX189" fmla="*/ 4684469 w 7467600"/>
              <a:gd name="connsiteY189" fmla="*/ 4364680 h 6858000"/>
              <a:gd name="connsiteX190" fmla="*/ 4690271 w 7467600"/>
              <a:gd name="connsiteY190" fmla="*/ 4370034 h 6858000"/>
              <a:gd name="connsiteX191" fmla="*/ 4136093 w 7467600"/>
              <a:gd name="connsiteY191" fmla="*/ 3858466 h 6858000"/>
              <a:gd name="connsiteX192" fmla="*/ 3670252 w 7467600"/>
              <a:gd name="connsiteY192" fmla="*/ 3622798 h 6858000"/>
              <a:gd name="connsiteX193" fmla="*/ 4440129 w 7467600"/>
              <a:gd name="connsiteY193" fmla="*/ 3448571 h 6858000"/>
              <a:gd name="connsiteX194" fmla="*/ 4856525 w 7467600"/>
              <a:gd name="connsiteY194" fmla="*/ 3915351 h 6858000"/>
              <a:gd name="connsiteX195" fmla="*/ 5059055 w 7467600"/>
              <a:gd name="connsiteY195" fmla="*/ 4108918 h 6858000"/>
              <a:gd name="connsiteX196" fmla="*/ 5290070 w 7467600"/>
              <a:gd name="connsiteY196" fmla="*/ 4263619 h 6858000"/>
              <a:gd name="connsiteX197" fmla="*/ 4834991 w 7467600"/>
              <a:gd name="connsiteY197" fmla="*/ 3830985 h 6858000"/>
              <a:gd name="connsiteX198" fmla="*/ 4440129 w 7467600"/>
              <a:gd name="connsiteY198" fmla="*/ 3448571 h 6858000"/>
              <a:gd name="connsiteX199" fmla="*/ 4441737 w 7467600"/>
              <a:gd name="connsiteY199" fmla="*/ 3399734 h 6858000"/>
              <a:gd name="connsiteX200" fmla="*/ 4431236 w 7467600"/>
              <a:gd name="connsiteY200" fmla="*/ 3400954 h 6858000"/>
              <a:gd name="connsiteX201" fmla="*/ 4557150 w 7467600"/>
              <a:gd name="connsiteY201" fmla="*/ 3510023 h 6858000"/>
              <a:gd name="connsiteX202" fmla="*/ 4856936 w 7467600"/>
              <a:gd name="connsiteY202" fmla="*/ 3809146 h 6858000"/>
              <a:gd name="connsiteX203" fmla="*/ 5111996 w 7467600"/>
              <a:gd name="connsiteY203" fmla="*/ 4065759 h 6858000"/>
              <a:gd name="connsiteX204" fmla="*/ 5388878 w 7467600"/>
              <a:gd name="connsiteY204" fmla="*/ 4300185 h 6858000"/>
              <a:gd name="connsiteX205" fmla="*/ 5425556 w 7467600"/>
              <a:gd name="connsiteY205" fmla="*/ 4308967 h 6858000"/>
              <a:gd name="connsiteX206" fmla="*/ 4943646 w 7467600"/>
              <a:gd name="connsiteY206" fmla="*/ 3822916 h 6858000"/>
              <a:gd name="connsiteX207" fmla="*/ 4594837 w 7467600"/>
              <a:gd name="connsiteY207" fmla="*/ 3532274 h 6858000"/>
              <a:gd name="connsiteX208" fmla="*/ 4441737 w 7467600"/>
              <a:gd name="connsiteY208" fmla="*/ 3399734 h 6858000"/>
              <a:gd name="connsiteX209" fmla="*/ 5425834 w 7467600"/>
              <a:gd name="connsiteY209" fmla="*/ 3162785 h 6858000"/>
              <a:gd name="connsiteX210" fmla="*/ 5401644 w 7467600"/>
              <a:gd name="connsiteY210" fmla="*/ 3617847 h 6858000"/>
              <a:gd name="connsiteX211" fmla="*/ 5467256 w 7467600"/>
              <a:gd name="connsiteY211" fmla="*/ 4175494 h 6858000"/>
              <a:gd name="connsiteX212" fmla="*/ 5448069 w 7467600"/>
              <a:gd name="connsiteY212" fmla="*/ 3567554 h 6858000"/>
              <a:gd name="connsiteX213" fmla="*/ 5425834 w 7467600"/>
              <a:gd name="connsiteY213" fmla="*/ 3162785 h 6858000"/>
              <a:gd name="connsiteX214" fmla="*/ 1318687 w 7467600"/>
              <a:gd name="connsiteY214" fmla="*/ 3113840 h 6858000"/>
              <a:gd name="connsiteX215" fmla="*/ 1066793 w 7467600"/>
              <a:gd name="connsiteY215" fmla="*/ 3212171 h 6858000"/>
              <a:gd name="connsiteX216" fmla="*/ 993319 w 7467600"/>
              <a:gd name="connsiteY216" fmla="*/ 3247648 h 6858000"/>
              <a:gd name="connsiteX217" fmla="*/ 853081 w 7467600"/>
              <a:gd name="connsiteY217" fmla="*/ 3312410 h 6858000"/>
              <a:gd name="connsiteX218" fmla="*/ 805957 w 7467600"/>
              <a:gd name="connsiteY218" fmla="*/ 3330443 h 6858000"/>
              <a:gd name="connsiteX219" fmla="*/ 1318687 w 7467600"/>
              <a:gd name="connsiteY219" fmla="*/ 3113840 h 6858000"/>
              <a:gd name="connsiteX220" fmla="*/ 5453702 w 7467600"/>
              <a:gd name="connsiteY220" fmla="*/ 3090882 h 6858000"/>
              <a:gd name="connsiteX221" fmla="*/ 5480135 w 7467600"/>
              <a:gd name="connsiteY221" fmla="*/ 3565802 h 6858000"/>
              <a:gd name="connsiteX222" fmla="*/ 5499023 w 7467600"/>
              <a:gd name="connsiteY222" fmla="*/ 4166310 h 6858000"/>
              <a:gd name="connsiteX223" fmla="*/ 5547022 w 7467600"/>
              <a:gd name="connsiteY223" fmla="*/ 3607838 h 6858000"/>
              <a:gd name="connsiteX224" fmla="*/ 5515964 w 7467600"/>
              <a:gd name="connsiteY224" fmla="*/ 3378541 h 6858000"/>
              <a:gd name="connsiteX225" fmla="*/ 5453702 w 7467600"/>
              <a:gd name="connsiteY225" fmla="*/ 3090882 h 6858000"/>
              <a:gd name="connsiteX226" fmla="*/ 1238695 w 7467600"/>
              <a:gd name="connsiteY226" fmla="*/ 3076820 h 6858000"/>
              <a:gd name="connsiteX227" fmla="*/ 716371 w 7467600"/>
              <a:gd name="connsiteY227" fmla="*/ 3293249 h 6858000"/>
              <a:gd name="connsiteX228" fmla="*/ 579522 w 7467600"/>
              <a:gd name="connsiteY228" fmla="*/ 3371759 h 6858000"/>
              <a:gd name="connsiteX229" fmla="*/ 600288 w 7467600"/>
              <a:gd name="connsiteY229" fmla="*/ 3365555 h 6858000"/>
              <a:gd name="connsiteX230" fmla="*/ 840692 w 7467600"/>
              <a:gd name="connsiteY230" fmla="*/ 3284921 h 6858000"/>
              <a:gd name="connsiteX231" fmla="*/ 979248 w 7467600"/>
              <a:gd name="connsiteY231" fmla="*/ 3221003 h 6858000"/>
              <a:gd name="connsiteX232" fmla="*/ 1053282 w 7467600"/>
              <a:gd name="connsiteY232" fmla="*/ 3185247 h 6858000"/>
              <a:gd name="connsiteX233" fmla="*/ 1320603 w 7467600"/>
              <a:gd name="connsiteY233" fmla="*/ 3081281 h 6858000"/>
              <a:gd name="connsiteX234" fmla="*/ 1238695 w 7467600"/>
              <a:gd name="connsiteY234" fmla="*/ 3076820 h 6858000"/>
              <a:gd name="connsiteX235" fmla="*/ 5425627 w 7467600"/>
              <a:gd name="connsiteY235" fmla="*/ 2954192 h 6858000"/>
              <a:gd name="connsiteX236" fmla="*/ 5470770 w 7467600"/>
              <a:gd name="connsiteY236" fmla="*/ 3005435 h 6858000"/>
              <a:gd name="connsiteX237" fmla="*/ 5519779 w 7467600"/>
              <a:gd name="connsiteY237" fmla="*/ 4359223 h 6858000"/>
              <a:gd name="connsiteX238" fmla="*/ 5520293 w 7467600"/>
              <a:gd name="connsiteY238" fmla="*/ 4360602 h 6858000"/>
              <a:gd name="connsiteX239" fmla="*/ 5767221 w 7467600"/>
              <a:gd name="connsiteY239" fmla="*/ 4665564 h 6858000"/>
              <a:gd name="connsiteX240" fmla="*/ 6937169 w 7467600"/>
              <a:gd name="connsiteY240" fmla="*/ 4815941 h 6858000"/>
              <a:gd name="connsiteX241" fmla="*/ 6953922 w 7467600"/>
              <a:gd name="connsiteY241" fmla="*/ 4890068 h 6858000"/>
              <a:gd name="connsiteX242" fmla="*/ 6071359 w 7467600"/>
              <a:gd name="connsiteY242" fmla="*/ 4770770 h 6858000"/>
              <a:gd name="connsiteX243" fmla="*/ 6038839 w 7467600"/>
              <a:gd name="connsiteY243" fmla="*/ 4764474 h 6858000"/>
              <a:gd name="connsiteX244" fmla="*/ 6038706 w 7467600"/>
              <a:gd name="connsiteY244" fmla="*/ 4763847 h 6858000"/>
              <a:gd name="connsiteX245" fmla="*/ 6037784 w 7467600"/>
              <a:gd name="connsiteY245" fmla="*/ 4764270 h 6858000"/>
              <a:gd name="connsiteX246" fmla="*/ 6038839 w 7467600"/>
              <a:gd name="connsiteY246" fmla="*/ 4764474 h 6858000"/>
              <a:gd name="connsiteX247" fmla="*/ 6040338 w 7467600"/>
              <a:gd name="connsiteY247" fmla="*/ 4771418 h 6858000"/>
              <a:gd name="connsiteX248" fmla="*/ 6024488 w 7467600"/>
              <a:gd name="connsiteY248" fmla="*/ 4809903 h 6858000"/>
              <a:gd name="connsiteX249" fmla="*/ 5599771 w 7467600"/>
              <a:gd name="connsiteY249" fmla="*/ 5509652 h 6858000"/>
              <a:gd name="connsiteX250" fmla="*/ 5548843 w 7467600"/>
              <a:gd name="connsiteY250" fmla="*/ 5563845 h 6858000"/>
              <a:gd name="connsiteX251" fmla="*/ 5940952 w 7467600"/>
              <a:gd name="connsiteY251" fmla="*/ 6250028 h 6858000"/>
              <a:gd name="connsiteX252" fmla="*/ 6043441 w 7467600"/>
              <a:gd name="connsiteY252" fmla="*/ 6665847 h 6858000"/>
              <a:gd name="connsiteX253" fmla="*/ 6093432 w 7467600"/>
              <a:gd name="connsiteY253" fmla="*/ 6858000 h 6858000"/>
              <a:gd name="connsiteX254" fmla="*/ 6034344 w 7467600"/>
              <a:gd name="connsiteY254" fmla="*/ 6858000 h 6858000"/>
              <a:gd name="connsiteX255" fmla="*/ 6026679 w 7467600"/>
              <a:gd name="connsiteY255" fmla="*/ 6836959 h 6858000"/>
              <a:gd name="connsiteX256" fmla="*/ 5800441 w 7467600"/>
              <a:gd name="connsiteY256" fmla="*/ 6335286 h 6858000"/>
              <a:gd name="connsiteX257" fmla="*/ 5526562 w 7467600"/>
              <a:gd name="connsiteY257" fmla="*/ 5705388 h 6858000"/>
              <a:gd name="connsiteX258" fmla="*/ 5519640 w 7467600"/>
              <a:gd name="connsiteY258" fmla="*/ 5683774 h 6858000"/>
              <a:gd name="connsiteX259" fmla="*/ 5844559 w 7467600"/>
              <a:gd name="connsiteY259" fmla="*/ 6553349 h 6858000"/>
              <a:gd name="connsiteX260" fmla="*/ 5975994 w 7467600"/>
              <a:gd name="connsiteY260" fmla="*/ 6858000 h 6858000"/>
              <a:gd name="connsiteX261" fmla="*/ 5898547 w 7467600"/>
              <a:gd name="connsiteY261" fmla="*/ 6858000 h 6858000"/>
              <a:gd name="connsiteX262" fmla="*/ 5682041 w 7467600"/>
              <a:gd name="connsiteY262" fmla="*/ 6355860 h 6858000"/>
              <a:gd name="connsiteX263" fmla="*/ 5461758 w 7467600"/>
              <a:gd name="connsiteY263" fmla="*/ 5820220 h 6858000"/>
              <a:gd name="connsiteX264" fmla="*/ 5237282 w 7467600"/>
              <a:gd name="connsiteY264" fmla="*/ 6579086 h 6858000"/>
              <a:gd name="connsiteX265" fmla="*/ 5115009 w 7467600"/>
              <a:gd name="connsiteY265" fmla="*/ 6858000 h 6858000"/>
              <a:gd name="connsiteX266" fmla="*/ 5028074 w 7467600"/>
              <a:gd name="connsiteY266" fmla="*/ 6858000 h 6858000"/>
              <a:gd name="connsiteX267" fmla="*/ 5079508 w 7467600"/>
              <a:gd name="connsiteY267" fmla="*/ 6749074 h 6858000"/>
              <a:gd name="connsiteX268" fmla="*/ 5371846 w 7467600"/>
              <a:gd name="connsiteY268" fmla="*/ 5924413 h 6858000"/>
              <a:gd name="connsiteX269" fmla="*/ 5270512 w 7467600"/>
              <a:gd name="connsiteY269" fmla="*/ 6138975 h 6858000"/>
              <a:gd name="connsiteX270" fmla="*/ 5062409 w 7467600"/>
              <a:gd name="connsiteY270" fmla="*/ 6653544 h 6858000"/>
              <a:gd name="connsiteX271" fmla="*/ 5036628 w 7467600"/>
              <a:gd name="connsiteY271" fmla="*/ 6754247 h 6858000"/>
              <a:gd name="connsiteX272" fmla="*/ 5009112 w 7467600"/>
              <a:gd name="connsiteY272" fmla="*/ 6858000 h 6858000"/>
              <a:gd name="connsiteX273" fmla="*/ 4976679 w 7467600"/>
              <a:gd name="connsiteY273" fmla="*/ 6858000 h 6858000"/>
              <a:gd name="connsiteX274" fmla="*/ 5006537 w 7467600"/>
              <a:gd name="connsiteY274" fmla="*/ 6747068 h 6858000"/>
              <a:gd name="connsiteX275" fmla="*/ 5032723 w 7467600"/>
              <a:gd name="connsiteY275" fmla="*/ 6644957 h 6858000"/>
              <a:gd name="connsiteX276" fmla="*/ 5242949 w 7467600"/>
              <a:gd name="connsiteY276" fmla="*/ 6125175 h 6858000"/>
              <a:gd name="connsiteX277" fmla="*/ 5286321 w 7467600"/>
              <a:gd name="connsiteY277" fmla="*/ 6033555 h 6858000"/>
              <a:gd name="connsiteX278" fmla="*/ 5008210 w 7467600"/>
              <a:gd name="connsiteY278" fmla="*/ 6649194 h 6858000"/>
              <a:gd name="connsiteX279" fmla="*/ 4986321 w 7467600"/>
              <a:gd name="connsiteY279" fmla="*/ 6765687 h 6858000"/>
              <a:gd name="connsiteX280" fmla="*/ 4973474 w 7467600"/>
              <a:gd name="connsiteY280" fmla="*/ 6858000 h 6858000"/>
              <a:gd name="connsiteX281" fmla="*/ 4907178 w 7467600"/>
              <a:gd name="connsiteY281" fmla="*/ 6858000 h 6858000"/>
              <a:gd name="connsiteX282" fmla="*/ 4910810 w 7467600"/>
              <a:gd name="connsiteY282" fmla="*/ 6829660 h 6858000"/>
              <a:gd name="connsiteX283" fmla="*/ 4987461 w 7467600"/>
              <a:gd name="connsiteY283" fmla="*/ 6432994 h 6858000"/>
              <a:gd name="connsiteX284" fmla="*/ 5179262 w 7467600"/>
              <a:gd name="connsiteY284" fmla="*/ 6035044 h 6858000"/>
              <a:gd name="connsiteX285" fmla="*/ 4689678 w 7467600"/>
              <a:gd name="connsiteY285" fmla="*/ 6440241 h 6858000"/>
              <a:gd name="connsiteX286" fmla="*/ 4477543 w 7467600"/>
              <a:gd name="connsiteY286" fmla="*/ 6674836 h 6858000"/>
              <a:gd name="connsiteX287" fmla="*/ 4329957 w 7467600"/>
              <a:gd name="connsiteY287" fmla="*/ 6858000 h 6858000"/>
              <a:gd name="connsiteX288" fmla="*/ 4218595 w 7467600"/>
              <a:gd name="connsiteY288" fmla="*/ 6858000 h 6858000"/>
              <a:gd name="connsiteX289" fmla="*/ 4368888 w 7467600"/>
              <a:gd name="connsiteY289" fmla="*/ 6668412 h 6858000"/>
              <a:gd name="connsiteX290" fmla="*/ 4563091 w 7467600"/>
              <a:gd name="connsiteY290" fmla="*/ 6442508 h 6858000"/>
              <a:gd name="connsiteX291" fmla="*/ 5387324 w 7467600"/>
              <a:gd name="connsiteY291" fmla="*/ 5705830 h 6858000"/>
              <a:gd name="connsiteX292" fmla="*/ 5073620 w 7467600"/>
              <a:gd name="connsiteY292" fmla="*/ 5955437 h 6858000"/>
              <a:gd name="connsiteX293" fmla="*/ 4689789 w 7467600"/>
              <a:gd name="connsiteY293" fmla="*/ 6268382 h 6858000"/>
              <a:gd name="connsiteX294" fmla="*/ 4418722 w 7467600"/>
              <a:gd name="connsiteY294" fmla="*/ 6570886 h 6858000"/>
              <a:gd name="connsiteX295" fmla="*/ 4214944 w 7467600"/>
              <a:gd name="connsiteY295" fmla="*/ 6858000 h 6858000"/>
              <a:gd name="connsiteX296" fmla="*/ 4177898 w 7467600"/>
              <a:gd name="connsiteY296" fmla="*/ 6858000 h 6858000"/>
              <a:gd name="connsiteX297" fmla="*/ 4391597 w 7467600"/>
              <a:gd name="connsiteY297" fmla="*/ 6556370 h 6858000"/>
              <a:gd name="connsiteX298" fmla="*/ 4668889 w 7467600"/>
              <a:gd name="connsiteY298" fmla="*/ 6246399 h 6858000"/>
              <a:gd name="connsiteX299" fmla="*/ 5055427 w 7467600"/>
              <a:gd name="connsiteY299" fmla="*/ 5931476 h 6858000"/>
              <a:gd name="connsiteX300" fmla="*/ 5371814 w 7467600"/>
              <a:gd name="connsiteY300" fmla="*/ 5678975 h 6858000"/>
              <a:gd name="connsiteX301" fmla="*/ 4987918 w 7467600"/>
              <a:gd name="connsiteY301" fmla="*/ 5838701 h 6858000"/>
              <a:gd name="connsiteX302" fmla="*/ 4317146 w 7467600"/>
              <a:gd name="connsiteY302" fmla="*/ 6587716 h 6858000"/>
              <a:gd name="connsiteX303" fmla="*/ 4171627 w 7467600"/>
              <a:gd name="connsiteY303" fmla="*/ 6858000 h 6858000"/>
              <a:gd name="connsiteX304" fmla="*/ 4081585 w 7467600"/>
              <a:gd name="connsiteY304" fmla="*/ 6858000 h 6858000"/>
              <a:gd name="connsiteX305" fmla="*/ 4238603 w 7467600"/>
              <a:gd name="connsiteY305" fmla="*/ 6559341 h 6858000"/>
              <a:gd name="connsiteX306" fmla="*/ 4778333 w 7467600"/>
              <a:gd name="connsiteY306" fmla="*/ 5873626 h 6858000"/>
              <a:gd name="connsiteX307" fmla="*/ 5414185 w 7467600"/>
              <a:gd name="connsiteY307" fmla="*/ 5573882 h 6858000"/>
              <a:gd name="connsiteX308" fmla="*/ 5959648 w 7467600"/>
              <a:gd name="connsiteY308" fmla="*/ 4760797 h 6858000"/>
              <a:gd name="connsiteX309" fmla="*/ 5355019 w 7467600"/>
              <a:gd name="connsiteY309" fmla="*/ 4734672 h 6858000"/>
              <a:gd name="connsiteX310" fmla="*/ 5083565 w 7467600"/>
              <a:gd name="connsiteY310" fmla="*/ 5179121 h 6858000"/>
              <a:gd name="connsiteX311" fmla="*/ 4713577 w 7467600"/>
              <a:gd name="connsiteY311" fmla="*/ 5616803 h 6858000"/>
              <a:gd name="connsiteX312" fmla="*/ 3989559 w 7467600"/>
              <a:gd name="connsiteY312" fmla="*/ 6145945 h 6858000"/>
              <a:gd name="connsiteX313" fmla="*/ 3939824 w 7467600"/>
              <a:gd name="connsiteY313" fmla="*/ 6066900 h 6858000"/>
              <a:gd name="connsiteX314" fmla="*/ 4584537 w 7467600"/>
              <a:gd name="connsiteY314" fmla="*/ 5324826 h 6858000"/>
              <a:gd name="connsiteX315" fmla="*/ 5037105 w 7467600"/>
              <a:gd name="connsiteY315" fmla="*/ 5088765 h 6858000"/>
              <a:gd name="connsiteX316" fmla="*/ 5039930 w 7467600"/>
              <a:gd name="connsiteY316" fmla="*/ 5089585 h 6858000"/>
              <a:gd name="connsiteX317" fmla="*/ 5263764 w 7467600"/>
              <a:gd name="connsiteY317" fmla="*/ 4735525 h 6858000"/>
              <a:gd name="connsiteX318" fmla="*/ 4086300 w 7467600"/>
              <a:gd name="connsiteY318" fmla="*/ 4884599 h 6858000"/>
              <a:gd name="connsiteX319" fmla="*/ 4085485 w 7467600"/>
              <a:gd name="connsiteY319" fmla="*/ 4899070 h 6858000"/>
              <a:gd name="connsiteX320" fmla="*/ 3871915 w 7467600"/>
              <a:gd name="connsiteY320" fmla="*/ 5253645 h 6858000"/>
              <a:gd name="connsiteX321" fmla="*/ 3799374 w 7467600"/>
              <a:gd name="connsiteY321" fmla="*/ 5466127 h 6858000"/>
              <a:gd name="connsiteX322" fmla="*/ 3498850 w 7467600"/>
              <a:gd name="connsiteY322" fmla="*/ 6661888 h 6858000"/>
              <a:gd name="connsiteX323" fmla="*/ 3399216 w 7467600"/>
              <a:gd name="connsiteY323" fmla="*/ 6858000 h 6858000"/>
              <a:gd name="connsiteX324" fmla="*/ 3303688 w 7467600"/>
              <a:gd name="connsiteY324" fmla="*/ 6858000 h 6858000"/>
              <a:gd name="connsiteX325" fmla="*/ 3391774 w 7467600"/>
              <a:gd name="connsiteY325" fmla="*/ 6697181 h 6858000"/>
              <a:gd name="connsiteX326" fmla="*/ 3735540 w 7467600"/>
              <a:gd name="connsiteY326" fmla="*/ 5546923 h 6858000"/>
              <a:gd name="connsiteX327" fmla="*/ 3729438 w 7467600"/>
              <a:gd name="connsiteY327" fmla="*/ 5569058 h 6858000"/>
              <a:gd name="connsiteX328" fmla="*/ 3707782 w 7467600"/>
              <a:gd name="connsiteY328" fmla="*/ 5644908 h 6858000"/>
              <a:gd name="connsiteX329" fmla="*/ 3583827 w 7467600"/>
              <a:gd name="connsiteY329" fmla="*/ 6039215 h 6858000"/>
              <a:gd name="connsiteX330" fmla="*/ 3547861 w 7467600"/>
              <a:gd name="connsiteY330" fmla="*/ 6129609 h 6858000"/>
              <a:gd name="connsiteX331" fmla="*/ 3490905 w 7467600"/>
              <a:gd name="connsiteY331" fmla="*/ 6277660 h 6858000"/>
              <a:gd name="connsiteX332" fmla="*/ 3455859 w 7467600"/>
              <a:gd name="connsiteY332" fmla="*/ 6391301 h 6858000"/>
              <a:gd name="connsiteX333" fmla="*/ 3429112 w 7467600"/>
              <a:gd name="connsiteY333" fmla="*/ 6479469 h 6858000"/>
              <a:gd name="connsiteX334" fmla="*/ 3304862 w 7467600"/>
              <a:gd name="connsiteY334" fmla="*/ 6796476 h 6858000"/>
              <a:gd name="connsiteX335" fmla="*/ 3276071 w 7467600"/>
              <a:gd name="connsiteY335" fmla="*/ 6858000 h 6858000"/>
              <a:gd name="connsiteX336" fmla="*/ 3240805 w 7467600"/>
              <a:gd name="connsiteY336" fmla="*/ 6858000 h 6858000"/>
              <a:gd name="connsiteX337" fmla="*/ 3275917 w 7467600"/>
              <a:gd name="connsiteY337" fmla="*/ 6783192 h 6858000"/>
              <a:gd name="connsiteX338" fmla="*/ 3399358 w 7467600"/>
              <a:gd name="connsiteY338" fmla="*/ 6469011 h 6858000"/>
              <a:gd name="connsiteX339" fmla="*/ 3425650 w 7467600"/>
              <a:gd name="connsiteY339" fmla="*/ 6381333 h 6858000"/>
              <a:gd name="connsiteX340" fmla="*/ 3460661 w 7467600"/>
              <a:gd name="connsiteY340" fmla="*/ 6266763 h 6858000"/>
              <a:gd name="connsiteX341" fmla="*/ 3518021 w 7467600"/>
              <a:gd name="connsiteY341" fmla="*/ 6117298 h 6858000"/>
              <a:gd name="connsiteX342" fmla="*/ 3554035 w 7467600"/>
              <a:gd name="connsiteY342" fmla="*/ 6027832 h 6858000"/>
              <a:gd name="connsiteX343" fmla="*/ 3677174 w 7467600"/>
              <a:gd name="connsiteY343" fmla="*/ 5636351 h 6858000"/>
              <a:gd name="connsiteX344" fmla="*/ 3698819 w 7467600"/>
              <a:gd name="connsiteY344" fmla="*/ 5560503 h 6858000"/>
              <a:gd name="connsiteX345" fmla="*/ 3702094 w 7467600"/>
              <a:gd name="connsiteY345" fmla="*/ 5549194 h 6858000"/>
              <a:gd name="connsiteX346" fmla="*/ 3398355 w 7467600"/>
              <a:gd name="connsiteY346" fmla="*/ 6094603 h 6858000"/>
              <a:gd name="connsiteX347" fmla="*/ 3193941 w 7467600"/>
              <a:gd name="connsiteY347" fmla="*/ 6798775 h 6858000"/>
              <a:gd name="connsiteX348" fmla="*/ 3184140 w 7467600"/>
              <a:gd name="connsiteY348" fmla="*/ 6858000 h 6858000"/>
              <a:gd name="connsiteX349" fmla="*/ 3099978 w 7467600"/>
              <a:gd name="connsiteY349" fmla="*/ 6858000 h 6858000"/>
              <a:gd name="connsiteX350" fmla="*/ 3101556 w 7467600"/>
              <a:gd name="connsiteY350" fmla="*/ 6843337 h 6858000"/>
              <a:gd name="connsiteX351" fmla="*/ 3370162 w 7467600"/>
              <a:gd name="connsiteY351" fmla="*/ 5785550 h 6858000"/>
              <a:gd name="connsiteX352" fmla="*/ 3746477 w 7467600"/>
              <a:gd name="connsiteY352" fmla="*/ 5377889 h 6858000"/>
              <a:gd name="connsiteX353" fmla="*/ 3863399 w 7467600"/>
              <a:gd name="connsiteY353" fmla="*/ 5087257 h 6858000"/>
              <a:gd name="connsiteX354" fmla="*/ 3968712 w 7467600"/>
              <a:gd name="connsiteY354" fmla="*/ 4913989 h 6858000"/>
              <a:gd name="connsiteX355" fmla="*/ 2792390 w 7467600"/>
              <a:gd name="connsiteY355" fmla="*/ 5382974 h 6858000"/>
              <a:gd name="connsiteX356" fmla="*/ 2714982 w 7467600"/>
              <a:gd name="connsiteY356" fmla="*/ 5427051 h 6858000"/>
              <a:gd name="connsiteX357" fmla="*/ 2813361 w 7467600"/>
              <a:gd name="connsiteY357" fmla="*/ 6023912 h 6858000"/>
              <a:gd name="connsiteX358" fmla="*/ 2688430 w 7467600"/>
              <a:gd name="connsiteY358" fmla="*/ 6801564 h 6858000"/>
              <a:gd name="connsiteX359" fmla="*/ 2629626 w 7467600"/>
              <a:gd name="connsiteY359" fmla="*/ 6763394 h 6858000"/>
              <a:gd name="connsiteX360" fmla="*/ 2565328 w 7467600"/>
              <a:gd name="connsiteY360" fmla="*/ 5516399 h 6858000"/>
              <a:gd name="connsiteX361" fmla="*/ 1922999 w 7467600"/>
              <a:gd name="connsiteY361" fmla="*/ 5980343 h 6858000"/>
              <a:gd name="connsiteX362" fmla="*/ 1950261 w 7467600"/>
              <a:gd name="connsiteY362" fmla="*/ 6405858 h 6858000"/>
              <a:gd name="connsiteX363" fmla="*/ 2365554 w 7467600"/>
              <a:gd name="connsiteY363" fmla="*/ 6759107 h 6858000"/>
              <a:gd name="connsiteX364" fmla="*/ 2424142 w 7467600"/>
              <a:gd name="connsiteY364" fmla="*/ 6858000 h 6858000"/>
              <a:gd name="connsiteX365" fmla="*/ 2395994 w 7467600"/>
              <a:gd name="connsiteY365" fmla="*/ 6858000 h 6858000"/>
              <a:gd name="connsiteX366" fmla="*/ 2392863 w 7467600"/>
              <a:gd name="connsiteY366" fmla="*/ 6852964 h 6858000"/>
              <a:gd name="connsiteX367" fmla="*/ 2017589 w 7467600"/>
              <a:gd name="connsiteY367" fmla="*/ 6493982 h 6858000"/>
              <a:gd name="connsiteX368" fmla="*/ 2147336 w 7467600"/>
              <a:gd name="connsiteY368" fmla="*/ 6594052 h 6858000"/>
              <a:gd name="connsiteX369" fmla="*/ 2207047 w 7467600"/>
              <a:gd name="connsiteY369" fmla="*/ 6654540 h 6858000"/>
              <a:gd name="connsiteX370" fmla="*/ 2299106 w 7467600"/>
              <a:gd name="connsiteY370" fmla="*/ 6778931 h 6858000"/>
              <a:gd name="connsiteX371" fmla="*/ 2314430 w 7467600"/>
              <a:gd name="connsiteY371" fmla="*/ 6801144 h 6858000"/>
              <a:gd name="connsiteX372" fmla="*/ 2352406 w 7467600"/>
              <a:gd name="connsiteY372" fmla="*/ 6858000 h 6858000"/>
              <a:gd name="connsiteX373" fmla="*/ 2314492 w 7467600"/>
              <a:gd name="connsiteY373" fmla="*/ 6858000 h 6858000"/>
              <a:gd name="connsiteX374" fmla="*/ 2288095 w 7467600"/>
              <a:gd name="connsiteY374" fmla="*/ 6818030 h 6858000"/>
              <a:gd name="connsiteX375" fmla="*/ 2272768 w 7467600"/>
              <a:gd name="connsiteY375" fmla="*/ 6795822 h 6858000"/>
              <a:gd name="connsiteX376" fmla="*/ 2182715 w 7467600"/>
              <a:gd name="connsiteY376" fmla="*/ 6675071 h 6858000"/>
              <a:gd name="connsiteX377" fmla="*/ 2032061 w 7467600"/>
              <a:gd name="connsiteY377" fmla="*/ 6541380 h 6858000"/>
              <a:gd name="connsiteX378" fmla="*/ 2257220 w 7467600"/>
              <a:gd name="connsiteY378" fmla="*/ 6826257 h 6858000"/>
              <a:gd name="connsiteX379" fmla="*/ 2281324 w 7467600"/>
              <a:gd name="connsiteY379" fmla="*/ 6858000 h 6858000"/>
              <a:gd name="connsiteX380" fmla="*/ 2242860 w 7467600"/>
              <a:gd name="connsiteY380" fmla="*/ 6858000 h 6858000"/>
              <a:gd name="connsiteX381" fmla="*/ 2232818 w 7467600"/>
              <a:gd name="connsiteY381" fmla="*/ 6844926 h 6858000"/>
              <a:gd name="connsiteX382" fmla="*/ 1990172 w 7467600"/>
              <a:gd name="connsiteY382" fmla="*/ 6542121 h 6858000"/>
              <a:gd name="connsiteX383" fmla="*/ 2124090 w 7467600"/>
              <a:gd name="connsiteY383" fmla="*/ 6761017 h 6858000"/>
              <a:gd name="connsiteX384" fmla="*/ 2200380 w 7467600"/>
              <a:gd name="connsiteY384" fmla="*/ 6858000 h 6858000"/>
              <a:gd name="connsiteX385" fmla="*/ 2147507 w 7467600"/>
              <a:gd name="connsiteY385" fmla="*/ 6858000 h 6858000"/>
              <a:gd name="connsiteX386" fmla="*/ 2070668 w 7467600"/>
              <a:gd name="connsiteY386" fmla="*/ 6761520 h 6858000"/>
              <a:gd name="connsiteX387" fmla="*/ 1975142 w 7467600"/>
              <a:gd name="connsiteY387" fmla="*/ 6585570 h 6858000"/>
              <a:gd name="connsiteX388" fmla="*/ 2050035 w 7467600"/>
              <a:gd name="connsiteY388" fmla="*/ 6813345 h 6858000"/>
              <a:gd name="connsiteX389" fmla="*/ 2063025 w 7467600"/>
              <a:gd name="connsiteY389" fmla="*/ 6858000 h 6858000"/>
              <a:gd name="connsiteX390" fmla="*/ 2021675 w 7467600"/>
              <a:gd name="connsiteY390" fmla="*/ 6858000 h 6858000"/>
              <a:gd name="connsiteX391" fmla="*/ 2019308 w 7467600"/>
              <a:gd name="connsiteY391" fmla="*/ 6847118 h 6858000"/>
              <a:gd name="connsiteX392" fmla="*/ 1938835 w 7467600"/>
              <a:gd name="connsiteY392" fmla="*/ 6551160 h 6858000"/>
              <a:gd name="connsiteX393" fmla="*/ 1953230 w 7467600"/>
              <a:gd name="connsiteY393" fmla="*/ 6759699 h 6858000"/>
              <a:gd name="connsiteX394" fmla="*/ 1956763 w 7467600"/>
              <a:gd name="connsiteY394" fmla="*/ 6778191 h 6858000"/>
              <a:gd name="connsiteX395" fmla="*/ 1967925 w 7467600"/>
              <a:gd name="connsiteY395" fmla="*/ 6858000 h 6858000"/>
              <a:gd name="connsiteX396" fmla="*/ 1936622 w 7467600"/>
              <a:gd name="connsiteY396" fmla="*/ 6858000 h 6858000"/>
              <a:gd name="connsiteX397" fmla="*/ 1926261 w 7467600"/>
              <a:gd name="connsiteY397" fmla="*/ 6784064 h 6858000"/>
              <a:gd name="connsiteX398" fmla="*/ 1922724 w 7467600"/>
              <a:gd name="connsiteY398" fmla="*/ 6765577 h 6858000"/>
              <a:gd name="connsiteX399" fmla="*/ 1904650 w 7467600"/>
              <a:gd name="connsiteY399" fmla="*/ 6639616 h 6858000"/>
              <a:gd name="connsiteX400" fmla="*/ 1885273 w 7467600"/>
              <a:gd name="connsiteY400" fmla="*/ 6858000 h 6858000"/>
              <a:gd name="connsiteX401" fmla="*/ 1854363 w 7467600"/>
              <a:gd name="connsiteY401" fmla="*/ 6858000 h 6858000"/>
              <a:gd name="connsiteX402" fmla="*/ 1880391 w 7467600"/>
              <a:gd name="connsiteY402" fmla="*/ 6603796 h 6858000"/>
              <a:gd name="connsiteX403" fmla="*/ 1818273 w 7467600"/>
              <a:gd name="connsiteY403" fmla="*/ 6715729 h 6858000"/>
              <a:gd name="connsiteX404" fmla="*/ 1794691 w 7467600"/>
              <a:gd name="connsiteY404" fmla="*/ 6843239 h 6858000"/>
              <a:gd name="connsiteX405" fmla="*/ 1794914 w 7467600"/>
              <a:gd name="connsiteY405" fmla="*/ 6858000 h 6858000"/>
              <a:gd name="connsiteX406" fmla="*/ 1746128 w 7467600"/>
              <a:gd name="connsiteY406" fmla="*/ 6858000 h 6858000"/>
              <a:gd name="connsiteX407" fmla="*/ 1753934 w 7467600"/>
              <a:gd name="connsiteY407" fmla="*/ 6724796 h 6858000"/>
              <a:gd name="connsiteX408" fmla="*/ 1792053 w 7467600"/>
              <a:gd name="connsiteY408" fmla="*/ 6572396 h 6858000"/>
              <a:gd name="connsiteX409" fmla="*/ 1862248 w 7467600"/>
              <a:gd name="connsiteY409" fmla="*/ 6266397 h 6858000"/>
              <a:gd name="connsiteX410" fmla="*/ 1862250 w 7467600"/>
              <a:gd name="connsiteY410" fmla="*/ 6033531 h 6858000"/>
              <a:gd name="connsiteX411" fmla="*/ 1211999 w 7467600"/>
              <a:gd name="connsiteY411" fmla="*/ 6683610 h 6858000"/>
              <a:gd name="connsiteX412" fmla="*/ 1213266 w 7467600"/>
              <a:gd name="connsiteY412" fmla="*/ 6691947 h 6858000"/>
              <a:gd name="connsiteX413" fmla="*/ 1203370 w 7467600"/>
              <a:gd name="connsiteY413" fmla="*/ 6850676 h 6858000"/>
              <a:gd name="connsiteX414" fmla="*/ 1203671 w 7467600"/>
              <a:gd name="connsiteY414" fmla="*/ 6858000 h 6858000"/>
              <a:gd name="connsiteX415" fmla="*/ 1143180 w 7467600"/>
              <a:gd name="connsiteY415" fmla="*/ 6858000 h 6858000"/>
              <a:gd name="connsiteX416" fmla="*/ 1142176 w 7467600"/>
              <a:gd name="connsiteY416" fmla="*/ 6766045 h 6858000"/>
              <a:gd name="connsiteX417" fmla="*/ 1067484 w 7467600"/>
              <a:gd name="connsiteY417" fmla="*/ 6858000 h 6858000"/>
              <a:gd name="connsiteX418" fmla="*/ 953928 w 7467600"/>
              <a:gd name="connsiteY418" fmla="*/ 6858000 h 6858000"/>
              <a:gd name="connsiteX419" fmla="*/ 959715 w 7467600"/>
              <a:gd name="connsiteY419" fmla="*/ 6850185 h 6858000"/>
              <a:gd name="connsiteX420" fmla="*/ 1483788 w 7467600"/>
              <a:gd name="connsiteY420" fmla="*/ 6259174 h 6858000"/>
              <a:gd name="connsiteX421" fmla="*/ 1100671 w 7467600"/>
              <a:gd name="connsiteY421" fmla="*/ 6252137 h 6858000"/>
              <a:gd name="connsiteX422" fmla="*/ 1090144 w 7467600"/>
              <a:gd name="connsiteY422" fmla="*/ 6256748 h 6858000"/>
              <a:gd name="connsiteX423" fmla="*/ 1095872 w 7467600"/>
              <a:gd name="connsiteY423" fmla="*/ 6271892 h 6858000"/>
              <a:gd name="connsiteX424" fmla="*/ 262785 w 7467600"/>
              <a:gd name="connsiteY424" fmla="*/ 6845450 h 6858000"/>
              <a:gd name="connsiteX425" fmla="*/ 209968 w 7467600"/>
              <a:gd name="connsiteY425" fmla="*/ 6770713 h 6858000"/>
              <a:gd name="connsiteX426" fmla="*/ 873460 w 7467600"/>
              <a:gd name="connsiteY426" fmla="*/ 6253768 h 6858000"/>
              <a:gd name="connsiteX427" fmla="*/ 192686 w 7467600"/>
              <a:gd name="connsiteY427" fmla="*/ 5849257 h 6858000"/>
              <a:gd name="connsiteX428" fmla="*/ 4696 w 7467600"/>
              <a:gd name="connsiteY428" fmla="*/ 5697668 h 6858000"/>
              <a:gd name="connsiteX429" fmla="*/ 0 w 7467600"/>
              <a:gd name="connsiteY429" fmla="*/ 5689984 h 6858000"/>
              <a:gd name="connsiteX430" fmla="*/ 0 w 7467600"/>
              <a:gd name="connsiteY430" fmla="*/ 5513472 h 6858000"/>
              <a:gd name="connsiteX431" fmla="*/ 174101 w 7467600"/>
              <a:gd name="connsiteY431" fmla="*/ 5620277 h 6858000"/>
              <a:gd name="connsiteX432" fmla="*/ 891800 w 7467600"/>
              <a:gd name="connsiteY432" fmla="*/ 6036935 h 6858000"/>
              <a:gd name="connsiteX433" fmla="*/ 1072219 w 7467600"/>
              <a:gd name="connsiteY433" fmla="*/ 6169443 h 6858000"/>
              <a:gd name="connsiteX434" fmla="*/ 1074117 w 7467600"/>
              <a:gd name="connsiteY434" fmla="*/ 6170301 h 6858000"/>
              <a:gd name="connsiteX435" fmla="*/ 1083114 w 7467600"/>
              <a:gd name="connsiteY435" fmla="*/ 6174131 h 6858000"/>
              <a:gd name="connsiteX436" fmla="*/ 1543010 w 7467600"/>
              <a:gd name="connsiteY436" fmla="*/ 6191140 h 6858000"/>
              <a:gd name="connsiteX437" fmla="*/ 1551080 w 7467600"/>
              <a:gd name="connsiteY437" fmla="*/ 6195006 h 6858000"/>
              <a:gd name="connsiteX438" fmla="*/ 2345443 w 7467600"/>
              <a:gd name="connsiteY438" fmla="*/ 5549882 h 6858000"/>
              <a:gd name="connsiteX439" fmla="*/ 1721499 w 7467600"/>
              <a:gd name="connsiteY439" fmla="*/ 5599969 h 6858000"/>
              <a:gd name="connsiteX440" fmla="*/ 767716 w 7467600"/>
              <a:gd name="connsiteY440" fmla="*/ 5472768 h 6858000"/>
              <a:gd name="connsiteX441" fmla="*/ 722147 w 7467600"/>
              <a:gd name="connsiteY441" fmla="*/ 5393091 h 6858000"/>
              <a:gd name="connsiteX442" fmla="*/ 1485552 w 7467600"/>
              <a:gd name="connsiteY442" fmla="*/ 5313202 h 6858000"/>
              <a:gd name="connsiteX443" fmla="*/ 2143004 w 7467600"/>
              <a:gd name="connsiteY443" fmla="*/ 5402420 h 6858000"/>
              <a:gd name="connsiteX444" fmla="*/ 1933391 w 7467600"/>
              <a:gd name="connsiteY444" fmla="*/ 5156971 h 6858000"/>
              <a:gd name="connsiteX445" fmla="*/ 1827118 w 7467600"/>
              <a:gd name="connsiteY445" fmla="*/ 4968410 h 6858000"/>
              <a:gd name="connsiteX446" fmla="*/ 1837349 w 7467600"/>
              <a:gd name="connsiteY446" fmla="*/ 4956357 h 6858000"/>
              <a:gd name="connsiteX447" fmla="*/ 2162835 w 7467600"/>
              <a:gd name="connsiteY447" fmla="*/ 5187853 h 6858000"/>
              <a:gd name="connsiteX448" fmla="*/ 2257167 w 7467600"/>
              <a:gd name="connsiteY448" fmla="*/ 5462123 h 6858000"/>
              <a:gd name="connsiteX449" fmla="*/ 2261598 w 7467600"/>
              <a:gd name="connsiteY449" fmla="*/ 5467998 h 6858000"/>
              <a:gd name="connsiteX450" fmla="*/ 2437177 w 7467600"/>
              <a:gd name="connsiteY450" fmla="*/ 5479608 h 6858000"/>
              <a:gd name="connsiteX451" fmla="*/ 2445247 w 7467600"/>
              <a:gd name="connsiteY451" fmla="*/ 5483476 h 6858000"/>
              <a:gd name="connsiteX452" fmla="*/ 2743626 w 7467600"/>
              <a:gd name="connsiteY452" fmla="*/ 5304819 h 6858000"/>
              <a:gd name="connsiteX453" fmla="*/ 3048102 w 7467600"/>
              <a:gd name="connsiteY453" fmla="*/ 5150595 h 6858000"/>
              <a:gd name="connsiteX454" fmla="*/ 1799414 w 7467600"/>
              <a:gd name="connsiteY454" fmla="*/ 4694732 h 6858000"/>
              <a:gd name="connsiteX455" fmla="*/ 1771735 w 7467600"/>
              <a:gd name="connsiteY455" fmla="*/ 4619929 h 6858000"/>
              <a:gd name="connsiteX456" fmla="*/ 3104273 w 7467600"/>
              <a:gd name="connsiteY456" fmla="*/ 5076159 h 6858000"/>
              <a:gd name="connsiteX457" fmla="*/ 3113245 w 7467600"/>
              <a:gd name="connsiteY457" fmla="*/ 5090705 h 6858000"/>
              <a:gd name="connsiteX458" fmla="*/ 3126294 w 7467600"/>
              <a:gd name="connsiteY458" fmla="*/ 5114400 h 6858000"/>
              <a:gd name="connsiteX459" fmla="*/ 3937433 w 7467600"/>
              <a:gd name="connsiteY459" fmla="*/ 4830473 h 6858000"/>
              <a:gd name="connsiteX460" fmla="*/ 3590475 w 7467600"/>
              <a:gd name="connsiteY460" fmla="*/ 4597974 h 6858000"/>
              <a:gd name="connsiteX461" fmla="*/ 3100264 w 7467600"/>
              <a:gd name="connsiteY461" fmla="*/ 4579845 h 6858000"/>
              <a:gd name="connsiteX462" fmla="*/ 2183576 w 7467600"/>
              <a:gd name="connsiteY462" fmla="*/ 4227150 h 6858000"/>
              <a:gd name="connsiteX463" fmla="*/ 2151029 w 7467600"/>
              <a:gd name="connsiteY463" fmla="*/ 4146947 h 6858000"/>
              <a:gd name="connsiteX464" fmla="*/ 3563434 w 7467600"/>
              <a:gd name="connsiteY464" fmla="*/ 4469115 h 6858000"/>
              <a:gd name="connsiteX465" fmla="*/ 3177952 w 7467600"/>
              <a:gd name="connsiteY465" fmla="*/ 3657386 h 6858000"/>
              <a:gd name="connsiteX466" fmla="*/ 3189263 w 7467600"/>
              <a:gd name="connsiteY466" fmla="*/ 3625726 h 6858000"/>
              <a:gd name="connsiteX467" fmla="*/ 3560912 w 7467600"/>
              <a:gd name="connsiteY467" fmla="*/ 4079863 h 6858000"/>
              <a:gd name="connsiteX468" fmla="*/ 3626636 w 7467600"/>
              <a:gd name="connsiteY468" fmla="*/ 4512230 h 6858000"/>
              <a:gd name="connsiteX469" fmla="*/ 3653088 w 7467600"/>
              <a:gd name="connsiteY469" fmla="*/ 4521417 h 6858000"/>
              <a:gd name="connsiteX470" fmla="*/ 3988128 w 7467600"/>
              <a:gd name="connsiteY470" fmla="*/ 4817267 h 6858000"/>
              <a:gd name="connsiteX471" fmla="*/ 4830582 w 7467600"/>
              <a:gd name="connsiteY471" fmla="*/ 4676000 h 6858000"/>
              <a:gd name="connsiteX472" fmla="*/ 4830100 w 7467600"/>
              <a:gd name="connsiteY472" fmla="*/ 4675554 h 6858000"/>
              <a:gd name="connsiteX473" fmla="*/ 4036318 w 7467600"/>
              <a:gd name="connsiteY473" fmla="*/ 4147013 h 6858000"/>
              <a:gd name="connsiteX474" fmla="*/ 3432098 w 7467600"/>
              <a:gd name="connsiteY474" fmla="*/ 3537312 h 6858000"/>
              <a:gd name="connsiteX475" fmla="*/ 3446761 w 7467600"/>
              <a:gd name="connsiteY475" fmla="*/ 3461278 h 6858000"/>
              <a:gd name="connsiteX476" fmla="*/ 4419733 w 7467600"/>
              <a:gd name="connsiteY476" fmla="*/ 3963555 h 6858000"/>
              <a:gd name="connsiteX477" fmla="*/ 4781371 w 7467600"/>
              <a:gd name="connsiteY477" fmla="*/ 4458604 h 6858000"/>
              <a:gd name="connsiteX478" fmla="*/ 4780440 w 7467600"/>
              <a:gd name="connsiteY478" fmla="*/ 4470290 h 6858000"/>
              <a:gd name="connsiteX479" fmla="*/ 4898954 w 7467600"/>
              <a:gd name="connsiteY479" fmla="*/ 4662092 h 6858000"/>
              <a:gd name="connsiteX480" fmla="*/ 4900699 w 7467600"/>
              <a:gd name="connsiteY480" fmla="*/ 4670867 h 6858000"/>
              <a:gd name="connsiteX481" fmla="*/ 5714511 w 7467600"/>
              <a:gd name="connsiteY481" fmla="*/ 4663483 h 6858000"/>
              <a:gd name="connsiteX482" fmla="*/ 5464793 w 7467600"/>
              <a:gd name="connsiteY482" fmla="*/ 4393556 h 6858000"/>
              <a:gd name="connsiteX483" fmla="*/ 5461897 w 7467600"/>
              <a:gd name="connsiteY483" fmla="*/ 4390879 h 6858000"/>
              <a:gd name="connsiteX484" fmla="*/ 4294126 w 7467600"/>
              <a:gd name="connsiteY484" fmla="*/ 3303048 h 6858000"/>
              <a:gd name="connsiteX485" fmla="*/ 4305321 w 7467600"/>
              <a:gd name="connsiteY485" fmla="*/ 3256953 h 6858000"/>
              <a:gd name="connsiteX486" fmla="*/ 4949299 w 7467600"/>
              <a:gd name="connsiteY486" fmla="*/ 3766336 h 6858000"/>
              <a:gd name="connsiteX487" fmla="*/ 5291452 w 7467600"/>
              <a:gd name="connsiteY487" fmla="*/ 4076801 h 6858000"/>
              <a:gd name="connsiteX488" fmla="*/ 5434998 w 7467600"/>
              <a:gd name="connsiteY488" fmla="*/ 4254100 h 6858000"/>
              <a:gd name="connsiteX489" fmla="*/ 5351015 w 7467600"/>
              <a:gd name="connsiteY489" fmla="*/ 3760989 h 6858000"/>
              <a:gd name="connsiteX490" fmla="*/ 5413780 w 7467600"/>
              <a:gd name="connsiteY490" fmla="*/ 2966265 h 6858000"/>
              <a:gd name="connsiteX491" fmla="*/ 5425627 w 7467600"/>
              <a:gd name="connsiteY491" fmla="*/ 2954192 h 6858000"/>
              <a:gd name="connsiteX492" fmla="*/ 6604735 w 7467600"/>
              <a:gd name="connsiteY492" fmla="*/ 2041381 h 6858000"/>
              <a:gd name="connsiteX493" fmla="*/ 7204487 w 7467600"/>
              <a:gd name="connsiteY493" fmla="*/ 2742112 h 6858000"/>
              <a:gd name="connsiteX494" fmla="*/ 7131592 w 7467600"/>
              <a:gd name="connsiteY494" fmla="*/ 2672096 h 6858000"/>
              <a:gd name="connsiteX495" fmla="*/ 6996344 w 7467600"/>
              <a:gd name="connsiteY495" fmla="*/ 2518310 h 6858000"/>
              <a:gd name="connsiteX496" fmla="*/ 6735495 w 7467600"/>
              <a:gd name="connsiteY496" fmla="*/ 2196890 h 6858000"/>
              <a:gd name="connsiteX497" fmla="*/ 6721901 w 7467600"/>
              <a:gd name="connsiteY497" fmla="*/ 2179274 h 6858000"/>
              <a:gd name="connsiteX498" fmla="*/ 6604735 w 7467600"/>
              <a:gd name="connsiteY498" fmla="*/ 2041381 h 6858000"/>
              <a:gd name="connsiteX499" fmla="*/ 6591670 w 7467600"/>
              <a:gd name="connsiteY499" fmla="*/ 1988277 h 6858000"/>
              <a:gd name="connsiteX500" fmla="*/ 6747349 w 7467600"/>
              <a:gd name="connsiteY500" fmla="*/ 2160069 h 6858000"/>
              <a:gd name="connsiteX501" fmla="*/ 6760943 w 7467600"/>
              <a:gd name="connsiteY501" fmla="*/ 2177686 h 6858000"/>
              <a:gd name="connsiteX502" fmla="*/ 7021065 w 7467600"/>
              <a:gd name="connsiteY502" fmla="*/ 2498102 h 6858000"/>
              <a:gd name="connsiteX503" fmla="*/ 7155223 w 7467600"/>
              <a:gd name="connsiteY503" fmla="*/ 2650386 h 6858000"/>
              <a:gd name="connsiteX504" fmla="*/ 7203167 w 7467600"/>
              <a:gd name="connsiteY504" fmla="*/ 2697288 h 6858000"/>
              <a:gd name="connsiteX505" fmla="*/ 6937703 w 7467600"/>
              <a:gd name="connsiteY505" fmla="*/ 2321981 h 6858000"/>
              <a:gd name="connsiteX506" fmla="*/ 6591670 w 7467600"/>
              <a:gd name="connsiteY506" fmla="*/ 1988277 h 6858000"/>
              <a:gd name="connsiteX507" fmla="*/ 5798671 w 7467600"/>
              <a:gd name="connsiteY507" fmla="*/ 1981601 h 6858000"/>
              <a:gd name="connsiteX508" fmla="*/ 5754709 w 7467600"/>
              <a:gd name="connsiteY508" fmla="*/ 2071454 h 6858000"/>
              <a:gd name="connsiteX509" fmla="*/ 5763044 w 7467600"/>
              <a:gd name="connsiteY509" fmla="*/ 2842206 h 6858000"/>
              <a:gd name="connsiteX510" fmla="*/ 5764974 w 7467600"/>
              <a:gd name="connsiteY510" fmla="*/ 2799609 h 6858000"/>
              <a:gd name="connsiteX511" fmla="*/ 5767665 w 7467600"/>
              <a:gd name="connsiteY511" fmla="*/ 2666409 h 6858000"/>
              <a:gd name="connsiteX512" fmla="*/ 5763055 w 7467600"/>
              <a:gd name="connsiteY512" fmla="*/ 2579705 h 6858000"/>
              <a:gd name="connsiteX513" fmla="*/ 5758079 w 7467600"/>
              <a:gd name="connsiteY513" fmla="*/ 2492508 h 6858000"/>
              <a:gd name="connsiteX514" fmla="*/ 5779325 w 7467600"/>
              <a:gd name="connsiteY514" fmla="*/ 2197069 h 6858000"/>
              <a:gd name="connsiteX515" fmla="*/ 5798671 w 7467600"/>
              <a:gd name="connsiteY515" fmla="*/ 1981601 h 6858000"/>
              <a:gd name="connsiteX516" fmla="*/ 5829202 w 7467600"/>
              <a:gd name="connsiteY516" fmla="*/ 1971679 h 6858000"/>
              <a:gd name="connsiteX517" fmla="*/ 5809558 w 7467600"/>
              <a:gd name="connsiteY517" fmla="*/ 2198043 h 6858000"/>
              <a:gd name="connsiteX518" fmla="*/ 5788653 w 7467600"/>
              <a:gd name="connsiteY518" fmla="*/ 2489430 h 6858000"/>
              <a:gd name="connsiteX519" fmla="*/ 5793439 w 7467600"/>
              <a:gd name="connsiteY519" fmla="*/ 2575235 h 6858000"/>
              <a:gd name="connsiteX520" fmla="*/ 5796837 w 7467600"/>
              <a:gd name="connsiteY520" fmla="*/ 2637633 h 6858000"/>
              <a:gd name="connsiteX521" fmla="*/ 5818614 w 7467600"/>
              <a:gd name="connsiteY521" fmla="*/ 2473055 h 6858000"/>
              <a:gd name="connsiteX522" fmla="*/ 5829202 w 7467600"/>
              <a:gd name="connsiteY522" fmla="*/ 1971679 h 6858000"/>
              <a:gd name="connsiteX523" fmla="*/ 5911389 w 7467600"/>
              <a:gd name="connsiteY523" fmla="*/ 1898371 h 6858000"/>
              <a:gd name="connsiteX524" fmla="*/ 6237627 w 7467600"/>
              <a:gd name="connsiteY524" fmla="*/ 2231921 h 6858000"/>
              <a:gd name="connsiteX525" fmla="*/ 5911389 w 7467600"/>
              <a:gd name="connsiteY525" fmla="*/ 1898371 h 6858000"/>
              <a:gd name="connsiteX526" fmla="*/ 6944437 w 7467600"/>
              <a:gd name="connsiteY526" fmla="*/ 1575402 h 6858000"/>
              <a:gd name="connsiteX527" fmla="*/ 6304730 w 7467600"/>
              <a:gd name="connsiteY527" fmla="*/ 1766654 h 6858000"/>
              <a:gd name="connsiteX528" fmla="*/ 6944437 w 7467600"/>
              <a:gd name="connsiteY528" fmla="*/ 1575402 h 6858000"/>
              <a:gd name="connsiteX529" fmla="*/ 7019523 w 7467600"/>
              <a:gd name="connsiteY529" fmla="*/ 1519450 h 6858000"/>
              <a:gd name="connsiteX530" fmla="*/ 6298091 w 7467600"/>
              <a:gd name="connsiteY530" fmla="*/ 1737122 h 6858000"/>
              <a:gd name="connsiteX531" fmla="*/ 7019523 w 7467600"/>
              <a:gd name="connsiteY531" fmla="*/ 1519450 h 6858000"/>
              <a:gd name="connsiteX532" fmla="*/ 2399523 w 7467600"/>
              <a:gd name="connsiteY532" fmla="*/ 1428234 h 6858000"/>
              <a:gd name="connsiteX533" fmla="*/ 2224982 w 7467600"/>
              <a:gd name="connsiteY533" fmla="*/ 1826201 h 6858000"/>
              <a:gd name="connsiteX534" fmla="*/ 2096099 w 7467600"/>
              <a:gd name="connsiteY534" fmla="*/ 2345900 h 6858000"/>
              <a:gd name="connsiteX535" fmla="*/ 2283317 w 7467600"/>
              <a:gd name="connsiteY535" fmla="*/ 1796925 h 6858000"/>
              <a:gd name="connsiteX536" fmla="*/ 2399523 w 7467600"/>
              <a:gd name="connsiteY536" fmla="*/ 1428234 h 6858000"/>
              <a:gd name="connsiteX537" fmla="*/ 2448558 w 7467600"/>
              <a:gd name="connsiteY537" fmla="*/ 1373435 h 6858000"/>
              <a:gd name="connsiteX538" fmla="*/ 2312521 w 7467600"/>
              <a:gd name="connsiteY538" fmla="*/ 1806140 h 6858000"/>
              <a:gd name="connsiteX539" fmla="*/ 2127533 w 7467600"/>
              <a:gd name="connsiteY539" fmla="*/ 2348380 h 6858000"/>
              <a:gd name="connsiteX540" fmla="*/ 2358080 w 7467600"/>
              <a:gd name="connsiteY540" fmla="*/ 1866134 h 6858000"/>
              <a:gd name="connsiteX541" fmla="*/ 2407436 w 7467600"/>
              <a:gd name="connsiteY541" fmla="*/ 1651070 h 6858000"/>
              <a:gd name="connsiteX542" fmla="*/ 2448558 w 7467600"/>
              <a:gd name="connsiteY542" fmla="*/ 1373435 h 6858000"/>
              <a:gd name="connsiteX543" fmla="*/ 278707 w 7467600"/>
              <a:gd name="connsiteY543" fmla="*/ 1352270 h 6858000"/>
              <a:gd name="connsiteX544" fmla="*/ 321570 w 7467600"/>
              <a:gd name="connsiteY544" fmla="*/ 1861610 h 6858000"/>
              <a:gd name="connsiteX545" fmla="*/ 294281 w 7467600"/>
              <a:gd name="connsiteY545" fmla="*/ 1440658 h 6858000"/>
              <a:gd name="connsiteX546" fmla="*/ 278707 w 7467600"/>
              <a:gd name="connsiteY546" fmla="*/ 1352270 h 6858000"/>
              <a:gd name="connsiteX547" fmla="*/ 1423821 w 7467600"/>
              <a:gd name="connsiteY547" fmla="*/ 1351958 h 6858000"/>
              <a:gd name="connsiteX548" fmla="*/ 1638521 w 7467600"/>
              <a:gd name="connsiteY548" fmla="*/ 1908470 h 6858000"/>
              <a:gd name="connsiteX549" fmla="*/ 1754199 w 7467600"/>
              <a:gd name="connsiteY549" fmla="*/ 2149284 h 6858000"/>
              <a:gd name="connsiteX550" fmla="*/ 1908359 w 7467600"/>
              <a:gd name="connsiteY550" fmla="*/ 2364988 h 6858000"/>
              <a:gd name="connsiteX551" fmla="*/ 1647661 w 7467600"/>
              <a:gd name="connsiteY551" fmla="*/ 1825945 h 6858000"/>
              <a:gd name="connsiteX552" fmla="*/ 1423821 w 7467600"/>
              <a:gd name="connsiteY552" fmla="*/ 1351958 h 6858000"/>
              <a:gd name="connsiteX553" fmla="*/ 1431890 w 7467600"/>
              <a:gd name="connsiteY553" fmla="*/ 1306475 h 6858000"/>
              <a:gd name="connsiteX554" fmla="*/ 1507597 w 7467600"/>
              <a:gd name="connsiteY554" fmla="*/ 1446132 h 6858000"/>
              <a:gd name="connsiteX555" fmla="*/ 1674586 w 7467600"/>
              <a:gd name="connsiteY555" fmla="*/ 1813832 h 6858000"/>
              <a:gd name="connsiteX556" fmla="*/ 1815950 w 7467600"/>
              <a:gd name="connsiteY556" fmla="*/ 2128564 h 6858000"/>
              <a:gd name="connsiteX557" fmla="*/ 1984242 w 7467600"/>
              <a:gd name="connsiteY557" fmla="*/ 2430829 h 6858000"/>
              <a:gd name="connsiteX558" fmla="*/ 2014023 w 7467600"/>
              <a:gd name="connsiteY558" fmla="*/ 2450995 h 6858000"/>
              <a:gd name="connsiteX559" fmla="*/ 1747337 w 7467600"/>
              <a:gd name="connsiteY559" fmla="*/ 1855264 h 6858000"/>
              <a:gd name="connsiteX560" fmla="*/ 1533749 w 7467600"/>
              <a:gd name="connsiteY560" fmla="*/ 1478656 h 6858000"/>
              <a:gd name="connsiteX561" fmla="*/ 1431890 w 7467600"/>
              <a:gd name="connsiteY561" fmla="*/ 1306475 h 6858000"/>
              <a:gd name="connsiteX562" fmla="*/ 5052692 w 7467600"/>
              <a:gd name="connsiteY562" fmla="*/ 1292994 h 6858000"/>
              <a:gd name="connsiteX563" fmla="*/ 5200661 w 7467600"/>
              <a:gd name="connsiteY563" fmla="*/ 1635186 h 6858000"/>
              <a:gd name="connsiteX564" fmla="*/ 5297138 w 7467600"/>
              <a:gd name="connsiteY564" fmla="*/ 1906351 h 6858000"/>
              <a:gd name="connsiteX565" fmla="*/ 5052692 w 7467600"/>
              <a:gd name="connsiteY565" fmla="*/ 1292994 h 6858000"/>
              <a:gd name="connsiteX566" fmla="*/ 5009948 w 7467600"/>
              <a:gd name="connsiteY566" fmla="*/ 1273619 h 6858000"/>
              <a:gd name="connsiteX567" fmla="*/ 5121777 w 7467600"/>
              <a:gd name="connsiteY567" fmla="*/ 1654213 h 6858000"/>
              <a:gd name="connsiteX568" fmla="*/ 5293545 w 7467600"/>
              <a:gd name="connsiteY568" fmla="*/ 2072247 h 6858000"/>
              <a:gd name="connsiteX569" fmla="*/ 5294042 w 7467600"/>
              <a:gd name="connsiteY569" fmla="*/ 2065019 h 6858000"/>
              <a:gd name="connsiteX570" fmla="*/ 5171936 w 7467600"/>
              <a:gd name="connsiteY570" fmla="*/ 1647613 h 6858000"/>
              <a:gd name="connsiteX571" fmla="*/ 5009948 w 7467600"/>
              <a:gd name="connsiteY571" fmla="*/ 1273619 h 6858000"/>
              <a:gd name="connsiteX572" fmla="*/ 655236 w 7467600"/>
              <a:gd name="connsiteY572" fmla="*/ 1268632 h 6858000"/>
              <a:gd name="connsiteX573" fmla="*/ 839521 w 7467600"/>
              <a:gd name="connsiteY573" fmla="*/ 1685315 h 6858000"/>
              <a:gd name="connsiteX574" fmla="*/ 1109416 w 7467600"/>
              <a:gd name="connsiteY574" fmla="*/ 2061663 h 6858000"/>
              <a:gd name="connsiteX575" fmla="*/ 1298300 w 7467600"/>
              <a:gd name="connsiteY575" fmla="*/ 2247742 h 6858000"/>
              <a:gd name="connsiteX576" fmla="*/ 1125871 w 7467600"/>
              <a:gd name="connsiteY576" fmla="*/ 1989513 h 6858000"/>
              <a:gd name="connsiteX577" fmla="*/ 981574 w 7467600"/>
              <a:gd name="connsiteY577" fmla="*/ 1783157 h 6858000"/>
              <a:gd name="connsiteX578" fmla="*/ 922198 w 7467600"/>
              <a:gd name="connsiteY578" fmla="*/ 1677437 h 6858000"/>
              <a:gd name="connsiteX579" fmla="*/ 869293 w 7467600"/>
              <a:gd name="connsiteY579" fmla="*/ 1583214 h 6858000"/>
              <a:gd name="connsiteX580" fmla="*/ 751431 w 7467600"/>
              <a:gd name="connsiteY580" fmla="*/ 1405731 h 6858000"/>
              <a:gd name="connsiteX581" fmla="*/ 655236 w 7467600"/>
              <a:gd name="connsiteY581" fmla="*/ 1268632 h 6858000"/>
              <a:gd name="connsiteX582" fmla="*/ 6516292 w 7467600"/>
              <a:gd name="connsiteY582" fmla="*/ 1263064 h 6858000"/>
              <a:gd name="connsiteX583" fmla="*/ 5736320 w 7467600"/>
              <a:gd name="connsiteY583" fmla="*/ 1501803 h 6858000"/>
              <a:gd name="connsiteX584" fmla="*/ 6516292 w 7467600"/>
              <a:gd name="connsiteY584" fmla="*/ 1263064 h 6858000"/>
              <a:gd name="connsiteX585" fmla="*/ 291466 w 7467600"/>
              <a:gd name="connsiteY585" fmla="*/ 1250369 h 6858000"/>
              <a:gd name="connsiteX586" fmla="*/ 323180 w 7467600"/>
              <a:gd name="connsiteY586" fmla="*/ 1435283 h 6858000"/>
              <a:gd name="connsiteX587" fmla="*/ 349381 w 7467600"/>
              <a:gd name="connsiteY587" fmla="*/ 1875041 h 6858000"/>
              <a:gd name="connsiteX588" fmla="*/ 374363 w 7467600"/>
              <a:gd name="connsiteY588" fmla="*/ 1506494 h 6858000"/>
              <a:gd name="connsiteX589" fmla="*/ 302168 w 7467600"/>
              <a:gd name="connsiteY589" fmla="*/ 1274495 h 6858000"/>
              <a:gd name="connsiteX590" fmla="*/ 291466 w 7467600"/>
              <a:gd name="connsiteY590" fmla="*/ 1250369 h 6858000"/>
              <a:gd name="connsiteX591" fmla="*/ 678222 w 7467600"/>
              <a:gd name="connsiteY591" fmla="*/ 1248670 h 6858000"/>
              <a:gd name="connsiteX592" fmla="*/ 775536 w 7467600"/>
              <a:gd name="connsiteY592" fmla="*/ 1388015 h 6858000"/>
              <a:gd name="connsiteX593" fmla="*/ 894529 w 7467600"/>
              <a:gd name="connsiteY593" fmla="*/ 1567739 h 6858000"/>
              <a:gd name="connsiteX594" fmla="*/ 948000 w 7467600"/>
              <a:gd name="connsiteY594" fmla="*/ 1663088 h 6858000"/>
              <a:gd name="connsiteX595" fmla="*/ 1006812 w 7467600"/>
              <a:gd name="connsiteY595" fmla="*/ 1767683 h 6858000"/>
              <a:gd name="connsiteX596" fmla="*/ 1149133 w 7467600"/>
              <a:gd name="connsiteY596" fmla="*/ 1971513 h 6858000"/>
              <a:gd name="connsiteX597" fmla="*/ 1333952 w 7467600"/>
              <a:gd name="connsiteY597" fmla="*/ 2251620 h 6858000"/>
              <a:gd name="connsiteX598" fmla="*/ 1337329 w 7467600"/>
              <a:gd name="connsiteY598" fmla="*/ 2258350 h 6858000"/>
              <a:gd name="connsiteX599" fmla="*/ 1014726 w 7467600"/>
              <a:gd name="connsiteY599" fmla="*/ 1615556 h 6858000"/>
              <a:gd name="connsiteX600" fmla="*/ 678222 w 7467600"/>
              <a:gd name="connsiteY600" fmla="*/ 1248670 h 6858000"/>
              <a:gd name="connsiteX601" fmla="*/ 6691602 w 7467600"/>
              <a:gd name="connsiteY601" fmla="*/ 1140573 h 6858000"/>
              <a:gd name="connsiteX602" fmla="*/ 6571100 w 7467600"/>
              <a:gd name="connsiteY602" fmla="*/ 1183662 h 6858000"/>
              <a:gd name="connsiteX603" fmla="*/ 6241687 w 7467600"/>
              <a:gd name="connsiteY603" fmla="*/ 1257600 h 6858000"/>
              <a:gd name="connsiteX604" fmla="*/ 5693009 w 7467600"/>
              <a:gd name="connsiteY604" fmla="*/ 1478256 h 6858000"/>
              <a:gd name="connsiteX605" fmla="*/ 6548420 w 7467600"/>
              <a:gd name="connsiteY605" fmla="*/ 1214599 h 6858000"/>
              <a:gd name="connsiteX606" fmla="*/ 6605473 w 7467600"/>
              <a:gd name="connsiteY606" fmla="*/ 1184686 h 6858000"/>
              <a:gd name="connsiteX607" fmla="*/ 6691602 w 7467600"/>
              <a:gd name="connsiteY607" fmla="*/ 1140573 h 6858000"/>
              <a:gd name="connsiteX608" fmla="*/ 4002475 w 7467600"/>
              <a:gd name="connsiteY608" fmla="*/ 1037802 h 6858000"/>
              <a:gd name="connsiteX609" fmla="*/ 4000324 w 7467600"/>
              <a:gd name="connsiteY609" fmla="*/ 1039362 h 6858000"/>
              <a:gd name="connsiteX610" fmla="*/ 4002862 w 7467600"/>
              <a:gd name="connsiteY610" fmla="*/ 1042866 h 6858000"/>
              <a:gd name="connsiteX611" fmla="*/ 4002475 w 7467600"/>
              <a:gd name="connsiteY611" fmla="*/ 1037802 h 6858000"/>
              <a:gd name="connsiteX612" fmla="*/ 506322 w 7467600"/>
              <a:gd name="connsiteY612" fmla="*/ 1020997 h 6858000"/>
              <a:gd name="connsiteX613" fmla="*/ 533068 w 7467600"/>
              <a:gd name="connsiteY613" fmla="*/ 1029409 h 6858000"/>
              <a:gd name="connsiteX614" fmla="*/ 1232525 w 7467600"/>
              <a:gd name="connsiteY614" fmla="*/ 1804675 h 6858000"/>
              <a:gd name="connsiteX615" fmla="*/ 1388858 w 7467600"/>
              <a:gd name="connsiteY615" fmla="*/ 2368011 h 6858000"/>
              <a:gd name="connsiteX616" fmla="*/ 1384098 w 7467600"/>
              <a:gd name="connsiteY616" fmla="*/ 2378125 h 6858000"/>
              <a:gd name="connsiteX617" fmla="*/ 1425393 w 7467600"/>
              <a:gd name="connsiteY617" fmla="*/ 2589124 h 6858000"/>
              <a:gd name="connsiteX618" fmla="*/ 1424001 w 7467600"/>
              <a:gd name="connsiteY618" fmla="*/ 2597541 h 6858000"/>
              <a:gd name="connsiteX619" fmla="*/ 2152729 w 7467600"/>
              <a:gd name="connsiteY619" fmla="*/ 2864487 h 6858000"/>
              <a:gd name="connsiteX620" fmla="*/ 2020609 w 7467600"/>
              <a:gd name="connsiteY620" fmla="*/ 2539671 h 6858000"/>
              <a:gd name="connsiteX621" fmla="*/ 2018920 w 7467600"/>
              <a:gd name="connsiteY621" fmla="*/ 2536309 h 6858000"/>
              <a:gd name="connsiteX622" fmla="*/ 1342441 w 7467600"/>
              <a:gd name="connsiteY622" fmla="*/ 1173017 h 6858000"/>
              <a:gd name="connsiteX623" fmla="*/ 1367925 w 7467600"/>
              <a:gd name="connsiteY623" fmla="*/ 1135648 h 6858000"/>
              <a:gd name="connsiteX624" fmla="*/ 1771401 w 7467600"/>
              <a:gd name="connsiteY624" fmla="*/ 1806673 h 6858000"/>
              <a:gd name="connsiteX625" fmla="*/ 1972385 w 7467600"/>
              <a:gd name="connsiteY625" fmla="*/ 2198735 h 6858000"/>
              <a:gd name="connsiteX626" fmla="*/ 2040892 w 7467600"/>
              <a:gd name="connsiteY626" fmla="*/ 2405205 h 6858000"/>
              <a:gd name="connsiteX627" fmla="*/ 2131689 w 7467600"/>
              <a:gd name="connsiteY627" fmla="*/ 1936926 h 6858000"/>
              <a:gd name="connsiteX628" fmla="*/ 2454820 w 7467600"/>
              <a:gd name="connsiteY628" fmla="*/ 1248808 h 6858000"/>
              <a:gd name="connsiteX629" fmla="*/ 2492512 w 7467600"/>
              <a:gd name="connsiteY629" fmla="*/ 1302920 h 6858000"/>
              <a:gd name="connsiteX630" fmla="*/ 2081216 w 7467600"/>
              <a:gd name="connsiteY630" fmla="*/ 2527513 h 6858000"/>
              <a:gd name="connsiteX631" fmla="*/ 2081211 w 7467600"/>
              <a:gd name="connsiteY631" fmla="*/ 2528916 h 6858000"/>
              <a:gd name="connsiteX632" fmla="*/ 2199067 w 7467600"/>
              <a:gd name="connsiteY632" fmla="*/ 2884061 h 6858000"/>
              <a:gd name="connsiteX633" fmla="*/ 3192586 w 7467600"/>
              <a:gd name="connsiteY633" fmla="*/ 3411496 h 6858000"/>
              <a:gd name="connsiteX634" fmla="*/ 3182620 w 7467600"/>
              <a:gd name="connsiteY634" fmla="*/ 3483279 h 6858000"/>
              <a:gd name="connsiteX635" fmla="*/ 2435119 w 7467600"/>
              <a:gd name="connsiteY635" fmla="*/ 3080173 h 6858000"/>
              <a:gd name="connsiteX636" fmla="*/ 2410152 w 7467600"/>
              <a:gd name="connsiteY636" fmla="*/ 3063751 h 6858000"/>
              <a:gd name="connsiteX637" fmla="*/ 2408099 w 7467600"/>
              <a:gd name="connsiteY637" fmla="*/ 3064403 h 6858000"/>
              <a:gd name="connsiteX638" fmla="*/ 2407218 w 7467600"/>
              <a:gd name="connsiteY638" fmla="*/ 3070324 h 6858000"/>
              <a:gd name="connsiteX639" fmla="*/ 2380138 w 7467600"/>
              <a:gd name="connsiteY639" fmla="*/ 3099341 h 6858000"/>
              <a:gd name="connsiteX640" fmla="*/ 1765923 w 7467600"/>
              <a:gd name="connsiteY640" fmla="*/ 3581043 h 6858000"/>
              <a:gd name="connsiteX641" fmla="*/ 1702258 w 7467600"/>
              <a:gd name="connsiteY641" fmla="*/ 3612286 h 6858000"/>
              <a:gd name="connsiteX642" fmla="*/ 1538370 w 7467600"/>
              <a:gd name="connsiteY642" fmla="*/ 3811804 h 6858000"/>
              <a:gd name="connsiteX643" fmla="*/ 542867 w 7467600"/>
              <a:gd name="connsiteY643" fmla="*/ 4944092 h 6858000"/>
              <a:gd name="connsiteX644" fmla="*/ 515800 w 7467600"/>
              <a:gd name="connsiteY644" fmla="*/ 4862180 h 6858000"/>
              <a:gd name="connsiteX645" fmla="*/ 909145 w 7467600"/>
              <a:gd name="connsiteY645" fmla="*/ 4199225 h 6858000"/>
              <a:gd name="connsiteX646" fmla="*/ 1214067 w 7467600"/>
              <a:gd name="connsiteY646" fmla="*/ 3908561 h 6858000"/>
              <a:gd name="connsiteX647" fmla="*/ 640967 w 7467600"/>
              <a:gd name="connsiteY647" fmla="*/ 4105601 h 6858000"/>
              <a:gd name="connsiteX648" fmla="*/ 112563 w 7467600"/>
              <a:gd name="connsiteY648" fmla="*/ 4396952 h 6858000"/>
              <a:gd name="connsiteX649" fmla="*/ 0 w 7467600"/>
              <a:gd name="connsiteY649" fmla="*/ 4466006 h 6858000"/>
              <a:gd name="connsiteX650" fmla="*/ 0 w 7467600"/>
              <a:gd name="connsiteY650" fmla="*/ 4233763 h 6858000"/>
              <a:gd name="connsiteX651" fmla="*/ 36881 w 7467600"/>
              <a:gd name="connsiteY651" fmla="*/ 4200118 h 6858000"/>
              <a:gd name="connsiteX652" fmla="*/ 910534 w 7467600"/>
              <a:gd name="connsiteY652" fmla="*/ 3629753 h 6858000"/>
              <a:gd name="connsiteX653" fmla="*/ 1578717 w 7467600"/>
              <a:gd name="connsiteY653" fmla="*/ 3575982 h 6858000"/>
              <a:gd name="connsiteX654" fmla="*/ 2338780 w 7467600"/>
              <a:gd name="connsiteY654" fmla="*/ 3033725 h 6858000"/>
              <a:gd name="connsiteX655" fmla="*/ 1807991 w 7467600"/>
              <a:gd name="connsiteY655" fmla="*/ 2807184 h 6858000"/>
              <a:gd name="connsiteX656" fmla="*/ 1416358 w 7467600"/>
              <a:gd name="connsiteY656" fmla="*/ 3112571 h 6858000"/>
              <a:gd name="connsiteX657" fmla="*/ 939066 w 7467600"/>
              <a:gd name="connsiteY657" fmla="*/ 3378798 h 6858000"/>
              <a:gd name="connsiteX658" fmla="*/ 115099 w 7467600"/>
              <a:gd name="connsiteY658" fmla="*/ 3607650 h 6858000"/>
              <a:gd name="connsiteX659" fmla="*/ 97284 w 7467600"/>
              <a:gd name="connsiteY659" fmla="*/ 3520393 h 6858000"/>
              <a:gd name="connsiteX660" fmla="*/ 922050 w 7467600"/>
              <a:gd name="connsiteY660" fmla="*/ 3074867 h 6858000"/>
              <a:gd name="connsiteX661" fmla="*/ 1405265 w 7467600"/>
              <a:gd name="connsiteY661" fmla="*/ 3016319 h 6858000"/>
              <a:gd name="connsiteX662" fmla="*/ 1407512 w 7467600"/>
              <a:gd name="connsiteY662" fmla="*/ 3018001 h 6858000"/>
              <a:gd name="connsiteX663" fmla="*/ 1726266 w 7467600"/>
              <a:gd name="connsiteY663" fmla="*/ 2777274 h 6858000"/>
              <a:gd name="connsiteX664" fmla="*/ 625390 w 7467600"/>
              <a:gd name="connsiteY664" fmla="*/ 2514541 h 6858000"/>
              <a:gd name="connsiteX665" fmla="*/ 619799 w 7467600"/>
              <a:gd name="connsiteY665" fmla="*/ 2527180 h 6858000"/>
              <a:gd name="connsiteX666" fmla="*/ 310030 w 7467600"/>
              <a:gd name="connsiteY666" fmla="*/ 2771818 h 6858000"/>
              <a:gd name="connsiteX667" fmla="*/ 173877 w 7467600"/>
              <a:gd name="connsiteY667" fmla="*/ 2937056 h 6858000"/>
              <a:gd name="connsiteX668" fmla="*/ 77889 w 7467600"/>
              <a:gd name="connsiteY668" fmla="*/ 3138440 h 6858000"/>
              <a:gd name="connsiteX669" fmla="*/ 0 w 7467600"/>
              <a:gd name="connsiteY669" fmla="*/ 3271395 h 6858000"/>
              <a:gd name="connsiteX670" fmla="*/ 0 w 7467600"/>
              <a:gd name="connsiteY670" fmla="*/ 3153002 h 6858000"/>
              <a:gd name="connsiteX671" fmla="*/ 2386 w 7467600"/>
              <a:gd name="connsiteY671" fmla="*/ 3149203 h 6858000"/>
              <a:gd name="connsiteX672" fmla="*/ 89753 w 7467600"/>
              <a:gd name="connsiteY672" fmla="*/ 2987702 h 6858000"/>
              <a:gd name="connsiteX673" fmla="*/ 76869 w 7467600"/>
              <a:gd name="connsiteY673" fmla="*/ 3005404 h 6858000"/>
              <a:gd name="connsiteX674" fmla="*/ 32049 w 7467600"/>
              <a:gd name="connsiteY674" fmla="*/ 3065814 h 6858000"/>
              <a:gd name="connsiteX675" fmla="*/ 0 w 7467600"/>
              <a:gd name="connsiteY675" fmla="*/ 3108744 h 6858000"/>
              <a:gd name="connsiteX676" fmla="*/ 0 w 7467600"/>
              <a:gd name="connsiteY676" fmla="*/ 3058059 h 6858000"/>
              <a:gd name="connsiteX677" fmla="*/ 7610 w 7467600"/>
              <a:gd name="connsiteY677" fmla="*/ 3047889 h 6858000"/>
              <a:gd name="connsiteX678" fmla="*/ 52419 w 7467600"/>
              <a:gd name="connsiteY678" fmla="*/ 2987479 h 6858000"/>
              <a:gd name="connsiteX679" fmla="*/ 59142 w 7467600"/>
              <a:gd name="connsiteY679" fmla="*/ 2978488 h 6858000"/>
              <a:gd name="connsiteX680" fmla="*/ 0 w 7467600"/>
              <a:gd name="connsiteY680" fmla="*/ 3015334 h 6858000"/>
              <a:gd name="connsiteX681" fmla="*/ 0 w 7467600"/>
              <a:gd name="connsiteY681" fmla="*/ 2914286 h 6858000"/>
              <a:gd name="connsiteX682" fmla="*/ 36383 w 7467600"/>
              <a:gd name="connsiteY682" fmla="*/ 2901128 h 6858000"/>
              <a:gd name="connsiteX683" fmla="*/ 156329 w 7467600"/>
              <a:gd name="connsiteY683" fmla="*/ 2840533 h 6858000"/>
              <a:gd name="connsiteX684" fmla="*/ 358355 w 7467600"/>
              <a:gd name="connsiteY684" fmla="*/ 2620471 h 6858000"/>
              <a:gd name="connsiteX685" fmla="*/ 510577 w 7467600"/>
              <a:gd name="connsiteY685" fmla="*/ 2501244 h 6858000"/>
              <a:gd name="connsiteX686" fmla="*/ 211967 w 7467600"/>
              <a:gd name="connsiteY686" fmla="*/ 2479171 h 6858000"/>
              <a:gd name="connsiteX687" fmla="*/ 0 w 7467600"/>
              <a:gd name="connsiteY687" fmla="*/ 2476398 h 6858000"/>
              <a:gd name="connsiteX688" fmla="*/ 0 w 7467600"/>
              <a:gd name="connsiteY688" fmla="*/ 2389189 h 6858000"/>
              <a:gd name="connsiteX689" fmla="*/ 103062 w 7467600"/>
              <a:gd name="connsiteY689" fmla="*/ 2389518 h 6858000"/>
              <a:gd name="connsiteX690" fmla="*/ 510734 w 7467600"/>
              <a:gd name="connsiteY690" fmla="*/ 2416201 h 6858000"/>
              <a:gd name="connsiteX691" fmla="*/ 279257 w 7467600"/>
              <a:gd name="connsiteY691" fmla="*/ 2092102 h 6858000"/>
              <a:gd name="connsiteX692" fmla="*/ 65265 w 7467600"/>
              <a:gd name="connsiteY692" fmla="*/ 2006049 h 6858000"/>
              <a:gd name="connsiteX693" fmla="*/ 0 w 7467600"/>
              <a:gd name="connsiteY693" fmla="*/ 1982532 h 6858000"/>
              <a:gd name="connsiteX694" fmla="*/ 0 w 7467600"/>
              <a:gd name="connsiteY694" fmla="*/ 1912789 h 6858000"/>
              <a:gd name="connsiteX695" fmla="*/ 97460 w 7467600"/>
              <a:gd name="connsiteY695" fmla="*/ 1953725 h 6858000"/>
              <a:gd name="connsiteX696" fmla="*/ 221272 w 7467600"/>
              <a:gd name="connsiteY696" fmla="*/ 1980766 h 6858000"/>
              <a:gd name="connsiteX697" fmla="*/ 116765 w 7467600"/>
              <a:gd name="connsiteY697" fmla="*/ 1911033 h 6858000"/>
              <a:gd name="connsiteX698" fmla="*/ 16405 w 7467600"/>
              <a:gd name="connsiteY698" fmla="*/ 1803412 h 6858000"/>
              <a:gd name="connsiteX699" fmla="*/ 0 w 7467600"/>
              <a:gd name="connsiteY699" fmla="*/ 1784777 h 6858000"/>
              <a:gd name="connsiteX700" fmla="*/ 0 w 7467600"/>
              <a:gd name="connsiteY700" fmla="*/ 1740082 h 6858000"/>
              <a:gd name="connsiteX701" fmla="*/ 39394 w 7467600"/>
              <a:gd name="connsiteY701" fmla="*/ 1784856 h 6858000"/>
              <a:gd name="connsiteX702" fmla="*/ 135813 w 7467600"/>
              <a:gd name="connsiteY702" fmla="*/ 1888838 h 6858000"/>
              <a:gd name="connsiteX703" fmla="*/ 242575 w 7467600"/>
              <a:gd name="connsiteY703" fmla="*/ 1958841 h 6858000"/>
              <a:gd name="connsiteX704" fmla="*/ 82197 w 7467600"/>
              <a:gd name="connsiteY704" fmla="*/ 1754826 h 6858000"/>
              <a:gd name="connsiteX705" fmla="*/ 0 w 7467600"/>
              <a:gd name="connsiteY705" fmla="*/ 1679650 h 6858000"/>
              <a:gd name="connsiteX706" fmla="*/ 0 w 7467600"/>
              <a:gd name="connsiteY706" fmla="*/ 1602463 h 6858000"/>
              <a:gd name="connsiteX707" fmla="*/ 84689 w 7467600"/>
              <a:gd name="connsiteY707" fmla="*/ 1677442 h 6858000"/>
              <a:gd name="connsiteX708" fmla="*/ 298437 w 7467600"/>
              <a:gd name="connsiteY708" fmla="*/ 1968019 h 6858000"/>
              <a:gd name="connsiteX709" fmla="*/ 227269 w 7467600"/>
              <a:gd name="connsiteY709" fmla="*/ 1114064 h 6858000"/>
              <a:gd name="connsiteX710" fmla="*/ 248003 w 7467600"/>
              <a:gd name="connsiteY710" fmla="*/ 1089613 h 6858000"/>
              <a:gd name="connsiteX711" fmla="*/ 427020 w 7467600"/>
              <a:gd name="connsiteY711" fmla="*/ 1619803 h 6858000"/>
              <a:gd name="connsiteX712" fmla="*/ 340345 w 7467600"/>
              <a:gd name="connsiteY712" fmla="*/ 2027739 h 6858000"/>
              <a:gd name="connsiteX713" fmla="*/ 360865 w 7467600"/>
              <a:gd name="connsiteY713" fmla="*/ 2044827 h 6858000"/>
              <a:gd name="connsiteX714" fmla="*/ 560414 w 7467600"/>
              <a:gd name="connsiteY714" fmla="*/ 2421457 h 6858000"/>
              <a:gd name="connsiteX715" fmla="*/ 1359703 w 7467600"/>
              <a:gd name="connsiteY715" fmla="*/ 2578554 h 6858000"/>
              <a:gd name="connsiteX716" fmla="*/ 1359422 w 7467600"/>
              <a:gd name="connsiteY716" fmla="*/ 2577994 h 6858000"/>
              <a:gd name="connsiteX717" fmla="*/ 828701 w 7467600"/>
              <a:gd name="connsiteY717" fmla="*/ 1839520 h 6858000"/>
              <a:gd name="connsiteX718" fmla="*/ 494427 w 7467600"/>
              <a:gd name="connsiteY718" fmla="*/ 1092333 h 6858000"/>
              <a:gd name="connsiteX719" fmla="*/ 506322 w 7467600"/>
              <a:gd name="connsiteY719" fmla="*/ 1020997 h 6858000"/>
              <a:gd name="connsiteX720" fmla="*/ 4570198 w 7467600"/>
              <a:gd name="connsiteY720" fmla="*/ 978081 h 6858000"/>
              <a:gd name="connsiteX721" fmla="*/ 4523691 w 7467600"/>
              <a:gd name="connsiteY721" fmla="*/ 1127776 h 6858000"/>
              <a:gd name="connsiteX722" fmla="*/ 4509875 w 7467600"/>
              <a:gd name="connsiteY722" fmla="*/ 1167552 h 6858000"/>
              <a:gd name="connsiteX723" fmla="*/ 4478168 w 7467600"/>
              <a:gd name="connsiteY723" fmla="*/ 1260735 h 6858000"/>
              <a:gd name="connsiteX724" fmla="*/ 4409309 w 7467600"/>
              <a:gd name="connsiteY724" fmla="*/ 1666996 h 6858000"/>
              <a:gd name="connsiteX725" fmla="*/ 4370031 w 7467600"/>
              <a:gd name="connsiteY725" fmla="*/ 1955666 h 6858000"/>
              <a:gd name="connsiteX726" fmla="*/ 4570198 w 7467600"/>
              <a:gd name="connsiteY726" fmla="*/ 978081 h 6858000"/>
              <a:gd name="connsiteX727" fmla="*/ 4557898 w 7467600"/>
              <a:gd name="connsiteY727" fmla="*/ 900011 h 6858000"/>
              <a:gd name="connsiteX728" fmla="*/ 4344840 w 7467600"/>
              <a:gd name="connsiteY728" fmla="*/ 1922038 h 6858000"/>
              <a:gd name="connsiteX729" fmla="*/ 4378710 w 7467600"/>
              <a:gd name="connsiteY729" fmla="*/ 1665516 h 6858000"/>
              <a:gd name="connsiteX730" fmla="*/ 4448798 w 7467600"/>
              <a:gd name="connsiteY730" fmla="*/ 1253024 h 6858000"/>
              <a:gd name="connsiteX731" fmla="*/ 4480315 w 7467600"/>
              <a:gd name="connsiteY731" fmla="*/ 1158454 h 6858000"/>
              <a:gd name="connsiteX732" fmla="*/ 4494133 w 7467600"/>
              <a:gd name="connsiteY732" fmla="*/ 1118676 h 6858000"/>
              <a:gd name="connsiteX733" fmla="*/ 4557898 w 7467600"/>
              <a:gd name="connsiteY733" fmla="*/ 900011 h 6858000"/>
              <a:gd name="connsiteX734" fmla="*/ 5870151 w 7467600"/>
              <a:gd name="connsiteY734" fmla="*/ 898890 h 6858000"/>
              <a:gd name="connsiteX735" fmla="*/ 5861335 w 7467600"/>
              <a:gd name="connsiteY735" fmla="*/ 899177 h 6858000"/>
              <a:gd name="connsiteX736" fmla="*/ 5843702 w 7467600"/>
              <a:gd name="connsiteY736" fmla="*/ 899748 h 6858000"/>
              <a:gd name="connsiteX737" fmla="*/ 5651107 w 7467600"/>
              <a:gd name="connsiteY737" fmla="*/ 920306 h 6858000"/>
              <a:gd name="connsiteX738" fmla="*/ 5459407 w 7467600"/>
              <a:gd name="connsiteY738" fmla="*/ 940975 h 6858000"/>
              <a:gd name="connsiteX739" fmla="*/ 5374846 w 7467600"/>
              <a:gd name="connsiteY739" fmla="*/ 941988 h 6858000"/>
              <a:gd name="connsiteX740" fmla="*/ 5256105 w 7467600"/>
              <a:gd name="connsiteY740" fmla="*/ 945632 h 6858000"/>
              <a:gd name="connsiteX741" fmla="*/ 5107071 w 7467600"/>
              <a:gd name="connsiteY741" fmla="*/ 969720 h 6858000"/>
              <a:gd name="connsiteX742" fmla="*/ 4998681 w 7467600"/>
              <a:gd name="connsiteY742" fmla="*/ 988771 h 6858000"/>
              <a:gd name="connsiteX743" fmla="*/ 5870151 w 7467600"/>
              <a:gd name="connsiteY743" fmla="*/ 898890 h 6858000"/>
              <a:gd name="connsiteX744" fmla="*/ 5504425 w 7467600"/>
              <a:gd name="connsiteY744" fmla="*/ 848067 h 6858000"/>
              <a:gd name="connsiteX745" fmla="*/ 4968849 w 7467600"/>
              <a:gd name="connsiteY745" fmla="*/ 962318 h 6858000"/>
              <a:gd name="connsiteX746" fmla="*/ 5104039 w 7467600"/>
              <a:gd name="connsiteY746" fmla="*/ 940634 h 6858000"/>
              <a:gd name="connsiteX747" fmla="*/ 5256311 w 7467600"/>
              <a:gd name="connsiteY747" fmla="*/ 916490 h 6858000"/>
              <a:gd name="connsiteX748" fmla="*/ 5377381 w 7467600"/>
              <a:gd name="connsiteY748" fmla="*/ 912671 h 6858000"/>
              <a:gd name="connsiteX749" fmla="*/ 5460148 w 7467600"/>
              <a:gd name="connsiteY749" fmla="*/ 911442 h 6858000"/>
              <a:gd name="connsiteX750" fmla="*/ 5648971 w 7467600"/>
              <a:gd name="connsiteY750" fmla="*/ 891331 h 6858000"/>
              <a:gd name="connsiteX751" fmla="*/ 5844807 w 7467600"/>
              <a:gd name="connsiteY751" fmla="*/ 870718 h 6858000"/>
              <a:gd name="connsiteX752" fmla="*/ 5862975 w 7467600"/>
              <a:gd name="connsiteY752" fmla="*/ 869756 h 6858000"/>
              <a:gd name="connsiteX753" fmla="*/ 5920887 w 7467600"/>
              <a:gd name="connsiteY753" fmla="*/ 865929 h 6858000"/>
              <a:gd name="connsiteX754" fmla="*/ 5504425 w 7467600"/>
              <a:gd name="connsiteY754" fmla="*/ 848067 h 6858000"/>
              <a:gd name="connsiteX755" fmla="*/ 3607114 w 7467600"/>
              <a:gd name="connsiteY755" fmla="*/ 467441 h 6858000"/>
              <a:gd name="connsiteX756" fmla="*/ 3296242 w 7467600"/>
              <a:gd name="connsiteY756" fmla="*/ 807991 h 6858000"/>
              <a:gd name="connsiteX757" fmla="*/ 3174674 w 7467600"/>
              <a:gd name="connsiteY757" fmla="*/ 919759 h 6858000"/>
              <a:gd name="connsiteX758" fmla="*/ 3042978 w 7467600"/>
              <a:gd name="connsiteY758" fmla="*/ 1054894 h 6858000"/>
              <a:gd name="connsiteX759" fmla="*/ 2968914 w 7467600"/>
              <a:gd name="connsiteY759" fmla="*/ 1133756 h 6858000"/>
              <a:gd name="connsiteX760" fmla="*/ 3103823 w 7467600"/>
              <a:gd name="connsiteY760" fmla="*/ 1026814 h 6858000"/>
              <a:gd name="connsiteX761" fmla="*/ 3607114 w 7467600"/>
              <a:gd name="connsiteY761" fmla="*/ 467441 h 6858000"/>
              <a:gd name="connsiteX762" fmla="*/ 3744487 w 7467600"/>
              <a:gd name="connsiteY762" fmla="*/ 383136 h 6858000"/>
              <a:gd name="connsiteX763" fmla="*/ 3970213 w 7467600"/>
              <a:gd name="connsiteY763" fmla="*/ 995559 h 6858000"/>
              <a:gd name="connsiteX764" fmla="*/ 3744487 w 7467600"/>
              <a:gd name="connsiteY764" fmla="*/ 383136 h 6858000"/>
              <a:gd name="connsiteX765" fmla="*/ 3624562 w 7467600"/>
              <a:gd name="connsiteY765" fmla="*/ 367041 h 6858000"/>
              <a:gd name="connsiteX766" fmla="*/ 3489712 w 7467600"/>
              <a:gd name="connsiteY766" fmla="*/ 485386 h 6858000"/>
              <a:gd name="connsiteX767" fmla="*/ 3182994 w 7467600"/>
              <a:gd name="connsiteY767" fmla="*/ 828265 h 6858000"/>
              <a:gd name="connsiteX768" fmla="*/ 2892114 w 7467600"/>
              <a:gd name="connsiteY768" fmla="*/ 1172635 h 6858000"/>
              <a:gd name="connsiteX769" fmla="*/ 3021459 w 7467600"/>
              <a:gd name="connsiteY769" fmla="*/ 1035385 h 6858000"/>
              <a:gd name="connsiteX770" fmla="*/ 3153873 w 7467600"/>
              <a:gd name="connsiteY770" fmla="*/ 898971 h 6858000"/>
              <a:gd name="connsiteX771" fmla="*/ 3276511 w 7467600"/>
              <a:gd name="connsiteY771" fmla="*/ 786423 h 6858000"/>
              <a:gd name="connsiteX772" fmla="*/ 3584154 w 7467600"/>
              <a:gd name="connsiteY772" fmla="*/ 448218 h 6858000"/>
              <a:gd name="connsiteX773" fmla="*/ 3624562 w 7467600"/>
              <a:gd name="connsiteY773" fmla="*/ 367041 h 6858000"/>
              <a:gd name="connsiteX774" fmla="*/ 3766672 w 7467600"/>
              <a:gd name="connsiteY774" fmla="*/ 359429 h 6858000"/>
              <a:gd name="connsiteX775" fmla="*/ 3996338 w 7467600"/>
              <a:gd name="connsiteY775" fmla="*/ 968237 h 6858000"/>
              <a:gd name="connsiteX776" fmla="*/ 3766672 w 7467600"/>
              <a:gd name="connsiteY776" fmla="*/ 359429 h 6858000"/>
              <a:gd name="connsiteX777" fmla="*/ 5805386 w 7467600"/>
              <a:gd name="connsiteY777" fmla="*/ 239240 h 6858000"/>
              <a:gd name="connsiteX778" fmla="*/ 5736947 w 7467600"/>
              <a:gd name="connsiteY778" fmla="*/ 261367 h 6858000"/>
              <a:gd name="connsiteX779" fmla="*/ 5427012 w 7467600"/>
              <a:gd name="connsiteY779" fmla="*/ 311272 h 6858000"/>
              <a:gd name="connsiteX780" fmla="*/ 5147818 w 7467600"/>
              <a:gd name="connsiteY780" fmla="*/ 322112 h 6858000"/>
              <a:gd name="connsiteX781" fmla="*/ 5060854 w 7467600"/>
              <a:gd name="connsiteY781" fmla="*/ 311882 h 6858000"/>
              <a:gd name="connsiteX782" fmla="*/ 4945989 w 7467600"/>
              <a:gd name="connsiteY782" fmla="*/ 300516 h 6858000"/>
              <a:gd name="connsiteX783" fmla="*/ 5410479 w 7467600"/>
              <a:gd name="connsiteY783" fmla="*/ 348434 h 6858000"/>
              <a:gd name="connsiteX784" fmla="*/ 5805386 w 7467600"/>
              <a:gd name="connsiteY784" fmla="*/ 239240 h 6858000"/>
              <a:gd name="connsiteX785" fmla="*/ 5905192 w 7467600"/>
              <a:gd name="connsiteY785" fmla="*/ 163079 h 6858000"/>
              <a:gd name="connsiteX786" fmla="*/ 5865655 w 7467600"/>
              <a:gd name="connsiteY786" fmla="*/ 171901 h 6858000"/>
              <a:gd name="connsiteX787" fmla="*/ 5259740 w 7467600"/>
              <a:gd name="connsiteY787" fmla="*/ 257013 h 6858000"/>
              <a:gd name="connsiteX788" fmla="*/ 5208466 w 7467600"/>
              <a:gd name="connsiteY788" fmla="*/ 257550 h 6858000"/>
              <a:gd name="connsiteX789" fmla="*/ 4980204 w 7467600"/>
              <a:gd name="connsiteY789" fmla="*/ 271903 h 6858000"/>
              <a:gd name="connsiteX790" fmla="*/ 5068068 w 7467600"/>
              <a:gd name="connsiteY790" fmla="*/ 282244 h 6858000"/>
              <a:gd name="connsiteX791" fmla="*/ 5153231 w 7467600"/>
              <a:gd name="connsiteY791" fmla="*/ 292240 h 6858000"/>
              <a:gd name="connsiteX792" fmla="*/ 5426491 w 7467600"/>
              <a:gd name="connsiteY792" fmla="*/ 281128 h 6858000"/>
              <a:gd name="connsiteX793" fmla="*/ 5731212 w 7467600"/>
              <a:gd name="connsiteY793" fmla="*/ 231951 h 6858000"/>
              <a:gd name="connsiteX794" fmla="*/ 5905192 w 7467600"/>
              <a:gd name="connsiteY794" fmla="*/ 163079 h 6858000"/>
              <a:gd name="connsiteX795" fmla="*/ 5944437 w 7467600"/>
              <a:gd name="connsiteY795" fmla="*/ 113829 h 6858000"/>
              <a:gd name="connsiteX796" fmla="*/ 5825032 w 7467600"/>
              <a:gd name="connsiteY796" fmla="*/ 146405 h 6858000"/>
              <a:gd name="connsiteX797" fmla="*/ 4955599 w 7467600"/>
              <a:gd name="connsiteY797" fmla="*/ 247008 h 6858000"/>
              <a:gd name="connsiteX798" fmla="*/ 5210104 w 7467600"/>
              <a:gd name="connsiteY798" fmla="*/ 228123 h 6858000"/>
              <a:gd name="connsiteX799" fmla="*/ 5261015 w 7467600"/>
              <a:gd name="connsiteY799" fmla="*/ 227087 h 6858000"/>
              <a:gd name="connsiteX800" fmla="*/ 5861181 w 7467600"/>
              <a:gd name="connsiteY800" fmla="*/ 143093 h 6858000"/>
              <a:gd name="connsiteX801" fmla="*/ 5961252 w 7467600"/>
              <a:gd name="connsiteY801" fmla="*/ 114820 h 6858000"/>
              <a:gd name="connsiteX802" fmla="*/ 5944437 w 7467600"/>
              <a:gd name="connsiteY802" fmla="*/ 113829 h 6858000"/>
              <a:gd name="connsiteX803" fmla="*/ 3882765 w 7467600"/>
              <a:gd name="connsiteY803" fmla="*/ 0 h 6858000"/>
              <a:gd name="connsiteX804" fmla="*/ 3995099 w 7467600"/>
              <a:gd name="connsiteY804" fmla="*/ 0 h 6858000"/>
              <a:gd name="connsiteX805" fmla="*/ 4163818 w 7467600"/>
              <a:gd name="connsiteY805" fmla="*/ 234104 h 6858000"/>
              <a:gd name="connsiteX806" fmla="*/ 4172099 w 7467600"/>
              <a:gd name="connsiteY806" fmla="*/ 234207 h 6858000"/>
              <a:gd name="connsiteX807" fmla="*/ 4784282 w 7467600"/>
              <a:gd name="connsiteY807" fmla="*/ 276561 h 6858000"/>
              <a:gd name="connsiteX808" fmla="*/ 4801687 w 7467600"/>
              <a:gd name="connsiteY808" fmla="*/ 267764 h 6858000"/>
              <a:gd name="connsiteX809" fmla="*/ 6082788 w 7467600"/>
              <a:gd name="connsiteY809" fmla="*/ 64119 h 6858000"/>
              <a:gd name="connsiteX810" fmla="*/ 6099442 w 7467600"/>
              <a:gd name="connsiteY810" fmla="*/ 82568 h 6858000"/>
              <a:gd name="connsiteX811" fmla="*/ 4804137 w 7467600"/>
              <a:gd name="connsiteY811" fmla="*/ 320931 h 6858000"/>
              <a:gd name="connsiteX812" fmla="*/ 4227047 w 7467600"/>
              <a:gd name="connsiteY812" fmla="*/ 313415 h 6858000"/>
              <a:gd name="connsiteX813" fmla="*/ 4346041 w 7467600"/>
              <a:gd name="connsiteY813" fmla="*/ 456086 h 6858000"/>
              <a:gd name="connsiteX814" fmla="*/ 4870967 w 7467600"/>
              <a:gd name="connsiteY814" fmla="*/ 963061 h 6858000"/>
              <a:gd name="connsiteX815" fmla="*/ 4889647 w 7467600"/>
              <a:gd name="connsiteY815" fmla="*/ 957147 h 6858000"/>
              <a:gd name="connsiteX816" fmla="*/ 5422504 w 7467600"/>
              <a:gd name="connsiteY816" fmla="*/ 805191 h 6858000"/>
              <a:gd name="connsiteX817" fmla="*/ 6087656 w 7467600"/>
              <a:gd name="connsiteY817" fmla="*/ 826703 h 6858000"/>
              <a:gd name="connsiteX818" fmla="*/ 6058717 w 7467600"/>
              <a:gd name="connsiteY818" fmla="*/ 865992 h 6858000"/>
              <a:gd name="connsiteX819" fmla="*/ 4974153 w 7467600"/>
              <a:gd name="connsiteY819" fmla="*/ 1045456 h 6858000"/>
              <a:gd name="connsiteX820" fmla="*/ 5627835 w 7467600"/>
              <a:gd name="connsiteY820" fmla="*/ 1472077 h 6858000"/>
              <a:gd name="connsiteX821" fmla="*/ 5629817 w 7467600"/>
              <a:gd name="connsiteY821" fmla="*/ 1471412 h 6858000"/>
              <a:gd name="connsiteX822" fmla="*/ 5634124 w 7467600"/>
              <a:gd name="connsiteY822" fmla="*/ 1470572 h 6858000"/>
              <a:gd name="connsiteX823" fmla="*/ 5755832 w 7467600"/>
              <a:gd name="connsiteY823" fmla="*/ 1383886 h 6858000"/>
              <a:gd name="connsiteX824" fmla="*/ 6014186 w 7467600"/>
              <a:gd name="connsiteY824" fmla="*/ 1279799 h 6858000"/>
              <a:gd name="connsiteX825" fmla="*/ 6901619 w 7467600"/>
              <a:gd name="connsiteY825" fmla="*/ 1047874 h 6858000"/>
              <a:gd name="connsiteX826" fmla="*/ 6931566 w 7467600"/>
              <a:gd name="connsiteY826" fmla="*/ 1062034 h 6858000"/>
              <a:gd name="connsiteX827" fmla="*/ 5790982 w 7467600"/>
              <a:gd name="connsiteY827" fmla="*/ 1561380 h 6858000"/>
              <a:gd name="connsiteX828" fmla="*/ 6188971 w 7467600"/>
              <a:gd name="connsiteY828" fmla="*/ 1755168 h 6858000"/>
              <a:gd name="connsiteX829" fmla="*/ 6202446 w 7467600"/>
              <a:gd name="connsiteY829" fmla="*/ 1752268 h 6858000"/>
              <a:gd name="connsiteX830" fmla="*/ 7179560 w 7467600"/>
              <a:gd name="connsiteY830" fmla="*/ 1467551 h 6858000"/>
              <a:gd name="connsiteX831" fmla="*/ 7158730 w 7467600"/>
              <a:gd name="connsiteY831" fmla="*/ 1507835 h 6858000"/>
              <a:gd name="connsiteX832" fmla="*/ 6326959 w 7467600"/>
              <a:gd name="connsiteY832" fmla="*/ 1817686 h 6858000"/>
              <a:gd name="connsiteX833" fmla="*/ 6537433 w 7467600"/>
              <a:gd name="connsiteY833" fmla="*/ 1907790 h 6858000"/>
              <a:gd name="connsiteX834" fmla="*/ 6550221 w 7467600"/>
              <a:gd name="connsiteY834" fmla="*/ 1910729 h 6858000"/>
              <a:gd name="connsiteX835" fmla="*/ 6964438 w 7467600"/>
              <a:gd name="connsiteY835" fmla="*/ 2209505 h 6858000"/>
              <a:gd name="connsiteX836" fmla="*/ 7367862 w 7467600"/>
              <a:gd name="connsiteY836" fmla="*/ 2806833 h 6858000"/>
              <a:gd name="connsiteX837" fmla="*/ 7364329 w 7467600"/>
              <a:gd name="connsiteY837" fmla="*/ 2826907 h 6858000"/>
              <a:gd name="connsiteX838" fmla="*/ 7290545 w 7467600"/>
              <a:gd name="connsiteY838" fmla="*/ 2850663 h 6858000"/>
              <a:gd name="connsiteX839" fmla="*/ 6472036 w 7467600"/>
              <a:gd name="connsiteY839" fmla="*/ 1959003 h 6858000"/>
              <a:gd name="connsiteX840" fmla="*/ 5792897 w 7467600"/>
              <a:gd name="connsiteY840" fmla="*/ 1647747 h 6858000"/>
              <a:gd name="connsiteX841" fmla="*/ 5842751 w 7467600"/>
              <a:gd name="connsiteY841" fmla="*/ 1816112 h 6858000"/>
              <a:gd name="connsiteX842" fmla="*/ 5847424 w 7467600"/>
              <a:gd name="connsiteY842" fmla="*/ 1815776 h 6858000"/>
              <a:gd name="connsiteX843" fmla="*/ 6399821 w 7467600"/>
              <a:gd name="connsiteY843" fmla="*/ 2344799 h 6858000"/>
              <a:gd name="connsiteX844" fmla="*/ 6323232 w 7467600"/>
              <a:gd name="connsiteY844" fmla="*/ 2389634 h 6858000"/>
              <a:gd name="connsiteX845" fmla="*/ 5942958 w 7467600"/>
              <a:gd name="connsiteY845" fmla="*/ 2077708 h 6858000"/>
              <a:gd name="connsiteX846" fmla="*/ 5921559 w 7467600"/>
              <a:gd name="connsiteY846" fmla="*/ 2378596 h 6858000"/>
              <a:gd name="connsiteX847" fmla="*/ 5817651 w 7467600"/>
              <a:gd name="connsiteY847" fmla="*/ 3023919 h 6858000"/>
              <a:gd name="connsiteX848" fmla="*/ 5729634 w 7467600"/>
              <a:gd name="connsiteY848" fmla="*/ 3051849 h 6858000"/>
              <a:gd name="connsiteX849" fmla="*/ 5611018 w 7467600"/>
              <a:gd name="connsiteY849" fmla="*/ 2316769 h 6858000"/>
              <a:gd name="connsiteX850" fmla="*/ 5687608 w 7467600"/>
              <a:gd name="connsiteY850" fmla="*/ 2039972 h 6858000"/>
              <a:gd name="connsiteX851" fmla="*/ 5657554 w 7467600"/>
              <a:gd name="connsiteY851" fmla="*/ 1576445 h 6858000"/>
              <a:gd name="connsiteX852" fmla="*/ 5150475 w 7467600"/>
              <a:gd name="connsiteY852" fmla="*/ 1274012 h 6858000"/>
              <a:gd name="connsiteX853" fmla="*/ 5349142 w 7467600"/>
              <a:gd name="connsiteY853" fmla="*/ 2204405 h 6858000"/>
              <a:gd name="connsiteX854" fmla="*/ 5262214 w 7467600"/>
              <a:gd name="connsiteY854" fmla="*/ 2233836 h 6858000"/>
              <a:gd name="connsiteX855" fmla="*/ 4981539 w 7467600"/>
              <a:gd name="connsiteY855" fmla="*/ 1542201 h 6858000"/>
              <a:gd name="connsiteX856" fmla="*/ 4958461 w 7467600"/>
              <a:gd name="connsiteY856" fmla="*/ 1136957 h 6858000"/>
              <a:gd name="connsiteX857" fmla="*/ 4655015 w 7467600"/>
              <a:gd name="connsiteY857" fmla="*/ 891426 h 6858000"/>
              <a:gd name="connsiteX858" fmla="*/ 4348002 w 7467600"/>
              <a:gd name="connsiteY858" fmla="*/ 2205895 h 6858000"/>
              <a:gd name="connsiteX859" fmla="*/ 4262250 w 7467600"/>
              <a:gd name="connsiteY859" fmla="*/ 2219972 h 6858000"/>
              <a:gd name="connsiteX860" fmla="*/ 4550611 w 7467600"/>
              <a:gd name="connsiteY860" fmla="*/ 817540 h 6858000"/>
              <a:gd name="connsiteX861" fmla="*/ 4564418 w 7467600"/>
              <a:gd name="connsiteY861" fmla="*/ 808293 h 6858000"/>
              <a:gd name="connsiteX862" fmla="*/ 4266388 w 7467600"/>
              <a:gd name="connsiteY862" fmla="*/ 500083 h 6858000"/>
              <a:gd name="connsiteX863" fmla="*/ 4032842 w 7467600"/>
              <a:gd name="connsiteY863" fmla="*/ 211809 h 6858000"/>
              <a:gd name="connsiteX864" fmla="*/ 3882765 w 7467600"/>
              <a:gd name="connsiteY864" fmla="*/ 0 h 6858000"/>
              <a:gd name="connsiteX865" fmla="*/ 3721337 w 7467600"/>
              <a:gd name="connsiteY865" fmla="*/ 0 h 6858000"/>
              <a:gd name="connsiteX866" fmla="*/ 3797544 w 7467600"/>
              <a:gd name="connsiteY866" fmla="*/ 0 h 6858000"/>
              <a:gd name="connsiteX867" fmla="*/ 3775734 w 7467600"/>
              <a:gd name="connsiteY867" fmla="*/ 95131 h 6858000"/>
              <a:gd name="connsiteX868" fmla="*/ 3724807 w 7467600"/>
              <a:gd name="connsiteY868" fmla="*/ 272257 h 6858000"/>
              <a:gd name="connsiteX869" fmla="*/ 3726844 w 7467600"/>
              <a:gd name="connsiteY869" fmla="*/ 282988 h 6858000"/>
              <a:gd name="connsiteX870" fmla="*/ 3742664 w 7467600"/>
              <a:gd name="connsiteY870" fmla="*/ 279918 h 6858000"/>
              <a:gd name="connsiteX871" fmla="*/ 4103910 w 7467600"/>
              <a:gd name="connsiteY871" fmla="*/ 1161917 h 6858000"/>
              <a:gd name="connsiteX872" fmla="*/ 4020269 w 7467600"/>
              <a:gd name="connsiteY872" fmla="*/ 1200406 h 6858000"/>
              <a:gd name="connsiteX873" fmla="*/ 3674882 w 7467600"/>
              <a:gd name="connsiteY873" fmla="*/ 488524 h 6858000"/>
              <a:gd name="connsiteX874" fmla="*/ 3132682 w 7467600"/>
              <a:gd name="connsiteY874" fmla="*/ 1072284 h 6858000"/>
              <a:gd name="connsiteX875" fmla="*/ 2716346 w 7467600"/>
              <a:gd name="connsiteY875" fmla="*/ 1276376 h 6858000"/>
              <a:gd name="connsiteX876" fmla="*/ 2716772 w 7467600"/>
              <a:gd name="connsiteY876" fmla="*/ 1255462 h 6858000"/>
              <a:gd name="connsiteX877" fmla="*/ 3471096 w 7467600"/>
              <a:gd name="connsiteY877" fmla="*/ 437072 h 6858000"/>
              <a:gd name="connsiteX878" fmla="*/ 3639057 w 7467600"/>
              <a:gd name="connsiteY878" fmla="*/ 286334 h 6858000"/>
              <a:gd name="connsiteX879" fmla="*/ 3640309 w 7467600"/>
              <a:gd name="connsiteY879" fmla="*/ 284664 h 6858000"/>
              <a:gd name="connsiteX880" fmla="*/ 3646022 w 7467600"/>
              <a:gd name="connsiteY880" fmla="*/ 276711 h 6858000"/>
              <a:gd name="connsiteX881" fmla="*/ 3707943 w 7467600"/>
              <a:gd name="connsiteY881" fmla="*/ 65958 h 6858000"/>
              <a:gd name="connsiteX882" fmla="*/ 3721337 w 7467600"/>
              <a:gd name="connsiteY882" fmla="*/ 0 h 6858000"/>
              <a:gd name="connsiteX883" fmla="*/ 2867960 w 7467600"/>
              <a:gd name="connsiteY883" fmla="*/ 0 h 6858000"/>
              <a:gd name="connsiteX884" fmla="*/ 2926351 w 7467600"/>
              <a:gd name="connsiteY884" fmla="*/ 0 h 6858000"/>
              <a:gd name="connsiteX885" fmla="*/ 2902823 w 7467600"/>
              <a:gd name="connsiteY885" fmla="*/ 262929 h 6858000"/>
              <a:gd name="connsiteX886" fmla="*/ 2940663 w 7467600"/>
              <a:gd name="connsiteY886" fmla="*/ 140884 h 6858000"/>
              <a:gd name="connsiteX887" fmla="*/ 2947039 w 7467600"/>
              <a:gd name="connsiteY887" fmla="*/ 122524 h 6858000"/>
              <a:gd name="connsiteX888" fmla="*/ 2984316 w 7467600"/>
              <a:gd name="connsiteY888" fmla="*/ 0 h 6858000"/>
              <a:gd name="connsiteX889" fmla="*/ 3016114 w 7467600"/>
              <a:gd name="connsiteY889" fmla="*/ 0 h 6858000"/>
              <a:gd name="connsiteX890" fmla="*/ 2979949 w 7467600"/>
              <a:gd name="connsiteY890" fmla="*/ 119274 h 6858000"/>
              <a:gd name="connsiteX891" fmla="*/ 3023879 w 7467600"/>
              <a:gd name="connsiteY891" fmla="*/ 0 h 6858000"/>
              <a:gd name="connsiteX892" fmla="*/ 3105400 w 7467600"/>
              <a:gd name="connsiteY892" fmla="*/ 0 h 6858000"/>
              <a:gd name="connsiteX893" fmla="*/ 3094669 w 7467600"/>
              <a:gd name="connsiteY893" fmla="*/ 30308 h 6858000"/>
              <a:gd name="connsiteX894" fmla="*/ 2901945 w 7467600"/>
              <a:gd name="connsiteY894" fmla="*/ 466538 h 6858000"/>
              <a:gd name="connsiteX895" fmla="*/ 2815209 w 7467600"/>
              <a:gd name="connsiteY895" fmla="*/ 497361 h 6858000"/>
              <a:gd name="connsiteX896" fmla="*/ 2844845 w 7467600"/>
              <a:gd name="connsiteY896" fmla="*/ 127638 h 6858000"/>
              <a:gd name="connsiteX897" fmla="*/ 2867960 w 7467600"/>
              <a:gd name="connsiteY897" fmla="*/ 0 h 6858000"/>
              <a:gd name="connsiteX898" fmla="*/ 1057230 w 7467600"/>
              <a:gd name="connsiteY898" fmla="*/ 0 h 6858000"/>
              <a:gd name="connsiteX899" fmla="*/ 1111003 w 7467600"/>
              <a:gd name="connsiteY899" fmla="*/ 0 h 6858000"/>
              <a:gd name="connsiteX900" fmla="*/ 1125553 w 7467600"/>
              <a:gd name="connsiteY900" fmla="*/ 52588 h 6858000"/>
              <a:gd name="connsiteX901" fmla="*/ 1304276 w 7467600"/>
              <a:gd name="connsiteY901" fmla="*/ 476275 h 6858000"/>
              <a:gd name="connsiteX902" fmla="*/ 1492066 w 7467600"/>
              <a:gd name="connsiteY902" fmla="*/ 886333 h 6858000"/>
              <a:gd name="connsiteX903" fmla="*/ 1423698 w 7467600"/>
              <a:gd name="connsiteY903" fmla="*/ 710817 h 6858000"/>
              <a:gd name="connsiteX904" fmla="*/ 1357609 w 7467600"/>
              <a:gd name="connsiteY904" fmla="*/ 532892 h 6858000"/>
              <a:gd name="connsiteX905" fmla="*/ 1309550 w 7467600"/>
              <a:gd name="connsiteY905" fmla="*/ 374031 h 6858000"/>
              <a:gd name="connsiteX906" fmla="*/ 1193673 w 7467600"/>
              <a:gd name="connsiteY906" fmla="*/ 49533 h 6858000"/>
              <a:gd name="connsiteX907" fmla="*/ 1164391 w 7467600"/>
              <a:gd name="connsiteY907" fmla="*/ 0 h 6858000"/>
              <a:gd name="connsiteX908" fmla="*/ 1200666 w 7467600"/>
              <a:gd name="connsiteY908" fmla="*/ 0 h 6858000"/>
              <a:gd name="connsiteX909" fmla="*/ 1223408 w 7467600"/>
              <a:gd name="connsiteY909" fmla="*/ 38996 h 6858000"/>
              <a:gd name="connsiteX910" fmla="*/ 1339635 w 7467600"/>
              <a:gd name="connsiteY910" fmla="*/ 365517 h 6858000"/>
              <a:gd name="connsiteX911" fmla="*/ 1387469 w 7467600"/>
              <a:gd name="connsiteY911" fmla="*/ 523079 h 6858000"/>
              <a:gd name="connsiteX912" fmla="*/ 1452685 w 7467600"/>
              <a:gd name="connsiteY912" fmla="*/ 699806 h 6858000"/>
              <a:gd name="connsiteX913" fmla="*/ 1492092 w 7467600"/>
              <a:gd name="connsiteY913" fmla="*/ 800424 h 6858000"/>
              <a:gd name="connsiteX914" fmla="*/ 1455302 w 7467600"/>
              <a:gd name="connsiteY914" fmla="*/ 632913 h 6858000"/>
              <a:gd name="connsiteX915" fmla="*/ 1222336 w 7467600"/>
              <a:gd name="connsiteY915" fmla="*/ 9480 h 6858000"/>
              <a:gd name="connsiteX916" fmla="*/ 1214634 w 7467600"/>
              <a:gd name="connsiteY916" fmla="*/ 0 h 6858000"/>
              <a:gd name="connsiteX917" fmla="*/ 1289827 w 7467600"/>
              <a:gd name="connsiteY917" fmla="*/ 0 h 6858000"/>
              <a:gd name="connsiteX918" fmla="*/ 1321076 w 7467600"/>
              <a:gd name="connsiteY918" fmla="*/ 59722 h 6858000"/>
              <a:gd name="connsiteX919" fmla="*/ 1512579 w 7467600"/>
              <a:gd name="connsiteY919" fmla="*/ 626441 h 6858000"/>
              <a:gd name="connsiteX920" fmla="*/ 1506076 w 7467600"/>
              <a:gd name="connsiteY920" fmla="*/ 1089289 h 6858000"/>
              <a:gd name="connsiteX921" fmla="*/ 1486346 w 7467600"/>
              <a:gd name="connsiteY921" fmla="*/ 1079919 h 6858000"/>
              <a:gd name="connsiteX922" fmla="*/ 1070511 w 7467600"/>
              <a:gd name="connsiteY922" fmla="*/ 48609 h 6858000"/>
              <a:gd name="connsiteX923" fmla="*/ 1057230 w 7467600"/>
              <a:gd name="connsiteY923" fmla="*/ 0 h 6858000"/>
              <a:gd name="connsiteX924" fmla="*/ 43151 w 7467600"/>
              <a:gd name="connsiteY924" fmla="*/ 0 h 6858000"/>
              <a:gd name="connsiteX925" fmla="*/ 95283 w 7467600"/>
              <a:gd name="connsiteY925" fmla="*/ 0 h 6858000"/>
              <a:gd name="connsiteX926" fmla="*/ 300708 w 7467600"/>
              <a:gd name="connsiteY926" fmla="*/ 154571 h 6858000"/>
              <a:gd name="connsiteX927" fmla="*/ 530414 w 7467600"/>
              <a:gd name="connsiteY927" fmla="*/ 354673 h 6858000"/>
              <a:gd name="connsiteX928" fmla="*/ 333785 w 7467600"/>
              <a:gd name="connsiteY928" fmla="*/ 161564 h 6858000"/>
              <a:gd name="connsiteX929" fmla="*/ 147005 w 7467600"/>
              <a:gd name="connsiteY929" fmla="*/ 0 h 6858000"/>
              <a:gd name="connsiteX930" fmla="*/ 272509 w 7467600"/>
              <a:gd name="connsiteY930" fmla="*/ 0 h 6858000"/>
              <a:gd name="connsiteX931" fmla="*/ 326276 w 7467600"/>
              <a:gd name="connsiteY931" fmla="*/ 45847 h 6858000"/>
              <a:gd name="connsiteX932" fmla="*/ 823759 w 7467600"/>
              <a:gd name="connsiteY932" fmla="*/ 574145 h 6858000"/>
              <a:gd name="connsiteX933" fmla="*/ 811254 w 7467600"/>
              <a:gd name="connsiteY933" fmla="*/ 665546 h 6858000"/>
              <a:gd name="connsiteX934" fmla="*/ 154042 w 7467600"/>
              <a:gd name="connsiteY934" fmla="*/ 261522 h 6858000"/>
              <a:gd name="connsiteX935" fmla="*/ 13550 w 7467600"/>
              <a:gd name="connsiteY935" fmla="*/ 158423 h 6858000"/>
              <a:gd name="connsiteX936" fmla="*/ 0 w 7467600"/>
              <a:gd name="connsiteY936" fmla="*/ 146618 h 6858000"/>
              <a:gd name="connsiteX937" fmla="*/ 0 w 7467600"/>
              <a:gd name="connsiteY937" fmla="*/ 59161 h 6858000"/>
              <a:gd name="connsiteX938" fmla="*/ 45427 w 7467600"/>
              <a:gd name="connsiteY938" fmla="*/ 101078 h 6858000"/>
              <a:gd name="connsiteX939" fmla="*/ 630103 w 7467600"/>
              <a:gd name="connsiteY939" fmla="*/ 485885 h 6858000"/>
              <a:gd name="connsiteX940" fmla="*/ 532040 w 7467600"/>
              <a:gd name="connsiteY940" fmla="*/ 399359 h 6858000"/>
              <a:gd name="connsiteX941" fmla="*/ 517618 w 7467600"/>
              <a:gd name="connsiteY941" fmla="*/ 385726 h 6858000"/>
              <a:gd name="connsiteX942" fmla="*/ 285074 w 7467600"/>
              <a:gd name="connsiteY942" fmla="*/ 182755 h 6858000"/>
              <a:gd name="connsiteX943" fmla="*/ 43151 w 7467600"/>
              <a:gd name="connsiteY94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289862 w 7467600"/>
              <a:gd name="connsiteY10" fmla="*/ 6659827 h 6858000"/>
              <a:gd name="connsiteX11" fmla="*/ 1019354 w 7467600"/>
              <a:gd name="connsiteY11" fmla="*/ 6315006 h 6858000"/>
              <a:gd name="connsiteX12" fmla="*/ 441046 w 7467600"/>
              <a:gd name="connsiteY12" fmla="*/ 6691153 h 6858000"/>
              <a:gd name="connsiteX13" fmla="*/ 1019354 w 7467600"/>
              <a:gd name="connsiteY13" fmla="*/ 6315006 h 6858000"/>
              <a:gd name="connsiteX14" fmla="*/ 991680 w 7467600"/>
              <a:gd name="connsiteY14" fmla="*/ 6298413 h 6858000"/>
              <a:gd name="connsiteX15" fmla="*/ 409060 w 7467600"/>
              <a:gd name="connsiteY15" fmla="*/ 6671470 h 6858000"/>
              <a:gd name="connsiteX16" fmla="*/ 991680 w 7467600"/>
              <a:gd name="connsiteY16" fmla="*/ 6298413 h 6858000"/>
              <a:gd name="connsiteX17" fmla="*/ 103333 w 7467600"/>
              <a:gd name="connsiteY17" fmla="*/ 5699602 h 6858000"/>
              <a:gd name="connsiteX18" fmla="*/ 233938 w 7467600"/>
              <a:gd name="connsiteY18" fmla="*/ 5809416 h 6858000"/>
              <a:gd name="connsiteX19" fmla="*/ 883580 w 7467600"/>
              <a:gd name="connsiteY19" fmla="*/ 6180710 h 6858000"/>
              <a:gd name="connsiteX20" fmla="*/ 487337 w 7467600"/>
              <a:gd name="connsiteY20" fmla="*/ 5950182 h 6858000"/>
              <a:gd name="connsiteX21" fmla="*/ 354051 w 7467600"/>
              <a:gd name="connsiteY21" fmla="*/ 5854912 h 6858000"/>
              <a:gd name="connsiteX22" fmla="*/ 195436 w 7467600"/>
              <a:gd name="connsiteY22" fmla="*/ 5755068 h 6858000"/>
              <a:gd name="connsiteX23" fmla="*/ 103333 w 7467600"/>
              <a:gd name="connsiteY23" fmla="*/ 5699602 h 6858000"/>
              <a:gd name="connsiteX24" fmla="*/ 5539432 w 7467600"/>
              <a:gd name="connsiteY24" fmla="*/ 5642928 h 6858000"/>
              <a:gd name="connsiteX25" fmla="*/ 5555462 w 7467600"/>
              <a:gd name="connsiteY25" fmla="*/ 5694454 h 6858000"/>
              <a:gd name="connsiteX26" fmla="*/ 5828270 w 7467600"/>
              <a:gd name="connsiteY26" fmla="*/ 6320663 h 6858000"/>
              <a:gd name="connsiteX27" fmla="*/ 5947416 w 7467600"/>
              <a:gd name="connsiteY27" fmla="*/ 6574846 h 6858000"/>
              <a:gd name="connsiteX28" fmla="*/ 5539432 w 7467600"/>
              <a:gd name="connsiteY28" fmla="*/ 5642928 h 6858000"/>
              <a:gd name="connsiteX29" fmla="*/ 51253 w 7467600"/>
              <a:gd name="connsiteY29" fmla="*/ 5631825 h 6858000"/>
              <a:gd name="connsiteX30" fmla="*/ 211622 w 7467600"/>
              <a:gd name="connsiteY30" fmla="*/ 5728803 h 6858000"/>
              <a:gd name="connsiteX31" fmla="*/ 371652 w 7467600"/>
              <a:gd name="connsiteY31" fmla="*/ 5829062 h 6858000"/>
              <a:gd name="connsiteX32" fmla="*/ 505903 w 7467600"/>
              <a:gd name="connsiteY32" fmla="*/ 5925221 h 6858000"/>
              <a:gd name="connsiteX33" fmla="*/ 899240 w 7467600"/>
              <a:gd name="connsiteY33" fmla="*/ 6153068 h 6858000"/>
              <a:gd name="connsiteX34" fmla="*/ 988114 w 7467600"/>
              <a:gd name="connsiteY34" fmla="*/ 6174204 h 6858000"/>
              <a:gd name="connsiteX35" fmla="*/ 845971 w 7467600"/>
              <a:gd name="connsiteY35" fmla="*/ 6067177 h 6858000"/>
              <a:gd name="connsiteX36" fmla="*/ 448057 w 7467600"/>
              <a:gd name="connsiteY36" fmla="*/ 5841376 h 6858000"/>
              <a:gd name="connsiteX37" fmla="*/ 51253 w 7467600"/>
              <a:gd name="connsiteY37" fmla="*/ 5631825 h 6858000"/>
              <a:gd name="connsiteX38" fmla="*/ 2606687 w 7467600"/>
              <a:gd name="connsiteY38" fmla="*/ 5630718 h 6858000"/>
              <a:gd name="connsiteX39" fmla="*/ 2645658 w 7467600"/>
              <a:gd name="connsiteY39" fmla="*/ 6640259 h 6858000"/>
              <a:gd name="connsiteX40" fmla="*/ 2606687 w 7467600"/>
              <a:gd name="connsiteY40" fmla="*/ 5630718 h 6858000"/>
              <a:gd name="connsiteX41" fmla="*/ 3642057 w 7467600"/>
              <a:gd name="connsiteY41" fmla="*/ 5573487 h 6858000"/>
              <a:gd name="connsiteX42" fmla="*/ 3632981 w 7467600"/>
              <a:gd name="connsiteY42" fmla="*/ 5579437 h 6858000"/>
              <a:gd name="connsiteX43" fmla="*/ 3382436 w 7467600"/>
              <a:gd name="connsiteY43" fmla="*/ 5952726 h 6858000"/>
              <a:gd name="connsiteX44" fmla="*/ 3191929 w 7467600"/>
              <a:gd name="connsiteY44" fmla="*/ 6662669 h 6858000"/>
              <a:gd name="connsiteX45" fmla="*/ 3369898 w 7467600"/>
              <a:gd name="connsiteY45" fmla="*/ 6081771 h 6858000"/>
              <a:gd name="connsiteX46" fmla="*/ 3642057 w 7467600"/>
              <a:gd name="connsiteY46" fmla="*/ 5573487 h 6858000"/>
              <a:gd name="connsiteX47" fmla="*/ 2650666 w 7467600"/>
              <a:gd name="connsiteY47" fmla="*/ 5530686 h 6858000"/>
              <a:gd name="connsiteX48" fmla="*/ 2650249 w 7467600"/>
              <a:gd name="connsiteY48" fmla="*/ 5532101 h 6858000"/>
              <a:gd name="connsiteX49" fmla="*/ 2663808 w 7467600"/>
              <a:gd name="connsiteY49" fmla="*/ 6535215 h 6858000"/>
              <a:gd name="connsiteX50" fmla="*/ 2665418 w 7467600"/>
              <a:gd name="connsiteY50" fmla="*/ 6132756 h 6858000"/>
              <a:gd name="connsiteX51" fmla="*/ 2650666 w 7467600"/>
              <a:gd name="connsiteY51" fmla="*/ 5530686 h 6858000"/>
              <a:gd name="connsiteX52" fmla="*/ 2680277 w 7467600"/>
              <a:gd name="connsiteY52" fmla="*/ 5479204 h 6858000"/>
              <a:gd name="connsiteX53" fmla="*/ 2678972 w 7467600"/>
              <a:gd name="connsiteY53" fmla="*/ 5481582 h 6858000"/>
              <a:gd name="connsiteX54" fmla="*/ 2696666 w 7467600"/>
              <a:gd name="connsiteY54" fmla="*/ 6133836 h 6858000"/>
              <a:gd name="connsiteX55" fmla="*/ 2695769 w 7467600"/>
              <a:gd name="connsiteY55" fmla="*/ 6390955 h 6858000"/>
              <a:gd name="connsiteX56" fmla="*/ 2739893 w 7467600"/>
              <a:gd name="connsiteY56" fmla="*/ 6108357 h 6858000"/>
              <a:gd name="connsiteX57" fmla="*/ 2680277 w 7467600"/>
              <a:gd name="connsiteY57" fmla="*/ 5479204 h 6858000"/>
              <a:gd name="connsiteX58" fmla="*/ 1132195 w 7467600"/>
              <a:gd name="connsiteY58" fmla="*/ 5467980 h 6858000"/>
              <a:gd name="connsiteX59" fmla="*/ 1679056 w 7467600"/>
              <a:gd name="connsiteY59" fmla="*/ 5516907 h 6858000"/>
              <a:gd name="connsiteX60" fmla="*/ 2128648 w 7467600"/>
              <a:gd name="connsiteY60" fmla="*/ 5474249 h 6858000"/>
              <a:gd name="connsiteX61" fmla="*/ 1825619 w 7467600"/>
              <a:gd name="connsiteY61" fmla="*/ 5478447 h 6858000"/>
              <a:gd name="connsiteX62" fmla="*/ 1737798 w 7467600"/>
              <a:gd name="connsiteY62" fmla="*/ 5483353 h 6858000"/>
              <a:gd name="connsiteX63" fmla="*/ 1132195 w 7467600"/>
              <a:gd name="connsiteY63" fmla="*/ 5467980 h 6858000"/>
              <a:gd name="connsiteX64" fmla="*/ 1456157 w 7467600"/>
              <a:gd name="connsiteY64" fmla="*/ 5371404 h 6858000"/>
              <a:gd name="connsiteX65" fmla="*/ 1244432 w 7467600"/>
              <a:gd name="connsiteY65" fmla="*/ 5385601 h 6858000"/>
              <a:gd name="connsiteX66" fmla="*/ 973990 w 7467600"/>
              <a:gd name="connsiteY66" fmla="*/ 5424940 h 6858000"/>
              <a:gd name="connsiteX67" fmla="*/ 1103809 w 7467600"/>
              <a:gd name="connsiteY67" fmla="*/ 5433720 h 6858000"/>
              <a:gd name="connsiteX68" fmla="*/ 1123454 w 7467600"/>
              <a:gd name="connsiteY68" fmla="*/ 5435727 h 6858000"/>
              <a:gd name="connsiteX69" fmla="*/ 1737017 w 7467600"/>
              <a:gd name="connsiteY69" fmla="*/ 5452183 h 6858000"/>
              <a:gd name="connsiteX70" fmla="*/ 1824397 w 7467600"/>
              <a:gd name="connsiteY70" fmla="*/ 5447757 h 6858000"/>
              <a:gd name="connsiteX71" fmla="*/ 2070059 w 7467600"/>
              <a:gd name="connsiteY71" fmla="*/ 5441660 h 6858000"/>
              <a:gd name="connsiteX72" fmla="*/ 1456157 w 7467600"/>
              <a:gd name="connsiteY72" fmla="*/ 5371404 h 6858000"/>
              <a:gd name="connsiteX73" fmla="*/ 4988186 w 7467600"/>
              <a:gd name="connsiteY73" fmla="*/ 5216467 h 6858000"/>
              <a:gd name="connsiteX74" fmla="*/ 4777334 w 7467600"/>
              <a:gd name="connsiteY74" fmla="*/ 5406072 h 6858000"/>
              <a:gd name="connsiteX75" fmla="*/ 4718341 w 7467600"/>
              <a:gd name="connsiteY75" fmla="*/ 5468043 h 6858000"/>
              <a:gd name="connsiteX76" fmla="*/ 4604655 w 7467600"/>
              <a:gd name="connsiteY76" fmla="*/ 5583434 h 6858000"/>
              <a:gd name="connsiteX77" fmla="*/ 4565074 w 7467600"/>
              <a:gd name="connsiteY77" fmla="*/ 5618550 h 6858000"/>
              <a:gd name="connsiteX78" fmla="*/ 4988186 w 7467600"/>
              <a:gd name="connsiteY78" fmla="*/ 5216467 h 6858000"/>
              <a:gd name="connsiteX79" fmla="*/ 4978032 w 7467600"/>
              <a:gd name="connsiteY79" fmla="*/ 5183809 h 6858000"/>
              <a:gd name="connsiteX80" fmla="*/ 4463413 w 7467600"/>
              <a:gd name="connsiteY80" fmla="*/ 5615162 h 6858000"/>
              <a:gd name="connsiteX81" fmla="*/ 4358134 w 7467600"/>
              <a:gd name="connsiteY81" fmla="*/ 5742791 h 6858000"/>
              <a:gd name="connsiteX82" fmla="*/ 4376219 w 7467600"/>
              <a:gd name="connsiteY82" fmla="*/ 5729027 h 6858000"/>
              <a:gd name="connsiteX83" fmla="*/ 4582340 w 7467600"/>
              <a:gd name="connsiteY83" fmla="*/ 5561037 h 6858000"/>
              <a:gd name="connsiteX84" fmla="*/ 4694684 w 7467600"/>
              <a:gd name="connsiteY84" fmla="*/ 5447098 h 6858000"/>
              <a:gd name="connsiteX85" fmla="*/ 4754123 w 7467600"/>
              <a:gd name="connsiteY85" fmla="*/ 5384643 h 6858000"/>
              <a:gd name="connsiteX86" fmla="*/ 4978032 w 7467600"/>
              <a:gd name="connsiteY86" fmla="*/ 5183809 h 6858000"/>
              <a:gd name="connsiteX87" fmla="*/ 1903353 w 7467600"/>
              <a:gd name="connsiteY87" fmla="*/ 5044827 h 6858000"/>
              <a:gd name="connsiteX88" fmla="*/ 1936931 w 7467600"/>
              <a:gd name="connsiteY88" fmla="*/ 5093954 h 6858000"/>
              <a:gd name="connsiteX89" fmla="*/ 2195868 w 7467600"/>
              <a:gd name="connsiteY89" fmla="*/ 5396574 h 6858000"/>
              <a:gd name="connsiteX90" fmla="*/ 2088852 w 7467600"/>
              <a:gd name="connsiteY90" fmla="*/ 5166123 h 6858000"/>
              <a:gd name="connsiteX91" fmla="*/ 1958241 w 7467600"/>
              <a:gd name="connsiteY91" fmla="*/ 5067955 h 6858000"/>
              <a:gd name="connsiteX92" fmla="*/ 1903353 w 7467600"/>
              <a:gd name="connsiteY92" fmla="*/ 5044827 h 6858000"/>
              <a:gd name="connsiteX93" fmla="*/ 1979378 w 7467600"/>
              <a:gd name="connsiteY93" fmla="*/ 4769504 h 6858000"/>
              <a:gd name="connsiteX94" fmla="*/ 2882120 w 7467600"/>
              <a:gd name="connsiteY94" fmla="*/ 5064547 h 6858000"/>
              <a:gd name="connsiteX95" fmla="*/ 2793103 w 7467600"/>
              <a:gd name="connsiteY95" fmla="*/ 5039699 h 6858000"/>
              <a:gd name="connsiteX96" fmla="*/ 2770041 w 7467600"/>
              <a:gd name="connsiteY96" fmla="*/ 5033634 h 6858000"/>
              <a:gd name="connsiteX97" fmla="*/ 1979378 w 7467600"/>
              <a:gd name="connsiteY97" fmla="*/ 4769504 h 6858000"/>
              <a:gd name="connsiteX98" fmla="*/ 1927410 w 7467600"/>
              <a:gd name="connsiteY98" fmla="*/ 4716164 h 6858000"/>
              <a:gd name="connsiteX99" fmla="*/ 1959587 w 7467600"/>
              <a:gd name="connsiteY99" fmla="*/ 4728849 h 6858000"/>
              <a:gd name="connsiteX100" fmla="*/ 2777707 w 7467600"/>
              <a:gd name="connsiteY100" fmla="*/ 5003991 h 6858000"/>
              <a:gd name="connsiteX101" fmla="*/ 2800768 w 7467600"/>
              <a:gd name="connsiteY101" fmla="*/ 5010056 h 6858000"/>
              <a:gd name="connsiteX102" fmla="*/ 2879408 w 7467600"/>
              <a:gd name="connsiteY102" fmla="*/ 5031590 h 6858000"/>
              <a:gd name="connsiteX103" fmla="*/ 2862295 w 7467600"/>
              <a:gd name="connsiteY103" fmla="*/ 5022958 h 6858000"/>
              <a:gd name="connsiteX104" fmla="*/ 2813343 w 7467600"/>
              <a:gd name="connsiteY104" fmla="*/ 4998369 h 6858000"/>
              <a:gd name="connsiteX105" fmla="*/ 2646245 w 7467600"/>
              <a:gd name="connsiteY105" fmla="*/ 4930999 h 6858000"/>
              <a:gd name="connsiteX106" fmla="*/ 1999243 w 7467600"/>
              <a:gd name="connsiteY106" fmla="*/ 4730524 h 6858000"/>
              <a:gd name="connsiteX107" fmla="*/ 1979527 w 7467600"/>
              <a:gd name="connsiteY107" fmla="*/ 4726651 h 6858000"/>
              <a:gd name="connsiteX108" fmla="*/ 1927410 w 7467600"/>
              <a:gd name="connsiteY108" fmla="*/ 4716164 h 6858000"/>
              <a:gd name="connsiteX109" fmla="*/ 1997014 w 7467600"/>
              <a:gd name="connsiteY109" fmla="*/ 4698007 h 6858000"/>
              <a:gd name="connsiteX110" fmla="*/ 2005458 w 7467600"/>
              <a:gd name="connsiteY110" fmla="*/ 4699540 h 6858000"/>
              <a:gd name="connsiteX111" fmla="*/ 2657186 w 7467600"/>
              <a:gd name="connsiteY111" fmla="*/ 4901687 h 6858000"/>
              <a:gd name="connsiteX112" fmla="*/ 2826662 w 7467600"/>
              <a:gd name="connsiteY112" fmla="*/ 4970362 h 6858000"/>
              <a:gd name="connsiteX113" fmla="*/ 2876100 w 7467600"/>
              <a:gd name="connsiteY113" fmla="*/ 4995397 h 6858000"/>
              <a:gd name="connsiteX114" fmla="*/ 3042600 w 7467600"/>
              <a:gd name="connsiteY114" fmla="*/ 5059532 h 6858000"/>
              <a:gd name="connsiteX115" fmla="*/ 1997014 w 7467600"/>
              <a:gd name="connsiteY115" fmla="*/ 4698007 h 6858000"/>
              <a:gd name="connsiteX116" fmla="*/ 2305292 w 7467600"/>
              <a:gd name="connsiteY116" fmla="*/ 4219492 h 6858000"/>
              <a:gd name="connsiteX117" fmla="*/ 3360922 w 7467600"/>
              <a:gd name="connsiteY117" fmla="*/ 4529373 h 6858000"/>
              <a:gd name="connsiteX118" fmla="*/ 3492420 w 7467600"/>
              <a:gd name="connsiteY118" fmla="*/ 4510145 h 6858000"/>
              <a:gd name="connsiteX119" fmla="*/ 3364086 w 7467600"/>
              <a:gd name="connsiteY119" fmla="*/ 4480340 h 6858000"/>
              <a:gd name="connsiteX120" fmla="*/ 3225818 w 7467600"/>
              <a:gd name="connsiteY120" fmla="*/ 4411822 h 6858000"/>
              <a:gd name="connsiteX121" fmla="*/ 3129696 w 7467600"/>
              <a:gd name="connsiteY121" fmla="*/ 4360704 h 6858000"/>
              <a:gd name="connsiteX122" fmla="*/ 2814545 w 7467600"/>
              <a:gd name="connsiteY122" fmla="*/ 4282955 h 6858000"/>
              <a:gd name="connsiteX123" fmla="*/ 2305292 w 7467600"/>
              <a:gd name="connsiteY123" fmla="*/ 4219492 h 6858000"/>
              <a:gd name="connsiteX124" fmla="*/ 2626982 w 7467600"/>
              <a:gd name="connsiteY124" fmla="*/ 4206450 h 6858000"/>
              <a:gd name="connsiteX125" fmla="*/ 2490617 w 7467600"/>
              <a:gd name="connsiteY125" fmla="*/ 4206951 h 6858000"/>
              <a:gd name="connsiteX126" fmla="*/ 2819869 w 7467600"/>
              <a:gd name="connsiteY126" fmla="*/ 4252936 h 6858000"/>
              <a:gd name="connsiteX127" fmla="*/ 3143018 w 7467600"/>
              <a:gd name="connsiteY127" fmla="*/ 4332698 h 6858000"/>
              <a:gd name="connsiteX128" fmla="*/ 3241520 w 7467600"/>
              <a:gd name="connsiteY128" fmla="*/ 4385112 h 6858000"/>
              <a:gd name="connsiteX129" fmla="*/ 3374575 w 7467600"/>
              <a:gd name="connsiteY129" fmla="*/ 4451517 h 6858000"/>
              <a:gd name="connsiteX130" fmla="*/ 3505221 w 7467600"/>
              <a:gd name="connsiteY130" fmla="*/ 4480757 h 6858000"/>
              <a:gd name="connsiteX131" fmla="*/ 2626982 w 7467600"/>
              <a:gd name="connsiteY131" fmla="*/ 4206450 h 6858000"/>
              <a:gd name="connsiteX132" fmla="*/ 1310106 w 7467600"/>
              <a:gd name="connsiteY132" fmla="*/ 3943217 h 6858000"/>
              <a:gd name="connsiteX133" fmla="*/ 854994 w 7467600"/>
              <a:gd name="connsiteY133" fmla="*/ 4399136 h 6858000"/>
              <a:gd name="connsiteX134" fmla="*/ 742462 w 7467600"/>
              <a:gd name="connsiteY134" fmla="*/ 4594648 h 6858000"/>
              <a:gd name="connsiteX135" fmla="*/ 820602 w 7467600"/>
              <a:gd name="connsiteY135" fmla="*/ 4485915 h 6858000"/>
              <a:gd name="connsiteX136" fmla="*/ 878295 w 7467600"/>
              <a:gd name="connsiteY136" fmla="*/ 4403594 h 6858000"/>
              <a:gd name="connsiteX137" fmla="*/ 1240607 w 7467600"/>
              <a:gd name="connsiteY137" fmla="*/ 4010401 h 6858000"/>
              <a:gd name="connsiteX138" fmla="*/ 1310106 w 7467600"/>
              <a:gd name="connsiteY138" fmla="*/ 3943217 h 6858000"/>
              <a:gd name="connsiteX139" fmla="*/ 1423113 w 7467600"/>
              <a:gd name="connsiteY139" fmla="*/ 3874565 h 6858000"/>
              <a:gd name="connsiteX140" fmla="*/ 1260565 w 7467600"/>
              <a:gd name="connsiteY140" fmla="*/ 4031982 h 6858000"/>
              <a:gd name="connsiteX141" fmla="*/ 901900 w 7467600"/>
              <a:gd name="connsiteY141" fmla="*/ 4421236 h 6858000"/>
              <a:gd name="connsiteX142" fmla="*/ 845044 w 7467600"/>
              <a:gd name="connsiteY142" fmla="*/ 4502436 h 6858000"/>
              <a:gd name="connsiteX143" fmla="*/ 685926 w 7467600"/>
              <a:gd name="connsiteY143" fmla="*/ 4703069 h 6858000"/>
              <a:gd name="connsiteX144" fmla="*/ 684248 w 7467600"/>
              <a:gd name="connsiteY144" fmla="*/ 4706721 h 6858000"/>
              <a:gd name="connsiteX145" fmla="*/ 1423113 w 7467600"/>
              <a:gd name="connsiteY145" fmla="*/ 3874565 h 6858000"/>
              <a:gd name="connsiteX146" fmla="*/ 3316479 w 7467600"/>
              <a:gd name="connsiteY146" fmla="*/ 3872136 h 6858000"/>
              <a:gd name="connsiteX147" fmla="*/ 3546806 w 7467600"/>
              <a:gd name="connsiteY147" fmla="*/ 4356139 h 6858000"/>
              <a:gd name="connsiteX148" fmla="*/ 3364433 w 7467600"/>
              <a:gd name="connsiteY148" fmla="*/ 3953121 h 6858000"/>
              <a:gd name="connsiteX149" fmla="*/ 3316479 w 7467600"/>
              <a:gd name="connsiteY149" fmla="*/ 3872136 h 6858000"/>
              <a:gd name="connsiteX150" fmla="*/ 3291335 w 7467600"/>
              <a:gd name="connsiteY150" fmla="*/ 3767420 h 6858000"/>
              <a:gd name="connsiteX151" fmla="*/ 3390805 w 7467600"/>
              <a:gd name="connsiteY151" fmla="*/ 3937163 h 6858000"/>
              <a:gd name="connsiteX152" fmla="*/ 3579062 w 7467600"/>
              <a:gd name="connsiteY152" fmla="*/ 4359040 h 6858000"/>
              <a:gd name="connsiteX153" fmla="*/ 3467355 w 7467600"/>
              <a:gd name="connsiteY153" fmla="*/ 3988130 h 6858000"/>
              <a:gd name="connsiteX154" fmla="*/ 3310753 w 7467600"/>
              <a:gd name="connsiteY154" fmla="*/ 3787140 h 6858000"/>
              <a:gd name="connsiteX155" fmla="*/ 3291335 w 7467600"/>
              <a:gd name="connsiteY155" fmla="*/ 3767420 h 6858000"/>
              <a:gd name="connsiteX156" fmla="*/ 1635889 w 7467600"/>
              <a:gd name="connsiteY156" fmla="*/ 3709494 h 6858000"/>
              <a:gd name="connsiteX157" fmla="*/ 1634800 w 7467600"/>
              <a:gd name="connsiteY157" fmla="*/ 3731111 h 6858000"/>
              <a:gd name="connsiteX158" fmla="*/ 1635889 w 7467600"/>
              <a:gd name="connsiteY158" fmla="*/ 3709494 h 6858000"/>
              <a:gd name="connsiteX159" fmla="*/ 1510397 w 7467600"/>
              <a:gd name="connsiteY159" fmla="*/ 3684705 h 6858000"/>
              <a:gd name="connsiteX160" fmla="*/ 1146550 w 7467600"/>
              <a:gd name="connsiteY160" fmla="*/ 3802012 h 6858000"/>
              <a:gd name="connsiteX161" fmla="*/ 698834 w 7467600"/>
              <a:gd name="connsiteY161" fmla="*/ 3952272 h 6858000"/>
              <a:gd name="connsiteX162" fmla="*/ 34256 w 7467600"/>
              <a:gd name="connsiteY162" fmla="*/ 4347603 h 6858000"/>
              <a:gd name="connsiteX163" fmla="*/ 527241 w 7467600"/>
              <a:gd name="connsiteY163" fmla="*/ 4065078 h 6858000"/>
              <a:gd name="connsiteX164" fmla="*/ 1510397 w 7467600"/>
              <a:gd name="connsiteY164" fmla="*/ 3684705 h 6858000"/>
              <a:gd name="connsiteX165" fmla="*/ 1313114 w 7467600"/>
              <a:gd name="connsiteY165" fmla="*/ 3655216 h 6858000"/>
              <a:gd name="connsiteX166" fmla="*/ 1109304 w 7467600"/>
              <a:gd name="connsiteY166" fmla="*/ 3669030 h 6858000"/>
              <a:gd name="connsiteX167" fmla="*/ 8129 w 7467600"/>
              <a:gd name="connsiteY167" fmla="*/ 4330519 h 6858000"/>
              <a:gd name="connsiteX168" fmla="*/ 687572 w 7467600"/>
              <a:gd name="connsiteY168" fmla="*/ 3925629 h 6858000"/>
              <a:gd name="connsiteX169" fmla="*/ 1138365 w 7467600"/>
              <a:gd name="connsiteY169" fmla="*/ 3774515 h 6858000"/>
              <a:gd name="connsiteX170" fmla="*/ 1505579 w 7467600"/>
              <a:gd name="connsiteY170" fmla="*/ 3655526 h 6858000"/>
              <a:gd name="connsiteX171" fmla="*/ 1313114 w 7467600"/>
              <a:gd name="connsiteY171" fmla="*/ 3655216 h 6858000"/>
              <a:gd name="connsiteX172" fmla="*/ 3655073 w 7467600"/>
              <a:gd name="connsiteY172" fmla="*/ 3650884 h 6858000"/>
              <a:gd name="connsiteX173" fmla="*/ 3989938 w 7467600"/>
              <a:gd name="connsiteY173" fmla="*/ 3991685 h 6858000"/>
              <a:gd name="connsiteX174" fmla="*/ 4393907 w 7467600"/>
              <a:gd name="connsiteY174" fmla="*/ 4261258 h 6858000"/>
              <a:gd name="connsiteX175" fmla="*/ 4648051 w 7467600"/>
              <a:gd name="connsiteY175" fmla="*/ 4374051 h 6858000"/>
              <a:gd name="connsiteX176" fmla="*/ 4383389 w 7467600"/>
              <a:gd name="connsiteY176" fmla="*/ 4184369 h 6858000"/>
              <a:gd name="connsiteX177" fmla="*/ 4165508 w 7467600"/>
              <a:gd name="connsiteY177" fmla="*/ 4035196 h 6858000"/>
              <a:gd name="connsiteX178" fmla="*/ 4068162 w 7467600"/>
              <a:gd name="connsiteY178" fmla="*/ 3953394 h 6858000"/>
              <a:gd name="connsiteX179" fmla="*/ 3981416 w 7467600"/>
              <a:gd name="connsiteY179" fmla="*/ 3880482 h 6858000"/>
              <a:gd name="connsiteX180" fmla="*/ 3800147 w 7467600"/>
              <a:gd name="connsiteY180" fmla="*/ 3749872 h 6858000"/>
              <a:gd name="connsiteX181" fmla="*/ 3655073 w 7467600"/>
              <a:gd name="connsiteY181" fmla="*/ 3650884 h 6858000"/>
              <a:gd name="connsiteX182" fmla="*/ 3670252 w 7467600"/>
              <a:gd name="connsiteY182" fmla="*/ 3622798 h 6858000"/>
              <a:gd name="connsiteX183" fmla="*/ 3817258 w 7467600"/>
              <a:gd name="connsiteY183" fmla="*/ 3723577 h 6858000"/>
              <a:gd name="connsiteX184" fmla="*/ 4000461 w 7467600"/>
              <a:gd name="connsiteY184" fmla="*/ 3855966 h 6858000"/>
              <a:gd name="connsiteX185" fmla="*/ 4088180 w 7467600"/>
              <a:gd name="connsiteY185" fmla="*/ 3929774 h 6858000"/>
              <a:gd name="connsiteX186" fmla="*/ 4184555 w 7467600"/>
              <a:gd name="connsiteY186" fmla="*/ 4010683 h 6858000"/>
              <a:gd name="connsiteX187" fmla="*/ 4399563 w 7467600"/>
              <a:gd name="connsiteY187" fmla="*/ 4158106 h 6858000"/>
              <a:gd name="connsiteX188" fmla="*/ 4684469 w 7467600"/>
              <a:gd name="connsiteY188" fmla="*/ 4364680 h 6858000"/>
              <a:gd name="connsiteX189" fmla="*/ 4690271 w 7467600"/>
              <a:gd name="connsiteY189" fmla="*/ 4370034 h 6858000"/>
              <a:gd name="connsiteX190" fmla="*/ 4136093 w 7467600"/>
              <a:gd name="connsiteY190" fmla="*/ 3858466 h 6858000"/>
              <a:gd name="connsiteX191" fmla="*/ 3670252 w 7467600"/>
              <a:gd name="connsiteY191" fmla="*/ 3622798 h 6858000"/>
              <a:gd name="connsiteX192" fmla="*/ 4440129 w 7467600"/>
              <a:gd name="connsiteY192" fmla="*/ 3448571 h 6858000"/>
              <a:gd name="connsiteX193" fmla="*/ 4856525 w 7467600"/>
              <a:gd name="connsiteY193" fmla="*/ 3915351 h 6858000"/>
              <a:gd name="connsiteX194" fmla="*/ 5059055 w 7467600"/>
              <a:gd name="connsiteY194" fmla="*/ 4108918 h 6858000"/>
              <a:gd name="connsiteX195" fmla="*/ 5290070 w 7467600"/>
              <a:gd name="connsiteY195" fmla="*/ 4263619 h 6858000"/>
              <a:gd name="connsiteX196" fmla="*/ 4834991 w 7467600"/>
              <a:gd name="connsiteY196" fmla="*/ 3830985 h 6858000"/>
              <a:gd name="connsiteX197" fmla="*/ 4440129 w 7467600"/>
              <a:gd name="connsiteY197" fmla="*/ 3448571 h 6858000"/>
              <a:gd name="connsiteX198" fmla="*/ 4441737 w 7467600"/>
              <a:gd name="connsiteY198" fmla="*/ 3399734 h 6858000"/>
              <a:gd name="connsiteX199" fmla="*/ 4431236 w 7467600"/>
              <a:gd name="connsiteY199" fmla="*/ 3400954 h 6858000"/>
              <a:gd name="connsiteX200" fmla="*/ 4557150 w 7467600"/>
              <a:gd name="connsiteY200" fmla="*/ 3510023 h 6858000"/>
              <a:gd name="connsiteX201" fmla="*/ 4856936 w 7467600"/>
              <a:gd name="connsiteY201" fmla="*/ 3809146 h 6858000"/>
              <a:gd name="connsiteX202" fmla="*/ 5111996 w 7467600"/>
              <a:gd name="connsiteY202" fmla="*/ 4065759 h 6858000"/>
              <a:gd name="connsiteX203" fmla="*/ 5388878 w 7467600"/>
              <a:gd name="connsiteY203" fmla="*/ 4300185 h 6858000"/>
              <a:gd name="connsiteX204" fmla="*/ 5425556 w 7467600"/>
              <a:gd name="connsiteY204" fmla="*/ 4308967 h 6858000"/>
              <a:gd name="connsiteX205" fmla="*/ 4943646 w 7467600"/>
              <a:gd name="connsiteY205" fmla="*/ 3822916 h 6858000"/>
              <a:gd name="connsiteX206" fmla="*/ 4594837 w 7467600"/>
              <a:gd name="connsiteY206" fmla="*/ 3532274 h 6858000"/>
              <a:gd name="connsiteX207" fmla="*/ 4441737 w 7467600"/>
              <a:gd name="connsiteY207" fmla="*/ 3399734 h 6858000"/>
              <a:gd name="connsiteX208" fmla="*/ 5425834 w 7467600"/>
              <a:gd name="connsiteY208" fmla="*/ 3162785 h 6858000"/>
              <a:gd name="connsiteX209" fmla="*/ 5401644 w 7467600"/>
              <a:gd name="connsiteY209" fmla="*/ 3617847 h 6858000"/>
              <a:gd name="connsiteX210" fmla="*/ 5467256 w 7467600"/>
              <a:gd name="connsiteY210" fmla="*/ 4175494 h 6858000"/>
              <a:gd name="connsiteX211" fmla="*/ 5448069 w 7467600"/>
              <a:gd name="connsiteY211" fmla="*/ 3567554 h 6858000"/>
              <a:gd name="connsiteX212" fmla="*/ 5425834 w 7467600"/>
              <a:gd name="connsiteY212" fmla="*/ 3162785 h 6858000"/>
              <a:gd name="connsiteX213" fmla="*/ 1318687 w 7467600"/>
              <a:gd name="connsiteY213" fmla="*/ 3113840 h 6858000"/>
              <a:gd name="connsiteX214" fmla="*/ 1066793 w 7467600"/>
              <a:gd name="connsiteY214" fmla="*/ 3212171 h 6858000"/>
              <a:gd name="connsiteX215" fmla="*/ 993319 w 7467600"/>
              <a:gd name="connsiteY215" fmla="*/ 3247648 h 6858000"/>
              <a:gd name="connsiteX216" fmla="*/ 853081 w 7467600"/>
              <a:gd name="connsiteY216" fmla="*/ 3312410 h 6858000"/>
              <a:gd name="connsiteX217" fmla="*/ 805957 w 7467600"/>
              <a:gd name="connsiteY217" fmla="*/ 3330443 h 6858000"/>
              <a:gd name="connsiteX218" fmla="*/ 1318687 w 7467600"/>
              <a:gd name="connsiteY218" fmla="*/ 3113840 h 6858000"/>
              <a:gd name="connsiteX219" fmla="*/ 5453702 w 7467600"/>
              <a:gd name="connsiteY219" fmla="*/ 3090882 h 6858000"/>
              <a:gd name="connsiteX220" fmla="*/ 5480135 w 7467600"/>
              <a:gd name="connsiteY220" fmla="*/ 3565802 h 6858000"/>
              <a:gd name="connsiteX221" fmla="*/ 5499023 w 7467600"/>
              <a:gd name="connsiteY221" fmla="*/ 4166310 h 6858000"/>
              <a:gd name="connsiteX222" fmla="*/ 5547022 w 7467600"/>
              <a:gd name="connsiteY222" fmla="*/ 3607838 h 6858000"/>
              <a:gd name="connsiteX223" fmla="*/ 5515964 w 7467600"/>
              <a:gd name="connsiteY223" fmla="*/ 3378541 h 6858000"/>
              <a:gd name="connsiteX224" fmla="*/ 5453702 w 7467600"/>
              <a:gd name="connsiteY224" fmla="*/ 3090882 h 6858000"/>
              <a:gd name="connsiteX225" fmla="*/ 1238695 w 7467600"/>
              <a:gd name="connsiteY225" fmla="*/ 3076820 h 6858000"/>
              <a:gd name="connsiteX226" fmla="*/ 716371 w 7467600"/>
              <a:gd name="connsiteY226" fmla="*/ 3293249 h 6858000"/>
              <a:gd name="connsiteX227" fmla="*/ 579522 w 7467600"/>
              <a:gd name="connsiteY227" fmla="*/ 3371759 h 6858000"/>
              <a:gd name="connsiteX228" fmla="*/ 600288 w 7467600"/>
              <a:gd name="connsiteY228" fmla="*/ 3365555 h 6858000"/>
              <a:gd name="connsiteX229" fmla="*/ 840692 w 7467600"/>
              <a:gd name="connsiteY229" fmla="*/ 3284921 h 6858000"/>
              <a:gd name="connsiteX230" fmla="*/ 979248 w 7467600"/>
              <a:gd name="connsiteY230" fmla="*/ 3221003 h 6858000"/>
              <a:gd name="connsiteX231" fmla="*/ 1053282 w 7467600"/>
              <a:gd name="connsiteY231" fmla="*/ 3185247 h 6858000"/>
              <a:gd name="connsiteX232" fmla="*/ 1320603 w 7467600"/>
              <a:gd name="connsiteY232" fmla="*/ 3081281 h 6858000"/>
              <a:gd name="connsiteX233" fmla="*/ 1238695 w 7467600"/>
              <a:gd name="connsiteY233" fmla="*/ 3076820 h 6858000"/>
              <a:gd name="connsiteX234" fmla="*/ 5425627 w 7467600"/>
              <a:gd name="connsiteY234" fmla="*/ 2954192 h 6858000"/>
              <a:gd name="connsiteX235" fmla="*/ 5470770 w 7467600"/>
              <a:gd name="connsiteY235" fmla="*/ 3005435 h 6858000"/>
              <a:gd name="connsiteX236" fmla="*/ 5519779 w 7467600"/>
              <a:gd name="connsiteY236" fmla="*/ 4359223 h 6858000"/>
              <a:gd name="connsiteX237" fmla="*/ 5520293 w 7467600"/>
              <a:gd name="connsiteY237" fmla="*/ 4360602 h 6858000"/>
              <a:gd name="connsiteX238" fmla="*/ 5767221 w 7467600"/>
              <a:gd name="connsiteY238" fmla="*/ 4665564 h 6858000"/>
              <a:gd name="connsiteX239" fmla="*/ 6937169 w 7467600"/>
              <a:gd name="connsiteY239" fmla="*/ 4815941 h 6858000"/>
              <a:gd name="connsiteX240" fmla="*/ 6953922 w 7467600"/>
              <a:gd name="connsiteY240" fmla="*/ 4890068 h 6858000"/>
              <a:gd name="connsiteX241" fmla="*/ 6071359 w 7467600"/>
              <a:gd name="connsiteY241" fmla="*/ 4770770 h 6858000"/>
              <a:gd name="connsiteX242" fmla="*/ 6038839 w 7467600"/>
              <a:gd name="connsiteY242" fmla="*/ 4764474 h 6858000"/>
              <a:gd name="connsiteX243" fmla="*/ 6038706 w 7467600"/>
              <a:gd name="connsiteY243" fmla="*/ 4763847 h 6858000"/>
              <a:gd name="connsiteX244" fmla="*/ 6037784 w 7467600"/>
              <a:gd name="connsiteY244" fmla="*/ 4764270 h 6858000"/>
              <a:gd name="connsiteX245" fmla="*/ 6038839 w 7467600"/>
              <a:gd name="connsiteY245" fmla="*/ 4764474 h 6858000"/>
              <a:gd name="connsiteX246" fmla="*/ 6040338 w 7467600"/>
              <a:gd name="connsiteY246" fmla="*/ 4771418 h 6858000"/>
              <a:gd name="connsiteX247" fmla="*/ 6024488 w 7467600"/>
              <a:gd name="connsiteY247" fmla="*/ 4809903 h 6858000"/>
              <a:gd name="connsiteX248" fmla="*/ 5599771 w 7467600"/>
              <a:gd name="connsiteY248" fmla="*/ 5509652 h 6858000"/>
              <a:gd name="connsiteX249" fmla="*/ 5548843 w 7467600"/>
              <a:gd name="connsiteY249" fmla="*/ 5563845 h 6858000"/>
              <a:gd name="connsiteX250" fmla="*/ 5940952 w 7467600"/>
              <a:gd name="connsiteY250" fmla="*/ 6250028 h 6858000"/>
              <a:gd name="connsiteX251" fmla="*/ 6043441 w 7467600"/>
              <a:gd name="connsiteY251" fmla="*/ 6665847 h 6858000"/>
              <a:gd name="connsiteX252" fmla="*/ 6093432 w 7467600"/>
              <a:gd name="connsiteY252" fmla="*/ 6858000 h 6858000"/>
              <a:gd name="connsiteX253" fmla="*/ 6034344 w 7467600"/>
              <a:gd name="connsiteY253" fmla="*/ 6858000 h 6858000"/>
              <a:gd name="connsiteX254" fmla="*/ 6026679 w 7467600"/>
              <a:gd name="connsiteY254" fmla="*/ 6836959 h 6858000"/>
              <a:gd name="connsiteX255" fmla="*/ 5800441 w 7467600"/>
              <a:gd name="connsiteY255" fmla="*/ 6335286 h 6858000"/>
              <a:gd name="connsiteX256" fmla="*/ 5526562 w 7467600"/>
              <a:gd name="connsiteY256" fmla="*/ 5705388 h 6858000"/>
              <a:gd name="connsiteX257" fmla="*/ 5519640 w 7467600"/>
              <a:gd name="connsiteY257" fmla="*/ 5683774 h 6858000"/>
              <a:gd name="connsiteX258" fmla="*/ 5844559 w 7467600"/>
              <a:gd name="connsiteY258" fmla="*/ 6553349 h 6858000"/>
              <a:gd name="connsiteX259" fmla="*/ 5975994 w 7467600"/>
              <a:gd name="connsiteY259" fmla="*/ 6858000 h 6858000"/>
              <a:gd name="connsiteX260" fmla="*/ 5898547 w 7467600"/>
              <a:gd name="connsiteY260" fmla="*/ 6858000 h 6858000"/>
              <a:gd name="connsiteX261" fmla="*/ 5682041 w 7467600"/>
              <a:gd name="connsiteY261" fmla="*/ 6355860 h 6858000"/>
              <a:gd name="connsiteX262" fmla="*/ 5461758 w 7467600"/>
              <a:gd name="connsiteY262" fmla="*/ 5820220 h 6858000"/>
              <a:gd name="connsiteX263" fmla="*/ 5237282 w 7467600"/>
              <a:gd name="connsiteY263" fmla="*/ 6579086 h 6858000"/>
              <a:gd name="connsiteX264" fmla="*/ 5115009 w 7467600"/>
              <a:gd name="connsiteY264" fmla="*/ 6858000 h 6858000"/>
              <a:gd name="connsiteX265" fmla="*/ 5028074 w 7467600"/>
              <a:gd name="connsiteY265" fmla="*/ 6858000 h 6858000"/>
              <a:gd name="connsiteX266" fmla="*/ 5079508 w 7467600"/>
              <a:gd name="connsiteY266" fmla="*/ 6749074 h 6858000"/>
              <a:gd name="connsiteX267" fmla="*/ 5371846 w 7467600"/>
              <a:gd name="connsiteY267" fmla="*/ 5924413 h 6858000"/>
              <a:gd name="connsiteX268" fmla="*/ 5270512 w 7467600"/>
              <a:gd name="connsiteY268" fmla="*/ 6138975 h 6858000"/>
              <a:gd name="connsiteX269" fmla="*/ 5062409 w 7467600"/>
              <a:gd name="connsiteY269" fmla="*/ 6653544 h 6858000"/>
              <a:gd name="connsiteX270" fmla="*/ 5036628 w 7467600"/>
              <a:gd name="connsiteY270" fmla="*/ 6754247 h 6858000"/>
              <a:gd name="connsiteX271" fmla="*/ 5009112 w 7467600"/>
              <a:gd name="connsiteY271" fmla="*/ 6858000 h 6858000"/>
              <a:gd name="connsiteX272" fmla="*/ 4976679 w 7467600"/>
              <a:gd name="connsiteY272" fmla="*/ 6858000 h 6858000"/>
              <a:gd name="connsiteX273" fmla="*/ 5006537 w 7467600"/>
              <a:gd name="connsiteY273" fmla="*/ 6747068 h 6858000"/>
              <a:gd name="connsiteX274" fmla="*/ 5032723 w 7467600"/>
              <a:gd name="connsiteY274" fmla="*/ 6644957 h 6858000"/>
              <a:gd name="connsiteX275" fmla="*/ 5242949 w 7467600"/>
              <a:gd name="connsiteY275" fmla="*/ 6125175 h 6858000"/>
              <a:gd name="connsiteX276" fmla="*/ 5286321 w 7467600"/>
              <a:gd name="connsiteY276" fmla="*/ 6033555 h 6858000"/>
              <a:gd name="connsiteX277" fmla="*/ 5008210 w 7467600"/>
              <a:gd name="connsiteY277" fmla="*/ 6649194 h 6858000"/>
              <a:gd name="connsiteX278" fmla="*/ 4986321 w 7467600"/>
              <a:gd name="connsiteY278" fmla="*/ 6765687 h 6858000"/>
              <a:gd name="connsiteX279" fmla="*/ 4973474 w 7467600"/>
              <a:gd name="connsiteY279" fmla="*/ 6858000 h 6858000"/>
              <a:gd name="connsiteX280" fmla="*/ 4907178 w 7467600"/>
              <a:gd name="connsiteY280" fmla="*/ 6858000 h 6858000"/>
              <a:gd name="connsiteX281" fmla="*/ 4910810 w 7467600"/>
              <a:gd name="connsiteY281" fmla="*/ 6829660 h 6858000"/>
              <a:gd name="connsiteX282" fmla="*/ 4987461 w 7467600"/>
              <a:gd name="connsiteY282" fmla="*/ 6432994 h 6858000"/>
              <a:gd name="connsiteX283" fmla="*/ 5179262 w 7467600"/>
              <a:gd name="connsiteY283" fmla="*/ 6035044 h 6858000"/>
              <a:gd name="connsiteX284" fmla="*/ 4689678 w 7467600"/>
              <a:gd name="connsiteY284" fmla="*/ 6440241 h 6858000"/>
              <a:gd name="connsiteX285" fmla="*/ 4477543 w 7467600"/>
              <a:gd name="connsiteY285" fmla="*/ 6674836 h 6858000"/>
              <a:gd name="connsiteX286" fmla="*/ 4329957 w 7467600"/>
              <a:gd name="connsiteY286" fmla="*/ 6858000 h 6858000"/>
              <a:gd name="connsiteX287" fmla="*/ 4218595 w 7467600"/>
              <a:gd name="connsiteY287" fmla="*/ 6858000 h 6858000"/>
              <a:gd name="connsiteX288" fmla="*/ 4368888 w 7467600"/>
              <a:gd name="connsiteY288" fmla="*/ 6668412 h 6858000"/>
              <a:gd name="connsiteX289" fmla="*/ 4563091 w 7467600"/>
              <a:gd name="connsiteY289" fmla="*/ 6442508 h 6858000"/>
              <a:gd name="connsiteX290" fmla="*/ 5387324 w 7467600"/>
              <a:gd name="connsiteY290" fmla="*/ 5705830 h 6858000"/>
              <a:gd name="connsiteX291" fmla="*/ 5073620 w 7467600"/>
              <a:gd name="connsiteY291" fmla="*/ 5955437 h 6858000"/>
              <a:gd name="connsiteX292" fmla="*/ 4689789 w 7467600"/>
              <a:gd name="connsiteY292" fmla="*/ 6268382 h 6858000"/>
              <a:gd name="connsiteX293" fmla="*/ 4418722 w 7467600"/>
              <a:gd name="connsiteY293" fmla="*/ 6570886 h 6858000"/>
              <a:gd name="connsiteX294" fmla="*/ 4214944 w 7467600"/>
              <a:gd name="connsiteY294" fmla="*/ 6858000 h 6858000"/>
              <a:gd name="connsiteX295" fmla="*/ 4177898 w 7467600"/>
              <a:gd name="connsiteY295" fmla="*/ 6858000 h 6858000"/>
              <a:gd name="connsiteX296" fmla="*/ 4391597 w 7467600"/>
              <a:gd name="connsiteY296" fmla="*/ 6556370 h 6858000"/>
              <a:gd name="connsiteX297" fmla="*/ 4668889 w 7467600"/>
              <a:gd name="connsiteY297" fmla="*/ 6246399 h 6858000"/>
              <a:gd name="connsiteX298" fmla="*/ 5055427 w 7467600"/>
              <a:gd name="connsiteY298" fmla="*/ 5931476 h 6858000"/>
              <a:gd name="connsiteX299" fmla="*/ 5371814 w 7467600"/>
              <a:gd name="connsiteY299" fmla="*/ 5678975 h 6858000"/>
              <a:gd name="connsiteX300" fmla="*/ 4987918 w 7467600"/>
              <a:gd name="connsiteY300" fmla="*/ 5838701 h 6858000"/>
              <a:gd name="connsiteX301" fmla="*/ 4317146 w 7467600"/>
              <a:gd name="connsiteY301" fmla="*/ 6587716 h 6858000"/>
              <a:gd name="connsiteX302" fmla="*/ 4171627 w 7467600"/>
              <a:gd name="connsiteY302" fmla="*/ 6858000 h 6858000"/>
              <a:gd name="connsiteX303" fmla="*/ 4081585 w 7467600"/>
              <a:gd name="connsiteY303" fmla="*/ 6858000 h 6858000"/>
              <a:gd name="connsiteX304" fmla="*/ 4238603 w 7467600"/>
              <a:gd name="connsiteY304" fmla="*/ 6559341 h 6858000"/>
              <a:gd name="connsiteX305" fmla="*/ 4778333 w 7467600"/>
              <a:gd name="connsiteY305" fmla="*/ 5873626 h 6858000"/>
              <a:gd name="connsiteX306" fmla="*/ 5414185 w 7467600"/>
              <a:gd name="connsiteY306" fmla="*/ 5573882 h 6858000"/>
              <a:gd name="connsiteX307" fmla="*/ 5959648 w 7467600"/>
              <a:gd name="connsiteY307" fmla="*/ 4760797 h 6858000"/>
              <a:gd name="connsiteX308" fmla="*/ 5355019 w 7467600"/>
              <a:gd name="connsiteY308" fmla="*/ 4734672 h 6858000"/>
              <a:gd name="connsiteX309" fmla="*/ 5083565 w 7467600"/>
              <a:gd name="connsiteY309" fmla="*/ 5179121 h 6858000"/>
              <a:gd name="connsiteX310" fmla="*/ 4713577 w 7467600"/>
              <a:gd name="connsiteY310" fmla="*/ 5616803 h 6858000"/>
              <a:gd name="connsiteX311" fmla="*/ 3989559 w 7467600"/>
              <a:gd name="connsiteY311" fmla="*/ 6145945 h 6858000"/>
              <a:gd name="connsiteX312" fmla="*/ 3939824 w 7467600"/>
              <a:gd name="connsiteY312" fmla="*/ 6066900 h 6858000"/>
              <a:gd name="connsiteX313" fmla="*/ 4584537 w 7467600"/>
              <a:gd name="connsiteY313" fmla="*/ 5324826 h 6858000"/>
              <a:gd name="connsiteX314" fmla="*/ 5037105 w 7467600"/>
              <a:gd name="connsiteY314" fmla="*/ 5088765 h 6858000"/>
              <a:gd name="connsiteX315" fmla="*/ 5039930 w 7467600"/>
              <a:gd name="connsiteY315" fmla="*/ 5089585 h 6858000"/>
              <a:gd name="connsiteX316" fmla="*/ 5263764 w 7467600"/>
              <a:gd name="connsiteY316" fmla="*/ 4735525 h 6858000"/>
              <a:gd name="connsiteX317" fmla="*/ 4086300 w 7467600"/>
              <a:gd name="connsiteY317" fmla="*/ 4884599 h 6858000"/>
              <a:gd name="connsiteX318" fmla="*/ 4085485 w 7467600"/>
              <a:gd name="connsiteY318" fmla="*/ 4899070 h 6858000"/>
              <a:gd name="connsiteX319" fmla="*/ 3871915 w 7467600"/>
              <a:gd name="connsiteY319" fmla="*/ 5253645 h 6858000"/>
              <a:gd name="connsiteX320" fmla="*/ 3799374 w 7467600"/>
              <a:gd name="connsiteY320" fmla="*/ 5466127 h 6858000"/>
              <a:gd name="connsiteX321" fmla="*/ 3498850 w 7467600"/>
              <a:gd name="connsiteY321" fmla="*/ 6661888 h 6858000"/>
              <a:gd name="connsiteX322" fmla="*/ 3399216 w 7467600"/>
              <a:gd name="connsiteY322" fmla="*/ 6858000 h 6858000"/>
              <a:gd name="connsiteX323" fmla="*/ 3303688 w 7467600"/>
              <a:gd name="connsiteY323" fmla="*/ 6858000 h 6858000"/>
              <a:gd name="connsiteX324" fmla="*/ 3391774 w 7467600"/>
              <a:gd name="connsiteY324" fmla="*/ 6697181 h 6858000"/>
              <a:gd name="connsiteX325" fmla="*/ 3735540 w 7467600"/>
              <a:gd name="connsiteY325" fmla="*/ 5546923 h 6858000"/>
              <a:gd name="connsiteX326" fmla="*/ 3729438 w 7467600"/>
              <a:gd name="connsiteY326" fmla="*/ 5569058 h 6858000"/>
              <a:gd name="connsiteX327" fmla="*/ 3707782 w 7467600"/>
              <a:gd name="connsiteY327" fmla="*/ 5644908 h 6858000"/>
              <a:gd name="connsiteX328" fmla="*/ 3583827 w 7467600"/>
              <a:gd name="connsiteY328" fmla="*/ 6039215 h 6858000"/>
              <a:gd name="connsiteX329" fmla="*/ 3547861 w 7467600"/>
              <a:gd name="connsiteY329" fmla="*/ 6129609 h 6858000"/>
              <a:gd name="connsiteX330" fmla="*/ 3490905 w 7467600"/>
              <a:gd name="connsiteY330" fmla="*/ 6277660 h 6858000"/>
              <a:gd name="connsiteX331" fmla="*/ 3455859 w 7467600"/>
              <a:gd name="connsiteY331" fmla="*/ 6391301 h 6858000"/>
              <a:gd name="connsiteX332" fmla="*/ 3429112 w 7467600"/>
              <a:gd name="connsiteY332" fmla="*/ 6479469 h 6858000"/>
              <a:gd name="connsiteX333" fmla="*/ 3304862 w 7467600"/>
              <a:gd name="connsiteY333" fmla="*/ 6796476 h 6858000"/>
              <a:gd name="connsiteX334" fmla="*/ 3276071 w 7467600"/>
              <a:gd name="connsiteY334" fmla="*/ 6858000 h 6858000"/>
              <a:gd name="connsiteX335" fmla="*/ 3240805 w 7467600"/>
              <a:gd name="connsiteY335" fmla="*/ 6858000 h 6858000"/>
              <a:gd name="connsiteX336" fmla="*/ 3275917 w 7467600"/>
              <a:gd name="connsiteY336" fmla="*/ 6783192 h 6858000"/>
              <a:gd name="connsiteX337" fmla="*/ 3399358 w 7467600"/>
              <a:gd name="connsiteY337" fmla="*/ 6469011 h 6858000"/>
              <a:gd name="connsiteX338" fmla="*/ 3425650 w 7467600"/>
              <a:gd name="connsiteY338" fmla="*/ 6381333 h 6858000"/>
              <a:gd name="connsiteX339" fmla="*/ 3460661 w 7467600"/>
              <a:gd name="connsiteY339" fmla="*/ 6266763 h 6858000"/>
              <a:gd name="connsiteX340" fmla="*/ 3518021 w 7467600"/>
              <a:gd name="connsiteY340" fmla="*/ 6117298 h 6858000"/>
              <a:gd name="connsiteX341" fmla="*/ 3554035 w 7467600"/>
              <a:gd name="connsiteY341" fmla="*/ 6027832 h 6858000"/>
              <a:gd name="connsiteX342" fmla="*/ 3677174 w 7467600"/>
              <a:gd name="connsiteY342" fmla="*/ 5636351 h 6858000"/>
              <a:gd name="connsiteX343" fmla="*/ 3698819 w 7467600"/>
              <a:gd name="connsiteY343" fmla="*/ 5560503 h 6858000"/>
              <a:gd name="connsiteX344" fmla="*/ 3702094 w 7467600"/>
              <a:gd name="connsiteY344" fmla="*/ 5549194 h 6858000"/>
              <a:gd name="connsiteX345" fmla="*/ 3398355 w 7467600"/>
              <a:gd name="connsiteY345" fmla="*/ 6094603 h 6858000"/>
              <a:gd name="connsiteX346" fmla="*/ 3193941 w 7467600"/>
              <a:gd name="connsiteY346" fmla="*/ 6798775 h 6858000"/>
              <a:gd name="connsiteX347" fmla="*/ 3184140 w 7467600"/>
              <a:gd name="connsiteY347" fmla="*/ 6858000 h 6858000"/>
              <a:gd name="connsiteX348" fmla="*/ 3099978 w 7467600"/>
              <a:gd name="connsiteY348" fmla="*/ 6858000 h 6858000"/>
              <a:gd name="connsiteX349" fmla="*/ 3101556 w 7467600"/>
              <a:gd name="connsiteY349" fmla="*/ 6843337 h 6858000"/>
              <a:gd name="connsiteX350" fmla="*/ 3370162 w 7467600"/>
              <a:gd name="connsiteY350" fmla="*/ 5785550 h 6858000"/>
              <a:gd name="connsiteX351" fmla="*/ 3746477 w 7467600"/>
              <a:gd name="connsiteY351" fmla="*/ 5377889 h 6858000"/>
              <a:gd name="connsiteX352" fmla="*/ 3863399 w 7467600"/>
              <a:gd name="connsiteY352" fmla="*/ 5087257 h 6858000"/>
              <a:gd name="connsiteX353" fmla="*/ 3968712 w 7467600"/>
              <a:gd name="connsiteY353" fmla="*/ 4913989 h 6858000"/>
              <a:gd name="connsiteX354" fmla="*/ 2792390 w 7467600"/>
              <a:gd name="connsiteY354" fmla="*/ 5382974 h 6858000"/>
              <a:gd name="connsiteX355" fmla="*/ 2714982 w 7467600"/>
              <a:gd name="connsiteY355" fmla="*/ 5427051 h 6858000"/>
              <a:gd name="connsiteX356" fmla="*/ 2813361 w 7467600"/>
              <a:gd name="connsiteY356" fmla="*/ 6023912 h 6858000"/>
              <a:gd name="connsiteX357" fmla="*/ 2688430 w 7467600"/>
              <a:gd name="connsiteY357" fmla="*/ 6801564 h 6858000"/>
              <a:gd name="connsiteX358" fmla="*/ 2629626 w 7467600"/>
              <a:gd name="connsiteY358" fmla="*/ 6763394 h 6858000"/>
              <a:gd name="connsiteX359" fmla="*/ 2565328 w 7467600"/>
              <a:gd name="connsiteY359" fmla="*/ 5516399 h 6858000"/>
              <a:gd name="connsiteX360" fmla="*/ 1922999 w 7467600"/>
              <a:gd name="connsiteY360" fmla="*/ 5980343 h 6858000"/>
              <a:gd name="connsiteX361" fmla="*/ 1950261 w 7467600"/>
              <a:gd name="connsiteY361" fmla="*/ 6405858 h 6858000"/>
              <a:gd name="connsiteX362" fmla="*/ 2365554 w 7467600"/>
              <a:gd name="connsiteY362" fmla="*/ 6759107 h 6858000"/>
              <a:gd name="connsiteX363" fmla="*/ 2424142 w 7467600"/>
              <a:gd name="connsiteY363" fmla="*/ 6858000 h 6858000"/>
              <a:gd name="connsiteX364" fmla="*/ 2395994 w 7467600"/>
              <a:gd name="connsiteY364" fmla="*/ 6858000 h 6858000"/>
              <a:gd name="connsiteX365" fmla="*/ 2392863 w 7467600"/>
              <a:gd name="connsiteY365" fmla="*/ 6852964 h 6858000"/>
              <a:gd name="connsiteX366" fmla="*/ 2017589 w 7467600"/>
              <a:gd name="connsiteY366" fmla="*/ 6493982 h 6858000"/>
              <a:gd name="connsiteX367" fmla="*/ 2147336 w 7467600"/>
              <a:gd name="connsiteY367" fmla="*/ 6594052 h 6858000"/>
              <a:gd name="connsiteX368" fmla="*/ 2207047 w 7467600"/>
              <a:gd name="connsiteY368" fmla="*/ 6654540 h 6858000"/>
              <a:gd name="connsiteX369" fmla="*/ 2299106 w 7467600"/>
              <a:gd name="connsiteY369" fmla="*/ 6778931 h 6858000"/>
              <a:gd name="connsiteX370" fmla="*/ 2314430 w 7467600"/>
              <a:gd name="connsiteY370" fmla="*/ 6801144 h 6858000"/>
              <a:gd name="connsiteX371" fmla="*/ 2352406 w 7467600"/>
              <a:gd name="connsiteY371" fmla="*/ 6858000 h 6858000"/>
              <a:gd name="connsiteX372" fmla="*/ 2314492 w 7467600"/>
              <a:gd name="connsiteY372" fmla="*/ 6858000 h 6858000"/>
              <a:gd name="connsiteX373" fmla="*/ 2288095 w 7467600"/>
              <a:gd name="connsiteY373" fmla="*/ 6818030 h 6858000"/>
              <a:gd name="connsiteX374" fmla="*/ 2272768 w 7467600"/>
              <a:gd name="connsiteY374" fmla="*/ 6795822 h 6858000"/>
              <a:gd name="connsiteX375" fmla="*/ 2182715 w 7467600"/>
              <a:gd name="connsiteY375" fmla="*/ 6675071 h 6858000"/>
              <a:gd name="connsiteX376" fmla="*/ 2032061 w 7467600"/>
              <a:gd name="connsiteY376" fmla="*/ 6541380 h 6858000"/>
              <a:gd name="connsiteX377" fmla="*/ 2257220 w 7467600"/>
              <a:gd name="connsiteY377" fmla="*/ 6826257 h 6858000"/>
              <a:gd name="connsiteX378" fmla="*/ 2281324 w 7467600"/>
              <a:gd name="connsiteY378" fmla="*/ 6858000 h 6858000"/>
              <a:gd name="connsiteX379" fmla="*/ 2242860 w 7467600"/>
              <a:gd name="connsiteY379" fmla="*/ 6858000 h 6858000"/>
              <a:gd name="connsiteX380" fmla="*/ 2232818 w 7467600"/>
              <a:gd name="connsiteY380" fmla="*/ 6844926 h 6858000"/>
              <a:gd name="connsiteX381" fmla="*/ 1990172 w 7467600"/>
              <a:gd name="connsiteY381" fmla="*/ 6542121 h 6858000"/>
              <a:gd name="connsiteX382" fmla="*/ 2124090 w 7467600"/>
              <a:gd name="connsiteY382" fmla="*/ 6761017 h 6858000"/>
              <a:gd name="connsiteX383" fmla="*/ 2200380 w 7467600"/>
              <a:gd name="connsiteY383" fmla="*/ 6858000 h 6858000"/>
              <a:gd name="connsiteX384" fmla="*/ 2147507 w 7467600"/>
              <a:gd name="connsiteY384" fmla="*/ 6858000 h 6858000"/>
              <a:gd name="connsiteX385" fmla="*/ 2070668 w 7467600"/>
              <a:gd name="connsiteY385" fmla="*/ 6761520 h 6858000"/>
              <a:gd name="connsiteX386" fmla="*/ 1975142 w 7467600"/>
              <a:gd name="connsiteY386" fmla="*/ 6585570 h 6858000"/>
              <a:gd name="connsiteX387" fmla="*/ 2050035 w 7467600"/>
              <a:gd name="connsiteY387" fmla="*/ 6813345 h 6858000"/>
              <a:gd name="connsiteX388" fmla="*/ 2063025 w 7467600"/>
              <a:gd name="connsiteY388" fmla="*/ 6858000 h 6858000"/>
              <a:gd name="connsiteX389" fmla="*/ 2021675 w 7467600"/>
              <a:gd name="connsiteY389" fmla="*/ 6858000 h 6858000"/>
              <a:gd name="connsiteX390" fmla="*/ 2019308 w 7467600"/>
              <a:gd name="connsiteY390" fmla="*/ 6847118 h 6858000"/>
              <a:gd name="connsiteX391" fmla="*/ 1938835 w 7467600"/>
              <a:gd name="connsiteY391" fmla="*/ 6551160 h 6858000"/>
              <a:gd name="connsiteX392" fmla="*/ 1953230 w 7467600"/>
              <a:gd name="connsiteY392" fmla="*/ 6759699 h 6858000"/>
              <a:gd name="connsiteX393" fmla="*/ 1956763 w 7467600"/>
              <a:gd name="connsiteY393" fmla="*/ 6778191 h 6858000"/>
              <a:gd name="connsiteX394" fmla="*/ 1967925 w 7467600"/>
              <a:gd name="connsiteY394" fmla="*/ 6858000 h 6858000"/>
              <a:gd name="connsiteX395" fmla="*/ 1936622 w 7467600"/>
              <a:gd name="connsiteY395" fmla="*/ 6858000 h 6858000"/>
              <a:gd name="connsiteX396" fmla="*/ 1926261 w 7467600"/>
              <a:gd name="connsiteY396" fmla="*/ 6784064 h 6858000"/>
              <a:gd name="connsiteX397" fmla="*/ 1922724 w 7467600"/>
              <a:gd name="connsiteY397" fmla="*/ 6765577 h 6858000"/>
              <a:gd name="connsiteX398" fmla="*/ 1904650 w 7467600"/>
              <a:gd name="connsiteY398" fmla="*/ 6639616 h 6858000"/>
              <a:gd name="connsiteX399" fmla="*/ 1885273 w 7467600"/>
              <a:gd name="connsiteY399" fmla="*/ 6858000 h 6858000"/>
              <a:gd name="connsiteX400" fmla="*/ 1854363 w 7467600"/>
              <a:gd name="connsiteY400" fmla="*/ 6858000 h 6858000"/>
              <a:gd name="connsiteX401" fmla="*/ 1880391 w 7467600"/>
              <a:gd name="connsiteY401" fmla="*/ 6603796 h 6858000"/>
              <a:gd name="connsiteX402" fmla="*/ 1818273 w 7467600"/>
              <a:gd name="connsiteY402" fmla="*/ 6715729 h 6858000"/>
              <a:gd name="connsiteX403" fmla="*/ 1794691 w 7467600"/>
              <a:gd name="connsiteY403" fmla="*/ 6843239 h 6858000"/>
              <a:gd name="connsiteX404" fmla="*/ 1794914 w 7467600"/>
              <a:gd name="connsiteY404" fmla="*/ 6858000 h 6858000"/>
              <a:gd name="connsiteX405" fmla="*/ 1746128 w 7467600"/>
              <a:gd name="connsiteY405" fmla="*/ 6858000 h 6858000"/>
              <a:gd name="connsiteX406" fmla="*/ 1753934 w 7467600"/>
              <a:gd name="connsiteY406" fmla="*/ 6724796 h 6858000"/>
              <a:gd name="connsiteX407" fmla="*/ 1792053 w 7467600"/>
              <a:gd name="connsiteY407" fmla="*/ 6572396 h 6858000"/>
              <a:gd name="connsiteX408" fmla="*/ 1862248 w 7467600"/>
              <a:gd name="connsiteY408" fmla="*/ 6266397 h 6858000"/>
              <a:gd name="connsiteX409" fmla="*/ 1862250 w 7467600"/>
              <a:gd name="connsiteY409" fmla="*/ 6033531 h 6858000"/>
              <a:gd name="connsiteX410" fmla="*/ 1211999 w 7467600"/>
              <a:gd name="connsiteY410" fmla="*/ 6683610 h 6858000"/>
              <a:gd name="connsiteX411" fmla="*/ 1213266 w 7467600"/>
              <a:gd name="connsiteY411" fmla="*/ 6691947 h 6858000"/>
              <a:gd name="connsiteX412" fmla="*/ 1203370 w 7467600"/>
              <a:gd name="connsiteY412" fmla="*/ 6850676 h 6858000"/>
              <a:gd name="connsiteX413" fmla="*/ 1203671 w 7467600"/>
              <a:gd name="connsiteY413" fmla="*/ 6858000 h 6858000"/>
              <a:gd name="connsiteX414" fmla="*/ 1143180 w 7467600"/>
              <a:gd name="connsiteY414" fmla="*/ 6858000 h 6858000"/>
              <a:gd name="connsiteX415" fmla="*/ 1142176 w 7467600"/>
              <a:gd name="connsiteY415" fmla="*/ 6766045 h 6858000"/>
              <a:gd name="connsiteX416" fmla="*/ 1067484 w 7467600"/>
              <a:gd name="connsiteY416" fmla="*/ 6858000 h 6858000"/>
              <a:gd name="connsiteX417" fmla="*/ 953928 w 7467600"/>
              <a:gd name="connsiteY417" fmla="*/ 6858000 h 6858000"/>
              <a:gd name="connsiteX418" fmla="*/ 959715 w 7467600"/>
              <a:gd name="connsiteY418" fmla="*/ 6850185 h 6858000"/>
              <a:gd name="connsiteX419" fmla="*/ 1483788 w 7467600"/>
              <a:gd name="connsiteY419" fmla="*/ 6259174 h 6858000"/>
              <a:gd name="connsiteX420" fmla="*/ 1100671 w 7467600"/>
              <a:gd name="connsiteY420" fmla="*/ 6252137 h 6858000"/>
              <a:gd name="connsiteX421" fmla="*/ 1090144 w 7467600"/>
              <a:gd name="connsiteY421" fmla="*/ 6256748 h 6858000"/>
              <a:gd name="connsiteX422" fmla="*/ 1095872 w 7467600"/>
              <a:gd name="connsiteY422" fmla="*/ 6271892 h 6858000"/>
              <a:gd name="connsiteX423" fmla="*/ 262785 w 7467600"/>
              <a:gd name="connsiteY423" fmla="*/ 6845450 h 6858000"/>
              <a:gd name="connsiteX424" fmla="*/ 209968 w 7467600"/>
              <a:gd name="connsiteY424" fmla="*/ 6770713 h 6858000"/>
              <a:gd name="connsiteX425" fmla="*/ 873460 w 7467600"/>
              <a:gd name="connsiteY425" fmla="*/ 6253768 h 6858000"/>
              <a:gd name="connsiteX426" fmla="*/ 192686 w 7467600"/>
              <a:gd name="connsiteY426" fmla="*/ 5849257 h 6858000"/>
              <a:gd name="connsiteX427" fmla="*/ 4696 w 7467600"/>
              <a:gd name="connsiteY427" fmla="*/ 5697668 h 6858000"/>
              <a:gd name="connsiteX428" fmla="*/ 0 w 7467600"/>
              <a:gd name="connsiteY428" fmla="*/ 5689984 h 6858000"/>
              <a:gd name="connsiteX429" fmla="*/ 0 w 7467600"/>
              <a:gd name="connsiteY429" fmla="*/ 5513472 h 6858000"/>
              <a:gd name="connsiteX430" fmla="*/ 174101 w 7467600"/>
              <a:gd name="connsiteY430" fmla="*/ 5620277 h 6858000"/>
              <a:gd name="connsiteX431" fmla="*/ 891800 w 7467600"/>
              <a:gd name="connsiteY431" fmla="*/ 6036935 h 6858000"/>
              <a:gd name="connsiteX432" fmla="*/ 1072219 w 7467600"/>
              <a:gd name="connsiteY432" fmla="*/ 6169443 h 6858000"/>
              <a:gd name="connsiteX433" fmla="*/ 1074117 w 7467600"/>
              <a:gd name="connsiteY433" fmla="*/ 6170301 h 6858000"/>
              <a:gd name="connsiteX434" fmla="*/ 1083114 w 7467600"/>
              <a:gd name="connsiteY434" fmla="*/ 6174131 h 6858000"/>
              <a:gd name="connsiteX435" fmla="*/ 1543010 w 7467600"/>
              <a:gd name="connsiteY435" fmla="*/ 6191140 h 6858000"/>
              <a:gd name="connsiteX436" fmla="*/ 1551080 w 7467600"/>
              <a:gd name="connsiteY436" fmla="*/ 6195006 h 6858000"/>
              <a:gd name="connsiteX437" fmla="*/ 2345443 w 7467600"/>
              <a:gd name="connsiteY437" fmla="*/ 5549882 h 6858000"/>
              <a:gd name="connsiteX438" fmla="*/ 1721499 w 7467600"/>
              <a:gd name="connsiteY438" fmla="*/ 5599969 h 6858000"/>
              <a:gd name="connsiteX439" fmla="*/ 767716 w 7467600"/>
              <a:gd name="connsiteY439" fmla="*/ 5472768 h 6858000"/>
              <a:gd name="connsiteX440" fmla="*/ 722147 w 7467600"/>
              <a:gd name="connsiteY440" fmla="*/ 5393091 h 6858000"/>
              <a:gd name="connsiteX441" fmla="*/ 1485552 w 7467600"/>
              <a:gd name="connsiteY441" fmla="*/ 5313202 h 6858000"/>
              <a:gd name="connsiteX442" fmla="*/ 2143004 w 7467600"/>
              <a:gd name="connsiteY442" fmla="*/ 5402420 h 6858000"/>
              <a:gd name="connsiteX443" fmla="*/ 1933391 w 7467600"/>
              <a:gd name="connsiteY443" fmla="*/ 5156971 h 6858000"/>
              <a:gd name="connsiteX444" fmla="*/ 1827118 w 7467600"/>
              <a:gd name="connsiteY444" fmla="*/ 4968410 h 6858000"/>
              <a:gd name="connsiteX445" fmla="*/ 1837349 w 7467600"/>
              <a:gd name="connsiteY445" fmla="*/ 4956357 h 6858000"/>
              <a:gd name="connsiteX446" fmla="*/ 2162835 w 7467600"/>
              <a:gd name="connsiteY446" fmla="*/ 5187853 h 6858000"/>
              <a:gd name="connsiteX447" fmla="*/ 2257167 w 7467600"/>
              <a:gd name="connsiteY447" fmla="*/ 5462123 h 6858000"/>
              <a:gd name="connsiteX448" fmla="*/ 2261598 w 7467600"/>
              <a:gd name="connsiteY448" fmla="*/ 5467998 h 6858000"/>
              <a:gd name="connsiteX449" fmla="*/ 2437177 w 7467600"/>
              <a:gd name="connsiteY449" fmla="*/ 5479608 h 6858000"/>
              <a:gd name="connsiteX450" fmla="*/ 2445247 w 7467600"/>
              <a:gd name="connsiteY450" fmla="*/ 5483476 h 6858000"/>
              <a:gd name="connsiteX451" fmla="*/ 2743626 w 7467600"/>
              <a:gd name="connsiteY451" fmla="*/ 5304819 h 6858000"/>
              <a:gd name="connsiteX452" fmla="*/ 3048102 w 7467600"/>
              <a:gd name="connsiteY452" fmla="*/ 5150595 h 6858000"/>
              <a:gd name="connsiteX453" fmla="*/ 1799414 w 7467600"/>
              <a:gd name="connsiteY453" fmla="*/ 4694732 h 6858000"/>
              <a:gd name="connsiteX454" fmla="*/ 1771735 w 7467600"/>
              <a:gd name="connsiteY454" fmla="*/ 4619929 h 6858000"/>
              <a:gd name="connsiteX455" fmla="*/ 3104273 w 7467600"/>
              <a:gd name="connsiteY455" fmla="*/ 5076159 h 6858000"/>
              <a:gd name="connsiteX456" fmla="*/ 3113245 w 7467600"/>
              <a:gd name="connsiteY456" fmla="*/ 5090705 h 6858000"/>
              <a:gd name="connsiteX457" fmla="*/ 3126294 w 7467600"/>
              <a:gd name="connsiteY457" fmla="*/ 5114400 h 6858000"/>
              <a:gd name="connsiteX458" fmla="*/ 3937433 w 7467600"/>
              <a:gd name="connsiteY458" fmla="*/ 4830473 h 6858000"/>
              <a:gd name="connsiteX459" fmla="*/ 3590475 w 7467600"/>
              <a:gd name="connsiteY459" fmla="*/ 4597974 h 6858000"/>
              <a:gd name="connsiteX460" fmla="*/ 3100264 w 7467600"/>
              <a:gd name="connsiteY460" fmla="*/ 4579845 h 6858000"/>
              <a:gd name="connsiteX461" fmla="*/ 2183576 w 7467600"/>
              <a:gd name="connsiteY461" fmla="*/ 4227150 h 6858000"/>
              <a:gd name="connsiteX462" fmla="*/ 2151029 w 7467600"/>
              <a:gd name="connsiteY462" fmla="*/ 4146947 h 6858000"/>
              <a:gd name="connsiteX463" fmla="*/ 3563434 w 7467600"/>
              <a:gd name="connsiteY463" fmla="*/ 4469115 h 6858000"/>
              <a:gd name="connsiteX464" fmla="*/ 3177952 w 7467600"/>
              <a:gd name="connsiteY464" fmla="*/ 3657386 h 6858000"/>
              <a:gd name="connsiteX465" fmla="*/ 3189263 w 7467600"/>
              <a:gd name="connsiteY465" fmla="*/ 3625726 h 6858000"/>
              <a:gd name="connsiteX466" fmla="*/ 3560912 w 7467600"/>
              <a:gd name="connsiteY466" fmla="*/ 4079863 h 6858000"/>
              <a:gd name="connsiteX467" fmla="*/ 3626636 w 7467600"/>
              <a:gd name="connsiteY467" fmla="*/ 4512230 h 6858000"/>
              <a:gd name="connsiteX468" fmla="*/ 3653088 w 7467600"/>
              <a:gd name="connsiteY468" fmla="*/ 4521417 h 6858000"/>
              <a:gd name="connsiteX469" fmla="*/ 3988128 w 7467600"/>
              <a:gd name="connsiteY469" fmla="*/ 4817267 h 6858000"/>
              <a:gd name="connsiteX470" fmla="*/ 4830582 w 7467600"/>
              <a:gd name="connsiteY470" fmla="*/ 4676000 h 6858000"/>
              <a:gd name="connsiteX471" fmla="*/ 4830100 w 7467600"/>
              <a:gd name="connsiteY471" fmla="*/ 4675554 h 6858000"/>
              <a:gd name="connsiteX472" fmla="*/ 4036318 w 7467600"/>
              <a:gd name="connsiteY472" fmla="*/ 4147013 h 6858000"/>
              <a:gd name="connsiteX473" fmla="*/ 3432098 w 7467600"/>
              <a:gd name="connsiteY473" fmla="*/ 3537312 h 6858000"/>
              <a:gd name="connsiteX474" fmla="*/ 3446761 w 7467600"/>
              <a:gd name="connsiteY474" fmla="*/ 3461278 h 6858000"/>
              <a:gd name="connsiteX475" fmla="*/ 4419733 w 7467600"/>
              <a:gd name="connsiteY475" fmla="*/ 3963555 h 6858000"/>
              <a:gd name="connsiteX476" fmla="*/ 4781371 w 7467600"/>
              <a:gd name="connsiteY476" fmla="*/ 4458604 h 6858000"/>
              <a:gd name="connsiteX477" fmla="*/ 4780440 w 7467600"/>
              <a:gd name="connsiteY477" fmla="*/ 4470290 h 6858000"/>
              <a:gd name="connsiteX478" fmla="*/ 4898954 w 7467600"/>
              <a:gd name="connsiteY478" fmla="*/ 4662092 h 6858000"/>
              <a:gd name="connsiteX479" fmla="*/ 4900699 w 7467600"/>
              <a:gd name="connsiteY479" fmla="*/ 4670867 h 6858000"/>
              <a:gd name="connsiteX480" fmla="*/ 5714511 w 7467600"/>
              <a:gd name="connsiteY480" fmla="*/ 4663483 h 6858000"/>
              <a:gd name="connsiteX481" fmla="*/ 5464793 w 7467600"/>
              <a:gd name="connsiteY481" fmla="*/ 4393556 h 6858000"/>
              <a:gd name="connsiteX482" fmla="*/ 5461897 w 7467600"/>
              <a:gd name="connsiteY482" fmla="*/ 4390879 h 6858000"/>
              <a:gd name="connsiteX483" fmla="*/ 4294126 w 7467600"/>
              <a:gd name="connsiteY483" fmla="*/ 3303048 h 6858000"/>
              <a:gd name="connsiteX484" fmla="*/ 4305321 w 7467600"/>
              <a:gd name="connsiteY484" fmla="*/ 3256953 h 6858000"/>
              <a:gd name="connsiteX485" fmla="*/ 4949299 w 7467600"/>
              <a:gd name="connsiteY485" fmla="*/ 3766336 h 6858000"/>
              <a:gd name="connsiteX486" fmla="*/ 5291452 w 7467600"/>
              <a:gd name="connsiteY486" fmla="*/ 4076801 h 6858000"/>
              <a:gd name="connsiteX487" fmla="*/ 5434998 w 7467600"/>
              <a:gd name="connsiteY487" fmla="*/ 4254100 h 6858000"/>
              <a:gd name="connsiteX488" fmla="*/ 5351015 w 7467600"/>
              <a:gd name="connsiteY488" fmla="*/ 3760989 h 6858000"/>
              <a:gd name="connsiteX489" fmla="*/ 5413780 w 7467600"/>
              <a:gd name="connsiteY489" fmla="*/ 2966265 h 6858000"/>
              <a:gd name="connsiteX490" fmla="*/ 5425627 w 7467600"/>
              <a:gd name="connsiteY490" fmla="*/ 2954192 h 6858000"/>
              <a:gd name="connsiteX491" fmla="*/ 6604735 w 7467600"/>
              <a:gd name="connsiteY491" fmla="*/ 2041381 h 6858000"/>
              <a:gd name="connsiteX492" fmla="*/ 7204487 w 7467600"/>
              <a:gd name="connsiteY492" fmla="*/ 2742112 h 6858000"/>
              <a:gd name="connsiteX493" fmla="*/ 7131592 w 7467600"/>
              <a:gd name="connsiteY493" fmla="*/ 2672096 h 6858000"/>
              <a:gd name="connsiteX494" fmla="*/ 6996344 w 7467600"/>
              <a:gd name="connsiteY494" fmla="*/ 2518310 h 6858000"/>
              <a:gd name="connsiteX495" fmla="*/ 6735495 w 7467600"/>
              <a:gd name="connsiteY495" fmla="*/ 2196890 h 6858000"/>
              <a:gd name="connsiteX496" fmla="*/ 6721901 w 7467600"/>
              <a:gd name="connsiteY496" fmla="*/ 2179274 h 6858000"/>
              <a:gd name="connsiteX497" fmla="*/ 6604735 w 7467600"/>
              <a:gd name="connsiteY497" fmla="*/ 2041381 h 6858000"/>
              <a:gd name="connsiteX498" fmla="*/ 6591670 w 7467600"/>
              <a:gd name="connsiteY498" fmla="*/ 1988277 h 6858000"/>
              <a:gd name="connsiteX499" fmla="*/ 6747349 w 7467600"/>
              <a:gd name="connsiteY499" fmla="*/ 2160069 h 6858000"/>
              <a:gd name="connsiteX500" fmla="*/ 6760943 w 7467600"/>
              <a:gd name="connsiteY500" fmla="*/ 2177686 h 6858000"/>
              <a:gd name="connsiteX501" fmla="*/ 7021065 w 7467600"/>
              <a:gd name="connsiteY501" fmla="*/ 2498102 h 6858000"/>
              <a:gd name="connsiteX502" fmla="*/ 7155223 w 7467600"/>
              <a:gd name="connsiteY502" fmla="*/ 2650386 h 6858000"/>
              <a:gd name="connsiteX503" fmla="*/ 7203167 w 7467600"/>
              <a:gd name="connsiteY503" fmla="*/ 2697288 h 6858000"/>
              <a:gd name="connsiteX504" fmla="*/ 6937703 w 7467600"/>
              <a:gd name="connsiteY504" fmla="*/ 2321981 h 6858000"/>
              <a:gd name="connsiteX505" fmla="*/ 6591670 w 7467600"/>
              <a:gd name="connsiteY505" fmla="*/ 1988277 h 6858000"/>
              <a:gd name="connsiteX506" fmla="*/ 5798671 w 7467600"/>
              <a:gd name="connsiteY506" fmla="*/ 1981601 h 6858000"/>
              <a:gd name="connsiteX507" fmla="*/ 5754709 w 7467600"/>
              <a:gd name="connsiteY507" fmla="*/ 2071454 h 6858000"/>
              <a:gd name="connsiteX508" fmla="*/ 5763044 w 7467600"/>
              <a:gd name="connsiteY508" fmla="*/ 2842206 h 6858000"/>
              <a:gd name="connsiteX509" fmla="*/ 5764974 w 7467600"/>
              <a:gd name="connsiteY509" fmla="*/ 2799609 h 6858000"/>
              <a:gd name="connsiteX510" fmla="*/ 5767665 w 7467600"/>
              <a:gd name="connsiteY510" fmla="*/ 2666409 h 6858000"/>
              <a:gd name="connsiteX511" fmla="*/ 5763055 w 7467600"/>
              <a:gd name="connsiteY511" fmla="*/ 2579705 h 6858000"/>
              <a:gd name="connsiteX512" fmla="*/ 5758079 w 7467600"/>
              <a:gd name="connsiteY512" fmla="*/ 2492508 h 6858000"/>
              <a:gd name="connsiteX513" fmla="*/ 5779325 w 7467600"/>
              <a:gd name="connsiteY513" fmla="*/ 2197069 h 6858000"/>
              <a:gd name="connsiteX514" fmla="*/ 5798671 w 7467600"/>
              <a:gd name="connsiteY514" fmla="*/ 1981601 h 6858000"/>
              <a:gd name="connsiteX515" fmla="*/ 5829202 w 7467600"/>
              <a:gd name="connsiteY515" fmla="*/ 1971679 h 6858000"/>
              <a:gd name="connsiteX516" fmla="*/ 5809558 w 7467600"/>
              <a:gd name="connsiteY516" fmla="*/ 2198043 h 6858000"/>
              <a:gd name="connsiteX517" fmla="*/ 5788653 w 7467600"/>
              <a:gd name="connsiteY517" fmla="*/ 2489430 h 6858000"/>
              <a:gd name="connsiteX518" fmla="*/ 5793439 w 7467600"/>
              <a:gd name="connsiteY518" fmla="*/ 2575235 h 6858000"/>
              <a:gd name="connsiteX519" fmla="*/ 5796837 w 7467600"/>
              <a:gd name="connsiteY519" fmla="*/ 2637633 h 6858000"/>
              <a:gd name="connsiteX520" fmla="*/ 5818614 w 7467600"/>
              <a:gd name="connsiteY520" fmla="*/ 2473055 h 6858000"/>
              <a:gd name="connsiteX521" fmla="*/ 5829202 w 7467600"/>
              <a:gd name="connsiteY521" fmla="*/ 1971679 h 6858000"/>
              <a:gd name="connsiteX522" fmla="*/ 5911389 w 7467600"/>
              <a:gd name="connsiteY522" fmla="*/ 1898371 h 6858000"/>
              <a:gd name="connsiteX523" fmla="*/ 6237627 w 7467600"/>
              <a:gd name="connsiteY523" fmla="*/ 2231921 h 6858000"/>
              <a:gd name="connsiteX524" fmla="*/ 5911389 w 7467600"/>
              <a:gd name="connsiteY524" fmla="*/ 1898371 h 6858000"/>
              <a:gd name="connsiteX525" fmla="*/ 6944437 w 7467600"/>
              <a:gd name="connsiteY525" fmla="*/ 1575402 h 6858000"/>
              <a:gd name="connsiteX526" fmla="*/ 6304730 w 7467600"/>
              <a:gd name="connsiteY526" fmla="*/ 1766654 h 6858000"/>
              <a:gd name="connsiteX527" fmla="*/ 6944437 w 7467600"/>
              <a:gd name="connsiteY527" fmla="*/ 1575402 h 6858000"/>
              <a:gd name="connsiteX528" fmla="*/ 7019523 w 7467600"/>
              <a:gd name="connsiteY528" fmla="*/ 1519450 h 6858000"/>
              <a:gd name="connsiteX529" fmla="*/ 6298091 w 7467600"/>
              <a:gd name="connsiteY529" fmla="*/ 1737122 h 6858000"/>
              <a:gd name="connsiteX530" fmla="*/ 7019523 w 7467600"/>
              <a:gd name="connsiteY530" fmla="*/ 1519450 h 6858000"/>
              <a:gd name="connsiteX531" fmla="*/ 2399523 w 7467600"/>
              <a:gd name="connsiteY531" fmla="*/ 1428234 h 6858000"/>
              <a:gd name="connsiteX532" fmla="*/ 2224982 w 7467600"/>
              <a:gd name="connsiteY532" fmla="*/ 1826201 h 6858000"/>
              <a:gd name="connsiteX533" fmla="*/ 2096099 w 7467600"/>
              <a:gd name="connsiteY533" fmla="*/ 2345900 h 6858000"/>
              <a:gd name="connsiteX534" fmla="*/ 2283317 w 7467600"/>
              <a:gd name="connsiteY534" fmla="*/ 1796925 h 6858000"/>
              <a:gd name="connsiteX535" fmla="*/ 2399523 w 7467600"/>
              <a:gd name="connsiteY535" fmla="*/ 1428234 h 6858000"/>
              <a:gd name="connsiteX536" fmla="*/ 2448558 w 7467600"/>
              <a:gd name="connsiteY536" fmla="*/ 1373435 h 6858000"/>
              <a:gd name="connsiteX537" fmla="*/ 2312521 w 7467600"/>
              <a:gd name="connsiteY537" fmla="*/ 1806140 h 6858000"/>
              <a:gd name="connsiteX538" fmla="*/ 2127533 w 7467600"/>
              <a:gd name="connsiteY538" fmla="*/ 2348380 h 6858000"/>
              <a:gd name="connsiteX539" fmla="*/ 2358080 w 7467600"/>
              <a:gd name="connsiteY539" fmla="*/ 1866134 h 6858000"/>
              <a:gd name="connsiteX540" fmla="*/ 2407436 w 7467600"/>
              <a:gd name="connsiteY540" fmla="*/ 1651070 h 6858000"/>
              <a:gd name="connsiteX541" fmla="*/ 2448558 w 7467600"/>
              <a:gd name="connsiteY541" fmla="*/ 1373435 h 6858000"/>
              <a:gd name="connsiteX542" fmla="*/ 278707 w 7467600"/>
              <a:gd name="connsiteY542" fmla="*/ 1352270 h 6858000"/>
              <a:gd name="connsiteX543" fmla="*/ 321570 w 7467600"/>
              <a:gd name="connsiteY543" fmla="*/ 1861610 h 6858000"/>
              <a:gd name="connsiteX544" fmla="*/ 294281 w 7467600"/>
              <a:gd name="connsiteY544" fmla="*/ 1440658 h 6858000"/>
              <a:gd name="connsiteX545" fmla="*/ 278707 w 7467600"/>
              <a:gd name="connsiteY545" fmla="*/ 1352270 h 6858000"/>
              <a:gd name="connsiteX546" fmla="*/ 1423821 w 7467600"/>
              <a:gd name="connsiteY546" fmla="*/ 1351958 h 6858000"/>
              <a:gd name="connsiteX547" fmla="*/ 1638521 w 7467600"/>
              <a:gd name="connsiteY547" fmla="*/ 1908470 h 6858000"/>
              <a:gd name="connsiteX548" fmla="*/ 1754199 w 7467600"/>
              <a:gd name="connsiteY548" fmla="*/ 2149284 h 6858000"/>
              <a:gd name="connsiteX549" fmla="*/ 1908359 w 7467600"/>
              <a:gd name="connsiteY549" fmla="*/ 2364988 h 6858000"/>
              <a:gd name="connsiteX550" fmla="*/ 1647661 w 7467600"/>
              <a:gd name="connsiteY550" fmla="*/ 1825945 h 6858000"/>
              <a:gd name="connsiteX551" fmla="*/ 1423821 w 7467600"/>
              <a:gd name="connsiteY551" fmla="*/ 1351958 h 6858000"/>
              <a:gd name="connsiteX552" fmla="*/ 1431890 w 7467600"/>
              <a:gd name="connsiteY552" fmla="*/ 1306475 h 6858000"/>
              <a:gd name="connsiteX553" fmla="*/ 1507597 w 7467600"/>
              <a:gd name="connsiteY553" fmla="*/ 1446132 h 6858000"/>
              <a:gd name="connsiteX554" fmla="*/ 1674586 w 7467600"/>
              <a:gd name="connsiteY554" fmla="*/ 1813832 h 6858000"/>
              <a:gd name="connsiteX555" fmla="*/ 1815950 w 7467600"/>
              <a:gd name="connsiteY555" fmla="*/ 2128564 h 6858000"/>
              <a:gd name="connsiteX556" fmla="*/ 1984242 w 7467600"/>
              <a:gd name="connsiteY556" fmla="*/ 2430829 h 6858000"/>
              <a:gd name="connsiteX557" fmla="*/ 2014023 w 7467600"/>
              <a:gd name="connsiteY557" fmla="*/ 2450995 h 6858000"/>
              <a:gd name="connsiteX558" fmla="*/ 1747337 w 7467600"/>
              <a:gd name="connsiteY558" fmla="*/ 1855264 h 6858000"/>
              <a:gd name="connsiteX559" fmla="*/ 1533749 w 7467600"/>
              <a:gd name="connsiteY559" fmla="*/ 1478656 h 6858000"/>
              <a:gd name="connsiteX560" fmla="*/ 1431890 w 7467600"/>
              <a:gd name="connsiteY560" fmla="*/ 1306475 h 6858000"/>
              <a:gd name="connsiteX561" fmla="*/ 5052692 w 7467600"/>
              <a:gd name="connsiteY561" fmla="*/ 1292994 h 6858000"/>
              <a:gd name="connsiteX562" fmla="*/ 5200661 w 7467600"/>
              <a:gd name="connsiteY562" fmla="*/ 1635186 h 6858000"/>
              <a:gd name="connsiteX563" fmla="*/ 5297138 w 7467600"/>
              <a:gd name="connsiteY563" fmla="*/ 1906351 h 6858000"/>
              <a:gd name="connsiteX564" fmla="*/ 5052692 w 7467600"/>
              <a:gd name="connsiteY564" fmla="*/ 1292994 h 6858000"/>
              <a:gd name="connsiteX565" fmla="*/ 5009948 w 7467600"/>
              <a:gd name="connsiteY565" fmla="*/ 1273619 h 6858000"/>
              <a:gd name="connsiteX566" fmla="*/ 5121777 w 7467600"/>
              <a:gd name="connsiteY566" fmla="*/ 1654213 h 6858000"/>
              <a:gd name="connsiteX567" fmla="*/ 5293545 w 7467600"/>
              <a:gd name="connsiteY567" fmla="*/ 2072247 h 6858000"/>
              <a:gd name="connsiteX568" fmla="*/ 5294042 w 7467600"/>
              <a:gd name="connsiteY568" fmla="*/ 2065019 h 6858000"/>
              <a:gd name="connsiteX569" fmla="*/ 5171936 w 7467600"/>
              <a:gd name="connsiteY569" fmla="*/ 1647613 h 6858000"/>
              <a:gd name="connsiteX570" fmla="*/ 5009948 w 7467600"/>
              <a:gd name="connsiteY570" fmla="*/ 1273619 h 6858000"/>
              <a:gd name="connsiteX571" fmla="*/ 655236 w 7467600"/>
              <a:gd name="connsiteY571" fmla="*/ 1268632 h 6858000"/>
              <a:gd name="connsiteX572" fmla="*/ 839521 w 7467600"/>
              <a:gd name="connsiteY572" fmla="*/ 1685315 h 6858000"/>
              <a:gd name="connsiteX573" fmla="*/ 1109416 w 7467600"/>
              <a:gd name="connsiteY573" fmla="*/ 2061663 h 6858000"/>
              <a:gd name="connsiteX574" fmla="*/ 1298300 w 7467600"/>
              <a:gd name="connsiteY574" fmla="*/ 2247742 h 6858000"/>
              <a:gd name="connsiteX575" fmla="*/ 1125871 w 7467600"/>
              <a:gd name="connsiteY575" fmla="*/ 1989513 h 6858000"/>
              <a:gd name="connsiteX576" fmla="*/ 981574 w 7467600"/>
              <a:gd name="connsiteY576" fmla="*/ 1783157 h 6858000"/>
              <a:gd name="connsiteX577" fmla="*/ 922198 w 7467600"/>
              <a:gd name="connsiteY577" fmla="*/ 1677437 h 6858000"/>
              <a:gd name="connsiteX578" fmla="*/ 869293 w 7467600"/>
              <a:gd name="connsiteY578" fmla="*/ 1583214 h 6858000"/>
              <a:gd name="connsiteX579" fmla="*/ 751431 w 7467600"/>
              <a:gd name="connsiteY579" fmla="*/ 1405731 h 6858000"/>
              <a:gd name="connsiteX580" fmla="*/ 655236 w 7467600"/>
              <a:gd name="connsiteY580" fmla="*/ 1268632 h 6858000"/>
              <a:gd name="connsiteX581" fmla="*/ 6516292 w 7467600"/>
              <a:gd name="connsiteY581" fmla="*/ 1263064 h 6858000"/>
              <a:gd name="connsiteX582" fmla="*/ 5736320 w 7467600"/>
              <a:gd name="connsiteY582" fmla="*/ 1501803 h 6858000"/>
              <a:gd name="connsiteX583" fmla="*/ 6516292 w 7467600"/>
              <a:gd name="connsiteY583" fmla="*/ 1263064 h 6858000"/>
              <a:gd name="connsiteX584" fmla="*/ 291466 w 7467600"/>
              <a:gd name="connsiteY584" fmla="*/ 1250369 h 6858000"/>
              <a:gd name="connsiteX585" fmla="*/ 323180 w 7467600"/>
              <a:gd name="connsiteY585" fmla="*/ 1435283 h 6858000"/>
              <a:gd name="connsiteX586" fmla="*/ 349381 w 7467600"/>
              <a:gd name="connsiteY586" fmla="*/ 1875041 h 6858000"/>
              <a:gd name="connsiteX587" fmla="*/ 374363 w 7467600"/>
              <a:gd name="connsiteY587" fmla="*/ 1506494 h 6858000"/>
              <a:gd name="connsiteX588" fmla="*/ 302168 w 7467600"/>
              <a:gd name="connsiteY588" fmla="*/ 1274495 h 6858000"/>
              <a:gd name="connsiteX589" fmla="*/ 291466 w 7467600"/>
              <a:gd name="connsiteY589" fmla="*/ 1250369 h 6858000"/>
              <a:gd name="connsiteX590" fmla="*/ 678222 w 7467600"/>
              <a:gd name="connsiteY590" fmla="*/ 1248670 h 6858000"/>
              <a:gd name="connsiteX591" fmla="*/ 775536 w 7467600"/>
              <a:gd name="connsiteY591" fmla="*/ 1388015 h 6858000"/>
              <a:gd name="connsiteX592" fmla="*/ 894529 w 7467600"/>
              <a:gd name="connsiteY592" fmla="*/ 1567739 h 6858000"/>
              <a:gd name="connsiteX593" fmla="*/ 948000 w 7467600"/>
              <a:gd name="connsiteY593" fmla="*/ 1663088 h 6858000"/>
              <a:gd name="connsiteX594" fmla="*/ 1006812 w 7467600"/>
              <a:gd name="connsiteY594" fmla="*/ 1767683 h 6858000"/>
              <a:gd name="connsiteX595" fmla="*/ 1149133 w 7467600"/>
              <a:gd name="connsiteY595" fmla="*/ 1971513 h 6858000"/>
              <a:gd name="connsiteX596" fmla="*/ 1333952 w 7467600"/>
              <a:gd name="connsiteY596" fmla="*/ 2251620 h 6858000"/>
              <a:gd name="connsiteX597" fmla="*/ 1337329 w 7467600"/>
              <a:gd name="connsiteY597" fmla="*/ 2258350 h 6858000"/>
              <a:gd name="connsiteX598" fmla="*/ 1014726 w 7467600"/>
              <a:gd name="connsiteY598" fmla="*/ 1615556 h 6858000"/>
              <a:gd name="connsiteX599" fmla="*/ 678222 w 7467600"/>
              <a:gd name="connsiteY599" fmla="*/ 1248670 h 6858000"/>
              <a:gd name="connsiteX600" fmla="*/ 6691602 w 7467600"/>
              <a:gd name="connsiteY600" fmla="*/ 1140573 h 6858000"/>
              <a:gd name="connsiteX601" fmla="*/ 6571100 w 7467600"/>
              <a:gd name="connsiteY601" fmla="*/ 1183662 h 6858000"/>
              <a:gd name="connsiteX602" fmla="*/ 6241687 w 7467600"/>
              <a:gd name="connsiteY602" fmla="*/ 1257600 h 6858000"/>
              <a:gd name="connsiteX603" fmla="*/ 5693009 w 7467600"/>
              <a:gd name="connsiteY603" fmla="*/ 1478256 h 6858000"/>
              <a:gd name="connsiteX604" fmla="*/ 6548420 w 7467600"/>
              <a:gd name="connsiteY604" fmla="*/ 1214599 h 6858000"/>
              <a:gd name="connsiteX605" fmla="*/ 6605473 w 7467600"/>
              <a:gd name="connsiteY605" fmla="*/ 1184686 h 6858000"/>
              <a:gd name="connsiteX606" fmla="*/ 6691602 w 7467600"/>
              <a:gd name="connsiteY606" fmla="*/ 1140573 h 6858000"/>
              <a:gd name="connsiteX607" fmla="*/ 4002475 w 7467600"/>
              <a:gd name="connsiteY607" fmla="*/ 1037802 h 6858000"/>
              <a:gd name="connsiteX608" fmla="*/ 4000324 w 7467600"/>
              <a:gd name="connsiteY608" fmla="*/ 1039362 h 6858000"/>
              <a:gd name="connsiteX609" fmla="*/ 4002862 w 7467600"/>
              <a:gd name="connsiteY609" fmla="*/ 1042866 h 6858000"/>
              <a:gd name="connsiteX610" fmla="*/ 4002475 w 7467600"/>
              <a:gd name="connsiteY610" fmla="*/ 1037802 h 6858000"/>
              <a:gd name="connsiteX611" fmla="*/ 506322 w 7467600"/>
              <a:gd name="connsiteY611" fmla="*/ 1020997 h 6858000"/>
              <a:gd name="connsiteX612" fmla="*/ 533068 w 7467600"/>
              <a:gd name="connsiteY612" fmla="*/ 1029409 h 6858000"/>
              <a:gd name="connsiteX613" fmla="*/ 1232525 w 7467600"/>
              <a:gd name="connsiteY613" fmla="*/ 1804675 h 6858000"/>
              <a:gd name="connsiteX614" fmla="*/ 1388858 w 7467600"/>
              <a:gd name="connsiteY614" fmla="*/ 2368011 h 6858000"/>
              <a:gd name="connsiteX615" fmla="*/ 1384098 w 7467600"/>
              <a:gd name="connsiteY615" fmla="*/ 2378125 h 6858000"/>
              <a:gd name="connsiteX616" fmla="*/ 1425393 w 7467600"/>
              <a:gd name="connsiteY616" fmla="*/ 2589124 h 6858000"/>
              <a:gd name="connsiteX617" fmla="*/ 1424001 w 7467600"/>
              <a:gd name="connsiteY617" fmla="*/ 2597541 h 6858000"/>
              <a:gd name="connsiteX618" fmla="*/ 2152729 w 7467600"/>
              <a:gd name="connsiteY618" fmla="*/ 2864487 h 6858000"/>
              <a:gd name="connsiteX619" fmla="*/ 2020609 w 7467600"/>
              <a:gd name="connsiteY619" fmla="*/ 2539671 h 6858000"/>
              <a:gd name="connsiteX620" fmla="*/ 2018920 w 7467600"/>
              <a:gd name="connsiteY620" fmla="*/ 2536309 h 6858000"/>
              <a:gd name="connsiteX621" fmla="*/ 1342441 w 7467600"/>
              <a:gd name="connsiteY621" fmla="*/ 1173017 h 6858000"/>
              <a:gd name="connsiteX622" fmla="*/ 1367925 w 7467600"/>
              <a:gd name="connsiteY622" fmla="*/ 1135648 h 6858000"/>
              <a:gd name="connsiteX623" fmla="*/ 1771401 w 7467600"/>
              <a:gd name="connsiteY623" fmla="*/ 1806673 h 6858000"/>
              <a:gd name="connsiteX624" fmla="*/ 1972385 w 7467600"/>
              <a:gd name="connsiteY624" fmla="*/ 2198735 h 6858000"/>
              <a:gd name="connsiteX625" fmla="*/ 2040892 w 7467600"/>
              <a:gd name="connsiteY625" fmla="*/ 2405205 h 6858000"/>
              <a:gd name="connsiteX626" fmla="*/ 2131689 w 7467600"/>
              <a:gd name="connsiteY626" fmla="*/ 1936926 h 6858000"/>
              <a:gd name="connsiteX627" fmla="*/ 2454820 w 7467600"/>
              <a:gd name="connsiteY627" fmla="*/ 1248808 h 6858000"/>
              <a:gd name="connsiteX628" fmla="*/ 2492512 w 7467600"/>
              <a:gd name="connsiteY628" fmla="*/ 1302920 h 6858000"/>
              <a:gd name="connsiteX629" fmla="*/ 2081216 w 7467600"/>
              <a:gd name="connsiteY629" fmla="*/ 2527513 h 6858000"/>
              <a:gd name="connsiteX630" fmla="*/ 2081211 w 7467600"/>
              <a:gd name="connsiteY630" fmla="*/ 2528916 h 6858000"/>
              <a:gd name="connsiteX631" fmla="*/ 2199067 w 7467600"/>
              <a:gd name="connsiteY631" fmla="*/ 2884061 h 6858000"/>
              <a:gd name="connsiteX632" fmla="*/ 3192586 w 7467600"/>
              <a:gd name="connsiteY632" fmla="*/ 3411496 h 6858000"/>
              <a:gd name="connsiteX633" fmla="*/ 3182620 w 7467600"/>
              <a:gd name="connsiteY633" fmla="*/ 3483279 h 6858000"/>
              <a:gd name="connsiteX634" fmla="*/ 2435119 w 7467600"/>
              <a:gd name="connsiteY634" fmla="*/ 3080173 h 6858000"/>
              <a:gd name="connsiteX635" fmla="*/ 2410152 w 7467600"/>
              <a:gd name="connsiteY635" fmla="*/ 3063751 h 6858000"/>
              <a:gd name="connsiteX636" fmla="*/ 2408099 w 7467600"/>
              <a:gd name="connsiteY636" fmla="*/ 3064403 h 6858000"/>
              <a:gd name="connsiteX637" fmla="*/ 2407218 w 7467600"/>
              <a:gd name="connsiteY637" fmla="*/ 3070324 h 6858000"/>
              <a:gd name="connsiteX638" fmla="*/ 2380138 w 7467600"/>
              <a:gd name="connsiteY638" fmla="*/ 3099341 h 6858000"/>
              <a:gd name="connsiteX639" fmla="*/ 1765923 w 7467600"/>
              <a:gd name="connsiteY639" fmla="*/ 3581043 h 6858000"/>
              <a:gd name="connsiteX640" fmla="*/ 1702258 w 7467600"/>
              <a:gd name="connsiteY640" fmla="*/ 3612286 h 6858000"/>
              <a:gd name="connsiteX641" fmla="*/ 1538370 w 7467600"/>
              <a:gd name="connsiteY641" fmla="*/ 3811804 h 6858000"/>
              <a:gd name="connsiteX642" fmla="*/ 542867 w 7467600"/>
              <a:gd name="connsiteY642" fmla="*/ 4944092 h 6858000"/>
              <a:gd name="connsiteX643" fmla="*/ 515800 w 7467600"/>
              <a:gd name="connsiteY643" fmla="*/ 4862180 h 6858000"/>
              <a:gd name="connsiteX644" fmla="*/ 909145 w 7467600"/>
              <a:gd name="connsiteY644" fmla="*/ 4199225 h 6858000"/>
              <a:gd name="connsiteX645" fmla="*/ 1214067 w 7467600"/>
              <a:gd name="connsiteY645" fmla="*/ 3908561 h 6858000"/>
              <a:gd name="connsiteX646" fmla="*/ 640967 w 7467600"/>
              <a:gd name="connsiteY646" fmla="*/ 4105601 h 6858000"/>
              <a:gd name="connsiteX647" fmla="*/ 112563 w 7467600"/>
              <a:gd name="connsiteY647" fmla="*/ 4396952 h 6858000"/>
              <a:gd name="connsiteX648" fmla="*/ 0 w 7467600"/>
              <a:gd name="connsiteY648" fmla="*/ 4466006 h 6858000"/>
              <a:gd name="connsiteX649" fmla="*/ 0 w 7467600"/>
              <a:gd name="connsiteY649" fmla="*/ 4233763 h 6858000"/>
              <a:gd name="connsiteX650" fmla="*/ 36881 w 7467600"/>
              <a:gd name="connsiteY650" fmla="*/ 4200118 h 6858000"/>
              <a:gd name="connsiteX651" fmla="*/ 910534 w 7467600"/>
              <a:gd name="connsiteY651" fmla="*/ 3629753 h 6858000"/>
              <a:gd name="connsiteX652" fmla="*/ 1578717 w 7467600"/>
              <a:gd name="connsiteY652" fmla="*/ 3575982 h 6858000"/>
              <a:gd name="connsiteX653" fmla="*/ 2338780 w 7467600"/>
              <a:gd name="connsiteY653" fmla="*/ 3033725 h 6858000"/>
              <a:gd name="connsiteX654" fmla="*/ 1807991 w 7467600"/>
              <a:gd name="connsiteY654" fmla="*/ 2807184 h 6858000"/>
              <a:gd name="connsiteX655" fmla="*/ 1416358 w 7467600"/>
              <a:gd name="connsiteY655" fmla="*/ 3112571 h 6858000"/>
              <a:gd name="connsiteX656" fmla="*/ 939066 w 7467600"/>
              <a:gd name="connsiteY656" fmla="*/ 3378798 h 6858000"/>
              <a:gd name="connsiteX657" fmla="*/ 115099 w 7467600"/>
              <a:gd name="connsiteY657" fmla="*/ 3607650 h 6858000"/>
              <a:gd name="connsiteX658" fmla="*/ 97284 w 7467600"/>
              <a:gd name="connsiteY658" fmla="*/ 3520393 h 6858000"/>
              <a:gd name="connsiteX659" fmla="*/ 922050 w 7467600"/>
              <a:gd name="connsiteY659" fmla="*/ 3074867 h 6858000"/>
              <a:gd name="connsiteX660" fmla="*/ 1405265 w 7467600"/>
              <a:gd name="connsiteY660" fmla="*/ 3016319 h 6858000"/>
              <a:gd name="connsiteX661" fmla="*/ 1407512 w 7467600"/>
              <a:gd name="connsiteY661" fmla="*/ 3018001 h 6858000"/>
              <a:gd name="connsiteX662" fmla="*/ 1726266 w 7467600"/>
              <a:gd name="connsiteY662" fmla="*/ 2777274 h 6858000"/>
              <a:gd name="connsiteX663" fmla="*/ 625390 w 7467600"/>
              <a:gd name="connsiteY663" fmla="*/ 2514541 h 6858000"/>
              <a:gd name="connsiteX664" fmla="*/ 619799 w 7467600"/>
              <a:gd name="connsiteY664" fmla="*/ 2527180 h 6858000"/>
              <a:gd name="connsiteX665" fmla="*/ 310030 w 7467600"/>
              <a:gd name="connsiteY665" fmla="*/ 2771818 h 6858000"/>
              <a:gd name="connsiteX666" fmla="*/ 173877 w 7467600"/>
              <a:gd name="connsiteY666" fmla="*/ 2937056 h 6858000"/>
              <a:gd name="connsiteX667" fmla="*/ 77889 w 7467600"/>
              <a:gd name="connsiteY667" fmla="*/ 3138440 h 6858000"/>
              <a:gd name="connsiteX668" fmla="*/ 0 w 7467600"/>
              <a:gd name="connsiteY668" fmla="*/ 3271395 h 6858000"/>
              <a:gd name="connsiteX669" fmla="*/ 0 w 7467600"/>
              <a:gd name="connsiteY669" fmla="*/ 3153002 h 6858000"/>
              <a:gd name="connsiteX670" fmla="*/ 2386 w 7467600"/>
              <a:gd name="connsiteY670" fmla="*/ 3149203 h 6858000"/>
              <a:gd name="connsiteX671" fmla="*/ 89753 w 7467600"/>
              <a:gd name="connsiteY671" fmla="*/ 2987702 h 6858000"/>
              <a:gd name="connsiteX672" fmla="*/ 76869 w 7467600"/>
              <a:gd name="connsiteY672" fmla="*/ 3005404 h 6858000"/>
              <a:gd name="connsiteX673" fmla="*/ 32049 w 7467600"/>
              <a:gd name="connsiteY673" fmla="*/ 3065814 h 6858000"/>
              <a:gd name="connsiteX674" fmla="*/ 0 w 7467600"/>
              <a:gd name="connsiteY674" fmla="*/ 3108744 h 6858000"/>
              <a:gd name="connsiteX675" fmla="*/ 0 w 7467600"/>
              <a:gd name="connsiteY675" fmla="*/ 3058059 h 6858000"/>
              <a:gd name="connsiteX676" fmla="*/ 7610 w 7467600"/>
              <a:gd name="connsiteY676" fmla="*/ 3047889 h 6858000"/>
              <a:gd name="connsiteX677" fmla="*/ 52419 w 7467600"/>
              <a:gd name="connsiteY677" fmla="*/ 2987479 h 6858000"/>
              <a:gd name="connsiteX678" fmla="*/ 59142 w 7467600"/>
              <a:gd name="connsiteY678" fmla="*/ 2978488 h 6858000"/>
              <a:gd name="connsiteX679" fmla="*/ 0 w 7467600"/>
              <a:gd name="connsiteY679" fmla="*/ 3015334 h 6858000"/>
              <a:gd name="connsiteX680" fmla="*/ 0 w 7467600"/>
              <a:gd name="connsiteY680" fmla="*/ 2914286 h 6858000"/>
              <a:gd name="connsiteX681" fmla="*/ 36383 w 7467600"/>
              <a:gd name="connsiteY681" fmla="*/ 2901128 h 6858000"/>
              <a:gd name="connsiteX682" fmla="*/ 156329 w 7467600"/>
              <a:gd name="connsiteY682" fmla="*/ 2840533 h 6858000"/>
              <a:gd name="connsiteX683" fmla="*/ 358355 w 7467600"/>
              <a:gd name="connsiteY683" fmla="*/ 2620471 h 6858000"/>
              <a:gd name="connsiteX684" fmla="*/ 510577 w 7467600"/>
              <a:gd name="connsiteY684" fmla="*/ 2501244 h 6858000"/>
              <a:gd name="connsiteX685" fmla="*/ 211967 w 7467600"/>
              <a:gd name="connsiteY685" fmla="*/ 2479171 h 6858000"/>
              <a:gd name="connsiteX686" fmla="*/ 0 w 7467600"/>
              <a:gd name="connsiteY686" fmla="*/ 2476398 h 6858000"/>
              <a:gd name="connsiteX687" fmla="*/ 0 w 7467600"/>
              <a:gd name="connsiteY687" fmla="*/ 2389189 h 6858000"/>
              <a:gd name="connsiteX688" fmla="*/ 103062 w 7467600"/>
              <a:gd name="connsiteY688" fmla="*/ 2389518 h 6858000"/>
              <a:gd name="connsiteX689" fmla="*/ 510734 w 7467600"/>
              <a:gd name="connsiteY689" fmla="*/ 2416201 h 6858000"/>
              <a:gd name="connsiteX690" fmla="*/ 279257 w 7467600"/>
              <a:gd name="connsiteY690" fmla="*/ 2092102 h 6858000"/>
              <a:gd name="connsiteX691" fmla="*/ 65265 w 7467600"/>
              <a:gd name="connsiteY691" fmla="*/ 2006049 h 6858000"/>
              <a:gd name="connsiteX692" fmla="*/ 0 w 7467600"/>
              <a:gd name="connsiteY692" fmla="*/ 1982532 h 6858000"/>
              <a:gd name="connsiteX693" fmla="*/ 0 w 7467600"/>
              <a:gd name="connsiteY693" fmla="*/ 1912789 h 6858000"/>
              <a:gd name="connsiteX694" fmla="*/ 97460 w 7467600"/>
              <a:gd name="connsiteY694" fmla="*/ 1953725 h 6858000"/>
              <a:gd name="connsiteX695" fmla="*/ 221272 w 7467600"/>
              <a:gd name="connsiteY695" fmla="*/ 1980766 h 6858000"/>
              <a:gd name="connsiteX696" fmla="*/ 116765 w 7467600"/>
              <a:gd name="connsiteY696" fmla="*/ 1911033 h 6858000"/>
              <a:gd name="connsiteX697" fmla="*/ 16405 w 7467600"/>
              <a:gd name="connsiteY697" fmla="*/ 1803412 h 6858000"/>
              <a:gd name="connsiteX698" fmla="*/ 0 w 7467600"/>
              <a:gd name="connsiteY698" fmla="*/ 1784777 h 6858000"/>
              <a:gd name="connsiteX699" fmla="*/ 0 w 7467600"/>
              <a:gd name="connsiteY699" fmla="*/ 1740082 h 6858000"/>
              <a:gd name="connsiteX700" fmla="*/ 39394 w 7467600"/>
              <a:gd name="connsiteY700" fmla="*/ 1784856 h 6858000"/>
              <a:gd name="connsiteX701" fmla="*/ 135813 w 7467600"/>
              <a:gd name="connsiteY701" fmla="*/ 1888838 h 6858000"/>
              <a:gd name="connsiteX702" fmla="*/ 242575 w 7467600"/>
              <a:gd name="connsiteY702" fmla="*/ 1958841 h 6858000"/>
              <a:gd name="connsiteX703" fmla="*/ 82197 w 7467600"/>
              <a:gd name="connsiteY703" fmla="*/ 1754826 h 6858000"/>
              <a:gd name="connsiteX704" fmla="*/ 0 w 7467600"/>
              <a:gd name="connsiteY704" fmla="*/ 1679650 h 6858000"/>
              <a:gd name="connsiteX705" fmla="*/ 0 w 7467600"/>
              <a:gd name="connsiteY705" fmla="*/ 1602463 h 6858000"/>
              <a:gd name="connsiteX706" fmla="*/ 84689 w 7467600"/>
              <a:gd name="connsiteY706" fmla="*/ 1677442 h 6858000"/>
              <a:gd name="connsiteX707" fmla="*/ 298437 w 7467600"/>
              <a:gd name="connsiteY707" fmla="*/ 1968019 h 6858000"/>
              <a:gd name="connsiteX708" fmla="*/ 227269 w 7467600"/>
              <a:gd name="connsiteY708" fmla="*/ 1114064 h 6858000"/>
              <a:gd name="connsiteX709" fmla="*/ 248003 w 7467600"/>
              <a:gd name="connsiteY709" fmla="*/ 1089613 h 6858000"/>
              <a:gd name="connsiteX710" fmla="*/ 427020 w 7467600"/>
              <a:gd name="connsiteY710" fmla="*/ 1619803 h 6858000"/>
              <a:gd name="connsiteX711" fmla="*/ 340345 w 7467600"/>
              <a:gd name="connsiteY711" fmla="*/ 2027739 h 6858000"/>
              <a:gd name="connsiteX712" fmla="*/ 360865 w 7467600"/>
              <a:gd name="connsiteY712" fmla="*/ 2044827 h 6858000"/>
              <a:gd name="connsiteX713" fmla="*/ 560414 w 7467600"/>
              <a:gd name="connsiteY713" fmla="*/ 2421457 h 6858000"/>
              <a:gd name="connsiteX714" fmla="*/ 1359703 w 7467600"/>
              <a:gd name="connsiteY714" fmla="*/ 2578554 h 6858000"/>
              <a:gd name="connsiteX715" fmla="*/ 1359422 w 7467600"/>
              <a:gd name="connsiteY715" fmla="*/ 2577994 h 6858000"/>
              <a:gd name="connsiteX716" fmla="*/ 828701 w 7467600"/>
              <a:gd name="connsiteY716" fmla="*/ 1839520 h 6858000"/>
              <a:gd name="connsiteX717" fmla="*/ 494427 w 7467600"/>
              <a:gd name="connsiteY717" fmla="*/ 1092333 h 6858000"/>
              <a:gd name="connsiteX718" fmla="*/ 506322 w 7467600"/>
              <a:gd name="connsiteY718" fmla="*/ 1020997 h 6858000"/>
              <a:gd name="connsiteX719" fmla="*/ 4570198 w 7467600"/>
              <a:gd name="connsiteY719" fmla="*/ 978081 h 6858000"/>
              <a:gd name="connsiteX720" fmla="*/ 4523691 w 7467600"/>
              <a:gd name="connsiteY720" fmla="*/ 1127776 h 6858000"/>
              <a:gd name="connsiteX721" fmla="*/ 4509875 w 7467600"/>
              <a:gd name="connsiteY721" fmla="*/ 1167552 h 6858000"/>
              <a:gd name="connsiteX722" fmla="*/ 4478168 w 7467600"/>
              <a:gd name="connsiteY722" fmla="*/ 1260735 h 6858000"/>
              <a:gd name="connsiteX723" fmla="*/ 4409309 w 7467600"/>
              <a:gd name="connsiteY723" fmla="*/ 1666996 h 6858000"/>
              <a:gd name="connsiteX724" fmla="*/ 4370031 w 7467600"/>
              <a:gd name="connsiteY724" fmla="*/ 1955666 h 6858000"/>
              <a:gd name="connsiteX725" fmla="*/ 4570198 w 7467600"/>
              <a:gd name="connsiteY725" fmla="*/ 978081 h 6858000"/>
              <a:gd name="connsiteX726" fmla="*/ 4557898 w 7467600"/>
              <a:gd name="connsiteY726" fmla="*/ 900011 h 6858000"/>
              <a:gd name="connsiteX727" fmla="*/ 4344840 w 7467600"/>
              <a:gd name="connsiteY727" fmla="*/ 1922038 h 6858000"/>
              <a:gd name="connsiteX728" fmla="*/ 4378710 w 7467600"/>
              <a:gd name="connsiteY728" fmla="*/ 1665516 h 6858000"/>
              <a:gd name="connsiteX729" fmla="*/ 4448798 w 7467600"/>
              <a:gd name="connsiteY729" fmla="*/ 1253024 h 6858000"/>
              <a:gd name="connsiteX730" fmla="*/ 4480315 w 7467600"/>
              <a:gd name="connsiteY730" fmla="*/ 1158454 h 6858000"/>
              <a:gd name="connsiteX731" fmla="*/ 4494133 w 7467600"/>
              <a:gd name="connsiteY731" fmla="*/ 1118676 h 6858000"/>
              <a:gd name="connsiteX732" fmla="*/ 4557898 w 7467600"/>
              <a:gd name="connsiteY732" fmla="*/ 900011 h 6858000"/>
              <a:gd name="connsiteX733" fmla="*/ 5870151 w 7467600"/>
              <a:gd name="connsiteY733" fmla="*/ 898890 h 6858000"/>
              <a:gd name="connsiteX734" fmla="*/ 5861335 w 7467600"/>
              <a:gd name="connsiteY734" fmla="*/ 899177 h 6858000"/>
              <a:gd name="connsiteX735" fmla="*/ 5843702 w 7467600"/>
              <a:gd name="connsiteY735" fmla="*/ 899748 h 6858000"/>
              <a:gd name="connsiteX736" fmla="*/ 5651107 w 7467600"/>
              <a:gd name="connsiteY736" fmla="*/ 920306 h 6858000"/>
              <a:gd name="connsiteX737" fmla="*/ 5459407 w 7467600"/>
              <a:gd name="connsiteY737" fmla="*/ 940975 h 6858000"/>
              <a:gd name="connsiteX738" fmla="*/ 5374846 w 7467600"/>
              <a:gd name="connsiteY738" fmla="*/ 941988 h 6858000"/>
              <a:gd name="connsiteX739" fmla="*/ 5256105 w 7467600"/>
              <a:gd name="connsiteY739" fmla="*/ 945632 h 6858000"/>
              <a:gd name="connsiteX740" fmla="*/ 5107071 w 7467600"/>
              <a:gd name="connsiteY740" fmla="*/ 969720 h 6858000"/>
              <a:gd name="connsiteX741" fmla="*/ 4998681 w 7467600"/>
              <a:gd name="connsiteY741" fmla="*/ 988771 h 6858000"/>
              <a:gd name="connsiteX742" fmla="*/ 5870151 w 7467600"/>
              <a:gd name="connsiteY742" fmla="*/ 898890 h 6858000"/>
              <a:gd name="connsiteX743" fmla="*/ 5504425 w 7467600"/>
              <a:gd name="connsiteY743" fmla="*/ 848067 h 6858000"/>
              <a:gd name="connsiteX744" fmla="*/ 4968849 w 7467600"/>
              <a:gd name="connsiteY744" fmla="*/ 962318 h 6858000"/>
              <a:gd name="connsiteX745" fmla="*/ 5104039 w 7467600"/>
              <a:gd name="connsiteY745" fmla="*/ 940634 h 6858000"/>
              <a:gd name="connsiteX746" fmla="*/ 5256311 w 7467600"/>
              <a:gd name="connsiteY746" fmla="*/ 916490 h 6858000"/>
              <a:gd name="connsiteX747" fmla="*/ 5377381 w 7467600"/>
              <a:gd name="connsiteY747" fmla="*/ 912671 h 6858000"/>
              <a:gd name="connsiteX748" fmla="*/ 5460148 w 7467600"/>
              <a:gd name="connsiteY748" fmla="*/ 911442 h 6858000"/>
              <a:gd name="connsiteX749" fmla="*/ 5648971 w 7467600"/>
              <a:gd name="connsiteY749" fmla="*/ 891331 h 6858000"/>
              <a:gd name="connsiteX750" fmla="*/ 5844807 w 7467600"/>
              <a:gd name="connsiteY750" fmla="*/ 870718 h 6858000"/>
              <a:gd name="connsiteX751" fmla="*/ 5862975 w 7467600"/>
              <a:gd name="connsiteY751" fmla="*/ 869756 h 6858000"/>
              <a:gd name="connsiteX752" fmla="*/ 5920887 w 7467600"/>
              <a:gd name="connsiteY752" fmla="*/ 865929 h 6858000"/>
              <a:gd name="connsiteX753" fmla="*/ 5504425 w 7467600"/>
              <a:gd name="connsiteY753" fmla="*/ 848067 h 6858000"/>
              <a:gd name="connsiteX754" fmla="*/ 3607114 w 7467600"/>
              <a:gd name="connsiteY754" fmla="*/ 467441 h 6858000"/>
              <a:gd name="connsiteX755" fmla="*/ 3296242 w 7467600"/>
              <a:gd name="connsiteY755" fmla="*/ 807991 h 6858000"/>
              <a:gd name="connsiteX756" fmla="*/ 3174674 w 7467600"/>
              <a:gd name="connsiteY756" fmla="*/ 919759 h 6858000"/>
              <a:gd name="connsiteX757" fmla="*/ 3042978 w 7467600"/>
              <a:gd name="connsiteY757" fmla="*/ 1054894 h 6858000"/>
              <a:gd name="connsiteX758" fmla="*/ 2968914 w 7467600"/>
              <a:gd name="connsiteY758" fmla="*/ 1133756 h 6858000"/>
              <a:gd name="connsiteX759" fmla="*/ 3103823 w 7467600"/>
              <a:gd name="connsiteY759" fmla="*/ 1026814 h 6858000"/>
              <a:gd name="connsiteX760" fmla="*/ 3607114 w 7467600"/>
              <a:gd name="connsiteY760" fmla="*/ 467441 h 6858000"/>
              <a:gd name="connsiteX761" fmla="*/ 3744487 w 7467600"/>
              <a:gd name="connsiteY761" fmla="*/ 383136 h 6858000"/>
              <a:gd name="connsiteX762" fmla="*/ 3970213 w 7467600"/>
              <a:gd name="connsiteY762" fmla="*/ 995559 h 6858000"/>
              <a:gd name="connsiteX763" fmla="*/ 3744487 w 7467600"/>
              <a:gd name="connsiteY763" fmla="*/ 383136 h 6858000"/>
              <a:gd name="connsiteX764" fmla="*/ 3624562 w 7467600"/>
              <a:gd name="connsiteY764" fmla="*/ 367041 h 6858000"/>
              <a:gd name="connsiteX765" fmla="*/ 3489712 w 7467600"/>
              <a:gd name="connsiteY765" fmla="*/ 485386 h 6858000"/>
              <a:gd name="connsiteX766" fmla="*/ 3182994 w 7467600"/>
              <a:gd name="connsiteY766" fmla="*/ 828265 h 6858000"/>
              <a:gd name="connsiteX767" fmla="*/ 2892114 w 7467600"/>
              <a:gd name="connsiteY767" fmla="*/ 1172635 h 6858000"/>
              <a:gd name="connsiteX768" fmla="*/ 3021459 w 7467600"/>
              <a:gd name="connsiteY768" fmla="*/ 1035385 h 6858000"/>
              <a:gd name="connsiteX769" fmla="*/ 3153873 w 7467600"/>
              <a:gd name="connsiteY769" fmla="*/ 898971 h 6858000"/>
              <a:gd name="connsiteX770" fmla="*/ 3276511 w 7467600"/>
              <a:gd name="connsiteY770" fmla="*/ 786423 h 6858000"/>
              <a:gd name="connsiteX771" fmla="*/ 3584154 w 7467600"/>
              <a:gd name="connsiteY771" fmla="*/ 448218 h 6858000"/>
              <a:gd name="connsiteX772" fmla="*/ 3624562 w 7467600"/>
              <a:gd name="connsiteY772" fmla="*/ 367041 h 6858000"/>
              <a:gd name="connsiteX773" fmla="*/ 3766672 w 7467600"/>
              <a:gd name="connsiteY773" fmla="*/ 359429 h 6858000"/>
              <a:gd name="connsiteX774" fmla="*/ 3996338 w 7467600"/>
              <a:gd name="connsiteY774" fmla="*/ 968237 h 6858000"/>
              <a:gd name="connsiteX775" fmla="*/ 3766672 w 7467600"/>
              <a:gd name="connsiteY775" fmla="*/ 359429 h 6858000"/>
              <a:gd name="connsiteX776" fmla="*/ 5805386 w 7467600"/>
              <a:gd name="connsiteY776" fmla="*/ 239240 h 6858000"/>
              <a:gd name="connsiteX777" fmla="*/ 5736947 w 7467600"/>
              <a:gd name="connsiteY777" fmla="*/ 261367 h 6858000"/>
              <a:gd name="connsiteX778" fmla="*/ 5427012 w 7467600"/>
              <a:gd name="connsiteY778" fmla="*/ 311272 h 6858000"/>
              <a:gd name="connsiteX779" fmla="*/ 5147818 w 7467600"/>
              <a:gd name="connsiteY779" fmla="*/ 322112 h 6858000"/>
              <a:gd name="connsiteX780" fmla="*/ 5060854 w 7467600"/>
              <a:gd name="connsiteY780" fmla="*/ 311882 h 6858000"/>
              <a:gd name="connsiteX781" fmla="*/ 4945989 w 7467600"/>
              <a:gd name="connsiteY781" fmla="*/ 300516 h 6858000"/>
              <a:gd name="connsiteX782" fmla="*/ 5410479 w 7467600"/>
              <a:gd name="connsiteY782" fmla="*/ 348434 h 6858000"/>
              <a:gd name="connsiteX783" fmla="*/ 5805386 w 7467600"/>
              <a:gd name="connsiteY783" fmla="*/ 239240 h 6858000"/>
              <a:gd name="connsiteX784" fmla="*/ 5905192 w 7467600"/>
              <a:gd name="connsiteY784" fmla="*/ 163079 h 6858000"/>
              <a:gd name="connsiteX785" fmla="*/ 5865655 w 7467600"/>
              <a:gd name="connsiteY785" fmla="*/ 171901 h 6858000"/>
              <a:gd name="connsiteX786" fmla="*/ 5259740 w 7467600"/>
              <a:gd name="connsiteY786" fmla="*/ 257013 h 6858000"/>
              <a:gd name="connsiteX787" fmla="*/ 5208466 w 7467600"/>
              <a:gd name="connsiteY787" fmla="*/ 257550 h 6858000"/>
              <a:gd name="connsiteX788" fmla="*/ 4980204 w 7467600"/>
              <a:gd name="connsiteY788" fmla="*/ 271903 h 6858000"/>
              <a:gd name="connsiteX789" fmla="*/ 5068068 w 7467600"/>
              <a:gd name="connsiteY789" fmla="*/ 282244 h 6858000"/>
              <a:gd name="connsiteX790" fmla="*/ 5153231 w 7467600"/>
              <a:gd name="connsiteY790" fmla="*/ 292240 h 6858000"/>
              <a:gd name="connsiteX791" fmla="*/ 5426491 w 7467600"/>
              <a:gd name="connsiteY791" fmla="*/ 281128 h 6858000"/>
              <a:gd name="connsiteX792" fmla="*/ 5731212 w 7467600"/>
              <a:gd name="connsiteY792" fmla="*/ 231951 h 6858000"/>
              <a:gd name="connsiteX793" fmla="*/ 5905192 w 7467600"/>
              <a:gd name="connsiteY793" fmla="*/ 163079 h 6858000"/>
              <a:gd name="connsiteX794" fmla="*/ 5944437 w 7467600"/>
              <a:gd name="connsiteY794" fmla="*/ 113829 h 6858000"/>
              <a:gd name="connsiteX795" fmla="*/ 5825032 w 7467600"/>
              <a:gd name="connsiteY795" fmla="*/ 146405 h 6858000"/>
              <a:gd name="connsiteX796" fmla="*/ 4955599 w 7467600"/>
              <a:gd name="connsiteY796" fmla="*/ 247008 h 6858000"/>
              <a:gd name="connsiteX797" fmla="*/ 5210104 w 7467600"/>
              <a:gd name="connsiteY797" fmla="*/ 228123 h 6858000"/>
              <a:gd name="connsiteX798" fmla="*/ 5261015 w 7467600"/>
              <a:gd name="connsiteY798" fmla="*/ 227087 h 6858000"/>
              <a:gd name="connsiteX799" fmla="*/ 5861181 w 7467600"/>
              <a:gd name="connsiteY799" fmla="*/ 143093 h 6858000"/>
              <a:gd name="connsiteX800" fmla="*/ 5961252 w 7467600"/>
              <a:gd name="connsiteY800" fmla="*/ 114820 h 6858000"/>
              <a:gd name="connsiteX801" fmla="*/ 5944437 w 7467600"/>
              <a:gd name="connsiteY801" fmla="*/ 113829 h 6858000"/>
              <a:gd name="connsiteX802" fmla="*/ 3882765 w 7467600"/>
              <a:gd name="connsiteY802" fmla="*/ 0 h 6858000"/>
              <a:gd name="connsiteX803" fmla="*/ 3995099 w 7467600"/>
              <a:gd name="connsiteY803" fmla="*/ 0 h 6858000"/>
              <a:gd name="connsiteX804" fmla="*/ 4163818 w 7467600"/>
              <a:gd name="connsiteY804" fmla="*/ 234104 h 6858000"/>
              <a:gd name="connsiteX805" fmla="*/ 4172099 w 7467600"/>
              <a:gd name="connsiteY805" fmla="*/ 234207 h 6858000"/>
              <a:gd name="connsiteX806" fmla="*/ 4784282 w 7467600"/>
              <a:gd name="connsiteY806" fmla="*/ 276561 h 6858000"/>
              <a:gd name="connsiteX807" fmla="*/ 4801687 w 7467600"/>
              <a:gd name="connsiteY807" fmla="*/ 267764 h 6858000"/>
              <a:gd name="connsiteX808" fmla="*/ 6082788 w 7467600"/>
              <a:gd name="connsiteY808" fmla="*/ 64119 h 6858000"/>
              <a:gd name="connsiteX809" fmla="*/ 6099442 w 7467600"/>
              <a:gd name="connsiteY809" fmla="*/ 82568 h 6858000"/>
              <a:gd name="connsiteX810" fmla="*/ 4804137 w 7467600"/>
              <a:gd name="connsiteY810" fmla="*/ 320931 h 6858000"/>
              <a:gd name="connsiteX811" fmla="*/ 4227047 w 7467600"/>
              <a:gd name="connsiteY811" fmla="*/ 313415 h 6858000"/>
              <a:gd name="connsiteX812" fmla="*/ 4346041 w 7467600"/>
              <a:gd name="connsiteY812" fmla="*/ 456086 h 6858000"/>
              <a:gd name="connsiteX813" fmla="*/ 4870967 w 7467600"/>
              <a:gd name="connsiteY813" fmla="*/ 963061 h 6858000"/>
              <a:gd name="connsiteX814" fmla="*/ 4889647 w 7467600"/>
              <a:gd name="connsiteY814" fmla="*/ 957147 h 6858000"/>
              <a:gd name="connsiteX815" fmla="*/ 5422504 w 7467600"/>
              <a:gd name="connsiteY815" fmla="*/ 805191 h 6858000"/>
              <a:gd name="connsiteX816" fmla="*/ 6087656 w 7467600"/>
              <a:gd name="connsiteY816" fmla="*/ 826703 h 6858000"/>
              <a:gd name="connsiteX817" fmla="*/ 6058717 w 7467600"/>
              <a:gd name="connsiteY817" fmla="*/ 865992 h 6858000"/>
              <a:gd name="connsiteX818" fmla="*/ 4974153 w 7467600"/>
              <a:gd name="connsiteY818" fmla="*/ 1045456 h 6858000"/>
              <a:gd name="connsiteX819" fmla="*/ 5627835 w 7467600"/>
              <a:gd name="connsiteY819" fmla="*/ 1472077 h 6858000"/>
              <a:gd name="connsiteX820" fmla="*/ 5629817 w 7467600"/>
              <a:gd name="connsiteY820" fmla="*/ 1471412 h 6858000"/>
              <a:gd name="connsiteX821" fmla="*/ 5634124 w 7467600"/>
              <a:gd name="connsiteY821" fmla="*/ 1470572 h 6858000"/>
              <a:gd name="connsiteX822" fmla="*/ 5755832 w 7467600"/>
              <a:gd name="connsiteY822" fmla="*/ 1383886 h 6858000"/>
              <a:gd name="connsiteX823" fmla="*/ 6014186 w 7467600"/>
              <a:gd name="connsiteY823" fmla="*/ 1279799 h 6858000"/>
              <a:gd name="connsiteX824" fmla="*/ 6901619 w 7467600"/>
              <a:gd name="connsiteY824" fmla="*/ 1047874 h 6858000"/>
              <a:gd name="connsiteX825" fmla="*/ 6931566 w 7467600"/>
              <a:gd name="connsiteY825" fmla="*/ 1062034 h 6858000"/>
              <a:gd name="connsiteX826" fmla="*/ 5790982 w 7467600"/>
              <a:gd name="connsiteY826" fmla="*/ 1561380 h 6858000"/>
              <a:gd name="connsiteX827" fmla="*/ 6188971 w 7467600"/>
              <a:gd name="connsiteY827" fmla="*/ 1755168 h 6858000"/>
              <a:gd name="connsiteX828" fmla="*/ 6202446 w 7467600"/>
              <a:gd name="connsiteY828" fmla="*/ 1752268 h 6858000"/>
              <a:gd name="connsiteX829" fmla="*/ 7179560 w 7467600"/>
              <a:gd name="connsiteY829" fmla="*/ 1467551 h 6858000"/>
              <a:gd name="connsiteX830" fmla="*/ 7158730 w 7467600"/>
              <a:gd name="connsiteY830" fmla="*/ 1507835 h 6858000"/>
              <a:gd name="connsiteX831" fmla="*/ 6326959 w 7467600"/>
              <a:gd name="connsiteY831" fmla="*/ 1817686 h 6858000"/>
              <a:gd name="connsiteX832" fmla="*/ 6537433 w 7467600"/>
              <a:gd name="connsiteY832" fmla="*/ 1907790 h 6858000"/>
              <a:gd name="connsiteX833" fmla="*/ 6550221 w 7467600"/>
              <a:gd name="connsiteY833" fmla="*/ 1910729 h 6858000"/>
              <a:gd name="connsiteX834" fmla="*/ 6964438 w 7467600"/>
              <a:gd name="connsiteY834" fmla="*/ 2209505 h 6858000"/>
              <a:gd name="connsiteX835" fmla="*/ 7367862 w 7467600"/>
              <a:gd name="connsiteY835" fmla="*/ 2806833 h 6858000"/>
              <a:gd name="connsiteX836" fmla="*/ 7364329 w 7467600"/>
              <a:gd name="connsiteY836" fmla="*/ 2826907 h 6858000"/>
              <a:gd name="connsiteX837" fmla="*/ 7290545 w 7467600"/>
              <a:gd name="connsiteY837" fmla="*/ 2850663 h 6858000"/>
              <a:gd name="connsiteX838" fmla="*/ 6472036 w 7467600"/>
              <a:gd name="connsiteY838" fmla="*/ 1959003 h 6858000"/>
              <a:gd name="connsiteX839" fmla="*/ 5792897 w 7467600"/>
              <a:gd name="connsiteY839" fmla="*/ 1647747 h 6858000"/>
              <a:gd name="connsiteX840" fmla="*/ 5842751 w 7467600"/>
              <a:gd name="connsiteY840" fmla="*/ 1816112 h 6858000"/>
              <a:gd name="connsiteX841" fmla="*/ 5847424 w 7467600"/>
              <a:gd name="connsiteY841" fmla="*/ 1815776 h 6858000"/>
              <a:gd name="connsiteX842" fmla="*/ 6399821 w 7467600"/>
              <a:gd name="connsiteY842" fmla="*/ 2344799 h 6858000"/>
              <a:gd name="connsiteX843" fmla="*/ 6323232 w 7467600"/>
              <a:gd name="connsiteY843" fmla="*/ 2389634 h 6858000"/>
              <a:gd name="connsiteX844" fmla="*/ 5942958 w 7467600"/>
              <a:gd name="connsiteY844" fmla="*/ 2077708 h 6858000"/>
              <a:gd name="connsiteX845" fmla="*/ 5921559 w 7467600"/>
              <a:gd name="connsiteY845" fmla="*/ 2378596 h 6858000"/>
              <a:gd name="connsiteX846" fmla="*/ 5817651 w 7467600"/>
              <a:gd name="connsiteY846" fmla="*/ 3023919 h 6858000"/>
              <a:gd name="connsiteX847" fmla="*/ 5729634 w 7467600"/>
              <a:gd name="connsiteY847" fmla="*/ 3051849 h 6858000"/>
              <a:gd name="connsiteX848" fmla="*/ 5611018 w 7467600"/>
              <a:gd name="connsiteY848" fmla="*/ 2316769 h 6858000"/>
              <a:gd name="connsiteX849" fmla="*/ 5687608 w 7467600"/>
              <a:gd name="connsiteY849" fmla="*/ 2039972 h 6858000"/>
              <a:gd name="connsiteX850" fmla="*/ 5657554 w 7467600"/>
              <a:gd name="connsiteY850" fmla="*/ 1576445 h 6858000"/>
              <a:gd name="connsiteX851" fmla="*/ 5150475 w 7467600"/>
              <a:gd name="connsiteY851" fmla="*/ 1274012 h 6858000"/>
              <a:gd name="connsiteX852" fmla="*/ 5349142 w 7467600"/>
              <a:gd name="connsiteY852" fmla="*/ 2204405 h 6858000"/>
              <a:gd name="connsiteX853" fmla="*/ 5262214 w 7467600"/>
              <a:gd name="connsiteY853" fmla="*/ 2233836 h 6858000"/>
              <a:gd name="connsiteX854" fmla="*/ 4981539 w 7467600"/>
              <a:gd name="connsiteY854" fmla="*/ 1542201 h 6858000"/>
              <a:gd name="connsiteX855" fmla="*/ 4958461 w 7467600"/>
              <a:gd name="connsiteY855" fmla="*/ 1136957 h 6858000"/>
              <a:gd name="connsiteX856" fmla="*/ 4655015 w 7467600"/>
              <a:gd name="connsiteY856" fmla="*/ 891426 h 6858000"/>
              <a:gd name="connsiteX857" fmla="*/ 4348002 w 7467600"/>
              <a:gd name="connsiteY857" fmla="*/ 2205895 h 6858000"/>
              <a:gd name="connsiteX858" fmla="*/ 4262250 w 7467600"/>
              <a:gd name="connsiteY858" fmla="*/ 2219972 h 6858000"/>
              <a:gd name="connsiteX859" fmla="*/ 4550611 w 7467600"/>
              <a:gd name="connsiteY859" fmla="*/ 817540 h 6858000"/>
              <a:gd name="connsiteX860" fmla="*/ 4564418 w 7467600"/>
              <a:gd name="connsiteY860" fmla="*/ 808293 h 6858000"/>
              <a:gd name="connsiteX861" fmla="*/ 4266388 w 7467600"/>
              <a:gd name="connsiteY861" fmla="*/ 500083 h 6858000"/>
              <a:gd name="connsiteX862" fmla="*/ 4032842 w 7467600"/>
              <a:gd name="connsiteY862" fmla="*/ 211809 h 6858000"/>
              <a:gd name="connsiteX863" fmla="*/ 3882765 w 7467600"/>
              <a:gd name="connsiteY863" fmla="*/ 0 h 6858000"/>
              <a:gd name="connsiteX864" fmla="*/ 3721337 w 7467600"/>
              <a:gd name="connsiteY864" fmla="*/ 0 h 6858000"/>
              <a:gd name="connsiteX865" fmla="*/ 3797544 w 7467600"/>
              <a:gd name="connsiteY865" fmla="*/ 0 h 6858000"/>
              <a:gd name="connsiteX866" fmla="*/ 3775734 w 7467600"/>
              <a:gd name="connsiteY866" fmla="*/ 95131 h 6858000"/>
              <a:gd name="connsiteX867" fmla="*/ 3724807 w 7467600"/>
              <a:gd name="connsiteY867" fmla="*/ 272257 h 6858000"/>
              <a:gd name="connsiteX868" fmla="*/ 3726844 w 7467600"/>
              <a:gd name="connsiteY868" fmla="*/ 282988 h 6858000"/>
              <a:gd name="connsiteX869" fmla="*/ 3742664 w 7467600"/>
              <a:gd name="connsiteY869" fmla="*/ 279918 h 6858000"/>
              <a:gd name="connsiteX870" fmla="*/ 4103910 w 7467600"/>
              <a:gd name="connsiteY870" fmla="*/ 1161917 h 6858000"/>
              <a:gd name="connsiteX871" fmla="*/ 4020269 w 7467600"/>
              <a:gd name="connsiteY871" fmla="*/ 1200406 h 6858000"/>
              <a:gd name="connsiteX872" fmla="*/ 3674882 w 7467600"/>
              <a:gd name="connsiteY872" fmla="*/ 488524 h 6858000"/>
              <a:gd name="connsiteX873" fmla="*/ 3132682 w 7467600"/>
              <a:gd name="connsiteY873" fmla="*/ 1072284 h 6858000"/>
              <a:gd name="connsiteX874" fmla="*/ 2716346 w 7467600"/>
              <a:gd name="connsiteY874" fmla="*/ 1276376 h 6858000"/>
              <a:gd name="connsiteX875" fmla="*/ 2716772 w 7467600"/>
              <a:gd name="connsiteY875" fmla="*/ 1255462 h 6858000"/>
              <a:gd name="connsiteX876" fmla="*/ 3471096 w 7467600"/>
              <a:gd name="connsiteY876" fmla="*/ 437072 h 6858000"/>
              <a:gd name="connsiteX877" fmla="*/ 3639057 w 7467600"/>
              <a:gd name="connsiteY877" fmla="*/ 286334 h 6858000"/>
              <a:gd name="connsiteX878" fmla="*/ 3640309 w 7467600"/>
              <a:gd name="connsiteY878" fmla="*/ 284664 h 6858000"/>
              <a:gd name="connsiteX879" fmla="*/ 3646022 w 7467600"/>
              <a:gd name="connsiteY879" fmla="*/ 276711 h 6858000"/>
              <a:gd name="connsiteX880" fmla="*/ 3707943 w 7467600"/>
              <a:gd name="connsiteY880" fmla="*/ 65958 h 6858000"/>
              <a:gd name="connsiteX881" fmla="*/ 3721337 w 7467600"/>
              <a:gd name="connsiteY881" fmla="*/ 0 h 6858000"/>
              <a:gd name="connsiteX882" fmla="*/ 2867960 w 7467600"/>
              <a:gd name="connsiteY882" fmla="*/ 0 h 6858000"/>
              <a:gd name="connsiteX883" fmla="*/ 2926351 w 7467600"/>
              <a:gd name="connsiteY883" fmla="*/ 0 h 6858000"/>
              <a:gd name="connsiteX884" fmla="*/ 2902823 w 7467600"/>
              <a:gd name="connsiteY884" fmla="*/ 262929 h 6858000"/>
              <a:gd name="connsiteX885" fmla="*/ 2940663 w 7467600"/>
              <a:gd name="connsiteY885" fmla="*/ 140884 h 6858000"/>
              <a:gd name="connsiteX886" fmla="*/ 2947039 w 7467600"/>
              <a:gd name="connsiteY886" fmla="*/ 122524 h 6858000"/>
              <a:gd name="connsiteX887" fmla="*/ 2984316 w 7467600"/>
              <a:gd name="connsiteY887" fmla="*/ 0 h 6858000"/>
              <a:gd name="connsiteX888" fmla="*/ 3016114 w 7467600"/>
              <a:gd name="connsiteY888" fmla="*/ 0 h 6858000"/>
              <a:gd name="connsiteX889" fmla="*/ 2979949 w 7467600"/>
              <a:gd name="connsiteY889" fmla="*/ 119274 h 6858000"/>
              <a:gd name="connsiteX890" fmla="*/ 3023879 w 7467600"/>
              <a:gd name="connsiteY890" fmla="*/ 0 h 6858000"/>
              <a:gd name="connsiteX891" fmla="*/ 3105400 w 7467600"/>
              <a:gd name="connsiteY891" fmla="*/ 0 h 6858000"/>
              <a:gd name="connsiteX892" fmla="*/ 3094669 w 7467600"/>
              <a:gd name="connsiteY892" fmla="*/ 30308 h 6858000"/>
              <a:gd name="connsiteX893" fmla="*/ 2901945 w 7467600"/>
              <a:gd name="connsiteY893" fmla="*/ 466538 h 6858000"/>
              <a:gd name="connsiteX894" fmla="*/ 2815209 w 7467600"/>
              <a:gd name="connsiteY894" fmla="*/ 497361 h 6858000"/>
              <a:gd name="connsiteX895" fmla="*/ 2844845 w 7467600"/>
              <a:gd name="connsiteY895" fmla="*/ 127638 h 6858000"/>
              <a:gd name="connsiteX896" fmla="*/ 2867960 w 7467600"/>
              <a:gd name="connsiteY896" fmla="*/ 0 h 6858000"/>
              <a:gd name="connsiteX897" fmla="*/ 1057230 w 7467600"/>
              <a:gd name="connsiteY897" fmla="*/ 0 h 6858000"/>
              <a:gd name="connsiteX898" fmla="*/ 1111003 w 7467600"/>
              <a:gd name="connsiteY898" fmla="*/ 0 h 6858000"/>
              <a:gd name="connsiteX899" fmla="*/ 1125553 w 7467600"/>
              <a:gd name="connsiteY899" fmla="*/ 52588 h 6858000"/>
              <a:gd name="connsiteX900" fmla="*/ 1304276 w 7467600"/>
              <a:gd name="connsiteY900" fmla="*/ 476275 h 6858000"/>
              <a:gd name="connsiteX901" fmla="*/ 1492066 w 7467600"/>
              <a:gd name="connsiteY901" fmla="*/ 886333 h 6858000"/>
              <a:gd name="connsiteX902" fmla="*/ 1423698 w 7467600"/>
              <a:gd name="connsiteY902" fmla="*/ 710817 h 6858000"/>
              <a:gd name="connsiteX903" fmla="*/ 1357609 w 7467600"/>
              <a:gd name="connsiteY903" fmla="*/ 532892 h 6858000"/>
              <a:gd name="connsiteX904" fmla="*/ 1309550 w 7467600"/>
              <a:gd name="connsiteY904" fmla="*/ 374031 h 6858000"/>
              <a:gd name="connsiteX905" fmla="*/ 1193673 w 7467600"/>
              <a:gd name="connsiteY905" fmla="*/ 49533 h 6858000"/>
              <a:gd name="connsiteX906" fmla="*/ 1164391 w 7467600"/>
              <a:gd name="connsiteY906" fmla="*/ 0 h 6858000"/>
              <a:gd name="connsiteX907" fmla="*/ 1200666 w 7467600"/>
              <a:gd name="connsiteY907" fmla="*/ 0 h 6858000"/>
              <a:gd name="connsiteX908" fmla="*/ 1223408 w 7467600"/>
              <a:gd name="connsiteY908" fmla="*/ 38996 h 6858000"/>
              <a:gd name="connsiteX909" fmla="*/ 1339635 w 7467600"/>
              <a:gd name="connsiteY909" fmla="*/ 365517 h 6858000"/>
              <a:gd name="connsiteX910" fmla="*/ 1387469 w 7467600"/>
              <a:gd name="connsiteY910" fmla="*/ 523079 h 6858000"/>
              <a:gd name="connsiteX911" fmla="*/ 1452685 w 7467600"/>
              <a:gd name="connsiteY911" fmla="*/ 699806 h 6858000"/>
              <a:gd name="connsiteX912" fmla="*/ 1492092 w 7467600"/>
              <a:gd name="connsiteY912" fmla="*/ 800424 h 6858000"/>
              <a:gd name="connsiteX913" fmla="*/ 1455302 w 7467600"/>
              <a:gd name="connsiteY913" fmla="*/ 632913 h 6858000"/>
              <a:gd name="connsiteX914" fmla="*/ 1222336 w 7467600"/>
              <a:gd name="connsiteY914" fmla="*/ 9480 h 6858000"/>
              <a:gd name="connsiteX915" fmla="*/ 1214634 w 7467600"/>
              <a:gd name="connsiteY915" fmla="*/ 0 h 6858000"/>
              <a:gd name="connsiteX916" fmla="*/ 1289827 w 7467600"/>
              <a:gd name="connsiteY916" fmla="*/ 0 h 6858000"/>
              <a:gd name="connsiteX917" fmla="*/ 1321076 w 7467600"/>
              <a:gd name="connsiteY917" fmla="*/ 59722 h 6858000"/>
              <a:gd name="connsiteX918" fmla="*/ 1512579 w 7467600"/>
              <a:gd name="connsiteY918" fmla="*/ 626441 h 6858000"/>
              <a:gd name="connsiteX919" fmla="*/ 1506076 w 7467600"/>
              <a:gd name="connsiteY919" fmla="*/ 1089289 h 6858000"/>
              <a:gd name="connsiteX920" fmla="*/ 1486346 w 7467600"/>
              <a:gd name="connsiteY920" fmla="*/ 1079919 h 6858000"/>
              <a:gd name="connsiteX921" fmla="*/ 1070511 w 7467600"/>
              <a:gd name="connsiteY921" fmla="*/ 48609 h 6858000"/>
              <a:gd name="connsiteX922" fmla="*/ 1057230 w 7467600"/>
              <a:gd name="connsiteY922" fmla="*/ 0 h 6858000"/>
              <a:gd name="connsiteX923" fmla="*/ 43151 w 7467600"/>
              <a:gd name="connsiteY923" fmla="*/ 0 h 6858000"/>
              <a:gd name="connsiteX924" fmla="*/ 95283 w 7467600"/>
              <a:gd name="connsiteY924" fmla="*/ 0 h 6858000"/>
              <a:gd name="connsiteX925" fmla="*/ 300708 w 7467600"/>
              <a:gd name="connsiteY925" fmla="*/ 154571 h 6858000"/>
              <a:gd name="connsiteX926" fmla="*/ 530414 w 7467600"/>
              <a:gd name="connsiteY926" fmla="*/ 354673 h 6858000"/>
              <a:gd name="connsiteX927" fmla="*/ 333785 w 7467600"/>
              <a:gd name="connsiteY927" fmla="*/ 161564 h 6858000"/>
              <a:gd name="connsiteX928" fmla="*/ 147005 w 7467600"/>
              <a:gd name="connsiteY928" fmla="*/ 0 h 6858000"/>
              <a:gd name="connsiteX929" fmla="*/ 272509 w 7467600"/>
              <a:gd name="connsiteY929" fmla="*/ 0 h 6858000"/>
              <a:gd name="connsiteX930" fmla="*/ 326276 w 7467600"/>
              <a:gd name="connsiteY930" fmla="*/ 45847 h 6858000"/>
              <a:gd name="connsiteX931" fmla="*/ 823759 w 7467600"/>
              <a:gd name="connsiteY931" fmla="*/ 574145 h 6858000"/>
              <a:gd name="connsiteX932" fmla="*/ 811254 w 7467600"/>
              <a:gd name="connsiteY932" fmla="*/ 665546 h 6858000"/>
              <a:gd name="connsiteX933" fmla="*/ 154042 w 7467600"/>
              <a:gd name="connsiteY933" fmla="*/ 261522 h 6858000"/>
              <a:gd name="connsiteX934" fmla="*/ 13550 w 7467600"/>
              <a:gd name="connsiteY934" fmla="*/ 158423 h 6858000"/>
              <a:gd name="connsiteX935" fmla="*/ 0 w 7467600"/>
              <a:gd name="connsiteY935" fmla="*/ 146618 h 6858000"/>
              <a:gd name="connsiteX936" fmla="*/ 0 w 7467600"/>
              <a:gd name="connsiteY936" fmla="*/ 59161 h 6858000"/>
              <a:gd name="connsiteX937" fmla="*/ 45427 w 7467600"/>
              <a:gd name="connsiteY937" fmla="*/ 101078 h 6858000"/>
              <a:gd name="connsiteX938" fmla="*/ 630103 w 7467600"/>
              <a:gd name="connsiteY938" fmla="*/ 485885 h 6858000"/>
              <a:gd name="connsiteX939" fmla="*/ 532040 w 7467600"/>
              <a:gd name="connsiteY939" fmla="*/ 399359 h 6858000"/>
              <a:gd name="connsiteX940" fmla="*/ 517618 w 7467600"/>
              <a:gd name="connsiteY940" fmla="*/ 385726 h 6858000"/>
              <a:gd name="connsiteX941" fmla="*/ 285074 w 7467600"/>
              <a:gd name="connsiteY941" fmla="*/ 182755 h 6858000"/>
              <a:gd name="connsiteX942" fmla="*/ 43151 w 7467600"/>
              <a:gd name="connsiteY94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289862 w 7467600"/>
              <a:gd name="connsiteY9" fmla="*/ 6659827 h 6858000"/>
              <a:gd name="connsiteX10" fmla="*/ 1019354 w 7467600"/>
              <a:gd name="connsiteY10" fmla="*/ 6315006 h 6858000"/>
              <a:gd name="connsiteX11" fmla="*/ 441046 w 7467600"/>
              <a:gd name="connsiteY11" fmla="*/ 6691153 h 6858000"/>
              <a:gd name="connsiteX12" fmla="*/ 1019354 w 7467600"/>
              <a:gd name="connsiteY12" fmla="*/ 6315006 h 6858000"/>
              <a:gd name="connsiteX13" fmla="*/ 991680 w 7467600"/>
              <a:gd name="connsiteY13" fmla="*/ 6298413 h 6858000"/>
              <a:gd name="connsiteX14" fmla="*/ 409060 w 7467600"/>
              <a:gd name="connsiteY14" fmla="*/ 6671470 h 6858000"/>
              <a:gd name="connsiteX15" fmla="*/ 991680 w 7467600"/>
              <a:gd name="connsiteY15" fmla="*/ 6298413 h 6858000"/>
              <a:gd name="connsiteX16" fmla="*/ 103333 w 7467600"/>
              <a:gd name="connsiteY16" fmla="*/ 5699602 h 6858000"/>
              <a:gd name="connsiteX17" fmla="*/ 233938 w 7467600"/>
              <a:gd name="connsiteY17" fmla="*/ 5809416 h 6858000"/>
              <a:gd name="connsiteX18" fmla="*/ 883580 w 7467600"/>
              <a:gd name="connsiteY18" fmla="*/ 6180710 h 6858000"/>
              <a:gd name="connsiteX19" fmla="*/ 487337 w 7467600"/>
              <a:gd name="connsiteY19" fmla="*/ 5950182 h 6858000"/>
              <a:gd name="connsiteX20" fmla="*/ 354051 w 7467600"/>
              <a:gd name="connsiteY20" fmla="*/ 5854912 h 6858000"/>
              <a:gd name="connsiteX21" fmla="*/ 195436 w 7467600"/>
              <a:gd name="connsiteY21" fmla="*/ 5755068 h 6858000"/>
              <a:gd name="connsiteX22" fmla="*/ 103333 w 7467600"/>
              <a:gd name="connsiteY22" fmla="*/ 5699602 h 6858000"/>
              <a:gd name="connsiteX23" fmla="*/ 5539432 w 7467600"/>
              <a:gd name="connsiteY23" fmla="*/ 5642928 h 6858000"/>
              <a:gd name="connsiteX24" fmla="*/ 5555462 w 7467600"/>
              <a:gd name="connsiteY24" fmla="*/ 5694454 h 6858000"/>
              <a:gd name="connsiteX25" fmla="*/ 5828270 w 7467600"/>
              <a:gd name="connsiteY25" fmla="*/ 6320663 h 6858000"/>
              <a:gd name="connsiteX26" fmla="*/ 5947416 w 7467600"/>
              <a:gd name="connsiteY26" fmla="*/ 6574846 h 6858000"/>
              <a:gd name="connsiteX27" fmla="*/ 5539432 w 7467600"/>
              <a:gd name="connsiteY27" fmla="*/ 5642928 h 6858000"/>
              <a:gd name="connsiteX28" fmla="*/ 51253 w 7467600"/>
              <a:gd name="connsiteY28" fmla="*/ 5631825 h 6858000"/>
              <a:gd name="connsiteX29" fmla="*/ 211622 w 7467600"/>
              <a:gd name="connsiteY29" fmla="*/ 5728803 h 6858000"/>
              <a:gd name="connsiteX30" fmla="*/ 371652 w 7467600"/>
              <a:gd name="connsiteY30" fmla="*/ 5829062 h 6858000"/>
              <a:gd name="connsiteX31" fmla="*/ 505903 w 7467600"/>
              <a:gd name="connsiteY31" fmla="*/ 5925221 h 6858000"/>
              <a:gd name="connsiteX32" fmla="*/ 899240 w 7467600"/>
              <a:gd name="connsiteY32" fmla="*/ 6153068 h 6858000"/>
              <a:gd name="connsiteX33" fmla="*/ 988114 w 7467600"/>
              <a:gd name="connsiteY33" fmla="*/ 6174204 h 6858000"/>
              <a:gd name="connsiteX34" fmla="*/ 845971 w 7467600"/>
              <a:gd name="connsiteY34" fmla="*/ 6067177 h 6858000"/>
              <a:gd name="connsiteX35" fmla="*/ 448057 w 7467600"/>
              <a:gd name="connsiteY35" fmla="*/ 5841376 h 6858000"/>
              <a:gd name="connsiteX36" fmla="*/ 51253 w 7467600"/>
              <a:gd name="connsiteY36" fmla="*/ 5631825 h 6858000"/>
              <a:gd name="connsiteX37" fmla="*/ 2606687 w 7467600"/>
              <a:gd name="connsiteY37" fmla="*/ 5630718 h 6858000"/>
              <a:gd name="connsiteX38" fmla="*/ 2645658 w 7467600"/>
              <a:gd name="connsiteY38" fmla="*/ 6640259 h 6858000"/>
              <a:gd name="connsiteX39" fmla="*/ 2606687 w 7467600"/>
              <a:gd name="connsiteY39" fmla="*/ 5630718 h 6858000"/>
              <a:gd name="connsiteX40" fmla="*/ 3642057 w 7467600"/>
              <a:gd name="connsiteY40" fmla="*/ 5573487 h 6858000"/>
              <a:gd name="connsiteX41" fmla="*/ 3632981 w 7467600"/>
              <a:gd name="connsiteY41" fmla="*/ 5579437 h 6858000"/>
              <a:gd name="connsiteX42" fmla="*/ 3382436 w 7467600"/>
              <a:gd name="connsiteY42" fmla="*/ 5952726 h 6858000"/>
              <a:gd name="connsiteX43" fmla="*/ 3191929 w 7467600"/>
              <a:gd name="connsiteY43" fmla="*/ 6662669 h 6858000"/>
              <a:gd name="connsiteX44" fmla="*/ 3369898 w 7467600"/>
              <a:gd name="connsiteY44" fmla="*/ 6081771 h 6858000"/>
              <a:gd name="connsiteX45" fmla="*/ 3642057 w 7467600"/>
              <a:gd name="connsiteY45" fmla="*/ 5573487 h 6858000"/>
              <a:gd name="connsiteX46" fmla="*/ 2650666 w 7467600"/>
              <a:gd name="connsiteY46" fmla="*/ 5530686 h 6858000"/>
              <a:gd name="connsiteX47" fmla="*/ 2650249 w 7467600"/>
              <a:gd name="connsiteY47" fmla="*/ 5532101 h 6858000"/>
              <a:gd name="connsiteX48" fmla="*/ 2663808 w 7467600"/>
              <a:gd name="connsiteY48" fmla="*/ 6535215 h 6858000"/>
              <a:gd name="connsiteX49" fmla="*/ 2665418 w 7467600"/>
              <a:gd name="connsiteY49" fmla="*/ 6132756 h 6858000"/>
              <a:gd name="connsiteX50" fmla="*/ 2650666 w 7467600"/>
              <a:gd name="connsiteY50" fmla="*/ 5530686 h 6858000"/>
              <a:gd name="connsiteX51" fmla="*/ 2680277 w 7467600"/>
              <a:gd name="connsiteY51" fmla="*/ 5479204 h 6858000"/>
              <a:gd name="connsiteX52" fmla="*/ 2678972 w 7467600"/>
              <a:gd name="connsiteY52" fmla="*/ 5481582 h 6858000"/>
              <a:gd name="connsiteX53" fmla="*/ 2696666 w 7467600"/>
              <a:gd name="connsiteY53" fmla="*/ 6133836 h 6858000"/>
              <a:gd name="connsiteX54" fmla="*/ 2695769 w 7467600"/>
              <a:gd name="connsiteY54" fmla="*/ 6390955 h 6858000"/>
              <a:gd name="connsiteX55" fmla="*/ 2739893 w 7467600"/>
              <a:gd name="connsiteY55" fmla="*/ 6108357 h 6858000"/>
              <a:gd name="connsiteX56" fmla="*/ 2680277 w 7467600"/>
              <a:gd name="connsiteY56" fmla="*/ 5479204 h 6858000"/>
              <a:gd name="connsiteX57" fmla="*/ 1132195 w 7467600"/>
              <a:gd name="connsiteY57" fmla="*/ 5467980 h 6858000"/>
              <a:gd name="connsiteX58" fmla="*/ 1679056 w 7467600"/>
              <a:gd name="connsiteY58" fmla="*/ 5516907 h 6858000"/>
              <a:gd name="connsiteX59" fmla="*/ 2128648 w 7467600"/>
              <a:gd name="connsiteY59" fmla="*/ 5474249 h 6858000"/>
              <a:gd name="connsiteX60" fmla="*/ 1825619 w 7467600"/>
              <a:gd name="connsiteY60" fmla="*/ 5478447 h 6858000"/>
              <a:gd name="connsiteX61" fmla="*/ 1737798 w 7467600"/>
              <a:gd name="connsiteY61" fmla="*/ 5483353 h 6858000"/>
              <a:gd name="connsiteX62" fmla="*/ 1132195 w 7467600"/>
              <a:gd name="connsiteY62" fmla="*/ 5467980 h 6858000"/>
              <a:gd name="connsiteX63" fmla="*/ 1456157 w 7467600"/>
              <a:gd name="connsiteY63" fmla="*/ 5371404 h 6858000"/>
              <a:gd name="connsiteX64" fmla="*/ 1244432 w 7467600"/>
              <a:gd name="connsiteY64" fmla="*/ 5385601 h 6858000"/>
              <a:gd name="connsiteX65" fmla="*/ 973990 w 7467600"/>
              <a:gd name="connsiteY65" fmla="*/ 5424940 h 6858000"/>
              <a:gd name="connsiteX66" fmla="*/ 1103809 w 7467600"/>
              <a:gd name="connsiteY66" fmla="*/ 5433720 h 6858000"/>
              <a:gd name="connsiteX67" fmla="*/ 1123454 w 7467600"/>
              <a:gd name="connsiteY67" fmla="*/ 5435727 h 6858000"/>
              <a:gd name="connsiteX68" fmla="*/ 1737017 w 7467600"/>
              <a:gd name="connsiteY68" fmla="*/ 5452183 h 6858000"/>
              <a:gd name="connsiteX69" fmla="*/ 1824397 w 7467600"/>
              <a:gd name="connsiteY69" fmla="*/ 5447757 h 6858000"/>
              <a:gd name="connsiteX70" fmla="*/ 2070059 w 7467600"/>
              <a:gd name="connsiteY70" fmla="*/ 5441660 h 6858000"/>
              <a:gd name="connsiteX71" fmla="*/ 1456157 w 7467600"/>
              <a:gd name="connsiteY71" fmla="*/ 5371404 h 6858000"/>
              <a:gd name="connsiteX72" fmla="*/ 4988186 w 7467600"/>
              <a:gd name="connsiteY72" fmla="*/ 5216467 h 6858000"/>
              <a:gd name="connsiteX73" fmla="*/ 4777334 w 7467600"/>
              <a:gd name="connsiteY73" fmla="*/ 5406072 h 6858000"/>
              <a:gd name="connsiteX74" fmla="*/ 4718341 w 7467600"/>
              <a:gd name="connsiteY74" fmla="*/ 5468043 h 6858000"/>
              <a:gd name="connsiteX75" fmla="*/ 4604655 w 7467600"/>
              <a:gd name="connsiteY75" fmla="*/ 5583434 h 6858000"/>
              <a:gd name="connsiteX76" fmla="*/ 4565074 w 7467600"/>
              <a:gd name="connsiteY76" fmla="*/ 5618550 h 6858000"/>
              <a:gd name="connsiteX77" fmla="*/ 4988186 w 7467600"/>
              <a:gd name="connsiteY77" fmla="*/ 5216467 h 6858000"/>
              <a:gd name="connsiteX78" fmla="*/ 4978032 w 7467600"/>
              <a:gd name="connsiteY78" fmla="*/ 5183809 h 6858000"/>
              <a:gd name="connsiteX79" fmla="*/ 4463413 w 7467600"/>
              <a:gd name="connsiteY79" fmla="*/ 5615162 h 6858000"/>
              <a:gd name="connsiteX80" fmla="*/ 4358134 w 7467600"/>
              <a:gd name="connsiteY80" fmla="*/ 5742791 h 6858000"/>
              <a:gd name="connsiteX81" fmla="*/ 4376219 w 7467600"/>
              <a:gd name="connsiteY81" fmla="*/ 5729027 h 6858000"/>
              <a:gd name="connsiteX82" fmla="*/ 4582340 w 7467600"/>
              <a:gd name="connsiteY82" fmla="*/ 5561037 h 6858000"/>
              <a:gd name="connsiteX83" fmla="*/ 4694684 w 7467600"/>
              <a:gd name="connsiteY83" fmla="*/ 5447098 h 6858000"/>
              <a:gd name="connsiteX84" fmla="*/ 4754123 w 7467600"/>
              <a:gd name="connsiteY84" fmla="*/ 5384643 h 6858000"/>
              <a:gd name="connsiteX85" fmla="*/ 4978032 w 7467600"/>
              <a:gd name="connsiteY85" fmla="*/ 5183809 h 6858000"/>
              <a:gd name="connsiteX86" fmla="*/ 1903353 w 7467600"/>
              <a:gd name="connsiteY86" fmla="*/ 5044827 h 6858000"/>
              <a:gd name="connsiteX87" fmla="*/ 1936931 w 7467600"/>
              <a:gd name="connsiteY87" fmla="*/ 5093954 h 6858000"/>
              <a:gd name="connsiteX88" fmla="*/ 2195868 w 7467600"/>
              <a:gd name="connsiteY88" fmla="*/ 5396574 h 6858000"/>
              <a:gd name="connsiteX89" fmla="*/ 2088852 w 7467600"/>
              <a:gd name="connsiteY89" fmla="*/ 5166123 h 6858000"/>
              <a:gd name="connsiteX90" fmla="*/ 1958241 w 7467600"/>
              <a:gd name="connsiteY90" fmla="*/ 5067955 h 6858000"/>
              <a:gd name="connsiteX91" fmla="*/ 1903353 w 7467600"/>
              <a:gd name="connsiteY91" fmla="*/ 5044827 h 6858000"/>
              <a:gd name="connsiteX92" fmla="*/ 1979378 w 7467600"/>
              <a:gd name="connsiteY92" fmla="*/ 4769504 h 6858000"/>
              <a:gd name="connsiteX93" fmla="*/ 2882120 w 7467600"/>
              <a:gd name="connsiteY93" fmla="*/ 5064547 h 6858000"/>
              <a:gd name="connsiteX94" fmla="*/ 2793103 w 7467600"/>
              <a:gd name="connsiteY94" fmla="*/ 5039699 h 6858000"/>
              <a:gd name="connsiteX95" fmla="*/ 2770041 w 7467600"/>
              <a:gd name="connsiteY95" fmla="*/ 5033634 h 6858000"/>
              <a:gd name="connsiteX96" fmla="*/ 1979378 w 7467600"/>
              <a:gd name="connsiteY96" fmla="*/ 4769504 h 6858000"/>
              <a:gd name="connsiteX97" fmla="*/ 1927410 w 7467600"/>
              <a:gd name="connsiteY97" fmla="*/ 4716164 h 6858000"/>
              <a:gd name="connsiteX98" fmla="*/ 1959587 w 7467600"/>
              <a:gd name="connsiteY98" fmla="*/ 4728849 h 6858000"/>
              <a:gd name="connsiteX99" fmla="*/ 2777707 w 7467600"/>
              <a:gd name="connsiteY99" fmla="*/ 5003991 h 6858000"/>
              <a:gd name="connsiteX100" fmla="*/ 2800768 w 7467600"/>
              <a:gd name="connsiteY100" fmla="*/ 5010056 h 6858000"/>
              <a:gd name="connsiteX101" fmla="*/ 2879408 w 7467600"/>
              <a:gd name="connsiteY101" fmla="*/ 5031590 h 6858000"/>
              <a:gd name="connsiteX102" fmla="*/ 2862295 w 7467600"/>
              <a:gd name="connsiteY102" fmla="*/ 5022958 h 6858000"/>
              <a:gd name="connsiteX103" fmla="*/ 2813343 w 7467600"/>
              <a:gd name="connsiteY103" fmla="*/ 4998369 h 6858000"/>
              <a:gd name="connsiteX104" fmla="*/ 2646245 w 7467600"/>
              <a:gd name="connsiteY104" fmla="*/ 4930999 h 6858000"/>
              <a:gd name="connsiteX105" fmla="*/ 1999243 w 7467600"/>
              <a:gd name="connsiteY105" fmla="*/ 4730524 h 6858000"/>
              <a:gd name="connsiteX106" fmla="*/ 1979527 w 7467600"/>
              <a:gd name="connsiteY106" fmla="*/ 4726651 h 6858000"/>
              <a:gd name="connsiteX107" fmla="*/ 1927410 w 7467600"/>
              <a:gd name="connsiteY107" fmla="*/ 4716164 h 6858000"/>
              <a:gd name="connsiteX108" fmla="*/ 1997014 w 7467600"/>
              <a:gd name="connsiteY108" fmla="*/ 4698007 h 6858000"/>
              <a:gd name="connsiteX109" fmla="*/ 2005458 w 7467600"/>
              <a:gd name="connsiteY109" fmla="*/ 4699540 h 6858000"/>
              <a:gd name="connsiteX110" fmla="*/ 2657186 w 7467600"/>
              <a:gd name="connsiteY110" fmla="*/ 4901687 h 6858000"/>
              <a:gd name="connsiteX111" fmla="*/ 2826662 w 7467600"/>
              <a:gd name="connsiteY111" fmla="*/ 4970362 h 6858000"/>
              <a:gd name="connsiteX112" fmla="*/ 2876100 w 7467600"/>
              <a:gd name="connsiteY112" fmla="*/ 4995397 h 6858000"/>
              <a:gd name="connsiteX113" fmla="*/ 3042600 w 7467600"/>
              <a:gd name="connsiteY113" fmla="*/ 5059532 h 6858000"/>
              <a:gd name="connsiteX114" fmla="*/ 1997014 w 7467600"/>
              <a:gd name="connsiteY114" fmla="*/ 4698007 h 6858000"/>
              <a:gd name="connsiteX115" fmla="*/ 2305292 w 7467600"/>
              <a:gd name="connsiteY115" fmla="*/ 4219492 h 6858000"/>
              <a:gd name="connsiteX116" fmla="*/ 3360922 w 7467600"/>
              <a:gd name="connsiteY116" fmla="*/ 4529373 h 6858000"/>
              <a:gd name="connsiteX117" fmla="*/ 3492420 w 7467600"/>
              <a:gd name="connsiteY117" fmla="*/ 4510145 h 6858000"/>
              <a:gd name="connsiteX118" fmla="*/ 3364086 w 7467600"/>
              <a:gd name="connsiteY118" fmla="*/ 4480340 h 6858000"/>
              <a:gd name="connsiteX119" fmla="*/ 3225818 w 7467600"/>
              <a:gd name="connsiteY119" fmla="*/ 4411822 h 6858000"/>
              <a:gd name="connsiteX120" fmla="*/ 3129696 w 7467600"/>
              <a:gd name="connsiteY120" fmla="*/ 4360704 h 6858000"/>
              <a:gd name="connsiteX121" fmla="*/ 2814545 w 7467600"/>
              <a:gd name="connsiteY121" fmla="*/ 4282955 h 6858000"/>
              <a:gd name="connsiteX122" fmla="*/ 2305292 w 7467600"/>
              <a:gd name="connsiteY122" fmla="*/ 4219492 h 6858000"/>
              <a:gd name="connsiteX123" fmla="*/ 2626982 w 7467600"/>
              <a:gd name="connsiteY123" fmla="*/ 4206450 h 6858000"/>
              <a:gd name="connsiteX124" fmla="*/ 2490617 w 7467600"/>
              <a:gd name="connsiteY124" fmla="*/ 4206951 h 6858000"/>
              <a:gd name="connsiteX125" fmla="*/ 2819869 w 7467600"/>
              <a:gd name="connsiteY125" fmla="*/ 4252936 h 6858000"/>
              <a:gd name="connsiteX126" fmla="*/ 3143018 w 7467600"/>
              <a:gd name="connsiteY126" fmla="*/ 4332698 h 6858000"/>
              <a:gd name="connsiteX127" fmla="*/ 3241520 w 7467600"/>
              <a:gd name="connsiteY127" fmla="*/ 4385112 h 6858000"/>
              <a:gd name="connsiteX128" fmla="*/ 3374575 w 7467600"/>
              <a:gd name="connsiteY128" fmla="*/ 4451517 h 6858000"/>
              <a:gd name="connsiteX129" fmla="*/ 3505221 w 7467600"/>
              <a:gd name="connsiteY129" fmla="*/ 4480757 h 6858000"/>
              <a:gd name="connsiteX130" fmla="*/ 2626982 w 7467600"/>
              <a:gd name="connsiteY130" fmla="*/ 4206450 h 6858000"/>
              <a:gd name="connsiteX131" fmla="*/ 1310106 w 7467600"/>
              <a:gd name="connsiteY131" fmla="*/ 3943217 h 6858000"/>
              <a:gd name="connsiteX132" fmla="*/ 854994 w 7467600"/>
              <a:gd name="connsiteY132" fmla="*/ 4399136 h 6858000"/>
              <a:gd name="connsiteX133" fmla="*/ 742462 w 7467600"/>
              <a:gd name="connsiteY133" fmla="*/ 4594648 h 6858000"/>
              <a:gd name="connsiteX134" fmla="*/ 820602 w 7467600"/>
              <a:gd name="connsiteY134" fmla="*/ 4485915 h 6858000"/>
              <a:gd name="connsiteX135" fmla="*/ 878295 w 7467600"/>
              <a:gd name="connsiteY135" fmla="*/ 4403594 h 6858000"/>
              <a:gd name="connsiteX136" fmla="*/ 1240607 w 7467600"/>
              <a:gd name="connsiteY136" fmla="*/ 4010401 h 6858000"/>
              <a:gd name="connsiteX137" fmla="*/ 1310106 w 7467600"/>
              <a:gd name="connsiteY137" fmla="*/ 3943217 h 6858000"/>
              <a:gd name="connsiteX138" fmla="*/ 1423113 w 7467600"/>
              <a:gd name="connsiteY138" fmla="*/ 3874565 h 6858000"/>
              <a:gd name="connsiteX139" fmla="*/ 1260565 w 7467600"/>
              <a:gd name="connsiteY139" fmla="*/ 4031982 h 6858000"/>
              <a:gd name="connsiteX140" fmla="*/ 901900 w 7467600"/>
              <a:gd name="connsiteY140" fmla="*/ 4421236 h 6858000"/>
              <a:gd name="connsiteX141" fmla="*/ 845044 w 7467600"/>
              <a:gd name="connsiteY141" fmla="*/ 4502436 h 6858000"/>
              <a:gd name="connsiteX142" fmla="*/ 685926 w 7467600"/>
              <a:gd name="connsiteY142" fmla="*/ 4703069 h 6858000"/>
              <a:gd name="connsiteX143" fmla="*/ 684248 w 7467600"/>
              <a:gd name="connsiteY143" fmla="*/ 4706721 h 6858000"/>
              <a:gd name="connsiteX144" fmla="*/ 1423113 w 7467600"/>
              <a:gd name="connsiteY144" fmla="*/ 3874565 h 6858000"/>
              <a:gd name="connsiteX145" fmla="*/ 3316479 w 7467600"/>
              <a:gd name="connsiteY145" fmla="*/ 3872136 h 6858000"/>
              <a:gd name="connsiteX146" fmla="*/ 3546806 w 7467600"/>
              <a:gd name="connsiteY146" fmla="*/ 4356139 h 6858000"/>
              <a:gd name="connsiteX147" fmla="*/ 3364433 w 7467600"/>
              <a:gd name="connsiteY147" fmla="*/ 3953121 h 6858000"/>
              <a:gd name="connsiteX148" fmla="*/ 3316479 w 7467600"/>
              <a:gd name="connsiteY148" fmla="*/ 3872136 h 6858000"/>
              <a:gd name="connsiteX149" fmla="*/ 3291335 w 7467600"/>
              <a:gd name="connsiteY149" fmla="*/ 3767420 h 6858000"/>
              <a:gd name="connsiteX150" fmla="*/ 3390805 w 7467600"/>
              <a:gd name="connsiteY150" fmla="*/ 3937163 h 6858000"/>
              <a:gd name="connsiteX151" fmla="*/ 3579062 w 7467600"/>
              <a:gd name="connsiteY151" fmla="*/ 4359040 h 6858000"/>
              <a:gd name="connsiteX152" fmla="*/ 3467355 w 7467600"/>
              <a:gd name="connsiteY152" fmla="*/ 3988130 h 6858000"/>
              <a:gd name="connsiteX153" fmla="*/ 3310753 w 7467600"/>
              <a:gd name="connsiteY153" fmla="*/ 3787140 h 6858000"/>
              <a:gd name="connsiteX154" fmla="*/ 3291335 w 7467600"/>
              <a:gd name="connsiteY154" fmla="*/ 3767420 h 6858000"/>
              <a:gd name="connsiteX155" fmla="*/ 1635889 w 7467600"/>
              <a:gd name="connsiteY155" fmla="*/ 3709494 h 6858000"/>
              <a:gd name="connsiteX156" fmla="*/ 1634800 w 7467600"/>
              <a:gd name="connsiteY156" fmla="*/ 3731111 h 6858000"/>
              <a:gd name="connsiteX157" fmla="*/ 1635889 w 7467600"/>
              <a:gd name="connsiteY157" fmla="*/ 3709494 h 6858000"/>
              <a:gd name="connsiteX158" fmla="*/ 1510397 w 7467600"/>
              <a:gd name="connsiteY158" fmla="*/ 3684705 h 6858000"/>
              <a:gd name="connsiteX159" fmla="*/ 1146550 w 7467600"/>
              <a:gd name="connsiteY159" fmla="*/ 3802012 h 6858000"/>
              <a:gd name="connsiteX160" fmla="*/ 698834 w 7467600"/>
              <a:gd name="connsiteY160" fmla="*/ 3952272 h 6858000"/>
              <a:gd name="connsiteX161" fmla="*/ 34256 w 7467600"/>
              <a:gd name="connsiteY161" fmla="*/ 4347603 h 6858000"/>
              <a:gd name="connsiteX162" fmla="*/ 527241 w 7467600"/>
              <a:gd name="connsiteY162" fmla="*/ 4065078 h 6858000"/>
              <a:gd name="connsiteX163" fmla="*/ 1510397 w 7467600"/>
              <a:gd name="connsiteY163" fmla="*/ 3684705 h 6858000"/>
              <a:gd name="connsiteX164" fmla="*/ 1313114 w 7467600"/>
              <a:gd name="connsiteY164" fmla="*/ 3655216 h 6858000"/>
              <a:gd name="connsiteX165" fmla="*/ 1109304 w 7467600"/>
              <a:gd name="connsiteY165" fmla="*/ 3669030 h 6858000"/>
              <a:gd name="connsiteX166" fmla="*/ 8129 w 7467600"/>
              <a:gd name="connsiteY166" fmla="*/ 4330519 h 6858000"/>
              <a:gd name="connsiteX167" fmla="*/ 687572 w 7467600"/>
              <a:gd name="connsiteY167" fmla="*/ 3925629 h 6858000"/>
              <a:gd name="connsiteX168" fmla="*/ 1138365 w 7467600"/>
              <a:gd name="connsiteY168" fmla="*/ 3774515 h 6858000"/>
              <a:gd name="connsiteX169" fmla="*/ 1505579 w 7467600"/>
              <a:gd name="connsiteY169" fmla="*/ 3655526 h 6858000"/>
              <a:gd name="connsiteX170" fmla="*/ 1313114 w 7467600"/>
              <a:gd name="connsiteY170" fmla="*/ 3655216 h 6858000"/>
              <a:gd name="connsiteX171" fmla="*/ 3655073 w 7467600"/>
              <a:gd name="connsiteY171" fmla="*/ 3650884 h 6858000"/>
              <a:gd name="connsiteX172" fmla="*/ 3989938 w 7467600"/>
              <a:gd name="connsiteY172" fmla="*/ 3991685 h 6858000"/>
              <a:gd name="connsiteX173" fmla="*/ 4393907 w 7467600"/>
              <a:gd name="connsiteY173" fmla="*/ 4261258 h 6858000"/>
              <a:gd name="connsiteX174" fmla="*/ 4648051 w 7467600"/>
              <a:gd name="connsiteY174" fmla="*/ 4374051 h 6858000"/>
              <a:gd name="connsiteX175" fmla="*/ 4383389 w 7467600"/>
              <a:gd name="connsiteY175" fmla="*/ 4184369 h 6858000"/>
              <a:gd name="connsiteX176" fmla="*/ 4165508 w 7467600"/>
              <a:gd name="connsiteY176" fmla="*/ 4035196 h 6858000"/>
              <a:gd name="connsiteX177" fmla="*/ 4068162 w 7467600"/>
              <a:gd name="connsiteY177" fmla="*/ 3953394 h 6858000"/>
              <a:gd name="connsiteX178" fmla="*/ 3981416 w 7467600"/>
              <a:gd name="connsiteY178" fmla="*/ 3880482 h 6858000"/>
              <a:gd name="connsiteX179" fmla="*/ 3800147 w 7467600"/>
              <a:gd name="connsiteY179" fmla="*/ 3749872 h 6858000"/>
              <a:gd name="connsiteX180" fmla="*/ 3655073 w 7467600"/>
              <a:gd name="connsiteY180" fmla="*/ 3650884 h 6858000"/>
              <a:gd name="connsiteX181" fmla="*/ 3670252 w 7467600"/>
              <a:gd name="connsiteY181" fmla="*/ 3622798 h 6858000"/>
              <a:gd name="connsiteX182" fmla="*/ 3817258 w 7467600"/>
              <a:gd name="connsiteY182" fmla="*/ 3723577 h 6858000"/>
              <a:gd name="connsiteX183" fmla="*/ 4000461 w 7467600"/>
              <a:gd name="connsiteY183" fmla="*/ 3855966 h 6858000"/>
              <a:gd name="connsiteX184" fmla="*/ 4088180 w 7467600"/>
              <a:gd name="connsiteY184" fmla="*/ 3929774 h 6858000"/>
              <a:gd name="connsiteX185" fmla="*/ 4184555 w 7467600"/>
              <a:gd name="connsiteY185" fmla="*/ 4010683 h 6858000"/>
              <a:gd name="connsiteX186" fmla="*/ 4399563 w 7467600"/>
              <a:gd name="connsiteY186" fmla="*/ 4158106 h 6858000"/>
              <a:gd name="connsiteX187" fmla="*/ 4684469 w 7467600"/>
              <a:gd name="connsiteY187" fmla="*/ 4364680 h 6858000"/>
              <a:gd name="connsiteX188" fmla="*/ 4690271 w 7467600"/>
              <a:gd name="connsiteY188" fmla="*/ 4370034 h 6858000"/>
              <a:gd name="connsiteX189" fmla="*/ 4136093 w 7467600"/>
              <a:gd name="connsiteY189" fmla="*/ 3858466 h 6858000"/>
              <a:gd name="connsiteX190" fmla="*/ 3670252 w 7467600"/>
              <a:gd name="connsiteY190" fmla="*/ 3622798 h 6858000"/>
              <a:gd name="connsiteX191" fmla="*/ 4440129 w 7467600"/>
              <a:gd name="connsiteY191" fmla="*/ 3448571 h 6858000"/>
              <a:gd name="connsiteX192" fmla="*/ 4856525 w 7467600"/>
              <a:gd name="connsiteY192" fmla="*/ 3915351 h 6858000"/>
              <a:gd name="connsiteX193" fmla="*/ 5059055 w 7467600"/>
              <a:gd name="connsiteY193" fmla="*/ 4108918 h 6858000"/>
              <a:gd name="connsiteX194" fmla="*/ 5290070 w 7467600"/>
              <a:gd name="connsiteY194" fmla="*/ 4263619 h 6858000"/>
              <a:gd name="connsiteX195" fmla="*/ 4834991 w 7467600"/>
              <a:gd name="connsiteY195" fmla="*/ 3830985 h 6858000"/>
              <a:gd name="connsiteX196" fmla="*/ 4440129 w 7467600"/>
              <a:gd name="connsiteY196" fmla="*/ 3448571 h 6858000"/>
              <a:gd name="connsiteX197" fmla="*/ 4441737 w 7467600"/>
              <a:gd name="connsiteY197" fmla="*/ 3399734 h 6858000"/>
              <a:gd name="connsiteX198" fmla="*/ 4431236 w 7467600"/>
              <a:gd name="connsiteY198" fmla="*/ 3400954 h 6858000"/>
              <a:gd name="connsiteX199" fmla="*/ 4557150 w 7467600"/>
              <a:gd name="connsiteY199" fmla="*/ 3510023 h 6858000"/>
              <a:gd name="connsiteX200" fmla="*/ 4856936 w 7467600"/>
              <a:gd name="connsiteY200" fmla="*/ 3809146 h 6858000"/>
              <a:gd name="connsiteX201" fmla="*/ 5111996 w 7467600"/>
              <a:gd name="connsiteY201" fmla="*/ 4065759 h 6858000"/>
              <a:gd name="connsiteX202" fmla="*/ 5388878 w 7467600"/>
              <a:gd name="connsiteY202" fmla="*/ 4300185 h 6858000"/>
              <a:gd name="connsiteX203" fmla="*/ 5425556 w 7467600"/>
              <a:gd name="connsiteY203" fmla="*/ 4308967 h 6858000"/>
              <a:gd name="connsiteX204" fmla="*/ 4943646 w 7467600"/>
              <a:gd name="connsiteY204" fmla="*/ 3822916 h 6858000"/>
              <a:gd name="connsiteX205" fmla="*/ 4594837 w 7467600"/>
              <a:gd name="connsiteY205" fmla="*/ 3532274 h 6858000"/>
              <a:gd name="connsiteX206" fmla="*/ 4441737 w 7467600"/>
              <a:gd name="connsiteY206" fmla="*/ 3399734 h 6858000"/>
              <a:gd name="connsiteX207" fmla="*/ 5425834 w 7467600"/>
              <a:gd name="connsiteY207" fmla="*/ 3162785 h 6858000"/>
              <a:gd name="connsiteX208" fmla="*/ 5401644 w 7467600"/>
              <a:gd name="connsiteY208" fmla="*/ 3617847 h 6858000"/>
              <a:gd name="connsiteX209" fmla="*/ 5467256 w 7467600"/>
              <a:gd name="connsiteY209" fmla="*/ 4175494 h 6858000"/>
              <a:gd name="connsiteX210" fmla="*/ 5448069 w 7467600"/>
              <a:gd name="connsiteY210" fmla="*/ 3567554 h 6858000"/>
              <a:gd name="connsiteX211" fmla="*/ 5425834 w 7467600"/>
              <a:gd name="connsiteY211" fmla="*/ 3162785 h 6858000"/>
              <a:gd name="connsiteX212" fmla="*/ 1318687 w 7467600"/>
              <a:gd name="connsiteY212" fmla="*/ 3113840 h 6858000"/>
              <a:gd name="connsiteX213" fmla="*/ 1066793 w 7467600"/>
              <a:gd name="connsiteY213" fmla="*/ 3212171 h 6858000"/>
              <a:gd name="connsiteX214" fmla="*/ 993319 w 7467600"/>
              <a:gd name="connsiteY214" fmla="*/ 3247648 h 6858000"/>
              <a:gd name="connsiteX215" fmla="*/ 853081 w 7467600"/>
              <a:gd name="connsiteY215" fmla="*/ 3312410 h 6858000"/>
              <a:gd name="connsiteX216" fmla="*/ 805957 w 7467600"/>
              <a:gd name="connsiteY216" fmla="*/ 3330443 h 6858000"/>
              <a:gd name="connsiteX217" fmla="*/ 1318687 w 7467600"/>
              <a:gd name="connsiteY217" fmla="*/ 3113840 h 6858000"/>
              <a:gd name="connsiteX218" fmla="*/ 5453702 w 7467600"/>
              <a:gd name="connsiteY218" fmla="*/ 3090882 h 6858000"/>
              <a:gd name="connsiteX219" fmla="*/ 5480135 w 7467600"/>
              <a:gd name="connsiteY219" fmla="*/ 3565802 h 6858000"/>
              <a:gd name="connsiteX220" fmla="*/ 5499023 w 7467600"/>
              <a:gd name="connsiteY220" fmla="*/ 4166310 h 6858000"/>
              <a:gd name="connsiteX221" fmla="*/ 5547022 w 7467600"/>
              <a:gd name="connsiteY221" fmla="*/ 3607838 h 6858000"/>
              <a:gd name="connsiteX222" fmla="*/ 5515964 w 7467600"/>
              <a:gd name="connsiteY222" fmla="*/ 3378541 h 6858000"/>
              <a:gd name="connsiteX223" fmla="*/ 5453702 w 7467600"/>
              <a:gd name="connsiteY223" fmla="*/ 3090882 h 6858000"/>
              <a:gd name="connsiteX224" fmla="*/ 1238695 w 7467600"/>
              <a:gd name="connsiteY224" fmla="*/ 3076820 h 6858000"/>
              <a:gd name="connsiteX225" fmla="*/ 716371 w 7467600"/>
              <a:gd name="connsiteY225" fmla="*/ 3293249 h 6858000"/>
              <a:gd name="connsiteX226" fmla="*/ 579522 w 7467600"/>
              <a:gd name="connsiteY226" fmla="*/ 3371759 h 6858000"/>
              <a:gd name="connsiteX227" fmla="*/ 600288 w 7467600"/>
              <a:gd name="connsiteY227" fmla="*/ 3365555 h 6858000"/>
              <a:gd name="connsiteX228" fmla="*/ 840692 w 7467600"/>
              <a:gd name="connsiteY228" fmla="*/ 3284921 h 6858000"/>
              <a:gd name="connsiteX229" fmla="*/ 979248 w 7467600"/>
              <a:gd name="connsiteY229" fmla="*/ 3221003 h 6858000"/>
              <a:gd name="connsiteX230" fmla="*/ 1053282 w 7467600"/>
              <a:gd name="connsiteY230" fmla="*/ 3185247 h 6858000"/>
              <a:gd name="connsiteX231" fmla="*/ 1320603 w 7467600"/>
              <a:gd name="connsiteY231" fmla="*/ 3081281 h 6858000"/>
              <a:gd name="connsiteX232" fmla="*/ 1238695 w 7467600"/>
              <a:gd name="connsiteY232" fmla="*/ 3076820 h 6858000"/>
              <a:gd name="connsiteX233" fmla="*/ 5425627 w 7467600"/>
              <a:gd name="connsiteY233" fmla="*/ 2954192 h 6858000"/>
              <a:gd name="connsiteX234" fmla="*/ 5470770 w 7467600"/>
              <a:gd name="connsiteY234" fmla="*/ 3005435 h 6858000"/>
              <a:gd name="connsiteX235" fmla="*/ 5519779 w 7467600"/>
              <a:gd name="connsiteY235" fmla="*/ 4359223 h 6858000"/>
              <a:gd name="connsiteX236" fmla="*/ 5520293 w 7467600"/>
              <a:gd name="connsiteY236" fmla="*/ 4360602 h 6858000"/>
              <a:gd name="connsiteX237" fmla="*/ 5767221 w 7467600"/>
              <a:gd name="connsiteY237" fmla="*/ 4665564 h 6858000"/>
              <a:gd name="connsiteX238" fmla="*/ 6937169 w 7467600"/>
              <a:gd name="connsiteY238" fmla="*/ 4815941 h 6858000"/>
              <a:gd name="connsiteX239" fmla="*/ 6953922 w 7467600"/>
              <a:gd name="connsiteY239" fmla="*/ 4890068 h 6858000"/>
              <a:gd name="connsiteX240" fmla="*/ 6071359 w 7467600"/>
              <a:gd name="connsiteY240" fmla="*/ 4770770 h 6858000"/>
              <a:gd name="connsiteX241" fmla="*/ 6038839 w 7467600"/>
              <a:gd name="connsiteY241" fmla="*/ 4764474 h 6858000"/>
              <a:gd name="connsiteX242" fmla="*/ 6038706 w 7467600"/>
              <a:gd name="connsiteY242" fmla="*/ 4763847 h 6858000"/>
              <a:gd name="connsiteX243" fmla="*/ 6037784 w 7467600"/>
              <a:gd name="connsiteY243" fmla="*/ 4764270 h 6858000"/>
              <a:gd name="connsiteX244" fmla="*/ 6038839 w 7467600"/>
              <a:gd name="connsiteY244" fmla="*/ 4764474 h 6858000"/>
              <a:gd name="connsiteX245" fmla="*/ 6040338 w 7467600"/>
              <a:gd name="connsiteY245" fmla="*/ 4771418 h 6858000"/>
              <a:gd name="connsiteX246" fmla="*/ 6024488 w 7467600"/>
              <a:gd name="connsiteY246" fmla="*/ 4809903 h 6858000"/>
              <a:gd name="connsiteX247" fmla="*/ 5599771 w 7467600"/>
              <a:gd name="connsiteY247" fmla="*/ 5509652 h 6858000"/>
              <a:gd name="connsiteX248" fmla="*/ 5548843 w 7467600"/>
              <a:gd name="connsiteY248" fmla="*/ 5563845 h 6858000"/>
              <a:gd name="connsiteX249" fmla="*/ 5940952 w 7467600"/>
              <a:gd name="connsiteY249" fmla="*/ 6250028 h 6858000"/>
              <a:gd name="connsiteX250" fmla="*/ 6043441 w 7467600"/>
              <a:gd name="connsiteY250" fmla="*/ 6665847 h 6858000"/>
              <a:gd name="connsiteX251" fmla="*/ 6093432 w 7467600"/>
              <a:gd name="connsiteY251" fmla="*/ 6858000 h 6858000"/>
              <a:gd name="connsiteX252" fmla="*/ 6034344 w 7467600"/>
              <a:gd name="connsiteY252" fmla="*/ 6858000 h 6858000"/>
              <a:gd name="connsiteX253" fmla="*/ 6026679 w 7467600"/>
              <a:gd name="connsiteY253" fmla="*/ 6836959 h 6858000"/>
              <a:gd name="connsiteX254" fmla="*/ 5800441 w 7467600"/>
              <a:gd name="connsiteY254" fmla="*/ 6335286 h 6858000"/>
              <a:gd name="connsiteX255" fmla="*/ 5526562 w 7467600"/>
              <a:gd name="connsiteY255" fmla="*/ 5705388 h 6858000"/>
              <a:gd name="connsiteX256" fmla="*/ 5519640 w 7467600"/>
              <a:gd name="connsiteY256" fmla="*/ 5683774 h 6858000"/>
              <a:gd name="connsiteX257" fmla="*/ 5844559 w 7467600"/>
              <a:gd name="connsiteY257" fmla="*/ 6553349 h 6858000"/>
              <a:gd name="connsiteX258" fmla="*/ 5975994 w 7467600"/>
              <a:gd name="connsiteY258" fmla="*/ 6858000 h 6858000"/>
              <a:gd name="connsiteX259" fmla="*/ 5898547 w 7467600"/>
              <a:gd name="connsiteY259" fmla="*/ 6858000 h 6858000"/>
              <a:gd name="connsiteX260" fmla="*/ 5682041 w 7467600"/>
              <a:gd name="connsiteY260" fmla="*/ 6355860 h 6858000"/>
              <a:gd name="connsiteX261" fmla="*/ 5461758 w 7467600"/>
              <a:gd name="connsiteY261" fmla="*/ 5820220 h 6858000"/>
              <a:gd name="connsiteX262" fmla="*/ 5237282 w 7467600"/>
              <a:gd name="connsiteY262" fmla="*/ 6579086 h 6858000"/>
              <a:gd name="connsiteX263" fmla="*/ 5115009 w 7467600"/>
              <a:gd name="connsiteY263" fmla="*/ 6858000 h 6858000"/>
              <a:gd name="connsiteX264" fmla="*/ 5028074 w 7467600"/>
              <a:gd name="connsiteY264" fmla="*/ 6858000 h 6858000"/>
              <a:gd name="connsiteX265" fmla="*/ 5079508 w 7467600"/>
              <a:gd name="connsiteY265" fmla="*/ 6749074 h 6858000"/>
              <a:gd name="connsiteX266" fmla="*/ 5371846 w 7467600"/>
              <a:gd name="connsiteY266" fmla="*/ 5924413 h 6858000"/>
              <a:gd name="connsiteX267" fmla="*/ 5270512 w 7467600"/>
              <a:gd name="connsiteY267" fmla="*/ 6138975 h 6858000"/>
              <a:gd name="connsiteX268" fmla="*/ 5062409 w 7467600"/>
              <a:gd name="connsiteY268" fmla="*/ 6653544 h 6858000"/>
              <a:gd name="connsiteX269" fmla="*/ 5036628 w 7467600"/>
              <a:gd name="connsiteY269" fmla="*/ 6754247 h 6858000"/>
              <a:gd name="connsiteX270" fmla="*/ 5009112 w 7467600"/>
              <a:gd name="connsiteY270" fmla="*/ 6858000 h 6858000"/>
              <a:gd name="connsiteX271" fmla="*/ 4976679 w 7467600"/>
              <a:gd name="connsiteY271" fmla="*/ 6858000 h 6858000"/>
              <a:gd name="connsiteX272" fmla="*/ 5006537 w 7467600"/>
              <a:gd name="connsiteY272" fmla="*/ 6747068 h 6858000"/>
              <a:gd name="connsiteX273" fmla="*/ 5032723 w 7467600"/>
              <a:gd name="connsiteY273" fmla="*/ 6644957 h 6858000"/>
              <a:gd name="connsiteX274" fmla="*/ 5242949 w 7467600"/>
              <a:gd name="connsiteY274" fmla="*/ 6125175 h 6858000"/>
              <a:gd name="connsiteX275" fmla="*/ 5286321 w 7467600"/>
              <a:gd name="connsiteY275" fmla="*/ 6033555 h 6858000"/>
              <a:gd name="connsiteX276" fmla="*/ 5008210 w 7467600"/>
              <a:gd name="connsiteY276" fmla="*/ 6649194 h 6858000"/>
              <a:gd name="connsiteX277" fmla="*/ 4986321 w 7467600"/>
              <a:gd name="connsiteY277" fmla="*/ 6765687 h 6858000"/>
              <a:gd name="connsiteX278" fmla="*/ 4973474 w 7467600"/>
              <a:gd name="connsiteY278" fmla="*/ 6858000 h 6858000"/>
              <a:gd name="connsiteX279" fmla="*/ 4907178 w 7467600"/>
              <a:gd name="connsiteY279" fmla="*/ 6858000 h 6858000"/>
              <a:gd name="connsiteX280" fmla="*/ 4910810 w 7467600"/>
              <a:gd name="connsiteY280" fmla="*/ 6829660 h 6858000"/>
              <a:gd name="connsiteX281" fmla="*/ 4987461 w 7467600"/>
              <a:gd name="connsiteY281" fmla="*/ 6432994 h 6858000"/>
              <a:gd name="connsiteX282" fmla="*/ 5179262 w 7467600"/>
              <a:gd name="connsiteY282" fmla="*/ 6035044 h 6858000"/>
              <a:gd name="connsiteX283" fmla="*/ 4689678 w 7467600"/>
              <a:gd name="connsiteY283" fmla="*/ 6440241 h 6858000"/>
              <a:gd name="connsiteX284" fmla="*/ 4477543 w 7467600"/>
              <a:gd name="connsiteY284" fmla="*/ 6674836 h 6858000"/>
              <a:gd name="connsiteX285" fmla="*/ 4329957 w 7467600"/>
              <a:gd name="connsiteY285" fmla="*/ 6858000 h 6858000"/>
              <a:gd name="connsiteX286" fmla="*/ 4218595 w 7467600"/>
              <a:gd name="connsiteY286" fmla="*/ 6858000 h 6858000"/>
              <a:gd name="connsiteX287" fmla="*/ 4368888 w 7467600"/>
              <a:gd name="connsiteY287" fmla="*/ 6668412 h 6858000"/>
              <a:gd name="connsiteX288" fmla="*/ 4563091 w 7467600"/>
              <a:gd name="connsiteY288" fmla="*/ 6442508 h 6858000"/>
              <a:gd name="connsiteX289" fmla="*/ 5387324 w 7467600"/>
              <a:gd name="connsiteY289" fmla="*/ 5705830 h 6858000"/>
              <a:gd name="connsiteX290" fmla="*/ 5073620 w 7467600"/>
              <a:gd name="connsiteY290" fmla="*/ 5955437 h 6858000"/>
              <a:gd name="connsiteX291" fmla="*/ 4689789 w 7467600"/>
              <a:gd name="connsiteY291" fmla="*/ 6268382 h 6858000"/>
              <a:gd name="connsiteX292" fmla="*/ 4418722 w 7467600"/>
              <a:gd name="connsiteY292" fmla="*/ 6570886 h 6858000"/>
              <a:gd name="connsiteX293" fmla="*/ 4214944 w 7467600"/>
              <a:gd name="connsiteY293" fmla="*/ 6858000 h 6858000"/>
              <a:gd name="connsiteX294" fmla="*/ 4177898 w 7467600"/>
              <a:gd name="connsiteY294" fmla="*/ 6858000 h 6858000"/>
              <a:gd name="connsiteX295" fmla="*/ 4391597 w 7467600"/>
              <a:gd name="connsiteY295" fmla="*/ 6556370 h 6858000"/>
              <a:gd name="connsiteX296" fmla="*/ 4668889 w 7467600"/>
              <a:gd name="connsiteY296" fmla="*/ 6246399 h 6858000"/>
              <a:gd name="connsiteX297" fmla="*/ 5055427 w 7467600"/>
              <a:gd name="connsiteY297" fmla="*/ 5931476 h 6858000"/>
              <a:gd name="connsiteX298" fmla="*/ 5371814 w 7467600"/>
              <a:gd name="connsiteY298" fmla="*/ 5678975 h 6858000"/>
              <a:gd name="connsiteX299" fmla="*/ 4987918 w 7467600"/>
              <a:gd name="connsiteY299" fmla="*/ 5838701 h 6858000"/>
              <a:gd name="connsiteX300" fmla="*/ 4317146 w 7467600"/>
              <a:gd name="connsiteY300" fmla="*/ 6587716 h 6858000"/>
              <a:gd name="connsiteX301" fmla="*/ 4171627 w 7467600"/>
              <a:gd name="connsiteY301" fmla="*/ 6858000 h 6858000"/>
              <a:gd name="connsiteX302" fmla="*/ 4081585 w 7467600"/>
              <a:gd name="connsiteY302" fmla="*/ 6858000 h 6858000"/>
              <a:gd name="connsiteX303" fmla="*/ 4238603 w 7467600"/>
              <a:gd name="connsiteY303" fmla="*/ 6559341 h 6858000"/>
              <a:gd name="connsiteX304" fmla="*/ 4778333 w 7467600"/>
              <a:gd name="connsiteY304" fmla="*/ 5873626 h 6858000"/>
              <a:gd name="connsiteX305" fmla="*/ 5414185 w 7467600"/>
              <a:gd name="connsiteY305" fmla="*/ 5573882 h 6858000"/>
              <a:gd name="connsiteX306" fmla="*/ 5959648 w 7467600"/>
              <a:gd name="connsiteY306" fmla="*/ 4760797 h 6858000"/>
              <a:gd name="connsiteX307" fmla="*/ 5355019 w 7467600"/>
              <a:gd name="connsiteY307" fmla="*/ 4734672 h 6858000"/>
              <a:gd name="connsiteX308" fmla="*/ 5083565 w 7467600"/>
              <a:gd name="connsiteY308" fmla="*/ 5179121 h 6858000"/>
              <a:gd name="connsiteX309" fmla="*/ 4713577 w 7467600"/>
              <a:gd name="connsiteY309" fmla="*/ 5616803 h 6858000"/>
              <a:gd name="connsiteX310" fmla="*/ 3989559 w 7467600"/>
              <a:gd name="connsiteY310" fmla="*/ 6145945 h 6858000"/>
              <a:gd name="connsiteX311" fmla="*/ 3939824 w 7467600"/>
              <a:gd name="connsiteY311" fmla="*/ 6066900 h 6858000"/>
              <a:gd name="connsiteX312" fmla="*/ 4584537 w 7467600"/>
              <a:gd name="connsiteY312" fmla="*/ 5324826 h 6858000"/>
              <a:gd name="connsiteX313" fmla="*/ 5037105 w 7467600"/>
              <a:gd name="connsiteY313" fmla="*/ 5088765 h 6858000"/>
              <a:gd name="connsiteX314" fmla="*/ 5039930 w 7467600"/>
              <a:gd name="connsiteY314" fmla="*/ 5089585 h 6858000"/>
              <a:gd name="connsiteX315" fmla="*/ 5263764 w 7467600"/>
              <a:gd name="connsiteY315" fmla="*/ 4735525 h 6858000"/>
              <a:gd name="connsiteX316" fmla="*/ 4086300 w 7467600"/>
              <a:gd name="connsiteY316" fmla="*/ 4884599 h 6858000"/>
              <a:gd name="connsiteX317" fmla="*/ 4085485 w 7467600"/>
              <a:gd name="connsiteY317" fmla="*/ 4899070 h 6858000"/>
              <a:gd name="connsiteX318" fmla="*/ 3871915 w 7467600"/>
              <a:gd name="connsiteY318" fmla="*/ 5253645 h 6858000"/>
              <a:gd name="connsiteX319" fmla="*/ 3799374 w 7467600"/>
              <a:gd name="connsiteY319" fmla="*/ 5466127 h 6858000"/>
              <a:gd name="connsiteX320" fmla="*/ 3498850 w 7467600"/>
              <a:gd name="connsiteY320" fmla="*/ 6661888 h 6858000"/>
              <a:gd name="connsiteX321" fmla="*/ 3399216 w 7467600"/>
              <a:gd name="connsiteY321" fmla="*/ 6858000 h 6858000"/>
              <a:gd name="connsiteX322" fmla="*/ 3303688 w 7467600"/>
              <a:gd name="connsiteY322" fmla="*/ 6858000 h 6858000"/>
              <a:gd name="connsiteX323" fmla="*/ 3391774 w 7467600"/>
              <a:gd name="connsiteY323" fmla="*/ 6697181 h 6858000"/>
              <a:gd name="connsiteX324" fmla="*/ 3735540 w 7467600"/>
              <a:gd name="connsiteY324" fmla="*/ 5546923 h 6858000"/>
              <a:gd name="connsiteX325" fmla="*/ 3729438 w 7467600"/>
              <a:gd name="connsiteY325" fmla="*/ 5569058 h 6858000"/>
              <a:gd name="connsiteX326" fmla="*/ 3707782 w 7467600"/>
              <a:gd name="connsiteY326" fmla="*/ 5644908 h 6858000"/>
              <a:gd name="connsiteX327" fmla="*/ 3583827 w 7467600"/>
              <a:gd name="connsiteY327" fmla="*/ 6039215 h 6858000"/>
              <a:gd name="connsiteX328" fmla="*/ 3547861 w 7467600"/>
              <a:gd name="connsiteY328" fmla="*/ 6129609 h 6858000"/>
              <a:gd name="connsiteX329" fmla="*/ 3490905 w 7467600"/>
              <a:gd name="connsiteY329" fmla="*/ 6277660 h 6858000"/>
              <a:gd name="connsiteX330" fmla="*/ 3455859 w 7467600"/>
              <a:gd name="connsiteY330" fmla="*/ 6391301 h 6858000"/>
              <a:gd name="connsiteX331" fmla="*/ 3429112 w 7467600"/>
              <a:gd name="connsiteY331" fmla="*/ 6479469 h 6858000"/>
              <a:gd name="connsiteX332" fmla="*/ 3304862 w 7467600"/>
              <a:gd name="connsiteY332" fmla="*/ 6796476 h 6858000"/>
              <a:gd name="connsiteX333" fmla="*/ 3276071 w 7467600"/>
              <a:gd name="connsiteY333" fmla="*/ 6858000 h 6858000"/>
              <a:gd name="connsiteX334" fmla="*/ 3240805 w 7467600"/>
              <a:gd name="connsiteY334" fmla="*/ 6858000 h 6858000"/>
              <a:gd name="connsiteX335" fmla="*/ 3275917 w 7467600"/>
              <a:gd name="connsiteY335" fmla="*/ 6783192 h 6858000"/>
              <a:gd name="connsiteX336" fmla="*/ 3399358 w 7467600"/>
              <a:gd name="connsiteY336" fmla="*/ 6469011 h 6858000"/>
              <a:gd name="connsiteX337" fmla="*/ 3425650 w 7467600"/>
              <a:gd name="connsiteY337" fmla="*/ 6381333 h 6858000"/>
              <a:gd name="connsiteX338" fmla="*/ 3460661 w 7467600"/>
              <a:gd name="connsiteY338" fmla="*/ 6266763 h 6858000"/>
              <a:gd name="connsiteX339" fmla="*/ 3518021 w 7467600"/>
              <a:gd name="connsiteY339" fmla="*/ 6117298 h 6858000"/>
              <a:gd name="connsiteX340" fmla="*/ 3554035 w 7467600"/>
              <a:gd name="connsiteY340" fmla="*/ 6027832 h 6858000"/>
              <a:gd name="connsiteX341" fmla="*/ 3677174 w 7467600"/>
              <a:gd name="connsiteY341" fmla="*/ 5636351 h 6858000"/>
              <a:gd name="connsiteX342" fmla="*/ 3698819 w 7467600"/>
              <a:gd name="connsiteY342" fmla="*/ 5560503 h 6858000"/>
              <a:gd name="connsiteX343" fmla="*/ 3702094 w 7467600"/>
              <a:gd name="connsiteY343" fmla="*/ 5549194 h 6858000"/>
              <a:gd name="connsiteX344" fmla="*/ 3398355 w 7467600"/>
              <a:gd name="connsiteY344" fmla="*/ 6094603 h 6858000"/>
              <a:gd name="connsiteX345" fmla="*/ 3193941 w 7467600"/>
              <a:gd name="connsiteY345" fmla="*/ 6798775 h 6858000"/>
              <a:gd name="connsiteX346" fmla="*/ 3184140 w 7467600"/>
              <a:gd name="connsiteY346" fmla="*/ 6858000 h 6858000"/>
              <a:gd name="connsiteX347" fmla="*/ 3099978 w 7467600"/>
              <a:gd name="connsiteY347" fmla="*/ 6858000 h 6858000"/>
              <a:gd name="connsiteX348" fmla="*/ 3101556 w 7467600"/>
              <a:gd name="connsiteY348" fmla="*/ 6843337 h 6858000"/>
              <a:gd name="connsiteX349" fmla="*/ 3370162 w 7467600"/>
              <a:gd name="connsiteY349" fmla="*/ 5785550 h 6858000"/>
              <a:gd name="connsiteX350" fmla="*/ 3746477 w 7467600"/>
              <a:gd name="connsiteY350" fmla="*/ 5377889 h 6858000"/>
              <a:gd name="connsiteX351" fmla="*/ 3863399 w 7467600"/>
              <a:gd name="connsiteY351" fmla="*/ 5087257 h 6858000"/>
              <a:gd name="connsiteX352" fmla="*/ 3968712 w 7467600"/>
              <a:gd name="connsiteY352" fmla="*/ 4913989 h 6858000"/>
              <a:gd name="connsiteX353" fmla="*/ 2792390 w 7467600"/>
              <a:gd name="connsiteY353" fmla="*/ 5382974 h 6858000"/>
              <a:gd name="connsiteX354" fmla="*/ 2714982 w 7467600"/>
              <a:gd name="connsiteY354" fmla="*/ 5427051 h 6858000"/>
              <a:gd name="connsiteX355" fmla="*/ 2813361 w 7467600"/>
              <a:gd name="connsiteY355" fmla="*/ 6023912 h 6858000"/>
              <a:gd name="connsiteX356" fmla="*/ 2688430 w 7467600"/>
              <a:gd name="connsiteY356" fmla="*/ 6801564 h 6858000"/>
              <a:gd name="connsiteX357" fmla="*/ 2629626 w 7467600"/>
              <a:gd name="connsiteY357" fmla="*/ 6763394 h 6858000"/>
              <a:gd name="connsiteX358" fmla="*/ 2565328 w 7467600"/>
              <a:gd name="connsiteY358" fmla="*/ 5516399 h 6858000"/>
              <a:gd name="connsiteX359" fmla="*/ 1922999 w 7467600"/>
              <a:gd name="connsiteY359" fmla="*/ 5980343 h 6858000"/>
              <a:gd name="connsiteX360" fmla="*/ 1950261 w 7467600"/>
              <a:gd name="connsiteY360" fmla="*/ 6405858 h 6858000"/>
              <a:gd name="connsiteX361" fmla="*/ 2365554 w 7467600"/>
              <a:gd name="connsiteY361" fmla="*/ 6759107 h 6858000"/>
              <a:gd name="connsiteX362" fmla="*/ 2424142 w 7467600"/>
              <a:gd name="connsiteY362" fmla="*/ 6858000 h 6858000"/>
              <a:gd name="connsiteX363" fmla="*/ 2395994 w 7467600"/>
              <a:gd name="connsiteY363" fmla="*/ 6858000 h 6858000"/>
              <a:gd name="connsiteX364" fmla="*/ 2392863 w 7467600"/>
              <a:gd name="connsiteY364" fmla="*/ 6852964 h 6858000"/>
              <a:gd name="connsiteX365" fmla="*/ 2017589 w 7467600"/>
              <a:gd name="connsiteY365" fmla="*/ 6493982 h 6858000"/>
              <a:gd name="connsiteX366" fmla="*/ 2147336 w 7467600"/>
              <a:gd name="connsiteY366" fmla="*/ 6594052 h 6858000"/>
              <a:gd name="connsiteX367" fmla="*/ 2207047 w 7467600"/>
              <a:gd name="connsiteY367" fmla="*/ 6654540 h 6858000"/>
              <a:gd name="connsiteX368" fmla="*/ 2299106 w 7467600"/>
              <a:gd name="connsiteY368" fmla="*/ 6778931 h 6858000"/>
              <a:gd name="connsiteX369" fmla="*/ 2314430 w 7467600"/>
              <a:gd name="connsiteY369" fmla="*/ 6801144 h 6858000"/>
              <a:gd name="connsiteX370" fmla="*/ 2352406 w 7467600"/>
              <a:gd name="connsiteY370" fmla="*/ 6858000 h 6858000"/>
              <a:gd name="connsiteX371" fmla="*/ 2314492 w 7467600"/>
              <a:gd name="connsiteY371" fmla="*/ 6858000 h 6858000"/>
              <a:gd name="connsiteX372" fmla="*/ 2288095 w 7467600"/>
              <a:gd name="connsiteY372" fmla="*/ 6818030 h 6858000"/>
              <a:gd name="connsiteX373" fmla="*/ 2272768 w 7467600"/>
              <a:gd name="connsiteY373" fmla="*/ 6795822 h 6858000"/>
              <a:gd name="connsiteX374" fmla="*/ 2182715 w 7467600"/>
              <a:gd name="connsiteY374" fmla="*/ 6675071 h 6858000"/>
              <a:gd name="connsiteX375" fmla="*/ 2032061 w 7467600"/>
              <a:gd name="connsiteY375" fmla="*/ 6541380 h 6858000"/>
              <a:gd name="connsiteX376" fmla="*/ 2257220 w 7467600"/>
              <a:gd name="connsiteY376" fmla="*/ 6826257 h 6858000"/>
              <a:gd name="connsiteX377" fmla="*/ 2281324 w 7467600"/>
              <a:gd name="connsiteY377" fmla="*/ 6858000 h 6858000"/>
              <a:gd name="connsiteX378" fmla="*/ 2242860 w 7467600"/>
              <a:gd name="connsiteY378" fmla="*/ 6858000 h 6858000"/>
              <a:gd name="connsiteX379" fmla="*/ 2232818 w 7467600"/>
              <a:gd name="connsiteY379" fmla="*/ 6844926 h 6858000"/>
              <a:gd name="connsiteX380" fmla="*/ 1990172 w 7467600"/>
              <a:gd name="connsiteY380" fmla="*/ 6542121 h 6858000"/>
              <a:gd name="connsiteX381" fmla="*/ 2124090 w 7467600"/>
              <a:gd name="connsiteY381" fmla="*/ 6761017 h 6858000"/>
              <a:gd name="connsiteX382" fmla="*/ 2200380 w 7467600"/>
              <a:gd name="connsiteY382" fmla="*/ 6858000 h 6858000"/>
              <a:gd name="connsiteX383" fmla="*/ 2147507 w 7467600"/>
              <a:gd name="connsiteY383" fmla="*/ 6858000 h 6858000"/>
              <a:gd name="connsiteX384" fmla="*/ 2070668 w 7467600"/>
              <a:gd name="connsiteY384" fmla="*/ 6761520 h 6858000"/>
              <a:gd name="connsiteX385" fmla="*/ 1975142 w 7467600"/>
              <a:gd name="connsiteY385" fmla="*/ 6585570 h 6858000"/>
              <a:gd name="connsiteX386" fmla="*/ 2050035 w 7467600"/>
              <a:gd name="connsiteY386" fmla="*/ 6813345 h 6858000"/>
              <a:gd name="connsiteX387" fmla="*/ 2063025 w 7467600"/>
              <a:gd name="connsiteY387" fmla="*/ 6858000 h 6858000"/>
              <a:gd name="connsiteX388" fmla="*/ 2021675 w 7467600"/>
              <a:gd name="connsiteY388" fmla="*/ 6858000 h 6858000"/>
              <a:gd name="connsiteX389" fmla="*/ 2019308 w 7467600"/>
              <a:gd name="connsiteY389" fmla="*/ 6847118 h 6858000"/>
              <a:gd name="connsiteX390" fmla="*/ 1938835 w 7467600"/>
              <a:gd name="connsiteY390" fmla="*/ 6551160 h 6858000"/>
              <a:gd name="connsiteX391" fmla="*/ 1953230 w 7467600"/>
              <a:gd name="connsiteY391" fmla="*/ 6759699 h 6858000"/>
              <a:gd name="connsiteX392" fmla="*/ 1956763 w 7467600"/>
              <a:gd name="connsiteY392" fmla="*/ 6778191 h 6858000"/>
              <a:gd name="connsiteX393" fmla="*/ 1967925 w 7467600"/>
              <a:gd name="connsiteY393" fmla="*/ 6858000 h 6858000"/>
              <a:gd name="connsiteX394" fmla="*/ 1936622 w 7467600"/>
              <a:gd name="connsiteY394" fmla="*/ 6858000 h 6858000"/>
              <a:gd name="connsiteX395" fmla="*/ 1926261 w 7467600"/>
              <a:gd name="connsiteY395" fmla="*/ 6784064 h 6858000"/>
              <a:gd name="connsiteX396" fmla="*/ 1922724 w 7467600"/>
              <a:gd name="connsiteY396" fmla="*/ 6765577 h 6858000"/>
              <a:gd name="connsiteX397" fmla="*/ 1904650 w 7467600"/>
              <a:gd name="connsiteY397" fmla="*/ 6639616 h 6858000"/>
              <a:gd name="connsiteX398" fmla="*/ 1885273 w 7467600"/>
              <a:gd name="connsiteY398" fmla="*/ 6858000 h 6858000"/>
              <a:gd name="connsiteX399" fmla="*/ 1854363 w 7467600"/>
              <a:gd name="connsiteY399" fmla="*/ 6858000 h 6858000"/>
              <a:gd name="connsiteX400" fmla="*/ 1880391 w 7467600"/>
              <a:gd name="connsiteY400" fmla="*/ 6603796 h 6858000"/>
              <a:gd name="connsiteX401" fmla="*/ 1818273 w 7467600"/>
              <a:gd name="connsiteY401" fmla="*/ 6715729 h 6858000"/>
              <a:gd name="connsiteX402" fmla="*/ 1794691 w 7467600"/>
              <a:gd name="connsiteY402" fmla="*/ 6843239 h 6858000"/>
              <a:gd name="connsiteX403" fmla="*/ 1794914 w 7467600"/>
              <a:gd name="connsiteY403" fmla="*/ 6858000 h 6858000"/>
              <a:gd name="connsiteX404" fmla="*/ 1746128 w 7467600"/>
              <a:gd name="connsiteY404" fmla="*/ 6858000 h 6858000"/>
              <a:gd name="connsiteX405" fmla="*/ 1753934 w 7467600"/>
              <a:gd name="connsiteY405" fmla="*/ 6724796 h 6858000"/>
              <a:gd name="connsiteX406" fmla="*/ 1792053 w 7467600"/>
              <a:gd name="connsiteY406" fmla="*/ 6572396 h 6858000"/>
              <a:gd name="connsiteX407" fmla="*/ 1862248 w 7467600"/>
              <a:gd name="connsiteY407" fmla="*/ 6266397 h 6858000"/>
              <a:gd name="connsiteX408" fmla="*/ 1862250 w 7467600"/>
              <a:gd name="connsiteY408" fmla="*/ 6033531 h 6858000"/>
              <a:gd name="connsiteX409" fmla="*/ 1211999 w 7467600"/>
              <a:gd name="connsiteY409" fmla="*/ 6683610 h 6858000"/>
              <a:gd name="connsiteX410" fmla="*/ 1213266 w 7467600"/>
              <a:gd name="connsiteY410" fmla="*/ 6691947 h 6858000"/>
              <a:gd name="connsiteX411" fmla="*/ 1203370 w 7467600"/>
              <a:gd name="connsiteY411" fmla="*/ 6850676 h 6858000"/>
              <a:gd name="connsiteX412" fmla="*/ 1203671 w 7467600"/>
              <a:gd name="connsiteY412" fmla="*/ 6858000 h 6858000"/>
              <a:gd name="connsiteX413" fmla="*/ 1143180 w 7467600"/>
              <a:gd name="connsiteY413" fmla="*/ 6858000 h 6858000"/>
              <a:gd name="connsiteX414" fmla="*/ 1142176 w 7467600"/>
              <a:gd name="connsiteY414" fmla="*/ 6766045 h 6858000"/>
              <a:gd name="connsiteX415" fmla="*/ 1067484 w 7467600"/>
              <a:gd name="connsiteY415" fmla="*/ 6858000 h 6858000"/>
              <a:gd name="connsiteX416" fmla="*/ 953928 w 7467600"/>
              <a:gd name="connsiteY416" fmla="*/ 6858000 h 6858000"/>
              <a:gd name="connsiteX417" fmla="*/ 959715 w 7467600"/>
              <a:gd name="connsiteY417" fmla="*/ 6850185 h 6858000"/>
              <a:gd name="connsiteX418" fmla="*/ 1483788 w 7467600"/>
              <a:gd name="connsiteY418" fmla="*/ 6259174 h 6858000"/>
              <a:gd name="connsiteX419" fmla="*/ 1100671 w 7467600"/>
              <a:gd name="connsiteY419" fmla="*/ 6252137 h 6858000"/>
              <a:gd name="connsiteX420" fmla="*/ 1090144 w 7467600"/>
              <a:gd name="connsiteY420" fmla="*/ 6256748 h 6858000"/>
              <a:gd name="connsiteX421" fmla="*/ 1095872 w 7467600"/>
              <a:gd name="connsiteY421" fmla="*/ 6271892 h 6858000"/>
              <a:gd name="connsiteX422" fmla="*/ 262785 w 7467600"/>
              <a:gd name="connsiteY422" fmla="*/ 6845450 h 6858000"/>
              <a:gd name="connsiteX423" fmla="*/ 209968 w 7467600"/>
              <a:gd name="connsiteY423" fmla="*/ 6770713 h 6858000"/>
              <a:gd name="connsiteX424" fmla="*/ 873460 w 7467600"/>
              <a:gd name="connsiteY424" fmla="*/ 6253768 h 6858000"/>
              <a:gd name="connsiteX425" fmla="*/ 192686 w 7467600"/>
              <a:gd name="connsiteY425" fmla="*/ 5849257 h 6858000"/>
              <a:gd name="connsiteX426" fmla="*/ 4696 w 7467600"/>
              <a:gd name="connsiteY426" fmla="*/ 5697668 h 6858000"/>
              <a:gd name="connsiteX427" fmla="*/ 0 w 7467600"/>
              <a:gd name="connsiteY427" fmla="*/ 5689984 h 6858000"/>
              <a:gd name="connsiteX428" fmla="*/ 0 w 7467600"/>
              <a:gd name="connsiteY428" fmla="*/ 5513472 h 6858000"/>
              <a:gd name="connsiteX429" fmla="*/ 174101 w 7467600"/>
              <a:gd name="connsiteY429" fmla="*/ 5620277 h 6858000"/>
              <a:gd name="connsiteX430" fmla="*/ 891800 w 7467600"/>
              <a:gd name="connsiteY430" fmla="*/ 6036935 h 6858000"/>
              <a:gd name="connsiteX431" fmla="*/ 1072219 w 7467600"/>
              <a:gd name="connsiteY431" fmla="*/ 6169443 h 6858000"/>
              <a:gd name="connsiteX432" fmla="*/ 1074117 w 7467600"/>
              <a:gd name="connsiteY432" fmla="*/ 6170301 h 6858000"/>
              <a:gd name="connsiteX433" fmla="*/ 1083114 w 7467600"/>
              <a:gd name="connsiteY433" fmla="*/ 6174131 h 6858000"/>
              <a:gd name="connsiteX434" fmla="*/ 1543010 w 7467600"/>
              <a:gd name="connsiteY434" fmla="*/ 6191140 h 6858000"/>
              <a:gd name="connsiteX435" fmla="*/ 1551080 w 7467600"/>
              <a:gd name="connsiteY435" fmla="*/ 6195006 h 6858000"/>
              <a:gd name="connsiteX436" fmla="*/ 2345443 w 7467600"/>
              <a:gd name="connsiteY436" fmla="*/ 5549882 h 6858000"/>
              <a:gd name="connsiteX437" fmla="*/ 1721499 w 7467600"/>
              <a:gd name="connsiteY437" fmla="*/ 5599969 h 6858000"/>
              <a:gd name="connsiteX438" fmla="*/ 767716 w 7467600"/>
              <a:gd name="connsiteY438" fmla="*/ 5472768 h 6858000"/>
              <a:gd name="connsiteX439" fmla="*/ 722147 w 7467600"/>
              <a:gd name="connsiteY439" fmla="*/ 5393091 h 6858000"/>
              <a:gd name="connsiteX440" fmla="*/ 1485552 w 7467600"/>
              <a:gd name="connsiteY440" fmla="*/ 5313202 h 6858000"/>
              <a:gd name="connsiteX441" fmla="*/ 2143004 w 7467600"/>
              <a:gd name="connsiteY441" fmla="*/ 5402420 h 6858000"/>
              <a:gd name="connsiteX442" fmla="*/ 1933391 w 7467600"/>
              <a:gd name="connsiteY442" fmla="*/ 5156971 h 6858000"/>
              <a:gd name="connsiteX443" fmla="*/ 1827118 w 7467600"/>
              <a:gd name="connsiteY443" fmla="*/ 4968410 h 6858000"/>
              <a:gd name="connsiteX444" fmla="*/ 1837349 w 7467600"/>
              <a:gd name="connsiteY444" fmla="*/ 4956357 h 6858000"/>
              <a:gd name="connsiteX445" fmla="*/ 2162835 w 7467600"/>
              <a:gd name="connsiteY445" fmla="*/ 5187853 h 6858000"/>
              <a:gd name="connsiteX446" fmla="*/ 2257167 w 7467600"/>
              <a:gd name="connsiteY446" fmla="*/ 5462123 h 6858000"/>
              <a:gd name="connsiteX447" fmla="*/ 2261598 w 7467600"/>
              <a:gd name="connsiteY447" fmla="*/ 5467998 h 6858000"/>
              <a:gd name="connsiteX448" fmla="*/ 2437177 w 7467600"/>
              <a:gd name="connsiteY448" fmla="*/ 5479608 h 6858000"/>
              <a:gd name="connsiteX449" fmla="*/ 2445247 w 7467600"/>
              <a:gd name="connsiteY449" fmla="*/ 5483476 h 6858000"/>
              <a:gd name="connsiteX450" fmla="*/ 2743626 w 7467600"/>
              <a:gd name="connsiteY450" fmla="*/ 5304819 h 6858000"/>
              <a:gd name="connsiteX451" fmla="*/ 3048102 w 7467600"/>
              <a:gd name="connsiteY451" fmla="*/ 5150595 h 6858000"/>
              <a:gd name="connsiteX452" fmla="*/ 1799414 w 7467600"/>
              <a:gd name="connsiteY452" fmla="*/ 4694732 h 6858000"/>
              <a:gd name="connsiteX453" fmla="*/ 1771735 w 7467600"/>
              <a:gd name="connsiteY453" fmla="*/ 4619929 h 6858000"/>
              <a:gd name="connsiteX454" fmla="*/ 3104273 w 7467600"/>
              <a:gd name="connsiteY454" fmla="*/ 5076159 h 6858000"/>
              <a:gd name="connsiteX455" fmla="*/ 3113245 w 7467600"/>
              <a:gd name="connsiteY455" fmla="*/ 5090705 h 6858000"/>
              <a:gd name="connsiteX456" fmla="*/ 3126294 w 7467600"/>
              <a:gd name="connsiteY456" fmla="*/ 5114400 h 6858000"/>
              <a:gd name="connsiteX457" fmla="*/ 3937433 w 7467600"/>
              <a:gd name="connsiteY457" fmla="*/ 4830473 h 6858000"/>
              <a:gd name="connsiteX458" fmla="*/ 3590475 w 7467600"/>
              <a:gd name="connsiteY458" fmla="*/ 4597974 h 6858000"/>
              <a:gd name="connsiteX459" fmla="*/ 3100264 w 7467600"/>
              <a:gd name="connsiteY459" fmla="*/ 4579845 h 6858000"/>
              <a:gd name="connsiteX460" fmla="*/ 2183576 w 7467600"/>
              <a:gd name="connsiteY460" fmla="*/ 4227150 h 6858000"/>
              <a:gd name="connsiteX461" fmla="*/ 2151029 w 7467600"/>
              <a:gd name="connsiteY461" fmla="*/ 4146947 h 6858000"/>
              <a:gd name="connsiteX462" fmla="*/ 3563434 w 7467600"/>
              <a:gd name="connsiteY462" fmla="*/ 4469115 h 6858000"/>
              <a:gd name="connsiteX463" fmla="*/ 3177952 w 7467600"/>
              <a:gd name="connsiteY463" fmla="*/ 3657386 h 6858000"/>
              <a:gd name="connsiteX464" fmla="*/ 3189263 w 7467600"/>
              <a:gd name="connsiteY464" fmla="*/ 3625726 h 6858000"/>
              <a:gd name="connsiteX465" fmla="*/ 3560912 w 7467600"/>
              <a:gd name="connsiteY465" fmla="*/ 4079863 h 6858000"/>
              <a:gd name="connsiteX466" fmla="*/ 3626636 w 7467600"/>
              <a:gd name="connsiteY466" fmla="*/ 4512230 h 6858000"/>
              <a:gd name="connsiteX467" fmla="*/ 3653088 w 7467600"/>
              <a:gd name="connsiteY467" fmla="*/ 4521417 h 6858000"/>
              <a:gd name="connsiteX468" fmla="*/ 3988128 w 7467600"/>
              <a:gd name="connsiteY468" fmla="*/ 4817267 h 6858000"/>
              <a:gd name="connsiteX469" fmla="*/ 4830582 w 7467600"/>
              <a:gd name="connsiteY469" fmla="*/ 4676000 h 6858000"/>
              <a:gd name="connsiteX470" fmla="*/ 4830100 w 7467600"/>
              <a:gd name="connsiteY470" fmla="*/ 4675554 h 6858000"/>
              <a:gd name="connsiteX471" fmla="*/ 4036318 w 7467600"/>
              <a:gd name="connsiteY471" fmla="*/ 4147013 h 6858000"/>
              <a:gd name="connsiteX472" fmla="*/ 3432098 w 7467600"/>
              <a:gd name="connsiteY472" fmla="*/ 3537312 h 6858000"/>
              <a:gd name="connsiteX473" fmla="*/ 3446761 w 7467600"/>
              <a:gd name="connsiteY473" fmla="*/ 3461278 h 6858000"/>
              <a:gd name="connsiteX474" fmla="*/ 4419733 w 7467600"/>
              <a:gd name="connsiteY474" fmla="*/ 3963555 h 6858000"/>
              <a:gd name="connsiteX475" fmla="*/ 4781371 w 7467600"/>
              <a:gd name="connsiteY475" fmla="*/ 4458604 h 6858000"/>
              <a:gd name="connsiteX476" fmla="*/ 4780440 w 7467600"/>
              <a:gd name="connsiteY476" fmla="*/ 4470290 h 6858000"/>
              <a:gd name="connsiteX477" fmla="*/ 4898954 w 7467600"/>
              <a:gd name="connsiteY477" fmla="*/ 4662092 h 6858000"/>
              <a:gd name="connsiteX478" fmla="*/ 4900699 w 7467600"/>
              <a:gd name="connsiteY478" fmla="*/ 4670867 h 6858000"/>
              <a:gd name="connsiteX479" fmla="*/ 5714511 w 7467600"/>
              <a:gd name="connsiteY479" fmla="*/ 4663483 h 6858000"/>
              <a:gd name="connsiteX480" fmla="*/ 5464793 w 7467600"/>
              <a:gd name="connsiteY480" fmla="*/ 4393556 h 6858000"/>
              <a:gd name="connsiteX481" fmla="*/ 5461897 w 7467600"/>
              <a:gd name="connsiteY481" fmla="*/ 4390879 h 6858000"/>
              <a:gd name="connsiteX482" fmla="*/ 4294126 w 7467600"/>
              <a:gd name="connsiteY482" fmla="*/ 3303048 h 6858000"/>
              <a:gd name="connsiteX483" fmla="*/ 4305321 w 7467600"/>
              <a:gd name="connsiteY483" fmla="*/ 3256953 h 6858000"/>
              <a:gd name="connsiteX484" fmla="*/ 4949299 w 7467600"/>
              <a:gd name="connsiteY484" fmla="*/ 3766336 h 6858000"/>
              <a:gd name="connsiteX485" fmla="*/ 5291452 w 7467600"/>
              <a:gd name="connsiteY485" fmla="*/ 4076801 h 6858000"/>
              <a:gd name="connsiteX486" fmla="*/ 5434998 w 7467600"/>
              <a:gd name="connsiteY486" fmla="*/ 4254100 h 6858000"/>
              <a:gd name="connsiteX487" fmla="*/ 5351015 w 7467600"/>
              <a:gd name="connsiteY487" fmla="*/ 3760989 h 6858000"/>
              <a:gd name="connsiteX488" fmla="*/ 5413780 w 7467600"/>
              <a:gd name="connsiteY488" fmla="*/ 2966265 h 6858000"/>
              <a:gd name="connsiteX489" fmla="*/ 5425627 w 7467600"/>
              <a:gd name="connsiteY489" fmla="*/ 2954192 h 6858000"/>
              <a:gd name="connsiteX490" fmla="*/ 6604735 w 7467600"/>
              <a:gd name="connsiteY490" fmla="*/ 2041381 h 6858000"/>
              <a:gd name="connsiteX491" fmla="*/ 7204487 w 7467600"/>
              <a:gd name="connsiteY491" fmla="*/ 2742112 h 6858000"/>
              <a:gd name="connsiteX492" fmla="*/ 7131592 w 7467600"/>
              <a:gd name="connsiteY492" fmla="*/ 2672096 h 6858000"/>
              <a:gd name="connsiteX493" fmla="*/ 6996344 w 7467600"/>
              <a:gd name="connsiteY493" fmla="*/ 2518310 h 6858000"/>
              <a:gd name="connsiteX494" fmla="*/ 6735495 w 7467600"/>
              <a:gd name="connsiteY494" fmla="*/ 2196890 h 6858000"/>
              <a:gd name="connsiteX495" fmla="*/ 6721901 w 7467600"/>
              <a:gd name="connsiteY495" fmla="*/ 2179274 h 6858000"/>
              <a:gd name="connsiteX496" fmla="*/ 6604735 w 7467600"/>
              <a:gd name="connsiteY496" fmla="*/ 2041381 h 6858000"/>
              <a:gd name="connsiteX497" fmla="*/ 6591670 w 7467600"/>
              <a:gd name="connsiteY497" fmla="*/ 1988277 h 6858000"/>
              <a:gd name="connsiteX498" fmla="*/ 6747349 w 7467600"/>
              <a:gd name="connsiteY498" fmla="*/ 2160069 h 6858000"/>
              <a:gd name="connsiteX499" fmla="*/ 6760943 w 7467600"/>
              <a:gd name="connsiteY499" fmla="*/ 2177686 h 6858000"/>
              <a:gd name="connsiteX500" fmla="*/ 7021065 w 7467600"/>
              <a:gd name="connsiteY500" fmla="*/ 2498102 h 6858000"/>
              <a:gd name="connsiteX501" fmla="*/ 7155223 w 7467600"/>
              <a:gd name="connsiteY501" fmla="*/ 2650386 h 6858000"/>
              <a:gd name="connsiteX502" fmla="*/ 7203167 w 7467600"/>
              <a:gd name="connsiteY502" fmla="*/ 2697288 h 6858000"/>
              <a:gd name="connsiteX503" fmla="*/ 6937703 w 7467600"/>
              <a:gd name="connsiteY503" fmla="*/ 2321981 h 6858000"/>
              <a:gd name="connsiteX504" fmla="*/ 6591670 w 7467600"/>
              <a:gd name="connsiteY504" fmla="*/ 1988277 h 6858000"/>
              <a:gd name="connsiteX505" fmla="*/ 5798671 w 7467600"/>
              <a:gd name="connsiteY505" fmla="*/ 1981601 h 6858000"/>
              <a:gd name="connsiteX506" fmla="*/ 5754709 w 7467600"/>
              <a:gd name="connsiteY506" fmla="*/ 2071454 h 6858000"/>
              <a:gd name="connsiteX507" fmla="*/ 5763044 w 7467600"/>
              <a:gd name="connsiteY507" fmla="*/ 2842206 h 6858000"/>
              <a:gd name="connsiteX508" fmla="*/ 5764974 w 7467600"/>
              <a:gd name="connsiteY508" fmla="*/ 2799609 h 6858000"/>
              <a:gd name="connsiteX509" fmla="*/ 5767665 w 7467600"/>
              <a:gd name="connsiteY509" fmla="*/ 2666409 h 6858000"/>
              <a:gd name="connsiteX510" fmla="*/ 5763055 w 7467600"/>
              <a:gd name="connsiteY510" fmla="*/ 2579705 h 6858000"/>
              <a:gd name="connsiteX511" fmla="*/ 5758079 w 7467600"/>
              <a:gd name="connsiteY511" fmla="*/ 2492508 h 6858000"/>
              <a:gd name="connsiteX512" fmla="*/ 5779325 w 7467600"/>
              <a:gd name="connsiteY512" fmla="*/ 2197069 h 6858000"/>
              <a:gd name="connsiteX513" fmla="*/ 5798671 w 7467600"/>
              <a:gd name="connsiteY513" fmla="*/ 1981601 h 6858000"/>
              <a:gd name="connsiteX514" fmla="*/ 5829202 w 7467600"/>
              <a:gd name="connsiteY514" fmla="*/ 1971679 h 6858000"/>
              <a:gd name="connsiteX515" fmla="*/ 5809558 w 7467600"/>
              <a:gd name="connsiteY515" fmla="*/ 2198043 h 6858000"/>
              <a:gd name="connsiteX516" fmla="*/ 5788653 w 7467600"/>
              <a:gd name="connsiteY516" fmla="*/ 2489430 h 6858000"/>
              <a:gd name="connsiteX517" fmla="*/ 5793439 w 7467600"/>
              <a:gd name="connsiteY517" fmla="*/ 2575235 h 6858000"/>
              <a:gd name="connsiteX518" fmla="*/ 5796837 w 7467600"/>
              <a:gd name="connsiteY518" fmla="*/ 2637633 h 6858000"/>
              <a:gd name="connsiteX519" fmla="*/ 5818614 w 7467600"/>
              <a:gd name="connsiteY519" fmla="*/ 2473055 h 6858000"/>
              <a:gd name="connsiteX520" fmla="*/ 5829202 w 7467600"/>
              <a:gd name="connsiteY520" fmla="*/ 1971679 h 6858000"/>
              <a:gd name="connsiteX521" fmla="*/ 5911389 w 7467600"/>
              <a:gd name="connsiteY521" fmla="*/ 1898371 h 6858000"/>
              <a:gd name="connsiteX522" fmla="*/ 6237627 w 7467600"/>
              <a:gd name="connsiteY522" fmla="*/ 2231921 h 6858000"/>
              <a:gd name="connsiteX523" fmla="*/ 5911389 w 7467600"/>
              <a:gd name="connsiteY523" fmla="*/ 1898371 h 6858000"/>
              <a:gd name="connsiteX524" fmla="*/ 6944437 w 7467600"/>
              <a:gd name="connsiteY524" fmla="*/ 1575402 h 6858000"/>
              <a:gd name="connsiteX525" fmla="*/ 6304730 w 7467600"/>
              <a:gd name="connsiteY525" fmla="*/ 1766654 h 6858000"/>
              <a:gd name="connsiteX526" fmla="*/ 6944437 w 7467600"/>
              <a:gd name="connsiteY526" fmla="*/ 1575402 h 6858000"/>
              <a:gd name="connsiteX527" fmla="*/ 7019523 w 7467600"/>
              <a:gd name="connsiteY527" fmla="*/ 1519450 h 6858000"/>
              <a:gd name="connsiteX528" fmla="*/ 6298091 w 7467600"/>
              <a:gd name="connsiteY528" fmla="*/ 1737122 h 6858000"/>
              <a:gd name="connsiteX529" fmla="*/ 7019523 w 7467600"/>
              <a:gd name="connsiteY529" fmla="*/ 1519450 h 6858000"/>
              <a:gd name="connsiteX530" fmla="*/ 2399523 w 7467600"/>
              <a:gd name="connsiteY530" fmla="*/ 1428234 h 6858000"/>
              <a:gd name="connsiteX531" fmla="*/ 2224982 w 7467600"/>
              <a:gd name="connsiteY531" fmla="*/ 1826201 h 6858000"/>
              <a:gd name="connsiteX532" fmla="*/ 2096099 w 7467600"/>
              <a:gd name="connsiteY532" fmla="*/ 2345900 h 6858000"/>
              <a:gd name="connsiteX533" fmla="*/ 2283317 w 7467600"/>
              <a:gd name="connsiteY533" fmla="*/ 1796925 h 6858000"/>
              <a:gd name="connsiteX534" fmla="*/ 2399523 w 7467600"/>
              <a:gd name="connsiteY534" fmla="*/ 1428234 h 6858000"/>
              <a:gd name="connsiteX535" fmla="*/ 2448558 w 7467600"/>
              <a:gd name="connsiteY535" fmla="*/ 1373435 h 6858000"/>
              <a:gd name="connsiteX536" fmla="*/ 2312521 w 7467600"/>
              <a:gd name="connsiteY536" fmla="*/ 1806140 h 6858000"/>
              <a:gd name="connsiteX537" fmla="*/ 2127533 w 7467600"/>
              <a:gd name="connsiteY537" fmla="*/ 2348380 h 6858000"/>
              <a:gd name="connsiteX538" fmla="*/ 2358080 w 7467600"/>
              <a:gd name="connsiteY538" fmla="*/ 1866134 h 6858000"/>
              <a:gd name="connsiteX539" fmla="*/ 2407436 w 7467600"/>
              <a:gd name="connsiteY539" fmla="*/ 1651070 h 6858000"/>
              <a:gd name="connsiteX540" fmla="*/ 2448558 w 7467600"/>
              <a:gd name="connsiteY540" fmla="*/ 1373435 h 6858000"/>
              <a:gd name="connsiteX541" fmla="*/ 278707 w 7467600"/>
              <a:gd name="connsiteY541" fmla="*/ 1352270 h 6858000"/>
              <a:gd name="connsiteX542" fmla="*/ 321570 w 7467600"/>
              <a:gd name="connsiteY542" fmla="*/ 1861610 h 6858000"/>
              <a:gd name="connsiteX543" fmla="*/ 294281 w 7467600"/>
              <a:gd name="connsiteY543" fmla="*/ 1440658 h 6858000"/>
              <a:gd name="connsiteX544" fmla="*/ 278707 w 7467600"/>
              <a:gd name="connsiteY544" fmla="*/ 1352270 h 6858000"/>
              <a:gd name="connsiteX545" fmla="*/ 1423821 w 7467600"/>
              <a:gd name="connsiteY545" fmla="*/ 1351958 h 6858000"/>
              <a:gd name="connsiteX546" fmla="*/ 1638521 w 7467600"/>
              <a:gd name="connsiteY546" fmla="*/ 1908470 h 6858000"/>
              <a:gd name="connsiteX547" fmla="*/ 1754199 w 7467600"/>
              <a:gd name="connsiteY547" fmla="*/ 2149284 h 6858000"/>
              <a:gd name="connsiteX548" fmla="*/ 1908359 w 7467600"/>
              <a:gd name="connsiteY548" fmla="*/ 2364988 h 6858000"/>
              <a:gd name="connsiteX549" fmla="*/ 1647661 w 7467600"/>
              <a:gd name="connsiteY549" fmla="*/ 1825945 h 6858000"/>
              <a:gd name="connsiteX550" fmla="*/ 1423821 w 7467600"/>
              <a:gd name="connsiteY550" fmla="*/ 1351958 h 6858000"/>
              <a:gd name="connsiteX551" fmla="*/ 1431890 w 7467600"/>
              <a:gd name="connsiteY551" fmla="*/ 1306475 h 6858000"/>
              <a:gd name="connsiteX552" fmla="*/ 1507597 w 7467600"/>
              <a:gd name="connsiteY552" fmla="*/ 1446132 h 6858000"/>
              <a:gd name="connsiteX553" fmla="*/ 1674586 w 7467600"/>
              <a:gd name="connsiteY553" fmla="*/ 1813832 h 6858000"/>
              <a:gd name="connsiteX554" fmla="*/ 1815950 w 7467600"/>
              <a:gd name="connsiteY554" fmla="*/ 2128564 h 6858000"/>
              <a:gd name="connsiteX555" fmla="*/ 1984242 w 7467600"/>
              <a:gd name="connsiteY555" fmla="*/ 2430829 h 6858000"/>
              <a:gd name="connsiteX556" fmla="*/ 2014023 w 7467600"/>
              <a:gd name="connsiteY556" fmla="*/ 2450995 h 6858000"/>
              <a:gd name="connsiteX557" fmla="*/ 1747337 w 7467600"/>
              <a:gd name="connsiteY557" fmla="*/ 1855264 h 6858000"/>
              <a:gd name="connsiteX558" fmla="*/ 1533749 w 7467600"/>
              <a:gd name="connsiteY558" fmla="*/ 1478656 h 6858000"/>
              <a:gd name="connsiteX559" fmla="*/ 1431890 w 7467600"/>
              <a:gd name="connsiteY559" fmla="*/ 1306475 h 6858000"/>
              <a:gd name="connsiteX560" fmla="*/ 5052692 w 7467600"/>
              <a:gd name="connsiteY560" fmla="*/ 1292994 h 6858000"/>
              <a:gd name="connsiteX561" fmla="*/ 5200661 w 7467600"/>
              <a:gd name="connsiteY561" fmla="*/ 1635186 h 6858000"/>
              <a:gd name="connsiteX562" fmla="*/ 5297138 w 7467600"/>
              <a:gd name="connsiteY562" fmla="*/ 1906351 h 6858000"/>
              <a:gd name="connsiteX563" fmla="*/ 5052692 w 7467600"/>
              <a:gd name="connsiteY563" fmla="*/ 1292994 h 6858000"/>
              <a:gd name="connsiteX564" fmla="*/ 5009948 w 7467600"/>
              <a:gd name="connsiteY564" fmla="*/ 1273619 h 6858000"/>
              <a:gd name="connsiteX565" fmla="*/ 5121777 w 7467600"/>
              <a:gd name="connsiteY565" fmla="*/ 1654213 h 6858000"/>
              <a:gd name="connsiteX566" fmla="*/ 5293545 w 7467600"/>
              <a:gd name="connsiteY566" fmla="*/ 2072247 h 6858000"/>
              <a:gd name="connsiteX567" fmla="*/ 5294042 w 7467600"/>
              <a:gd name="connsiteY567" fmla="*/ 2065019 h 6858000"/>
              <a:gd name="connsiteX568" fmla="*/ 5171936 w 7467600"/>
              <a:gd name="connsiteY568" fmla="*/ 1647613 h 6858000"/>
              <a:gd name="connsiteX569" fmla="*/ 5009948 w 7467600"/>
              <a:gd name="connsiteY569" fmla="*/ 1273619 h 6858000"/>
              <a:gd name="connsiteX570" fmla="*/ 655236 w 7467600"/>
              <a:gd name="connsiteY570" fmla="*/ 1268632 h 6858000"/>
              <a:gd name="connsiteX571" fmla="*/ 839521 w 7467600"/>
              <a:gd name="connsiteY571" fmla="*/ 1685315 h 6858000"/>
              <a:gd name="connsiteX572" fmla="*/ 1109416 w 7467600"/>
              <a:gd name="connsiteY572" fmla="*/ 2061663 h 6858000"/>
              <a:gd name="connsiteX573" fmla="*/ 1298300 w 7467600"/>
              <a:gd name="connsiteY573" fmla="*/ 2247742 h 6858000"/>
              <a:gd name="connsiteX574" fmla="*/ 1125871 w 7467600"/>
              <a:gd name="connsiteY574" fmla="*/ 1989513 h 6858000"/>
              <a:gd name="connsiteX575" fmla="*/ 981574 w 7467600"/>
              <a:gd name="connsiteY575" fmla="*/ 1783157 h 6858000"/>
              <a:gd name="connsiteX576" fmla="*/ 922198 w 7467600"/>
              <a:gd name="connsiteY576" fmla="*/ 1677437 h 6858000"/>
              <a:gd name="connsiteX577" fmla="*/ 869293 w 7467600"/>
              <a:gd name="connsiteY577" fmla="*/ 1583214 h 6858000"/>
              <a:gd name="connsiteX578" fmla="*/ 751431 w 7467600"/>
              <a:gd name="connsiteY578" fmla="*/ 1405731 h 6858000"/>
              <a:gd name="connsiteX579" fmla="*/ 655236 w 7467600"/>
              <a:gd name="connsiteY579" fmla="*/ 1268632 h 6858000"/>
              <a:gd name="connsiteX580" fmla="*/ 6516292 w 7467600"/>
              <a:gd name="connsiteY580" fmla="*/ 1263064 h 6858000"/>
              <a:gd name="connsiteX581" fmla="*/ 5736320 w 7467600"/>
              <a:gd name="connsiteY581" fmla="*/ 1501803 h 6858000"/>
              <a:gd name="connsiteX582" fmla="*/ 6516292 w 7467600"/>
              <a:gd name="connsiteY582" fmla="*/ 1263064 h 6858000"/>
              <a:gd name="connsiteX583" fmla="*/ 291466 w 7467600"/>
              <a:gd name="connsiteY583" fmla="*/ 1250369 h 6858000"/>
              <a:gd name="connsiteX584" fmla="*/ 323180 w 7467600"/>
              <a:gd name="connsiteY584" fmla="*/ 1435283 h 6858000"/>
              <a:gd name="connsiteX585" fmla="*/ 349381 w 7467600"/>
              <a:gd name="connsiteY585" fmla="*/ 1875041 h 6858000"/>
              <a:gd name="connsiteX586" fmla="*/ 374363 w 7467600"/>
              <a:gd name="connsiteY586" fmla="*/ 1506494 h 6858000"/>
              <a:gd name="connsiteX587" fmla="*/ 302168 w 7467600"/>
              <a:gd name="connsiteY587" fmla="*/ 1274495 h 6858000"/>
              <a:gd name="connsiteX588" fmla="*/ 291466 w 7467600"/>
              <a:gd name="connsiteY588" fmla="*/ 1250369 h 6858000"/>
              <a:gd name="connsiteX589" fmla="*/ 678222 w 7467600"/>
              <a:gd name="connsiteY589" fmla="*/ 1248670 h 6858000"/>
              <a:gd name="connsiteX590" fmla="*/ 775536 w 7467600"/>
              <a:gd name="connsiteY590" fmla="*/ 1388015 h 6858000"/>
              <a:gd name="connsiteX591" fmla="*/ 894529 w 7467600"/>
              <a:gd name="connsiteY591" fmla="*/ 1567739 h 6858000"/>
              <a:gd name="connsiteX592" fmla="*/ 948000 w 7467600"/>
              <a:gd name="connsiteY592" fmla="*/ 1663088 h 6858000"/>
              <a:gd name="connsiteX593" fmla="*/ 1006812 w 7467600"/>
              <a:gd name="connsiteY593" fmla="*/ 1767683 h 6858000"/>
              <a:gd name="connsiteX594" fmla="*/ 1149133 w 7467600"/>
              <a:gd name="connsiteY594" fmla="*/ 1971513 h 6858000"/>
              <a:gd name="connsiteX595" fmla="*/ 1333952 w 7467600"/>
              <a:gd name="connsiteY595" fmla="*/ 2251620 h 6858000"/>
              <a:gd name="connsiteX596" fmla="*/ 1337329 w 7467600"/>
              <a:gd name="connsiteY596" fmla="*/ 2258350 h 6858000"/>
              <a:gd name="connsiteX597" fmla="*/ 1014726 w 7467600"/>
              <a:gd name="connsiteY597" fmla="*/ 1615556 h 6858000"/>
              <a:gd name="connsiteX598" fmla="*/ 678222 w 7467600"/>
              <a:gd name="connsiteY598" fmla="*/ 1248670 h 6858000"/>
              <a:gd name="connsiteX599" fmla="*/ 6691602 w 7467600"/>
              <a:gd name="connsiteY599" fmla="*/ 1140573 h 6858000"/>
              <a:gd name="connsiteX600" fmla="*/ 6571100 w 7467600"/>
              <a:gd name="connsiteY600" fmla="*/ 1183662 h 6858000"/>
              <a:gd name="connsiteX601" fmla="*/ 6241687 w 7467600"/>
              <a:gd name="connsiteY601" fmla="*/ 1257600 h 6858000"/>
              <a:gd name="connsiteX602" fmla="*/ 5693009 w 7467600"/>
              <a:gd name="connsiteY602" fmla="*/ 1478256 h 6858000"/>
              <a:gd name="connsiteX603" fmla="*/ 6548420 w 7467600"/>
              <a:gd name="connsiteY603" fmla="*/ 1214599 h 6858000"/>
              <a:gd name="connsiteX604" fmla="*/ 6605473 w 7467600"/>
              <a:gd name="connsiteY604" fmla="*/ 1184686 h 6858000"/>
              <a:gd name="connsiteX605" fmla="*/ 6691602 w 7467600"/>
              <a:gd name="connsiteY605" fmla="*/ 1140573 h 6858000"/>
              <a:gd name="connsiteX606" fmla="*/ 4002475 w 7467600"/>
              <a:gd name="connsiteY606" fmla="*/ 1037802 h 6858000"/>
              <a:gd name="connsiteX607" fmla="*/ 4000324 w 7467600"/>
              <a:gd name="connsiteY607" fmla="*/ 1039362 h 6858000"/>
              <a:gd name="connsiteX608" fmla="*/ 4002862 w 7467600"/>
              <a:gd name="connsiteY608" fmla="*/ 1042866 h 6858000"/>
              <a:gd name="connsiteX609" fmla="*/ 4002475 w 7467600"/>
              <a:gd name="connsiteY609" fmla="*/ 1037802 h 6858000"/>
              <a:gd name="connsiteX610" fmla="*/ 506322 w 7467600"/>
              <a:gd name="connsiteY610" fmla="*/ 1020997 h 6858000"/>
              <a:gd name="connsiteX611" fmla="*/ 533068 w 7467600"/>
              <a:gd name="connsiteY611" fmla="*/ 1029409 h 6858000"/>
              <a:gd name="connsiteX612" fmla="*/ 1232525 w 7467600"/>
              <a:gd name="connsiteY612" fmla="*/ 1804675 h 6858000"/>
              <a:gd name="connsiteX613" fmla="*/ 1388858 w 7467600"/>
              <a:gd name="connsiteY613" fmla="*/ 2368011 h 6858000"/>
              <a:gd name="connsiteX614" fmla="*/ 1384098 w 7467600"/>
              <a:gd name="connsiteY614" fmla="*/ 2378125 h 6858000"/>
              <a:gd name="connsiteX615" fmla="*/ 1425393 w 7467600"/>
              <a:gd name="connsiteY615" fmla="*/ 2589124 h 6858000"/>
              <a:gd name="connsiteX616" fmla="*/ 1424001 w 7467600"/>
              <a:gd name="connsiteY616" fmla="*/ 2597541 h 6858000"/>
              <a:gd name="connsiteX617" fmla="*/ 2152729 w 7467600"/>
              <a:gd name="connsiteY617" fmla="*/ 2864487 h 6858000"/>
              <a:gd name="connsiteX618" fmla="*/ 2020609 w 7467600"/>
              <a:gd name="connsiteY618" fmla="*/ 2539671 h 6858000"/>
              <a:gd name="connsiteX619" fmla="*/ 2018920 w 7467600"/>
              <a:gd name="connsiteY619" fmla="*/ 2536309 h 6858000"/>
              <a:gd name="connsiteX620" fmla="*/ 1342441 w 7467600"/>
              <a:gd name="connsiteY620" fmla="*/ 1173017 h 6858000"/>
              <a:gd name="connsiteX621" fmla="*/ 1367925 w 7467600"/>
              <a:gd name="connsiteY621" fmla="*/ 1135648 h 6858000"/>
              <a:gd name="connsiteX622" fmla="*/ 1771401 w 7467600"/>
              <a:gd name="connsiteY622" fmla="*/ 1806673 h 6858000"/>
              <a:gd name="connsiteX623" fmla="*/ 1972385 w 7467600"/>
              <a:gd name="connsiteY623" fmla="*/ 2198735 h 6858000"/>
              <a:gd name="connsiteX624" fmla="*/ 2040892 w 7467600"/>
              <a:gd name="connsiteY624" fmla="*/ 2405205 h 6858000"/>
              <a:gd name="connsiteX625" fmla="*/ 2131689 w 7467600"/>
              <a:gd name="connsiteY625" fmla="*/ 1936926 h 6858000"/>
              <a:gd name="connsiteX626" fmla="*/ 2454820 w 7467600"/>
              <a:gd name="connsiteY626" fmla="*/ 1248808 h 6858000"/>
              <a:gd name="connsiteX627" fmla="*/ 2492512 w 7467600"/>
              <a:gd name="connsiteY627" fmla="*/ 1302920 h 6858000"/>
              <a:gd name="connsiteX628" fmla="*/ 2081216 w 7467600"/>
              <a:gd name="connsiteY628" fmla="*/ 2527513 h 6858000"/>
              <a:gd name="connsiteX629" fmla="*/ 2081211 w 7467600"/>
              <a:gd name="connsiteY629" fmla="*/ 2528916 h 6858000"/>
              <a:gd name="connsiteX630" fmla="*/ 2199067 w 7467600"/>
              <a:gd name="connsiteY630" fmla="*/ 2884061 h 6858000"/>
              <a:gd name="connsiteX631" fmla="*/ 3192586 w 7467600"/>
              <a:gd name="connsiteY631" fmla="*/ 3411496 h 6858000"/>
              <a:gd name="connsiteX632" fmla="*/ 3182620 w 7467600"/>
              <a:gd name="connsiteY632" fmla="*/ 3483279 h 6858000"/>
              <a:gd name="connsiteX633" fmla="*/ 2435119 w 7467600"/>
              <a:gd name="connsiteY633" fmla="*/ 3080173 h 6858000"/>
              <a:gd name="connsiteX634" fmla="*/ 2410152 w 7467600"/>
              <a:gd name="connsiteY634" fmla="*/ 3063751 h 6858000"/>
              <a:gd name="connsiteX635" fmla="*/ 2408099 w 7467600"/>
              <a:gd name="connsiteY635" fmla="*/ 3064403 h 6858000"/>
              <a:gd name="connsiteX636" fmla="*/ 2407218 w 7467600"/>
              <a:gd name="connsiteY636" fmla="*/ 3070324 h 6858000"/>
              <a:gd name="connsiteX637" fmla="*/ 2380138 w 7467600"/>
              <a:gd name="connsiteY637" fmla="*/ 3099341 h 6858000"/>
              <a:gd name="connsiteX638" fmla="*/ 1765923 w 7467600"/>
              <a:gd name="connsiteY638" fmla="*/ 3581043 h 6858000"/>
              <a:gd name="connsiteX639" fmla="*/ 1702258 w 7467600"/>
              <a:gd name="connsiteY639" fmla="*/ 3612286 h 6858000"/>
              <a:gd name="connsiteX640" fmla="*/ 1538370 w 7467600"/>
              <a:gd name="connsiteY640" fmla="*/ 3811804 h 6858000"/>
              <a:gd name="connsiteX641" fmla="*/ 542867 w 7467600"/>
              <a:gd name="connsiteY641" fmla="*/ 4944092 h 6858000"/>
              <a:gd name="connsiteX642" fmla="*/ 515800 w 7467600"/>
              <a:gd name="connsiteY642" fmla="*/ 4862180 h 6858000"/>
              <a:gd name="connsiteX643" fmla="*/ 909145 w 7467600"/>
              <a:gd name="connsiteY643" fmla="*/ 4199225 h 6858000"/>
              <a:gd name="connsiteX644" fmla="*/ 1214067 w 7467600"/>
              <a:gd name="connsiteY644" fmla="*/ 3908561 h 6858000"/>
              <a:gd name="connsiteX645" fmla="*/ 640967 w 7467600"/>
              <a:gd name="connsiteY645" fmla="*/ 4105601 h 6858000"/>
              <a:gd name="connsiteX646" fmla="*/ 112563 w 7467600"/>
              <a:gd name="connsiteY646" fmla="*/ 4396952 h 6858000"/>
              <a:gd name="connsiteX647" fmla="*/ 0 w 7467600"/>
              <a:gd name="connsiteY647" fmla="*/ 4466006 h 6858000"/>
              <a:gd name="connsiteX648" fmla="*/ 0 w 7467600"/>
              <a:gd name="connsiteY648" fmla="*/ 4233763 h 6858000"/>
              <a:gd name="connsiteX649" fmla="*/ 36881 w 7467600"/>
              <a:gd name="connsiteY649" fmla="*/ 4200118 h 6858000"/>
              <a:gd name="connsiteX650" fmla="*/ 910534 w 7467600"/>
              <a:gd name="connsiteY650" fmla="*/ 3629753 h 6858000"/>
              <a:gd name="connsiteX651" fmla="*/ 1578717 w 7467600"/>
              <a:gd name="connsiteY651" fmla="*/ 3575982 h 6858000"/>
              <a:gd name="connsiteX652" fmla="*/ 2338780 w 7467600"/>
              <a:gd name="connsiteY652" fmla="*/ 3033725 h 6858000"/>
              <a:gd name="connsiteX653" fmla="*/ 1807991 w 7467600"/>
              <a:gd name="connsiteY653" fmla="*/ 2807184 h 6858000"/>
              <a:gd name="connsiteX654" fmla="*/ 1416358 w 7467600"/>
              <a:gd name="connsiteY654" fmla="*/ 3112571 h 6858000"/>
              <a:gd name="connsiteX655" fmla="*/ 939066 w 7467600"/>
              <a:gd name="connsiteY655" fmla="*/ 3378798 h 6858000"/>
              <a:gd name="connsiteX656" fmla="*/ 115099 w 7467600"/>
              <a:gd name="connsiteY656" fmla="*/ 3607650 h 6858000"/>
              <a:gd name="connsiteX657" fmla="*/ 97284 w 7467600"/>
              <a:gd name="connsiteY657" fmla="*/ 3520393 h 6858000"/>
              <a:gd name="connsiteX658" fmla="*/ 922050 w 7467600"/>
              <a:gd name="connsiteY658" fmla="*/ 3074867 h 6858000"/>
              <a:gd name="connsiteX659" fmla="*/ 1405265 w 7467600"/>
              <a:gd name="connsiteY659" fmla="*/ 3016319 h 6858000"/>
              <a:gd name="connsiteX660" fmla="*/ 1407512 w 7467600"/>
              <a:gd name="connsiteY660" fmla="*/ 3018001 h 6858000"/>
              <a:gd name="connsiteX661" fmla="*/ 1726266 w 7467600"/>
              <a:gd name="connsiteY661" fmla="*/ 2777274 h 6858000"/>
              <a:gd name="connsiteX662" fmla="*/ 625390 w 7467600"/>
              <a:gd name="connsiteY662" fmla="*/ 2514541 h 6858000"/>
              <a:gd name="connsiteX663" fmla="*/ 619799 w 7467600"/>
              <a:gd name="connsiteY663" fmla="*/ 2527180 h 6858000"/>
              <a:gd name="connsiteX664" fmla="*/ 310030 w 7467600"/>
              <a:gd name="connsiteY664" fmla="*/ 2771818 h 6858000"/>
              <a:gd name="connsiteX665" fmla="*/ 173877 w 7467600"/>
              <a:gd name="connsiteY665" fmla="*/ 2937056 h 6858000"/>
              <a:gd name="connsiteX666" fmla="*/ 77889 w 7467600"/>
              <a:gd name="connsiteY666" fmla="*/ 3138440 h 6858000"/>
              <a:gd name="connsiteX667" fmla="*/ 0 w 7467600"/>
              <a:gd name="connsiteY667" fmla="*/ 3271395 h 6858000"/>
              <a:gd name="connsiteX668" fmla="*/ 0 w 7467600"/>
              <a:gd name="connsiteY668" fmla="*/ 3153002 h 6858000"/>
              <a:gd name="connsiteX669" fmla="*/ 2386 w 7467600"/>
              <a:gd name="connsiteY669" fmla="*/ 3149203 h 6858000"/>
              <a:gd name="connsiteX670" fmla="*/ 89753 w 7467600"/>
              <a:gd name="connsiteY670" fmla="*/ 2987702 h 6858000"/>
              <a:gd name="connsiteX671" fmla="*/ 76869 w 7467600"/>
              <a:gd name="connsiteY671" fmla="*/ 3005404 h 6858000"/>
              <a:gd name="connsiteX672" fmla="*/ 32049 w 7467600"/>
              <a:gd name="connsiteY672" fmla="*/ 3065814 h 6858000"/>
              <a:gd name="connsiteX673" fmla="*/ 0 w 7467600"/>
              <a:gd name="connsiteY673" fmla="*/ 3108744 h 6858000"/>
              <a:gd name="connsiteX674" fmla="*/ 0 w 7467600"/>
              <a:gd name="connsiteY674" fmla="*/ 3058059 h 6858000"/>
              <a:gd name="connsiteX675" fmla="*/ 7610 w 7467600"/>
              <a:gd name="connsiteY675" fmla="*/ 3047889 h 6858000"/>
              <a:gd name="connsiteX676" fmla="*/ 52419 w 7467600"/>
              <a:gd name="connsiteY676" fmla="*/ 2987479 h 6858000"/>
              <a:gd name="connsiteX677" fmla="*/ 59142 w 7467600"/>
              <a:gd name="connsiteY677" fmla="*/ 2978488 h 6858000"/>
              <a:gd name="connsiteX678" fmla="*/ 0 w 7467600"/>
              <a:gd name="connsiteY678" fmla="*/ 3015334 h 6858000"/>
              <a:gd name="connsiteX679" fmla="*/ 0 w 7467600"/>
              <a:gd name="connsiteY679" fmla="*/ 2914286 h 6858000"/>
              <a:gd name="connsiteX680" fmla="*/ 36383 w 7467600"/>
              <a:gd name="connsiteY680" fmla="*/ 2901128 h 6858000"/>
              <a:gd name="connsiteX681" fmla="*/ 156329 w 7467600"/>
              <a:gd name="connsiteY681" fmla="*/ 2840533 h 6858000"/>
              <a:gd name="connsiteX682" fmla="*/ 358355 w 7467600"/>
              <a:gd name="connsiteY682" fmla="*/ 2620471 h 6858000"/>
              <a:gd name="connsiteX683" fmla="*/ 510577 w 7467600"/>
              <a:gd name="connsiteY683" fmla="*/ 2501244 h 6858000"/>
              <a:gd name="connsiteX684" fmla="*/ 211967 w 7467600"/>
              <a:gd name="connsiteY684" fmla="*/ 2479171 h 6858000"/>
              <a:gd name="connsiteX685" fmla="*/ 0 w 7467600"/>
              <a:gd name="connsiteY685" fmla="*/ 2476398 h 6858000"/>
              <a:gd name="connsiteX686" fmla="*/ 0 w 7467600"/>
              <a:gd name="connsiteY686" fmla="*/ 2389189 h 6858000"/>
              <a:gd name="connsiteX687" fmla="*/ 103062 w 7467600"/>
              <a:gd name="connsiteY687" fmla="*/ 2389518 h 6858000"/>
              <a:gd name="connsiteX688" fmla="*/ 510734 w 7467600"/>
              <a:gd name="connsiteY688" fmla="*/ 2416201 h 6858000"/>
              <a:gd name="connsiteX689" fmla="*/ 279257 w 7467600"/>
              <a:gd name="connsiteY689" fmla="*/ 2092102 h 6858000"/>
              <a:gd name="connsiteX690" fmla="*/ 65265 w 7467600"/>
              <a:gd name="connsiteY690" fmla="*/ 2006049 h 6858000"/>
              <a:gd name="connsiteX691" fmla="*/ 0 w 7467600"/>
              <a:gd name="connsiteY691" fmla="*/ 1982532 h 6858000"/>
              <a:gd name="connsiteX692" fmla="*/ 0 w 7467600"/>
              <a:gd name="connsiteY692" fmla="*/ 1912789 h 6858000"/>
              <a:gd name="connsiteX693" fmla="*/ 97460 w 7467600"/>
              <a:gd name="connsiteY693" fmla="*/ 1953725 h 6858000"/>
              <a:gd name="connsiteX694" fmla="*/ 221272 w 7467600"/>
              <a:gd name="connsiteY694" fmla="*/ 1980766 h 6858000"/>
              <a:gd name="connsiteX695" fmla="*/ 116765 w 7467600"/>
              <a:gd name="connsiteY695" fmla="*/ 1911033 h 6858000"/>
              <a:gd name="connsiteX696" fmla="*/ 16405 w 7467600"/>
              <a:gd name="connsiteY696" fmla="*/ 1803412 h 6858000"/>
              <a:gd name="connsiteX697" fmla="*/ 0 w 7467600"/>
              <a:gd name="connsiteY697" fmla="*/ 1784777 h 6858000"/>
              <a:gd name="connsiteX698" fmla="*/ 0 w 7467600"/>
              <a:gd name="connsiteY698" fmla="*/ 1740082 h 6858000"/>
              <a:gd name="connsiteX699" fmla="*/ 39394 w 7467600"/>
              <a:gd name="connsiteY699" fmla="*/ 1784856 h 6858000"/>
              <a:gd name="connsiteX700" fmla="*/ 135813 w 7467600"/>
              <a:gd name="connsiteY700" fmla="*/ 1888838 h 6858000"/>
              <a:gd name="connsiteX701" fmla="*/ 242575 w 7467600"/>
              <a:gd name="connsiteY701" fmla="*/ 1958841 h 6858000"/>
              <a:gd name="connsiteX702" fmla="*/ 82197 w 7467600"/>
              <a:gd name="connsiteY702" fmla="*/ 1754826 h 6858000"/>
              <a:gd name="connsiteX703" fmla="*/ 0 w 7467600"/>
              <a:gd name="connsiteY703" fmla="*/ 1679650 h 6858000"/>
              <a:gd name="connsiteX704" fmla="*/ 0 w 7467600"/>
              <a:gd name="connsiteY704" fmla="*/ 1602463 h 6858000"/>
              <a:gd name="connsiteX705" fmla="*/ 84689 w 7467600"/>
              <a:gd name="connsiteY705" fmla="*/ 1677442 h 6858000"/>
              <a:gd name="connsiteX706" fmla="*/ 298437 w 7467600"/>
              <a:gd name="connsiteY706" fmla="*/ 1968019 h 6858000"/>
              <a:gd name="connsiteX707" fmla="*/ 227269 w 7467600"/>
              <a:gd name="connsiteY707" fmla="*/ 1114064 h 6858000"/>
              <a:gd name="connsiteX708" fmla="*/ 248003 w 7467600"/>
              <a:gd name="connsiteY708" fmla="*/ 1089613 h 6858000"/>
              <a:gd name="connsiteX709" fmla="*/ 427020 w 7467600"/>
              <a:gd name="connsiteY709" fmla="*/ 1619803 h 6858000"/>
              <a:gd name="connsiteX710" fmla="*/ 340345 w 7467600"/>
              <a:gd name="connsiteY710" fmla="*/ 2027739 h 6858000"/>
              <a:gd name="connsiteX711" fmla="*/ 360865 w 7467600"/>
              <a:gd name="connsiteY711" fmla="*/ 2044827 h 6858000"/>
              <a:gd name="connsiteX712" fmla="*/ 560414 w 7467600"/>
              <a:gd name="connsiteY712" fmla="*/ 2421457 h 6858000"/>
              <a:gd name="connsiteX713" fmla="*/ 1359703 w 7467600"/>
              <a:gd name="connsiteY713" fmla="*/ 2578554 h 6858000"/>
              <a:gd name="connsiteX714" fmla="*/ 1359422 w 7467600"/>
              <a:gd name="connsiteY714" fmla="*/ 2577994 h 6858000"/>
              <a:gd name="connsiteX715" fmla="*/ 828701 w 7467600"/>
              <a:gd name="connsiteY715" fmla="*/ 1839520 h 6858000"/>
              <a:gd name="connsiteX716" fmla="*/ 494427 w 7467600"/>
              <a:gd name="connsiteY716" fmla="*/ 1092333 h 6858000"/>
              <a:gd name="connsiteX717" fmla="*/ 506322 w 7467600"/>
              <a:gd name="connsiteY717" fmla="*/ 1020997 h 6858000"/>
              <a:gd name="connsiteX718" fmla="*/ 4570198 w 7467600"/>
              <a:gd name="connsiteY718" fmla="*/ 978081 h 6858000"/>
              <a:gd name="connsiteX719" fmla="*/ 4523691 w 7467600"/>
              <a:gd name="connsiteY719" fmla="*/ 1127776 h 6858000"/>
              <a:gd name="connsiteX720" fmla="*/ 4509875 w 7467600"/>
              <a:gd name="connsiteY720" fmla="*/ 1167552 h 6858000"/>
              <a:gd name="connsiteX721" fmla="*/ 4478168 w 7467600"/>
              <a:gd name="connsiteY721" fmla="*/ 1260735 h 6858000"/>
              <a:gd name="connsiteX722" fmla="*/ 4409309 w 7467600"/>
              <a:gd name="connsiteY722" fmla="*/ 1666996 h 6858000"/>
              <a:gd name="connsiteX723" fmla="*/ 4370031 w 7467600"/>
              <a:gd name="connsiteY723" fmla="*/ 1955666 h 6858000"/>
              <a:gd name="connsiteX724" fmla="*/ 4570198 w 7467600"/>
              <a:gd name="connsiteY724" fmla="*/ 978081 h 6858000"/>
              <a:gd name="connsiteX725" fmla="*/ 4557898 w 7467600"/>
              <a:gd name="connsiteY725" fmla="*/ 900011 h 6858000"/>
              <a:gd name="connsiteX726" fmla="*/ 4344840 w 7467600"/>
              <a:gd name="connsiteY726" fmla="*/ 1922038 h 6858000"/>
              <a:gd name="connsiteX727" fmla="*/ 4378710 w 7467600"/>
              <a:gd name="connsiteY727" fmla="*/ 1665516 h 6858000"/>
              <a:gd name="connsiteX728" fmla="*/ 4448798 w 7467600"/>
              <a:gd name="connsiteY728" fmla="*/ 1253024 h 6858000"/>
              <a:gd name="connsiteX729" fmla="*/ 4480315 w 7467600"/>
              <a:gd name="connsiteY729" fmla="*/ 1158454 h 6858000"/>
              <a:gd name="connsiteX730" fmla="*/ 4494133 w 7467600"/>
              <a:gd name="connsiteY730" fmla="*/ 1118676 h 6858000"/>
              <a:gd name="connsiteX731" fmla="*/ 4557898 w 7467600"/>
              <a:gd name="connsiteY731" fmla="*/ 900011 h 6858000"/>
              <a:gd name="connsiteX732" fmla="*/ 5870151 w 7467600"/>
              <a:gd name="connsiteY732" fmla="*/ 898890 h 6858000"/>
              <a:gd name="connsiteX733" fmla="*/ 5861335 w 7467600"/>
              <a:gd name="connsiteY733" fmla="*/ 899177 h 6858000"/>
              <a:gd name="connsiteX734" fmla="*/ 5843702 w 7467600"/>
              <a:gd name="connsiteY734" fmla="*/ 899748 h 6858000"/>
              <a:gd name="connsiteX735" fmla="*/ 5651107 w 7467600"/>
              <a:gd name="connsiteY735" fmla="*/ 920306 h 6858000"/>
              <a:gd name="connsiteX736" fmla="*/ 5459407 w 7467600"/>
              <a:gd name="connsiteY736" fmla="*/ 940975 h 6858000"/>
              <a:gd name="connsiteX737" fmla="*/ 5374846 w 7467600"/>
              <a:gd name="connsiteY737" fmla="*/ 941988 h 6858000"/>
              <a:gd name="connsiteX738" fmla="*/ 5256105 w 7467600"/>
              <a:gd name="connsiteY738" fmla="*/ 945632 h 6858000"/>
              <a:gd name="connsiteX739" fmla="*/ 5107071 w 7467600"/>
              <a:gd name="connsiteY739" fmla="*/ 969720 h 6858000"/>
              <a:gd name="connsiteX740" fmla="*/ 4998681 w 7467600"/>
              <a:gd name="connsiteY740" fmla="*/ 988771 h 6858000"/>
              <a:gd name="connsiteX741" fmla="*/ 5870151 w 7467600"/>
              <a:gd name="connsiteY741" fmla="*/ 898890 h 6858000"/>
              <a:gd name="connsiteX742" fmla="*/ 5504425 w 7467600"/>
              <a:gd name="connsiteY742" fmla="*/ 848067 h 6858000"/>
              <a:gd name="connsiteX743" fmla="*/ 4968849 w 7467600"/>
              <a:gd name="connsiteY743" fmla="*/ 962318 h 6858000"/>
              <a:gd name="connsiteX744" fmla="*/ 5104039 w 7467600"/>
              <a:gd name="connsiteY744" fmla="*/ 940634 h 6858000"/>
              <a:gd name="connsiteX745" fmla="*/ 5256311 w 7467600"/>
              <a:gd name="connsiteY745" fmla="*/ 916490 h 6858000"/>
              <a:gd name="connsiteX746" fmla="*/ 5377381 w 7467600"/>
              <a:gd name="connsiteY746" fmla="*/ 912671 h 6858000"/>
              <a:gd name="connsiteX747" fmla="*/ 5460148 w 7467600"/>
              <a:gd name="connsiteY747" fmla="*/ 911442 h 6858000"/>
              <a:gd name="connsiteX748" fmla="*/ 5648971 w 7467600"/>
              <a:gd name="connsiteY748" fmla="*/ 891331 h 6858000"/>
              <a:gd name="connsiteX749" fmla="*/ 5844807 w 7467600"/>
              <a:gd name="connsiteY749" fmla="*/ 870718 h 6858000"/>
              <a:gd name="connsiteX750" fmla="*/ 5862975 w 7467600"/>
              <a:gd name="connsiteY750" fmla="*/ 869756 h 6858000"/>
              <a:gd name="connsiteX751" fmla="*/ 5920887 w 7467600"/>
              <a:gd name="connsiteY751" fmla="*/ 865929 h 6858000"/>
              <a:gd name="connsiteX752" fmla="*/ 5504425 w 7467600"/>
              <a:gd name="connsiteY752" fmla="*/ 848067 h 6858000"/>
              <a:gd name="connsiteX753" fmla="*/ 3607114 w 7467600"/>
              <a:gd name="connsiteY753" fmla="*/ 467441 h 6858000"/>
              <a:gd name="connsiteX754" fmla="*/ 3296242 w 7467600"/>
              <a:gd name="connsiteY754" fmla="*/ 807991 h 6858000"/>
              <a:gd name="connsiteX755" fmla="*/ 3174674 w 7467600"/>
              <a:gd name="connsiteY755" fmla="*/ 919759 h 6858000"/>
              <a:gd name="connsiteX756" fmla="*/ 3042978 w 7467600"/>
              <a:gd name="connsiteY756" fmla="*/ 1054894 h 6858000"/>
              <a:gd name="connsiteX757" fmla="*/ 2968914 w 7467600"/>
              <a:gd name="connsiteY757" fmla="*/ 1133756 h 6858000"/>
              <a:gd name="connsiteX758" fmla="*/ 3103823 w 7467600"/>
              <a:gd name="connsiteY758" fmla="*/ 1026814 h 6858000"/>
              <a:gd name="connsiteX759" fmla="*/ 3607114 w 7467600"/>
              <a:gd name="connsiteY759" fmla="*/ 467441 h 6858000"/>
              <a:gd name="connsiteX760" fmla="*/ 3744487 w 7467600"/>
              <a:gd name="connsiteY760" fmla="*/ 383136 h 6858000"/>
              <a:gd name="connsiteX761" fmla="*/ 3970213 w 7467600"/>
              <a:gd name="connsiteY761" fmla="*/ 995559 h 6858000"/>
              <a:gd name="connsiteX762" fmla="*/ 3744487 w 7467600"/>
              <a:gd name="connsiteY762" fmla="*/ 383136 h 6858000"/>
              <a:gd name="connsiteX763" fmla="*/ 3624562 w 7467600"/>
              <a:gd name="connsiteY763" fmla="*/ 367041 h 6858000"/>
              <a:gd name="connsiteX764" fmla="*/ 3489712 w 7467600"/>
              <a:gd name="connsiteY764" fmla="*/ 485386 h 6858000"/>
              <a:gd name="connsiteX765" fmla="*/ 3182994 w 7467600"/>
              <a:gd name="connsiteY765" fmla="*/ 828265 h 6858000"/>
              <a:gd name="connsiteX766" fmla="*/ 2892114 w 7467600"/>
              <a:gd name="connsiteY766" fmla="*/ 1172635 h 6858000"/>
              <a:gd name="connsiteX767" fmla="*/ 3021459 w 7467600"/>
              <a:gd name="connsiteY767" fmla="*/ 1035385 h 6858000"/>
              <a:gd name="connsiteX768" fmla="*/ 3153873 w 7467600"/>
              <a:gd name="connsiteY768" fmla="*/ 898971 h 6858000"/>
              <a:gd name="connsiteX769" fmla="*/ 3276511 w 7467600"/>
              <a:gd name="connsiteY769" fmla="*/ 786423 h 6858000"/>
              <a:gd name="connsiteX770" fmla="*/ 3584154 w 7467600"/>
              <a:gd name="connsiteY770" fmla="*/ 448218 h 6858000"/>
              <a:gd name="connsiteX771" fmla="*/ 3624562 w 7467600"/>
              <a:gd name="connsiteY771" fmla="*/ 367041 h 6858000"/>
              <a:gd name="connsiteX772" fmla="*/ 3766672 w 7467600"/>
              <a:gd name="connsiteY772" fmla="*/ 359429 h 6858000"/>
              <a:gd name="connsiteX773" fmla="*/ 3996338 w 7467600"/>
              <a:gd name="connsiteY773" fmla="*/ 968237 h 6858000"/>
              <a:gd name="connsiteX774" fmla="*/ 3766672 w 7467600"/>
              <a:gd name="connsiteY774" fmla="*/ 359429 h 6858000"/>
              <a:gd name="connsiteX775" fmla="*/ 5805386 w 7467600"/>
              <a:gd name="connsiteY775" fmla="*/ 239240 h 6858000"/>
              <a:gd name="connsiteX776" fmla="*/ 5736947 w 7467600"/>
              <a:gd name="connsiteY776" fmla="*/ 261367 h 6858000"/>
              <a:gd name="connsiteX777" fmla="*/ 5427012 w 7467600"/>
              <a:gd name="connsiteY777" fmla="*/ 311272 h 6858000"/>
              <a:gd name="connsiteX778" fmla="*/ 5147818 w 7467600"/>
              <a:gd name="connsiteY778" fmla="*/ 322112 h 6858000"/>
              <a:gd name="connsiteX779" fmla="*/ 5060854 w 7467600"/>
              <a:gd name="connsiteY779" fmla="*/ 311882 h 6858000"/>
              <a:gd name="connsiteX780" fmla="*/ 4945989 w 7467600"/>
              <a:gd name="connsiteY780" fmla="*/ 300516 h 6858000"/>
              <a:gd name="connsiteX781" fmla="*/ 5410479 w 7467600"/>
              <a:gd name="connsiteY781" fmla="*/ 348434 h 6858000"/>
              <a:gd name="connsiteX782" fmla="*/ 5805386 w 7467600"/>
              <a:gd name="connsiteY782" fmla="*/ 239240 h 6858000"/>
              <a:gd name="connsiteX783" fmla="*/ 5905192 w 7467600"/>
              <a:gd name="connsiteY783" fmla="*/ 163079 h 6858000"/>
              <a:gd name="connsiteX784" fmla="*/ 5865655 w 7467600"/>
              <a:gd name="connsiteY784" fmla="*/ 171901 h 6858000"/>
              <a:gd name="connsiteX785" fmla="*/ 5259740 w 7467600"/>
              <a:gd name="connsiteY785" fmla="*/ 257013 h 6858000"/>
              <a:gd name="connsiteX786" fmla="*/ 5208466 w 7467600"/>
              <a:gd name="connsiteY786" fmla="*/ 257550 h 6858000"/>
              <a:gd name="connsiteX787" fmla="*/ 4980204 w 7467600"/>
              <a:gd name="connsiteY787" fmla="*/ 271903 h 6858000"/>
              <a:gd name="connsiteX788" fmla="*/ 5068068 w 7467600"/>
              <a:gd name="connsiteY788" fmla="*/ 282244 h 6858000"/>
              <a:gd name="connsiteX789" fmla="*/ 5153231 w 7467600"/>
              <a:gd name="connsiteY789" fmla="*/ 292240 h 6858000"/>
              <a:gd name="connsiteX790" fmla="*/ 5426491 w 7467600"/>
              <a:gd name="connsiteY790" fmla="*/ 281128 h 6858000"/>
              <a:gd name="connsiteX791" fmla="*/ 5731212 w 7467600"/>
              <a:gd name="connsiteY791" fmla="*/ 231951 h 6858000"/>
              <a:gd name="connsiteX792" fmla="*/ 5905192 w 7467600"/>
              <a:gd name="connsiteY792" fmla="*/ 163079 h 6858000"/>
              <a:gd name="connsiteX793" fmla="*/ 5944437 w 7467600"/>
              <a:gd name="connsiteY793" fmla="*/ 113829 h 6858000"/>
              <a:gd name="connsiteX794" fmla="*/ 5825032 w 7467600"/>
              <a:gd name="connsiteY794" fmla="*/ 146405 h 6858000"/>
              <a:gd name="connsiteX795" fmla="*/ 4955599 w 7467600"/>
              <a:gd name="connsiteY795" fmla="*/ 247008 h 6858000"/>
              <a:gd name="connsiteX796" fmla="*/ 5210104 w 7467600"/>
              <a:gd name="connsiteY796" fmla="*/ 228123 h 6858000"/>
              <a:gd name="connsiteX797" fmla="*/ 5261015 w 7467600"/>
              <a:gd name="connsiteY797" fmla="*/ 227087 h 6858000"/>
              <a:gd name="connsiteX798" fmla="*/ 5861181 w 7467600"/>
              <a:gd name="connsiteY798" fmla="*/ 143093 h 6858000"/>
              <a:gd name="connsiteX799" fmla="*/ 5961252 w 7467600"/>
              <a:gd name="connsiteY799" fmla="*/ 114820 h 6858000"/>
              <a:gd name="connsiteX800" fmla="*/ 5944437 w 7467600"/>
              <a:gd name="connsiteY800" fmla="*/ 113829 h 6858000"/>
              <a:gd name="connsiteX801" fmla="*/ 3882765 w 7467600"/>
              <a:gd name="connsiteY801" fmla="*/ 0 h 6858000"/>
              <a:gd name="connsiteX802" fmla="*/ 3995099 w 7467600"/>
              <a:gd name="connsiteY802" fmla="*/ 0 h 6858000"/>
              <a:gd name="connsiteX803" fmla="*/ 4163818 w 7467600"/>
              <a:gd name="connsiteY803" fmla="*/ 234104 h 6858000"/>
              <a:gd name="connsiteX804" fmla="*/ 4172099 w 7467600"/>
              <a:gd name="connsiteY804" fmla="*/ 234207 h 6858000"/>
              <a:gd name="connsiteX805" fmla="*/ 4784282 w 7467600"/>
              <a:gd name="connsiteY805" fmla="*/ 276561 h 6858000"/>
              <a:gd name="connsiteX806" fmla="*/ 4801687 w 7467600"/>
              <a:gd name="connsiteY806" fmla="*/ 267764 h 6858000"/>
              <a:gd name="connsiteX807" fmla="*/ 6082788 w 7467600"/>
              <a:gd name="connsiteY807" fmla="*/ 64119 h 6858000"/>
              <a:gd name="connsiteX808" fmla="*/ 6099442 w 7467600"/>
              <a:gd name="connsiteY808" fmla="*/ 82568 h 6858000"/>
              <a:gd name="connsiteX809" fmla="*/ 4804137 w 7467600"/>
              <a:gd name="connsiteY809" fmla="*/ 320931 h 6858000"/>
              <a:gd name="connsiteX810" fmla="*/ 4227047 w 7467600"/>
              <a:gd name="connsiteY810" fmla="*/ 313415 h 6858000"/>
              <a:gd name="connsiteX811" fmla="*/ 4346041 w 7467600"/>
              <a:gd name="connsiteY811" fmla="*/ 456086 h 6858000"/>
              <a:gd name="connsiteX812" fmla="*/ 4870967 w 7467600"/>
              <a:gd name="connsiteY812" fmla="*/ 963061 h 6858000"/>
              <a:gd name="connsiteX813" fmla="*/ 4889647 w 7467600"/>
              <a:gd name="connsiteY813" fmla="*/ 957147 h 6858000"/>
              <a:gd name="connsiteX814" fmla="*/ 5422504 w 7467600"/>
              <a:gd name="connsiteY814" fmla="*/ 805191 h 6858000"/>
              <a:gd name="connsiteX815" fmla="*/ 6087656 w 7467600"/>
              <a:gd name="connsiteY815" fmla="*/ 826703 h 6858000"/>
              <a:gd name="connsiteX816" fmla="*/ 6058717 w 7467600"/>
              <a:gd name="connsiteY816" fmla="*/ 865992 h 6858000"/>
              <a:gd name="connsiteX817" fmla="*/ 4974153 w 7467600"/>
              <a:gd name="connsiteY817" fmla="*/ 1045456 h 6858000"/>
              <a:gd name="connsiteX818" fmla="*/ 5627835 w 7467600"/>
              <a:gd name="connsiteY818" fmla="*/ 1472077 h 6858000"/>
              <a:gd name="connsiteX819" fmla="*/ 5629817 w 7467600"/>
              <a:gd name="connsiteY819" fmla="*/ 1471412 h 6858000"/>
              <a:gd name="connsiteX820" fmla="*/ 5634124 w 7467600"/>
              <a:gd name="connsiteY820" fmla="*/ 1470572 h 6858000"/>
              <a:gd name="connsiteX821" fmla="*/ 5755832 w 7467600"/>
              <a:gd name="connsiteY821" fmla="*/ 1383886 h 6858000"/>
              <a:gd name="connsiteX822" fmla="*/ 6014186 w 7467600"/>
              <a:gd name="connsiteY822" fmla="*/ 1279799 h 6858000"/>
              <a:gd name="connsiteX823" fmla="*/ 6901619 w 7467600"/>
              <a:gd name="connsiteY823" fmla="*/ 1047874 h 6858000"/>
              <a:gd name="connsiteX824" fmla="*/ 6931566 w 7467600"/>
              <a:gd name="connsiteY824" fmla="*/ 1062034 h 6858000"/>
              <a:gd name="connsiteX825" fmla="*/ 5790982 w 7467600"/>
              <a:gd name="connsiteY825" fmla="*/ 1561380 h 6858000"/>
              <a:gd name="connsiteX826" fmla="*/ 6188971 w 7467600"/>
              <a:gd name="connsiteY826" fmla="*/ 1755168 h 6858000"/>
              <a:gd name="connsiteX827" fmla="*/ 6202446 w 7467600"/>
              <a:gd name="connsiteY827" fmla="*/ 1752268 h 6858000"/>
              <a:gd name="connsiteX828" fmla="*/ 7179560 w 7467600"/>
              <a:gd name="connsiteY828" fmla="*/ 1467551 h 6858000"/>
              <a:gd name="connsiteX829" fmla="*/ 7158730 w 7467600"/>
              <a:gd name="connsiteY829" fmla="*/ 1507835 h 6858000"/>
              <a:gd name="connsiteX830" fmla="*/ 6326959 w 7467600"/>
              <a:gd name="connsiteY830" fmla="*/ 1817686 h 6858000"/>
              <a:gd name="connsiteX831" fmla="*/ 6537433 w 7467600"/>
              <a:gd name="connsiteY831" fmla="*/ 1907790 h 6858000"/>
              <a:gd name="connsiteX832" fmla="*/ 6550221 w 7467600"/>
              <a:gd name="connsiteY832" fmla="*/ 1910729 h 6858000"/>
              <a:gd name="connsiteX833" fmla="*/ 6964438 w 7467600"/>
              <a:gd name="connsiteY833" fmla="*/ 2209505 h 6858000"/>
              <a:gd name="connsiteX834" fmla="*/ 7367862 w 7467600"/>
              <a:gd name="connsiteY834" fmla="*/ 2806833 h 6858000"/>
              <a:gd name="connsiteX835" fmla="*/ 7364329 w 7467600"/>
              <a:gd name="connsiteY835" fmla="*/ 2826907 h 6858000"/>
              <a:gd name="connsiteX836" fmla="*/ 7290545 w 7467600"/>
              <a:gd name="connsiteY836" fmla="*/ 2850663 h 6858000"/>
              <a:gd name="connsiteX837" fmla="*/ 6472036 w 7467600"/>
              <a:gd name="connsiteY837" fmla="*/ 1959003 h 6858000"/>
              <a:gd name="connsiteX838" fmla="*/ 5792897 w 7467600"/>
              <a:gd name="connsiteY838" fmla="*/ 1647747 h 6858000"/>
              <a:gd name="connsiteX839" fmla="*/ 5842751 w 7467600"/>
              <a:gd name="connsiteY839" fmla="*/ 1816112 h 6858000"/>
              <a:gd name="connsiteX840" fmla="*/ 5847424 w 7467600"/>
              <a:gd name="connsiteY840" fmla="*/ 1815776 h 6858000"/>
              <a:gd name="connsiteX841" fmla="*/ 6399821 w 7467600"/>
              <a:gd name="connsiteY841" fmla="*/ 2344799 h 6858000"/>
              <a:gd name="connsiteX842" fmla="*/ 6323232 w 7467600"/>
              <a:gd name="connsiteY842" fmla="*/ 2389634 h 6858000"/>
              <a:gd name="connsiteX843" fmla="*/ 5942958 w 7467600"/>
              <a:gd name="connsiteY843" fmla="*/ 2077708 h 6858000"/>
              <a:gd name="connsiteX844" fmla="*/ 5921559 w 7467600"/>
              <a:gd name="connsiteY844" fmla="*/ 2378596 h 6858000"/>
              <a:gd name="connsiteX845" fmla="*/ 5817651 w 7467600"/>
              <a:gd name="connsiteY845" fmla="*/ 3023919 h 6858000"/>
              <a:gd name="connsiteX846" fmla="*/ 5729634 w 7467600"/>
              <a:gd name="connsiteY846" fmla="*/ 3051849 h 6858000"/>
              <a:gd name="connsiteX847" fmla="*/ 5611018 w 7467600"/>
              <a:gd name="connsiteY847" fmla="*/ 2316769 h 6858000"/>
              <a:gd name="connsiteX848" fmla="*/ 5687608 w 7467600"/>
              <a:gd name="connsiteY848" fmla="*/ 2039972 h 6858000"/>
              <a:gd name="connsiteX849" fmla="*/ 5657554 w 7467600"/>
              <a:gd name="connsiteY849" fmla="*/ 1576445 h 6858000"/>
              <a:gd name="connsiteX850" fmla="*/ 5150475 w 7467600"/>
              <a:gd name="connsiteY850" fmla="*/ 1274012 h 6858000"/>
              <a:gd name="connsiteX851" fmla="*/ 5349142 w 7467600"/>
              <a:gd name="connsiteY851" fmla="*/ 2204405 h 6858000"/>
              <a:gd name="connsiteX852" fmla="*/ 5262214 w 7467600"/>
              <a:gd name="connsiteY852" fmla="*/ 2233836 h 6858000"/>
              <a:gd name="connsiteX853" fmla="*/ 4981539 w 7467600"/>
              <a:gd name="connsiteY853" fmla="*/ 1542201 h 6858000"/>
              <a:gd name="connsiteX854" fmla="*/ 4958461 w 7467600"/>
              <a:gd name="connsiteY854" fmla="*/ 1136957 h 6858000"/>
              <a:gd name="connsiteX855" fmla="*/ 4655015 w 7467600"/>
              <a:gd name="connsiteY855" fmla="*/ 891426 h 6858000"/>
              <a:gd name="connsiteX856" fmla="*/ 4348002 w 7467600"/>
              <a:gd name="connsiteY856" fmla="*/ 2205895 h 6858000"/>
              <a:gd name="connsiteX857" fmla="*/ 4262250 w 7467600"/>
              <a:gd name="connsiteY857" fmla="*/ 2219972 h 6858000"/>
              <a:gd name="connsiteX858" fmla="*/ 4550611 w 7467600"/>
              <a:gd name="connsiteY858" fmla="*/ 817540 h 6858000"/>
              <a:gd name="connsiteX859" fmla="*/ 4564418 w 7467600"/>
              <a:gd name="connsiteY859" fmla="*/ 808293 h 6858000"/>
              <a:gd name="connsiteX860" fmla="*/ 4266388 w 7467600"/>
              <a:gd name="connsiteY860" fmla="*/ 500083 h 6858000"/>
              <a:gd name="connsiteX861" fmla="*/ 4032842 w 7467600"/>
              <a:gd name="connsiteY861" fmla="*/ 211809 h 6858000"/>
              <a:gd name="connsiteX862" fmla="*/ 3882765 w 7467600"/>
              <a:gd name="connsiteY862" fmla="*/ 0 h 6858000"/>
              <a:gd name="connsiteX863" fmla="*/ 3721337 w 7467600"/>
              <a:gd name="connsiteY863" fmla="*/ 0 h 6858000"/>
              <a:gd name="connsiteX864" fmla="*/ 3797544 w 7467600"/>
              <a:gd name="connsiteY864" fmla="*/ 0 h 6858000"/>
              <a:gd name="connsiteX865" fmla="*/ 3775734 w 7467600"/>
              <a:gd name="connsiteY865" fmla="*/ 95131 h 6858000"/>
              <a:gd name="connsiteX866" fmla="*/ 3724807 w 7467600"/>
              <a:gd name="connsiteY866" fmla="*/ 272257 h 6858000"/>
              <a:gd name="connsiteX867" fmla="*/ 3726844 w 7467600"/>
              <a:gd name="connsiteY867" fmla="*/ 282988 h 6858000"/>
              <a:gd name="connsiteX868" fmla="*/ 3742664 w 7467600"/>
              <a:gd name="connsiteY868" fmla="*/ 279918 h 6858000"/>
              <a:gd name="connsiteX869" fmla="*/ 4103910 w 7467600"/>
              <a:gd name="connsiteY869" fmla="*/ 1161917 h 6858000"/>
              <a:gd name="connsiteX870" fmla="*/ 4020269 w 7467600"/>
              <a:gd name="connsiteY870" fmla="*/ 1200406 h 6858000"/>
              <a:gd name="connsiteX871" fmla="*/ 3674882 w 7467600"/>
              <a:gd name="connsiteY871" fmla="*/ 488524 h 6858000"/>
              <a:gd name="connsiteX872" fmla="*/ 3132682 w 7467600"/>
              <a:gd name="connsiteY872" fmla="*/ 1072284 h 6858000"/>
              <a:gd name="connsiteX873" fmla="*/ 2716346 w 7467600"/>
              <a:gd name="connsiteY873" fmla="*/ 1276376 h 6858000"/>
              <a:gd name="connsiteX874" fmla="*/ 2716772 w 7467600"/>
              <a:gd name="connsiteY874" fmla="*/ 1255462 h 6858000"/>
              <a:gd name="connsiteX875" fmla="*/ 3471096 w 7467600"/>
              <a:gd name="connsiteY875" fmla="*/ 437072 h 6858000"/>
              <a:gd name="connsiteX876" fmla="*/ 3639057 w 7467600"/>
              <a:gd name="connsiteY876" fmla="*/ 286334 h 6858000"/>
              <a:gd name="connsiteX877" fmla="*/ 3640309 w 7467600"/>
              <a:gd name="connsiteY877" fmla="*/ 284664 h 6858000"/>
              <a:gd name="connsiteX878" fmla="*/ 3646022 w 7467600"/>
              <a:gd name="connsiteY878" fmla="*/ 276711 h 6858000"/>
              <a:gd name="connsiteX879" fmla="*/ 3707943 w 7467600"/>
              <a:gd name="connsiteY879" fmla="*/ 65958 h 6858000"/>
              <a:gd name="connsiteX880" fmla="*/ 3721337 w 7467600"/>
              <a:gd name="connsiteY880" fmla="*/ 0 h 6858000"/>
              <a:gd name="connsiteX881" fmla="*/ 2867960 w 7467600"/>
              <a:gd name="connsiteY881" fmla="*/ 0 h 6858000"/>
              <a:gd name="connsiteX882" fmla="*/ 2926351 w 7467600"/>
              <a:gd name="connsiteY882" fmla="*/ 0 h 6858000"/>
              <a:gd name="connsiteX883" fmla="*/ 2902823 w 7467600"/>
              <a:gd name="connsiteY883" fmla="*/ 262929 h 6858000"/>
              <a:gd name="connsiteX884" fmla="*/ 2940663 w 7467600"/>
              <a:gd name="connsiteY884" fmla="*/ 140884 h 6858000"/>
              <a:gd name="connsiteX885" fmla="*/ 2947039 w 7467600"/>
              <a:gd name="connsiteY885" fmla="*/ 122524 h 6858000"/>
              <a:gd name="connsiteX886" fmla="*/ 2984316 w 7467600"/>
              <a:gd name="connsiteY886" fmla="*/ 0 h 6858000"/>
              <a:gd name="connsiteX887" fmla="*/ 3016114 w 7467600"/>
              <a:gd name="connsiteY887" fmla="*/ 0 h 6858000"/>
              <a:gd name="connsiteX888" fmla="*/ 2979949 w 7467600"/>
              <a:gd name="connsiteY888" fmla="*/ 119274 h 6858000"/>
              <a:gd name="connsiteX889" fmla="*/ 3023879 w 7467600"/>
              <a:gd name="connsiteY889" fmla="*/ 0 h 6858000"/>
              <a:gd name="connsiteX890" fmla="*/ 3105400 w 7467600"/>
              <a:gd name="connsiteY890" fmla="*/ 0 h 6858000"/>
              <a:gd name="connsiteX891" fmla="*/ 3094669 w 7467600"/>
              <a:gd name="connsiteY891" fmla="*/ 30308 h 6858000"/>
              <a:gd name="connsiteX892" fmla="*/ 2901945 w 7467600"/>
              <a:gd name="connsiteY892" fmla="*/ 466538 h 6858000"/>
              <a:gd name="connsiteX893" fmla="*/ 2815209 w 7467600"/>
              <a:gd name="connsiteY893" fmla="*/ 497361 h 6858000"/>
              <a:gd name="connsiteX894" fmla="*/ 2844845 w 7467600"/>
              <a:gd name="connsiteY894" fmla="*/ 127638 h 6858000"/>
              <a:gd name="connsiteX895" fmla="*/ 2867960 w 7467600"/>
              <a:gd name="connsiteY895" fmla="*/ 0 h 6858000"/>
              <a:gd name="connsiteX896" fmla="*/ 1057230 w 7467600"/>
              <a:gd name="connsiteY896" fmla="*/ 0 h 6858000"/>
              <a:gd name="connsiteX897" fmla="*/ 1111003 w 7467600"/>
              <a:gd name="connsiteY897" fmla="*/ 0 h 6858000"/>
              <a:gd name="connsiteX898" fmla="*/ 1125553 w 7467600"/>
              <a:gd name="connsiteY898" fmla="*/ 52588 h 6858000"/>
              <a:gd name="connsiteX899" fmla="*/ 1304276 w 7467600"/>
              <a:gd name="connsiteY899" fmla="*/ 476275 h 6858000"/>
              <a:gd name="connsiteX900" fmla="*/ 1492066 w 7467600"/>
              <a:gd name="connsiteY900" fmla="*/ 886333 h 6858000"/>
              <a:gd name="connsiteX901" fmla="*/ 1423698 w 7467600"/>
              <a:gd name="connsiteY901" fmla="*/ 710817 h 6858000"/>
              <a:gd name="connsiteX902" fmla="*/ 1357609 w 7467600"/>
              <a:gd name="connsiteY902" fmla="*/ 532892 h 6858000"/>
              <a:gd name="connsiteX903" fmla="*/ 1309550 w 7467600"/>
              <a:gd name="connsiteY903" fmla="*/ 374031 h 6858000"/>
              <a:gd name="connsiteX904" fmla="*/ 1193673 w 7467600"/>
              <a:gd name="connsiteY904" fmla="*/ 49533 h 6858000"/>
              <a:gd name="connsiteX905" fmla="*/ 1164391 w 7467600"/>
              <a:gd name="connsiteY905" fmla="*/ 0 h 6858000"/>
              <a:gd name="connsiteX906" fmla="*/ 1200666 w 7467600"/>
              <a:gd name="connsiteY906" fmla="*/ 0 h 6858000"/>
              <a:gd name="connsiteX907" fmla="*/ 1223408 w 7467600"/>
              <a:gd name="connsiteY907" fmla="*/ 38996 h 6858000"/>
              <a:gd name="connsiteX908" fmla="*/ 1339635 w 7467600"/>
              <a:gd name="connsiteY908" fmla="*/ 365517 h 6858000"/>
              <a:gd name="connsiteX909" fmla="*/ 1387469 w 7467600"/>
              <a:gd name="connsiteY909" fmla="*/ 523079 h 6858000"/>
              <a:gd name="connsiteX910" fmla="*/ 1452685 w 7467600"/>
              <a:gd name="connsiteY910" fmla="*/ 699806 h 6858000"/>
              <a:gd name="connsiteX911" fmla="*/ 1492092 w 7467600"/>
              <a:gd name="connsiteY911" fmla="*/ 800424 h 6858000"/>
              <a:gd name="connsiteX912" fmla="*/ 1455302 w 7467600"/>
              <a:gd name="connsiteY912" fmla="*/ 632913 h 6858000"/>
              <a:gd name="connsiteX913" fmla="*/ 1222336 w 7467600"/>
              <a:gd name="connsiteY913" fmla="*/ 9480 h 6858000"/>
              <a:gd name="connsiteX914" fmla="*/ 1214634 w 7467600"/>
              <a:gd name="connsiteY914" fmla="*/ 0 h 6858000"/>
              <a:gd name="connsiteX915" fmla="*/ 1289827 w 7467600"/>
              <a:gd name="connsiteY915" fmla="*/ 0 h 6858000"/>
              <a:gd name="connsiteX916" fmla="*/ 1321076 w 7467600"/>
              <a:gd name="connsiteY916" fmla="*/ 59722 h 6858000"/>
              <a:gd name="connsiteX917" fmla="*/ 1512579 w 7467600"/>
              <a:gd name="connsiteY917" fmla="*/ 626441 h 6858000"/>
              <a:gd name="connsiteX918" fmla="*/ 1506076 w 7467600"/>
              <a:gd name="connsiteY918" fmla="*/ 1089289 h 6858000"/>
              <a:gd name="connsiteX919" fmla="*/ 1486346 w 7467600"/>
              <a:gd name="connsiteY919" fmla="*/ 1079919 h 6858000"/>
              <a:gd name="connsiteX920" fmla="*/ 1070511 w 7467600"/>
              <a:gd name="connsiteY920" fmla="*/ 48609 h 6858000"/>
              <a:gd name="connsiteX921" fmla="*/ 1057230 w 7467600"/>
              <a:gd name="connsiteY921" fmla="*/ 0 h 6858000"/>
              <a:gd name="connsiteX922" fmla="*/ 43151 w 7467600"/>
              <a:gd name="connsiteY922" fmla="*/ 0 h 6858000"/>
              <a:gd name="connsiteX923" fmla="*/ 95283 w 7467600"/>
              <a:gd name="connsiteY923" fmla="*/ 0 h 6858000"/>
              <a:gd name="connsiteX924" fmla="*/ 300708 w 7467600"/>
              <a:gd name="connsiteY924" fmla="*/ 154571 h 6858000"/>
              <a:gd name="connsiteX925" fmla="*/ 530414 w 7467600"/>
              <a:gd name="connsiteY925" fmla="*/ 354673 h 6858000"/>
              <a:gd name="connsiteX926" fmla="*/ 333785 w 7467600"/>
              <a:gd name="connsiteY926" fmla="*/ 161564 h 6858000"/>
              <a:gd name="connsiteX927" fmla="*/ 147005 w 7467600"/>
              <a:gd name="connsiteY927" fmla="*/ 0 h 6858000"/>
              <a:gd name="connsiteX928" fmla="*/ 272509 w 7467600"/>
              <a:gd name="connsiteY928" fmla="*/ 0 h 6858000"/>
              <a:gd name="connsiteX929" fmla="*/ 326276 w 7467600"/>
              <a:gd name="connsiteY929" fmla="*/ 45847 h 6858000"/>
              <a:gd name="connsiteX930" fmla="*/ 823759 w 7467600"/>
              <a:gd name="connsiteY930" fmla="*/ 574145 h 6858000"/>
              <a:gd name="connsiteX931" fmla="*/ 811254 w 7467600"/>
              <a:gd name="connsiteY931" fmla="*/ 665546 h 6858000"/>
              <a:gd name="connsiteX932" fmla="*/ 154042 w 7467600"/>
              <a:gd name="connsiteY932" fmla="*/ 261522 h 6858000"/>
              <a:gd name="connsiteX933" fmla="*/ 13550 w 7467600"/>
              <a:gd name="connsiteY933" fmla="*/ 158423 h 6858000"/>
              <a:gd name="connsiteX934" fmla="*/ 0 w 7467600"/>
              <a:gd name="connsiteY934" fmla="*/ 146618 h 6858000"/>
              <a:gd name="connsiteX935" fmla="*/ 0 w 7467600"/>
              <a:gd name="connsiteY935" fmla="*/ 59161 h 6858000"/>
              <a:gd name="connsiteX936" fmla="*/ 45427 w 7467600"/>
              <a:gd name="connsiteY936" fmla="*/ 101078 h 6858000"/>
              <a:gd name="connsiteX937" fmla="*/ 630103 w 7467600"/>
              <a:gd name="connsiteY937" fmla="*/ 485885 h 6858000"/>
              <a:gd name="connsiteX938" fmla="*/ 532040 w 7467600"/>
              <a:gd name="connsiteY938" fmla="*/ 399359 h 6858000"/>
              <a:gd name="connsiteX939" fmla="*/ 517618 w 7467600"/>
              <a:gd name="connsiteY939" fmla="*/ 385726 h 6858000"/>
              <a:gd name="connsiteX940" fmla="*/ 285074 w 7467600"/>
              <a:gd name="connsiteY940" fmla="*/ 182755 h 6858000"/>
              <a:gd name="connsiteX941" fmla="*/ 43151 w 7467600"/>
              <a:gd name="connsiteY94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289862 w 7467600"/>
              <a:gd name="connsiteY8" fmla="*/ 6659827 h 6858000"/>
              <a:gd name="connsiteX9" fmla="*/ 1019354 w 7467600"/>
              <a:gd name="connsiteY9" fmla="*/ 6315006 h 6858000"/>
              <a:gd name="connsiteX10" fmla="*/ 441046 w 7467600"/>
              <a:gd name="connsiteY10" fmla="*/ 6691153 h 6858000"/>
              <a:gd name="connsiteX11" fmla="*/ 1019354 w 7467600"/>
              <a:gd name="connsiteY11" fmla="*/ 6315006 h 6858000"/>
              <a:gd name="connsiteX12" fmla="*/ 991680 w 7467600"/>
              <a:gd name="connsiteY12" fmla="*/ 6298413 h 6858000"/>
              <a:gd name="connsiteX13" fmla="*/ 409060 w 7467600"/>
              <a:gd name="connsiteY13" fmla="*/ 6671470 h 6858000"/>
              <a:gd name="connsiteX14" fmla="*/ 991680 w 7467600"/>
              <a:gd name="connsiteY14" fmla="*/ 6298413 h 6858000"/>
              <a:gd name="connsiteX15" fmla="*/ 103333 w 7467600"/>
              <a:gd name="connsiteY15" fmla="*/ 5699602 h 6858000"/>
              <a:gd name="connsiteX16" fmla="*/ 233938 w 7467600"/>
              <a:gd name="connsiteY16" fmla="*/ 5809416 h 6858000"/>
              <a:gd name="connsiteX17" fmla="*/ 883580 w 7467600"/>
              <a:gd name="connsiteY17" fmla="*/ 6180710 h 6858000"/>
              <a:gd name="connsiteX18" fmla="*/ 487337 w 7467600"/>
              <a:gd name="connsiteY18" fmla="*/ 5950182 h 6858000"/>
              <a:gd name="connsiteX19" fmla="*/ 354051 w 7467600"/>
              <a:gd name="connsiteY19" fmla="*/ 5854912 h 6858000"/>
              <a:gd name="connsiteX20" fmla="*/ 195436 w 7467600"/>
              <a:gd name="connsiteY20" fmla="*/ 5755068 h 6858000"/>
              <a:gd name="connsiteX21" fmla="*/ 103333 w 7467600"/>
              <a:gd name="connsiteY21" fmla="*/ 5699602 h 6858000"/>
              <a:gd name="connsiteX22" fmla="*/ 5539432 w 7467600"/>
              <a:gd name="connsiteY22" fmla="*/ 5642928 h 6858000"/>
              <a:gd name="connsiteX23" fmla="*/ 5555462 w 7467600"/>
              <a:gd name="connsiteY23" fmla="*/ 5694454 h 6858000"/>
              <a:gd name="connsiteX24" fmla="*/ 5828270 w 7467600"/>
              <a:gd name="connsiteY24" fmla="*/ 6320663 h 6858000"/>
              <a:gd name="connsiteX25" fmla="*/ 5947416 w 7467600"/>
              <a:gd name="connsiteY25" fmla="*/ 6574846 h 6858000"/>
              <a:gd name="connsiteX26" fmla="*/ 5539432 w 7467600"/>
              <a:gd name="connsiteY26" fmla="*/ 5642928 h 6858000"/>
              <a:gd name="connsiteX27" fmla="*/ 51253 w 7467600"/>
              <a:gd name="connsiteY27" fmla="*/ 5631825 h 6858000"/>
              <a:gd name="connsiteX28" fmla="*/ 211622 w 7467600"/>
              <a:gd name="connsiteY28" fmla="*/ 5728803 h 6858000"/>
              <a:gd name="connsiteX29" fmla="*/ 371652 w 7467600"/>
              <a:gd name="connsiteY29" fmla="*/ 5829062 h 6858000"/>
              <a:gd name="connsiteX30" fmla="*/ 505903 w 7467600"/>
              <a:gd name="connsiteY30" fmla="*/ 5925221 h 6858000"/>
              <a:gd name="connsiteX31" fmla="*/ 899240 w 7467600"/>
              <a:gd name="connsiteY31" fmla="*/ 6153068 h 6858000"/>
              <a:gd name="connsiteX32" fmla="*/ 988114 w 7467600"/>
              <a:gd name="connsiteY32" fmla="*/ 6174204 h 6858000"/>
              <a:gd name="connsiteX33" fmla="*/ 845971 w 7467600"/>
              <a:gd name="connsiteY33" fmla="*/ 6067177 h 6858000"/>
              <a:gd name="connsiteX34" fmla="*/ 448057 w 7467600"/>
              <a:gd name="connsiteY34" fmla="*/ 5841376 h 6858000"/>
              <a:gd name="connsiteX35" fmla="*/ 51253 w 7467600"/>
              <a:gd name="connsiteY35" fmla="*/ 5631825 h 6858000"/>
              <a:gd name="connsiteX36" fmla="*/ 2606687 w 7467600"/>
              <a:gd name="connsiteY36" fmla="*/ 5630718 h 6858000"/>
              <a:gd name="connsiteX37" fmla="*/ 2645658 w 7467600"/>
              <a:gd name="connsiteY37" fmla="*/ 6640259 h 6858000"/>
              <a:gd name="connsiteX38" fmla="*/ 2606687 w 7467600"/>
              <a:gd name="connsiteY38" fmla="*/ 5630718 h 6858000"/>
              <a:gd name="connsiteX39" fmla="*/ 3642057 w 7467600"/>
              <a:gd name="connsiteY39" fmla="*/ 5573487 h 6858000"/>
              <a:gd name="connsiteX40" fmla="*/ 3632981 w 7467600"/>
              <a:gd name="connsiteY40" fmla="*/ 5579437 h 6858000"/>
              <a:gd name="connsiteX41" fmla="*/ 3382436 w 7467600"/>
              <a:gd name="connsiteY41" fmla="*/ 5952726 h 6858000"/>
              <a:gd name="connsiteX42" fmla="*/ 3191929 w 7467600"/>
              <a:gd name="connsiteY42" fmla="*/ 6662669 h 6858000"/>
              <a:gd name="connsiteX43" fmla="*/ 3369898 w 7467600"/>
              <a:gd name="connsiteY43" fmla="*/ 6081771 h 6858000"/>
              <a:gd name="connsiteX44" fmla="*/ 3642057 w 7467600"/>
              <a:gd name="connsiteY44" fmla="*/ 5573487 h 6858000"/>
              <a:gd name="connsiteX45" fmla="*/ 2650666 w 7467600"/>
              <a:gd name="connsiteY45" fmla="*/ 5530686 h 6858000"/>
              <a:gd name="connsiteX46" fmla="*/ 2650249 w 7467600"/>
              <a:gd name="connsiteY46" fmla="*/ 5532101 h 6858000"/>
              <a:gd name="connsiteX47" fmla="*/ 2663808 w 7467600"/>
              <a:gd name="connsiteY47" fmla="*/ 6535215 h 6858000"/>
              <a:gd name="connsiteX48" fmla="*/ 2665418 w 7467600"/>
              <a:gd name="connsiteY48" fmla="*/ 6132756 h 6858000"/>
              <a:gd name="connsiteX49" fmla="*/ 2650666 w 7467600"/>
              <a:gd name="connsiteY49" fmla="*/ 5530686 h 6858000"/>
              <a:gd name="connsiteX50" fmla="*/ 2680277 w 7467600"/>
              <a:gd name="connsiteY50" fmla="*/ 5479204 h 6858000"/>
              <a:gd name="connsiteX51" fmla="*/ 2678972 w 7467600"/>
              <a:gd name="connsiteY51" fmla="*/ 5481582 h 6858000"/>
              <a:gd name="connsiteX52" fmla="*/ 2696666 w 7467600"/>
              <a:gd name="connsiteY52" fmla="*/ 6133836 h 6858000"/>
              <a:gd name="connsiteX53" fmla="*/ 2695769 w 7467600"/>
              <a:gd name="connsiteY53" fmla="*/ 6390955 h 6858000"/>
              <a:gd name="connsiteX54" fmla="*/ 2739893 w 7467600"/>
              <a:gd name="connsiteY54" fmla="*/ 6108357 h 6858000"/>
              <a:gd name="connsiteX55" fmla="*/ 2680277 w 7467600"/>
              <a:gd name="connsiteY55" fmla="*/ 5479204 h 6858000"/>
              <a:gd name="connsiteX56" fmla="*/ 1132195 w 7467600"/>
              <a:gd name="connsiteY56" fmla="*/ 5467980 h 6858000"/>
              <a:gd name="connsiteX57" fmla="*/ 1679056 w 7467600"/>
              <a:gd name="connsiteY57" fmla="*/ 5516907 h 6858000"/>
              <a:gd name="connsiteX58" fmla="*/ 2128648 w 7467600"/>
              <a:gd name="connsiteY58" fmla="*/ 5474249 h 6858000"/>
              <a:gd name="connsiteX59" fmla="*/ 1825619 w 7467600"/>
              <a:gd name="connsiteY59" fmla="*/ 5478447 h 6858000"/>
              <a:gd name="connsiteX60" fmla="*/ 1737798 w 7467600"/>
              <a:gd name="connsiteY60" fmla="*/ 5483353 h 6858000"/>
              <a:gd name="connsiteX61" fmla="*/ 1132195 w 7467600"/>
              <a:gd name="connsiteY61" fmla="*/ 5467980 h 6858000"/>
              <a:gd name="connsiteX62" fmla="*/ 1456157 w 7467600"/>
              <a:gd name="connsiteY62" fmla="*/ 5371404 h 6858000"/>
              <a:gd name="connsiteX63" fmla="*/ 1244432 w 7467600"/>
              <a:gd name="connsiteY63" fmla="*/ 5385601 h 6858000"/>
              <a:gd name="connsiteX64" fmla="*/ 973990 w 7467600"/>
              <a:gd name="connsiteY64" fmla="*/ 5424940 h 6858000"/>
              <a:gd name="connsiteX65" fmla="*/ 1103809 w 7467600"/>
              <a:gd name="connsiteY65" fmla="*/ 5433720 h 6858000"/>
              <a:gd name="connsiteX66" fmla="*/ 1123454 w 7467600"/>
              <a:gd name="connsiteY66" fmla="*/ 5435727 h 6858000"/>
              <a:gd name="connsiteX67" fmla="*/ 1737017 w 7467600"/>
              <a:gd name="connsiteY67" fmla="*/ 5452183 h 6858000"/>
              <a:gd name="connsiteX68" fmla="*/ 1824397 w 7467600"/>
              <a:gd name="connsiteY68" fmla="*/ 5447757 h 6858000"/>
              <a:gd name="connsiteX69" fmla="*/ 2070059 w 7467600"/>
              <a:gd name="connsiteY69" fmla="*/ 5441660 h 6858000"/>
              <a:gd name="connsiteX70" fmla="*/ 1456157 w 7467600"/>
              <a:gd name="connsiteY70" fmla="*/ 5371404 h 6858000"/>
              <a:gd name="connsiteX71" fmla="*/ 4988186 w 7467600"/>
              <a:gd name="connsiteY71" fmla="*/ 5216467 h 6858000"/>
              <a:gd name="connsiteX72" fmla="*/ 4777334 w 7467600"/>
              <a:gd name="connsiteY72" fmla="*/ 5406072 h 6858000"/>
              <a:gd name="connsiteX73" fmla="*/ 4718341 w 7467600"/>
              <a:gd name="connsiteY73" fmla="*/ 5468043 h 6858000"/>
              <a:gd name="connsiteX74" fmla="*/ 4604655 w 7467600"/>
              <a:gd name="connsiteY74" fmla="*/ 5583434 h 6858000"/>
              <a:gd name="connsiteX75" fmla="*/ 4565074 w 7467600"/>
              <a:gd name="connsiteY75" fmla="*/ 5618550 h 6858000"/>
              <a:gd name="connsiteX76" fmla="*/ 4988186 w 7467600"/>
              <a:gd name="connsiteY76" fmla="*/ 5216467 h 6858000"/>
              <a:gd name="connsiteX77" fmla="*/ 4978032 w 7467600"/>
              <a:gd name="connsiteY77" fmla="*/ 5183809 h 6858000"/>
              <a:gd name="connsiteX78" fmla="*/ 4463413 w 7467600"/>
              <a:gd name="connsiteY78" fmla="*/ 5615162 h 6858000"/>
              <a:gd name="connsiteX79" fmla="*/ 4358134 w 7467600"/>
              <a:gd name="connsiteY79" fmla="*/ 5742791 h 6858000"/>
              <a:gd name="connsiteX80" fmla="*/ 4376219 w 7467600"/>
              <a:gd name="connsiteY80" fmla="*/ 5729027 h 6858000"/>
              <a:gd name="connsiteX81" fmla="*/ 4582340 w 7467600"/>
              <a:gd name="connsiteY81" fmla="*/ 5561037 h 6858000"/>
              <a:gd name="connsiteX82" fmla="*/ 4694684 w 7467600"/>
              <a:gd name="connsiteY82" fmla="*/ 5447098 h 6858000"/>
              <a:gd name="connsiteX83" fmla="*/ 4754123 w 7467600"/>
              <a:gd name="connsiteY83" fmla="*/ 5384643 h 6858000"/>
              <a:gd name="connsiteX84" fmla="*/ 4978032 w 7467600"/>
              <a:gd name="connsiteY84" fmla="*/ 5183809 h 6858000"/>
              <a:gd name="connsiteX85" fmla="*/ 1903353 w 7467600"/>
              <a:gd name="connsiteY85" fmla="*/ 5044827 h 6858000"/>
              <a:gd name="connsiteX86" fmla="*/ 1936931 w 7467600"/>
              <a:gd name="connsiteY86" fmla="*/ 5093954 h 6858000"/>
              <a:gd name="connsiteX87" fmla="*/ 2195868 w 7467600"/>
              <a:gd name="connsiteY87" fmla="*/ 5396574 h 6858000"/>
              <a:gd name="connsiteX88" fmla="*/ 2088852 w 7467600"/>
              <a:gd name="connsiteY88" fmla="*/ 5166123 h 6858000"/>
              <a:gd name="connsiteX89" fmla="*/ 1958241 w 7467600"/>
              <a:gd name="connsiteY89" fmla="*/ 5067955 h 6858000"/>
              <a:gd name="connsiteX90" fmla="*/ 1903353 w 7467600"/>
              <a:gd name="connsiteY90" fmla="*/ 5044827 h 6858000"/>
              <a:gd name="connsiteX91" fmla="*/ 1979378 w 7467600"/>
              <a:gd name="connsiteY91" fmla="*/ 4769504 h 6858000"/>
              <a:gd name="connsiteX92" fmla="*/ 2882120 w 7467600"/>
              <a:gd name="connsiteY92" fmla="*/ 5064547 h 6858000"/>
              <a:gd name="connsiteX93" fmla="*/ 2793103 w 7467600"/>
              <a:gd name="connsiteY93" fmla="*/ 5039699 h 6858000"/>
              <a:gd name="connsiteX94" fmla="*/ 2770041 w 7467600"/>
              <a:gd name="connsiteY94" fmla="*/ 5033634 h 6858000"/>
              <a:gd name="connsiteX95" fmla="*/ 1979378 w 7467600"/>
              <a:gd name="connsiteY95" fmla="*/ 4769504 h 6858000"/>
              <a:gd name="connsiteX96" fmla="*/ 1927410 w 7467600"/>
              <a:gd name="connsiteY96" fmla="*/ 4716164 h 6858000"/>
              <a:gd name="connsiteX97" fmla="*/ 1959587 w 7467600"/>
              <a:gd name="connsiteY97" fmla="*/ 4728849 h 6858000"/>
              <a:gd name="connsiteX98" fmla="*/ 2777707 w 7467600"/>
              <a:gd name="connsiteY98" fmla="*/ 5003991 h 6858000"/>
              <a:gd name="connsiteX99" fmla="*/ 2800768 w 7467600"/>
              <a:gd name="connsiteY99" fmla="*/ 5010056 h 6858000"/>
              <a:gd name="connsiteX100" fmla="*/ 2879408 w 7467600"/>
              <a:gd name="connsiteY100" fmla="*/ 5031590 h 6858000"/>
              <a:gd name="connsiteX101" fmla="*/ 2862295 w 7467600"/>
              <a:gd name="connsiteY101" fmla="*/ 5022958 h 6858000"/>
              <a:gd name="connsiteX102" fmla="*/ 2813343 w 7467600"/>
              <a:gd name="connsiteY102" fmla="*/ 4998369 h 6858000"/>
              <a:gd name="connsiteX103" fmla="*/ 2646245 w 7467600"/>
              <a:gd name="connsiteY103" fmla="*/ 4930999 h 6858000"/>
              <a:gd name="connsiteX104" fmla="*/ 1999243 w 7467600"/>
              <a:gd name="connsiteY104" fmla="*/ 4730524 h 6858000"/>
              <a:gd name="connsiteX105" fmla="*/ 1979527 w 7467600"/>
              <a:gd name="connsiteY105" fmla="*/ 4726651 h 6858000"/>
              <a:gd name="connsiteX106" fmla="*/ 1927410 w 7467600"/>
              <a:gd name="connsiteY106" fmla="*/ 4716164 h 6858000"/>
              <a:gd name="connsiteX107" fmla="*/ 1997014 w 7467600"/>
              <a:gd name="connsiteY107" fmla="*/ 4698007 h 6858000"/>
              <a:gd name="connsiteX108" fmla="*/ 2005458 w 7467600"/>
              <a:gd name="connsiteY108" fmla="*/ 4699540 h 6858000"/>
              <a:gd name="connsiteX109" fmla="*/ 2657186 w 7467600"/>
              <a:gd name="connsiteY109" fmla="*/ 4901687 h 6858000"/>
              <a:gd name="connsiteX110" fmla="*/ 2826662 w 7467600"/>
              <a:gd name="connsiteY110" fmla="*/ 4970362 h 6858000"/>
              <a:gd name="connsiteX111" fmla="*/ 2876100 w 7467600"/>
              <a:gd name="connsiteY111" fmla="*/ 4995397 h 6858000"/>
              <a:gd name="connsiteX112" fmla="*/ 3042600 w 7467600"/>
              <a:gd name="connsiteY112" fmla="*/ 5059532 h 6858000"/>
              <a:gd name="connsiteX113" fmla="*/ 1997014 w 7467600"/>
              <a:gd name="connsiteY113" fmla="*/ 4698007 h 6858000"/>
              <a:gd name="connsiteX114" fmla="*/ 2305292 w 7467600"/>
              <a:gd name="connsiteY114" fmla="*/ 4219492 h 6858000"/>
              <a:gd name="connsiteX115" fmla="*/ 3360922 w 7467600"/>
              <a:gd name="connsiteY115" fmla="*/ 4529373 h 6858000"/>
              <a:gd name="connsiteX116" fmla="*/ 3492420 w 7467600"/>
              <a:gd name="connsiteY116" fmla="*/ 4510145 h 6858000"/>
              <a:gd name="connsiteX117" fmla="*/ 3364086 w 7467600"/>
              <a:gd name="connsiteY117" fmla="*/ 4480340 h 6858000"/>
              <a:gd name="connsiteX118" fmla="*/ 3225818 w 7467600"/>
              <a:gd name="connsiteY118" fmla="*/ 4411822 h 6858000"/>
              <a:gd name="connsiteX119" fmla="*/ 3129696 w 7467600"/>
              <a:gd name="connsiteY119" fmla="*/ 4360704 h 6858000"/>
              <a:gd name="connsiteX120" fmla="*/ 2814545 w 7467600"/>
              <a:gd name="connsiteY120" fmla="*/ 4282955 h 6858000"/>
              <a:gd name="connsiteX121" fmla="*/ 2305292 w 7467600"/>
              <a:gd name="connsiteY121" fmla="*/ 4219492 h 6858000"/>
              <a:gd name="connsiteX122" fmla="*/ 2626982 w 7467600"/>
              <a:gd name="connsiteY122" fmla="*/ 4206450 h 6858000"/>
              <a:gd name="connsiteX123" fmla="*/ 2490617 w 7467600"/>
              <a:gd name="connsiteY123" fmla="*/ 4206951 h 6858000"/>
              <a:gd name="connsiteX124" fmla="*/ 2819869 w 7467600"/>
              <a:gd name="connsiteY124" fmla="*/ 4252936 h 6858000"/>
              <a:gd name="connsiteX125" fmla="*/ 3143018 w 7467600"/>
              <a:gd name="connsiteY125" fmla="*/ 4332698 h 6858000"/>
              <a:gd name="connsiteX126" fmla="*/ 3241520 w 7467600"/>
              <a:gd name="connsiteY126" fmla="*/ 4385112 h 6858000"/>
              <a:gd name="connsiteX127" fmla="*/ 3374575 w 7467600"/>
              <a:gd name="connsiteY127" fmla="*/ 4451517 h 6858000"/>
              <a:gd name="connsiteX128" fmla="*/ 3505221 w 7467600"/>
              <a:gd name="connsiteY128" fmla="*/ 4480757 h 6858000"/>
              <a:gd name="connsiteX129" fmla="*/ 2626982 w 7467600"/>
              <a:gd name="connsiteY129" fmla="*/ 4206450 h 6858000"/>
              <a:gd name="connsiteX130" fmla="*/ 1310106 w 7467600"/>
              <a:gd name="connsiteY130" fmla="*/ 3943217 h 6858000"/>
              <a:gd name="connsiteX131" fmla="*/ 854994 w 7467600"/>
              <a:gd name="connsiteY131" fmla="*/ 4399136 h 6858000"/>
              <a:gd name="connsiteX132" fmla="*/ 742462 w 7467600"/>
              <a:gd name="connsiteY132" fmla="*/ 4594648 h 6858000"/>
              <a:gd name="connsiteX133" fmla="*/ 820602 w 7467600"/>
              <a:gd name="connsiteY133" fmla="*/ 4485915 h 6858000"/>
              <a:gd name="connsiteX134" fmla="*/ 878295 w 7467600"/>
              <a:gd name="connsiteY134" fmla="*/ 4403594 h 6858000"/>
              <a:gd name="connsiteX135" fmla="*/ 1240607 w 7467600"/>
              <a:gd name="connsiteY135" fmla="*/ 4010401 h 6858000"/>
              <a:gd name="connsiteX136" fmla="*/ 1310106 w 7467600"/>
              <a:gd name="connsiteY136" fmla="*/ 3943217 h 6858000"/>
              <a:gd name="connsiteX137" fmla="*/ 1423113 w 7467600"/>
              <a:gd name="connsiteY137" fmla="*/ 3874565 h 6858000"/>
              <a:gd name="connsiteX138" fmla="*/ 1260565 w 7467600"/>
              <a:gd name="connsiteY138" fmla="*/ 4031982 h 6858000"/>
              <a:gd name="connsiteX139" fmla="*/ 901900 w 7467600"/>
              <a:gd name="connsiteY139" fmla="*/ 4421236 h 6858000"/>
              <a:gd name="connsiteX140" fmla="*/ 845044 w 7467600"/>
              <a:gd name="connsiteY140" fmla="*/ 4502436 h 6858000"/>
              <a:gd name="connsiteX141" fmla="*/ 685926 w 7467600"/>
              <a:gd name="connsiteY141" fmla="*/ 4703069 h 6858000"/>
              <a:gd name="connsiteX142" fmla="*/ 684248 w 7467600"/>
              <a:gd name="connsiteY142" fmla="*/ 4706721 h 6858000"/>
              <a:gd name="connsiteX143" fmla="*/ 1423113 w 7467600"/>
              <a:gd name="connsiteY143" fmla="*/ 3874565 h 6858000"/>
              <a:gd name="connsiteX144" fmla="*/ 3316479 w 7467600"/>
              <a:gd name="connsiteY144" fmla="*/ 3872136 h 6858000"/>
              <a:gd name="connsiteX145" fmla="*/ 3546806 w 7467600"/>
              <a:gd name="connsiteY145" fmla="*/ 4356139 h 6858000"/>
              <a:gd name="connsiteX146" fmla="*/ 3364433 w 7467600"/>
              <a:gd name="connsiteY146" fmla="*/ 3953121 h 6858000"/>
              <a:gd name="connsiteX147" fmla="*/ 3316479 w 7467600"/>
              <a:gd name="connsiteY147" fmla="*/ 3872136 h 6858000"/>
              <a:gd name="connsiteX148" fmla="*/ 3291335 w 7467600"/>
              <a:gd name="connsiteY148" fmla="*/ 3767420 h 6858000"/>
              <a:gd name="connsiteX149" fmla="*/ 3390805 w 7467600"/>
              <a:gd name="connsiteY149" fmla="*/ 3937163 h 6858000"/>
              <a:gd name="connsiteX150" fmla="*/ 3579062 w 7467600"/>
              <a:gd name="connsiteY150" fmla="*/ 4359040 h 6858000"/>
              <a:gd name="connsiteX151" fmla="*/ 3467355 w 7467600"/>
              <a:gd name="connsiteY151" fmla="*/ 3988130 h 6858000"/>
              <a:gd name="connsiteX152" fmla="*/ 3310753 w 7467600"/>
              <a:gd name="connsiteY152" fmla="*/ 3787140 h 6858000"/>
              <a:gd name="connsiteX153" fmla="*/ 3291335 w 7467600"/>
              <a:gd name="connsiteY153" fmla="*/ 3767420 h 6858000"/>
              <a:gd name="connsiteX154" fmla="*/ 1635889 w 7467600"/>
              <a:gd name="connsiteY154" fmla="*/ 3709494 h 6858000"/>
              <a:gd name="connsiteX155" fmla="*/ 1634800 w 7467600"/>
              <a:gd name="connsiteY155" fmla="*/ 3731111 h 6858000"/>
              <a:gd name="connsiteX156" fmla="*/ 1635889 w 7467600"/>
              <a:gd name="connsiteY156" fmla="*/ 3709494 h 6858000"/>
              <a:gd name="connsiteX157" fmla="*/ 1510397 w 7467600"/>
              <a:gd name="connsiteY157" fmla="*/ 3684705 h 6858000"/>
              <a:gd name="connsiteX158" fmla="*/ 1146550 w 7467600"/>
              <a:gd name="connsiteY158" fmla="*/ 3802012 h 6858000"/>
              <a:gd name="connsiteX159" fmla="*/ 698834 w 7467600"/>
              <a:gd name="connsiteY159" fmla="*/ 3952272 h 6858000"/>
              <a:gd name="connsiteX160" fmla="*/ 34256 w 7467600"/>
              <a:gd name="connsiteY160" fmla="*/ 4347603 h 6858000"/>
              <a:gd name="connsiteX161" fmla="*/ 527241 w 7467600"/>
              <a:gd name="connsiteY161" fmla="*/ 4065078 h 6858000"/>
              <a:gd name="connsiteX162" fmla="*/ 1510397 w 7467600"/>
              <a:gd name="connsiteY162" fmla="*/ 3684705 h 6858000"/>
              <a:gd name="connsiteX163" fmla="*/ 1313114 w 7467600"/>
              <a:gd name="connsiteY163" fmla="*/ 3655216 h 6858000"/>
              <a:gd name="connsiteX164" fmla="*/ 1109304 w 7467600"/>
              <a:gd name="connsiteY164" fmla="*/ 3669030 h 6858000"/>
              <a:gd name="connsiteX165" fmla="*/ 8129 w 7467600"/>
              <a:gd name="connsiteY165" fmla="*/ 4330519 h 6858000"/>
              <a:gd name="connsiteX166" fmla="*/ 687572 w 7467600"/>
              <a:gd name="connsiteY166" fmla="*/ 3925629 h 6858000"/>
              <a:gd name="connsiteX167" fmla="*/ 1138365 w 7467600"/>
              <a:gd name="connsiteY167" fmla="*/ 3774515 h 6858000"/>
              <a:gd name="connsiteX168" fmla="*/ 1505579 w 7467600"/>
              <a:gd name="connsiteY168" fmla="*/ 3655526 h 6858000"/>
              <a:gd name="connsiteX169" fmla="*/ 1313114 w 7467600"/>
              <a:gd name="connsiteY169" fmla="*/ 3655216 h 6858000"/>
              <a:gd name="connsiteX170" fmla="*/ 3655073 w 7467600"/>
              <a:gd name="connsiteY170" fmla="*/ 3650884 h 6858000"/>
              <a:gd name="connsiteX171" fmla="*/ 3989938 w 7467600"/>
              <a:gd name="connsiteY171" fmla="*/ 3991685 h 6858000"/>
              <a:gd name="connsiteX172" fmla="*/ 4393907 w 7467600"/>
              <a:gd name="connsiteY172" fmla="*/ 4261258 h 6858000"/>
              <a:gd name="connsiteX173" fmla="*/ 4648051 w 7467600"/>
              <a:gd name="connsiteY173" fmla="*/ 4374051 h 6858000"/>
              <a:gd name="connsiteX174" fmla="*/ 4383389 w 7467600"/>
              <a:gd name="connsiteY174" fmla="*/ 4184369 h 6858000"/>
              <a:gd name="connsiteX175" fmla="*/ 4165508 w 7467600"/>
              <a:gd name="connsiteY175" fmla="*/ 4035196 h 6858000"/>
              <a:gd name="connsiteX176" fmla="*/ 4068162 w 7467600"/>
              <a:gd name="connsiteY176" fmla="*/ 3953394 h 6858000"/>
              <a:gd name="connsiteX177" fmla="*/ 3981416 w 7467600"/>
              <a:gd name="connsiteY177" fmla="*/ 3880482 h 6858000"/>
              <a:gd name="connsiteX178" fmla="*/ 3800147 w 7467600"/>
              <a:gd name="connsiteY178" fmla="*/ 3749872 h 6858000"/>
              <a:gd name="connsiteX179" fmla="*/ 3655073 w 7467600"/>
              <a:gd name="connsiteY179" fmla="*/ 3650884 h 6858000"/>
              <a:gd name="connsiteX180" fmla="*/ 3670252 w 7467600"/>
              <a:gd name="connsiteY180" fmla="*/ 3622798 h 6858000"/>
              <a:gd name="connsiteX181" fmla="*/ 3817258 w 7467600"/>
              <a:gd name="connsiteY181" fmla="*/ 3723577 h 6858000"/>
              <a:gd name="connsiteX182" fmla="*/ 4000461 w 7467600"/>
              <a:gd name="connsiteY182" fmla="*/ 3855966 h 6858000"/>
              <a:gd name="connsiteX183" fmla="*/ 4088180 w 7467600"/>
              <a:gd name="connsiteY183" fmla="*/ 3929774 h 6858000"/>
              <a:gd name="connsiteX184" fmla="*/ 4184555 w 7467600"/>
              <a:gd name="connsiteY184" fmla="*/ 4010683 h 6858000"/>
              <a:gd name="connsiteX185" fmla="*/ 4399563 w 7467600"/>
              <a:gd name="connsiteY185" fmla="*/ 4158106 h 6858000"/>
              <a:gd name="connsiteX186" fmla="*/ 4684469 w 7467600"/>
              <a:gd name="connsiteY186" fmla="*/ 4364680 h 6858000"/>
              <a:gd name="connsiteX187" fmla="*/ 4690271 w 7467600"/>
              <a:gd name="connsiteY187" fmla="*/ 4370034 h 6858000"/>
              <a:gd name="connsiteX188" fmla="*/ 4136093 w 7467600"/>
              <a:gd name="connsiteY188" fmla="*/ 3858466 h 6858000"/>
              <a:gd name="connsiteX189" fmla="*/ 3670252 w 7467600"/>
              <a:gd name="connsiteY189" fmla="*/ 3622798 h 6858000"/>
              <a:gd name="connsiteX190" fmla="*/ 4440129 w 7467600"/>
              <a:gd name="connsiteY190" fmla="*/ 3448571 h 6858000"/>
              <a:gd name="connsiteX191" fmla="*/ 4856525 w 7467600"/>
              <a:gd name="connsiteY191" fmla="*/ 3915351 h 6858000"/>
              <a:gd name="connsiteX192" fmla="*/ 5059055 w 7467600"/>
              <a:gd name="connsiteY192" fmla="*/ 4108918 h 6858000"/>
              <a:gd name="connsiteX193" fmla="*/ 5290070 w 7467600"/>
              <a:gd name="connsiteY193" fmla="*/ 4263619 h 6858000"/>
              <a:gd name="connsiteX194" fmla="*/ 4834991 w 7467600"/>
              <a:gd name="connsiteY194" fmla="*/ 3830985 h 6858000"/>
              <a:gd name="connsiteX195" fmla="*/ 4440129 w 7467600"/>
              <a:gd name="connsiteY195" fmla="*/ 3448571 h 6858000"/>
              <a:gd name="connsiteX196" fmla="*/ 4441737 w 7467600"/>
              <a:gd name="connsiteY196" fmla="*/ 3399734 h 6858000"/>
              <a:gd name="connsiteX197" fmla="*/ 4431236 w 7467600"/>
              <a:gd name="connsiteY197" fmla="*/ 3400954 h 6858000"/>
              <a:gd name="connsiteX198" fmla="*/ 4557150 w 7467600"/>
              <a:gd name="connsiteY198" fmla="*/ 3510023 h 6858000"/>
              <a:gd name="connsiteX199" fmla="*/ 4856936 w 7467600"/>
              <a:gd name="connsiteY199" fmla="*/ 3809146 h 6858000"/>
              <a:gd name="connsiteX200" fmla="*/ 5111996 w 7467600"/>
              <a:gd name="connsiteY200" fmla="*/ 4065759 h 6858000"/>
              <a:gd name="connsiteX201" fmla="*/ 5388878 w 7467600"/>
              <a:gd name="connsiteY201" fmla="*/ 4300185 h 6858000"/>
              <a:gd name="connsiteX202" fmla="*/ 5425556 w 7467600"/>
              <a:gd name="connsiteY202" fmla="*/ 4308967 h 6858000"/>
              <a:gd name="connsiteX203" fmla="*/ 4943646 w 7467600"/>
              <a:gd name="connsiteY203" fmla="*/ 3822916 h 6858000"/>
              <a:gd name="connsiteX204" fmla="*/ 4594837 w 7467600"/>
              <a:gd name="connsiteY204" fmla="*/ 3532274 h 6858000"/>
              <a:gd name="connsiteX205" fmla="*/ 4441737 w 7467600"/>
              <a:gd name="connsiteY205" fmla="*/ 3399734 h 6858000"/>
              <a:gd name="connsiteX206" fmla="*/ 5425834 w 7467600"/>
              <a:gd name="connsiteY206" fmla="*/ 3162785 h 6858000"/>
              <a:gd name="connsiteX207" fmla="*/ 5401644 w 7467600"/>
              <a:gd name="connsiteY207" fmla="*/ 3617847 h 6858000"/>
              <a:gd name="connsiteX208" fmla="*/ 5467256 w 7467600"/>
              <a:gd name="connsiteY208" fmla="*/ 4175494 h 6858000"/>
              <a:gd name="connsiteX209" fmla="*/ 5448069 w 7467600"/>
              <a:gd name="connsiteY209" fmla="*/ 3567554 h 6858000"/>
              <a:gd name="connsiteX210" fmla="*/ 5425834 w 7467600"/>
              <a:gd name="connsiteY210" fmla="*/ 3162785 h 6858000"/>
              <a:gd name="connsiteX211" fmla="*/ 1318687 w 7467600"/>
              <a:gd name="connsiteY211" fmla="*/ 3113840 h 6858000"/>
              <a:gd name="connsiteX212" fmla="*/ 1066793 w 7467600"/>
              <a:gd name="connsiteY212" fmla="*/ 3212171 h 6858000"/>
              <a:gd name="connsiteX213" fmla="*/ 993319 w 7467600"/>
              <a:gd name="connsiteY213" fmla="*/ 3247648 h 6858000"/>
              <a:gd name="connsiteX214" fmla="*/ 853081 w 7467600"/>
              <a:gd name="connsiteY214" fmla="*/ 3312410 h 6858000"/>
              <a:gd name="connsiteX215" fmla="*/ 805957 w 7467600"/>
              <a:gd name="connsiteY215" fmla="*/ 3330443 h 6858000"/>
              <a:gd name="connsiteX216" fmla="*/ 1318687 w 7467600"/>
              <a:gd name="connsiteY216" fmla="*/ 3113840 h 6858000"/>
              <a:gd name="connsiteX217" fmla="*/ 5453702 w 7467600"/>
              <a:gd name="connsiteY217" fmla="*/ 3090882 h 6858000"/>
              <a:gd name="connsiteX218" fmla="*/ 5480135 w 7467600"/>
              <a:gd name="connsiteY218" fmla="*/ 3565802 h 6858000"/>
              <a:gd name="connsiteX219" fmla="*/ 5499023 w 7467600"/>
              <a:gd name="connsiteY219" fmla="*/ 4166310 h 6858000"/>
              <a:gd name="connsiteX220" fmla="*/ 5547022 w 7467600"/>
              <a:gd name="connsiteY220" fmla="*/ 3607838 h 6858000"/>
              <a:gd name="connsiteX221" fmla="*/ 5515964 w 7467600"/>
              <a:gd name="connsiteY221" fmla="*/ 3378541 h 6858000"/>
              <a:gd name="connsiteX222" fmla="*/ 5453702 w 7467600"/>
              <a:gd name="connsiteY222" fmla="*/ 3090882 h 6858000"/>
              <a:gd name="connsiteX223" fmla="*/ 1238695 w 7467600"/>
              <a:gd name="connsiteY223" fmla="*/ 3076820 h 6858000"/>
              <a:gd name="connsiteX224" fmla="*/ 716371 w 7467600"/>
              <a:gd name="connsiteY224" fmla="*/ 3293249 h 6858000"/>
              <a:gd name="connsiteX225" fmla="*/ 579522 w 7467600"/>
              <a:gd name="connsiteY225" fmla="*/ 3371759 h 6858000"/>
              <a:gd name="connsiteX226" fmla="*/ 600288 w 7467600"/>
              <a:gd name="connsiteY226" fmla="*/ 3365555 h 6858000"/>
              <a:gd name="connsiteX227" fmla="*/ 840692 w 7467600"/>
              <a:gd name="connsiteY227" fmla="*/ 3284921 h 6858000"/>
              <a:gd name="connsiteX228" fmla="*/ 979248 w 7467600"/>
              <a:gd name="connsiteY228" fmla="*/ 3221003 h 6858000"/>
              <a:gd name="connsiteX229" fmla="*/ 1053282 w 7467600"/>
              <a:gd name="connsiteY229" fmla="*/ 3185247 h 6858000"/>
              <a:gd name="connsiteX230" fmla="*/ 1320603 w 7467600"/>
              <a:gd name="connsiteY230" fmla="*/ 3081281 h 6858000"/>
              <a:gd name="connsiteX231" fmla="*/ 1238695 w 7467600"/>
              <a:gd name="connsiteY231" fmla="*/ 3076820 h 6858000"/>
              <a:gd name="connsiteX232" fmla="*/ 5425627 w 7467600"/>
              <a:gd name="connsiteY232" fmla="*/ 2954192 h 6858000"/>
              <a:gd name="connsiteX233" fmla="*/ 5470770 w 7467600"/>
              <a:gd name="connsiteY233" fmla="*/ 3005435 h 6858000"/>
              <a:gd name="connsiteX234" fmla="*/ 5519779 w 7467600"/>
              <a:gd name="connsiteY234" fmla="*/ 4359223 h 6858000"/>
              <a:gd name="connsiteX235" fmla="*/ 5520293 w 7467600"/>
              <a:gd name="connsiteY235" fmla="*/ 4360602 h 6858000"/>
              <a:gd name="connsiteX236" fmla="*/ 5767221 w 7467600"/>
              <a:gd name="connsiteY236" fmla="*/ 4665564 h 6858000"/>
              <a:gd name="connsiteX237" fmla="*/ 6937169 w 7467600"/>
              <a:gd name="connsiteY237" fmla="*/ 4815941 h 6858000"/>
              <a:gd name="connsiteX238" fmla="*/ 6953922 w 7467600"/>
              <a:gd name="connsiteY238" fmla="*/ 4890068 h 6858000"/>
              <a:gd name="connsiteX239" fmla="*/ 6071359 w 7467600"/>
              <a:gd name="connsiteY239" fmla="*/ 4770770 h 6858000"/>
              <a:gd name="connsiteX240" fmla="*/ 6038839 w 7467600"/>
              <a:gd name="connsiteY240" fmla="*/ 4764474 h 6858000"/>
              <a:gd name="connsiteX241" fmla="*/ 6038706 w 7467600"/>
              <a:gd name="connsiteY241" fmla="*/ 4763847 h 6858000"/>
              <a:gd name="connsiteX242" fmla="*/ 6037784 w 7467600"/>
              <a:gd name="connsiteY242" fmla="*/ 4764270 h 6858000"/>
              <a:gd name="connsiteX243" fmla="*/ 6038839 w 7467600"/>
              <a:gd name="connsiteY243" fmla="*/ 4764474 h 6858000"/>
              <a:gd name="connsiteX244" fmla="*/ 6040338 w 7467600"/>
              <a:gd name="connsiteY244" fmla="*/ 4771418 h 6858000"/>
              <a:gd name="connsiteX245" fmla="*/ 6024488 w 7467600"/>
              <a:gd name="connsiteY245" fmla="*/ 4809903 h 6858000"/>
              <a:gd name="connsiteX246" fmla="*/ 5599771 w 7467600"/>
              <a:gd name="connsiteY246" fmla="*/ 5509652 h 6858000"/>
              <a:gd name="connsiteX247" fmla="*/ 5548843 w 7467600"/>
              <a:gd name="connsiteY247" fmla="*/ 5563845 h 6858000"/>
              <a:gd name="connsiteX248" fmla="*/ 5940952 w 7467600"/>
              <a:gd name="connsiteY248" fmla="*/ 6250028 h 6858000"/>
              <a:gd name="connsiteX249" fmla="*/ 6043441 w 7467600"/>
              <a:gd name="connsiteY249" fmla="*/ 6665847 h 6858000"/>
              <a:gd name="connsiteX250" fmla="*/ 6093432 w 7467600"/>
              <a:gd name="connsiteY250" fmla="*/ 6858000 h 6858000"/>
              <a:gd name="connsiteX251" fmla="*/ 6034344 w 7467600"/>
              <a:gd name="connsiteY251" fmla="*/ 6858000 h 6858000"/>
              <a:gd name="connsiteX252" fmla="*/ 6026679 w 7467600"/>
              <a:gd name="connsiteY252" fmla="*/ 6836959 h 6858000"/>
              <a:gd name="connsiteX253" fmla="*/ 5800441 w 7467600"/>
              <a:gd name="connsiteY253" fmla="*/ 6335286 h 6858000"/>
              <a:gd name="connsiteX254" fmla="*/ 5526562 w 7467600"/>
              <a:gd name="connsiteY254" fmla="*/ 5705388 h 6858000"/>
              <a:gd name="connsiteX255" fmla="*/ 5519640 w 7467600"/>
              <a:gd name="connsiteY255" fmla="*/ 5683774 h 6858000"/>
              <a:gd name="connsiteX256" fmla="*/ 5844559 w 7467600"/>
              <a:gd name="connsiteY256" fmla="*/ 6553349 h 6858000"/>
              <a:gd name="connsiteX257" fmla="*/ 5975994 w 7467600"/>
              <a:gd name="connsiteY257" fmla="*/ 6858000 h 6858000"/>
              <a:gd name="connsiteX258" fmla="*/ 5898547 w 7467600"/>
              <a:gd name="connsiteY258" fmla="*/ 6858000 h 6858000"/>
              <a:gd name="connsiteX259" fmla="*/ 5682041 w 7467600"/>
              <a:gd name="connsiteY259" fmla="*/ 6355860 h 6858000"/>
              <a:gd name="connsiteX260" fmla="*/ 5461758 w 7467600"/>
              <a:gd name="connsiteY260" fmla="*/ 5820220 h 6858000"/>
              <a:gd name="connsiteX261" fmla="*/ 5237282 w 7467600"/>
              <a:gd name="connsiteY261" fmla="*/ 6579086 h 6858000"/>
              <a:gd name="connsiteX262" fmla="*/ 5115009 w 7467600"/>
              <a:gd name="connsiteY262" fmla="*/ 6858000 h 6858000"/>
              <a:gd name="connsiteX263" fmla="*/ 5028074 w 7467600"/>
              <a:gd name="connsiteY263" fmla="*/ 6858000 h 6858000"/>
              <a:gd name="connsiteX264" fmla="*/ 5079508 w 7467600"/>
              <a:gd name="connsiteY264" fmla="*/ 6749074 h 6858000"/>
              <a:gd name="connsiteX265" fmla="*/ 5371846 w 7467600"/>
              <a:gd name="connsiteY265" fmla="*/ 5924413 h 6858000"/>
              <a:gd name="connsiteX266" fmla="*/ 5270512 w 7467600"/>
              <a:gd name="connsiteY266" fmla="*/ 6138975 h 6858000"/>
              <a:gd name="connsiteX267" fmla="*/ 5062409 w 7467600"/>
              <a:gd name="connsiteY267" fmla="*/ 6653544 h 6858000"/>
              <a:gd name="connsiteX268" fmla="*/ 5036628 w 7467600"/>
              <a:gd name="connsiteY268" fmla="*/ 6754247 h 6858000"/>
              <a:gd name="connsiteX269" fmla="*/ 5009112 w 7467600"/>
              <a:gd name="connsiteY269" fmla="*/ 6858000 h 6858000"/>
              <a:gd name="connsiteX270" fmla="*/ 4976679 w 7467600"/>
              <a:gd name="connsiteY270" fmla="*/ 6858000 h 6858000"/>
              <a:gd name="connsiteX271" fmla="*/ 5006537 w 7467600"/>
              <a:gd name="connsiteY271" fmla="*/ 6747068 h 6858000"/>
              <a:gd name="connsiteX272" fmla="*/ 5032723 w 7467600"/>
              <a:gd name="connsiteY272" fmla="*/ 6644957 h 6858000"/>
              <a:gd name="connsiteX273" fmla="*/ 5242949 w 7467600"/>
              <a:gd name="connsiteY273" fmla="*/ 6125175 h 6858000"/>
              <a:gd name="connsiteX274" fmla="*/ 5286321 w 7467600"/>
              <a:gd name="connsiteY274" fmla="*/ 6033555 h 6858000"/>
              <a:gd name="connsiteX275" fmla="*/ 5008210 w 7467600"/>
              <a:gd name="connsiteY275" fmla="*/ 6649194 h 6858000"/>
              <a:gd name="connsiteX276" fmla="*/ 4986321 w 7467600"/>
              <a:gd name="connsiteY276" fmla="*/ 6765687 h 6858000"/>
              <a:gd name="connsiteX277" fmla="*/ 4973474 w 7467600"/>
              <a:gd name="connsiteY277" fmla="*/ 6858000 h 6858000"/>
              <a:gd name="connsiteX278" fmla="*/ 4907178 w 7467600"/>
              <a:gd name="connsiteY278" fmla="*/ 6858000 h 6858000"/>
              <a:gd name="connsiteX279" fmla="*/ 4910810 w 7467600"/>
              <a:gd name="connsiteY279" fmla="*/ 6829660 h 6858000"/>
              <a:gd name="connsiteX280" fmla="*/ 4987461 w 7467600"/>
              <a:gd name="connsiteY280" fmla="*/ 6432994 h 6858000"/>
              <a:gd name="connsiteX281" fmla="*/ 5179262 w 7467600"/>
              <a:gd name="connsiteY281" fmla="*/ 6035044 h 6858000"/>
              <a:gd name="connsiteX282" fmla="*/ 4689678 w 7467600"/>
              <a:gd name="connsiteY282" fmla="*/ 6440241 h 6858000"/>
              <a:gd name="connsiteX283" fmla="*/ 4477543 w 7467600"/>
              <a:gd name="connsiteY283" fmla="*/ 6674836 h 6858000"/>
              <a:gd name="connsiteX284" fmla="*/ 4329957 w 7467600"/>
              <a:gd name="connsiteY284" fmla="*/ 6858000 h 6858000"/>
              <a:gd name="connsiteX285" fmla="*/ 4218595 w 7467600"/>
              <a:gd name="connsiteY285" fmla="*/ 6858000 h 6858000"/>
              <a:gd name="connsiteX286" fmla="*/ 4368888 w 7467600"/>
              <a:gd name="connsiteY286" fmla="*/ 6668412 h 6858000"/>
              <a:gd name="connsiteX287" fmla="*/ 4563091 w 7467600"/>
              <a:gd name="connsiteY287" fmla="*/ 6442508 h 6858000"/>
              <a:gd name="connsiteX288" fmla="*/ 5387324 w 7467600"/>
              <a:gd name="connsiteY288" fmla="*/ 5705830 h 6858000"/>
              <a:gd name="connsiteX289" fmla="*/ 5073620 w 7467600"/>
              <a:gd name="connsiteY289" fmla="*/ 5955437 h 6858000"/>
              <a:gd name="connsiteX290" fmla="*/ 4689789 w 7467600"/>
              <a:gd name="connsiteY290" fmla="*/ 6268382 h 6858000"/>
              <a:gd name="connsiteX291" fmla="*/ 4418722 w 7467600"/>
              <a:gd name="connsiteY291" fmla="*/ 6570886 h 6858000"/>
              <a:gd name="connsiteX292" fmla="*/ 4214944 w 7467600"/>
              <a:gd name="connsiteY292" fmla="*/ 6858000 h 6858000"/>
              <a:gd name="connsiteX293" fmla="*/ 4177898 w 7467600"/>
              <a:gd name="connsiteY293" fmla="*/ 6858000 h 6858000"/>
              <a:gd name="connsiteX294" fmla="*/ 4391597 w 7467600"/>
              <a:gd name="connsiteY294" fmla="*/ 6556370 h 6858000"/>
              <a:gd name="connsiteX295" fmla="*/ 4668889 w 7467600"/>
              <a:gd name="connsiteY295" fmla="*/ 6246399 h 6858000"/>
              <a:gd name="connsiteX296" fmla="*/ 5055427 w 7467600"/>
              <a:gd name="connsiteY296" fmla="*/ 5931476 h 6858000"/>
              <a:gd name="connsiteX297" fmla="*/ 5371814 w 7467600"/>
              <a:gd name="connsiteY297" fmla="*/ 5678975 h 6858000"/>
              <a:gd name="connsiteX298" fmla="*/ 4987918 w 7467600"/>
              <a:gd name="connsiteY298" fmla="*/ 5838701 h 6858000"/>
              <a:gd name="connsiteX299" fmla="*/ 4317146 w 7467600"/>
              <a:gd name="connsiteY299" fmla="*/ 6587716 h 6858000"/>
              <a:gd name="connsiteX300" fmla="*/ 4171627 w 7467600"/>
              <a:gd name="connsiteY300" fmla="*/ 6858000 h 6858000"/>
              <a:gd name="connsiteX301" fmla="*/ 4081585 w 7467600"/>
              <a:gd name="connsiteY301" fmla="*/ 6858000 h 6858000"/>
              <a:gd name="connsiteX302" fmla="*/ 4238603 w 7467600"/>
              <a:gd name="connsiteY302" fmla="*/ 6559341 h 6858000"/>
              <a:gd name="connsiteX303" fmla="*/ 4778333 w 7467600"/>
              <a:gd name="connsiteY303" fmla="*/ 5873626 h 6858000"/>
              <a:gd name="connsiteX304" fmla="*/ 5414185 w 7467600"/>
              <a:gd name="connsiteY304" fmla="*/ 5573882 h 6858000"/>
              <a:gd name="connsiteX305" fmla="*/ 5959648 w 7467600"/>
              <a:gd name="connsiteY305" fmla="*/ 4760797 h 6858000"/>
              <a:gd name="connsiteX306" fmla="*/ 5355019 w 7467600"/>
              <a:gd name="connsiteY306" fmla="*/ 4734672 h 6858000"/>
              <a:gd name="connsiteX307" fmla="*/ 5083565 w 7467600"/>
              <a:gd name="connsiteY307" fmla="*/ 5179121 h 6858000"/>
              <a:gd name="connsiteX308" fmla="*/ 4713577 w 7467600"/>
              <a:gd name="connsiteY308" fmla="*/ 5616803 h 6858000"/>
              <a:gd name="connsiteX309" fmla="*/ 3989559 w 7467600"/>
              <a:gd name="connsiteY309" fmla="*/ 6145945 h 6858000"/>
              <a:gd name="connsiteX310" fmla="*/ 3939824 w 7467600"/>
              <a:gd name="connsiteY310" fmla="*/ 6066900 h 6858000"/>
              <a:gd name="connsiteX311" fmla="*/ 4584537 w 7467600"/>
              <a:gd name="connsiteY311" fmla="*/ 5324826 h 6858000"/>
              <a:gd name="connsiteX312" fmla="*/ 5037105 w 7467600"/>
              <a:gd name="connsiteY312" fmla="*/ 5088765 h 6858000"/>
              <a:gd name="connsiteX313" fmla="*/ 5039930 w 7467600"/>
              <a:gd name="connsiteY313" fmla="*/ 5089585 h 6858000"/>
              <a:gd name="connsiteX314" fmla="*/ 5263764 w 7467600"/>
              <a:gd name="connsiteY314" fmla="*/ 4735525 h 6858000"/>
              <a:gd name="connsiteX315" fmla="*/ 4086300 w 7467600"/>
              <a:gd name="connsiteY315" fmla="*/ 4884599 h 6858000"/>
              <a:gd name="connsiteX316" fmla="*/ 4085485 w 7467600"/>
              <a:gd name="connsiteY316" fmla="*/ 4899070 h 6858000"/>
              <a:gd name="connsiteX317" fmla="*/ 3871915 w 7467600"/>
              <a:gd name="connsiteY317" fmla="*/ 5253645 h 6858000"/>
              <a:gd name="connsiteX318" fmla="*/ 3799374 w 7467600"/>
              <a:gd name="connsiteY318" fmla="*/ 5466127 h 6858000"/>
              <a:gd name="connsiteX319" fmla="*/ 3498850 w 7467600"/>
              <a:gd name="connsiteY319" fmla="*/ 6661888 h 6858000"/>
              <a:gd name="connsiteX320" fmla="*/ 3399216 w 7467600"/>
              <a:gd name="connsiteY320" fmla="*/ 6858000 h 6858000"/>
              <a:gd name="connsiteX321" fmla="*/ 3303688 w 7467600"/>
              <a:gd name="connsiteY321" fmla="*/ 6858000 h 6858000"/>
              <a:gd name="connsiteX322" fmla="*/ 3391774 w 7467600"/>
              <a:gd name="connsiteY322" fmla="*/ 6697181 h 6858000"/>
              <a:gd name="connsiteX323" fmla="*/ 3735540 w 7467600"/>
              <a:gd name="connsiteY323" fmla="*/ 5546923 h 6858000"/>
              <a:gd name="connsiteX324" fmla="*/ 3729438 w 7467600"/>
              <a:gd name="connsiteY324" fmla="*/ 5569058 h 6858000"/>
              <a:gd name="connsiteX325" fmla="*/ 3707782 w 7467600"/>
              <a:gd name="connsiteY325" fmla="*/ 5644908 h 6858000"/>
              <a:gd name="connsiteX326" fmla="*/ 3583827 w 7467600"/>
              <a:gd name="connsiteY326" fmla="*/ 6039215 h 6858000"/>
              <a:gd name="connsiteX327" fmla="*/ 3547861 w 7467600"/>
              <a:gd name="connsiteY327" fmla="*/ 6129609 h 6858000"/>
              <a:gd name="connsiteX328" fmla="*/ 3490905 w 7467600"/>
              <a:gd name="connsiteY328" fmla="*/ 6277660 h 6858000"/>
              <a:gd name="connsiteX329" fmla="*/ 3455859 w 7467600"/>
              <a:gd name="connsiteY329" fmla="*/ 6391301 h 6858000"/>
              <a:gd name="connsiteX330" fmla="*/ 3429112 w 7467600"/>
              <a:gd name="connsiteY330" fmla="*/ 6479469 h 6858000"/>
              <a:gd name="connsiteX331" fmla="*/ 3304862 w 7467600"/>
              <a:gd name="connsiteY331" fmla="*/ 6796476 h 6858000"/>
              <a:gd name="connsiteX332" fmla="*/ 3276071 w 7467600"/>
              <a:gd name="connsiteY332" fmla="*/ 6858000 h 6858000"/>
              <a:gd name="connsiteX333" fmla="*/ 3240805 w 7467600"/>
              <a:gd name="connsiteY333" fmla="*/ 6858000 h 6858000"/>
              <a:gd name="connsiteX334" fmla="*/ 3275917 w 7467600"/>
              <a:gd name="connsiteY334" fmla="*/ 6783192 h 6858000"/>
              <a:gd name="connsiteX335" fmla="*/ 3399358 w 7467600"/>
              <a:gd name="connsiteY335" fmla="*/ 6469011 h 6858000"/>
              <a:gd name="connsiteX336" fmla="*/ 3425650 w 7467600"/>
              <a:gd name="connsiteY336" fmla="*/ 6381333 h 6858000"/>
              <a:gd name="connsiteX337" fmla="*/ 3460661 w 7467600"/>
              <a:gd name="connsiteY337" fmla="*/ 6266763 h 6858000"/>
              <a:gd name="connsiteX338" fmla="*/ 3518021 w 7467600"/>
              <a:gd name="connsiteY338" fmla="*/ 6117298 h 6858000"/>
              <a:gd name="connsiteX339" fmla="*/ 3554035 w 7467600"/>
              <a:gd name="connsiteY339" fmla="*/ 6027832 h 6858000"/>
              <a:gd name="connsiteX340" fmla="*/ 3677174 w 7467600"/>
              <a:gd name="connsiteY340" fmla="*/ 5636351 h 6858000"/>
              <a:gd name="connsiteX341" fmla="*/ 3698819 w 7467600"/>
              <a:gd name="connsiteY341" fmla="*/ 5560503 h 6858000"/>
              <a:gd name="connsiteX342" fmla="*/ 3702094 w 7467600"/>
              <a:gd name="connsiteY342" fmla="*/ 5549194 h 6858000"/>
              <a:gd name="connsiteX343" fmla="*/ 3398355 w 7467600"/>
              <a:gd name="connsiteY343" fmla="*/ 6094603 h 6858000"/>
              <a:gd name="connsiteX344" fmla="*/ 3193941 w 7467600"/>
              <a:gd name="connsiteY344" fmla="*/ 6798775 h 6858000"/>
              <a:gd name="connsiteX345" fmla="*/ 3184140 w 7467600"/>
              <a:gd name="connsiteY345" fmla="*/ 6858000 h 6858000"/>
              <a:gd name="connsiteX346" fmla="*/ 3099978 w 7467600"/>
              <a:gd name="connsiteY346" fmla="*/ 6858000 h 6858000"/>
              <a:gd name="connsiteX347" fmla="*/ 3101556 w 7467600"/>
              <a:gd name="connsiteY347" fmla="*/ 6843337 h 6858000"/>
              <a:gd name="connsiteX348" fmla="*/ 3370162 w 7467600"/>
              <a:gd name="connsiteY348" fmla="*/ 5785550 h 6858000"/>
              <a:gd name="connsiteX349" fmla="*/ 3746477 w 7467600"/>
              <a:gd name="connsiteY349" fmla="*/ 5377889 h 6858000"/>
              <a:gd name="connsiteX350" fmla="*/ 3863399 w 7467600"/>
              <a:gd name="connsiteY350" fmla="*/ 5087257 h 6858000"/>
              <a:gd name="connsiteX351" fmla="*/ 3968712 w 7467600"/>
              <a:gd name="connsiteY351" fmla="*/ 4913989 h 6858000"/>
              <a:gd name="connsiteX352" fmla="*/ 2792390 w 7467600"/>
              <a:gd name="connsiteY352" fmla="*/ 5382974 h 6858000"/>
              <a:gd name="connsiteX353" fmla="*/ 2714982 w 7467600"/>
              <a:gd name="connsiteY353" fmla="*/ 5427051 h 6858000"/>
              <a:gd name="connsiteX354" fmla="*/ 2813361 w 7467600"/>
              <a:gd name="connsiteY354" fmla="*/ 6023912 h 6858000"/>
              <a:gd name="connsiteX355" fmla="*/ 2688430 w 7467600"/>
              <a:gd name="connsiteY355" fmla="*/ 6801564 h 6858000"/>
              <a:gd name="connsiteX356" fmla="*/ 2629626 w 7467600"/>
              <a:gd name="connsiteY356" fmla="*/ 6763394 h 6858000"/>
              <a:gd name="connsiteX357" fmla="*/ 2565328 w 7467600"/>
              <a:gd name="connsiteY357" fmla="*/ 5516399 h 6858000"/>
              <a:gd name="connsiteX358" fmla="*/ 1922999 w 7467600"/>
              <a:gd name="connsiteY358" fmla="*/ 5980343 h 6858000"/>
              <a:gd name="connsiteX359" fmla="*/ 1950261 w 7467600"/>
              <a:gd name="connsiteY359" fmla="*/ 6405858 h 6858000"/>
              <a:gd name="connsiteX360" fmla="*/ 2365554 w 7467600"/>
              <a:gd name="connsiteY360" fmla="*/ 6759107 h 6858000"/>
              <a:gd name="connsiteX361" fmla="*/ 2424142 w 7467600"/>
              <a:gd name="connsiteY361" fmla="*/ 6858000 h 6858000"/>
              <a:gd name="connsiteX362" fmla="*/ 2395994 w 7467600"/>
              <a:gd name="connsiteY362" fmla="*/ 6858000 h 6858000"/>
              <a:gd name="connsiteX363" fmla="*/ 2392863 w 7467600"/>
              <a:gd name="connsiteY363" fmla="*/ 6852964 h 6858000"/>
              <a:gd name="connsiteX364" fmla="*/ 2017589 w 7467600"/>
              <a:gd name="connsiteY364" fmla="*/ 6493982 h 6858000"/>
              <a:gd name="connsiteX365" fmla="*/ 2147336 w 7467600"/>
              <a:gd name="connsiteY365" fmla="*/ 6594052 h 6858000"/>
              <a:gd name="connsiteX366" fmla="*/ 2207047 w 7467600"/>
              <a:gd name="connsiteY366" fmla="*/ 6654540 h 6858000"/>
              <a:gd name="connsiteX367" fmla="*/ 2299106 w 7467600"/>
              <a:gd name="connsiteY367" fmla="*/ 6778931 h 6858000"/>
              <a:gd name="connsiteX368" fmla="*/ 2314430 w 7467600"/>
              <a:gd name="connsiteY368" fmla="*/ 6801144 h 6858000"/>
              <a:gd name="connsiteX369" fmla="*/ 2352406 w 7467600"/>
              <a:gd name="connsiteY369" fmla="*/ 6858000 h 6858000"/>
              <a:gd name="connsiteX370" fmla="*/ 2314492 w 7467600"/>
              <a:gd name="connsiteY370" fmla="*/ 6858000 h 6858000"/>
              <a:gd name="connsiteX371" fmla="*/ 2288095 w 7467600"/>
              <a:gd name="connsiteY371" fmla="*/ 6818030 h 6858000"/>
              <a:gd name="connsiteX372" fmla="*/ 2272768 w 7467600"/>
              <a:gd name="connsiteY372" fmla="*/ 6795822 h 6858000"/>
              <a:gd name="connsiteX373" fmla="*/ 2182715 w 7467600"/>
              <a:gd name="connsiteY373" fmla="*/ 6675071 h 6858000"/>
              <a:gd name="connsiteX374" fmla="*/ 2032061 w 7467600"/>
              <a:gd name="connsiteY374" fmla="*/ 6541380 h 6858000"/>
              <a:gd name="connsiteX375" fmla="*/ 2257220 w 7467600"/>
              <a:gd name="connsiteY375" fmla="*/ 6826257 h 6858000"/>
              <a:gd name="connsiteX376" fmla="*/ 2281324 w 7467600"/>
              <a:gd name="connsiteY376" fmla="*/ 6858000 h 6858000"/>
              <a:gd name="connsiteX377" fmla="*/ 2242860 w 7467600"/>
              <a:gd name="connsiteY377" fmla="*/ 6858000 h 6858000"/>
              <a:gd name="connsiteX378" fmla="*/ 2232818 w 7467600"/>
              <a:gd name="connsiteY378" fmla="*/ 6844926 h 6858000"/>
              <a:gd name="connsiteX379" fmla="*/ 1990172 w 7467600"/>
              <a:gd name="connsiteY379" fmla="*/ 6542121 h 6858000"/>
              <a:gd name="connsiteX380" fmla="*/ 2124090 w 7467600"/>
              <a:gd name="connsiteY380" fmla="*/ 6761017 h 6858000"/>
              <a:gd name="connsiteX381" fmla="*/ 2200380 w 7467600"/>
              <a:gd name="connsiteY381" fmla="*/ 6858000 h 6858000"/>
              <a:gd name="connsiteX382" fmla="*/ 2147507 w 7467600"/>
              <a:gd name="connsiteY382" fmla="*/ 6858000 h 6858000"/>
              <a:gd name="connsiteX383" fmla="*/ 2070668 w 7467600"/>
              <a:gd name="connsiteY383" fmla="*/ 6761520 h 6858000"/>
              <a:gd name="connsiteX384" fmla="*/ 1975142 w 7467600"/>
              <a:gd name="connsiteY384" fmla="*/ 6585570 h 6858000"/>
              <a:gd name="connsiteX385" fmla="*/ 2050035 w 7467600"/>
              <a:gd name="connsiteY385" fmla="*/ 6813345 h 6858000"/>
              <a:gd name="connsiteX386" fmla="*/ 2063025 w 7467600"/>
              <a:gd name="connsiteY386" fmla="*/ 6858000 h 6858000"/>
              <a:gd name="connsiteX387" fmla="*/ 2021675 w 7467600"/>
              <a:gd name="connsiteY387" fmla="*/ 6858000 h 6858000"/>
              <a:gd name="connsiteX388" fmla="*/ 2019308 w 7467600"/>
              <a:gd name="connsiteY388" fmla="*/ 6847118 h 6858000"/>
              <a:gd name="connsiteX389" fmla="*/ 1938835 w 7467600"/>
              <a:gd name="connsiteY389" fmla="*/ 6551160 h 6858000"/>
              <a:gd name="connsiteX390" fmla="*/ 1953230 w 7467600"/>
              <a:gd name="connsiteY390" fmla="*/ 6759699 h 6858000"/>
              <a:gd name="connsiteX391" fmla="*/ 1956763 w 7467600"/>
              <a:gd name="connsiteY391" fmla="*/ 6778191 h 6858000"/>
              <a:gd name="connsiteX392" fmla="*/ 1967925 w 7467600"/>
              <a:gd name="connsiteY392" fmla="*/ 6858000 h 6858000"/>
              <a:gd name="connsiteX393" fmla="*/ 1936622 w 7467600"/>
              <a:gd name="connsiteY393" fmla="*/ 6858000 h 6858000"/>
              <a:gd name="connsiteX394" fmla="*/ 1926261 w 7467600"/>
              <a:gd name="connsiteY394" fmla="*/ 6784064 h 6858000"/>
              <a:gd name="connsiteX395" fmla="*/ 1922724 w 7467600"/>
              <a:gd name="connsiteY395" fmla="*/ 6765577 h 6858000"/>
              <a:gd name="connsiteX396" fmla="*/ 1904650 w 7467600"/>
              <a:gd name="connsiteY396" fmla="*/ 6639616 h 6858000"/>
              <a:gd name="connsiteX397" fmla="*/ 1885273 w 7467600"/>
              <a:gd name="connsiteY397" fmla="*/ 6858000 h 6858000"/>
              <a:gd name="connsiteX398" fmla="*/ 1854363 w 7467600"/>
              <a:gd name="connsiteY398" fmla="*/ 6858000 h 6858000"/>
              <a:gd name="connsiteX399" fmla="*/ 1880391 w 7467600"/>
              <a:gd name="connsiteY399" fmla="*/ 6603796 h 6858000"/>
              <a:gd name="connsiteX400" fmla="*/ 1818273 w 7467600"/>
              <a:gd name="connsiteY400" fmla="*/ 6715729 h 6858000"/>
              <a:gd name="connsiteX401" fmla="*/ 1794691 w 7467600"/>
              <a:gd name="connsiteY401" fmla="*/ 6843239 h 6858000"/>
              <a:gd name="connsiteX402" fmla="*/ 1794914 w 7467600"/>
              <a:gd name="connsiteY402" fmla="*/ 6858000 h 6858000"/>
              <a:gd name="connsiteX403" fmla="*/ 1746128 w 7467600"/>
              <a:gd name="connsiteY403" fmla="*/ 6858000 h 6858000"/>
              <a:gd name="connsiteX404" fmla="*/ 1753934 w 7467600"/>
              <a:gd name="connsiteY404" fmla="*/ 6724796 h 6858000"/>
              <a:gd name="connsiteX405" fmla="*/ 1792053 w 7467600"/>
              <a:gd name="connsiteY405" fmla="*/ 6572396 h 6858000"/>
              <a:gd name="connsiteX406" fmla="*/ 1862248 w 7467600"/>
              <a:gd name="connsiteY406" fmla="*/ 6266397 h 6858000"/>
              <a:gd name="connsiteX407" fmla="*/ 1862250 w 7467600"/>
              <a:gd name="connsiteY407" fmla="*/ 6033531 h 6858000"/>
              <a:gd name="connsiteX408" fmla="*/ 1211999 w 7467600"/>
              <a:gd name="connsiteY408" fmla="*/ 6683610 h 6858000"/>
              <a:gd name="connsiteX409" fmla="*/ 1213266 w 7467600"/>
              <a:gd name="connsiteY409" fmla="*/ 6691947 h 6858000"/>
              <a:gd name="connsiteX410" fmla="*/ 1203370 w 7467600"/>
              <a:gd name="connsiteY410" fmla="*/ 6850676 h 6858000"/>
              <a:gd name="connsiteX411" fmla="*/ 1203671 w 7467600"/>
              <a:gd name="connsiteY411" fmla="*/ 6858000 h 6858000"/>
              <a:gd name="connsiteX412" fmla="*/ 1143180 w 7467600"/>
              <a:gd name="connsiteY412" fmla="*/ 6858000 h 6858000"/>
              <a:gd name="connsiteX413" fmla="*/ 1142176 w 7467600"/>
              <a:gd name="connsiteY413" fmla="*/ 6766045 h 6858000"/>
              <a:gd name="connsiteX414" fmla="*/ 1067484 w 7467600"/>
              <a:gd name="connsiteY414" fmla="*/ 6858000 h 6858000"/>
              <a:gd name="connsiteX415" fmla="*/ 953928 w 7467600"/>
              <a:gd name="connsiteY415" fmla="*/ 6858000 h 6858000"/>
              <a:gd name="connsiteX416" fmla="*/ 959715 w 7467600"/>
              <a:gd name="connsiteY416" fmla="*/ 6850185 h 6858000"/>
              <a:gd name="connsiteX417" fmla="*/ 1483788 w 7467600"/>
              <a:gd name="connsiteY417" fmla="*/ 6259174 h 6858000"/>
              <a:gd name="connsiteX418" fmla="*/ 1100671 w 7467600"/>
              <a:gd name="connsiteY418" fmla="*/ 6252137 h 6858000"/>
              <a:gd name="connsiteX419" fmla="*/ 1090144 w 7467600"/>
              <a:gd name="connsiteY419" fmla="*/ 6256748 h 6858000"/>
              <a:gd name="connsiteX420" fmla="*/ 1095872 w 7467600"/>
              <a:gd name="connsiteY420" fmla="*/ 6271892 h 6858000"/>
              <a:gd name="connsiteX421" fmla="*/ 262785 w 7467600"/>
              <a:gd name="connsiteY421" fmla="*/ 6845450 h 6858000"/>
              <a:gd name="connsiteX422" fmla="*/ 209968 w 7467600"/>
              <a:gd name="connsiteY422" fmla="*/ 6770713 h 6858000"/>
              <a:gd name="connsiteX423" fmla="*/ 873460 w 7467600"/>
              <a:gd name="connsiteY423" fmla="*/ 6253768 h 6858000"/>
              <a:gd name="connsiteX424" fmla="*/ 192686 w 7467600"/>
              <a:gd name="connsiteY424" fmla="*/ 5849257 h 6858000"/>
              <a:gd name="connsiteX425" fmla="*/ 4696 w 7467600"/>
              <a:gd name="connsiteY425" fmla="*/ 5697668 h 6858000"/>
              <a:gd name="connsiteX426" fmla="*/ 0 w 7467600"/>
              <a:gd name="connsiteY426" fmla="*/ 5689984 h 6858000"/>
              <a:gd name="connsiteX427" fmla="*/ 0 w 7467600"/>
              <a:gd name="connsiteY427" fmla="*/ 5513472 h 6858000"/>
              <a:gd name="connsiteX428" fmla="*/ 174101 w 7467600"/>
              <a:gd name="connsiteY428" fmla="*/ 5620277 h 6858000"/>
              <a:gd name="connsiteX429" fmla="*/ 891800 w 7467600"/>
              <a:gd name="connsiteY429" fmla="*/ 6036935 h 6858000"/>
              <a:gd name="connsiteX430" fmla="*/ 1072219 w 7467600"/>
              <a:gd name="connsiteY430" fmla="*/ 6169443 h 6858000"/>
              <a:gd name="connsiteX431" fmla="*/ 1074117 w 7467600"/>
              <a:gd name="connsiteY431" fmla="*/ 6170301 h 6858000"/>
              <a:gd name="connsiteX432" fmla="*/ 1083114 w 7467600"/>
              <a:gd name="connsiteY432" fmla="*/ 6174131 h 6858000"/>
              <a:gd name="connsiteX433" fmla="*/ 1543010 w 7467600"/>
              <a:gd name="connsiteY433" fmla="*/ 6191140 h 6858000"/>
              <a:gd name="connsiteX434" fmla="*/ 1551080 w 7467600"/>
              <a:gd name="connsiteY434" fmla="*/ 6195006 h 6858000"/>
              <a:gd name="connsiteX435" fmla="*/ 2345443 w 7467600"/>
              <a:gd name="connsiteY435" fmla="*/ 5549882 h 6858000"/>
              <a:gd name="connsiteX436" fmla="*/ 1721499 w 7467600"/>
              <a:gd name="connsiteY436" fmla="*/ 5599969 h 6858000"/>
              <a:gd name="connsiteX437" fmla="*/ 767716 w 7467600"/>
              <a:gd name="connsiteY437" fmla="*/ 5472768 h 6858000"/>
              <a:gd name="connsiteX438" fmla="*/ 722147 w 7467600"/>
              <a:gd name="connsiteY438" fmla="*/ 5393091 h 6858000"/>
              <a:gd name="connsiteX439" fmla="*/ 1485552 w 7467600"/>
              <a:gd name="connsiteY439" fmla="*/ 5313202 h 6858000"/>
              <a:gd name="connsiteX440" fmla="*/ 2143004 w 7467600"/>
              <a:gd name="connsiteY440" fmla="*/ 5402420 h 6858000"/>
              <a:gd name="connsiteX441" fmla="*/ 1933391 w 7467600"/>
              <a:gd name="connsiteY441" fmla="*/ 5156971 h 6858000"/>
              <a:gd name="connsiteX442" fmla="*/ 1827118 w 7467600"/>
              <a:gd name="connsiteY442" fmla="*/ 4968410 h 6858000"/>
              <a:gd name="connsiteX443" fmla="*/ 1837349 w 7467600"/>
              <a:gd name="connsiteY443" fmla="*/ 4956357 h 6858000"/>
              <a:gd name="connsiteX444" fmla="*/ 2162835 w 7467600"/>
              <a:gd name="connsiteY444" fmla="*/ 5187853 h 6858000"/>
              <a:gd name="connsiteX445" fmla="*/ 2257167 w 7467600"/>
              <a:gd name="connsiteY445" fmla="*/ 5462123 h 6858000"/>
              <a:gd name="connsiteX446" fmla="*/ 2261598 w 7467600"/>
              <a:gd name="connsiteY446" fmla="*/ 5467998 h 6858000"/>
              <a:gd name="connsiteX447" fmla="*/ 2437177 w 7467600"/>
              <a:gd name="connsiteY447" fmla="*/ 5479608 h 6858000"/>
              <a:gd name="connsiteX448" fmla="*/ 2445247 w 7467600"/>
              <a:gd name="connsiteY448" fmla="*/ 5483476 h 6858000"/>
              <a:gd name="connsiteX449" fmla="*/ 2743626 w 7467600"/>
              <a:gd name="connsiteY449" fmla="*/ 5304819 h 6858000"/>
              <a:gd name="connsiteX450" fmla="*/ 3048102 w 7467600"/>
              <a:gd name="connsiteY450" fmla="*/ 5150595 h 6858000"/>
              <a:gd name="connsiteX451" fmla="*/ 1799414 w 7467600"/>
              <a:gd name="connsiteY451" fmla="*/ 4694732 h 6858000"/>
              <a:gd name="connsiteX452" fmla="*/ 1771735 w 7467600"/>
              <a:gd name="connsiteY452" fmla="*/ 4619929 h 6858000"/>
              <a:gd name="connsiteX453" fmla="*/ 3104273 w 7467600"/>
              <a:gd name="connsiteY453" fmla="*/ 5076159 h 6858000"/>
              <a:gd name="connsiteX454" fmla="*/ 3113245 w 7467600"/>
              <a:gd name="connsiteY454" fmla="*/ 5090705 h 6858000"/>
              <a:gd name="connsiteX455" fmla="*/ 3126294 w 7467600"/>
              <a:gd name="connsiteY455" fmla="*/ 5114400 h 6858000"/>
              <a:gd name="connsiteX456" fmla="*/ 3937433 w 7467600"/>
              <a:gd name="connsiteY456" fmla="*/ 4830473 h 6858000"/>
              <a:gd name="connsiteX457" fmla="*/ 3590475 w 7467600"/>
              <a:gd name="connsiteY457" fmla="*/ 4597974 h 6858000"/>
              <a:gd name="connsiteX458" fmla="*/ 3100264 w 7467600"/>
              <a:gd name="connsiteY458" fmla="*/ 4579845 h 6858000"/>
              <a:gd name="connsiteX459" fmla="*/ 2183576 w 7467600"/>
              <a:gd name="connsiteY459" fmla="*/ 4227150 h 6858000"/>
              <a:gd name="connsiteX460" fmla="*/ 2151029 w 7467600"/>
              <a:gd name="connsiteY460" fmla="*/ 4146947 h 6858000"/>
              <a:gd name="connsiteX461" fmla="*/ 3563434 w 7467600"/>
              <a:gd name="connsiteY461" fmla="*/ 4469115 h 6858000"/>
              <a:gd name="connsiteX462" fmla="*/ 3177952 w 7467600"/>
              <a:gd name="connsiteY462" fmla="*/ 3657386 h 6858000"/>
              <a:gd name="connsiteX463" fmla="*/ 3189263 w 7467600"/>
              <a:gd name="connsiteY463" fmla="*/ 3625726 h 6858000"/>
              <a:gd name="connsiteX464" fmla="*/ 3560912 w 7467600"/>
              <a:gd name="connsiteY464" fmla="*/ 4079863 h 6858000"/>
              <a:gd name="connsiteX465" fmla="*/ 3626636 w 7467600"/>
              <a:gd name="connsiteY465" fmla="*/ 4512230 h 6858000"/>
              <a:gd name="connsiteX466" fmla="*/ 3653088 w 7467600"/>
              <a:gd name="connsiteY466" fmla="*/ 4521417 h 6858000"/>
              <a:gd name="connsiteX467" fmla="*/ 3988128 w 7467600"/>
              <a:gd name="connsiteY467" fmla="*/ 4817267 h 6858000"/>
              <a:gd name="connsiteX468" fmla="*/ 4830582 w 7467600"/>
              <a:gd name="connsiteY468" fmla="*/ 4676000 h 6858000"/>
              <a:gd name="connsiteX469" fmla="*/ 4830100 w 7467600"/>
              <a:gd name="connsiteY469" fmla="*/ 4675554 h 6858000"/>
              <a:gd name="connsiteX470" fmla="*/ 4036318 w 7467600"/>
              <a:gd name="connsiteY470" fmla="*/ 4147013 h 6858000"/>
              <a:gd name="connsiteX471" fmla="*/ 3432098 w 7467600"/>
              <a:gd name="connsiteY471" fmla="*/ 3537312 h 6858000"/>
              <a:gd name="connsiteX472" fmla="*/ 3446761 w 7467600"/>
              <a:gd name="connsiteY472" fmla="*/ 3461278 h 6858000"/>
              <a:gd name="connsiteX473" fmla="*/ 4419733 w 7467600"/>
              <a:gd name="connsiteY473" fmla="*/ 3963555 h 6858000"/>
              <a:gd name="connsiteX474" fmla="*/ 4781371 w 7467600"/>
              <a:gd name="connsiteY474" fmla="*/ 4458604 h 6858000"/>
              <a:gd name="connsiteX475" fmla="*/ 4780440 w 7467600"/>
              <a:gd name="connsiteY475" fmla="*/ 4470290 h 6858000"/>
              <a:gd name="connsiteX476" fmla="*/ 4898954 w 7467600"/>
              <a:gd name="connsiteY476" fmla="*/ 4662092 h 6858000"/>
              <a:gd name="connsiteX477" fmla="*/ 4900699 w 7467600"/>
              <a:gd name="connsiteY477" fmla="*/ 4670867 h 6858000"/>
              <a:gd name="connsiteX478" fmla="*/ 5714511 w 7467600"/>
              <a:gd name="connsiteY478" fmla="*/ 4663483 h 6858000"/>
              <a:gd name="connsiteX479" fmla="*/ 5464793 w 7467600"/>
              <a:gd name="connsiteY479" fmla="*/ 4393556 h 6858000"/>
              <a:gd name="connsiteX480" fmla="*/ 5461897 w 7467600"/>
              <a:gd name="connsiteY480" fmla="*/ 4390879 h 6858000"/>
              <a:gd name="connsiteX481" fmla="*/ 4294126 w 7467600"/>
              <a:gd name="connsiteY481" fmla="*/ 3303048 h 6858000"/>
              <a:gd name="connsiteX482" fmla="*/ 4305321 w 7467600"/>
              <a:gd name="connsiteY482" fmla="*/ 3256953 h 6858000"/>
              <a:gd name="connsiteX483" fmla="*/ 4949299 w 7467600"/>
              <a:gd name="connsiteY483" fmla="*/ 3766336 h 6858000"/>
              <a:gd name="connsiteX484" fmla="*/ 5291452 w 7467600"/>
              <a:gd name="connsiteY484" fmla="*/ 4076801 h 6858000"/>
              <a:gd name="connsiteX485" fmla="*/ 5434998 w 7467600"/>
              <a:gd name="connsiteY485" fmla="*/ 4254100 h 6858000"/>
              <a:gd name="connsiteX486" fmla="*/ 5351015 w 7467600"/>
              <a:gd name="connsiteY486" fmla="*/ 3760989 h 6858000"/>
              <a:gd name="connsiteX487" fmla="*/ 5413780 w 7467600"/>
              <a:gd name="connsiteY487" fmla="*/ 2966265 h 6858000"/>
              <a:gd name="connsiteX488" fmla="*/ 5425627 w 7467600"/>
              <a:gd name="connsiteY488" fmla="*/ 2954192 h 6858000"/>
              <a:gd name="connsiteX489" fmla="*/ 6604735 w 7467600"/>
              <a:gd name="connsiteY489" fmla="*/ 2041381 h 6858000"/>
              <a:gd name="connsiteX490" fmla="*/ 7204487 w 7467600"/>
              <a:gd name="connsiteY490" fmla="*/ 2742112 h 6858000"/>
              <a:gd name="connsiteX491" fmla="*/ 7131592 w 7467600"/>
              <a:gd name="connsiteY491" fmla="*/ 2672096 h 6858000"/>
              <a:gd name="connsiteX492" fmla="*/ 6996344 w 7467600"/>
              <a:gd name="connsiteY492" fmla="*/ 2518310 h 6858000"/>
              <a:gd name="connsiteX493" fmla="*/ 6735495 w 7467600"/>
              <a:gd name="connsiteY493" fmla="*/ 2196890 h 6858000"/>
              <a:gd name="connsiteX494" fmla="*/ 6721901 w 7467600"/>
              <a:gd name="connsiteY494" fmla="*/ 2179274 h 6858000"/>
              <a:gd name="connsiteX495" fmla="*/ 6604735 w 7467600"/>
              <a:gd name="connsiteY495" fmla="*/ 2041381 h 6858000"/>
              <a:gd name="connsiteX496" fmla="*/ 6591670 w 7467600"/>
              <a:gd name="connsiteY496" fmla="*/ 1988277 h 6858000"/>
              <a:gd name="connsiteX497" fmla="*/ 6747349 w 7467600"/>
              <a:gd name="connsiteY497" fmla="*/ 2160069 h 6858000"/>
              <a:gd name="connsiteX498" fmla="*/ 6760943 w 7467600"/>
              <a:gd name="connsiteY498" fmla="*/ 2177686 h 6858000"/>
              <a:gd name="connsiteX499" fmla="*/ 7021065 w 7467600"/>
              <a:gd name="connsiteY499" fmla="*/ 2498102 h 6858000"/>
              <a:gd name="connsiteX500" fmla="*/ 7155223 w 7467600"/>
              <a:gd name="connsiteY500" fmla="*/ 2650386 h 6858000"/>
              <a:gd name="connsiteX501" fmla="*/ 7203167 w 7467600"/>
              <a:gd name="connsiteY501" fmla="*/ 2697288 h 6858000"/>
              <a:gd name="connsiteX502" fmla="*/ 6937703 w 7467600"/>
              <a:gd name="connsiteY502" fmla="*/ 2321981 h 6858000"/>
              <a:gd name="connsiteX503" fmla="*/ 6591670 w 7467600"/>
              <a:gd name="connsiteY503" fmla="*/ 1988277 h 6858000"/>
              <a:gd name="connsiteX504" fmla="*/ 5798671 w 7467600"/>
              <a:gd name="connsiteY504" fmla="*/ 1981601 h 6858000"/>
              <a:gd name="connsiteX505" fmla="*/ 5754709 w 7467600"/>
              <a:gd name="connsiteY505" fmla="*/ 2071454 h 6858000"/>
              <a:gd name="connsiteX506" fmla="*/ 5763044 w 7467600"/>
              <a:gd name="connsiteY506" fmla="*/ 2842206 h 6858000"/>
              <a:gd name="connsiteX507" fmla="*/ 5764974 w 7467600"/>
              <a:gd name="connsiteY507" fmla="*/ 2799609 h 6858000"/>
              <a:gd name="connsiteX508" fmla="*/ 5767665 w 7467600"/>
              <a:gd name="connsiteY508" fmla="*/ 2666409 h 6858000"/>
              <a:gd name="connsiteX509" fmla="*/ 5763055 w 7467600"/>
              <a:gd name="connsiteY509" fmla="*/ 2579705 h 6858000"/>
              <a:gd name="connsiteX510" fmla="*/ 5758079 w 7467600"/>
              <a:gd name="connsiteY510" fmla="*/ 2492508 h 6858000"/>
              <a:gd name="connsiteX511" fmla="*/ 5779325 w 7467600"/>
              <a:gd name="connsiteY511" fmla="*/ 2197069 h 6858000"/>
              <a:gd name="connsiteX512" fmla="*/ 5798671 w 7467600"/>
              <a:gd name="connsiteY512" fmla="*/ 1981601 h 6858000"/>
              <a:gd name="connsiteX513" fmla="*/ 5829202 w 7467600"/>
              <a:gd name="connsiteY513" fmla="*/ 1971679 h 6858000"/>
              <a:gd name="connsiteX514" fmla="*/ 5809558 w 7467600"/>
              <a:gd name="connsiteY514" fmla="*/ 2198043 h 6858000"/>
              <a:gd name="connsiteX515" fmla="*/ 5788653 w 7467600"/>
              <a:gd name="connsiteY515" fmla="*/ 2489430 h 6858000"/>
              <a:gd name="connsiteX516" fmla="*/ 5793439 w 7467600"/>
              <a:gd name="connsiteY516" fmla="*/ 2575235 h 6858000"/>
              <a:gd name="connsiteX517" fmla="*/ 5796837 w 7467600"/>
              <a:gd name="connsiteY517" fmla="*/ 2637633 h 6858000"/>
              <a:gd name="connsiteX518" fmla="*/ 5818614 w 7467600"/>
              <a:gd name="connsiteY518" fmla="*/ 2473055 h 6858000"/>
              <a:gd name="connsiteX519" fmla="*/ 5829202 w 7467600"/>
              <a:gd name="connsiteY519" fmla="*/ 1971679 h 6858000"/>
              <a:gd name="connsiteX520" fmla="*/ 5911389 w 7467600"/>
              <a:gd name="connsiteY520" fmla="*/ 1898371 h 6858000"/>
              <a:gd name="connsiteX521" fmla="*/ 6237627 w 7467600"/>
              <a:gd name="connsiteY521" fmla="*/ 2231921 h 6858000"/>
              <a:gd name="connsiteX522" fmla="*/ 5911389 w 7467600"/>
              <a:gd name="connsiteY522" fmla="*/ 1898371 h 6858000"/>
              <a:gd name="connsiteX523" fmla="*/ 6944437 w 7467600"/>
              <a:gd name="connsiteY523" fmla="*/ 1575402 h 6858000"/>
              <a:gd name="connsiteX524" fmla="*/ 6304730 w 7467600"/>
              <a:gd name="connsiteY524" fmla="*/ 1766654 h 6858000"/>
              <a:gd name="connsiteX525" fmla="*/ 6944437 w 7467600"/>
              <a:gd name="connsiteY525" fmla="*/ 1575402 h 6858000"/>
              <a:gd name="connsiteX526" fmla="*/ 7019523 w 7467600"/>
              <a:gd name="connsiteY526" fmla="*/ 1519450 h 6858000"/>
              <a:gd name="connsiteX527" fmla="*/ 6298091 w 7467600"/>
              <a:gd name="connsiteY527" fmla="*/ 1737122 h 6858000"/>
              <a:gd name="connsiteX528" fmla="*/ 7019523 w 7467600"/>
              <a:gd name="connsiteY528" fmla="*/ 1519450 h 6858000"/>
              <a:gd name="connsiteX529" fmla="*/ 2399523 w 7467600"/>
              <a:gd name="connsiteY529" fmla="*/ 1428234 h 6858000"/>
              <a:gd name="connsiteX530" fmla="*/ 2224982 w 7467600"/>
              <a:gd name="connsiteY530" fmla="*/ 1826201 h 6858000"/>
              <a:gd name="connsiteX531" fmla="*/ 2096099 w 7467600"/>
              <a:gd name="connsiteY531" fmla="*/ 2345900 h 6858000"/>
              <a:gd name="connsiteX532" fmla="*/ 2283317 w 7467600"/>
              <a:gd name="connsiteY532" fmla="*/ 1796925 h 6858000"/>
              <a:gd name="connsiteX533" fmla="*/ 2399523 w 7467600"/>
              <a:gd name="connsiteY533" fmla="*/ 1428234 h 6858000"/>
              <a:gd name="connsiteX534" fmla="*/ 2448558 w 7467600"/>
              <a:gd name="connsiteY534" fmla="*/ 1373435 h 6858000"/>
              <a:gd name="connsiteX535" fmla="*/ 2312521 w 7467600"/>
              <a:gd name="connsiteY535" fmla="*/ 1806140 h 6858000"/>
              <a:gd name="connsiteX536" fmla="*/ 2127533 w 7467600"/>
              <a:gd name="connsiteY536" fmla="*/ 2348380 h 6858000"/>
              <a:gd name="connsiteX537" fmla="*/ 2358080 w 7467600"/>
              <a:gd name="connsiteY537" fmla="*/ 1866134 h 6858000"/>
              <a:gd name="connsiteX538" fmla="*/ 2407436 w 7467600"/>
              <a:gd name="connsiteY538" fmla="*/ 1651070 h 6858000"/>
              <a:gd name="connsiteX539" fmla="*/ 2448558 w 7467600"/>
              <a:gd name="connsiteY539" fmla="*/ 1373435 h 6858000"/>
              <a:gd name="connsiteX540" fmla="*/ 278707 w 7467600"/>
              <a:gd name="connsiteY540" fmla="*/ 1352270 h 6858000"/>
              <a:gd name="connsiteX541" fmla="*/ 321570 w 7467600"/>
              <a:gd name="connsiteY541" fmla="*/ 1861610 h 6858000"/>
              <a:gd name="connsiteX542" fmla="*/ 294281 w 7467600"/>
              <a:gd name="connsiteY542" fmla="*/ 1440658 h 6858000"/>
              <a:gd name="connsiteX543" fmla="*/ 278707 w 7467600"/>
              <a:gd name="connsiteY543" fmla="*/ 1352270 h 6858000"/>
              <a:gd name="connsiteX544" fmla="*/ 1423821 w 7467600"/>
              <a:gd name="connsiteY544" fmla="*/ 1351958 h 6858000"/>
              <a:gd name="connsiteX545" fmla="*/ 1638521 w 7467600"/>
              <a:gd name="connsiteY545" fmla="*/ 1908470 h 6858000"/>
              <a:gd name="connsiteX546" fmla="*/ 1754199 w 7467600"/>
              <a:gd name="connsiteY546" fmla="*/ 2149284 h 6858000"/>
              <a:gd name="connsiteX547" fmla="*/ 1908359 w 7467600"/>
              <a:gd name="connsiteY547" fmla="*/ 2364988 h 6858000"/>
              <a:gd name="connsiteX548" fmla="*/ 1647661 w 7467600"/>
              <a:gd name="connsiteY548" fmla="*/ 1825945 h 6858000"/>
              <a:gd name="connsiteX549" fmla="*/ 1423821 w 7467600"/>
              <a:gd name="connsiteY549" fmla="*/ 1351958 h 6858000"/>
              <a:gd name="connsiteX550" fmla="*/ 1431890 w 7467600"/>
              <a:gd name="connsiteY550" fmla="*/ 1306475 h 6858000"/>
              <a:gd name="connsiteX551" fmla="*/ 1507597 w 7467600"/>
              <a:gd name="connsiteY551" fmla="*/ 1446132 h 6858000"/>
              <a:gd name="connsiteX552" fmla="*/ 1674586 w 7467600"/>
              <a:gd name="connsiteY552" fmla="*/ 1813832 h 6858000"/>
              <a:gd name="connsiteX553" fmla="*/ 1815950 w 7467600"/>
              <a:gd name="connsiteY553" fmla="*/ 2128564 h 6858000"/>
              <a:gd name="connsiteX554" fmla="*/ 1984242 w 7467600"/>
              <a:gd name="connsiteY554" fmla="*/ 2430829 h 6858000"/>
              <a:gd name="connsiteX555" fmla="*/ 2014023 w 7467600"/>
              <a:gd name="connsiteY555" fmla="*/ 2450995 h 6858000"/>
              <a:gd name="connsiteX556" fmla="*/ 1747337 w 7467600"/>
              <a:gd name="connsiteY556" fmla="*/ 1855264 h 6858000"/>
              <a:gd name="connsiteX557" fmla="*/ 1533749 w 7467600"/>
              <a:gd name="connsiteY557" fmla="*/ 1478656 h 6858000"/>
              <a:gd name="connsiteX558" fmla="*/ 1431890 w 7467600"/>
              <a:gd name="connsiteY558" fmla="*/ 1306475 h 6858000"/>
              <a:gd name="connsiteX559" fmla="*/ 5052692 w 7467600"/>
              <a:gd name="connsiteY559" fmla="*/ 1292994 h 6858000"/>
              <a:gd name="connsiteX560" fmla="*/ 5200661 w 7467600"/>
              <a:gd name="connsiteY560" fmla="*/ 1635186 h 6858000"/>
              <a:gd name="connsiteX561" fmla="*/ 5297138 w 7467600"/>
              <a:gd name="connsiteY561" fmla="*/ 1906351 h 6858000"/>
              <a:gd name="connsiteX562" fmla="*/ 5052692 w 7467600"/>
              <a:gd name="connsiteY562" fmla="*/ 1292994 h 6858000"/>
              <a:gd name="connsiteX563" fmla="*/ 5009948 w 7467600"/>
              <a:gd name="connsiteY563" fmla="*/ 1273619 h 6858000"/>
              <a:gd name="connsiteX564" fmla="*/ 5121777 w 7467600"/>
              <a:gd name="connsiteY564" fmla="*/ 1654213 h 6858000"/>
              <a:gd name="connsiteX565" fmla="*/ 5293545 w 7467600"/>
              <a:gd name="connsiteY565" fmla="*/ 2072247 h 6858000"/>
              <a:gd name="connsiteX566" fmla="*/ 5294042 w 7467600"/>
              <a:gd name="connsiteY566" fmla="*/ 2065019 h 6858000"/>
              <a:gd name="connsiteX567" fmla="*/ 5171936 w 7467600"/>
              <a:gd name="connsiteY567" fmla="*/ 1647613 h 6858000"/>
              <a:gd name="connsiteX568" fmla="*/ 5009948 w 7467600"/>
              <a:gd name="connsiteY568" fmla="*/ 1273619 h 6858000"/>
              <a:gd name="connsiteX569" fmla="*/ 655236 w 7467600"/>
              <a:gd name="connsiteY569" fmla="*/ 1268632 h 6858000"/>
              <a:gd name="connsiteX570" fmla="*/ 839521 w 7467600"/>
              <a:gd name="connsiteY570" fmla="*/ 1685315 h 6858000"/>
              <a:gd name="connsiteX571" fmla="*/ 1109416 w 7467600"/>
              <a:gd name="connsiteY571" fmla="*/ 2061663 h 6858000"/>
              <a:gd name="connsiteX572" fmla="*/ 1298300 w 7467600"/>
              <a:gd name="connsiteY572" fmla="*/ 2247742 h 6858000"/>
              <a:gd name="connsiteX573" fmla="*/ 1125871 w 7467600"/>
              <a:gd name="connsiteY573" fmla="*/ 1989513 h 6858000"/>
              <a:gd name="connsiteX574" fmla="*/ 981574 w 7467600"/>
              <a:gd name="connsiteY574" fmla="*/ 1783157 h 6858000"/>
              <a:gd name="connsiteX575" fmla="*/ 922198 w 7467600"/>
              <a:gd name="connsiteY575" fmla="*/ 1677437 h 6858000"/>
              <a:gd name="connsiteX576" fmla="*/ 869293 w 7467600"/>
              <a:gd name="connsiteY576" fmla="*/ 1583214 h 6858000"/>
              <a:gd name="connsiteX577" fmla="*/ 751431 w 7467600"/>
              <a:gd name="connsiteY577" fmla="*/ 1405731 h 6858000"/>
              <a:gd name="connsiteX578" fmla="*/ 655236 w 7467600"/>
              <a:gd name="connsiteY578" fmla="*/ 1268632 h 6858000"/>
              <a:gd name="connsiteX579" fmla="*/ 6516292 w 7467600"/>
              <a:gd name="connsiteY579" fmla="*/ 1263064 h 6858000"/>
              <a:gd name="connsiteX580" fmla="*/ 5736320 w 7467600"/>
              <a:gd name="connsiteY580" fmla="*/ 1501803 h 6858000"/>
              <a:gd name="connsiteX581" fmla="*/ 6516292 w 7467600"/>
              <a:gd name="connsiteY581" fmla="*/ 1263064 h 6858000"/>
              <a:gd name="connsiteX582" fmla="*/ 291466 w 7467600"/>
              <a:gd name="connsiteY582" fmla="*/ 1250369 h 6858000"/>
              <a:gd name="connsiteX583" fmla="*/ 323180 w 7467600"/>
              <a:gd name="connsiteY583" fmla="*/ 1435283 h 6858000"/>
              <a:gd name="connsiteX584" fmla="*/ 349381 w 7467600"/>
              <a:gd name="connsiteY584" fmla="*/ 1875041 h 6858000"/>
              <a:gd name="connsiteX585" fmla="*/ 374363 w 7467600"/>
              <a:gd name="connsiteY585" fmla="*/ 1506494 h 6858000"/>
              <a:gd name="connsiteX586" fmla="*/ 302168 w 7467600"/>
              <a:gd name="connsiteY586" fmla="*/ 1274495 h 6858000"/>
              <a:gd name="connsiteX587" fmla="*/ 291466 w 7467600"/>
              <a:gd name="connsiteY587" fmla="*/ 1250369 h 6858000"/>
              <a:gd name="connsiteX588" fmla="*/ 678222 w 7467600"/>
              <a:gd name="connsiteY588" fmla="*/ 1248670 h 6858000"/>
              <a:gd name="connsiteX589" fmla="*/ 775536 w 7467600"/>
              <a:gd name="connsiteY589" fmla="*/ 1388015 h 6858000"/>
              <a:gd name="connsiteX590" fmla="*/ 894529 w 7467600"/>
              <a:gd name="connsiteY590" fmla="*/ 1567739 h 6858000"/>
              <a:gd name="connsiteX591" fmla="*/ 948000 w 7467600"/>
              <a:gd name="connsiteY591" fmla="*/ 1663088 h 6858000"/>
              <a:gd name="connsiteX592" fmla="*/ 1006812 w 7467600"/>
              <a:gd name="connsiteY592" fmla="*/ 1767683 h 6858000"/>
              <a:gd name="connsiteX593" fmla="*/ 1149133 w 7467600"/>
              <a:gd name="connsiteY593" fmla="*/ 1971513 h 6858000"/>
              <a:gd name="connsiteX594" fmla="*/ 1333952 w 7467600"/>
              <a:gd name="connsiteY594" fmla="*/ 2251620 h 6858000"/>
              <a:gd name="connsiteX595" fmla="*/ 1337329 w 7467600"/>
              <a:gd name="connsiteY595" fmla="*/ 2258350 h 6858000"/>
              <a:gd name="connsiteX596" fmla="*/ 1014726 w 7467600"/>
              <a:gd name="connsiteY596" fmla="*/ 1615556 h 6858000"/>
              <a:gd name="connsiteX597" fmla="*/ 678222 w 7467600"/>
              <a:gd name="connsiteY597" fmla="*/ 1248670 h 6858000"/>
              <a:gd name="connsiteX598" fmla="*/ 6691602 w 7467600"/>
              <a:gd name="connsiteY598" fmla="*/ 1140573 h 6858000"/>
              <a:gd name="connsiteX599" fmla="*/ 6571100 w 7467600"/>
              <a:gd name="connsiteY599" fmla="*/ 1183662 h 6858000"/>
              <a:gd name="connsiteX600" fmla="*/ 6241687 w 7467600"/>
              <a:gd name="connsiteY600" fmla="*/ 1257600 h 6858000"/>
              <a:gd name="connsiteX601" fmla="*/ 5693009 w 7467600"/>
              <a:gd name="connsiteY601" fmla="*/ 1478256 h 6858000"/>
              <a:gd name="connsiteX602" fmla="*/ 6548420 w 7467600"/>
              <a:gd name="connsiteY602" fmla="*/ 1214599 h 6858000"/>
              <a:gd name="connsiteX603" fmla="*/ 6605473 w 7467600"/>
              <a:gd name="connsiteY603" fmla="*/ 1184686 h 6858000"/>
              <a:gd name="connsiteX604" fmla="*/ 6691602 w 7467600"/>
              <a:gd name="connsiteY604" fmla="*/ 1140573 h 6858000"/>
              <a:gd name="connsiteX605" fmla="*/ 4002475 w 7467600"/>
              <a:gd name="connsiteY605" fmla="*/ 1037802 h 6858000"/>
              <a:gd name="connsiteX606" fmla="*/ 4000324 w 7467600"/>
              <a:gd name="connsiteY606" fmla="*/ 1039362 h 6858000"/>
              <a:gd name="connsiteX607" fmla="*/ 4002862 w 7467600"/>
              <a:gd name="connsiteY607" fmla="*/ 1042866 h 6858000"/>
              <a:gd name="connsiteX608" fmla="*/ 4002475 w 7467600"/>
              <a:gd name="connsiteY608" fmla="*/ 1037802 h 6858000"/>
              <a:gd name="connsiteX609" fmla="*/ 506322 w 7467600"/>
              <a:gd name="connsiteY609" fmla="*/ 1020997 h 6858000"/>
              <a:gd name="connsiteX610" fmla="*/ 533068 w 7467600"/>
              <a:gd name="connsiteY610" fmla="*/ 1029409 h 6858000"/>
              <a:gd name="connsiteX611" fmla="*/ 1232525 w 7467600"/>
              <a:gd name="connsiteY611" fmla="*/ 1804675 h 6858000"/>
              <a:gd name="connsiteX612" fmla="*/ 1388858 w 7467600"/>
              <a:gd name="connsiteY612" fmla="*/ 2368011 h 6858000"/>
              <a:gd name="connsiteX613" fmla="*/ 1384098 w 7467600"/>
              <a:gd name="connsiteY613" fmla="*/ 2378125 h 6858000"/>
              <a:gd name="connsiteX614" fmla="*/ 1425393 w 7467600"/>
              <a:gd name="connsiteY614" fmla="*/ 2589124 h 6858000"/>
              <a:gd name="connsiteX615" fmla="*/ 1424001 w 7467600"/>
              <a:gd name="connsiteY615" fmla="*/ 2597541 h 6858000"/>
              <a:gd name="connsiteX616" fmla="*/ 2152729 w 7467600"/>
              <a:gd name="connsiteY616" fmla="*/ 2864487 h 6858000"/>
              <a:gd name="connsiteX617" fmla="*/ 2020609 w 7467600"/>
              <a:gd name="connsiteY617" fmla="*/ 2539671 h 6858000"/>
              <a:gd name="connsiteX618" fmla="*/ 2018920 w 7467600"/>
              <a:gd name="connsiteY618" fmla="*/ 2536309 h 6858000"/>
              <a:gd name="connsiteX619" fmla="*/ 1342441 w 7467600"/>
              <a:gd name="connsiteY619" fmla="*/ 1173017 h 6858000"/>
              <a:gd name="connsiteX620" fmla="*/ 1367925 w 7467600"/>
              <a:gd name="connsiteY620" fmla="*/ 1135648 h 6858000"/>
              <a:gd name="connsiteX621" fmla="*/ 1771401 w 7467600"/>
              <a:gd name="connsiteY621" fmla="*/ 1806673 h 6858000"/>
              <a:gd name="connsiteX622" fmla="*/ 1972385 w 7467600"/>
              <a:gd name="connsiteY622" fmla="*/ 2198735 h 6858000"/>
              <a:gd name="connsiteX623" fmla="*/ 2040892 w 7467600"/>
              <a:gd name="connsiteY623" fmla="*/ 2405205 h 6858000"/>
              <a:gd name="connsiteX624" fmla="*/ 2131689 w 7467600"/>
              <a:gd name="connsiteY624" fmla="*/ 1936926 h 6858000"/>
              <a:gd name="connsiteX625" fmla="*/ 2454820 w 7467600"/>
              <a:gd name="connsiteY625" fmla="*/ 1248808 h 6858000"/>
              <a:gd name="connsiteX626" fmla="*/ 2492512 w 7467600"/>
              <a:gd name="connsiteY626" fmla="*/ 1302920 h 6858000"/>
              <a:gd name="connsiteX627" fmla="*/ 2081216 w 7467600"/>
              <a:gd name="connsiteY627" fmla="*/ 2527513 h 6858000"/>
              <a:gd name="connsiteX628" fmla="*/ 2081211 w 7467600"/>
              <a:gd name="connsiteY628" fmla="*/ 2528916 h 6858000"/>
              <a:gd name="connsiteX629" fmla="*/ 2199067 w 7467600"/>
              <a:gd name="connsiteY629" fmla="*/ 2884061 h 6858000"/>
              <a:gd name="connsiteX630" fmla="*/ 3192586 w 7467600"/>
              <a:gd name="connsiteY630" fmla="*/ 3411496 h 6858000"/>
              <a:gd name="connsiteX631" fmla="*/ 3182620 w 7467600"/>
              <a:gd name="connsiteY631" fmla="*/ 3483279 h 6858000"/>
              <a:gd name="connsiteX632" fmla="*/ 2435119 w 7467600"/>
              <a:gd name="connsiteY632" fmla="*/ 3080173 h 6858000"/>
              <a:gd name="connsiteX633" fmla="*/ 2410152 w 7467600"/>
              <a:gd name="connsiteY633" fmla="*/ 3063751 h 6858000"/>
              <a:gd name="connsiteX634" fmla="*/ 2408099 w 7467600"/>
              <a:gd name="connsiteY634" fmla="*/ 3064403 h 6858000"/>
              <a:gd name="connsiteX635" fmla="*/ 2407218 w 7467600"/>
              <a:gd name="connsiteY635" fmla="*/ 3070324 h 6858000"/>
              <a:gd name="connsiteX636" fmla="*/ 2380138 w 7467600"/>
              <a:gd name="connsiteY636" fmla="*/ 3099341 h 6858000"/>
              <a:gd name="connsiteX637" fmla="*/ 1765923 w 7467600"/>
              <a:gd name="connsiteY637" fmla="*/ 3581043 h 6858000"/>
              <a:gd name="connsiteX638" fmla="*/ 1702258 w 7467600"/>
              <a:gd name="connsiteY638" fmla="*/ 3612286 h 6858000"/>
              <a:gd name="connsiteX639" fmla="*/ 1538370 w 7467600"/>
              <a:gd name="connsiteY639" fmla="*/ 3811804 h 6858000"/>
              <a:gd name="connsiteX640" fmla="*/ 542867 w 7467600"/>
              <a:gd name="connsiteY640" fmla="*/ 4944092 h 6858000"/>
              <a:gd name="connsiteX641" fmla="*/ 515800 w 7467600"/>
              <a:gd name="connsiteY641" fmla="*/ 4862180 h 6858000"/>
              <a:gd name="connsiteX642" fmla="*/ 909145 w 7467600"/>
              <a:gd name="connsiteY642" fmla="*/ 4199225 h 6858000"/>
              <a:gd name="connsiteX643" fmla="*/ 1214067 w 7467600"/>
              <a:gd name="connsiteY643" fmla="*/ 3908561 h 6858000"/>
              <a:gd name="connsiteX644" fmla="*/ 640967 w 7467600"/>
              <a:gd name="connsiteY644" fmla="*/ 4105601 h 6858000"/>
              <a:gd name="connsiteX645" fmla="*/ 112563 w 7467600"/>
              <a:gd name="connsiteY645" fmla="*/ 4396952 h 6858000"/>
              <a:gd name="connsiteX646" fmla="*/ 0 w 7467600"/>
              <a:gd name="connsiteY646" fmla="*/ 4466006 h 6858000"/>
              <a:gd name="connsiteX647" fmla="*/ 0 w 7467600"/>
              <a:gd name="connsiteY647" fmla="*/ 4233763 h 6858000"/>
              <a:gd name="connsiteX648" fmla="*/ 36881 w 7467600"/>
              <a:gd name="connsiteY648" fmla="*/ 4200118 h 6858000"/>
              <a:gd name="connsiteX649" fmla="*/ 910534 w 7467600"/>
              <a:gd name="connsiteY649" fmla="*/ 3629753 h 6858000"/>
              <a:gd name="connsiteX650" fmla="*/ 1578717 w 7467600"/>
              <a:gd name="connsiteY650" fmla="*/ 3575982 h 6858000"/>
              <a:gd name="connsiteX651" fmla="*/ 2338780 w 7467600"/>
              <a:gd name="connsiteY651" fmla="*/ 3033725 h 6858000"/>
              <a:gd name="connsiteX652" fmla="*/ 1807991 w 7467600"/>
              <a:gd name="connsiteY652" fmla="*/ 2807184 h 6858000"/>
              <a:gd name="connsiteX653" fmla="*/ 1416358 w 7467600"/>
              <a:gd name="connsiteY653" fmla="*/ 3112571 h 6858000"/>
              <a:gd name="connsiteX654" fmla="*/ 939066 w 7467600"/>
              <a:gd name="connsiteY654" fmla="*/ 3378798 h 6858000"/>
              <a:gd name="connsiteX655" fmla="*/ 115099 w 7467600"/>
              <a:gd name="connsiteY655" fmla="*/ 3607650 h 6858000"/>
              <a:gd name="connsiteX656" fmla="*/ 97284 w 7467600"/>
              <a:gd name="connsiteY656" fmla="*/ 3520393 h 6858000"/>
              <a:gd name="connsiteX657" fmla="*/ 922050 w 7467600"/>
              <a:gd name="connsiteY657" fmla="*/ 3074867 h 6858000"/>
              <a:gd name="connsiteX658" fmla="*/ 1405265 w 7467600"/>
              <a:gd name="connsiteY658" fmla="*/ 3016319 h 6858000"/>
              <a:gd name="connsiteX659" fmla="*/ 1407512 w 7467600"/>
              <a:gd name="connsiteY659" fmla="*/ 3018001 h 6858000"/>
              <a:gd name="connsiteX660" fmla="*/ 1726266 w 7467600"/>
              <a:gd name="connsiteY660" fmla="*/ 2777274 h 6858000"/>
              <a:gd name="connsiteX661" fmla="*/ 625390 w 7467600"/>
              <a:gd name="connsiteY661" fmla="*/ 2514541 h 6858000"/>
              <a:gd name="connsiteX662" fmla="*/ 619799 w 7467600"/>
              <a:gd name="connsiteY662" fmla="*/ 2527180 h 6858000"/>
              <a:gd name="connsiteX663" fmla="*/ 310030 w 7467600"/>
              <a:gd name="connsiteY663" fmla="*/ 2771818 h 6858000"/>
              <a:gd name="connsiteX664" fmla="*/ 173877 w 7467600"/>
              <a:gd name="connsiteY664" fmla="*/ 2937056 h 6858000"/>
              <a:gd name="connsiteX665" fmla="*/ 77889 w 7467600"/>
              <a:gd name="connsiteY665" fmla="*/ 3138440 h 6858000"/>
              <a:gd name="connsiteX666" fmla="*/ 0 w 7467600"/>
              <a:gd name="connsiteY666" fmla="*/ 3271395 h 6858000"/>
              <a:gd name="connsiteX667" fmla="*/ 0 w 7467600"/>
              <a:gd name="connsiteY667" fmla="*/ 3153002 h 6858000"/>
              <a:gd name="connsiteX668" fmla="*/ 2386 w 7467600"/>
              <a:gd name="connsiteY668" fmla="*/ 3149203 h 6858000"/>
              <a:gd name="connsiteX669" fmla="*/ 89753 w 7467600"/>
              <a:gd name="connsiteY669" fmla="*/ 2987702 h 6858000"/>
              <a:gd name="connsiteX670" fmla="*/ 76869 w 7467600"/>
              <a:gd name="connsiteY670" fmla="*/ 3005404 h 6858000"/>
              <a:gd name="connsiteX671" fmla="*/ 32049 w 7467600"/>
              <a:gd name="connsiteY671" fmla="*/ 3065814 h 6858000"/>
              <a:gd name="connsiteX672" fmla="*/ 0 w 7467600"/>
              <a:gd name="connsiteY672" fmla="*/ 3108744 h 6858000"/>
              <a:gd name="connsiteX673" fmla="*/ 0 w 7467600"/>
              <a:gd name="connsiteY673" fmla="*/ 3058059 h 6858000"/>
              <a:gd name="connsiteX674" fmla="*/ 7610 w 7467600"/>
              <a:gd name="connsiteY674" fmla="*/ 3047889 h 6858000"/>
              <a:gd name="connsiteX675" fmla="*/ 52419 w 7467600"/>
              <a:gd name="connsiteY675" fmla="*/ 2987479 h 6858000"/>
              <a:gd name="connsiteX676" fmla="*/ 59142 w 7467600"/>
              <a:gd name="connsiteY676" fmla="*/ 2978488 h 6858000"/>
              <a:gd name="connsiteX677" fmla="*/ 0 w 7467600"/>
              <a:gd name="connsiteY677" fmla="*/ 3015334 h 6858000"/>
              <a:gd name="connsiteX678" fmla="*/ 0 w 7467600"/>
              <a:gd name="connsiteY678" fmla="*/ 2914286 h 6858000"/>
              <a:gd name="connsiteX679" fmla="*/ 36383 w 7467600"/>
              <a:gd name="connsiteY679" fmla="*/ 2901128 h 6858000"/>
              <a:gd name="connsiteX680" fmla="*/ 156329 w 7467600"/>
              <a:gd name="connsiteY680" fmla="*/ 2840533 h 6858000"/>
              <a:gd name="connsiteX681" fmla="*/ 358355 w 7467600"/>
              <a:gd name="connsiteY681" fmla="*/ 2620471 h 6858000"/>
              <a:gd name="connsiteX682" fmla="*/ 510577 w 7467600"/>
              <a:gd name="connsiteY682" fmla="*/ 2501244 h 6858000"/>
              <a:gd name="connsiteX683" fmla="*/ 211967 w 7467600"/>
              <a:gd name="connsiteY683" fmla="*/ 2479171 h 6858000"/>
              <a:gd name="connsiteX684" fmla="*/ 0 w 7467600"/>
              <a:gd name="connsiteY684" fmla="*/ 2476398 h 6858000"/>
              <a:gd name="connsiteX685" fmla="*/ 0 w 7467600"/>
              <a:gd name="connsiteY685" fmla="*/ 2389189 h 6858000"/>
              <a:gd name="connsiteX686" fmla="*/ 103062 w 7467600"/>
              <a:gd name="connsiteY686" fmla="*/ 2389518 h 6858000"/>
              <a:gd name="connsiteX687" fmla="*/ 510734 w 7467600"/>
              <a:gd name="connsiteY687" fmla="*/ 2416201 h 6858000"/>
              <a:gd name="connsiteX688" fmla="*/ 279257 w 7467600"/>
              <a:gd name="connsiteY688" fmla="*/ 2092102 h 6858000"/>
              <a:gd name="connsiteX689" fmla="*/ 65265 w 7467600"/>
              <a:gd name="connsiteY689" fmla="*/ 2006049 h 6858000"/>
              <a:gd name="connsiteX690" fmla="*/ 0 w 7467600"/>
              <a:gd name="connsiteY690" fmla="*/ 1982532 h 6858000"/>
              <a:gd name="connsiteX691" fmla="*/ 0 w 7467600"/>
              <a:gd name="connsiteY691" fmla="*/ 1912789 h 6858000"/>
              <a:gd name="connsiteX692" fmla="*/ 97460 w 7467600"/>
              <a:gd name="connsiteY692" fmla="*/ 1953725 h 6858000"/>
              <a:gd name="connsiteX693" fmla="*/ 221272 w 7467600"/>
              <a:gd name="connsiteY693" fmla="*/ 1980766 h 6858000"/>
              <a:gd name="connsiteX694" fmla="*/ 116765 w 7467600"/>
              <a:gd name="connsiteY694" fmla="*/ 1911033 h 6858000"/>
              <a:gd name="connsiteX695" fmla="*/ 16405 w 7467600"/>
              <a:gd name="connsiteY695" fmla="*/ 1803412 h 6858000"/>
              <a:gd name="connsiteX696" fmla="*/ 0 w 7467600"/>
              <a:gd name="connsiteY696" fmla="*/ 1784777 h 6858000"/>
              <a:gd name="connsiteX697" fmla="*/ 0 w 7467600"/>
              <a:gd name="connsiteY697" fmla="*/ 1740082 h 6858000"/>
              <a:gd name="connsiteX698" fmla="*/ 39394 w 7467600"/>
              <a:gd name="connsiteY698" fmla="*/ 1784856 h 6858000"/>
              <a:gd name="connsiteX699" fmla="*/ 135813 w 7467600"/>
              <a:gd name="connsiteY699" fmla="*/ 1888838 h 6858000"/>
              <a:gd name="connsiteX700" fmla="*/ 242575 w 7467600"/>
              <a:gd name="connsiteY700" fmla="*/ 1958841 h 6858000"/>
              <a:gd name="connsiteX701" fmla="*/ 82197 w 7467600"/>
              <a:gd name="connsiteY701" fmla="*/ 1754826 h 6858000"/>
              <a:gd name="connsiteX702" fmla="*/ 0 w 7467600"/>
              <a:gd name="connsiteY702" fmla="*/ 1679650 h 6858000"/>
              <a:gd name="connsiteX703" fmla="*/ 0 w 7467600"/>
              <a:gd name="connsiteY703" fmla="*/ 1602463 h 6858000"/>
              <a:gd name="connsiteX704" fmla="*/ 84689 w 7467600"/>
              <a:gd name="connsiteY704" fmla="*/ 1677442 h 6858000"/>
              <a:gd name="connsiteX705" fmla="*/ 298437 w 7467600"/>
              <a:gd name="connsiteY705" fmla="*/ 1968019 h 6858000"/>
              <a:gd name="connsiteX706" fmla="*/ 227269 w 7467600"/>
              <a:gd name="connsiteY706" fmla="*/ 1114064 h 6858000"/>
              <a:gd name="connsiteX707" fmla="*/ 248003 w 7467600"/>
              <a:gd name="connsiteY707" fmla="*/ 1089613 h 6858000"/>
              <a:gd name="connsiteX708" fmla="*/ 427020 w 7467600"/>
              <a:gd name="connsiteY708" fmla="*/ 1619803 h 6858000"/>
              <a:gd name="connsiteX709" fmla="*/ 340345 w 7467600"/>
              <a:gd name="connsiteY709" fmla="*/ 2027739 h 6858000"/>
              <a:gd name="connsiteX710" fmla="*/ 360865 w 7467600"/>
              <a:gd name="connsiteY710" fmla="*/ 2044827 h 6858000"/>
              <a:gd name="connsiteX711" fmla="*/ 560414 w 7467600"/>
              <a:gd name="connsiteY711" fmla="*/ 2421457 h 6858000"/>
              <a:gd name="connsiteX712" fmla="*/ 1359703 w 7467600"/>
              <a:gd name="connsiteY712" fmla="*/ 2578554 h 6858000"/>
              <a:gd name="connsiteX713" fmla="*/ 1359422 w 7467600"/>
              <a:gd name="connsiteY713" fmla="*/ 2577994 h 6858000"/>
              <a:gd name="connsiteX714" fmla="*/ 828701 w 7467600"/>
              <a:gd name="connsiteY714" fmla="*/ 1839520 h 6858000"/>
              <a:gd name="connsiteX715" fmla="*/ 494427 w 7467600"/>
              <a:gd name="connsiteY715" fmla="*/ 1092333 h 6858000"/>
              <a:gd name="connsiteX716" fmla="*/ 506322 w 7467600"/>
              <a:gd name="connsiteY716" fmla="*/ 1020997 h 6858000"/>
              <a:gd name="connsiteX717" fmla="*/ 4570198 w 7467600"/>
              <a:gd name="connsiteY717" fmla="*/ 978081 h 6858000"/>
              <a:gd name="connsiteX718" fmla="*/ 4523691 w 7467600"/>
              <a:gd name="connsiteY718" fmla="*/ 1127776 h 6858000"/>
              <a:gd name="connsiteX719" fmla="*/ 4509875 w 7467600"/>
              <a:gd name="connsiteY719" fmla="*/ 1167552 h 6858000"/>
              <a:gd name="connsiteX720" fmla="*/ 4478168 w 7467600"/>
              <a:gd name="connsiteY720" fmla="*/ 1260735 h 6858000"/>
              <a:gd name="connsiteX721" fmla="*/ 4409309 w 7467600"/>
              <a:gd name="connsiteY721" fmla="*/ 1666996 h 6858000"/>
              <a:gd name="connsiteX722" fmla="*/ 4370031 w 7467600"/>
              <a:gd name="connsiteY722" fmla="*/ 1955666 h 6858000"/>
              <a:gd name="connsiteX723" fmla="*/ 4570198 w 7467600"/>
              <a:gd name="connsiteY723" fmla="*/ 978081 h 6858000"/>
              <a:gd name="connsiteX724" fmla="*/ 4557898 w 7467600"/>
              <a:gd name="connsiteY724" fmla="*/ 900011 h 6858000"/>
              <a:gd name="connsiteX725" fmla="*/ 4344840 w 7467600"/>
              <a:gd name="connsiteY725" fmla="*/ 1922038 h 6858000"/>
              <a:gd name="connsiteX726" fmla="*/ 4378710 w 7467600"/>
              <a:gd name="connsiteY726" fmla="*/ 1665516 h 6858000"/>
              <a:gd name="connsiteX727" fmla="*/ 4448798 w 7467600"/>
              <a:gd name="connsiteY727" fmla="*/ 1253024 h 6858000"/>
              <a:gd name="connsiteX728" fmla="*/ 4480315 w 7467600"/>
              <a:gd name="connsiteY728" fmla="*/ 1158454 h 6858000"/>
              <a:gd name="connsiteX729" fmla="*/ 4494133 w 7467600"/>
              <a:gd name="connsiteY729" fmla="*/ 1118676 h 6858000"/>
              <a:gd name="connsiteX730" fmla="*/ 4557898 w 7467600"/>
              <a:gd name="connsiteY730" fmla="*/ 900011 h 6858000"/>
              <a:gd name="connsiteX731" fmla="*/ 5870151 w 7467600"/>
              <a:gd name="connsiteY731" fmla="*/ 898890 h 6858000"/>
              <a:gd name="connsiteX732" fmla="*/ 5861335 w 7467600"/>
              <a:gd name="connsiteY732" fmla="*/ 899177 h 6858000"/>
              <a:gd name="connsiteX733" fmla="*/ 5843702 w 7467600"/>
              <a:gd name="connsiteY733" fmla="*/ 899748 h 6858000"/>
              <a:gd name="connsiteX734" fmla="*/ 5651107 w 7467600"/>
              <a:gd name="connsiteY734" fmla="*/ 920306 h 6858000"/>
              <a:gd name="connsiteX735" fmla="*/ 5459407 w 7467600"/>
              <a:gd name="connsiteY735" fmla="*/ 940975 h 6858000"/>
              <a:gd name="connsiteX736" fmla="*/ 5374846 w 7467600"/>
              <a:gd name="connsiteY736" fmla="*/ 941988 h 6858000"/>
              <a:gd name="connsiteX737" fmla="*/ 5256105 w 7467600"/>
              <a:gd name="connsiteY737" fmla="*/ 945632 h 6858000"/>
              <a:gd name="connsiteX738" fmla="*/ 5107071 w 7467600"/>
              <a:gd name="connsiteY738" fmla="*/ 969720 h 6858000"/>
              <a:gd name="connsiteX739" fmla="*/ 4998681 w 7467600"/>
              <a:gd name="connsiteY739" fmla="*/ 988771 h 6858000"/>
              <a:gd name="connsiteX740" fmla="*/ 5870151 w 7467600"/>
              <a:gd name="connsiteY740" fmla="*/ 898890 h 6858000"/>
              <a:gd name="connsiteX741" fmla="*/ 5504425 w 7467600"/>
              <a:gd name="connsiteY741" fmla="*/ 848067 h 6858000"/>
              <a:gd name="connsiteX742" fmla="*/ 4968849 w 7467600"/>
              <a:gd name="connsiteY742" fmla="*/ 962318 h 6858000"/>
              <a:gd name="connsiteX743" fmla="*/ 5104039 w 7467600"/>
              <a:gd name="connsiteY743" fmla="*/ 940634 h 6858000"/>
              <a:gd name="connsiteX744" fmla="*/ 5256311 w 7467600"/>
              <a:gd name="connsiteY744" fmla="*/ 916490 h 6858000"/>
              <a:gd name="connsiteX745" fmla="*/ 5377381 w 7467600"/>
              <a:gd name="connsiteY745" fmla="*/ 912671 h 6858000"/>
              <a:gd name="connsiteX746" fmla="*/ 5460148 w 7467600"/>
              <a:gd name="connsiteY746" fmla="*/ 911442 h 6858000"/>
              <a:gd name="connsiteX747" fmla="*/ 5648971 w 7467600"/>
              <a:gd name="connsiteY747" fmla="*/ 891331 h 6858000"/>
              <a:gd name="connsiteX748" fmla="*/ 5844807 w 7467600"/>
              <a:gd name="connsiteY748" fmla="*/ 870718 h 6858000"/>
              <a:gd name="connsiteX749" fmla="*/ 5862975 w 7467600"/>
              <a:gd name="connsiteY749" fmla="*/ 869756 h 6858000"/>
              <a:gd name="connsiteX750" fmla="*/ 5920887 w 7467600"/>
              <a:gd name="connsiteY750" fmla="*/ 865929 h 6858000"/>
              <a:gd name="connsiteX751" fmla="*/ 5504425 w 7467600"/>
              <a:gd name="connsiteY751" fmla="*/ 848067 h 6858000"/>
              <a:gd name="connsiteX752" fmla="*/ 3607114 w 7467600"/>
              <a:gd name="connsiteY752" fmla="*/ 467441 h 6858000"/>
              <a:gd name="connsiteX753" fmla="*/ 3296242 w 7467600"/>
              <a:gd name="connsiteY753" fmla="*/ 807991 h 6858000"/>
              <a:gd name="connsiteX754" fmla="*/ 3174674 w 7467600"/>
              <a:gd name="connsiteY754" fmla="*/ 919759 h 6858000"/>
              <a:gd name="connsiteX755" fmla="*/ 3042978 w 7467600"/>
              <a:gd name="connsiteY755" fmla="*/ 1054894 h 6858000"/>
              <a:gd name="connsiteX756" fmla="*/ 2968914 w 7467600"/>
              <a:gd name="connsiteY756" fmla="*/ 1133756 h 6858000"/>
              <a:gd name="connsiteX757" fmla="*/ 3103823 w 7467600"/>
              <a:gd name="connsiteY757" fmla="*/ 1026814 h 6858000"/>
              <a:gd name="connsiteX758" fmla="*/ 3607114 w 7467600"/>
              <a:gd name="connsiteY758" fmla="*/ 467441 h 6858000"/>
              <a:gd name="connsiteX759" fmla="*/ 3744487 w 7467600"/>
              <a:gd name="connsiteY759" fmla="*/ 383136 h 6858000"/>
              <a:gd name="connsiteX760" fmla="*/ 3970213 w 7467600"/>
              <a:gd name="connsiteY760" fmla="*/ 995559 h 6858000"/>
              <a:gd name="connsiteX761" fmla="*/ 3744487 w 7467600"/>
              <a:gd name="connsiteY761" fmla="*/ 383136 h 6858000"/>
              <a:gd name="connsiteX762" fmla="*/ 3624562 w 7467600"/>
              <a:gd name="connsiteY762" fmla="*/ 367041 h 6858000"/>
              <a:gd name="connsiteX763" fmla="*/ 3489712 w 7467600"/>
              <a:gd name="connsiteY763" fmla="*/ 485386 h 6858000"/>
              <a:gd name="connsiteX764" fmla="*/ 3182994 w 7467600"/>
              <a:gd name="connsiteY764" fmla="*/ 828265 h 6858000"/>
              <a:gd name="connsiteX765" fmla="*/ 2892114 w 7467600"/>
              <a:gd name="connsiteY765" fmla="*/ 1172635 h 6858000"/>
              <a:gd name="connsiteX766" fmla="*/ 3021459 w 7467600"/>
              <a:gd name="connsiteY766" fmla="*/ 1035385 h 6858000"/>
              <a:gd name="connsiteX767" fmla="*/ 3153873 w 7467600"/>
              <a:gd name="connsiteY767" fmla="*/ 898971 h 6858000"/>
              <a:gd name="connsiteX768" fmla="*/ 3276511 w 7467600"/>
              <a:gd name="connsiteY768" fmla="*/ 786423 h 6858000"/>
              <a:gd name="connsiteX769" fmla="*/ 3584154 w 7467600"/>
              <a:gd name="connsiteY769" fmla="*/ 448218 h 6858000"/>
              <a:gd name="connsiteX770" fmla="*/ 3624562 w 7467600"/>
              <a:gd name="connsiteY770" fmla="*/ 367041 h 6858000"/>
              <a:gd name="connsiteX771" fmla="*/ 3766672 w 7467600"/>
              <a:gd name="connsiteY771" fmla="*/ 359429 h 6858000"/>
              <a:gd name="connsiteX772" fmla="*/ 3996338 w 7467600"/>
              <a:gd name="connsiteY772" fmla="*/ 968237 h 6858000"/>
              <a:gd name="connsiteX773" fmla="*/ 3766672 w 7467600"/>
              <a:gd name="connsiteY773" fmla="*/ 359429 h 6858000"/>
              <a:gd name="connsiteX774" fmla="*/ 5805386 w 7467600"/>
              <a:gd name="connsiteY774" fmla="*/ 239240 h 6858000"/>
              <a:gd name="connsiteX775" fmla="*/ 5736947 w 7467600"/>
              <a:gd name="connsiteY775" fmla="*/ 261367 h 6858000"/>
              <a:gd name="connsiteX776" fmla="*/ 5427012 w 7467600"/>
              <a:gd name="connsiteY776" fmla="*/ 311272 h 6858000"/>
              <a:gd name="connsiteX777" fmla="*/ 5147818 w 7467600"/>
              <a:gd name="connsiteY777" fmla="*/ 322112 h 6858000"/>
              <a:gd name="connsiteX778" fmla="*/ 5060854 w 7467600"/>
              <a:gd name="connsiteY778" fmla="*/ 311882 h 6858000"/>
              <a:gd name="connsiteX779" fmla="*/ 4945989 w 7467600"/>
              <a:gd name="connsiteY779" fmla="*/ 300516 h 6858000"/>
              <a:gd name="connsiteX780" fmla="*/ 5410479 w 7467600"/>
              <a:gd name="connsiteY780" fmla="*/ 348434 h 6858000"/>
              <a:gd name="connsiteX781" fmla="*/ 5805386 w 7467600"/>
              <a:gd name="connsiteY781" fmla="*/ 239240 h 6858000"/>
              <a:gd name="connsiteX782" fmla="*/ 5905192 w 7467600"/>
              <a:gd name="connsiteY782" fmla="*/ 163079 h 6858000"/>
              <a:gd name="connsiteX783" fmla="*/ 5865655 w 7467600"/>
              <a:gd name="connsiteY783" fmla="*/ 171901 h 6858000"/>
              <a:gd name="connsiteX784" fmla="*/ 5259740 w 7467600"/>
              <a:gd name="connsiteY784" fmla="*/ 257013 h 6858000"/>
              <a:gd name="connsiteX785" fmla="*/ 5208466 w 7467600"/>
              <a:gd name="connsiteY785" fmla="*/ 257550 h 6858000"/>
              <a:gd name="connsiteX786" fmla="*/ 4980204 w 7467600"/>
              <a:gd name="connsiteY786" fmla="*/ 271903 h 6858000"/>
              <a:gd name="connsiteX787" fmla="*/ 5068068 w 7467600"/>
              <a:gd name="connsiteY787" fmla="*/ 282244 h 6858000"/>
              <a:gd name="connsiteX788" fmla="*/ 5153231 w 7467600"/>
              <a:gd name="connsiteY788" fmla="*/ 292240 h 6858000"/>
              <a:gd name="connsiteX789" fmla="*/ 5426491 w 7467600"/>
              <a:gd name="connsiteY789" fmla="*/ 281128 h 6858000"/>
              <a:gd name="connsiteX790" fmla="*/ 5731212 w 7467600"/>
              <a:gd name="connsiteY790" fmla="*/ 231951 h 6858000"/>
              <a:gd name="connsiteX791" fmla="*/ 5905192 w 7467600"/>
              <a:gd name="connsiteY791" fmla="*/ 163079 h 6858000"/>
              <a:gd name="connsiteX792" fmla="*/ 5944437 w 7467600"/>
              <a:gd name="connsiteY792" fmla="*/ 113829 h 6858000"/>
              <a:gd name="connsiteX793" fmla="*/ 5825032 w 7467600"/>
              <a:gd name="connsiteY793" fmla="*/ 146405 h 6858000"/>
              <a:gd name="connsiteX794" fmla="*/ 4955599 w 7467600"/>
              <a:gd name="connsiteY794" fmla="*/ 247008 h 6858000"/>
              <a:gd name="connsiteX795" fmla="*/ 5210104 w 7467600"/>
              <a:gd name="connsiteY795" fmla="*/ 228123 h 6858000"/>
              <a:gd name="connsiteX796" fmla="*/ 5261015 w 7467600"/>
              <a:gd name="connsiteY796" fmla="*/ 227087 h 6858000"/>
              <a:gd name="connsiteX797" fmla="*/ 5861181 w 7467600"/>
              <a:gd name="connsiteY797" fmla="*/ 143093 h 6858000"/>
              <a:gd name="connsiteX798" fmla="*/ 5961252 w 7467600"/>
              <a:gd name="connsiteY798" fmla="*/ 114820 h 6858000"/>
              <a:gd name="connsiteX799" fmla="*/ 5944437 w 7467600"/>
              <a:gd name="connsiteY799" fmla="*/ 113829 h 6858000"/>
              <a:gd name="connsiteX800" fmla="*/ 3882765 w 7467600"/>
              <a:gd name="connsiteY800" fmla="*/ 0 h 6858000"/>
              <a:gd name="connsiteX801" fmla="*/ 3995099 w 7467600"/>
              <a:gd name="connsiteY801" fmla="*/ 0 h 6858000"/>
              <a:gd name="connsiteX802" fmla="*/ 4163818 w 7467600"/>
              <a:gd name="connsiteY802" fmla="*/ 234104 h 6858000"/>
              <a:gd name="connsiteX803" fmla="*/ 4172099 w 7467600"/>
              <a:gd name="connsiteY803" fmla="*/ 234207 h 6858000"/>
              <a:gd name="connsiteX804" fmla="*/ 4784282 w 7467600"/>
              <a:gd name="connsiteY804" fmla="*/ 276561 h 6858000"/>
              <a:gd name="connsiteX805" fmla="*/ 4801687 w 7467600"/>
              <a:gd name="connsiteY805" fmla="*/ 267764 h 6858000"/>
              <a:gd name="connsiteX806" fmla="*/ 6082788 w 7467600"/>
              <a:gd name="connsiteY806" fmla="*/ 64119 h 6858000"/>
              <a:gd name="connsiteX807" fmla="*/ 6099442 w 7467600"/>
              <a:gd name="connsiteY807" fmla="*/ 82568 h 6858000"/>
              <a:gd name="connsiteX808" fmla="*/ 4804137 w 7467600"/>
              <a:gd name="connsiteY808" fmla="*/ 320931 h 6858000"/>
              <a:gd name="connsiteX809" fmla="*/ 4227047 w 7467600"/>
              <a:gd name="connsiteY809" fmla="*/ 313415 h 6858000"/>
              <a:gd name="connsiteX810" fmla="*/ 4346041 w 7467600"/>
              <a:gd name="connsiteY810" fmla="*/ 456086 h 6858000"/>
              <a:gd name="connsiteX811" fmla="*/ 4870967 w 7467600"/>
              <a:gd name="connsiteY811" fmla="*/ 963061 h 6858000"/>
              <a:gd name="connsiteX812" fmla="*/ 4889647 w 7467600"/>
              <a:gd name="connsiteY812" fmla="*/ 957147 h 6858000"/>
              <a:gd name="connsiteX813" fmla="*/ 5422504 w 7467600"/>
              <a:gd name="connsiteY813" fmla="*/ 805191 h 6858000"/>
              <a:gd name="connsiteX814" fmla="*/ 6087656 w 7467600"/>
              <a:gd name="connsiteY814" fmla="*/ 826703 h 6858000"/>
              <a:gd name="connsiteX815" fmla="*/ 6058717 w 7467600"/>
              <a:gd name="connsiteY815" fmla="*/ 865992 h 6858000"/>
              <a:gd name="connsiteX816" fmla="*/ 4974153 w 7467600"/>
              <a:gd name="connsiteY816" fmla="*/ 1045456 h 6858000"/>
              <a:gd name="connsiteX817" fmla="*/ 5627835 w 7467600"/>
              <a:gd name="connsiteY817" fmla="*/ 1472077 h 6858000"/>
              <a:gd name="connsiteX818" fmla="*/ 5629817 w 7467600"/>
              <a:gd name="connsiteY818" fmla="*/ 1471412 h 6858000"/>
              <a:gd name="connsiteX819" fmla="*/ 5634124 w 7467600"/>
              <a:gd name="connsiteY819" fmla="*/ 1470572 h 6858000"/>
              <a:gd name="connsiteX820" fmla="*/ 5755832 w 7467600"/>
              <a:gd name="connsiteY820" fmla="*/ 1383886 h 6858000"/>
              <a:gd name="connsiteX821" fmla="*/ 6014186 w 7467600"/>
              <a:gd name="connsiteY821" fmla="*/ 1279799 h 6858000"/>
              <a:gd name="connsiteX822" fmla="*/ 6901619 w 7467600"/>
              <a:gd name="connsiteY822" fmla="*/ 1047874 h 6858000"/>
              <a:gd name="connsiteX823" fmla="*/ 6931566 w 7467600"/>
              <a:gd name="connsiteY823" fmla="*/ 1062034 h 6858000"/>
              <a:gd name="connsiteX824" fmla="*/ 5790982 w 7467600"/>
              <a:gd name="connsiteY824" fmla="*/ 1561380 h 6858000"/>
              <a:gd name="connsiteX825" fmla="*/ 6188971 w 7467600"/>
              <a:gd name="connsiteY825" fmla="*/ 1755168 h 6858000"/>
              <a:gd name="connsiteX826" fmla="*/ 6202446 w 7467600"/>
              <a:gd name="connsiteY826" fmla="*/ 1752268 h 6858000"/>
              <a:gd name="connsiteX827" fmla="*/ 7179560 w 7467600"/>
              <a:gd name="connsiteY827" fmla="*/ 1467551 h 6858000"/>
              <a:gd name="connsiteX828" fmla="*/ 7158730 w 7467600"/>
              <a:gd name="connsiteY828" fmla="*/ 1507835 h 6858000"/>
              <a:gd name="connsiteX829" fmla="*/ 6326959 w 7467600"/>
              <a:gd name="connsiteY829" fmla="*/ 1817686 h 6858000"/>
              <a:gd name="connsiteX830" fmla="*/ 6537433 w 7467600"/>
              <a:gd name="connsiteY830" fmla="*/ 1907790 h 6858000"/>
              <a:gd name="connsiteX831" fmla="*/ 6550221 w 7467600"/>
              <a:gd name="connsiteY831" fmla="*/ 1910729 h 6858000"/>
              <a:gd name="connsiteX832" fmla="*/ 6964438 w 7467600"/>
              <a:gd name="connsiteY832" fmla="*/ 2209505 h 6858000"/>
              <a:gd name="connsiteX833" fmla="*/ 7367862 w 7467600"/>
              <a:gd name="connsiteY833" fmla="*/ 2806833 h 6858000"/>
              <a:gd name="connsiteX834" fmla="*/ 7364329 w 7467600"/>
              <a:gd name="connsiteY834" fmla="*/ 2826907 h 6858000"/>
              <a:gd name="connsiteX835" fmla="*/ 7290545 w 7467600"/>
              <a:gd name="connsiteY835" fmla="*/ 2850663 h 6858000"/>
              <a:gd name="connsiteX836" fmla="*/ 6472036 w 7467600"/>
              <a:gd name="connsiteY836" fmla="*/ 1959003 h 6858000"/>
              <a:gd name="connsiteX837" fmla="*/ 5792897 w 7467600"/>
              <a:gd name="connsiteY837" fmla="*/ 1647747 h 6858000"/>
              <a:gd name="connsiteX838" fmla="*/ 5842751 w 7467600"/>
              <a:gd name="connsiteY838" fmla="*/ 1816112 h 6858000"/>
              <a:gd name="connsiteX839" fmla="*/ 5847424 w 7467600"/>
              <a:gd name="connsiteY839" fmla="*/ 1815776 h 6858000"/>
              <a:gd name="connsiteX840" fmla="*/ 6399821 w 7467600"/>
              <a:gd name="connsiteY840" fmla="*/ 2344799 h 6858000"/>
              <a:gd name="connsiteX841" fmla="*/ 6323232 w 7467600"/>
              <a:gd name="connsiteY841" fmla="*/ 2389634 h 6858000"/>
              <a:gd name="connsiteX842" fmla="*/ 5942958 w 7467600"/>
              <a:gd name="connsiteY842" fmla="*/ 2077708 h 6858000"/>
              <a:gd name="connsiteX843" fmla="*/ 5921559 w 7467600"/>
              <a:gd name="connsiteY843" fmla="*/ 2378596 h 6858000"/>
              <a:gd name="connsiteX844" fmla="*/ 5817651 w 7467600"/>
              <a:gd name="connsiteY844" fmla="*/ 3023919 h 6858000"/>
              <a:gd name="connsiteX845" fmla="*/ 5729634 w 7467600"/>
              <a:gd name="connsiteY845" fmla="*/ 3051849 h 6858000"/>
              <a:gd name="connsiteX846" fmla="*/ 5611018 w 7467600"/>
              <a:gd name="connsiteY846" fmla="*/ 2316769 h 6858000"/>
              <a:gd name="connsiteX847" fmla="*/ 5687608 w 7467600"/>
              <a:gd name="connsiteY847" fmla="*/ 2039972 h 6858000"/>
              <a:gd name="connsiteX848" fmla="*/ 5657554 w 7467600"/>
              <a:gd name="connsiteY848" fmla="*/ 1576445 h 6858000"/>
              <a:gd name="connsiteX849" fmla="*/ 5150475 w 7467600"/>
              <a:gd name="connsiteY849" fmla="*/ 1274012 h 6858000"/>
              <a:gd name="connsiteX850" fmla="*/ 5349142 w 7467600"/>
              <a:gd name="connsiteY850" fmla="*/ 2204405 h 6858000"/>
              <a:gd name="connsiteX851" fmla="*/ 5262214 w 7467600"/>
              <a:gd name="connsiteY851" fmla="*/ 2233836 h 6858000"/>
              <a:gd name="connsiteX852" fmla="*/ 4981539 w 7467600"/>
              <a:gd name="connsiteY852" fmla="*/ 1542201 h 6858000"/>
              <a:gd name="connsiteX853" fmla="*/ 4958461 w 7467600"/>
              <a:gd name="connsiteY853" fmla="*/ 1136957 h 6858000"/>
              <a:gd name="connsiteX854" fmla="*/ 4655015 w 7467600"/>
              <a:gd name="connsiteY854" fmla="*/ 891426 h 6858000"/>
              <a:gd name="connsiteX855" fmla="*/ 4348002 w 7467600"/>
              <a:gd name="connsiteY855" fmla="*/ 2205895 h 6858000"/>
              <a:gd name="connsiteX856" fmla="*/ 4262250 w 7467600"/>
              <a:gd name="connsiteY856" fmla="*/ 2219972 h 6858000"/>
              <a:gd name="connsiteX857" fmla="*/ 4550611 w 7467600"/>
              <a:gd name="connsiteY857" fmla="*/ 817540 h 6858000"/>
              <a:gd name="connsiteX858" fmla="*/ 4564418 w 7467600"/>
              <a:gd name="connsiteY858" fmla="*/ 808293 h 6858000"/>
              <a:gd name="connsiteX859" fmla="*/ 4266388 w 7467600"/>
              <a:gd name="connsiteY859" fmla="*/ 500083 h 6858000"/>
              <a:gd name="connsiteX860" fmla="*/ 4032842 w 7467600"/>
              <a:gd name="connsiteY860" fmla="*/ 211809 h 6858000"/>
              <a:gd name="connsiteX861" fmla="*/ 3882765 w 7467600"/>
              <a:gd name="connsiteY861" fmla="*/ 0 h 6858000"/>
              <a:gd name="connsiteX862" fmla="*/ 3721337 w 7467600"/>
              <a:gd name="connsiteY862" fmla="*/ 0 h 6858000"/>
              <a:gd name="connsiteX863" fmla="*/ 3797544 w 7467600"/>
              <a:gd name="connsiteY863" fmla="*/ 0 h 6858000"/>
              <a:gd name="connsiteX864" fmla="*/ 3775734 w 7467600"/>
              <a:gd name="connsiteY864" fmla="*/ 95131 h 6858000"/>
              <a:gd name="connsiteX865" fmla="*/ 3724807 w 7467600"/>
              <a:gd name="connsiteY865" fmla="*/ 272257 h 6858000"/>
              <a:gd name="connsiteX866" fmla="*/ 3726844 w 7467600"/>
              <a:gd name="connsiteY866" fmla="*/ 282988 h 6858000"/>
              <a:gd name="connsiteX867" fmla="*/ 3742664 w 7467600"/>
              <a:gd name="connsiteY867" fmla="*/ 279918 h 6858000"/>
              <a:gd name="connsiteX868" fmla="*/ 4103910 w 7467600"/>
              <a:gd name="connsiteY868" fmla="*/ 1161917 h 6858000"/>
              <a:gd name="connsiteX869" fmla="*/ 4020269 w 7467600"/>
              <a:gd name="connsiteY869" fmla="*/ 1200406 h 6858000"/>
              <a:gd name="connsiteX870" fmla="*/ 3674882 w 7467600"/>
              <a:gd name="connsiteY870" fmla="*/ 488524 h 6858000"/>
              <a:gd name="connsiteX871" fmla="*/ 3132682 w 7467600"/>
              <a:gd name="connsiteY871" fmla="*/ 1072284 h 6858000"/>
              <a:gd name="connsiteX872" fmla="*/ 2716346 w 7467600"/>
              <a:gd name="connsiteY872" fmla="*/ 1276376 h 6858000"/>
              <a:gd name="connsiteX873" fmla="*/ 2716772 w 7467600"/>
              <a:gd name="connsiteY873" fmla="*/ 1255462 h 6858000"/>
              <a:gd name="connsiteX874" fmla="*/ 3471096 w 7467600"/>
              <a:gd name="connsiteY874" fmla="*/ 437072 h 6858000"/>
              <a:gd name="connsiteX875" fmla="*/ 3639057 w 7467600"/>
              <a:gd name="connsiteY875" fmla="*/ 286334 h 6858000"/>
              <a:gd name="connsiteX876" fmla="*/ 3640309 w 7467600"/>
              <a:gd name="connsiteY876" fmla="*/ 284664 h 6858000"/>
              <a:gd name="connsiteX877" fmla="*/ 3646022 w 7467600"/>
              <a:gd name="connsiteY877" fmla="*/ 276711 h 6858000"/>
              <a:gd name="connsiteX878" fmla="*/ 3707943 w 7467600"/>
              <a:gd name="connsiteY878" fmla="*/ 65958 h 6858000"/>
              <a:gd name="connsiteX879" fmla="*/ 3721337 w 7467600"/>
              <a:gd name="connsiteY879" fmla="*/ 0 h 6858000"/>
              <a:gd name="connsiteX880" fmla="*/ 2867960 w 7467600"/>
              <a:gd name="connsiteY880" fmla="*/ 0 h 6858000"/>
              <a:gd name="connsiteX881" fmla="*/ 2926351 w 7467600"/>
              <a:gd name="connsiteY881" fmla="*/ 0 h 6858000"/>
              <a:gd name="connsiteX882" fmla="*/ 2902823 w 7467600"/>
              <a:gd name="connsiteY882" fmla="*/ 262929 h 6858000"/>
              <a:gd name="connsiteX883" fmla="*/ 2940663 w 7467600"/>
              <a:gd name="connsiteY883" fmla="*/ 140884 h 6858000"/>
              <a:gd name="connsiteX884" fmla="*/ 2947039 w 7467600"/>
              <a:gd name="connsiteY884" fmla="*/ 122524 h 6858000"/>
              <a:gd name="connsiteX885" fmla="*/ 2984316 w 7467600"/>
              <a:gd name="connsiteY885" fmla="*/ 0 h 6858000"/>
              <a:gd name="connsiteX886" fmla="*/ 3016114 w 7467600"/>
              <a:gd name="connsiteY886" fmla="*/ 0 h 6858000"/>
              <a:gd name="connsiteX887" fmla="*/ 2979949 w 7467600"/>
              <a:gd name="connsiteY887" fmla="*/ 119274 h 6858000"/>
              <a:gd name="connsiteX888" fmla="*/ 3023879 w 7467600"/>
              <a:gd name="connsiteY888" fmla="*/ 0 h 6858000"/>
              <a:gd name="connsiteX889" fmla="*/ 3105400 w 7467600"/>
              <a:gd name="connsiteY889" fmla="*/ 0 h 6858000"/>
              <a:gd name="connsiteX890" fmla="*/ 3094669 w 7467600"/>
              <a:gd name="connsiteY890" fmla="*/ 30308 h 6858000"/>
              <a:gd name="connsiteX891" fmla="*/ 2901945 w 7467600"/>
              <a:gd name="connsiteY891" fmla="*/ 466538 h 6858000"/>
              <a:gd name="connsiteX892" fmla="*/ 2815209 w 7467600"/>
              <a:gd name="connsiteY892" fmla="*/ 497361 h 6858000"/>
              <a:gd name="connsiteX893" fmla="*/ 2844845 w 7467600"/>
              <a:gd name="connsiteY893" fmla="*/ 127638 h 6858000"/>
              <a:gd name="connsiteX894" fmla="*/ 2867960 w 7467600"/>
              <a:gd name="connsiteY894" fmla="*/ 0 h 6858000"/>
              <a:gd name="connsiteX895" fmla="*/ 1057230 w 7467600"/>
              <a:gd name="connsiteY895" fmla="*/ 0 h 6858000"/>
              <a:gd name="connsiteX896" fmla="*/ 1111003 w 7467600"/>
              <a:gd name="connsiteY896" fmla="*/ 0 h 6858000"/>
              <a:gd name="connsiteX897" fmla="*/ 1125553 w 7467600"/>
              <a:gd name="connsiteY897" fmla="*/ 52588 h 6858000"/>
              <a:gd name="connsiteX898" fmla="*/ 1304276 w 7467600"/>
              <a:gd name="connsiteY898" fmla="*/ 476275 h 6858000"/>
              <a:gd name="connsiteX899" fmla="*/ 1492066 w 7467600"/>
              <a:gd name="connsiteY899" fmla="*/ 886333 h 6858000"/>
              <a:gd name="connsiteX900" fmla="*/ 1423698 w 7467600"/>
              <a:gd name="connsiteY900" fmla="*/ 710817 h 6858000"/>
              <a:gd name="connsiteX901" fmla="*/ 1357609 w 7467600"/>
              <a:gd name="connsiteY901" fmla="*/ 532892 h 6858000"/>
              <a:gd name="connsiteX902" fmla="*/ 1309550 w 7467600"/>
              <a:gd name="connsiteY902" fmla="*/ 374031 h 6858000"/>
              <a:gd name="connsiteX903" fmla="*/ 1193673 w 7467600"/>
              <a:gd name="connsiteY903" fmla="*/ 49533 h 6858000"/>
              <a:gd name="connsiteX904" fmla="*/ 1164391 w 7467600"/>
              <a:gd name="connsiteY904" fmla="*/ 0 h 6858000"/>
              <a:gd name="connsiteX905" fmla="*/ 1200666 w 7467600"/>
              <a:gd name="connsiteY905" fmla="*/ 0 h 6858000"/>
              <a:gd name="connsiteX906" fmla="*/ 1223408 w 7467600"/>
              <a:gd name="connsiteY906" fmla="*/ 38996 h 6858000"/>
              <a:gd name="connsiteX907" fmla="*/ 1339635 w 7467600"/>
              <a:gd name="connsiteY907" fmla="*/ 365517 h 6858000"/>
              <a:gd name="connsiteX908" fmla="*/ 1387469 w 7467600"/>
              <a:gd name="connsiteY908" fmla="*/ 523079 h 6858000"/>
              <a:gd name="connsiteX909" fmla="*/ 1452685 w 7467600"/>
              <a:gd name="connsiteY909" fmla="*/ 699806 h 6858000"/>
              <a:gd name="connsiteX910" fmla="*/ 1492092 w 7467600"/>
              <a:gd name="connsiteY910" fmla="*/ 800424 h 6858000"/>
              <a:gd name="connsiteX911" fmla="*/ 1455302 w 7467600"/>
              <a:gd name="connsiteY911" fmla="*/ 632913 h 6858000"/>
              <a:gd name="connsiteX912" fmla="*/ 1222336 w 7467600"/>
              <a:gd name="connsiteY912" fmla="*/ 9480 h 6858000"/>
              <a:gd name="connsiteX913" fmla="*/ 1214634 w 7467600"/>
              <a:gd name="connsiteY913" fmla="*/ 0 h 6858000"/>
              <a:gd name="connsiteX914" fmla="*/ 1289827 w 7467600"/>
              <a:gd name="connsiteY914" fmla="*/ 0 h 6858000"/>
              <a:gd name="connsiteX915" fmla="*/ 1321076 w 7467600"/>
              <a:gd name="connsiteY915" fmla="*/ 59722 h 6858000"/>
              <a:gd name="connsiteX916" fmla="*/ 1512579 w 7467600"/>
              <a:gd name="connsiteY916" fmla="*/ 626441 h 6858000"/>
              <a:gd name="connsiteX917" fmla="*/ 1506076 w 7467600"/>
              <a:gd name="connsiteY917" fmla="*/ 1089289 h 6858000"/>
              <a:gd name="connsiteX918" fmla="*/ 1486346 w 7467600"/>
              <a:gd name="connsiteY918" fmla="*/ 1079919 h 6858000"/>
              <a:gd name="connsiteX919" fmla="*/ 1070511 w 7467600"/>
              <a:gd name="connsiteY919" fmla="*/ 48609 h 6858000"/>
              <a:gd name="connsiteX920" fmla="*/ 1057230 w 7467600"/>
              <a:gd name="connsiteY920" fmla="*/ 0 h 6858000"/>
              <a:gd name="connsiteX921" fmla="*/ 43151 w 7467600"/>
              <a:gd name="connsiteY921" fmla="*/ 0 h 6858000"/>
              <a:gd name="connsiteX922" fmla="*/ 95283 w 7467600"/>
              <a:gd name="connsiteY922" fmla="*/ 0 h 6858000"/>
              <a:gd name="connsiteX923" fmla="*/ 300708 w 7467600"/>
              <a:gd name="connsiteY923" fmla="*/ 154571 h 6858000"/>
              <a:gd name="connsiteX924" fmla="*/ 530414 w 7467600"/>
              <a:gd name="connsiteY924" fmla="*/ 354673 h 6858000"/>
              <a:gd name="connsiteX925" fmla="*/ 333785 w 7467600"/>
              <a:gd name="connsiteY925" fmla="*/ 161564 h 6858000"/>
              <a:gd name="connsiteX926" fmla="*/ 147005 w 7467600"/>
              <a:gd name="connsiteY926" fmla="*/ 0 h 6858000"/>
              <a:gd name="connsiteX927" fmla="*/ 272509 w 7467600"/>
              <a:gd name="connsiteY927" fmla="*/ 0 h 6858000"/>
              <a:gd name="connsiteX928" fmla="*/ 326276 w 7467600"/>
              <a:gd name="connsiteY928" fmla="*/ 45847 h 6858000"/>
              <a:gd name="connsiteX929" fmla="*/ 823759 w 7467600"/>
              <a:gd name="connsiteY929" fmla="*/ 574145 h 6858000"/>
              <a:gd name="connsiteX930" fmla="*/ 811254 w 7467600"/>
              <a:gd name="connsiteY930" fmla="*/ 665546 h 6858000"/>
              <a:gd name="connsiteX931" fmla="*/ 154042 w 7467600"/>
              <a:gd name="connsiteY931" fmla="*/ 261522 h 6858000"/>
              <a:gd name="connsiteX932" fmla="*/ 13550 w 7467600"/>
              <a:gd name="connsiteY932" fmla="*/ 158423 h 6858000"/>
              <a:gd name="connsiteX933" fmla="*/ 0 w 7467600"/>
              <a:gd name="connsiteY933" fmla="*/ 146618 h 6858000"/>
              <a:gd name="connsiteX934" fmla="*/ 0 w 7467600"/>
              <a:gd name="connsiteY934" fmla="*/ 59161 h 6858000"/>
              <a:gd name="connsiteX935" fmla="*/ 45427 w 7467600"/>
              <a:gd name="connsiteY935" fmla="*/ 101078 h 6858000"/>
              <a:gd name="connsiteX936" fmla="*/ 630103 w 7467600"/>
              <a:gd name="connsiteY936" fmla="*/ 485885 h 6858000"/>
              <a:gd name="connsiteX937" fmla="*/ 532040 w 7467600"/>
              <a:gd name="connsiteY937" fmla="*/ 399359 h 6858000"/>
              <a:gd name="connsiteX938" fmla="*/ 517618 w 7467600"/>
              <a:gd name="connsiteY938" fmla="*/ 385726 h 6858000"/>
              <a:gd name="connsiteX939" fmla="*/ 285074 w 7467600"/>
              <a:gd name="connsiteY939" fmla="*/ 182755 h 6858000"/>
              <a:gd name="connsiteX940" fmla="*/ 43151 w 7467600"/>
              <a:gd name="connsiteY94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6857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1019354 w 7467600"/>
              <a:gd name="connsiteY8" fmla="*/ 6315006 h 6858000"/>
              <a:gd name="connsiteX9" fmla="*/ 441046 w 7467600"/>
              <a:gd name="connsiteY9" fmla="*/ 6691153 h 6858000"/>
              <a:gd name="connsiteX10" fmla="*/ 1019354 w 7467600"/>
              <a:gd name="connsiteY10" fmla="*/ 6315006 h 6858000"/>
              <a:gd name="connsiteX11" fmla="*/ 991680 w 7467600"/>
              <a:gd name="connsiteY11" fmla="*/ 6298413 h 6858000"/>
              <a:gd name="connsiteX12" fmla="*/ 409060 w 7467600"/>
              <a:gd name="connsiteY12" fmla="*/ 6671470 h 6858000"/>
              <a:gd name="connsiteX13" fmla="*/ 991680 w 7467600"/>
              <a:gd name="connsiteY13" fmla="*/ 6298413 h 6858000"/>
              <a:gd name="connsiteX14" fmla="*/ 103333 w 7467600"/>
              <a:gd name="connsiteY14" fmla="*/ 5699602 h 6858000"/>
              <a:gd name="connsiteX15" fmla="*/ 233938 w 7467600"/>
              <a:gd name="connsiteY15" fmla="*/ 5809416 h 6858000"/>
              <a:gd name="connsiteX16" fmla="*/ 883580 w 7467600"/>
              <a:gd name="connsiteY16" fmla="*/ 6180710 h 6858000"/>
              <a:gd name="connsiteX17" fmla="*/ 487337 w 7467600"/>
              <a:gd name="connsiteY17" fmla="*/ 5950182 h 6858000"/>
              <a:gd name="connsiteX18" fmla="*/ 354051 w 7467600"/>
              <a:gd name="connsiteY18" fmla="*/ 5854912 h 6858000"/>
              <a:gd name="connsiteX19" fmla="*/ 195436 w 7467600"/>
              <a:gd name="connsiteY19" fmla="*/ 5755068 h 6858000"/>
              <a:gd name="connsiteX20" fmla="*/ 103333 w 7467600"/>
              <a:gd name="connsiteY20" fmla="*/ 5699602 h 6858000"/>
              <a:gd name="connsiteX21" fmla="*/ 5539432 w 7467600"/>
              <a:gd name="connsiteY21" fmla="*/ 5642928 h 6858000"/>
              <a:gd name="connsiteX22" fmla="*/ 5555462 w 7467600"/>
              <a:gd name="connsiteY22" fmla="*/ 5694454 h 6858000"/>
              <a:gd name="connsiteX23" fmla="*/ 5828270 w 7467600"/>
              <a:gd name="connsiteY23" fmla="*/ 6320663 h 6858000"/>
              <a:gd name="connsiteX24" fmla="*/ 5947416 w 7467600"/>
              <a:gd name="connsiteY24" fmla="*/ 6574846 h 6858000"/>
              <a:gd name="connsiteX25" fmla="*/ 5539432 w 7467600"/>
              <a:gd name="connsiteY25" fmla="*/ 5642928 h 6858000"/>
              <a:gd name="connsiteX26" fmla="*/ 51253 w 7467600"/>
              <a:gd name="connsiteY26" fmla="*/ 5631825 h 6858000"/>
              <a:gd name="connsiteX27" fmla="*/ 211622 w 7467600"/>
              <a:gd name="connsiteY27" fmla="*/ 5728803 h 6858000"/>
              <a:gd name="connsiteX28" fmla="*/ 371652 w 7467600"/>
              <a:gd name="connsiteY28" fmla="*/ 5829062 h 6858000"/>
              <a:gd name="connsiteX29" fmla="*/ 505903 w 7467600"/>
              <a:gd name="connsiteY29" fmla="*/ 5925221 h 6858000"/>
              <a:gd name="connsiteX30" fmla="*/ 899240 w 7467600"/>
              <a:gd name="connsiteY30" fmla="*/ 6153068 h 6858000"/>
              <a:gd name="connsiteX31" fmla="*/ 988114 w 7467600"/>
              <a:gd name="connsiteY31" fmla="*/ 6174204 h 6858000"/>
              <a:gd name="connsiteX32" fmla="*/ 845971 w 7467600"/>
              <a:gd name="connsiteY32" fmla="*/ 6067177 h 6858000"/>
              <a:gd name="connsiteX33" fmla="*/ 448057 w 7467600"/>
              <a:gd name="connsiteY33" fmla="*/ 5841376 h 6858000"/>
              <a:gd name="connsiteX34" fmla="*/ 51253 w 7467600"/>
              <a:gd name="connsiteY34" fmla="*/ 5631825 h 6858000"/>
              <a:gd name="connsiteX35" fmla="*/ 2606687 w 7467600"/>
              <a:gd name="connsiteY35" fmla="*/ 5630718 h 6858000"/>
              <a:gd name="connsiteX36" fmla="*/ 2645658 w 7467600"/>
              <a:gd name="connsiteY36" fmla="*/ 6640259 h 6858000"/>
              <a:gd name="connsiteX37" fmla="*/ 2606687 w 7467600"/>
              <a:gd name="connsiteY37" fmla="*/ 5630718 h 6858000"/>
              <a:gd name="connsiteX38" fmla="*/ 3642057 w 7467600"/>
              <a:gd name="connsiteY38" fmla="*/ 5573487 h 6858000"/>
              <a:gd name="connsiteX39" fmla="*/ 3632981 w 7467600"/>
              <a:gd name="connsiteY39" fmla="*/ 5579437 h 6858000"/>
              <a:gd name="connsiteX40" fmla="*/ 3382436 w 7467600"/>
              <a:gd name="connsiteY40" fmla="*/ 5952726 h 6858000"/>
              <a:gd name="connsiteX41" fmla="*/ 3191929 w 7467600"/>
              <a:gd name="connsiteY41" fmla="*/ 6662669 h 6858000"/>
              <a:gd name="connsiteX42" fmla="*/ 3369898 w 7467600"/>
              <a:gd name="connsiteY42" fmla="*/ 6081771 h 6858000"/>
              <a:gd name="connsiteX43" fmla="*/ 3642057 w 7467600"/>
              <a:gd name="connsiteY43" fmla="*/ 5573487 h 6858000"/>
              <a:gd name="connsiteX44" fmla="*/ 2650666 w 7467600"/>
              <a:gd name="connsiteY44" fmla="*/ 5530686 h 6858000"/>
              <a:gd name="connsiteX45" fmla="*/ 2650249 w 7467600"/>
              <a:gd name="connsiteY45" fmla="*/ 5532101 h 6858000"/>
              <a:gd name="connsiteX46" fmla="*/ 2663808 w 7467600"/>
              <a:gd name="connsiteY46" fmla="*/ 6535215 h 6858000"/>
              <a:gd name="connsiteX47" fmla="*/ 2665418 w 7467600"/>
              <a:gd name="connsiteY47" fmla="*/ 6132756 h 6858000"/>
              <a:gd name="connsiteX48" fmla="*/ 2650666 w 7467600"/>
              <a:gd name="connsiteY48" fmla="*/ 5530686 h 6858000"/>
              <a:gd name="connsiteX49" fmla="*/ 2680277 w 7467600"/>
              <a:gd name="connsiteY49" fmla="*/ 5479204 h 6858000"/>
              <a:gd name="connsiteX50" fmla="*/ 2678972 w 7467600"/>
              <a:gd name="connsiteY50" fmla="*/ 5481582 h 6858000"/>
              <a:gd name="connsiteX51" fmla="*/ 2696666 w 7467600"/>
              <a:gd name="connsiteY51" fmla="*/ 6133836 h 6858000"/>
              <a:gd name="connsiteX52" fmla="*/ 2695769 w 7467600"/>
              <a:gd name="connsiteY52" fmla="*/ 6390955 h 6858000"/>
              <a:gd name="connsiteX53" fmla="*/ 2739893 w 7467600"/>
              <a:gd name="connsiteY53" fmla="*/ 6108357 h 6858000"/>
              <a:gd name="connsiteX54" fmla="*/ 2680277 w 7467600"/>
              <a:gd name="connsiteY54" fmla="*/ 5479204 h 6858000"/>
              <a:gd name="connsiteX55" fmla="*/ 1132195 w 7467600"/>
              <a:gd name="connsiteY55" fmla="*/ 5467980 h 6858000"/>
              <a:gd name="connsiteX56" fmla="*/ 1679056 w 7467600"/>
              <a:gd name="connsiteY56" fmla="*/ 5516907 h 6858000"/>
              <a:gd name="connsiteX57" fmla="*/ 2128648 w 7467600"/>
              <a:gd name="connsiteY57" fmla="*/ 5474249 h 6858000"/>
              <a:gd name="connsiteX58" fmla="*/ 1825619 w 7467600"/>
              <a:gd name="connsiteY58" fmla="*/ 5478447 h 6858000"/>
              <a:gd name="connsiteX59" fmla="*/ 1737798 w 7467600"/>
              <a:gd name="connsiteY59" fmla="*/ 5483353 h 6858000"/>
              <a:gd name="connsiteX60" fmla="*/ 1132195 w 7467600"/>
              <a:gd name="connsiteY60" fmla="*/ 5467980 h 6858000"/>
              <a:gd name="connsiteX61" fmla="*/ 1456157 w 7467600"/>
              <a:gd name="connsiteY61" fmla="*/ 5371404 h 6858000"/>
              <a:gd name="connsiteX62" fmla="*/ 1244432 w 7467600"/>
              <a:gd name="connsiteY62" fmla="*/ 5385601 h 6858000"/>
              <a:gd name="connsiteX63" fmla="*/ 973990 w 7467600"/>
              <a:gd name="connsiteY63" fmla="*/ 5424940 h 6858000"/>
              <a:gd name="connsiteX64" fmla="*/ 1103809 w 7467600"/>
              <a:gd name="connsiteY64" fmla="*/ 5433720 h 6858000"/>
              <a:gd name="connsiteX65" fmla="*/ 1123454 w 7467600"/>
              <a:gd name="connsiteY65" fmla="*/ 5435727 h 6858000"/>
              <a:gd name="connsiteX66" fmla="*/ 1737017 w 7467600"/>
              <a:gd name="connsiteY66" fmla="*/ 5452183 h 6858000"/>
              <a:gd name="connsiteX67" fmla="*/ 1824397 w 7467600"/>
              <a:gd name="connsiteY67" fmla="*/ 5447757 h 6858000"/>
              <a:gd name="connsiteX68" fmla="*/ 2070059 w 7467600"/>
              <a:gd name="connsiteY68" fmla="*/ 5441660 h 6858000"/>
              <a:gd name="connsiteX69" fmla="*/ 1456157 w 7467600"/>
              <a:gd name="connsiteY69" fmla="*/ 5371404 h 6858000"/>
              <a:gd name="connsiteX70" fmla="*/ 4988186 w 7467600"/>
              <a:gd name="connsiteY70" fmla="*/ 5216467 h 6858000"/>
              <a:gd name="connsiteX71" fmla="*/ 4777334 w 7467600"/>
              <a:gd name="connsiteY71" fmla="*/ 5406072 h 6858000"/>
              <a:gd name="connsiteX72" fmla="*/ 4718341 w 7467600"/>
              <a:gd name="connsiteY72" fmla="*/ 5468043 h 6858000"/>
              <a:gd name="connsiteX73" fmla="*/ 4604655 w 7467600"/>
              <a:gd name="connsiteY73" fmla="*/ 5583434 h 6858000"/>
              <a:gd name="connsiteX74" fmla="*/ 4565074 w 7467600"/>
              <a:gd name="connsiteY74" fmla="*/ 5618550 h 6858000"/>
              <a:gd name="connsiteX75" fmla="*/ 4988186 w 7467600"/>
              <a:gd name="connsiteY75" fmla="*/ 5216467 h 6858000"/>
              <a:gd name="connsiteX76" fmla="*/ 4978032 w 7467600"/>
              <a:gd name="connsiteY76" fmla="*/ 5183809 h 6858000"/>
              <a:gd name="connsiteX77" fmla="*/ 4463413 w 7467600"/>
              <a:gd name="connsiteY77" fmla="*/ 5615162 h 6858000"/>
              <a:gd name="connsiteX78" fmla="*/ 4358134 w 7467600"/>
              <a:gd name="connsiteY78" fmla="*/ 5742791 h 6858000"/>
              <a:gd name="connsiteX79" fmla="*/ 4376219 w 7467600"/>
              <a:gd name="connsiteY79" fmla="*/ 5729027 h 6858000"/>
              <a:gd name="connsiteX80" fmla="*/ 4582340 w 7467600"/>
              <a:gd name="connsiteY80" fmla="*/ 5561037 h 6858000"/>
              <a:gd name="connsiteX81" fmla="*/ 4694684 w 7467600"/>
              <a:gd name="connsiteY81" fmla="*/ 5447098 h 6858000"/>
              <a:gd name="connsiteX82" fmla="*/ 4754123 w 7467600"/>
              <a:gd name="connsiteY82" fmla="*/ 5384643 h 6858000"/>
              <a:gd name="connsiteX83" fmla="*/ 4978032 w 7467600"/>
              <a:gd name="connsiteY83" fmla="*/ 5183809 h 6858000"/>
              <a:gd name="connsiteX84" fmla="*/ 1903353 w 7467600"/>
              <a:gd name="connsiteY84" fmla="*/ 5044827 h 6858000"/>
              <a:gd name="connsiteX85" fmla="*/ 1936931 w 7467600"/>
              <a:gd name="connsiteY85" fmla="*/ 5093954 h 6858000"/>
              <a:gd name="connsiteX86" fmla="*/ 2195868 w 7467600"/>
              <a:gd name="connsiteY86" fmla="*/ 5396574 h 6858000"/>
              <a:gd name="connsiteX87" fmla="*/ 2088852 w 7467600"/>
              <a:gd name="connsiteY87" fmla="*/ 5166123 h 6858000"/>
              <a:gd name="connsiteX88" fmla="*/ 1958241 w 7467600"/>
              <a:gd name="connsiteY88" fmla="*/ 5067955 h 6858000"/>
              <a:gd name="connsiteX89" fmla="*/ 1903353 w 7467600"/>
              <a:gd name="connsiteY89" fmla="*/ 5044827 h 6858000"/>
              <a:gd name="connsiteX90" fmla="*/ 1979378 w 7467600"/>
              <a:gd name="connsiteY90" fmla="*/ 4769504 h 6858000"/>
              <a:gd name="connsiteX91" fmla="*/ 2882120 w 7467600"/>
              <a:gd name="connsiteY91" fmla="*/ 5064547 h 6858000"/>
              <a:gd name="connsiteX92" fmla="*/ 2793103 w 7467600"/>
              <a:gd name="connsiteY92" fmla="*/ 5039699 h 6858000"/>
              <a:gd name="connsiteX93" fmla="*/ 2770041 w 7467600"/>
              <a:gd name="connsiteY93" fmla="*/ 5033634 h 6858000"/>
              <a:gd name="connsiteX94" fmla="*/ 1979378 w 7467600"/>
              <a:gd name="connsiteY94" fmla="*/ 4769504 h 6858000"/>
              <a:gd name="connsiteX95" fmla="*/ 1927410 w 7467600"/>
              <a:gd name="connsiteY95" fmla="*/ 4716164 h 6858000"/>
              <a:gd name="connsiteX96" fmla="*/ 1959587 w 7467600"/>
              <a:gd name="connsiteY96" fmla="*/ 4728849 h 6858000"/>
              <a:gd name="connsiteX97" fmla="*/ 2777707 w 7467600"/>
              <a:gd name="connsiteY97" fmla="*/ 5003991 h 6858000"/>
              <a:gd name="connsiteX98" fmla="*/ 2800768 w 7467600"/>
              <a:gd name="connsiteY98" fmla="*/ 5010056 h 6858000"/>
              <a:gd name="connsiteX99" fmla="*/ 2879408 w 7467600"/>
              <a:gd name="connsiteY99" fmla="*/ 5031590 h 6858000"/>
              <a:gd name="connsiteX100" fmla="*/ 2862295 w 7467600"/>
              <a:gd name="connsiteY100" fmla="*/ 5022958 h 6858000"/>
              <a:gd name="connsiteX101" fmla="*/ 2813343 w 7467600"/>
              <a:gd name="connsiteY101" fmla="*/ 4998369 h 6858000"/>
              <a:gd name="connsiteX102" fmla="*/ 2646245 w 7467600"/>
              <a:gd name="connsiteY102" fmla="*/ 4930999 h 6858000"/>
              <a:gd name="connsiteX103" fmla="*/ 1999243 w 7467600"/>
              <a:gd name="connsiteY103" fmla="*/ 4730524 h 6858000"/>
              <a:gd name="connsiteX104" fmla="*/ 1979527 w 7467600"/>
              <a:gd name="connsiteY104" fmla="*/ 4726651 h 6858000"/>
              <a:gd name="connsiteX105" fmla="*/ 1927410 w 7467600"/>
              <a:gd name="connsiteY105" fmla="*/ 4716164 h 6858000"/>
              <a:gd name="connsiteX106" fmla="*/ 1997014 w 7467600"/>
              <a:gd name="connsiteY106" fmla="*/ 4698007 h 6858000"/>
              <a:gd name="connsiteX107" fmla="*/ 2005458 w 7467600"/>
              <a:gd name="connsiteY107" fmla="*/ 4699540 h 6858000"/>
              <a:gd name="connsiteX108" fmla="*/ 2657186 w 7467600"/>
              <a:gd name="connsiteY108" fmla="*/ 4901687 h 6858000"/>
              <a:gd name="connsiteX109" fmla="*/ 2826662 w 7467600"/>
              <a:gd name="connsiteY109" fmla="*/ 4970362 h 6858000"/>
              <a:gd name="connsiteX110" fmla="*/ 2876100 w 7467600"/>
              <a:gd name="connsiteY110" fmla="*/ 4995397 h 6858000"/>
              <a:gd name="connsiteX111" fmla="*/ 3042600 w 7467600"/>
              <a:gd name="connsiteY111" fmla="*/ 5059532 h 6858000"/>
              <a:gd name="connsiteX112" fmla="*/ 1997014 w 7467600"/>
              <a:gd name="connsiteY112" fmla="*/ 4698007 h 6858000"/>
              <a:gd name="connsiteX113" fmla="*/ 2305292 w 7467600"/>
              <a:gd name="connsiteY113" fmla="*/ 4219492 h 6858000"/>
              <a:gd name="connsiteX114" fmla="*/ 3360922 w 7467600"/>
              <a:gd name="connsiteY114" fmla="*/ 4529373 h 6858000"/>
              <a:gd name="connsiteX115" fmla="*/ 3492420 w 7467600"/>
              <a:gd name="connsiteY115" fmla="*/ 4510145 h 6858000"/>
              <a:gd name="connsiteX116" fmla="*/ 3364086 w 7467600"/>
              <a:gd name="connsiteY116" fmla="*/ 4480340 h 6858000"/>
              <a:gd name="connsiteX117" fmla="*/ 3225818 w 7467600"/>
              <a:gd name="connsiteY117" fmla="*/ 4411822 h 6858000"/>
              <a:gd name="connsiteX118" fmla="*/ 3129696 w 7467600"/>
              <a:gd name="connsiteY118" fmla="*/ 4360704 h 6858000"/>
              <a:gd name="connsiteX119" fmla="*/ 2814545 w 7467600"/>
              <a:gd name="connsiteY119" fmla="*/ 4282955 h 6858000"/>
              <a:gd name="connsiteX120" fmla="*/ 2305292 w 7467600"/>
              <a:gd name="connsiteY120" fmla="*/ 4219492 h 6858000"/>
              <a:gd name="connsiteX121" fmla="*/ 2626982 w 7467600"/>
              <a:gd name="connsiteY121" fmla="*/ 4206450 h 6858000"/>
              <a:gd name="connsiteX122" fmla="*/ 2490617 w 7467600"/>
              <a:gd name="connsiteY122" fmla="*/ 4206951 h 6858000"/>
              <a:gd name="connsiteX123" fmla="*/ 2819869 w 7467600"/>
              <a:gd name="connsiteY123" fmla="*/ 4252936 h 6858000"/>
              <a:gd name="connsiteX124" fmla="*/ 3143018 w 7467600"/>
              <a:gd name="connsiteY124" fmla="*/ 4332698 h 6858000"/>
              <a:gd name="connsiteX125" fmla="*/ 3241520 w 7467600"/>
              <a:gd name="connsiteY125" fmla="*/ 4385112 h 6858000"/>
              <a:gd name="connsiteX126" fmla="*/ 3374575 w 7467600"/>
              <a:gd name="connsiteY126" fmla="*/ 4451517 h 6858000"/>
              <a:gd name="connsiteX127" fmla="*/ 3505221 w 7467600"/>
              <a:gd name="connsiteY127" fmla="*/ 4480757 h 6858000"/>
              <a:gd name="connsiteX128" fmla="*/ 2626982 w 7467600"/>
              <a:gd name="connsiteY128" fmla="*/ 4206450 h 6858000"/>
              <a:gd name="connsiteX129" fmla="*/ 1310106 w 7467600"/>
              <a:gd name="connsiteY129" fmla="*/ 3943217 h 6858000"/>
              <a:gd name="connsiteX130" fmla="*/ 854994 w 7467600"/>
              <a:gd name="connsiteY130" fmla="*/ 4399136 h 6858000"/>
              <a:gd name="connsiteX131" fmla="*/ 742462 w 7467600"/>
              <a:gd name="connsiteY131" fmla="*/ 4594648 h 6858000"/>
              <a:gd name="connsiteX132" fmla="*/ 820602 w 7467600"/>
              <a:gd name="connsiteY132" fmla="*/ 4485915 h 6858000"/>
              <a:gd name="connsiteX133" fmla="*/ 878295 w 7467600"/>
              <a:gd name="connsiteY133" fmla="*/ 4403594 h 6858000"/>
              <a:gd name="connsiteX134" fmla="*/ 1240607 w 7467600"/>
              <a:gd name="connsiteY134" fmla="*/ 4010401 h 6858000"/>
              <a:gd name="connsiteX135" fmla="*/ 1310106 w 7467600"/>
              <a:gd name="connsiteY135" fmla="*/ 3943217 h 6858000"/>
              <a:gd name="connsiteX136" fmla="*/ 1423113 w 7467600"/>
              <a:gd name="connsiteY136" fmla="*/ 3874565 h 6858000"/>
              <a:gd name="connsiteX137" fmla="*/ 1260565 w 7467600"/>
              <a:gd name="connsiteY137" fmla="*/ 4031982 h 6858000"/>
              <a:gd name="connsiteX138" fmla="*/ 901900 w 7467600"/>
              <a:gd name="connsiteY138" fmla="*/ 4421236 h 6858000"/>
              <a:gd name="connsiteX139" fmla="*/ 845044 w 7467600"/>
              <a:gd name="connsiteY139" fmla="*/ 4502436 h 6858000"/>
              <a:gd name="connsiteX140" fmla="*/ 685926 w 7467600"/>
              <a:gd name="connsiteY140" fmla="*/ 4703069 h 6858000"/>
              <a:gd name="connsiteX141" fmla="*/ 684248 w 7467600"/>
              <a:gd name="connsiteY141" fmla="*/ 4706721 h 6858000"/>
              <a:gd name="connsiteX142" fmla="*/ 1423113 w 7467600"/>
              <a:gd name="connsiteY142" fmla="*/ 3874565 h 6858000"/>
              <a:gd name="connsiteX143" fmla="*/ 3316479 w 7467600"/>
              <a:gd name="connsiteY143" fmla="*/ 3872136 h 6858000"/>
              <a:gd name="connsiteX144" fmla="*/ 3546806 w 7467600"/>
              <a:gd name="connsiteY144" fmla="*/ 4356139 h 6858000"/>
              <a:gd name="connsiteX145" fmla="*/ 3364433 w 7467600"/>
              <a:gd name="connsiteY145" fmla="*/ 3953121 h 6858000"/>
              <a:gd name="connsiteX146" fmla="*/ 3316479 w 7467600"/>
              <a:gd name="connsiteY146" fmla="*/ 3872136 h 6858000"/>
              <a:gd name="connsiteX147" fmla="*/ 3291335 w 7467600"/>
              <a:gd name="connsiteY147" fmla="*/ 3767420 h 6858000"/>
              <a:gd name="connsiteX148" fmla="*/ 3390805 w 7467600"/>
              <a:gd name="connsiteY148" fmla="*/ 3937163 h 6858000"/>
              <a:gd name="connsiteX149" fmla="*/ 3579062 w 7467600"/>
              <a:gd name="connsiteY149" fmla="*/ 4359040 h 6858000"/>
              <a:gd name="connsiteX150" fmla="*/ 3467355 w 7467600"/>
              <a:gd name="connsiteY150" fmla="*/ 3988130 h 6858000"/>
              <a:gd name="connsiteX151" fmla="*/ 3310753 w 7467600"/>
              <a:gd name="connsiteY151" fmla="*/ 3787140 h 6858000"/>
              <a:gd name="connsiteX152" fmla="*/ 3291335 w 7467600"/>
              <a:gd name="connsiteY152" fmla="*/ 3767420 h 6858000"/>
              <a:gd name="connsiteX153" fmla="*/ 1635889 w 7467600"/>
              <a:gd name="connsiteY153" fmla="*/ 3709494 h 6858000"/>
              <a:gd name="connsiteX154" fmla="*/ 1634800 w 7467600"/>
              <a:gd name="connsiteY154" fmla="*/ 3731111 h 6858000"/>
              <a:gd name="connsiteX155" fmla="*/ 1635889 w 7467600"/>
              <a:gd name="connsiteY155" fmla="*/ 3709494 h 6858000"/>
              <a:gd name="connsiteX156" fmla="*/ 1510397 w 7467600"/>
              <a:gd name="connsiteY156" fmla="*/ 3684705 h 6858000"/>
              <a:gd name="connsiteX157" fmla="*/ 1146550 w 7467600"/>
              <a:gd name="connsiteY157" fmla="*/ 3802012 h 6858000"/>
              <a:gd name="connsiteX158" fmla="*/ 698834 w 7467600"/>
              <a:gd name="connsiteY158" fmla="*/ 3952272 h 6858000"/>
              <a:gd name="connsiteX159" fmla="*/ 34256 w 7467600"/>
              <a:gd name="connsiteY159" fmla="*/ 4347603 h 6858000"/>
              <a:gd name="connsiteX160" fmla="*/ 527241 w 7467600"/>
              <a:gd name="connsiteY160" fmla="*/ 4065078 h 6858000"/>
              <a:gd name="connsiteX161" fmla="*/ 1510397 w 7467600"/>
              <a:gd name="connsiteY161" fmla="*/ 3684705 h 6858000"/>
              <a:gd name="connsiteX162" fmla="*/ 1313114 w 7467600"/>
              <a:gd name="connsiteY162" fmla="*/ 3655216 h 6858000"/>
              <a:gd name="connsiteX163" fmla="*/ 1109304 w 7467600"/>
              <a:gd name="connsiteY163" fmla="*/ 3669030 h 6858000"/>
              <a:gd name="connsiteX164" fmla="*/ 8129 w 7467600"/>
              <a:gd name="connsiteY164" fmla="*/ 4330519 h 6858000"/>
              <a:gd name="connsiteX165" fmla="*/ 687572 w 7467600"/>
              <a:gd name="connsiteY165" fmla="*/ 3925629 h 6858000"/>
              <a:gd name="connsiteX166" fmla="*/ 1138365 w 7467600"/>
              <a:gd name="connsiteY166" fmla="*/ 3774515 h 6858000"/>
              <a:gd name="connsiteX167" fmla="*/ 1505579 w 7467600"/>
              <a:gd name="connsiteY167" fmla="*/ 3655526 h 6858000"/>
              <a:gd name="connsiteX168" fmla="*/ 1313114 w 7467600"/>
              <a:gd name="connsiteY168" fmla="*/ 3655216 h 6858000"/>
              <a:gd name="connsiteX169" fmla="*/ 3655073 w 7467600"/>
              <a:gd name="connsiteY169" fmla="*/ 3650884 h 6858000"/>
              <a:gd name="connsiteX170" fmla="*/ 3989938 w 7467600"/>
              <a:gd name="connsiteY170" fmla="*/ 3991685 h 6858000"/>
              <a:gd name="connsiteX171" fmla="*/ 4393907 w 7467600"/>
              <a:gd name="connsiteY171" fmla="*/ 4261258 h 6858000"/>
              <a:gd name="connsiteX172" fmla="*/ 4648051 w 7467600"/>
              <a:gd name="connsiteY172" fmla="*/ 4374051 h 6858000"/>
              <a:gd name="connsiteX173" fmla="*/ 4383389 w 7467600"/>
              <a:gd name="connsiteY173" fmla="*/ 4184369 h 6858000"/>
              <a:gd name="connsiteX174" fmla="*/ 4165508 w 7467600"/>
              <a:gd name="connsiteY174" fmla="*/ 4035196 h 6858000"/>
              <a:gd name="connsiteX175" fmla="*/ 4068162 w 7467600"/>
              <a:gd name="connsiteY175" fmla="*/ 3953394 h 6858000"/>
              <a:gd name="connsiteX176" fmla="*/ 3981416 w 7467600"/>
              <a:gd name="connsiteY176" fmla="*/ 3880482 h 6858000"/>
              <a:gd name="connsiteX177" fmla="*/ 3800147 w 7467600"/>
              <a:gd name="connsiteY177" fmla="*/ 3749872 h 6858000"/>
              <a:gd name="connsiteX178" fmla="*/ 3655073 w 7467600"/>
              <a:gd name="connsiteY178" fmla="*/ 3650884 h 6858000"/>
              <a:gd name="connsiteX179" fmla="*/ 3670252 w 7467600"/>
              <a:gd name="connsiteY179" fmla="*/ 3622798 h 6858000"/>
              <a:gd name="connsiteX180" fmla="*/ 3817258 w 7467600"/>
              <a:gd name="connsiteY180" fmla="*/ 3723577 h 6858000"/>
              <a:gd name="connsiteX181" fmla="*/ 4000461 w 7467600"/>
              <a:gd name="connsiteY181" fmla="*/ 3855966 h 6858000"/>
              <a:gd name="connsiteX182" fmla="*/ 4088180 w 7467600"/>
              <a:gd name="connsiteY182" fmla="*/ 3929774 h 6858000"/>
              <a:gd name="connsiteX183" fmla="*/ 4184555 w 7467600"/>
              <a:gd name="connsiteY183" fmla="*/ 4010683 h 6858000"/>
              <a:gd name="connsiteX184" fmla="*/ 4399563 w 7467600"/>
              <a:gd name="connsiteY184" fmla="*/ 4158106 h 6858000"/>
              <a:gd name="connsiteX185" fmla="*/ 4684469 w 7467600"/>
              <a:gd name="connsiteY185" fmla="*/ 4364680 h 6858000"/>
              <a:gd name="connsiteX186" fmla="*/ 4690271 w 7467600"/>
              <a:gd name="connsiteY186" fmla="*/ 4370034 h 6858000"/>
              <a:gd name="connsiteX187" fmla="*/ 4136093 w 7467600"/>
              <a:gd name="connsiteY187" fmla="*/ 3858466 h 6858000"/>
              <a:gd name="connsiteX188" fmla="*/ 3670252 w 7467600"/>
              <a:gd name="connsiteY188" fmla="*/ 3622798 h 6858000"/>
              <a:gd name="connsiteX189" fmla="*/ 4440129 w 7467600"/>
              <a:gd name="connsiteY189" fmla="*/ 3448571 h 6858000"/>
              <a:gd name="connsiteX190" fmla="*/ 4856525 w 7467600"/>
              <a:gd name="connsiteY190" fmla="*/ 3915351 h 6858000"/>
              <a:gd name="connsiteX191" fmla="*/ 5059055 w 7467600"/>
              <a:gd name="connsiteY191" fmla="*/ 4108918 h 6858000"/>
              <a:gd name="connsiteX192" fmla="*/ 5290070 w 7467600"/>
              <a:gd name="connsiteY192" fmla="*/ 4263619 h 6858000"/>
              <a:gd name="connsiteX193" fmla="*/ 4834991 w 7467600"/>
              <a:gd name="connsiteY193" fmla="*/ 3830985 h 6858000"/>
              <a:gd name="connsiteX194" fmla="*/ 4440129 w 7467600"/>
              <a:gd name="connsiteY194" fmla="*/ 3448571 h 6858000"/>
              <a:gd name="connsiteX195" fmla="*/ 4441737 w 7467600"/>
              <a:gd name="connsiteY195" fmla="*/ 3399734 h 6858000"/>
              <a:gd name="connsiteX196" fmla="*/ 4431236 w 7467600"/>
              <a:gd name="connsiteY196" fmla="*/ 3400954 h 6858000"/>
              <a:gd name="connsiteX197" fmla="*/ 4557150 w 7467600"/>
              <a:gd name="connsiteY197" fmla="*/ 3510023 h 6858000"/>
              <a:gd name="connsiteX198" fmla="*/ 4856936 w 7467600"/>
              <a:gd name="connsiteY198" fmla="*/ 3809146 h 6858000"/>
              <a:gd name="connsiteX199" fmla="*/ 5111996 w 7467600"/>
              <a:gd name="connsiteY199" fmla="*/ 4065759 h 6858000"/>
              <a:gd name="connsiteX200" fmla="*/ 5388878 w 7467600"/>
              <a:gd name="connsiteY200" fmla="*/ 4300185 h 6858000"/>
              <a:gd name="connsiteX201" fmla="*/ 5425556 w 7467600"/>
              <a:gd name="connsiteY201" fmla="*/ 4308967 h 6858000"/>
              <a:gd name="connsiteX202" fmla="*/ 4943646 w 7467600"/>
              <a:gd name="connsiteY202" fmla="*/ 3822916 h 6858000"/>
              <a:gd name="connsiteX203" fmla="*/ 4594837 w 7467600"/>
              <a:gd name="connsiteY203" fmla="*/ 3532274 h 6858000"/>
              <a:gd name="connsiteX204" fmla="*/ 4441737 w 7467600"/>
              <a:gd name="connsiteY204" fmla="*/ 3399734 h 6858000"/>
              <a:gd name="connsiteX205" fmla="*/ 5425834 w 7467600"/>
              <a:gd name="connsiteY205" fmla="*/ 3162785 h 6858000"/>
              <a:gd name="connsiteX206" fmla="*/ 5401644 w 7467600"/>
              <a:gd name="connsiteY206" fmla="*/ 3617847 h 6858000"/>
              <a:gd name="connsiteX207" fmla="*/ 5467256 w 7467600"/>
              <a:gd name="connsiteY207" fmla="*/ 4175494 h 6858000"/>
              <a:gd name="connsiteX208" fmla="*/ 5448069 w 7467600"/>
              <a:gd name="connsiteY208" fmla="*/ 3567554 h 6858000"/>
              <a:gd name="connsiteX209" fmla="*/ 5425834 w 7467600"/>
              <a:gd name="connsiteY209" fmla="*/ 3162785 h 6858000"/>
              <a:gd name="connsiteX210" fmla="*/ 1318687 w 7467600"/>
              <a:gd name="connsiteY210" fmla="*/ 3113840 h 6858000"/>
              <a:gd name="connsiteX211" fmla="*/ 1066793 w 7467600"/>
              <a:gd name="connsiteY211" fmla="*/ 3212171 h 6858000"/>
              <a:gd name="connsiteX212" fmla="*/ 993319 w 7467600"/>
              <a:gd name="connsiteY212" fmla="*/ 3247648 h 6858000"/>
              <a:gd name="connsiteX213" fmla="*/ 853081 w 7467600"/>
              <a:gd name="connsiteY213" fmla="*/ 3312410 h 6858000"/>
              <a:gd name="connsiteX214" fmla="*/ 805957 w 7467600"/>
              <a:gd name="connsiteY214" fmla="*/ 3330443 h 6858000"/>
              <a:gd name="connsiteX215" fmla="*/ 1318687 w 7467600"/>
              <a:gd name="connsiteY215" fmla="*/ 3113840 h 6858000"/>
              <a:gd name="connsiteX216" fmla="*/ 5453702 w 7467600"/>
              <a:gd name="connsiteY216" fmla="*/ 3090882 h 6858000"/>
              <a:gd name="connsiteX217" fmla="*/ 5480135 w 7467600"/>
              <a:gd name="connsiteY217" fmla="*/ 3565802 h 6858000"/>
              <a:gd name="connsiteX218" fmla="*/ 5499023 w 7467600"/>
              <a:gd name="connsiteY218" fmla="*/ 4166310 h 6858000"/>
              <a:gd name="connsiteX219" fmla="*/ 5547022 w 7467600"/>
              <a:gd name="connsiteY219" fmla="*/ 3607838 h 6858000"/>
              <a:gd name="connsiteX220" fmla="*/ 5515964 w 7467600"/>
              <a:gd name="connsiteY220" fmla="*/ 3378541 h 6858000"/>
              <a:gd name="connsiteX221" fmla="*/ 5453702 w 7467600"/>
              <a:gd name="connsiteY221" fmla="*/ 3090882 h 6858000"/>
              <a:gd name="connsiteX222" fmla="*/ 1238695 w 7467600"/>
              <a:gd name="connsiteY222" fmla="*/ 3076820 h 6858000"/>
              <a:gd name="connsiteX223" fmla="*/ 716371 w 7467600"/>
              <a:gd name="connsiteY223" fmla="*/ 3293249 h 6858000"/>
              <a:gd name="connsiteX224" fmla="*/ 579522 w 7467600"/>
              <a:gd name="connsiteY224" fmla="*/ 3371759 h 6858000"/>
              <a:gd name="connsiteX225" fmla="*/ 600288 w 7467600"/>
              <a:gd name="connsiteY225" fmla="*/ 3365555 h 6858000"/>
              <a:gd name="connsiteX226" fmla="*/ 840692 w 7467600"/>
              <a:gd name="connsiteY226" fmla="*/ 3284921 h 6858000"/>
              <a:gd name="connsiteX227" fmla="*/ 979248 w 7467600"/>
              <a:gd name="connsiteY227" fmla="*/ 3221003 h 6858000"/>
              <a:gd name="connsiteX228" fmla="*/ 1053282 w 7467600"/>
              <a:gd name="connsiteY228" fmla="*/ 3185247 h 6858000"/>
              <a:gd name="connsiteX229" fmla="*/ 1320603 w 7467600"/>
              <a:gd name="connsiteY229" fmla="*/ 3081281 h 6858000"/>
              <a:gd name="connsiteX230" fmla="*/ 1238695 w 7467600"/>
              <a:gd name="connsiteY230" fmla="*/ 3076820 h 6858000"/>
              <a:gd name="connsiteX231" fmla="*/ 5425627 w 7467600"/>
              <a:gd name="connsiteY231" fmla="*/ 2954192 h 6858000"/>
              <a:gd name="connsiteX232" fmla="*/ 5470770 w 7467600"/>
              <a:gd name="connsiteY232" fmla="*/ 3005435 h 6858000"/>
              <a:gd name="connsiteX233" fmla="*/ 5519779 w 7467600"/>
              <a:gd name="connsiteY233" fmla="*/ 4359223 h 6858000"/>
              <a:gd name="connsiteX234" fmla="*/ 5520293 w 7467600"/>
              <a:gd name="connsiteY234" fmla="*/ 4360602 h 6858000"/>
              <a:gd name="connsiteX235" fmla="*/ 5767221 w 7467600"/>
              <a:gd name="connsiteY235" fmla="*/ 4665564 h 6858000"/>
              <a:gd name="connsiteX236" fmla="*/ 6937169 w 7467600"/>
              <a:gd name="connsiteY236" fmla="*/ 4815941 h 6858000"/>
              <a:gd name="connsiteX237" fmla="*/ 6953922 w 7467600"/>
              <a:gd name="connsiteY237" fmla="*/ 4890068 h 6858000"/>
              <a:gd name="connsiteX238" fmla="*/ 6071359 w 7467600"/>
              <a:gd name="connsiteY238" fmla="*/ 4770770 h 6858000"/>
              <a:gd name="connsiteX239" fmla="*/ 6038839 w 7467600"/>
              <a:gd name="connsiteY239" fmla="*/ 4764474 h 6858000"/>
              <a:gd name="connsiteX240" fmla="*/ 6038706 w 7467600"/>
              <a:gd name="connsiteY240" fmla="*/ 4763847 h 6858000"/>
              <a:gd name="connsiteX241" fmla="*/ 6037784 w 7467600"/>
              <a:gd name="connsiteY241" fmla="*/ 4764270 h 6858000"/>
              <a:gd name="connsiteX242" fmla="*/ 6038839 w 7467600"/>
              <a:gd name="connsiteY242" fmla="*/ 4764474 h 6858000"/>
              <a:gd name="connsiteX243" fmla="*/ 6040338 w 7467600"/>
              <a:gd name="connsiteY243" fmla="*/ 4771418 h 6858000"/>
              <a:gd name="connsiteX244" fmla="*/ 6024488 w 7467600"/>
              <a:gd name="connsiteY244" fmla="*/ 4809903 h 6858000"/>
              <a:gd name="connsiteX245" fmla="*/ 5599771 w 7467600"/>
              <a:gd name="connsiteY245" fmla="*/ 5509652 h 6858000"/>
              <a:gd name="connsiteX246" fmla="*/ 5548843 w 7467600"/>
              <a:gd name="connsiteY246" fmla="*/ 5563845 h 6858000"/>
              <a:gd name="connsiteX247" fmla="*/ 5940952 w 7467600"/>
              <a:gd name="connsiteY247" fmla="*/ 6250028 h 6858000"/>
              <a:gd name="connsiteX248" fmla="*/ 6043441 w 7467600"/>
              <a:gd name="connsiteY248" fmla="*/ 6665847 h 6858000"/>
              <a:gd name="connsiteX249" fmla="*/ 6093432 w 7467600"/>
              <a:gd name="connsiteY249" fmla="*/ 6858000 h 6858000"/>
              <a:gd name="connsiteX250" fmla="*/ 6034344 w 7467600"/>
              <a:gd name="connsiteY250" fmla="*/ 6858000 h 6858000"/>
              <a:gd name="connsiteX251" fmla="*/ 6026679 w 7467600"/>
              <a:gd name="connsiteY251" fmla="*/ 6836959 h 6858000"/>
              <a:gd name="connsiteX252" fmla="*/ 5800441 w 7467600"/>
              <a:gd name="connsiteY252" fmla="*/ 6335286 h 6858000"/>
              <a:gd name="connsiteX253" fmla="*/ 5526562 w 7467600"/>
              <a:gd name="connsiteY253" fmla="*/ 5705388 h 6858000"/>
              <a:gd name="connsiteX254" fmla="*/ 5519640 w 7467600"/>
              <a:gd name="connsiteY254" fmla="*/ 5683774 h 6858000"/>
              <a:gd name="connsiteX255" fmla="*/ 5844559 w 7467600"/>
              <a:gd name="connsiteY255" fmla="*/ 6553349 h 6858000"/>
              <a:gd name="connsiteX256" fmla="*/ 5975994 w 7467600"/>
              <a:gd name="connsiteY256" fmla="*/ 6858000 h 6858000"/>
              <a:gd name="connsiteX257" fmla="*/ 5898547 w 7467600"/>
              <a:gd name="connsiteY257" fmla="*/ 6858000 h 6858000"/>
              <a:gd name="connsiteX258" fmla="*/ 5682041 w 7467600"/>
              <a:gd name="connsiteY258" fmla="*/ 6355860 h 6858000"/>
              <a:gd name="connsiteX259" fmla="*/ 5461758 w 7467600"/>
              <a:gd name="connsiteY259" fmla="*/ 5820220 h 6858000"/>
              <a:gd name="connsiteX260" fmla="*/ 5237282 w 7467600"/>
              <a:gd name="connsiteY260" fmla="*/ 6579086 h 6858000"/>
              <a:gd name="connsiteX261" fmla="*/ 5115009 w 7467600"/>
              <a:gd name="connsiteY261" fmla="*/ 6858000 h 6858000"/>
              <a:gd name="connsiteX262" fmla="*/ 5028074 w 7467600"/>
              <a:gd name="connsiteY262" fmla="*/ 6858000 h 6858000"/>
              <a:gd name="connsiteX263" fmla="*/ 5079508 w 7467600"/>
              <a:gd name="connsiteY263" fmla="*/ 6749074 h 6858000"/>
              <a:gd name="connsiteX264" fmla="*/ 5371846 w 7467600"/>
              <a:gd name="connsiteY264" fmla="*/ 5924413 h 6858000"/>
              <a:gd name="connsiteX265" fmla="*/ 5270512 w 7467600"/>
              <a:gd name="connsiteY265" fmla="*/ 6138975 h 6858000"/>
              <a:gd name="connsiteX266" fmla="*/ 5062409 w 7467600"/>
              <a:gd name="connsiteY266" fmla="*/ 6653544 h 6858000"/>
              <a:gd name="connsiteX267" fmla="*/ 5036628 w 7467600"/>
              <a:gd name="connsiteY267" fmla="*/ 6754247 h 6858000"/>
              <a:gd name="connsiteX268" fmla="*/ 5009112 w 7467600"/>
              <a:gd name="connsiteY268" fmla="*/ 6858000 h 6858000"/>
              <a:gd name="connsiteX269" fmla="*/ 4976679 w 7467600"/>
              <a:gd name="connsiteY269" fmla="*/ 6858000 h 6858000"/>
              <a:gd name="connsiteX270" fmla="*/ 5006537 w 7467600"/>
              <a:gd name="connsiteY270" fmla="*/ 6747068 h 6858000"/>
              <a:gd name="connsiteX271" fmla="*/ 5032723 w 7467600"/>
              <a:gd name="connsiteY271" fmla="*/ 6644957 h 6858000"/>
              <a:gd name="connsiteX272" fmla="*/ 5242949 w 7467600"/>
              <a:gd name="connsiteY272" fmla="*/ 6125175 h 6858000"/>
              <a:gd name="connsiteX273" fmla="*/ 5286321 w 7467600"/>
              <a:gd name="connsiteY273" fmla="*/ 6033555 h 6858000"/>
              <a:gd name="connsiteX274" fmla="*/ 5008210 w 7467600"/>
              <a:gd name="connsiteY274" fmla="*/ 6649194 h 6858000"/>
              <a:gd name="connsiteX275" fmla="*/ 4986321 w 7467600"/>
              <a:gd name="connsiteY275" fmla="*/ 6765687 h 6858000"/>
              <a:gd name="connsiteX276" fmla="*/ 4973474 w 7467600"/>
              <a:gd name="connsiteY276" fmla="*/ 6858000 h 6858000"/>
              <a:gd name="connsiteX277" fmla="*/ 4907178 w 7467600"/>
              <a:gd name="connsiteY277" fmla="*/ 6858000 h 6858000"/>
              <a:gd name="connsiteX278" fmla="*/ 4910810 w 7467600"/>
              <a:gd name="connsiteY278" fmla="*/ 6829660 h 6858000"/>
              <a:gd name="connsiteX279" fmla="*/ 4987461 w 7467600"/>
              <a:gd name="connsiteY279" fmla="*/ 6432994 h 6858000"/>
              <a:gd name="connsiteX280" fmla="*/ 5179262 w 7467600"/>
              <a:gd name="connsiteY280" fmla="*/ 6035044 h 6858000"/>
              <a:gd name="connsiteX281" fmla="*/ 4689678 w 7467600"/>
              <a:gd name="connsiteY281" fmla="*/ 6440241 h 6858000"/>
              <a:gd name="connsiteX282" fmla="*/ 4477543 w 7467600"/>
              <a:gd name="connsiteY282" fmla="*/ 6674836 h 6858000"/>
              <a:gd name="connsiteX283" fmla="*/ 4329957 w 7467600"/>
              <a:gd name="connsiteY283" fmla="*/ 6858000 h 6858000"/>
              <a:gd name="connsiteX284" fmla="*/ 4218595 w 7467600"/>
              <a:gd name="connsiteY284" fmla="*/ 6858000 h 6858000"/>
              <a:gd name="connsiteX285" fmla="*/ 4368888 w 7467600"/>
              <a:gd name="connsiteY285" fmla="*/ 6668412 h 6858000"/>
              <a:gd name="connsiteX286" fmla="*/ 4563091 w 7467600"/>
              <a:gd name="connsiteY286" fmla="*/ 6442508 h 6858000"/>
              <a:gd name="connsiteX287" fmla="*/ 5387324 w 7467600"/>
              <a:gd name="connsiteY287" fmla="*/ 5705830 h 6858000"/>
              <a:gd name="connsiteX288" fmla="*/ 5073620 w 7467600"/>
              <a:gd name="connsiteY288" fmla="*/ 5955437 h 6858000"/>
              <a:gd name="connsiteX289" fmla="*/ 4689789 w 7467600"/>
              <a:gd name="connsiteY289" fmla="*/ 6268382 h 6858000"/>
              <a:gd name="connsiteX290" fmla="*/ 4418722 w 7467600"/>
              <a:gd name="connsiteY290" fmla="*/ 6570886 h 6858000"/>
              <a:gd name="connsiteX291" fmla="*/ 4214944 w 7467600"/>
              <a:gd name="connsiteY291" fmla="*/ 6858000 h 6858000"/>
              <a:gd name="connsiteX292" fmla="*/ 4177898 w 7467600"/>
              <a:gd name="connsiteY292" fmla="*/ 6858000 h 6858000"/>
              <a:gd name="connsiteX293" fmla="*/ 4391597 w 7467600"/>
              <a:gd name="connsiteY293" fmla="*/ 6556370 h 6858000"/>
              <a:gd name="connsiteX294" fmla="*/ 4668889 w 7467600"/>
              <a:gd name="connsiteY294" fmla="*/ 6246399 h 6858000"/>
              <a:gd name="connsiteX295" fmla="*/ 5055427 w 7467600"/>
              <a:gd name="connsiteY295" fmla="*/ 5931476 h 6858000"/>
              <a:gd name="connsiteX296" fmla="*/ 5371814 w 7467600"/>
              <a:gd name="connsiteY296" fmla="*/ 5678975 h 6858000"/>
              <a:gd name="connsiteX297" fmla="*/ 4987918 w 7467600"/>
              <a:gd name="connsiteY297" fmla="*/ 5838701 h 6858000"/>
              <a:gd name="connsiteX298" fmla="*/ 4317146 w 7467600"/>
              <a:gd name="connsiteY298" fmla="*/ 6587716 h 6858000"/>
              <a:gd name="connsiteX299" fmla="*/ 4171627 w 7467600"/>
              <a:gd name="connsiteY299" fmla="*/ 6858000 h 6858000"/>
              <a:gd name="connsiteX300" fmla="*/ 4081585 w 7467600"/>
              <a:gd name="connsiteY300" fmla="*/ 6858000 h 6858000"/>
              <a:gd name="connsiteX301" fmla="*/ 4238603 w 7467600"/>
              <a:gd name="connsiteY301" fmla="*/ 6559341 h 6858000"/>
              <a:gd name="connsiteX302" fmla="*/ 4778333 w 7467600"/>
              <a:gd name="connsiteY302" fmla="*/ 5873626 h 6858000"/>
              <a:gd name="connsiteX303" fmla="*/ 5414185 w 7467600"/>
              <a:gd name="connsiteY303" fmla="*/ 5573882 h 6858000"/>
              <a:gd name="connsiteX304" fmla="*/ 5959648 w 7467600"/>
              <a:gd name="connsiteY304" fmla="*/ 4760797 h 6858000"/>
              <a:gd name="connsiteX305" fmla="*/ 5355019 w 7467600"/>
              <a:gd name="connsiteY305" fmla="*/ 4734672 h 6858000"/>
              <a:gd name="connsiteX306" fmla="*/ 5083565 w 7467600"/>
              <a:gd name="connsiteY306" fmla="*/ 5179121 h 6858000"/>
              <a:gd name="connsiteX307" fmla="*/ 4713577 w 7467600"/>
              <a:gd name="connsiteY307" fmla="*/ 5616803 h 6858000"/>
              <a:gd name="connsiteX308" fmla="*/ 3989559 w 7467600"/>
              <a:gd name="connsiteY308" fmla="*/ 6145945 h 6858000"/>
              <a:gd name="connsiteX309" fmla="*/ 3939824 w 7467600"/>
              <a:gd name="connsiteY309" fmla="*/ 6066900 h 6858000"/>
              <a:gd name="connsiteX310" fmla="*/ 4584537 w 7467600"/>
              <a:gd name="connsiteY310" fmla="*/ 5324826 h 6858000"/>
              <a:gd name="connsiteX311" fmla="*/ 5037105 w 7467600"/>
              <a:gd name="connsiteY311" fmla="*/ 5088765 h 6858000"/>
              <a:gd name="connsiteX312" fmla="*/ 5039930 w 7467600"/>
              <a:gd name="connsiteY312" fmla="*/ 5089585 h 6858000"/>
              <a:gd name="connsiteX313" fmla="*/ 5263764 w 7467600"/>
              <a:gd name="connsiteY313" fmla="*/ 4735525 h 6858000"/>
              <a:gd name="connsiteX314" fmla="*/ 4086300 w 7467600"/>
              <a:gd name="connsiteY314" fmla="*/ 4884599 h 6858000"/>
              <a:gd name="connsiteX315" fmla="*/ 4085485 w 7467600"/>
              <a:gd name="connsiteY315" fmla="*/ 4899070 h 6858000"/>
              <a:gd name="connsiteX316" fmla="*/ 3871915 w 7467600"/>
              <a:gd name="connsiteY316" fmla="*/ 5253645 h 6858000"/>
              <a:gd name="connsiteX317" fmla="*/ 3799374 w 7467600"/>
              <a:gd name="connsiteY317" fmla="*/ 5466127 h 6858000"/>
              <a:gd name="connsiteX318" fmla="*/ 3498850 w 7467600"/>
              <a:gd name="connsiteY318" fmla="*/ 6661888 h 6858000"/>
              <a:gd name="connsiteX319" fmla="*/ 3399216 w 7467600"/>
              <a:gd name="connsiteY319" fmla="*/ 6858000 h 6858000"/>
              <a:gd name="connsiteX320" fmla="*/ 3303688 w 7467600"/>
              <a:gd name="connsiteY320" fmla="*/ 6858000 h 6858000"/>
              <a:gd name="connsiteX321" fmla="*/ 3391774 w 7467600"/>
              <a:gd name="connsiteY321" fmla="*/ 6697181 h 6858000"/>
              <a:gd name="connsiteX322" fmla="*/ 3735540 w 7467600"/>
              <a:gd name="connsiteY322" fmla="*/ 5546923 h 6858000"/>
              <a:gd name="connsiteX323" fmla="*/ 3729438 w 7467600"/>
              <a:gd name="connsiteY323" fmla="*/ 5569058 h 6858000"/>
              <a:gd name="connsiteX324" fmla="*/ 3707782 w 7467600"/>
              <a:gd name="connsiteY324" fmla="*/ 5644908 h 6858000"/>
              <a:gd name="connsiteX325" fmla="*/ 3583827 w 7467600"/>
              <a:gd name="connsiteY325" fmla="*/ 6039215 h 6858000"/>
              <a:gd name="connsiteX326" fmla="*/ 3547861 w 7467600"/>
              <a:gd name="connsiteY326" fmla="*/ 6129609 h 6858000"/>
              <a:gd name="connsiteX327" fmla="*/ 3490905 w 7467600"/>
              <a:gd name="connsiteY327" fmla="*/ 6277660 h 6858000"/>
              <a:gd name="connsiteX328" fmla="*/ 3455859 w 7467600"/>
              <a:gd name="connsiteY328" fmla="*/ 6391301 h 6858000"/>
              <a:gd name="connsiteX329" fmla="*/ 3429112 w 7467600"/>
              <a:gd name="connsiteY329" fmla="*/ 6479469 h 6858000"/>
              <a:gd name="connsiteX330" fmla="*/ 3304862 w 7467600"/>
              <a:gd name="connsiteY330" fmla="*/ 6796476 h 6858000"/>
              <a:gd name="connsiteX331" fmla="*/ 3276071 w 7467600"/>
              <a:gd name="connsiteY331" fmla="*/ 6858000 h 6858000"/>
              <a:gd name="connsiteX332" fmla="*/ 3240805 w 7467600"/>
              <a:gd name="connsiteY332" fmla="*/ 6858000 h 6858000"/>
              <a:gd name="connsiteX333" fmla="*/ 3275917 w 7467600"/>
              <a:gd name="connsiteY333" fmla="*/ 6783192 h 6858000"/>
              <a:gd name="connsiteX334" fmla="*/ 3399358 w 7467600"/>
              <a:gd name="connsiteY334" fmla="*/ 6469011 h 6858000"/>
              <a:gd name="connsiteX335" fmla="*/ 3425650 w 7467600"/>
              <a:gd name="connsiteY335" fmla="*/ 6381333 h 6858000"/>
              <a:gd name="connsiteX336" fmla="*/ 3460661 w 7467600"/>
              <a:gd name="connsiteY336" fmla="*/ 6266763 h 6858000"/>
              <a:gd name="connsiteX337" fmla="*/ 3518021 w 7467600"/>
              <a:gd name="connsiteY337" fmla="*/ 6117298 h 6858000"/>
              <a:gd name="connsiteX338" fmla="*/ 3554035 w 7467600"/>
              <a:gd name="connsiteY338" fmla="*/ 6027832 h 6858000"/>
              <a:gd name="connsiteX339" fmla="*/ 3677174 w 7467600"/>
              <a:gd name="connsiteY339" fmla="*/ 5636351 h 6858000"/>
              <a:gd name="connsiteX340" fmla="*/ 3698819 w 7467600"/>
              <a:gd name="connsiteY340" fmla="*/ 5560503 h 6858000"/>
              <a:gd name="connsiteX341" fmla="*/ 3702094 w 7467600"/>
              <a:gd name="connsiteY341" fmla="*/ 5549194 h 6858000"/>
              <a:gd name="connsiteX342" fmla="*/ 3398355 w 7467600"/>
              <a:gd name="connsiteY342" fmla="*/ 6094603 h 6858000"/>
              <a:gd name="connsiteX343" fmla="*/ 3193941 w 7467600"/>
              <a:gd name="connsiteY343" fmla="*/ 6798775 h 6858000"/>
              <a:gd name="connsiteX344" fmla="*/ 3184140 w 7467600"/>
              <a:gd name="connsiteY344" fmla="*/ 6858000 h 6858000"/>
              <a:gd name="connsiteX345" fmla="*/ 3099978 w 7467600"/>
              <a:gd name="connsiteY345" fmla="*/ 6858000 h 6858000"/>
              <a:gd name="connsiteX346" fmla="*/ 3101556 w 7467600"/>
              <a:gd name="connsiteY346" fmla="*/ 6843337 h 6858000"/>
              <a:gd name="connsiteX347" fmla="*/ 3370162 w 7467600"/>
              <a:gd name="connsiteY347" fmla="*/ 5785550 h 6858000"/>
              <a:gd name="connsiteX348" fmla="*/ 3746477 w 7467600"/>
              <a:gd name="connsiteY348" fmla="*/ 5377889 h 6858000"/>
              <a:gd name="connsiteX349" fmla="*/ 3863399 w 7467600"/>
              <a:gd name="connsiteY349" fmla="*/ 5087257 h 6858000"/>
              <a:gd name="connsiteX350" fmla="*/ 3968712 w 7467600"/>
              <a:gd name="connsiteY350" fmla="*/ 4913989 h 6858000"/>
              <a:gd name="connsiteX351" fmla="*/ 2792390 w 7467600"/>
              <a:gd name="connsiteY351" fmla="*/ 5382974 h 6858000"/>
              <a:gd name="connsiteX352" fmla="*/ 2714982 w 7467600"/>
              <a:gd name="connsiteY352" fmla="*/ 5427051 h 6858000"/>
              <a:gd name="connsiteX353" fmla="*/ 2813361 w 7467600"/>
              <a:gd name="connsiteY353" fmla="*/ 6023912 h 6858000"/>
              <a:gd name="connsiteX354" fmla="*/ 2688430 w 7467600"/>
              <a:gd name="connsiteY354" fmla="*/ 6801564 h 6858000"/>
              <a:gd name="connsiteX355" fmla="*/ 2629626 w 7467600"/>
              <a:gd name="connsiteY355" fmla="*/ 6763394 h 6858000"/>
              <a:gd name="connsiteX356" fmla="*/ 2565328 w 7467600"/>
              <a:gd name="connsiteY356" fmla="*/ 5516399 h 6858000"/>
              <a:gd name="connsiteX357" fmla="*/ 1922999 w 7467600"/>
              <a:gd name="connsiteY357" fmla="*/ 5980343 h 6858000"/>
              <a:gd name="connsiteX358" fmla="*/ 1950261 w 7467600"/>
              <a:gd name="connsiteY358" fmla="*/ 6405858 h 6858000"/>
              <a:gd name="connsiteX359" fmla="*/ 2365554 w 7467600"/>
              <a:gd name="connsiteY359" fmla="*/ 6759107 h 6858000"/>
              <a:gd name="connsiteX360" fmla="*/ 2424142 w 7467600"/>
              <a:gd name="connsiteY360" fmla="*/ 6858000 h 6858000"/>
              <a:gd name="connsiteX361" fmla="*/ 2395994 w 7467600"/>
              <a:gd name="connsiteY361" fmla="*/ 6858000 h 6858000"/>
              <a:gd name="connsiteX362" fmla="*/ 2392863 w 7467600"/>
              <a:gd name="connsiteY362" fmla="*/ 6852964 h 6858000"/>
              <a:gd name="connsiteX363" fmla="*/ 2017589 w 7467600"/>
              <a:gd name="connsiteY363" fmla="*/ 6493982 h 6858000"/>
              <a:gd name="connsiteX364" fmla="*/ 2147336 w 7467600"/>
              <a:gd name="connsiteY364" fmla="*/ 6594052 h 6858000"/>
              <a:gd name="connsiteX365" fmla="*/ 2207047 w 7467600"/>
              <a:gd name="connsiteY365" fmla="*/ 6654540 h 6858000"/>
              <a:gd name="connsiteX366" fmla="*/ 2299106 w 7467600"/>
              <a:gd name="connsiteY366" fmla="*/ 6778931 h 6858000"/>
              <a:gd name="connsiteX367" fmla="*/ 2314430 w 7467600"/>
              <a:gd name="connsiteY367" fmla="*/ 6801144 h 6858000"/>
              <a:gd name="connsiteX368" fmla="*/ 2352406 w 7467600"/>
              <a:gd name="connsiteY368" fmla="*/ 6858000 h 6858000"/>
              <a:gd name="connsiteX369" fmla="*/ 2314492 w 7467600"/>
              <a:gd name="connsiteY369" fmla="*/ 6858000 h 6858000"/>
              <a:gd name="connsiteX370" fmla="*/ 2288095 w 7467600"/>
              <a:gd name="connsiteY370" fmla="*/ 6818030 h 6858000"/>
              <a:gd name="connsiteX371" fmla="*/ 2272768 w 7467600"/>
              <a:gd name="connsiteY371" fmla="*/ 6795822 h 6858000"/>
              <a:gd name="connsiteX372" fmla="*/ 2182715 w 7467600"/>
              <a:gd name="connsiteY372" fmla="*/ 6675071 h 6858000"/>
              <a:gd name="connsiteX373" fmla="*/ 2032061 w 7467600"/>
              <a:gd name="connsiteY373" fmla="*/ 6541380 h 6858000"/>
              <a:gd name="connsiteX374" fmla="*/ 2257220 w 7467600"/>
              <a:gd name="connsiteY374" fmla="*/ 6826257 h 6858000"/>
              <a:gd name="connsiteX375" fmla="*/ 2281324 w 7467600"/>
              <a:gd name="connsiteY375" fmla="*/ 6858000 h 6858000"/>
              <a:gd name="connsiteX376" fmla="*/ 2242860 w 7467600"/>
              <a:gd name="connsiteY376" fmla="*/ 6858000 h 6858000"/>
              <a:gd name="connsiteX377" fmla="*/ 2232818 w 7467600"/>
              <a:gd name="connsiteY377" fmla="*/ 6844926 h 6858000"/>
              <a:gd name="connsiteX378" fmla="*/ 1990172 w 7467600"/>
              <a:gd name="connsiteY378" fmla="*/ 6542121 h 6858000"/>
              <a:gd name="connsiteX379" fmla="*/ 2124090 w 7467600"/>
              <a:gd name="connsiteY379" fmla="*/ 6761017 h 6858000"/>
              <a:gd name="connsiteX380" fmla="*/ 2200380 w 7467600"/>
              <a:gd name="connsiteY380" fmla="*/ 6858000 h 6858000"/>
              <a:gd name="connsiteX381" fmla="*/ 2147507 w 7467600"/>
              <a:gd name="connsiteY381" fmla="*/ 6858000 h 6858000"/>
              <a:gd name="connsiteX382" fmla="*/ 2070668 w 7467600"/>
              <a:gd name="connsiteY382" fmla="*/ 6761520 h 6858000"/>
              <a:gd name="connsiteX383" fmla="*/ 1975142 w 7467600"/>
              <a:gd name="connsiteY383" fmla="*/ 6585570 h 6858000"/>
              <a:gd name="connsiteX384" fmla="*/ 2050035 w 7467600"/>
              <a:gd name="connsiteY384" fmla="*/ 6813345 h 6858000"/>
              <a:gd name="connsiteX385" fmla="*/ 2063025 w 7467600"/>
              <a:gd name="connsiteY385" fmla="*/ 6858000 h 6858000"/>
              <a:gd name="connsiteX386" fmla="*/ 2021675 w 7467600"/>
              <a:gd name="connsiteY386" fmla="*/ 6858000 h 6858000"/>
              <a:gd name="connsiteX387" fmla="*/ 2019308 w 7467600"/>
              <a:gd name="connsiteY387" fmla="*/ 6847118 h 6858000"/>
              <a:gd name="connsiteX388" fmla="*/ 1938835 w 7467600"/>
              <a:gd name="connsiteY388" fmla="*/ 6551160 h 6858000"/>
              <a:gd name="connsiteX389" fmla="*/ 1953230 w 7467600"/>
              <a:gd name="connsiteY389" fmla="*/ 6759699 h 6858000"/>
              <a:gd name="connsiteX390" fmla="*/ 1956763 w 7467600"/>
              <a:gd name="connsiteY390" fmla="*/ 6778191 h 6858000"/>
              <a:gd name="connsiteX391" fmla="*/ 1967925 w 7467600"/>
              <a:gd name="connsiteY391" fmla="*/ 6858000 h 6858000"/>
              <a:gd name="connsiteX392" fmla="*/ 1936622 w 7467600"/>
              <a:gd name="connsiteY392" fmla="*/ 6858000 h 6858000"/>
              <a:gd name="connsiteX393" fmla="*/ 1926261 w 7467600"/>
              <a:gd name="connsiteY393" fmla="*/ 6784064 h 6858000"/>
              <a:gd name="connsiteX394" fmla="*/ 1922724 w 7467600"/>
              <a:gd name="connsiteY394" fmla="*/ 6765577 h 6858000"/>
              <a:gd name="connsiteX395" fmla="*/ 1904650 w 7467600"/>
              <a:gd name="connsiteY395" fmla="*/ 6639616 h 6858000"/>
              <a:gd name="connsiteX396" fmla="*/ 1885273 w 7467600"/>
              <a:gd name="connsiteY396" fmla="*/ 6858000 h 6858000"/>
              <a:gd name="connsiteX397" fmla="*/ 1854363 w 7467600"/>
              <a:gd name="connsiteY397" fmla="*/ 6858000 h 6858000"/>
              <a:gd name="connsiteX398" fmla="*/ 1880391 w 7467600"/>
              <a:gd name="connsiteY398" fmla="*/ 6603796 h 6858000"/>
              <a:gd name="connsiteX399" fmla="*/ 1818273 w 7467600"/>
              <a:gd name="connsiteY399" fmla="*/ 6715729 h 6858000"/>
              <a:gd name="connsiteX400" fmla="*/ 1794691 w 7467600"/>
              <a:gd name="connsiteY400" fmla="*/ 6843239 h 6858000"/>
              <a:gd name="connsiteX401" fmla="*/ 1794914 w 7467600"/>
              <a:gd name="connsiteY401" fmla="*/ 6858000 h 6858000"/>
              <a:gd name="connsiteX402" fmla="*/ 1746128 w 7467600"/>
              <a:gd name="connsiteY402" fmla="*/ 6858000 h 6858000"/>
              <a:gd name="connsiteX403" fmla="*/ 1753934 w 7467600"/>
              <a:gd name="connsiteY403" fmla="*/ 6724796 h 6858000"/>
              <a:gd name="connsiteX404" fmla="*/ 1792053 w 7467600"/>
              <a:gd name="connsiteY404" fmla="*/ 6572396 h 6858000"/>
              <a:gd name="connsiteX405" fmla="*/ 1862248 w 7467600"/>
              <a:gd name="connsiteY405" fmla="*/ 6266397 h 6858000"/>
              <a:gd name="connsiteX406" fmla="*/ 1862250 w 7467600"/>
              <a:gd name="connsiteY406" fmla="*/ 6033531 h 6858000"/>
              <a:gd name="connsiteX407" fmla="*/ 1211999 w 7467600"/>
              <a:gd name="connsiteY407" fmla="*/ 6683610 h 6858000"/>
              <a:gd name="connsiteX408" fmla="*/ 1213266 w 7467600"/>
              <a:gd name="connsiteY408" fmla="*/ 6691947 h 6858000"/>
              <a:gd name="connsiteX409" fmla="*/ 1203370 w 7467600"/>
              <a:gd name="connsiteY409" fmla="*/ 6850676 h 6858000"/>
              <a:gd name="connsiteX410" fmla="*/ 1203671 w 7467600"/>
              <a:gd name="connsiteY410" fmla="*/ 6858000 h 6858000"/>
              <a:gd name="connsiteX411" fmla="*/ 1143180 w 7467600"/>
              <a:gd name="connsiteY411" fmla="*/ 6858000 h 6858000"/>
              <a:gd name="connsiteX412" fmla="*/ 1142176 w 7467600"/>
              <a:gd name="connsiteY412" fmla="*/ 6766045 h 6858000"/>
              <a:gd name="connsiteX413" fmla="*/ 1067484 w 7467600"/>
              <a:gd name="connsiteY413" fmla="*/ 6858000 h 6858000"/>
              <a:gd name="connsiteX414" fmla="*/ 953928 w 7467600"/>
              <a:gd name="connsiteY414" fmla="*/ 6858000 h 6858000"/>
              <a:gd name="connsiteX415" fmla="*/ 959715 w 7467600"/>
              <a:gd name="connsiteY415" fmla="*/ 6850185 h 6858000"/>
              <a:gd name="connsiteX416" fmla="*/ 1483788 w 7467600"/>
              <a:gd name="connsiteY416" fmla="*/ 6259174 h 6858000"/>
              <a:gd name="connsiteX417" fmla="*/ 1100671 w 7467600"/>
              <a:gd name="connsiteY417" fmla="*/ 6252137 h 6858000"/>
              <a:gd name="connsiteX418" fmla="*/ 1090144 w 7467600"/>
              <a:gd name="connsiteY418" fmla="*/ 6256748 h 6858000"/>
              <a:gd name="connsiteX419" fmla="*/ 1095872 w 7467600"/>
              <a:gd name="connsiteY419" fmla="*/ 6271892 h 6858000"/>
              <a:gd name="connsiteX420" fmla="*/ 262785 w 7467600"/>
              <a:gd name="connsiteY420" fmla="*/ 6845450 h 6858000"/>
              <a:gd name="connsiteX421" fmla="*/ 209968 w 7467600"/>
              <a:gd name="connsiteY421" fmla="*/ 6770713 h 6858000"/>
              <a:gd name="connsiteX422" fmla="*/ 873460 w 7467600"/>
              <a:gd name="connsiteY422" fmla="*/ 6253768 h 6858000"/>
              <a:gd name="connsiteX423" fmla="*/ 192686 w 7467600"/>
              <a:gd name="connsiteY423" fmla="*/ 5849257 h 6858000"/>
              <a:gd name="connsiteX424" fmla="*/ 4696 w 7467600"/>
              <a:gd name="connsiteY424" fmla="*/ 5697668 h 6858000"/>
              <a:gd name="connsiteX425" fmla="*/ 0 w 7467600"/>
              <a:gd name="connsiteY425" fmla="*/ 5689984 h 6858000"/>
              <a:gd name="connsiteX426" fmla="*/ 0 w 7467600"/>
              <a:gd name="connsiteY426" fmla="*/ 5513472 h 6858000"/>
              <a:gd name="connsiteX427" fmla="*/ 174101 w 7467600"/>
              <a:gd name="connsiteY427" fmla="*/ 5620277 h 6858000"/>
              <a:gd name="connsiteX428" fmla="*/ 891800 w 7467600"/>
              <a:gd name="connsiteY428" fmla="*/ 6036935 h 6858000"/>
              <a:gd name="connsiteX429" fmla="*/ 1072219 w 7467600"/>
              <a:gd name="connsiteY429" fmla="*/ 6169443 h 6858000"/>
              <a:gd name="connsiteX430" fmla="*/ 1074117 w 7467600"/>
              <a:gd name="connsiteY430" fmla="*/ 6170301 h 6858000"/>
              <a:gd name="connsiteX431" fmla="*/ 1083114 w 7467600"/>
              <a:gd name="connsiteY431" fmla="*/ 6174131 h 6858000"/>
              <a:gd name="connsiteX432" fmla="*/ 1543010 w 7467600"/>
              <a:gd name="connsiteY432" fmla="*/ 6191140 h 6858000"/>
              <a:gd name="connsiteX433" fmla="*/ 1551080 w 7467600"/>
              <a:gd name="connsiteY433" fmla="*/ 6195006 h 6858000"/>
              <a:gd name="connsiteX434" fmla="*/ 2345443 w 7467600"/>
              <a:gd name="connsiteY434" fmla="*/ 5549882 h 6858000"/>
              <a:gd name="connsiteX435" fmla="*/ 1721499 w 7467600"/>
              <a:gd name="connsiteY435" fmla="*/ 5599969 h 6858000"/>
              <a:gd name="connsiteX436" fmla="*/ 767716 w 7467600"/>
              <a:gd name="connsiteY436" fmla="*/ 5472768 h 6858000"/>
              <a:gd name="connsiteX437" fmla="*/ 722147 w 7467600"/>
              <a:gd name="connsiteY437" fmla="*/ 5393091 h 6858000"/>
              <a:gd name="connsiteX438" fmla="*/ 1485552 w 7467600"/>
              <a:gd name="connsiteY438" fmla="*/ 5313202 h 6858000"/>
              <a:gd name="connsiteX439" fmla="*/ 2143004 w 7467600"/>
              <a:gd name="connsiteY439" fmla="*/ 5402420 h 6858000"/>
              <a:gd name="connsiteX440" fmla="*/ 1933391 w 7467600"/>
              <a:gd name="connsiteY440" fmla="*/ 5156971 h 6858000"/>
              <a:gd name="connsiteX441" fmla="*/ 1827118 w 7467600"/>
              <a:gd name="connsiteY441" fmla="*/ 4968410 h 6858000"/>
              <a:gd name="connsiteX442" fmla="*/ 1837349 w 7467600"/>
              <a:gd name="connsiteY442" fmla="*/ 4956357 h 6858000"/>
              <a:gd name="connsiteX443" fmla="*/ 2162835 w 7467600"/>
              <a:gd name="connsiteY443" fmla="*/ 5187853 h 6858000"/>
              <a:gd name="connsiteX444" fmla="*/ 2257167 w 7467600"/>
              <a:gd name="connsiteY444" fmla="*/ 5462123 h 6858000"/>
              <a:gd name="connsiteX445" fmla="*/ 2261598 w 7467600"/>
              <a:gd name="connsiteY445" fmla="*/ 5467998 h 6858000"/>
              <a:gd name="connsiteX446" fmla="*/ 2437177 w 7467600"/>
              <a:gd name="connsiteY446" fmla="*/ 5479608 h 6858000"/>
              <a:gd name="connsiteX447" fmla="*/ 2445247 w 7467600"/>
              <a:gd name="connsiteY447" fmla="*/ 5483476 h 6858000"/>
              <a:gd name="connsiteX448" fmla="*/ 2743626 w 7467600"/>
              <a:gd name="connsiteY448" fmla="*/ 5304819 h 6858000"/>
              <a:gd name="connsiteX449" fmla="*/ 3048102 w 7467600"/>
              <a:gd name="connsiteY449" fmla="*/ 5150595 h 6858000"/>
              <a:gd name="connsiteX450" fmla="*/ 1799414 w 7467600"/>
              <a:gd name="connsiteY450" fmla="*/ 4694732 h 6858000"/>
              <a:gd name="connsiteX451" fmla="*/ 1771735 w 7467600"/>
              <a:gd name="connsiteY451" fmla="*/ 4619929 h 6858000"/>
              <a:gd name="connsiteX452" fmla="*/ 3104273 w 7467600"/>
              <a:gd name="connsiteY452" fmla="*/ 5076159 h 6858000"/>
              <a:gd name="connsiteX453" fmla="*/ 3113245 w 7467600"/>
              <a:gd name="connsiteY453" fmla="*/ 5090705 h 6858000"/>
              <a:gd name="connsiteX454" fmla="*/ 3126294 w 7467600"/>
              <a:gd name="connsiteY454" fmla="*/ 5114400 h 6858000"/>
              <a:gd name="connsiteX455" fmla="*/ 3937433 w 7467600"/>
              <a:gd name="connsiteY455" fmla="*/ 4830473 h 6858000"/>
              <a:gd name="connsiteX456" fmla="*/ 3590475 w 7467600"/>
              <a:gd name="connsiteY456" fmla="*/ 4597974 h 6858000"/>
              <a:gd name="connsiteX457" fmla="*/ 3100264 w 7467600"/>
              <a:gd name="connsiteY457" fmla="*/ 4579845 h 6858000"/>
              <a:gd name="connsiteX458" fmla="*/ 2183576 w 7467600"/>
              <a:gd name="connsiteY458" fmla="*/ 4227150 h 6858000"/>
              <a:gd name="connsiteX459" fmla="*/ 2151029 w 7467600"/>
              <a:gd name="connsiteY459" fmla="*/ 4146947 h 6858000"/>
              <a:gd name="connsiteX460" fmla="*/ 3563434 w 7467600"/>
              <a:gd name="connsiteY460" fmla="*/ 4469115 h 6858000"/>
              <a:gd name="connsiteX461" fmla="*/ 3177952 w 7467600"/>
              <a:gd name="connsiteY461" fmla="*/ 3657386 h 6858000"/>
              <a:gd name="connsiteX462" fmla="*/ 3189263 w 7467600"/>
              <a:gd name="connsiteY462" fmla="*/ 3625726 h 6858000"/>
              <a:gd name="connsiteX463" fmla="*/ 3560912 w 7467600"/>
              <a:gd name="connsiteY463" fmla="*/ 4079863 h 6858000"/>
              <a:gd name="connsiteX464" fmla="*/ 3626636 w 7467600"/>
              <a:gd name="connsiteY464" fmla="*/ 4512230 h 6858000"/>
              <a:gd name="connsiteX465" fmla="*/ 3653088 w 7467600"/>
              <a:gd name="connsiteY465" fmla="*/ 4521417 h 6858000"/>
              <a:gd name="connsiteX466" fmla="*/ 3988128 w 7467600"/>
              <a:gd name="connsiteY466" fmla="*/ 4817267 h 6858000"/>
              <a:gd name="connsiteX467" fmla="*/ 4830582 w 7467600"/>
              <a:gd name="connsiteY467" fmla="*/ 4676000 h 6858000"/>
              <a:gd name="connsiteX468" fmla="*/ 4830100 w 7467600"/>
              <a:gd name="connsiteY468" fmla="*/ 4675554 h 6858000"/>
              <a:gd name="connsiteX469" fmla="*/ 4036318 w 7467600"/>
              <a:gd name="connsiteY469" fmla="*/ 4147013 h 6858000"/>
              <a:gd name="connsiteX470" fmla="*/ 3432098 w 7467600"/>
              <a:gd name="connsiteY470" fmla="*/ 3537312 h 6858000"/>
              <a:gd name="connsiteX471" fmla="*/ 3446761 w 7467600"/>
              <a:gd name="connsiteY471" fmla="*/ 3461278 h 6858000"/>
              <a:gd name="connsiteX472" fmla="*/ 4419733 w 7467600"/>
              <a:gd name="connsiteY472" fmla="*/ 3963555 h 6858000"/>
              <a:gd name="connsiteX473" fmla="*/ 4781371 w 7467600"/>
              <a:gd name="connsiteY473" fmla="*/ 4458604 h 6858000"/>
              <a:gd name="connsiteX474" fmla="*/ 4780440 w 7467600"/>
              <a:gd name="connsiteY474" fmla="*/ 4470290 h 6858000"/>
              <a:gd name="connsiteX475" fmla="*/ 4898954 w 7467600"/>
              <a:gd name="connsiteY475" fmla="*/ 4662092 h 6858000"/>
              <a:gd name="connsiteX476" fmla="*/ 4900699 w 7467600"/>
              <a:gd name="connsiteY476" fmla="*/ 4670867 h 6858000"/>
              <a:gd name="connsiteX477" fmla="*/ 5714511 w 7467600"/>
              <a:gd name="connsiteY477" fmla="*/ 4663483 h 6858000"/>
              <a:gd name="connsiteX478" fmla="*/ 5464793 w 7467600"/>
              <a:gd name="connsiteY478" fmla="*/ 4393556 h 6858000"/>
              <a:gd name="connsiteX479" fmla="*/ 5461897 w 7467600"/>
              <a:gd name="connsiteY479" fmla="*/ 4390879 h 6858000"/>
              <a:gd name="connsiteX480" fmla="*/ 4294126 w 7467600"/>
              <a:gd name="connsiteY480" fmla="*/ 3303048 h 6858000"/>
              <a:gd name="connsiteX481" fmla="*/ 4305321 w 7467600"/>
              <a:gd name="connsiteY481" fmla="*/ 3256953 h 6858000"/>
              <a:gd name="connsiteX482" fmla="*/ 4949299 w 7467600"/>
              <a:gd name="connsiteY482" fmla="*/ 3766336 h 6858000"/>
              <a:gd name="connsiteX483" fmla="*/ 5291452 w 7467600"/>
              <a:gd name="connsiteY483" fmla="*/ 4076801 h 6858000"/>
              <a:gd name="connsiteX484" fmla="*/ 5434998 w 7467600"/>
              <a:gd name="connsiteY484" fmla="*/ 4254100 h 6858000"/>
              <a:gd name="connsiteX485" fmla="*/ 5351015 w 7467600"/>
              <a:gd name="connsiteY485" fmla="*/ 3760989 h 6858000"/>
              <a:gd name="connsiteX486" fmla="*/ 5413780 w 7467600"/>
              <a:gd name="connsiteY486" fmla="*/ 2966265 h 6858000"/>
              <a:gd name="connsiteX487" fmla="*/ 5425627 w 7467600"/>
              <a:gd name="connsiteY487" fmla="*/ 2954192 h 6858000"/>
              <a:gd name="connsiteX488" fmla="*/ 6604735 w 7467600"/>
              <a:gd name="connsiteY488" fmla="*/ 2041381 h 6858000"/>
              <a:gd name="connsiteX489" fmla="*/ 7204487 w 7467600"/>
              <a:gd name="connsiteY489" fmla="*/ 2742112 h 6858000"/>
              <a:gd name="connsiteX490" fmla="*/ 7131592 w 7467600"/>
              <a:gd name="connsiteY490" fmla="*/ 2672096 h 6858000"/>
              <a:gd name="connsiteX491" fmla="*/ 6996344 w 7467600"/>
              <a:gd name="connsiteY491" fmla="*/ 2518310 h 6858000"/>
              <a:gd name="connsiteX492" fmla="*/ 6735495 w 7467600"/>
              <a:gd name="connsiteY492" fmla="*/ 2196890 h 6858000"/>
              <a:gd name="connsiteX493" fmla="*/ 6721901 w 7467600"/>
              <a:gd name="connsiteY493" fmla="*/ 2179274 h 6858000"/>
              <a:gd name="connsiteX494" fmla="*/ 6604735 w 7467600"/>
              <a:gd name="connsiteY494" fmla="*/ 2041381 h 6858000"/>
              <a:gd name="connsiteX495" fmla="*/ 6591670 w 7467600"/>
              <a:gd name="connsiteY495" fmla="*/ 1988277 h 6858000"/>
              <a:gd name="connsiteX496" fmla="*/ 6747349 w 7467600"/>
              <a:gd name="connsiteY496" fmla="*/ 2160069 h 6858000"/>
              <a:gd name="connsiteX497" fmla="*/ 6760943 w 7467600"/>
              <a:gd name="connsiteY497" fmla="*/ 2177686 h 6858000"/>
              <a:gd name="connsiteX498" fmla="*/ 7021065 w 7467600"/>
              <a:gd name="connsiteY498" fmla="*/ 2498102 h 6858000"/>
              <a:gd name="connsiteX499" fmla="*/ 7155223 w 7467600"/>
              <a:gd name="connsiteY499" fmla="*/ 2650386 h 6858000"/>
              <a:gd name="connsiteX500" fmla="*/ 7203167 w 7467600"/>
              <a:gd name="connsiteY500" fmla="*/ 2697288 h 6858000"/>
              <a:gd name="connsiteX501" fmla="*/ 6937703 w 7467600"/>
              <a:gd name="connsiteY501" fmla="*/ 2321981 h 6858000"/>
              <a:gd name="connsiteX502" fmla="*/ 6591670 w 7467600"/>
              <a:gd name="connsiteY502" fmla="*/ 1988277 h 6858000"/>
              <a:gd name="connsiteX503" fmla="*/ 5798671 w 7467600"/>
              <a:gd name="connsiteY503" fmla="*/ 1981601 h 6858000"/>
              <a:gd name="connsiteX504" fmla="*/ 5754709 w 7467600"/>
              <a:gd name="connsiteY504" fmla="*/ 2071454 h 6858000"/>
              <a:gd name="connsiteX505" fmla="*/ 5763044 w 7467600"/>
              <a:gd name="connsiteY505" fmla="*/ 2842206 h 6858000"/>
              <a:gd name="connsiteX506" fmla="*/ 5764974 w 7467600"/>
              <a:gd name="connsiteY506" fmla="*/ 2799609 h 6858000"/>
              <a:gd name="connsiteX507" fmla="*/ 5767665 w 7467600"/>
              <a:gd name="connsiteY507" fmla="*/ 2666409 h 6858000"/>
              <a:gd name="connsiteX508" fmla="*/ 5763055 w 7467600"/>
              <a:gd name="connsiteY508" fmla="*/ 2579705 h 6858000"/>
              <a:gd name="connsiteX509" fmla="*/ 5758079 w 7467600"/>
              <a:gd name="connsiteY509" fmla="*/ 2492508 h 6858000"/>
              <a:gd name="connsiteX510" fmla="*/ 5779325 w 7467600"/>
              <a:gd name="connsiteY510" fmla="*/ 2197069 h 6858000"/>
              <a:gd name="connsiteX511" fmla="*/ 5798671 w 7467600"/>
              <a:gd name="connsiteY511" fmla="*/ 1981601 h 6858000"/>
              <a:gd name="connsiteX512" fmla="*/ 5829202 w 7467600"/>
              <a:gd name="connsiteY512" fmla="*/ 1971679 h 6858000"/>
              <a:gd name="connsiteX513" fmla="*/ 5809558 w 7467600"/>
              <a:gd name="connsiteY513" fmla="*/ 2198043 h 6858000"/>
              <a:gd name="connsiteX514" fmla="*/ 5788653 w 7467600"/>
              <a:gd name="connsiteY514" fmla="*/ 2489430 h 6858000"/>
              <a:gd name="connsiteX515" fmla="*/ 5793439 w 7467600"/>
              <a:gd name="connsiteY515" fmla="*/ 2575235 h 6858000"/>
              <a:gd name="connsiteX516" fmla="*/ 5796837 w 7467600"/>
              <a:gd name="connsiteY516" fmla="*/ 2637633 h 6858000"/>
              <a:gd name="connsiteX517" fmla="*/ 5818614 w 7467600"/>
              <a:gd name="connsiteY517" fmla="*/ 2473055 h 6858000"/>
              <a:gd name="connsiteX518" fmla="*/ 5829202 w 7467600"/>
              <a:gd name="connsiteY518" fmla="*/ 1971679 h 6858000"/>
              <a:gd name="connsiteX519" fmla="*/ 5911389 w 7467600"/>
              <a:gd name="connsiteY519" fmla="*/ 1898371 h 6858000"/>
              <a:gd name="connsiteX520" fmla="*/ 6237627 w 7467600"/>
              <a:gd name="connsiteY520" fmla="*/ 2231921 h 6858000"/>
              <a:gd name="connsiteX521" fmla="*/ 5911389 w 7467600"/>
              <a:gd name="connsiteY521" fmla="*/ 1898371 h 6858000"/>
              <a:gd name="connsiteX522" fmla="*/ 6944437 w 7467600"/>
              <a:gd name="connsiteY522" fmla="*/ 1575402 h 6858000"/>
              <a:gd name="connsiteX523" fmla="*/ 6304730 w 7467600"/>
              <a:gd name="connsiteY523" fmla="*/ 1766654 h 6858000"/>
              <a:gd name="connsiteX524" fmla="*/ 6944437 w 7467600"/>
              <a:gd name="connsiteY524" fmla="*/ 1575402 h 6858000"/>
              <a:gd name="connsiteX525" fmla="*/ 7019523 w 7467600"/>
              <a:gd name="connsiteY525" fmla="*/ 1519450 h 6858000"/>
              <a:gd name="connsiteX526" fmla="*/ 6298091 w 7467600"/>
              <a:gd name="connsiteY526" fmla="*/ 1737122 h 6858000"/>
              <a:gd name="connsiteX527" fmla="*/ 7019523 w 7467600"/>
              <a:gd name="connsiteY527" fmla="*/ 1519450 h 6858000"/>
              <a:gd name="connsiteX528" fmla="*/ 2399523 w 7467600"/>
              <a:gd name="connsiteY528" fmla="*/ 1428234 h 6858000"/>
              <a:gd name="connsiteX529" fmla="*/ 2224982 w 7467600"/>
              <a:gd name="connsiteY529" fmla="*/ 1826201 h 6858000"/>
              <a:gd name="connsiteX530" fmla="*/ 2096099 w 7467600"/>
              <a:gd name="connsiteY530" fmla="*/ 2345900 h 6858000"/>
              <a:gd name="connsiteX531" fmla="*/ 2283317 w 7467600"/>
              <a:gd name="connsiteY531" fmla="*/ 1796925 h 6858000"/>
              <a:gd name="connsiteX532" fmla="*/ 2399523 w 7467600"/>
              <a:gd name="connsiteY532" fmla="*/ 1428234 h 6858000"/>
              <a:gd name="connsiteX533" fmla="*/ 2448558 w 7467600"/>
              <a:gd name="connsiteY533" fmla="*/ 1373435 h 6858000"/>
              <a:gd name="connsiteX534" fmla="*/ 2312521 w 7467600"/>
              <a:gd name="connsiteY534" fmla="*/ 1806140 h 6858000"/>
              <a:gd name="connsiteX535" fmla="*/ 2127533 w 7467600"/>
              <a:gd name="connsiteY535" fmla="*/ 2348380 h 6858000"/>
              <a:gd name="connsiteX536" fmla="*/ 2358080 w 7467600"/>
              <a:gd name="connsiteY536" fmla="*/ 1866134 h 6858000"/>
              <a:gd name="connsiteX537" fmla="*/ 2407436 w 7467600"/>
              <a:gd name="connsiteY537" fmla="*/ 1651070 h 6858000"/>
              <a:gd name="connsiteX538" fmla="*/ 2448558 w 7467600"/>
              <a:gd name="connsiteY538" fmla="*/ 1373435 h 6858000"/>
              <a:gd name="connsiteX539" fmla="*/ 278707 w 7467600"/>
              <a:gd name="connsiteY539" fmla="*/ 1352270 h 6858000"/>
              <a:gd name="connsiteX540" fmla="*/ 321570 w 7467600"/>
              <a:gd name="connsiteY540" fmla="*/ 1861610 h 6858000"/>
              <a:gd name="connsiteX541" fmla="*/ 294281 w 7467600"/>
              <a:gd name="connsiteY541" fmla="*/ 1440658 h 6858000"/>
              <a:gd name="connsiteX542" fmla="*/ 278707 w 7467600"/>
              <a:gd name="connsiteY542" fmla="*/ 1352270 h 6858000"/>
              <a:gd name="connsiteX543" fmla="*/ 1423821 w 7467600"/>
              <a:gd name="connsiteY543" fmla="*/ 1351958 h 6858000"/>
              <a:gd name="connsiteX544" fmla="*/ 1638521 w 7467600"/>
              <a:gd name="connsiteY544" fmla="*/ 1908470 h 6858000"/>
              <a:gd name="connsiteX545" fmla="*/ 1754199 w 7467600"/>
              <a:gd name="connsiteY545" fmla="*/ 2149284 h 6858000"/>
              <a:gd name="connsiteX546" fmla="*/ 1908359 w 7467600"/>
              <a:gd name="connsiteY546" fmla="*/ 2364988 h 6858000"/>
              <a:gd name="connsiteX547" fmla="*/ 1647661 w 7467600"/>
              <a:gd name="connsiteY547" fmla="*/ 1825945 h 6858000"/>
              <a:gd name="connsiteX548" fmla="*/ 1423821 w 7467600"/>
              <a:gd name="connsiteY548" fmla="*/ 1351958 h 6858000"/>
              <a:gd name="connsiteX549" fmla="*/ 1431890 w 7467600"/>
              <a:gd name="connsiteY549" fmla="*/ 1306475 h 6858000"/>
              <a:gd name="connsiteX550" fmla="*/ 1507597 w 7467600"/>
              <a:gd name="connsiteY550" fmla="*/ 1446132 h 6858000"/>
              <a:gd name="connsiteX551" fmla="*/ 1674586 w 7467600"/>
              <a:gd name="connsiteY551" fmla="*/ 1813832 h 6858000"/>
              <a:gd name="connsiteX552" fmla="*/ 1815950 w 7467600"/>
              <a:gd name="connsiteY552" fmla="*/ 2128564 h 6858000"/>
              <a:gd name="connsiteX553" fmla="*/ 1984242 w 7467600"/>
              <a:gd name="connsiteY553" fmla="*/ 2430829 h 6858000"/>
              <a:gd name="connsiteX554" fmla="*/ 2014023 w 7467600"/>
              <a:gd name="connsiteY554" fmla="*/ 2450995 h 6858000"/>
              <a:gd name="connsiteX555" fmla="*/ 1747337 w 7467600"/>
              <a:gd name="connsiteY555" fmla="*/ 1855264 h 6858000"/>
              <a:gd name="connsiteX556" fmla="*/ 1533749 w 7467600"/>
              <a:gd name="connsiteY556" fmla="*/ 1478656 h 6858000"/>
              <a:gd name="connsiteX557" fmla="*/ 1431890 w 7467600"/>
              <a:gd name="connsiteY557" fmla="*/ 1306475 h 6858000"/>
              <a:gd name="connsiteX558" fmla="*/ 5052692 w 7467600"/>
              <a:gd name="connsiteY558" fmla="*/ 1292994 h 6858000"/>
              <a:gd name="connsiteX559" fmla="*/ 5200661 w 7467600"/>
              <a:gd name="connsiteY559" fmla="*/ 1635186 h 6858000"/>
              <a:gd name="connsiteX560" fmla="*/ 5297138 w 7467600"/>
              <a:gd name="connsiteY560" fmla="*/ 1906351 h 6858000"/>
              <a:gd name="connsiteX561" fmla="*/ 5052692 w 7467600"/>
              <a:gd name="connsiteY561" fmla="*/ 1292994 h 6858000"/>
              <a:gd name="connsiteX562" fmla="*/ 5009948 w 7467600"/>
              <a:gd name="connsiteY562" fmla="*/ 1273619 h 6858000"/>
              <a:gd name="connsiteX563" fmla="*/ 5121777 w 7467600"/>
              <a:gd name="connsiteY563" fmla="*/ 1654213 h 6858000"/>
              <a:gd name="connsiteX564" fmla="*/ 5293545 w 7467600"/>
              <a:gd name="connsiteY564" fmla="*/ 2072247 h 6858000"/>
              <a:gd name="connsiteX565" fmla="*/ 5294042 w 7467600"/>
              <a:gd name="connsiteY565" fmla="*/ 2065019 h 6858000"/>
              <a:gd name="connsiteX566" fmla="*/ 5171936 w 7467600"/>
              <a:gd name="connsiteY566" fmla="*/ 1647613 h 6858000"/>
              <a:gd name="connsiteX567" fmla="*/ 5009948 w 7467600"/>
              <a:gd name="connsiteY567" fmla="*/ 1273619 h 6858000"/>
              <a:gd name="connsiteX568" fmla="*/ 655236 w 7467600"/>
              <a:gd name="connsiteY568" fmla="*/ 1268632 h 6858000"/>
              <a:gd name="connsiteX569" fmla="*/ 839521 w 7467600"/>
              <a:gd name="connsiteY569" fmla="*/ 1685315 h 6858000"/>
              <a:gd name="connsiteX570" fmla="*/ 1109416 w 7467600"/>
              <a:gd name="connsiteY570" fmla="*/ 2061663 h 6858000"/>
              <a:gd name="connsiteX571" fmla="*/ 1298300 w 7467600"/>
              <a:gd name="connsiteY571" fmla="*/ 2247742 h 6858000"/>
              <a:gd name="connsiteX572" fmla="*/ 1125871 w 7467600"/>
              <a:gd name="connsiteY572" fmla="*/ 1989513 h 6858000"/>
              <a:gd name="connsiteX573" fmla="*/ 981574 w 7467600"/>
              <a:gd name="connsiteY573" fmla="*/ 1783157 h 6858000"/>
              <a:gd name="connsiteX574" fmla="*/ 922198 w 7467600"/>
              <a:gd name="connsiteY574" fmla="*/ 1677437 h 6858000"/>
              <a:gd name="connsiteX575" fmla="*/ 869293 w 7467600"/>
              <a:gd name="connsiteY575" fmla="*/ 1583214 h 6858000"/>
              <a:gd name="connsiteX576" fmla="*/ 751431 w 7467600"/>
              <a:gd name="connsiteY576" fmla="*/ 1405731 h 6858000"/>
              <a:gd name="connsiteX577" fmla="*/ 655236 w 7467600"/>
              <a:gd name="connsiteY577" fmla="*/ 1268632 h 6858000"/>
              <a:gd name="connsiteX578" fmla="*/ 6516292 w 7467600"/>
              <a:gd name="connsiteY578" fmla="*/ 1263064 h 6858000"/>
              <a:gd name="connsiteX579" fmla="*/ 5736320 w 7467600"/>
              <a:gd name="connsiteY579" fmla="*/ 1501803 h 6858000"/>
              <a:gd name="connsiteX580" fmla="*/ 6516292 w 7467600"/>
              <a:gd name="connsiteY580" fmla="*/ 1263064 h 6858000"/>
              <a:gd name="connsiteX581" fmla="*/ 291466 w 7467600"/>
              <a:gd name="connsiteY581" fmla="*/ 1250369 h 6858000"/>
              <a:gd name="connsiteX582" fmla="*/ 323180 w 7467600"/>
              <a:gd name="connsiteY582" fmla="*/ 1435283 h 6858000"/>
              <a:gd name="connsiteX583" fmla="*/ 349381 w 7467600"/>
              <a:gd name="connsiteY583" fmla="*/ 1875041 h 6858000"/>
              <a:gd name="connsiteX584" fmla="*/ 374363 w 7467600"/>
              <a:gd name="connsiteY584" fmla="*/ 1506494 h 6858000"/>
              <a:gd name="connsiteX585" fmla="*/ 302168 w 7467600"/>
              <a:gd name="connsiteY585" fmla="*/ 1274495 h 6858000"/>
              <a:gd name="connsiteX586" fmla="*/ 291466 w 7467600"/>
              <a:gd name="connsiteY586" fmla="*/ 1250369 h 6858000"/>
              <a:gd name="connsiteX587" fmla="*/ 678222 w 7467600"/>
              <a:gd name="connsiteY587" fmla="*/ 1248670 h 6858000"/>
              <a:gd name="connsiteX588" fmla="*/ 775536 w 7467600"/>
              <a:gd name="connsiteY588" fmla="*/ 1388015 h 6858000"/>
              <a:gd name="connsiteX589" fmla="*/ 894529 w 7467600"/>
              <a:gd name="connsiteY589" fmla="*/ 1567739 h 6858000"/>
              <a:gd name="connsiteX590" fmla="*/ 948000 w 7467600"/>
              <a:gd name="connsiteY590" fmla="*/ 1663088 h 6858000"/>
              <a:gd name="connsiteX591" fmla="*/ 1006812 w 7467600"/>
              <a:gd name="connsiteY591" fmla="*/ 1767683 h 6858000"/>
              <a:gd name="connsiteX592" fmla="*/ 1149133 w 7467600"/>
              <a:gd name="connsiteY592" fmla="*/ 1971513 h 6858000"/>
              <a:gd name="connsiteX593" fmla="*/ 1333952 w 7467600"/>
              <a:gd name="connsiteY593" fmla="*/ 2251620 h 6858000"/>
              <a:gd name="connsiteX594" fmla="*/ 1337329 w 7467600"/>
              <a:gd name="connsiteY594" fmla="*/ 2258350 h 6858000"/>
              <a:gd name="connsiteX595" fmla="*/ 1014726 w 7467600"/>
              <a:gd name="connsiteY595" fmla="*/ 1615556 h 6858000"/>
              <a:gd name="connsiteX596" fmla="*/ 678222 w 7467600"/>
              <a:gd name="connsiteY596" fmla="*/ 1248670 h 6858000"/>
              <a:gd name="connsiteX597" fmla="*/ 6691602 w 7467600"/>
              <a:gd name="connsiteY597" fmla="*/ 1140573 h 6858000"/>
              <a:gd name="connsiteX598" fmla="*/ 6571100 w 7467600"/>
              <a:gd name="connsiteY598" fmla="*/ 1183662 h 6858000"/>
              <a:gd name="connsiteX599" fmla="*/ 6241687 w 7467600"/>
              <a:gd name="connsiteY599" fmla="*/ 1257600 h 6858000"/>
              <a:gd name="connsiteX600" fmla="*/ 5693009 w 7467600"/>
              <a:gd name="connsiteY600" fmla="*/ 1478256 h 6858000"/>
              <a:gd name="connsiteX601" fmla="*/ 6548420 w 7467600"/>
              <a:gd name="connsiteY601" fmla="*/ 1214599 h 6858000"/>
              <a:gd name="connsiteX602" fmla="*/ 6605473 w 7467600"/>
              <a:gd name="connsiteY602" fmla="*/ 1184686 h 6858000"/>
              <a:gd name="connsiteX603" fmla="*/ 6691602 w 7467600"/>
              <a:gd name="connsiteY603" fmla="*/ 1140573 h 6858000"/>
              <a:gd name="connsiteX604" fmla="*/ 4002475 w 7467600"/>
              <a:gd name="connsiteY604" fmla="*/ 1037802 h 6858000"/>
              <a:gd name="connsiteX605" fmla="*/ 4000324 w 7467600"/>
              <a:gd name="connsiteY605" fmla="*/ 1039362 h 6858000"/>
              <a:gd name="connsiteX606" fmla="*/ 4002862 w 7467600"/>
              <a:gd name="connsiteY606" fmla="*/ 1042866 h 6858000"/>
              <a:gd name="connsiteX607" fmla="*/ 4002475 w 7467600"/>
              <a:gd name="connsiteY607" fmla="*/ 1037802 h 6858000"/>
              <a:gd name="connsiteX608" fmla="*/ 506322 w 7467600"/>
              <a:gd name="connsiteY608" fmla="*/ 1020997 h 6858000"/>
              <a:gd name="connsiteX609" fmla="*/ 533068 w 7467600"/>
              <a:gd name="connsiteY609" fmla="*/ 1029409 h 6858000"/>
              <a:gd name="connsiteX610" fmla="*/ 1232525 w 7467600"/>
              <a:gd name="connsiteY610" fmla="*/ 1804675 h 6858000"/>
              <a:gd name="connsiteX611" fmla="*/ 1388858 w 7467600"/>
              <a:gd name="connsiteY611" fmla="*/ 2368011 h 6858000"/>
              <a:gd name="connsiteX612" fmla="*/ 1384098 w 7467600"/>
              <a:gd name="connsiteY612" fmla="*/ 2378125 h 6858000"/>
              <a:gd name="connsiteX613" fmla="*/ 1425393 w 7467600"/>
              <a:gd name="connsiteY613" fmla="*/ 2589124 h 6858000"/>
              <a:gd name="connsiteX614" fmla="*/ 1424001 w 7467600"/>
              <a:gd name="connsiteY614" fmla="*/ 2597541 h 6858000"/>
              <a:gd name="connsiteX615" fmla="*/ 2152729 w 7467600"/>
              <a:gd name="connsiteY615" fmla="*/ 2864487 h 6858000"/>
              <a:gd name="connsiteX616" fmla="*/ 2020609 w 7467600"/>
              <a:gd name="connsiteY616" fmla="*/ 2539671 h 6858000"/>
              <a:gd name="connsiteX617" fmla="*/ 2018920 w 7467600"/>
              <a:gd name="connsiteY617" fmla="*/ 2536309 h 6858000"/>
              <a:gd name="connsiteX618" fmla="*/ 1342441 w 7467600"/>
              <a:gd name="connsiteY618" fmla="*/ 1173017 h 6858000"/>
              <a:gd name="connsiteX619" fmla="*/ 1367925 w 7467600"/>
              <a:gd name="connsiteY619" fmla="*/ 1135648 h 6858000"/>
              <a:gd name="connsiteX620" fmla="*/ 1771401 w 7467600"/>
              <a:gd name="connsiteY620" fmla="*/ 1806673 h 6858000"/>
              <a:gd name="connsiteX621" fmla="*/ 1972385 w 7467600"/>
              <a:gd name="connsiteY621" fmla="*/ 2198735 h 6858000"/>
              <a:gd name="connsiteX622" fmla="*/ 2040892 w 7467600"/>
              <a:gd name="connsiteY622" fmla="*/ 2405205 h 6858000"/>
              <a:gd name="connsiteX623" fmla="*/ 2131689 w 7467600"/>
              <a:gd name="connsiteY623" fmla="*/ 1936926 h 6858000"/>
              <a:gd name="connsiteX624" fmla="*/ 2454820 w 7467600"/>
              <a:gd name="connsiteY624" fmla="*/ 1248808 h 6858000"/>
              <a:gd name="connsiteX625" fmla="*/ 2492512 w 7467600"/>
              <a:gd name="connsiteY625" fmla="*/ 1302920 h 6858000"/>
              <a:gd name="connsiteX626" fmla="*/ 2081216 w 7467600"/>
              <a:gd name="connsiteY626" fmla="*/ 2527513 h 6858000"/>
              <a:gd name="connsiteX627" fmla="*/ 2081211 w 7467600"/>
              <a:gd name="connsiteY627" fmla="*/ 2528916 h 6858000"/>
              <a:gd name="connsiteX628" fmla="*/ 2199067 w 7467600"/>
              <a:gd name="connsiteY628" fmla="*/ 2884061 h 6858000"/>
              <a:gd name="connsiteX629" fmla="*/ 3192586 w 7467600"/>
              <a:gd name="connsiteY629" fmla="*/ 3411496 h 6858000"/>
              <a:gd name="connsiteX630" fmla="*/ 3182620 w 7467600"/>
              <a:gd name="connsiteY630" fmla="*/ 3483279 h 6858000"/>
              <a:gd name="connsiteX631" fmla="*/ 2435119 w 7467600"/>
              <a:gd name="connsiteY631" fmla="*/ 3080173 h 6858000"/>
              <a:gd name="connsiteX632" fmla="*/ 2410152 w 7467600"/>
              <a:gd name="connsiteY632" fmla="*/ 3063751 h 6858000"/>
              <a:gd name="connsiteX633" fmla="*/ 2408099 w 7467600"/>
              <a:gd name="connsiteY633" fmla="*/ 3064403 h 6858000"/>
              <a:gd name="connsiteX634" fmla="*/ 2407218 w 7467600"/>
              <a:gd name="connsiteY634" fmla="*/ 3070324 h 6858000"/>
              <a:gd name="connsiteX635" fmla="*/ 2380138 w 7467600"/>
              <a:gd name="connsiteY635" fmla="*/ 3099341 h 6858000"/>
              <a:gd name="connsiteX636" fmla="*/ 1765923 w 7467600"/>
              <a:gd name="connsiteY636" fmla="*/ 3581043 h 6858000"/>
              <a:gd name="connsiteX637" fmla="*/ 1702258 w 7467600"/>
              <a:gd name="connsiteY637" fmla="*/ 3612286 h 6858000"/>
              <a:gd name="connsiteX638" fmla="*/ 1538370 w 7467600"/>
              <a:gd name="connsiteY638" fmla="*/ 3811804 h 6858000"/>
              <a:gd name="connsiteX639" fmla="*/ 542867 w 7467600"/>
              <a:gd name="connsiteY639" fmla="*/ 4944092 h 6858000"/>
              <a:gd name="connsiteX640" fmla="*/ 515800 w 7467600"/>
              <a:gd name="connsiteY640" fmla="*/ 4862180 h 6858000"/>
              <a:gd name="connsiteX641" fmla="*/ 909145 w 7467600"/>
              <a:gd name="connsiteY641" fmla="*/ 4199225 h 6858000"/>
              <a:gd name="connsiteX642" fmla="*/ 1214067 w 7467600"/>
              <a:gd name="connsiteY642" fmla="*/ 3908561 h 6858000"/>
              <a:gd name="connsiteX643" fmla="*/ 640967 w 7467600"/>
              <a:gd name="connsiteY643" fmla="*/ 4105601 h 6858000"/>
              <a:gd name="connsiteX644" fmla="*/ 112563 w 7467600"/>
              <a:gd name="connsiteY644" fmla="*/ 4396952 h 6858000"/>
              <a:gd name="connsiteX645" fmla="*/ 0 w 7467600"/>
              <a:gd name="connsiteY645" fmla="*/ 4466006 h 6858000"/>
              <a:gd name="connsiteX646" fmla="*/ 0 w 7467600"/>
              <a:gd name="connsiteY646" fmla="*/ 4233763 h 6858000"/>
              <a:gd name="connsiteX647" fmla="*/ 36881 w 7467600"/>
              <a:gd name="connsiteY647" fmla="*/ 4200118 h 6858000"/>
              <a:gd name="connsiteX648" fmla="*/ 910534 w 7467600"/>
              <a:gd name="connsiteY648" fmla="*/ 3629753 h 6858000"/>
              <a:gd name="connsiteX649" fmla="*/ 1578717 w 7467600"/>
              <a:gd name="connsiteY649" fmla="*/ 3575982 h 6858000"/>
              <a:gd name="connsiteX650" fmla="*/ 2338780 w 7467600"/>
              <a:gd name="connsiteY650" fmla="*/ 3033725 h 6858000"/>
              <a:gd name="connsiteX651" fmla="*/ 1807991 w 7467600"/>
              <a:gd name="connsiteY651" fmla="*/ 2807184 h 6858000"/>
              <a:gd name="connsiteX652" fmla="*/ 1416358 w 7467600"/>
              <a:gd name="connsiteY652" fmla="*/ 3112571 h 6858000"/>
              <a:gd name="connsiteX653" fmla="*/ 939066 w 7467600"/>
              <a:gd name="connsiteY653" fmla="*/ 3378798 h 6858000"/>
              <a:gd name="connsiteX654" fmla="*/ 115099 w 7467600"/>
              <a:gd name="connsiteY654" fmla="*/ 3607650 h 6858000"/>
              <a:gd name="connsiteX655" fmla="*/ 97284 w 7467600"/>
              <a:gd name="connsiteY655" fmla="*/ 3520393 h 6858000"/>
              <a:gd name="connsiteX656" fmla="*/ 922050 w 7467600"/>
              <a:gd name="connsiteY656" fmla="*/ 3074867 h 6858000"/>
              <a:gd name="connsiteX657" fmla="*/ 1405265 w 7467600"/>
              <a:gd name="connsiteY657" fmla="*/ 3016319 h 6858000"/>
              <a:gd name="connsiteX658" fmla="*/ 1407512 w 7467600"/>
              <a:gd name="connsiteY658" fmla="*/ 3018001 h 6858000"/>
              <a:gd name="connsiteX659" fmla="*/ 1726266 w 7467600"/>
              <a:gd name="connsiteY659" fmla="*/ 2777274 h 6858000"/>
              <a:gd name="connsiteX660" fmla="*/ 625390 w 7467600"/>
              <a:gd name="connsiteY660" fmla="*/ 2514541 h 6858000"/>
              <a:gd name="connsiteX661" fmla="*/ 619799 w 7467600"/>
              <a:gd name="connsiteY661" fmla="*/ 2527180 h 6858000"/>
              <a:gd name="connsiteX662" fmla="*/ 310030 w 7467600"/>
              <a:gd name="connsiteY662" fmla="*/ 2771818 h 6858000"/>
              <a:gd name="connsiteX663" fmla="*/ 173877 w 7467600"/>
              <a:gd name="connsiteY663" fmla="*/ 2937056 h 6858000"/>
              <a:gd name="connsiteX664" fmla="*/ 77889 w 7467600"/>
              <a:gd name="connsiteY664" fmla="*/ 3138440 h 6858000"/>
              <a:gd name="connsiteX665" fmla="*/ 0 w 7467600"/>
              <a:gd name="connsiteY665" fmla="*/ 3271395 h 6858000"/>
              <a:gd name="connsiteX666" fmla="*/ 0 w 7467600"/>
              <a:gd name="connsiteY666" fmla="*/ 3153002 h 6858000"/>
              <a:gd name="connsiteX667" fmla="*/ 2386 w 7467600"/>
              <a:gd name="connsiteY667" fmla="*/ 3149203 h 6858000"/>
              <a:gd name="connsiteX668" fmla="*/ 89753 w 7467600"/>
              <a:gd name="connsiteY668" fmla="*/ 2987702 h 6858000"/>
              <a:gd name="connsiteX669" fmla="*/ 76869 w 7467600"/>
              <a:gd name="connsiteY669" fmla="*/ 3005404 h 6858000"/>
              <a:gd name="connsiteX670" fmla="*/ 32049 w 7467600"/>
              <a:gd name="connsiteY670" fmla="*/ 3065814 h 6858000"/>
              <a:gd name="connsiteX671" fmla="*/ 0 w 7467600"/>
              <a:gd name="connsiteY671" fmla="*/ 3108744 h 6858000"/>
              <a:gd name="connsiteX672" fmla="*/ 0 w 7467600"/>
              <a:gd name="connsiteY672" fmla="*/ 3058059 h 6858000"/>
              <a:gd name="connsiteX673" fmla="*/ 7610 w 7467600"/>
              <a:gd name="connsiteY673" fmla="*/ 3047889 h 6858000"/>
              <a:gd name="connsiteX674" fmla="*/ 52419 w 7467600"/>
              <a:gd name="connsiteY674" fmla="*/ 2987479 h 6858000"/>
              <a:gd name="connsiteX675" fmla="*/ 59142 w 7467600"/>
              <a:gd name="connsiteY675" fmla="*/ 2978488 h 6858000"/>
              <a:gd name="connsiteX676" fmla="*/ 0 w 7467600"/>
              <a:gd name="connsiteY676" fmla="*/ 3015334 h 6858000"/>
              <a:gd name="connsiteX677" fmla="*/ 0 w 7467600"/>
              <a:gd name="connsiteY677" fmla="*/ 2914286 h 6858000"/>
              <a:gd name="connsiteX678" fmla="*/ 36383 w 7467600"/>
              <a:gd name="connsiteY678" fmla="*/ 2901128 h 6858000"/>
              <a:gd name="connsiteX679" fmla="*/ 156329 w 7467600"/>
              <a:gd name="connsiteY679" fmla="*/ 2840533 h 6858000"/>
              <a:gd name="connsiteX680" fmla="*/ 358355 w 7467600"/>
              <a:gd name="connsiteY680" fmla="*/ 2620471 h 6858000"/>
              <a:gd name="connsiteX681" fmla="*/ 510577 w 7467600"/>
              <a:gd name="connsiteY681" fmla="*/ 2501244 h 6858000"/>
              <a:gd name="connsiteX682" fmla="*/ 211967 w 7467600"/>
              <a:gd name="connsiteY682" fmla="*/ 2479171 h 6858000"/>
              <a:gd name="connsiteX683" fmla="*/ 0 w 7467600"/>
              <a:gd name="connsiteY683" fmla="*/ 2476398 h 6858000"/>
              <a:gd name="connsiteX684" fmla="*/ 0 w 7467600"/>
              <a:gd name="connsiteY684" fmla="*/ 2389189 h 6858000"/>
              <a:gd name="connsiteX685" fmla="*/ 103062 w 7467600"/>
              <a:gd name="connsiteY685" fmla="*/ 2389518 h 6858000"/>
              <a:gd name="connsiteX686" fmla="*/ 510734 w 7467600"/>
              <a:gd name="connsiteY686" fmla="*/ 2416201 h 6858000"/>
              <a:gd name="connsiteX687" fmla="*/ 279257 w 7467600"/>
              <a:gd name="connsiteY687" fmla="*/ 2092102 h 6858000"/>
              <a:gd name="connsiteX688" fmla="*/ 65265 w 7467600"/>
              <a:gd name="connsiteY688" fmla="*/ 2006049 h 6858000"/>
              <a:gd name="connsiteX689" fmla="*/ 0 w 7467600"/>
              <a:gd name="connsiteY689" fmla="*/ 1982532 h 6858000"/>
              <a:gd name="connsiteX690" fmla="*/ 0 w 7467600"/>
              <a:gd name="connsiteY690" fmla="*/ 1912789 h 6858000"/>
              <a:gd name="connsiteX691" fmla="*/ 97460 w 7467600"/>
              <a:gd name="connsiteY691" fmla="*/ 1953725 h 6858000"/>
              <a:gd name="connsiteX692" fmla="*/ 221272 w 7467600"/>
              <a:gd name="connsiteY692" fmla="*/ 1980766 h 6858000"/>
              <a:gd name="connsiteX693" fmla="*/ 116765 w 7467600"/>
              <a:gd name="connsiteY693" fmla="*/ 1911033 h 6858000"/>
              <a:gd name="connsiteX694" fmla="*/ 16405 w 7467600"/>
              <a:gd name="connsiteY694" fmla="*/ 1803412 h 6858000"/>
              <a:gd name="connsiteX695" fmla="*/ 0 w 7467600"/>
              <a:gd name="connsiteY695" fmla="*/ 1784777 h 6858000"/>
              <a:gd name="connsiteX696" fmla="*/ 0 w 7467600"/>
              <a:gd name="connsiteY696" fmla="*/ 1740082 h 6858000"/>
              <a:gd name="connsiteX697" fmla="*/ 39394 w 7467600"/>
              <a:gd name="connsiteY697" fmla="*/ 1784856 h 6858000"/>
              <a:gd name="connsiteX698" fmla="*/ 135813 w 7467600"/>
              <a:gd name="connsiteY698" fmla="*/ 1888838 h 6858000"/>
              <a:gd name="connsiteX699" fmla="*/ 242575 w 7467600"/>
              <a:gd name="connsiteY699" fmla="*/ 1958841 h 6858000"/>
              <a:gd name="connsiteX700" fmla="*/ 82197 w 7467600"/>
              <a:gd name="connsiteY700" fmla="*/ 1754826 h 6858000"/>
              <a:gd name="connsiteX701" fmla="*/ 0 w 7467600"/>
              <a:gd name="connsiteY701" fmla="*/ 1679650 h 6858000"/>
              <a:gd name="connsiteX702" fmla="*/ 0 w 7467600"/>
              <a:gd name="connsiteY702" fmla="*/ 1602463 h 6858000"/>
              <a:gd name="connsiteX703" fmla="*/ 84689 w 7467600"/>
              <a:gd name="connsiteY703" fmla="*/ 1677442 h 6858000"/>
              <a:gd name="connsiteX704" fmla="*/ 298437 w 7467600"/>
              <a:gd name="connsiteY704" fmla="*/ 1968019 h 6858000"/>
              <a:gd name="connsiteX705" fmla="*/ 227269 w 7467600"/>
              <a:gd name="connsiteY705" fmla="*/ 1114064 h 6858000"/>
              <a:gd name="connsiteX706" fmla="*/ 248003 w 7467600"/>
              <a:gd name="connsiteY706" fmla="*/ 1089613 h 6858000"/>
              <a:gd name="connsiteX707" fmla="*/ 427020 w 7467600"/>
              <a:gd name="connsiteY707" fmla="*/ 1619803 h 6858000"/>
              <a:gd name="connsiteX708" fmla="*/ 340345 w 7467600"/>
              <a:gd name="connsiteY708" fmla="*/ 2027739 h 6858000"/>
              <a:gd name="connsiteX709" fmla="*/ 360865 w 7467600"/>
              <a:gd name="connsiteY709" fmla="*/ 2044827 h 6858000"/>
              <a:gd name="connsiteX710" fmla="*/ 560414 w 7467600"/>
              <a:gd name="connsiteY710" fmla="*/ 2421457 h 6858000"/>
              <a:gd name="connsiteX711" fmla="*/ 1359703 w 7467600"/>
              <a:gd name="connsiteY711" fmla="*/ 2578554 h 6858000"/>
              <a:gd name="connsiteX712" fmla="*/ 1359422 w 7467600"/>
              <a:gd name="connsiteY712" fmla="*/ 2577994 h 6858000"/>
              <a:gd name="connsiteX713" fmla="*/ 828701 w 7467600"/>
              <a:gd name="connsiteY713" fmla="*/ 1839520 h 6858000"/>
              <a:gd name="connsiteX714" fmla="*/ 494427 w 7467600"/>
              <a:gd name="connsiteY714" fmla="*/ 1092333 h 6858000"/>
              <a:gd name="connsiteX715" fmla="*/ 506322 w 7467600"/>
              <a:gd name="connsiteY715" fmla="*/ 1020997 h 6858000"/>
              <a:gd name="connsiteX716" fmla="*/ 4570198 w 7467600"/>
              <a:gd name="connsiteY716" fmla="*/ 978081 h 6858000"/>
              <a:gd name="connsiteX717" fmla="*/ 4523691 w 7467600"/>
              <a:gd name="connsiteY717" fmla="*/ 1127776 h 6858000"/>
              <a:gd name="connsiteX718" fmla="*/ 4509875 w 7467600"/>
              <a:gd name="connsiteY718" fmla="*/ 1167552 h 6858000"/>
              <a:gd name="connsiteX719" fmla="*/ 4478168 w 7467600"/>
              <a:gd name="connsiteY719" fmla="*/ 1260735 h 6858000"/>
              <a:gd name="connsiteX720" fmla="*/ 4409309 w 7467600"/>
              <a:gd name="connsiteY720" fmla="*/ 1666996 h 6858000"/>
              <a:gd name="connsiteX721" fmla="*/ 4370031 w 7467600"/>
              <a:gd name="connsiteY721" fmla="*/ 1955666 h 6858000"/>
              <a:gd name="connsiteX722" fmla="*/ 4570198 w 7467600"/>
              <a:gd name="connsiteY722" fmla="*/ 978081 h 6858000"/>
              <a:gd name="connsiteX723" fmla="*/ 4557898 w 7467600"/>
              <a:gd name="connsiteY723" fmla="*/ 900011 h 6858000"/>
              <a:gd name="connsiteX724" fmla="*/ 4344840 w 7467600"/>
              <a:gd name="connsiteY724" fmla="*/ 1922038 h 6858000"/>
              <a:gd name="connsiteX725" fmla="*/ 4378710 w 7467600"/>
              <a:gd name="connsiteY725" fmla="*/ 1665516 h 6858000"/>
              <a:gd name="connsiteX726" fmla="*/ 4448798 w 7467600"/>
              <a:gd name="connsiteY726" fmla="*/ 1253024 h 6858000"/>
              <a:gd name="connsiteX727" fmla="*/ 4480315 w 7467600"/>
              <a:gd name="connsiteY727" fmla="*/ 1158454 h 6858000"/>
              <a:gd name="connsiteX728" fmla="*/ 4494133 w 7467600"/>
              <a:gd name="connsiteY728" fmla="*/ 1118676 h 6858000"/>
              <a:gd name="connsiteX729" fmla="*/ 4557898 w 7467600"/>
              <a:gd name="connsiteY729" fmla="*/ 900011 h 6858000"/>
              <a:gd name="connsiteX730" fmla="*/ 5870151 w 7467600"/>
              <a:gd name="connsiteY730" fmla="*/ 898890 h 6858000"/>
              <a:gd name="connsiteX731" fmla="*/ 5861335 w 7467600"/>
              <a:gd name="connsiteY731" fmla="*/ 899177 h 6858000"/>
              <a:gd name="connsiteX732" fmla="*/ 5843702 w 7467600"/>
              <a:gd name="connsiteY732" fmla="*/ 899748 h 6858000"/>
              <a:gd name="connsiteX733" fmla="*/ 5651107 w 7467600"/>
              <a:gd name="connsiteY733" fmla="*/ 920306 h 6858000"/>
              <a:gd name="connsiteX734" fmla="*/ 5459407 w 7467600"/>
              <a:gd name="connsiteY734" fmla="*/ 940975 h 6858000"/>
              <a:gd name="connsiteX735" fmla="*/ 5374846 w 7467600"/>
              <a:gd name="connsiteY735" fmla="*/ 941988 h 6858000"/>
              <a:gd name="connsiteX736" fmla="*/ 5256105 w 7467600"/>
              <a:gd name="connsiteY736" fmla="*/ 945632 h 6858000"/>
              <a:gd name="connsiteX737" fmla="*/ 5107071 w 7467600"/>
              <a:gd name="connsiteY737" fmla="*/ 969720 h 6858000"/>
              <a:gd name="connsiteX738" fmla="*/ 4998681 w 7467600"/>
              <a:gd name="connsiteY738" fmla="*/ 988771 h 6858000"/>
              <a:gd name="connsiteX739" fmla="*/ 5870151 w 7467600"/>
              <a:gd name="connsiteY739" fmla="*/ 898890 h 6858000"/>
              <a:gd name="connsiteX740" fmla="*/ 5504425 w 7467600"/>
              <a:gd name="connsiteY740" fmla="*/ 848067 h 6858000"/>
              <a:gd name="connsiteX741" fmla="*/ 4968849 w 7467600"/>
              <a:gd name="connsiteY741" fmla="*/ 962318 h 6858000"/>
              <a:gd name="connsiteX742" fmla="*/ 5104039 w 7467600"/>
              <a:gd name="connsiteY742" fmla="*/ 940634 h 6858000"/>
              <a:gd name="connsiteX743" fmla="*/ 5256311 w 7467600"/>
              <a:gd name="connsiteY743" fmla="*/ 916490 h 6858000"/>
              <a:gd name="connsiteX744" fmla="*/ 5377381 w 7467600"/>
              <a:gd name="connsiteY744" fmla="*/ 912671 h 6858000"/>
              <a:gd name="connsiteX745" fmla="*/ 5460148 w 7467600"/>
              <a:gd name="connsiteY745" fmla="*/ 911442 h 6858000"/>
              <a:gd name="connsiteX746" fmla="*/ 5648971 w 7467600"/>
              <a:gd name="connsiteY746" fmla="*/ 891331 h 6858000"/>
              <a:gd name="connsiteX747" fmla="*/ 5844807 w 7467600"/>
              <a:gd name="connsiteY747" fmla="*/ 870718 h 6858000"/>
              <a:gd name="connsiteX748" fmla="*/ 5862975 w 7467600"/>
              <a:gd name="connsiteY748" fmla="*/ 869756 h 6858000"/>
              <a:gd name="connsiteX749" fmla="*/ 5920887 w 7467600"/>
              <a:gd name="connsiteY749" fmla="*/ 865929 h 6858000"/>
              <a:gd name="connsiteX750" fmla="*/ 5504425 w 7467600"/>
              <a:gd name="connsiteY750" fmla="*/ 848067 h 6858000"/>
              <a:gd name="connsiteX751" fmla="*/ 3607114 w 7467600"/>
              <a:gd name="connsiteY751" fmla="*/ 467441 h 6858000"/>
              <a:gd name="connsiteX752" fmla="*/ 3296242 w 7467600"/>
              <a:gd name="connsiteY752" fmla="*/ 807991 h 6858000"/>
              <a:gd name="connsiteX753" fmla="*/ 3174674 w 7467600"/>
              <a:gd name="connsiteY753" fmla="*/ 919759 h 6858000"/>
              <a:gd name="connsiteX754" fmla="*/ 3042978 w 7467600"/>
              <a:gd name="connsiteY754" fmla="*/ 1054894 h 6858000"/>
              <a:gd name="connsiteX755" fmla="*/ 2968914 w 7467600"/>
              <a:gd name="connsiteY755" fmla="*/ 1133756 h 6858000"/>
              <a:gd name="connsiteX756" fmla="*/ 3103823 w 7467600"/>
              <a:gd name="connsiteY756" fmla="*/ 1026814 h 6858000"/>
              <a:gd name="connsiteX757" fmla="*/ 3607114 w 7467600"/>
              <a:gd name="connsiteY757" fmla="*/ 467441 h 6858000"/>
              <a:gd name="connsiteX758" fmla="*/ 3744487 w 7467600"/>
              <a:gd name="connsiteY758" fmla="*/ 383136 h 6858000"/>
              <a:gd name="connsiteX759" fmla="*/ 3970213 w 7467600"/>
              <a:gd name="connsiteY759" fmla="*/ 995559 h 6858000"/>
              <a:gd name="connsiteX760" fmla="*/ 3744487 w 7467600"/>
              <a:gd name="connsiteY760" fmla="*/ 383136 h 6858000"/>
              <a:gd name="connsiteX761" fmla="*/ 3624562 w 7467600"/>
              <a:gd name="connsiteY761" fmla="*/ 367041 h 6858000"/>
              <a:gd name="connsiteX762" fmla="*/ 3489712 w 7467600"/>
              <a:gd name="connsiteY762" fmla="*/ 485386 h 6858000"/>
              <a:gd name="connsiteX763" fmla="*/ 3182994 w 7467600"/>
              <a:gd name="connsiteY763" fmla="*/ 828265 h 6858000"/>
              <a:gd name="connsiteX764" fmla="*/ 2892114 w 7467600"/>
              <a:gd name="connsiteY764" fmla="*/ 1172635 h 6858000"/>
              <a:gd name="connsiteX765" fmla="*/ 3021459 w 7467600"/>
              <a:gd name="connsiteY765" fmla="*/ 1035385 h 6858000"/>
              <a:gd name="connsiteX766" fmla="*/ 3153873 w 7467600"/>
              <a:gd name="connsiteY766" fmla="*/ 898971 h 6858000"/>
              <a:gd name="connsiteX767" fmla="*/ 3276511 w 7467600"/>
              <a:gd name="connsiteY767" fmla="*/ 786423 h 6858000"/>
              <a:gd name="connsiteX768" fmla="*/ 3584154 w 7467600"/>
              <a:gd name="connsiteY768" fmla="*/ 448218 h 6858000"/>
              <a:gd name="connsiteX769" fmla="*/ 3624562 w 7467600"/>
              <a:gd name="connsiteY769" fmla="*/ 367041 h 6858000"/>
              <a:gd name="connsiteX770" fmla="*/ 3766672 w 7467600"/>
              <a:gd name="connsiteY770" fmla="*/ 359429 h 6858000"/>
              <a:gd name="connsiteX771" fmla="*/ 3996338 w 7467600"/>
              <a:gd name="connsiteY771" fmla="*/ 968237 h 6858000"/>
              <a:gd name="connsiteX772" fmla="*/ 3766672 w 7467600"/>
              <a:gd name="connsiteY772" fmla="*/ 359429 h 6858000"/>
              <a:gd name="connsiteX773" fmla="*/ 5805386 w 7467600"/>
              <a:gd name="connsiteY773" fmla="*/ 239240 h 6858000"/>
              <a:gd name="connsiteX774" fmla="*/ 5736947 w 7467600"/>
              <a:gd name="connsiteY774" fmla="*/ 261367 h 6858000"/>
              <a:gd name="connsiteX775" fmla="*/ 5427012 w 7467600"/>
              <a:gd name="connsiteY775" fmla="*/ 311272 h 6858000"/>
              <a:gd name="connsiteX776" fmla="*/ 5147818 w 7467600"/>
              <a:gd name="connsiteY776" fmla="*/ 322112 h 6858000"/>
              <a:gd name="connsiteX777" fmla="*/ 5060854 w 7467600"/>
              <a:gd name="connsiteY777" fmla="*/ 311882 h 6858000"/>
              <a:gd name="connsiteX778" fmla="*/ 4945989 w 7467600"/>
              <a:gd name="connsiteY778" fmla="*/ 300516 h 6858000"/>
              <a:gd name="connsiteX779" fmla="*/ 5410479 w 7467600"/>
              <a:gd name="connsiteY779" fmla="*/ 348434 h 6858000"/>
              <a:gd name="connsiteX780" fmla="*/ 5805386 w 7467600"/>
              <a:gd name="connsiteY780" fmla="*/ 239240 h 6858000"/>
              <a:gd name="connsiteX781" fmla="*/ 5905192 w 7467600"/>
              <a:gd name="connsiteY781" fmla="*/ 163079 h 6858000"/>
              <a:gd name="connsiteX782" fmla="*/ 5865655 w 7467600"/>
              <a:gd name="connsiteY782" fmla="*/ 171901 h 6858000"/>
              <a:gd name="connsiteX783" fmla="*/ 5259740 w 7467600"/>
              <a:gd name="connsiteY783" fmla="*/ 257013 h 6858000"/>
              <a:gd name="connsiteX784" fmla="*/ 5208466 w 7467600"/>
              <a:gd name="connsiteY784" fmla="*/ 257550 h 6858000"/>
              <a:gd name="connsiteX785" fmla="*/ 4980204 w 7467600"/>
              <a:gd name="connsiteY785" fmla="*/ 271903 h 6858000"/>
              <a:gd name="connsiteX786" fmla="*/ 5068068 w 7467600"/>
              <a:gd name="connsiteY786" fmla="*/ 282244 h 6858000"/>
              <a:gd name="connsiteX787" fmla="*/ 5153231 w 7467600"/>
              <a:gd name="connsiteY787" fmla="*/ 292240 h 6858000"/>
              <a:gd name="connsiteX788" fmla="*/ 5426491 w 7467600"/>
              <a:gd name="connsiteY788" fmla="*/ 281128 h 6858000"/>
              <a:gd name="connsiteX789" fmla="*/ 5731212 w 7467600"/>
              <a:gd name="connsiteY789" fmla="*/ 231951 h 6858000"/>
              <a:gd name="connsiteX790" fmla="*/ 5905192 w 7467600"/>
              <a:gd name="connsiteY790" fmla="*/ 163079 h 6858000"/>
              <a:gd name="connsiteX791" fmla="*/ 5944437 w 7467600"/>
              <a:gd name="connsiteY791" fmla="*/ 113829 h 6858000"/>
              <a:gd name="connsiteX792" fmla="*/ 5825032 w 7467600"/>
              <a:gd name="connsiteY792" fmla="*/ 146405 h 6858000"/>
              <a:gd name="connsiteX793" fmla="*/ 4955599 w 7467600"/>
              <a:gd name="connsiteY793" fmla="*/ 247008 h 6858000"/>
              <a:gd name="connsiteX794" fmla="*/ 5210104 w 7467600"/>
              <a:gd name="connsiteY794" fmla="*/ 228123 h 6858000"/>
              <a:gd name="connsiteX795" fmla="*/ 5261015 w 7467600"/>
              <a:gd name="connsiteY795" fmla="*/ 227087 h 6858000"/>
              <a:gd name="connsiteX796" fmla="*/ 5861181 w 7467600"/>
              <a:gd name="connsiteY796" fmla="*/ 143093 h 6858000"/>
              <a:gd name="connsiteX797" fmla="*/ 5961252 w 7467600"/>
              <a:gd name="connsiteY797" fmla="*/ 114820 h 6858000"/>
              <a:gd name="connsiteX798" fmla="*/ 5944437 w 7467600"/>
              <a:gd name="connsiteY798" fmla="*/ 113829 h 6858000"/>
              <a:gd name="connsiteX799" fmla="*/ 3882765 w 7467600"/>
              <a:gd name="connsiteY799" fmla="*/ 0 h 6858000"/>
              <a:gd name="connsiteX800" fmla="*/ 3995099 w 7467600"/>
              <a:gd name="connsiteY800" fmla="*/ 0 h 6858000"/>
              <a:gd name="connsiteX801" fmla="*/ 4163818 w 7467600"/>
              <a:gd name="connsiteY801" fmla="*/ 234104 h 6858000"/>
              <a:gd name="connsiteX802" fmla="*/ 4172099 w 7467600"/>
              <a:gd name="connsiteY802" fmla="*/ 234207 h 6858000"/>
              <a:gd name="connsiteX803" fmla="*/ 4784282 w 7467600"/>
              <a:gd name="connsiteY803" fmla="*/ 276561 h 6858000"/>
              <a:gd name="connsiteX804" fmla="*/ 4801687 w 7467600"/>
              <a:gd name="connsiteY804" fmla="*/ 267764 h 6858000"/>
              <a:gd name="connsiteX805" fmla="*/ 6082788 w 7467600"/>
              <a:gd name="connsiteY805" fmla="*/ 64119 h 6858000"/>
              <a:gd name="connsiteX806" fmla="*/ 6099442 w 7467600"/>
              <a:gd name="connsiteY806" fmla="*/ 82568 h 6858000"/>
              <a:gd name="connsiteX807" fmla="*/ 4804137 w 7467600"/>
              <a:gd name="connsiteY807" fmla="*/ 320931 h 6858000"/>
              <a:gd name="connsiteX808" fmla="*/ 4227047 w 7467600"/>
              <a:gd name="connsiteY808" fmla="*/ 313415 h 6858000"/>
              <a:gd name="connsiteX809" fmla="*/ 4346041 w 7467600"/>
              <a:gd name="connsiteY809" fmla="*/ 456086 h 6858000"/>
              <a:gd name="connsiteX810" fmla="*/ 4870967 w 7467600"/>
              <a:gd name="connsiteY810" fmla="*/ 963061 h 6858000"/>
              <a:gd name="connsiteX811" fmla="*/ 4889647 w 7467600"/>
              <a:gd name="connsiteY811" fmla="*/ 957147 h 6858000"/>
              <a:gd name="connsiteX812" fmla="*/ 5422504 w 7467600"/>
              <a:gd name="connsiteY812" fmla="*/ 805191 h 6858000"/>
              <a:gd name="connsiteX813" fmla="*/ 6087656 w 7467600"/>
              <a:gd name="connsiteY813" fmla="*/ 826703 h 6858000"/>
              <a:gd name="connsiteX814" fmla="*/ 6058717 w 7467600"/>
              <a:gd name="connsiteY814" fmla="*/ 865992 h 6858000"/>
              <a:gd name="connsiteX815" fmla="*/ 4974153 w 7467600"/>
              <a:gd name="connsiteY815" fmla="*/ 1045456 h 6858000"/>
              <a:gd name="connsiteX816" fmla="*/ 5627835 w 7467600"/>
              <a:gd name="connsiteY816" fmla="*/ 1472077 h 6858000"/>
              <a:gd name="connsiteX817" fmla="*/ 5629817 w 7467600"/>
              <a:gd name="connsiteY817" fmla="*/ 1471412 h 6858000"/>
              <a:gd name="connsiteX818" fmla="*/ 5634124 w 7467600"/>
              <a:gd name="connsiteY818" fmla="*/ 1470572 h 6858000"/>
              <a:gd name="connsiteX819" fmla="*/ 5755832 w 7467600"/>
              <a:gd name="connsiteY819" fmla="*/ 1383886 h 6858000"/>
              <a:gd name="connsiteX820" fmla="*/ 6014186 w 7467600"/>
              <a:gd name="connsiteY820" fmla="*/ 1279799 h 6858000"/>
              <a:gd name="connsiteX821" fmla="*/ 6901619 w 7467600"/>
              <a:gd name="connsiteY821" fmla="*/ 1047874 h 6858000"/>
              <a:gd name="connsiteX822" fmla="*/ 6931566 w 7467600"/>
              <a:gd name="connsiteY822" fmla="*/ 1062034 h 6858000"/>
              <a:gd name="connsiteX823" fmla="*/ 5790982 w 7467600"/>
              <a:gd name="connsiteY823" fmla="*/ 1561380 h 6858000"/>
              <a:gd name="connsiteX824" fmla="*/ 6188971 w 7467600"/>
              <a:gd name="connsiteY824" fmla="*/ 1755168 h 6858000"/>
              <a:gd name="connsiteX825" fmla="*/ 6202446 w 7467600"/>
              <a:gd name="connsiteY825" fmla="*/ 1752268 h 6858000"/>
              <a:gd name="connsiteX826" fmla="*/ 7179560 w 7467600"/>
              <a:gd name="connsiteY826" fmla="*/ 1467551 h 6858000"/>
              <a:gd name="connsiteX827" fmla="*/ 7158730 w 7467600"/>
              <a:gd name="connsiteY827" fmla="*/ 1507835 h 6858000"/>
              <a:gd name="connsiteX828" fmla="*/ 6326959 w 7467600"/>
              <a:gd name="connsiteY828" fmla="*/ 1817686 h 6858000"/>
              <a:gd name="connsiteX829" fmla="*/ 6537433 w 7467600"/>
              <a:gd name="connsiteY829" fmla="*/ 1907790 h 6858000"/>
              <a:gd name="connsiteX830" fmla="*/ 6550221 w 7467600"/>
              <a:gd name="connsiteY830" fmla="*/ 1910729 h 6858000"/>
              <a:gd name="connsiteX831" fmla="*/ 6964438 w 7467600"/>
              <a:gd name="connsiteY831" fmla="*/ 2209505 h 6858000"/>
              <a:gd name="connsiteX832" fmla="*/ 7367862 w 7467600"/>
              <a:gd name="connsiteY832" fmla="*/ 2806833 h 6858000"/>
              <a:gd name="connsiteX833" fmla="*/ 7364329 w 7467600"/>
              <a:gd name="connsiteY833" fmla="*/ 2826907 h 6858000"/>
              <a:gd name="connsiteX834" fmla="*/ 7290545 w 7467600"/>
              <a:gd name="connsiteY834" fmla="*/ 2850663 h 6858000"/>
              <a:gd name="connsiteX835" fmla="*/ 6472036 w 7467600"/>
              <a:gd name="connsiteY835" fmla="*/ 1959003 h 6858000"/>
              <a:gd name="connsiteX836" fmla="*/ 5792897 w 7467600"/>
              <a:gd name="connsiteY836" fmla="*/ 1647747 h 6858000"/>
              <a:gd name="connsiteX837" fmla="*/ 5842751 w 7467600"/>
              <a:gd name="connsiteY837" fmla="*/ 1816112 h 6858000"/>
              <a:gd name="connsiteX838" fmla="*/ 5847424 w 7467600"/>
              <a:gd name="connsiteY838" fmla="*/ 1815776 h 6858000"/>
              <a:gd name="connsiteX839" fmla="*/ 6399821 w 7467600"/>
              <a:gd name="connsiteY839" fmla="*/ 2344799 h 6858000"/>
              <a:gd name="connsiteX840" fmla="*/ 6323232 w 7467600"/>
              <a:gd name="connsiteY840" fmla="*/ 2389634 h 6858000"/>
              <a:gd name="connsiteX841" fmla="*/ 5942958 w 7467600"/>
              <a:gd name="connsiteY841" fmla="*/ 2077708 h 6858000"/>
              <a:gd name="connsiteX842" fmla="*/ 5921559 w 7467600"/>
              <a:gd name="connsiteY842" fmla="*/ 2378596 h 6858000"/>
              <a:gd name="connsiteX843" fmla="*/ 5817651 w 7467600"/>
              <a:gd name="connsiteY843" fmla="*/ 3023919 h 6858000"/>
              <a:gd name="connsiteX844" fmla="*/ 5729634 w 7467600"/>
              <a:gd name="connsiteY844" fmla="*/ 3051849 h 6858000"/>
              <a:gd name="connsiteX845" fmla="*/ 5611018 w 7467600"/>
              <a:gd name="connsiteY845" fmla="*/ 2316769 h 6858000"/>
              <a:gd name="connsiteX846" fmla="*/ 5687608 w 7467600"/>
              <a:gd name="connsiteY846" fmla="*/ 2039972 h 6858000"/>
              <a:gd name="connsiteX847" fmla="*/ 5657554 w 7467600"/>
              <a:gd name="connsiteY847" fmla="*/ 1576445 h 6858000"/>
              <a:gd name="connsiteX848" fmla="*/ 5150475 w 7467600"/>
              <a:gd name="connsiteY848" fmla="*/ 1274012 h 6858000"/>
              <a:gd name="connsiteX849" fmla="*/ 5349142 w 7467600"/>
              <a:gd name="connsiteY849" fmla="*/ 2204405 h 6858000"/>
              <a:gd name="connsiteX850" fmla="*/ 5262214 w 7467600"/>
              <a:gd name="connsiteY850" fmla="*/ 2233836 h 6858000"/>
              <a:gd name="connsiteX851" fmla="*/ 4981539 w 7467600"/>
              <a:gd name="connsiteY851" fmla="*/ 1542201 h 6858000"/>
              <a:gd name="connsiteX852" fmla="*/ 4958461 w 7467600"/>
              <a:gd name="connsiteY852" fmla="*/ 1136957 h 6858000"/>
              <a:gd name="connsiteX853" fmla="*/ 4655015 w 7467600"/>
              <a:gd name="connsiteY853" fmla="*/ 891426 h 6858000"/>
              <a:gd name="connsiteX854" fmla="*/ 4348002 w 7467600"/>
              <a:gd name="connsiteY854" fmla="*/ 2205895 h 6858000"/>
              <a:gd name="connsiteX855" fmla="*/ 4262250 w 7467600"/>
              <a:gd name="connsiteY855" fmla="*/ 2219972 h 6858000"/>
              <a:gd name="connsiteX856" fmla="*/ 4550611 w 7467600"/>
              <a:gd name="connsiteY856" fmla="*/ 817540 h 6858000"/>
              <a:gd name="connsiteX857" fmla="*/ 4564418 w 7467600"/>
              <a:gd name="connsiteY857" fmla="*/ 808293 h 6858000"/>
              <a:gd name="connsiteX858" fmla="*/ 4266388 w 7467600"/>
              <a:gd name="connsiteY858" fmla="*/ 500083 h 6858000"/>
              <a:gd name="connsiteX859" fmla="*/ 4032842 w 7467600"/>
              <a:gd name="connsiteY859" fmla="*/ 211809 h 6858000"/>
              <a:gd name="connsiteX860" fmla="*/ 3882765 w 7467600"/>
              <a:gd name="connsiteY860" fmla="*/ 0 h 6858000"/>
              <a:gd name="connsiteX861" fmla="*/ 3721337 w 7467600"/>
              <a:gd name="connsiteY861" fmla="*/ 0 h 6858000"/>
              <a:gd name="connsiteX862" fmla="*/ 3797544 w 7467600"/>
              <a:gd name="connsiteY862" fmla="*/ 0 h 6858000"/>
              <a:gd name="connsiteX863" fmla="*/ 3775734 w 7467600"/>
              <a:gd name="connsiteY863" fmla="*/ 95131 h 6858000"/>
              <a:gd name="connsiteX864" fmla="*/ 3724807 w 7467600"/>
              <a:gd name="connsiteY864" fmla="*/ 272257 h 6858000"/>
              <a:gd name="connsiteX865" fmla="*/ 3726844 w 7467600"/>
              <a:gd name="connsiteY865" fmla="*/ 282988 h 6858000"/>
              <a:gd name="connsiteX866" fmla="*/ 3742664 w 7467600"/>
              <a:gd name="connsiteY866" fmla="*/ 279918 h 6858000"/>
              <a:gd name="connsiteX867" fmla="*/ 4103910 w 7467600"/>
              <a:gd name="connsiteY867" fmla="*/ 1161917 h 6858000"/>
              <a:gd name="connsiteX868" fmla="*/ 4020269 w 7467600"/>
              <a:gd name="connsiteY868" fmla="*/ 1200406 h 6858000"/>
              <a:gd name="connsiteX869" fmla="*/ 3674882 w 7467600"/>
              <a:gd name="connsiteY869" fmla="*/ 488524 h 6858000"/>
              <a:gd name="connsiteX870" fmla="*/ 3132682 w 7467600"/>
              <a:gd name="connsiteY870" fmla="*/ 1072284 h 6858000"/>
              <a:gd name="connsiteX871" fmla="*/ 2716346 w 7467600"/>
              <a:gd name="connsiteY871" fmla="*/ 1276376 h 6858000"/>
              <a:gd name="connsiteX872" fmla="*/ 2716772 w 7467600"/>
              <a:gd name="connsiteY872" fmla="*/ 1255462 h 6858000"/>
              <a:gd name="connsiteX873" fmla="*/ 3471096 w 7467600"/>
              <a:gd name="connsiteY873" fmla="*/ 437072 h 6858000"/>
              <a:gd name="connsiteX874" fmla="*/ 3639057 w 7467600"/>
              <a:gd name="connsiteY874" fmla="*/ 286334 h 6858000"/>
              <a:gd name="connsiteX875" fmla="*/ 3640309 w 7467600"/>
              <a:gd name="connsiteY875" fmla="*/ 284664 h 6858000"/>
              <a:gd name="connsiteX876" fmla="*/ 3646022 w 7467600"/>
              <a:gd name="connsiteY876" fmla="*/ 276711 h 6858000"/>
              <a:gd name="connsiteX877" fmla="*/ 3707943 w 7467600"/>
              <a:gd name="connsiteY877" fmla="*/ 65958 h 6858000"/>
              <a:gd name="connsiteX878" fmla="*/ 3721337 w 7467600"/>
              <a:gd name="connsiteY878" fmla="*/ 0 h 6858000"/>
              <a:gd name="connsiteX879" fmla="*/ 2867960 w 7467600"/>
              <a:gd name="connsiteY879" fmla="*/ 0 h 6858000"/>
              <a:gd name="connsiteX880" fmla="*/ 2926351 w 7467600"/>
              <a:gd name="connsiteY880" fmla="*/ 0 h 6858000"/>
              <a:gd name="connsiteX881" fmla="*/ 2902823 w 7467600"/>
              <a:gd name="connsiteY881" fmla="*/ 262929 h 6858000"/>
              <a:gd name="connsiteX882" fmla="*/ 2940663 w 7467600"/>
              <a:gd name="connsiteY882" fmla="*/ 140884 h 6858000"/>
              <a:gd name="connsiteX883" fmla="*/ 2947039 w 7467600"/>
              <a:gd name="connsiteY883" fmla="*/ 122524 h 6858000"/>
              <a:gd name="connsiteX884" fmla="*/ 2984316 w 7467600"/>
              <a:gd name="connsiteY884" fmla="*/ 0 h 6858000"/>
              <a:gd name="connsiteX885" fmla="*/ 3016114 w 7467600"/>
              <a:gd name="connsiteY885" fmla="*/ 0 h 6858000"/>
              <a:gd name="connsiteX886" fmla="*/ 2979949 w 7467600"/>
              <a:gd name="connsiteY886" fmla="*/ 119274 h 6858000"/>
              <a:gd name="connsiteX887" fmla="*/ 3023879 w 7467600"/>
              <a:gd name="connsiteY887" fmla="*/ 0 h 6858000"/>
              <a:gd name="connsiteX888" fmla="*/ 3105400 w 7467600"/>
              <a:gd name="connsiteY888" fmla="*/ 0 h 6858000"/>
              <a:gd name="connsiteX889" fmla="*/ 3094669 w 7467600"/>
              <a:gd name="connsiteY889" fmla="*/ 30308 h 6858000"/>
              <a:gd name="connsiteX890" fmla="*/ 2901945 w 7467600"/>
              <a:gd name="connsiteY890" fmla="*/ 466538 h 6858000"/>
              <a:gd name="connsiteX891" fmla="*/ 2815209 w 7467600"/>
              <a:gd name="connsiteY891" fmla="*/ 497361 h 6858000"/>
              <a:gd name="connsiteX892" fmla="*/ 2844845 w 7467600"/>
              <a:gd name="connsiteY892" fmla="*/ 127638 h 6858000"/>
              <a:gd name="connsiteX893" fmla="*/ 2867960 w 7467600"/>
              <a:gd name="connsiteY893" fmla="*/ 0 h 6858000"/>
              <a:gd name="connsiteX894" fmla="*/ 1057230 w 7467600"/>
              <a:gd name="connsiteY894" fmla="*/ 0 h 6858000"/>
              <a:gd name="connsiteX895" fmla="*/ 1111003 w 7467600"/>
              <a:gd name="connsiteY895" fmla="*/ 0 h 6858000"/>
              <a:gd name="connsiteX896" fmla="*/ 1125553 w 7467600"/>
              <a:gd name="connsiteY896" fmla="*/ 52588 h 6858000"/>
              <a:gd name="connsiteX897" fmla="*/ 1304276 w 7467600"/>
              <a:gd name="connsiteY897" fmla="*/ 476275 h 6858000"/>
              <a:gd name="connsiteX898" fmla="*/ 1492066 w 7467600"/>
              <a:gd name="connsiteY898" fmla="*/ 886333 h 6858000"/>
              <a:gd name="connsiteX899" fmla="*/ 1423698 w 7467600"/>
              <a:gd name="connsiteY899" fmla="*/ 710817 h 6858000"/>
              <a:gd name="connsiteX900" fmla="*/ 1357609 w 7467600"/>
              <a:gd name="connsiteY900" fmla="*/ 532892 h 6858000"/>
              <a:gd name="connsiteX901" fmla="*/ 1309550 w 7467600"/>
              <a:gd name="connsiteY901" fmla="*/ 374031 h 6858000"/>
              <a:gd name="connsiteX902" fmla="*/ 1193673 w 7467600"/>
              <a:gd name="connsiteY902" fmla="*/ 49533 h 6858000"/>
              <a:gd name="connsiteX903" fmla="*/ 1164391 w 7467600"/>
              <a:gd name="connsiteY903" fmla="*/ 0 h 6858000"/>
              <a:gd name="connsiteX904" fmla="*/ 1200666 w 7467600"/>
              <a:gd name="connsiteY904" fmla="*/ 0 h 6858000"/>
              <a:gd name="connsiteX905" fmla="*/ 1223408 w 7467600"/>
              <a:gd name="connsiteY905" fmla="*/ 38996 h 6858000"/>
              <a:gd name="connsiteX906" fmla="*/ 1339635 w 7467600"/>
              <a:gd name="connsiteY906" fmla="*/ 365517 h 6858000"/>
              <a:gd name="connsiteX907" fmla="*/ 1387469 w 7467600"/>
              <a:gd name="connsiteY907" fmla="*/ 523079 h 6858000"/>
              <a:gd name="connsiteX908" fmla="*/ 1452685 w 7467600"/>
              <a:gd name="connsiteY908" fmla="*/ 699806 h 6858000"/>
              <a:gd name="connsiteX909" fmla="*/ 1492092 w 7467600"/>
              <a:gd name="connsiteY909" fmla="*/ 800424 h 6858000"/>
              <a:gd name="connsiteX910" fmla="*/ 1455302 w 7467600"/>
              <a:gd name="connsiteY910" fmla="*/ 632913 h 6858000"/>
              <a:gd name="connsiteX911" fmla="*/ 1222336 w 7467600"/>
              <a:gd name="connsiteY911" fmla="*/ 9480 h 6858000"/>
              <a:gd name="connsiteX912" fmla="*/ 1214634 w 7467600"/>
              <a:gd name="connsiteY912" fmla="*/ 0 h 6858000"/>
              <a:gd name="connsiteX913" fmla="*/ 1289827 w 7467600"/>
              <a:gd name="connsiteY913" fmla="*/ 0 h 6858000"/>
              <a:gd name="connsiteX914" fmla="*/ 1321076 w 7467600"/>
              <a:gd name="connsiteY914" fmla="*/ 59722 h 6858000"/>
              <a:gd name="connsiteX915" fmla="*/ 1512579 w 7467600"/>
              <a:gd name="connsiteY915" fmla="*/ 626441 h 6858000"/>
              <a:gd name="connsiteX916" fmla="*/ 1506076 w 7467600"/>
              <a:gd name="connsiteY916" fmla="*/ 1089289 h 6858000"/>
              <a:gd name="connsiteX917" fmla="*/ 1486346 w 7467600"/>
              <a:gd name="connsiteY917" fmla="*/ 1079919 h 6858000"/>
              <a:gd name="connsiteX918" fmla="*/ 1070511 w 7467600"/>
              <a:gd name="connsiteY918" fmla="*/ 48609 h 6858000"/>
              <a:gd name="connsiteX919" fmla="*/ 1057230 w 7467600"/>
              <a:gd name="connsiteY919" fmla="*/ 0 h 6858000"/>
              <a:gd name="connsiteX920" fmla="*/ 43151 w 7467600"/>
              <a:gd name="connsiteY920" fmla="*/ 0 h 6858000"/>
              <a:gd name="connsiteX921" fmla="*/ 95283 w 7467600"/>
              <a:gd name="connsiteY921" fmla="*/ 0 h 6858000"/>
              <a:gd name="connsiteX922" fmla="*/ 300708 w 7467600"/>
              <a:gd name="connsiteY922" fmla="*/ 154571 h 6858000"/>
              <a:gd name="connsiteX923" fmla="*/ 530414 w 7467600"/>
              <a:gd name="connsiteY923" fmla="*/ 354673 h 6858000"/>
              <a:gd name="connsiteX924" fmla="*/ 333785 w 7467600"/>
              <a:gd name="connsiteY924" fmla="*/ 161564 h 6858000"/>
              <a:gd name="connsiteX925" fmla="*/ 147005 w 7467600"/>
              <a:gd name="connsiteY925" fmla="*/ 0 h 6858000"/>
              <a:gd name="connsiteX926" fmla="*/ 272509 w 7467600"/>
              <a:gd name="connsiteY926" fmla="*/ 0 h 6858000"/>
              <a:gd name="connsiteX927" fmla="*/ 326276 w 7467600"/>
              <a:gd name="connsiteY927" fmla="*/ 45847 h 6858000"/>
              <a:gd name="connsiteX928" fmla="*/ 823759 w 7467600"/>
              <a:gd name="connsiteY928" fmla="*/ 574145 h 6858000"/>
              <a:gd name="connsiteX929" fmla="*/ 811254 w 7467600"/>
              <a:gd name="connsiteY929" fmla="*/ 665546 h 6858000"/>
              <a:gd name="connsiteX930" fmla="*/ 154042 w 7467600"/>
              <a:gd name="connsiteY930" fmla="*/ 261522 h 6858000"/>
              <a:gd name="connsiteX931" fmla="*/ 13550 w 7467600"/>
              <a:gd name="connsiteY931" fmla="*/ 158423 h 6858000"/>
              <a:gd name="connsiteX932" fmla="*/ 0 w 7467600"/>
              <a:gd name="connsiteY932" fmla="*/ 146618 h 6858000"/>
              <a:gd name="connsiteX933" fmla="*/ 0 w 7467600"/>
              <a:gd name="connsiteY933" fmla="*/ 59161 h 6858000"/>
              <a:gd name="connsiteX934" fmla="*/ 45427 w 7467600"/>
              <a:gd name="connsiteY934" fmla="*/ 101078 h 6858000"/>
              <a:gd name="connsiteX935" fmla="*/ 630103 w 7467600"/>
              <a:gd name="connsiteY935" fmla="*/ 485885 h 6858000"/>
              <a:gd name="connsiteX936" fmla="*/ 532040 w 7467600"/>
              <a:gd name="connsiteY936" fmla="*/ 399359 h 6858000"/>
              <a:gd name="connsiteX937" fmla="*/ 517618 w 7467600"/>
              <a:gd name="connsiteY937" fmla="*/ 385726 h 6858000"/>
              <a:gd name="connsiteX938" fmla="*/ 285074 w 7467600"/>
              <a:gd name="connsiteY938" fmla="*/ 182755 h 6858000"/>
              <a:gd name="connsiteX939" fmla="*/ 43151 w 7467600"/>
              <a:gd name="connsiteY93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28217 h 6858000"/>
              <a:gd name="connsiteX5" fmla="*/ 7440138 w 7467600"/>
              <a:gd name="connsiteY5" fmla="*/ 6622648 h 6858000"/>
              <a:gd name="connsiteX6" fmla="*/ 7467600 w 7467600"/>
              <a:gd name="connsiteY6" fmla="*/ 6628217 h 6858000"/>
              <a:gd name="connsiteX7" fmla="*/ 1019354 w 7467600"/>
              <a:gd name="connsiteY7" fmla="*/ 6315006 h 6858000"/>
              <a:gd name="connsiteX8" fmla="*/ 441046 w 7467600"/>
              <a:gd name="connsiteY8" fmla="*/ 6691153 h 6858000"/>
              <a:gd name="connsiteX9" fmla="*/ 1019354 w 7467600"/>
              <a:gd name="connsiteY9" fmla="*/ 6315006 h 6858000"/>
              <a:gd name="connsiteX10" fmla="*/ 991680 w 7467600"/>
              <a:gd name="connsiteY10" fmla="*/ 6298413 h 6858000"/>
              <a:gd name="connsiteX11" fmla="*/ 409060 w 7467600"/>
              <a:gd name="connsiteY11" fmla="*/ 6671470 h 6858000"/>
              <a:gd name="connsiteX12" fmla="*/ 991680 w 7467600"/>
              <a:gd name="connsiteY12" fmla="*/ 6298413 h 6858000"/>
              <a:gd name="connsiteX13" fmla="*/ 103333 w 7467600"/>
              <a:gd name="connsiteY13" fmla="*/ 5699602 h 6858000"/>
              <a:gd name="connsiteX14" fmla="*/ 233938 w 7467600"/>
              <a:gd name="connsiteY14" fmla="*/ 5809416 h 6858000"/>
              <a:gd name="connsiteX15" fmla="*/ 883580 w 7467600"/>
              <a:gd name="connsiteY15" fmla="*/ 6180710 h 6858000"/>
              <a:gd name="connsiteX16" fmla="*/ 487337 w 7467600"/>
              <a:gd name="connsiteY16" fmla="*/ 5950182 h 6858000"/>
              <a:gd name="connsiteX17" fmla="*/ 354051 w 7467600"/>
              <a:gd name="connsiteY17" fmla="*/ 5854912 h 6858000"/>
              <a:gd name="connsiteX18" fmla="*/ 195436 w 7467600"/>
              <a:gd name="connsiteY18" fmla="*/ 5755068 h 6858000"/>
              <a:gd name="connsiteX19" fmla="*/ 103333 w 7467600"/>
              <a:gd name="connsiteY19" fmla="*/ 5699602 h 6858000"/>
              <a:gd name="connsiteX20" fmla="*/ 5539432 w 7467600"/>
              <a:gd name="connsiteY20" fmla="*/ 5642928 h 6858000"/>
              <a:gd name="connsiteX21" fmla="*/ 5555462 w 7467600"/>
              <a:gd name="connsiteY21" fmla="*/ 5694454 h 6858000"/>
              <a:gd name="connsiteX22" fmla="*/ 5828270 w 7467600"/>
              <a:gd name="connsiteY22" fmla="*/ 6320663 h 6858000"/>
              <a:gd name="connsiteX23" fmla="*/ 5947416 w 7467600"/>
              <a:gd name="connsiteY23" fmla="*/ 6574846 h 6858000"/>
              <a:gd name="connsiteX24" fmla="*/ 5539432 w 7467600"/>
              <a:gd name="connsiteY24" fmla="*/ 5642928 h 6858000"/>
              <a:gd name="connsiteX25" fmla="*/ 51253 w 7467600"/>
              <a:gd name="connsiteY25" fmla="*/ 5631825 h 6858000"/>
              <a:gd name="connsiteX26" fmla="*/ 211622 w 7467600"/>
              <a:gd name="connsiteY26" fmla="*/ 5728803 h 6858000"/>
              <a:gd name="connsiteX27" fmla="*/ 371652 w 7467600"/>
              <a:gd name="connsiteY27" fmla="*/ 5829062 h 6858000"/>
              <a:gd name="connsiteX28" fmla="*/ 505903 w 7467600"/>
              <a:gd name="connsiteY28" fmla="*/ 5925221 h 6858000"/>
              <a:gd name="connsiteX29" fmla="*/ 899240 w 7467600"/>
              <a:gd name="connsiteY29" fmla="*/ 6153068 h 6858000"/>
              <a:gd name="connsiteX30" fmla="*/ 988114 w 7467600"/>
              <a:gd name="connsiteY30" fmla="*/ 6174204 h 6858000"/>
              <a:gd name="connsiteX31" fmla="*/ 845971 w 7467600"/>
              <a:gd name="connsiteY31" fmla="*/ 6067177 h 6858000"/>
              <a:gd name="connsiteX32" fmla="*/ 448057 w 7467600"/>
              <a:gd name="connsiteY32" fmla="*/ 5841376 h 6858000"/>
              <a:gd name="connsiteX33" fmla="*/ 51253 w 7467600"/>
              <a:gd name="connsiteY33" fmla="*/ 5631825 h 6858000"/>
              <a:gd name="connsiteX34" fmla="*/ 2606687 w 7467600"/>
              <a:gd name="connsiteY34" fmla="*/ 5630718 h 6858000"/>
              <a:gd name="connsiteX35" fmla="*/ 2645658 w 7467600"/>
              <a:gd name="connsiteY35" fmla="*/ 6640259 h 6858000"/>
              <a:gd name="connsiteX36" fmla="*/ 2606687 w 7467600"/>
              <a:gd name="connsiteY36" fmla="*/ 5630718 h 6858000"/>
              <a:gd name="connsiteX37" fmla="*/ 3642057 w 7467600"/>
              <a:gd name="connsiteY37" fmla="*/ 5573487 h 6858000"/>
              <a:gd name="connsiteX38" fmla="*/ 3632981 w 7467600"/>
              <a:gd name="connsiteY38" fmla="*/ 5579437 h 6858000"/>
              <a:gd name="connsiteX39" fmla="*/ 3382436 w 7467600"/>
              <a:gd name="connsiteY39" fmla="*/ 5952726 h 6858000"/>
              <a:gd name="connsiteX40" fmla="*/ 3191929 w 7467600"/>
              <a:gd name="connsiteY40" fmla="*/ 6662669 h 6858000"/>
              <a:gd name="connsiteX41" fmla="*/ 3369898 w 7467600"/>
              <a:gd name="connsiteY41" fmla="*/ 6081771 h 6858000"/>
              <a:gd name="connsiteX42" fmla="*/ 3642057 w 7467600"/>
              <a:gd name="connsiteY42" fmla="*/ 5573487 h 6858000"/>
              <a:gd name="connsiteX43" fmla="*/ 2650666 w 7467600"/>
              <a:gd name="connsiteY43" fmla="*/ 5530686 h 6858000"/>
              <a:gd name="connsiteX44" fmla="*/ 2650249 w 7467600"/>
              <a:gd name="connsiteY44" fmla="*/ 5532101 h 6858000"/>
              <a:gd name="connsiteX45" fmla="*/ 2663808 w 7467600"/>
              <a:gd name="connsiteY45" fmla="*/ 6535215 h 6858000"/>
              <a:gd name="connsiteX46" fmla="*/ 2665418 w 7467600"/>
              <a:gd name="connsiteY46" fmla="*/ 6132756 h 6858000"/>
              <a:gd name="connsiteX47" fmla="*/ 2650666 w 7467600"/>
              <a:gd name="connsiteY47" fmla="*/ 5530686 h 6858000"/>
              <a:gd name="connsiteX48" fmla="*/ 2680277 w 7467600"/>
              <a:gd name="connsiteY48" fmla="*/ 5479204 h 6858000"/>
              <a:gd name="connsiteX49" fmla="*/ 2678972 w 7467600"/>
              <a:gd name="connsiteY49" fmla="*/ 5481582 h 6858000"/>
              <a:gd name="connsiteX50" fmla="*/ 2696666 w 7467600"/>
              <a:gd name="connsiteY50" fmla="*/ 6133836 h 6858000"/>
              <a:gd name="connsiteX51" fmla="*/ 2695769 w 7467600"/>
              <a:gd name="connsiteY51" fmla="*/ 6390955 h 6858000"/>
              <a:gd name="connsiteX52" fmla="*/ 2739893 w 7467600"/>
              <a:gd name="connsiteY52" fmla="*/ 6108357 h 6858000"/>
              <a:gd name="connsiteX53" fmla="*/ 2680277 w 7467600"/>
              <a:gd name="connsiteY53" fmla="*/ 5479204 h 6858000"/>
              <a:gd name="connsiteX54" fmla="*/ 1132195 w 7467600"/>
              <a:gd name="connsiteY54" fmla="*/ 5467980 h 6858000"/>
              <a:gd name="connsiteX55" fmla="*/ 1679056 w 7467600"/>
              <a:gd name="connsiteY55" fmla="*/ 5516907 h 6858000"/>
              <a:gd name="connsiteX56" fmla="*/ 2128648 w 7467600"/>
              <a:gd name="connsiteY56" fmla="*/ 5474249 h 6858000"/>
              <a:gd name="connsiteX57" fmla="*/ 1825619 w 7467600"/>
              <a:gd name="connsiteY57" fmla="*/ 5478447 h 6858000"/>
              <a:gd name="connsiteX58" fmla="*/ 1737798 w 7467600"/>
              <a:gd name="connsiteY58" fmla="*/ 5483353 h 6858000"/>
              <a:gd name="connsiteX59" fmla="*/ 1132195 w 7467600"/>
              <a:gd name="connsiteY59" fmla="*/ 5467980 h 6858000"/>
              <a:gd name="connsiteX60" fmla="*/ 1456157 w 7467600"/>
              <a:gd name="connsiteY60" fmla="*/ 5371404 h 6858000"/>
              <a:gd name="connsiteX61" fmla="*/ 1244432 w 7467600"/>
              <a:gd name="connsiteY61" fmla="*/ 5385601 h 6858000"/>
              <a:gd name="connsiteX62" fmla="*/ 973990 w 7467600"/>
              <a:gd name="connsiteY62" fmla="*/ 5424940 h 6858000"/>
              <a:gd name="connsiteX63" fmla="*/ 1103809 w 7467600"/>
              <a:gd name="connsiteY63" fmla="*/ 5433720 h 6858000"/>
              <a:gd name="connsiteX64" fmla="*/ 1123454 w 7467600"/>
              <a:gd name="connsiteY64" fmla="*/ 5435727 h 6858000"/>
              <a:gd name="connsiteX65" fmla="*/ 1737017 w 7467600"/>
              <a:gd name="connsiteY65" fmla="*/ 5452183 h 6858000"/>
              <a:gd name="connsiteX66" fmla="*/ 1824397 w 7467600"/>
              <a:gd name="connsiteY66" fmla="*/ 5447757 h 6858000"/>
              <a:gd name="connsiteX67" fmla="*/ 2070059 w 7467600"/>
              <a:gd name="connsiteY67" fmla="*/ 5441660 h 6858000"/>
              <a:gd name="connsiteX68" fmla="*/ 1456157 w 7467600"/>
              <a:gd name="connsiteY68" fmla="*/ 5371404 h 6858000"/>
              <a:gd name="connsiteX69" fmla="*/ 4988186 w 7467600"/>
              <a:gd name="connsiteY69" fmla="*/ 5216467 h 6858000"/>
              <a:gd name="connsiteX70" fmla="*/ 4777334 w 7467600"/>
              <a:gd name="connsiteY70" fmla="*/ 5406072 h 6858000"/>
              <a:gd name="connsiteX71" fmla="*/ 4718341 w 7467600"/>
              <a:gd name="connsiteY71" fmla="*/ 5468043 h 6858000"/>
              <a:gd name="connsiteX72" fmla="*/ 4604655 w 7467600"/>
              <a:gd name="connsiteY72" fmla="*/ 5583434 h 6858000"/>
              <a:gd name="connsiteX73" fmla="*/ 4565074 w 7467600"/>
              <a:gd name="connsiteY73" fmla="*/ 5618550 h 6858000"/>
              <a:gd name="connsiteX74" fmla="*/ 4988186 w 7467600"/>
              <a:gd name="connsiteY74" fmla="*/ 5216467 h 6858000"/>
              <a:gd name="connsiteX75" fmla="*/ 4978032 w 7467600"/>
              <a:gd name="connsiteY75" fmla="*/ 5183809 h 6858000"/>
              <a:gd name="connsiteX76" fmla="*/ 4463413 w 7467600"/>
              <a:gd name="connsiteY76" fmla="*/ 5615162 h 6858000"/>
              <a:gd name="connsiteX77" fmla="*/ 4358134 w 7467600"/>
              <a:gd name="connsiteY77" fmla="*/ 5742791 h 6858000"/>
              <a:gd name="connsiteX78" fmla="*/ 4376219 w 7467600"/>
              <a:gd name="connsiteY78" fmla="*/ 5729027 h 6858000"/>
              <a:gd name="connsiteX79" fmla="*/ 4582340 w 7467600"/>
              <a:gd name="connsiteY79" fmla="*/ 5561037 h 6858000"/>
              <a:gd name="connsiteX80" fmla="*/ 4694684 w 7467600"/>
              <a:gd name="connsiteY80" fmla="*/ 5447098 h 6858000"/>
              <a:gd name="connsiteX81" fmla="*/ 4754123 w 7467600"/>
              <a:gd name="connsiteY81" fmla="*/ 5384643 h 6858000"/>
              <a:gd name="connsiteX82" fmla="*/ 4978032 w 7467600"/>
              <a:gd name="connsiteY82" fmla="*/ 5183809 h 6858000"/>
              <a:gd name="connsiteX83" fmla="*/ 1903353 w 7467600"/>
              <a:gd name="connsiteY83" fmla="*/ 5044827 h 6858000"/>
              <a:gd name="connsiteX84" fmla="*/ 1936931 w 7467600"/>
              <a:gd name="connsiteY84" fmla="*/ 5093954 h 6858000"/>
              <a:gd name="connsiteX85" fmla="*/ 2195868 w 7467600"/>
              <a:gd name="connsiteY85" fmla="*/ 5396574 h 6858000"/>
              <a:gd name="connsiteX86" fmla="*/ 2088852 w 7467600"/>
              <a:gd name="connsiteY86" fmla="*/ 5166123 h 6858000"/>
              <a:gd name="connsiteX87" fmla="*/ 1958241 w 7467600"/>
              <a:gd name="connsiteY87" fmla="*/ 5067955 h 6858000"/>
              <a:gd name="connsiteX88" fmla="*/ 1903353 w 7467600"/>
              <a:gd name="connsiteY88" fmla="*/ 5044827 h 6858000"/>
              <a:gd name="connsiteX89" fmla="*/ 1979378 w 7467600"/>
              <a:gd name="connsiteY89" fmla="*/ 4769504 h 6858000"/>
              <a:gd name="connsiteX90" fmla="*/ 2882120 w 7467600"/>
              <a:gd name="connsiteY90" fmla="*/ 5064547 h 6858000"/>
              <a:gd name="connsiteX91" fmla="*/ 2793103 w 7467600"/>
              <a:gd name="connsiteY91" fmla="*/ 5039699 h 6858000"/>
              <a:gd name="connsiteX92" fmla="*/ 2770041 w 7467600"/>
              <a:gd name="connsiteY92" fmla="*/ 5033634 h 6858000"/>
              <a:gd name="connsiteX93" fmla="*/ 1979378 w 7467600"/>
              <a:gd name="connsiteY93" fmla="*/ 4769504 h 6858000"/>
              <a:gd name="connsiteX94" fmla="*/ 1927410 w 7467600"/>
              <a:gd name="connsiteY94" fmla="*/ 4716164 h 6858000"/>
              <a:gd name="connsiteX95" fmla="*/ 1959587 w 7467600"/>
              <a:gd name="connsiteY95" fmla="*/ 4728849 h 6858000"/>
              <a:gd name="connsiteX96" fmla="*/ 2777707 w 7467600"/>
              <a:gd name="connsiteY96" fmla="*/ 5003991 h 6858000"/>
              <a:gd name="connsiteX97" fmla="*/ 2800768 w 7467600"/>
              <a:gd name="connsiteY97" fmla="*/ 5010056 h 6858000"/>
              <a:gd name="connsiteX98" fmla="*/ 2879408 w 7467600"/>
              <a:gd name="connsiteY98" fmla="*/ 5031590 h 6858000"/>
              <a:gd name="connsiteX99" fmla="*/ 2862295 w 7467600"/>
              <a:gd name="connsiteY99" fmla="*/ 5022958 h 6858000"/>
              <a:gd name="connsiteX100" fmla="*/ 2813343 w 7467600"/>
              <a:gd name="connsiteY100" fmla="*/ 4998369 h 6858000"/>
              <a:gd name="connsiteX101" fmla="*/ 2646245 w 7467600"/>
              <a:gd name="connsiteY101" fmla="*/ 4930999 h 6858000"/>
              <a:gd name="connsiteX102" fmla="*/ 1999243 w 7467600"/>
              <a:gd name="connsiteY102" fmla="*/ 4730524 h 6858000"/>
              <a:gd name="connsiteX103" fmla="*/ 1979527 w 7467600"/>
              <a:gd name="connsiteY103" fmla="*/ 4726651 h 6858000"/>
              <a:gd name="connsiteX104" fmla="*/ 1927410 w 7467600"/>
              <a:gd name="connsiteY104" fmla="*/ 4716164 h 6858000"/>
              <a:gd name="connsiteX105" fmla="*/ 1997014 w 7467600"/>
              <a:gd name="connsiteY105" fmla="*/ 4698007 h 6858000"/>
              <a:gd name="connsiteX106" fmla="*/ 2005458 w 7467600"/>
              <a:gd name="connsiteY106" fmla="*/ 4699540 h 6858000"/>
              <a:gd name="connsiteX107" fmla="*/ 2657186 w 7467600"/>
              <a:gd name="connsiteY107" fmla="*/ 4901687 h 6858000"/>
              <a:gd name="connsiteX108" fmla="*/ 2826662 w 7467600"/>
              <a:gd name="connsiteY108" fmla="*/ 4970362 h 6858000"/>
              <a:gd name="connsiteX109" fmla="*/ 2876100 w 7467600"/>
              <a:gd name="connsiteY109" fmla="*/ 4995397 h 6858000"/>
              <a:gd name="connsiteX110" fmla="*/ 3042600 w 7467600"/>
              <a:gd name="connsiteY110" fmla="*/ 5059532 h 6858000"/>
              <a:gd name="connsiteX111" fmla="*/ 1997014 w 7467600"/>
              <a:gd name="connsiteY111" fmla="*/ 4698007 h 6858000"/>
              <a:gd name="connsiteX112" fmla="*/ 2305292 w 7467600"/>
              <a:gd name="connsiteY112" fmla="*/ 4219492 h 6858000"/>
              <a:gd name="connsiteX113" fmla="*/ 3360922 w 7467600"/>
              <a:gd name="connsiteY113" fmla="*/ 4529373 h 6858000"/>
              <a:gd name="connsiteX114" fmla="*/ 3492420 w 7467600"/>
              <a:gd name="connsiteY114" fmla="*/ 4510145 h 6858000"/>
              <a:gd name="connsiteX115" fmla="*/ 3364086 w 7467600"/>
              <a:gd name="connsiteY115" fmla="*/ 4480340 h 6858000"/>
              <a:gd name="connsiteX116" fmla="*/ 3225818 w 7467600"/>
              <a:gd name="connsiteY116" fmla="*/ 4411822 h 6858000"/>
              <a:gd name="connsiteX117" fmla="*/ 3129696 w 7467600"/>
              <a:gd name="connsiteY117" fmla="*/ 4360704 h 6858000"/>
              <a:gd name="connsiteX118" fmla="*/ 2814545 w 7467600"/>
              <a:gd name="connsiteY118" fmla="*/ 4282955 h 6858000"/>
              <a:gd name="connsiteX119" fmla="*/ 2305292 w 7467600"/>
              <a:gd name="connsiteY119" fmla="*/ 4219492 h 6858000"/>
              <a:gd name="connsiteX120" fmla="*/ 2626982 w 7467600"/>
              <a:gd name="connsiteY120" fmla="*/ 4206450 h 6858000"/>
              <a:gd name="connsiteX121" fmla="*/ 2490617 w 7467600"/>
              <a:gd name="connsiteY121" fmla="*/ 4206951 h 6858000"/>
              <a:gd name="connsiteX122" fmla="*/ 2819869 w 7467600"/>
              <a:gd name="connsiteY122" fmla="*/ 4252936 h 6858000"/>
              <a:gd name="connsiteX123" fmla="*/ 3143018 w 7467600"/>
              <a:gd name="connsiteY123" fmla="*/ 4332698 h 6858000"/>
              <a:gd name="connsiteX124" fmla="*/ 3241520 w 7467600"/>
              <a:gd name="connsiteY124" fmla="*/ 4385112 h 6858000"/>
              <a:gd name="connsiteX125" fmla="*/ 3374575 w 7467600"/>
              <a:gd name="connsiteY125" fmla="*/ 4451517 h 6858000"/>
              <a:gd name="connsiteX126" fmla="*/ 3505221 w 7467600"/>
              <a:gd name="connsiteY126" fmla="*/ 4480757 h 6858000"/>
              <a:gd name="connsiteX127" fmla="*/ 2626982 w 7467600"/>
              <a:gd name="connsiteY127" fmla="*/ 4206450 h 6858000"/>
              <a:gd name="connsiteX128" fmla="*/ 1310106 w 7467600"/>
              <a:gd name="connsiteY128" fmla="*/ 3943217 h 6858000"/>
              <a:gd name="connsiteX129" fmla="*/ 854994 w 7467600"/>
              <a:gd name="connsiteY129" fmla="*/ 4399136 h 6858000"/>
              <a:gd name="connsiteX130" fmla="*/ 742462 w 7467600"/>
              <a:gd name="connsiteY130" fmla="*/ 4594648 h 6858000"/>
              <a:gd name="connsiteX131" fmla="*/ 820602 w 7467600"/>
              <a:gd name="connsiteY131" fmla="*/ 4485915 h 6858000"/>
              <a:gd name="connsiteX132" fmla="*/ 878295 w 7467600"/>
              <a:gd name="connsiteY132" fmla="*/ 4403594 h 6858000"/>
              <a:gd name="connsiteX133" fmla="*/ 1240607 w 7467600"/>
              <a:gd name="connsiteY133" fmla="*/ 4010401 h 6858000"/>
              <a:gd name="connsiteX134" fmla="*/ 1310106 w 7467600"/>
              <a:gd name="connsiteY134" fmla="*/ 3943217 h 6858000"/>
              <a:gd name="connsiteX135" fmla="*/ 1423113 w 7467600"/>
              <a:gd name="connsiteY135" fmla="*/ 3874565 h 6858000"/>
              <a:gd name="connsiteX136" fmla="*/ 1260565 w 7467600"/>
              <a:gd name="connsiteY136" fmla="*/ 4031982 h 6858000"/>
              <a:gd name="connsiteX137" fmla="*/ 901900 w 7467600"/>
              <a:gd name="connsiteY137" fmla="*/ 4421236 h 6858000"/>
              <a:gd name="connsiteX138" fmla="*/ 845044 w 7467600"/>
              <a:gd name="connsiteY138" fmla="*/ 4502436 h 6858000"/>
              <a:gd name="connsiteX139" fmla="*/ 685926 w 7467600"/>
              <a:gd name="connsiteY139" fmla="*/ 4703069 h 6858000"/>
              <a:gd name="connsiteX140" fmla="*/ 684248 w 7467600"/>
              <a:gd name="connsiteY140" fmla="*/ 4706721 h 6858000"/>
              <a:gd name="connsiteX141" fmla="*/ 1423113 w 7467600"/>
              <a:gd name="connsiteY141" fmla="*/ 3874565 h 6858000"/>
              <a:gd name="connsiteX142" fmla="*/ 3316479 w 7467600"/>
              <a:gd name="connsiteY142" fmla="*/ 3872136 h 6858000"/>
              <a:gd name="connsiteX143" fmla="*/ 3546806 w 7467600"/>
              <a:gd name="connsiteY143" fmla="*/ 4356139 h 6858000"/>
              <a:gd name="connsiteX144" fmla="*/ 3364433 w 7467600"/>
              <a:gd name="connsiteY144" fmla="*/ 3953121 h 6858000"/>
              <a:gd name="connsiteX145" fmla="*/ 3316479 w 7467600"/>
              <a:gd name="connsiteY145" fmla="*/ 3872136 h 6858000"/>
              <a:gd name="connsiteX146" fmla="*/ 3291335 w 7467600"/>
              <a:gd name="connsiteY146" fmla="*/ 3767420 h 6858000"/>
              <a:gd name="connsiteX147" fmla="*/ 3390805 w 7467600"/>
              <a:gd name="connsiteY147" fmla="*/ 3937163 h 6858000"/>
              <a:gd name="connsiteX148" fmla="*/ 3579062 w 7467600"/>
              <a:gd name="connsiteY148" fmla="*/ 4359040 h 6858000"/>
              <a:gd name="connsiteX149" fmla="*/ 3467355 w 7467600"/>
              <a:gd name="connsiteY149" fmla="*/ 3988130 h 6858000"/>
              <a:gd name="connsiteX150" fmla="*/ 3310753 w 7467600"/>
              <a:gd name="connsiteY150" fmla="*/ 3787140 h 6858000"/>
              <a:gd name="connsiteX151" fmla="*/ 3291335 w 7467600"/>
              <a:gd name="connsiteY151" fmla="*/ 3767420 h 6858000"/>
              <a:gd name="connsiteX152" fmla="*/ 1635889 w 7467600"/>
              <a:gd name="connsiteY152" fmla="*/ 3709494 h 6858000"/>
              <a:gd name="connsiteX153" fmla="*/ 1634800 w 7467600"/>
              <a:gd name="connsiteY153" fmla="*/ 3731111 h 6858000"/>
              <a:gd name="connsiteX154" fmla="*/ 1635889 w 7467600"/>
              <a:gd name="connsiteY154" fmla="*/ 3709494 h 6858000"/>
              <a:gd name="connsiteX155" fmla="*/ 1510397 w 7467600"/>
              <a:gd name="connsiteY155" fmla="*/ 3684705 h 6858000"/>
              <a:gd name="connsiteX156" fmla="*/ 1146550 w 7467600"/>
              <a:gd name="connsiteY156" fmla="*/ 3802012 h 6858000"/>
              <a:gd name="connsiteX157" fmla="*/ 698834 w 7467600"/>
              <a:gd name="connsiteY157" fmla="*/ 3952272 h 6858000"/>
              <a:gd name="connsiteX158" fmla="*/ 34256 w 7467600"/>
              <a:gd name="connsiteY158" fmla="*/ 4347603 h 6858000"/>
              <a:gd name="connsiteX159" fmla="*/ 527241 w 7467600"/>
              <a:gd name="connsiteY159" fmla="*/ 4065078 h 6858000"/>
              <a:gd name="connsiteX160" fmla="*/ 1510397 w 7467600"/>
              <a:gd name="connsiteY160" fmla="*/ 3684705 h 6858000"/>
              <a:gd name="connsiteX161" fmla="*/ 1313114 w 7467600"/>
              <a:gd name="connsiteY161" fmla="*/ 3655216 h 6858000"/>
              <a:gd name="connsiteX162" fmla="*/ 1109304 w 7467600"/>
              <a:gd name="connsiteY162" fmla="*/ 3669030 h 6858000"/>
              <a:gd name="connsiteX163" fmla="*/ 8129 w 7467600"/>
              <a:gd name="connsiteY163" fmla="*/ 4330519 h 6858000"/>
              <a:gd name="connsiteX164" fmla="*/ 687572 w 7467600"/>
              <a:gd name="connsiteY164" fmla="*/ 3925629 h 6858000"/>
              <a:gd name="connsiteX165" fmla="*/ 1138365 w 7467600"/>
              <a:gd name="connsiteY165" fmla="*/ 3774515 h 6858000"/>
              <a:gd name="connsiteX166" fmla="*/ 1505579 w 7467600"/>
              <a:gd name="connsiteY166" fmla="*/ 3655526 h 6858000"/>
              <a:gd name="connsiteX167" fmla="*/ 1313114 w 7467600"/>
              <a:gd name="connsiteY167" fmla="*/ 3655216 h 6858000"/>
              <a:gd name="connsiteX168" fmla="*/ 3655073 w 7467600"/>
              <a:gd name="connsiteY168" fmla="*/ 3650884 h 6858000"/>
              <a:gd name="connsiteX169" fmla="*/ 3989938 w 7467600"/>
              <a:gd name="connsiteY169" fmla="*/ 3991685 h 6858000"/>
              <a:gd name="connsiteX170" fmla="*/ 4393907 w 7467600"/>
              <a:gd name="connsiteY170" fmla="*/ 4261258 h 6858000"/>
              <a:gd name="connsiteX171" fmla="*/ 4648051 w 7467600"/>
              <a:gd name="connsiteY171" fmla="*/ 4374051 h 6858000"/>
              <a:gd name="connsiteX172" fmla="*/ 4383389 w 7467600"/>
              <a:gd name="connsiteY172" fmla="*/ 4184369 h 6858000"/>
              <a:gd name="connsiteX173" fmla="*/ 4165508 w 7467600"/>
              <a:gd name="connsiteY173" fmla="*/ 4035196 h 6858000"/>
              <a:gd name="connsiteX174" fmla="*/ 4068162 w 7467600"/>
              <a:gd name="connsiteY174" fmla="*/ 3953394 h 6858000"/>
              <a:gd name="connsiteX175" fmla="*/ 3981416 w 7467600"/>
              <a:gd name="connsiteY175" fmla="*/ 3880482 h 6858000"/>
              <a:gd name="connsiteX176" fmla="*/ 3800147 w 7467600"/>
              <a:gd name="connsiteY176" fmla="*/ 3749872 h 6858000"/>
              <a:gd name="connsiteX177" fmla="*/ 3655073 w 7467600"/>
              <a:gd name="connsiteY177" fmla="*/ 3650884 h 6858000"/>
              <a:gd name="connsiteX178" fmla="*/ 3670252 w 7467600"/>
              <a:gd name="connsiteY178" fmla="*/ 3622798 h 6858000"/>
              <a:gd name="connsiteX179" fmla="*/ 3817258 w 7467600"/>
              <a:gd name="connsiteY179" fmla="*/ 3723577 h 6858000"/>
              <a:gd name="connsiteX180" fmla="*/ 4000461 w 7467600"/>
              <a:gd name="connsiteY180" fmla="*/ 3855966 h 6858000"/>
              <a:gd name="connsiteX181" fmla="*/ 4088180 w 7467600"/>
              <a:gd name="connsiteY181" fmla="*/ 3929774 h 6858000"/>
              <a:gd name="connsiteX182" fmla="*/ 4184555 w 7467600"/>
              <a:gd name="connsiteY182" fmla="*/ 4010683 h 6858000"/>
              <a:gd name="connsiteX183" fmla="*/ 4399563 w 7467600"/>
              <a:gd name="connsiteY183" fmla="*/ 4158106 h 6858000"/>
              <a:gd name="connsiteX184" fmla="*/ 4684469 w 7467600"/>
              <a:gd name="connsiteY184" fmla="*/ 4364680 h 6858000"/>
              <a:gd name="connsiteX185" fmla="*/ 4690271 w 7467600"/>
              <a:gd name="connsiteY185" fmla="*/ 4370034 h 6858000"/>
              <a:gd name="connsiteX186" fmla="*/ 4136093 w 7467600"/>
              <a:gd name="connsiteY186" fmla="*/ 3858466 h 6858000"/>
              <a:gd name="connsiteX187" fmla="*/ 3670252 w 7467600"/>
              <a:gd name="connsiteY187" fmla="*/ 3622798 h 6858000"/>
              <a:gd name="connsiteX188" fmla="*/ 4440129 w 7467600"/>
              <a:gd name="connsiteY188" fmla="*/ 3448571 h 6858000"/>
              <a:gd name="connsiteX189" fmla="*/ 4856525 w 7467600"/>
              <a:gd name="connsiteY189" fmla="*/ 3915351 h 6858000"/>
              <a:gd name="connsiteX190" fmla="*/ 5059055 w 7467600"/>
              <a:gd name="connsiteY190" fmla="*/ 4108918 h 6858000"/>
              <a:gd name="connsiteX191" fmla="*/ 5290070 w 7467600"/>
              <a:gd name="connsiteY191" fmla="*/ 4263619 h 6858000"/>
              <a:gd name="connsiteX192" fmla="*/ 4834991 w 7467600"/>
              <a:gd name="connsiteY192" fmla="*/ 3830985 h 6858000"/>
              <a:gd name="connsiteX193" fmla="*/ 4440129 w 7467600"/>
              <a:gd name="connsiteY193" fmla="*/ 3448571 h 6858000"/>
              <a:gd name="connsiteX194" fmla="*/ 4441737 w 7467600"/>
              <a:gd name="connsiteY194" fmla="*/ 3399734 h 6858000"/>
              <a:gd name="connsiteX195" fmla="*/ 4431236 w 7467600"/>
              <a:gd name="connsiteY195" fmla="*/ 3400954 h 6858000"/>
              <a:gd name="connsiteX196" fmla="*/ 4557150 w 7467600"/>
              <a:gd name="connsiteY196" fmla="*/ 3510023 h 6858000"/>
              <a:gd name="connsiteX197" fmla="*/ 4856936 w 7467600"/>
              <a:gd name="connsiteY197" fmla="*/ 3809146 h 6858000"/>
              <a:gd name="connsiteX198" fmla="*/ 5111996 w 7467600"/>
              <a:gd name="connsiteY198" fmla="*/ 4065759 h 6858000"/>
              <a:gd name="connsiteX199" fmla="*/ 5388878 w 7467600"/>
              <a:gd name="connsiteY199" fmla="*/ 4300185 h 6858000"/>
              <a:gd name="connsiteX200" fmla="*/ 5425556 w 7467600"/>
              <a:gd name="connsiteY200" fmla="*/ 4308967 h 6858000"/>
              <a:gd name="connsiteX201" fmla="*/ 4943646 w 7467600"/>
              <a:gd name="connsiteY201" fmla="*/ 3822916 h 6858000"/>
              <a:gd name="connsiteX202" fmla="*/ 4594837 w 7467600"/>
              <a:gd name="connsiteY202" fmla="*/ 3532274 h 6858000"/>
              <a:gd name="connsiteX203" fmla="*/ 4441737 w 7467600"/>
              <a:gd name="connsiteY203" fmla="*/ 3399734 h 6858000"/>
              <a:gd name="connsiteX204" fmla="*/ 5425834 w 7467600"/>
              <a:gd name="connsiteY204" fmla="*/ 3162785 h 6858000"/>
              <a:gd name="connsiteX205" fmla="*/ 5401644 w 7467600"/>
              <a:gd name="connsiteY205" fmla="*/ 3617847 h 6858000"/>
              <a:gd name="connsiteX206" fmla="*/ 5467256 w 7467600"/>
              <a:gd name="connsiteY206" fmla="*/ 4175494 h 6858000"/>
              <a:gd name="connsiteX207" fmla="*/ 5448069 w 7467600"/>
              <a:gd name="connsiteY207" fmla="*/ 3567554 h 6858000"/>
              <a:gd name="connsiteX208" fmla="*/ 5425834 w 7467600"/>
              <a:gd name="connsiteY208" fmla="*/ 3162785 h 6858000"/>
              <a:gd name="connsiteX209" fmla="*/ 1318687 w 7467600"/>
              <a:gd name="connsiteY209" fmla="*/ 3113840 h 6858000"/>
              <a:gd name="connsiteX210" fmla="*/ 1066793 w 7467600"/>
              <a:gd name="connsiteY210" fmla="*/ 3212171 h 6858000"/>
              <a:gd name="connsiteX211" fmla="*/ 993319 w 7467600"/>
              <a:gd name="connsiteY211" fmla="*/ 3247648 h 6858000"/>
              <a:gd name="connsiteX212" fmla="*/ 853081 w 7467600"/>
              <a:gd name="connsiteY212" fmla="*/ 3312410 h 6858000"/>
              <a:gd name="connsiteX213" fmla="*/ 805957 w 7467600"/>
              <a:gd name="connsiteY213" fmla="*/ 3330443 h 6858000"/>
              <a:gd name="connsiteX214" fmla="*/ 1318687 w 7467600"/>
              <a:gd name="connsiteY214" fmla="*/ 3113840 h 6858000"/>
              <a:gd name="connsiteX215" fmla="*/ 5453702 w 7467600"/>
              <a:gd name="connsiteY215" fmla="*/ 3090882 h 6858000"/>
              <a:gd name="connsiteX216" fmla="*/ 5480135 w 7467600"/>
              <a:gd name="connsiteY216" fmla="*/ 3565802 h 6858000"/>
              <a:gd name="connsiteX217" fmla="*/ 5499023 w 7467600"/>
              <a:gd name="connsiteY217" fmla="*/ 4166310 h 6858000"/>
              <a:gd name="connsiteX218" fmla="*/ 5547022 w 7467600"/>
              <a:gd name="connsiteY218" fmla="*/ 3607838 h 6858000"/>
              <a:gd name="connsiteX219" fmla="*/ 5515964 w 7467600"/>
              <a:gd name="connsiteY219" fmla="*/ 3378541 h 6858000"/>
              <a:gd name="connsiteX220" fmla="*/ 5453702 w 7467600"/>
              <a:gd name="connsiteY220" fmla="*/ 3090882 h 6858000"/>
              <a:gd name="connsiteX221" fmla="*/ 1238695 w 7467600"/>
              <a:gd name="connsiteY221" fmla="*/ 3076820 h 6858000"/>
              <a:gd name="connsiteX222" fmla="*/ 716371 w 7467600"/>
              <a:gd name="connsiteY222" fmla="*/ 3293249 h 6858000"/>
              <a:gd name="connsiteX223" fmla="*/ 579522 w 7467600"/>
              <a:gd name="connsiteY223" fmla="*/ 3371759 h 6858000"/>
              <a:gd name="connsiteX224" fmla="*/ 600288 w 7467600"/>
              <a:gd name="connsiteY224" fmla="*/ 3365555 h 6858000"/>
              <a:gd name="connsiteX225" fmla="*/ 840692 w 7467600"/>
              <a:gd name="connsiteY225" fmla="*/ 3284921 h 6858000"/>
              <a:gd name="connsiteX226" fmla="*/ 979248 w 7467600"/>
              <a:gd name="connsiteY226" fmla="*/ 3221003 h 6858000"/>
              <a:gd name="connsiteX227" fmla="*/ 1053282 w 7467600"/>
              <a:gd name="connsiteY227" fmla="*/ 3185247 h 6858000"/>
              <a:gd name="connsiteX228" fmla="*/ 1320603 w 7467600"/>
              <a:gd name="connsiteY228" fmla="*/ 3081281 h 6858000"/>
              <a:gd name="connsiteX229" fmla="*/ 1238695 w 7467600"/>
              <a:gd name="connsiteY229" fmla="*/ 3076820 h 6858000"/>
              <a:gd name="connsiteX230" fmla="*/ 5425627 w 7467600"/>
              <a:gd name="connsiteY230" fmla="*/ 2954192 h 6858000"/>
              <a:gd name="connsiteX231" fmla="*/ 5470770 w 7467600"/>
              <a:gd name="connsiteY231" fmla="*/ 3005435 h 6858000"/>
              <a:gd name="connsiteX232" fmla="*/ 5519779 w 7467600"/>
              <a:gd name="connsiteY232" fmla="*/ 4359223 h 6858000"/>
              <a:gd name="connsiteX233" fmla="*/ 5520293 w 7467600"/>
              <a:gd name="connsiteY233" fmla="*/ 4360602 h 6858000"/>
              <a:gd name="connsiteX234" fmla="*/ 5767221 w 7467600"/>
              <a:gd name="connsiteY234" fmla="*/ 4665564 h 6858000"/>
              <a:gd name="connsiteX235" fmla="*/ 6937169 w 7467600"/>
              <a:gd name="connsiteY235" fmla="*/ 4815941 h 6858000"/>
              <a:gd name="connsiteX236" fmla="*/ 6953922 w 7467600"/>
              <a:gd name="connsiteY236" fmla="*/ 4890068 h 6858000"/>
              <a:gd name="connsiteX237" fmla="*/ 6071359 w 7467600"/>
              <a:gd name="connsiteY237" fmla="*/ 4770770 h 6858000"/>
              <a:gd name="connsiteX238" fmla="*/ 6038839 w 7467600"/>
              <a:gd name="connsiteY238" fmla="*/ 4764474 h 6858000"/>
              <a:gd name="connsiteX239" fmla="*/ 6038706 w 7467600"/>
              <a:gd name="connsiteY239" fmla="*/ 4763847 h 6858000"/>
              <a:gd name="connsiteX240" fmla="*/ 6037784 w 7467600"/>
              <a:gd name="connsiteY240" fmla="*/ 4764270 h 6858000"/>
              <a:gd name="connsiteX241" fmla="*/ 6038839 w 7467600"/>
              <a:gd name="connsiteY241" fmla="*/ 4764474 h 6858000"/>
              <a:gd name="connsiteX242" fmla="*/ 6040338 w 7467600"/>
              <a:gd name="connsiteY242" fmla="*/ 4771418 h 6858000"/>
              <a:gd name="connsiteX243" fmla="*/ 6024488 w 7467600"/>
              <a:gd name="connsiteY243" fmla="*/ 4809903 h 6858000"/>
              <a:gd name="connsiteX244" fmla="*/ 5599771 w 7467600"/>
              <a:gd name="connsiteY244" fmla="*/ 5509652 h 6858000"/>
              <a:gd name="connsiteX245" fmla="*/ 5548843 w 7467600"/>
              <a:gd name="connsiteY245" fmla="*/ 5563845 h 6858000"/>
              <a:gd name="connsiteX246" fmla="*/ 5940952 w 7467600"/>
              <a:gd name="connsiteY246" fmla="*/ 6250028 h 6858000"/>
              <a:gd name="connsiteX247" fmla="*/ 6043441 w 7467600"/>
              <a:gd name="connsiteY247" fmla="*/ 6665847 h 6858000"/>
              <a:gd name="connsiteX248" fmla="*/ 6093432 w 7467600"/>
              <a:gd name="connsiteY248" fmla="*/ 6858000 h 6858000"/>
              <a:gd name="connsiteX249" fmla="*/ 6034344 w 7467600"/>
              <a:gd name="connsiteY249" fmla="*/ 6858000 h 6858000"/>
              <a:gd name="connsiteX250" fmla="*/ 6026679 w 7467600"/>
              <a:gd name="connsiteY250" fmla="*/ 6836959 h 6858000"/>
              <a:gd name="connsiteX251" fmla="*/ 5800441 w 7467600"/>
              <a:gd name="connsiteY251" fmla="*/ 6335286 h 6858000"/>
              <a:gd name="connsiteX252" fmla="*/ 5526562 w 7467600"/>
              <a:gd name="connsiteY252" fmla="*/ 5705388 h 6858000"/>
              <a:gd name="connsiteX253" fmla="*/ 5519640 w 7467600"/>
              <a:gd name="connsiteY253" fmla="*/ 5683774 h 6858000"/>
              <a:gd name="connsiteX254" fmla="*/ 5844559 w 7467600"/>
              <a:gd name="connsiteY254" fmla="*/ 6553349 h 6858000"/>
              <a:gd name="connsiteX255" fmla="*/ 5975994 w 7467600"/>
              <a:gd name="connsiteY255" fmla="*/ 6858000 h 6858000"/>
              <a:gd name="connsiteX256" fmla="*/ 5898547 w 7467600"/>
              <a:gd name="connsiteY256" fmla="*/ 6858000 h 6858000"/>
              <a:gd name="connsiteX257" fmla="*/ 5682041 w 7467600"/>
              <a:gd name="connsiteY257" fmla="*/ 6355860 h 6858000"/>
              <a:gd name="connsiteX258" fmla="*/ 5461758 w 7467600"/>
              <a:gd name="connsiteY258" fmla="*/ 5820220 h 6858000"/>
              <a:gd name="connsiteX259" fmla="*/ 5237282 w 7467600"/>
              <a:gd name="connsiteY259" fmla="*/ 6579086 h 6858000"/>
              <a:gd name="connsiteX260" fmla="*/ 5115009 w 7467600"/>
              <a:gd name="connsiteY260" fmla="*/ 6858000 h 6858000"/>
              <a:gd name="connsiteX261" fmla="*/ 5028074 w 7467600"/>
              <a:gd name="connsiteY261" fmla="*/ 6858000 h 6858000"/>
              <a:gd name="connsiteX262" fmla="*/ 5079508 w 7467600"/>
              <a:gd name="connsiteY262" fmla="*/ 6749074 h 6858000"/>
              <a:gd name="connsiteX263" fmla="*/ 5371846 w 7467600"/>
              <a:gd name="connsiteY263" fmla="*/ 5924413 h 6858000"/>
              <a:gd name="connsiteX264" fmla="*/ 5270512 w 7467600"/>
              <a:gd name="connsiteY264" fmla="*/ 6138975 h 6858000"/>
              <a:gd name="connsiteX265" fmla="*/ 5062409 w 7467600"/>
              <a:gd name="connsiteY265" fmla="*/ 6653544 h 6858000"/>
              <a:gd name="connsiteX266" fmla="*/ 5036628 w 7467600"/>
              <a:gd name="connsiteY266" fmla="*/ 6754247 h 6858000"/>
              <a:gd name="connsiteX267" fmla="*/ 5009112 w 7467600"/>
              <a:gd name="connsiteY267" fmla="*/ 6858000 h 6858000"/>
              <a:gd name="connsiteX268" fmla="*/ 4976679 w 7467600"/>
              <a:gd name="connsiteY268" fmla="*/ 6858000 h 6858000"/>
              <a:gd name="connsiteX269" fmla="*/ 5006537 w 7467600"/>
              <a:gd name="connsiteY269" fmla="*/ 6747068 h 6858000"/>
              <a:gd name="connsiteX270" fmla="*/ 5032723 w 7467600"/>
              <a:gd name="connsiteY270" fmla="*/ 6644957 h 6858000"/>
              <a:gd name="connsiteX271" fmla="*/ 5242949 w 7467600"/>
              <a:gd name="connsiteY271" fmla="*/ 6125175 h 6858000"/>
              <a:gd name="connsiteX272" fmla="*/ 5286321 w 7467600"/>
              <a:gd name="connsiteY272" fmla="*/ 6033555 h 6858000"/>
              <a:gd name="connsiteX273" fmla="*/ 5008210 w 7467600"/>
              <a:gd name="connsiteY273" fmla="*/ 6649194 h 6858000"/>
              <a:gd name="connsiteX274" fmla="*/ 4986321 w 7467600"/>
              <a:gd name="connsiteY274" fmla="*/ 6765687 h 6858000"/>
              <a:gd name="connsiteX275" fmla="*/ 4973474 w 7467600"/>
              <a:gd name="connsiteY275" fmla="*/ 6858000 h 6858000"/>
              <a:gd name="connsiteX276" fmla="*/ 4907178 w 7467600"/>
              <a:gd name="connsiteY276" fmla="*/ 6858000 h 6858000"/>
              <a:gd name="connsiteX277" fmla="*/ 4910810 w 7467600"/>
              <a:gd name="connsiteY277" fmla="*/ 6829660 h 6858000"/>
              <a:gd name="connsiteX278" fmla="*/ 4987461 w 7467600"/>
              <a:gd name="connsiteY278" fmla="*/ 6432994 h 6858000"/>
              <a:gd name="connsiteX279" fmla="*/ 5179262 w 7467600"/>
              <a:gd name="connsiteY279" fmla="*/ 6035044 h 6858000"/>
              <a:gd name="connsiteX280" fmla="*/ 4689678 w 7467600"/>
              <a:gd name="connsiteY280" fmla="*/ 6440241 h 6858000"/>
              <a:gd name="connsiteX281" fmla="*/ 4477543 w 7467600"/>
              <a:gd name="connsiteY281" fmla="*/ 6674836 h 6858000"/>
              <a:gd name="connsiteX282" fmla="*/ 4329957 w 7467600"/>
              <a:gd name="connsiteY282" fmla="*/ 6858000 h 6858000"/>
              <a:gd name="connsiteX283" fmla="*/ 4218595 w 7467600"/>
              <a:gd name="connsiteY283" fmla="*/ 6858000 h 6858000"/>
              <a:gd name="connsiteX284" fmla="*/ 4368888 w 7467600"/>
              <a:gd name="connsiteY284" fmla="*/ 6668412 h 6858000"/>
              <a:gd name="connsiteX285" fmla="*/ 4563091 w 7467600"/>
              <a:gd name="connsiteY285" fmla="*/ 6442508 h 6858000"/>
              <a:gd name="connsiteX286" fmla="*/ 5387324 w 7467600"/>
              <a:gd name="connsiteY286" fmla="*/ 5705830 h 6858000"/>
              <a:gd name="connsiteX287" fmla="*/ 5073620 w 7467600"/>
              <a:gd name="connsiteY287" fmla="*/ 5955437 h 6858000"/>
              <a:gd name="connsiteX288" fmla="*/ 4689789 w 7467600"/>
              <a:gd name="connsiteY288" fmla="*/ 6268382 h 6858000"/>
              <a:gd name="connsiteX289" fmla="*/ 4418722 w 7467600"/>
              <a:gd name="connsiteY289" fmla="*/ 6570886 h 6858000"/>
              <a:gd name="connsiteX290" fmla="*/ 4214944 w 7467600"/>
              <a:gd name="connsiteY290" fmla="*/ 6858000 h 6858000"/>
              <a:gd name="connsiteX291" fmla="*/ 4177898 w 7467600"/>
              <a:gd name="connsiteY291" fmla="*/ 6858000 h 6858000"/>
              <a:gd name="connsiteX292" fmla="*/ 4391597 w 7467600"/>
              <a:gd name="connsiteY292" fmla="*/ 6556370 h 6858000"/>
              <a:gd name="connsiteX293" fmla="*/ 4668889 w 7467600"/>
              <a:gd name="connsiteY293" fmla="*/ 6246399 h 6858000"/>
              <a:gd name="connsiteX294" fmla="*/ 5055427 w 7467600"/>
              <a:gd name="connsiteY294" fmla="*/ 5931476 h 6858000"/>
              <a:gd name="connsiteX295" fmla="*/ 5371814 w 7467600"/>
              <a:gd name="connsiteY295" fmla="*/ 5678975 h 6858000"/>
              <a:gd name="connsiteX296" fmla="*/ 4987918 w 7467600"/>
              <a:gd name="connsiteY296" fmla="*/ 5838701 h 6858000"/>
              <a:gd name="connsiteX297" fmla="*/ 4317146 w 7467600"/>
              <a:gd name="connsiteY297" fmla="*/ 6587716 h 6858000"/>
              <a:gd name="connsiteX298" fmla="*/ 4171627 w 7467600"/>
              <a:gd name="connsiteY298" fmla="*/ 6858000 h 6858000"/>
              <a:gd name="connsiteX299" fmla="*/ 4081585 w 7467600"/>
              <a:gd name="connsiteY299" fmla="*/ 6858000 h 6858000"/>
              <a:gd name="connsiteX300" fmla="*/ 4238603 w 7467600"/>
              <a:gd name="connsiteY300" fmla="*/ 6559341 h 6858000"/>
              <a:gd name="connsiteX301" fmla="*/ 4778333 w 7467600"/>
              <a:gd name="connsiteY301" fmla="*/ 5873626 h 6858000"/>
              <a:gd name="connsiteX302" fmla="*/ 5414185 w 7467600"/>
              <a:gd name="connsiteY302" fmla="*/ 5573882 h 6858000"/>
              <a:gd name="connsiteX303" fmla="*/ 5959648 w 7467600"/>
              <a:gd name="connsiteY303" fmla="*/ 4760797 h 6858000"/>
              <a:gd name="connsiteX304" fmla="*/ 5355019 w 7467600"/>
              <a:gd name="connsiteY304" fmla="*/ 4734672 h 6858000"/>
              <a:gd name="connsiteX305" fmla="*/ 5083565 w 7467600"/>
              <a:gd name="connsiteY305" fmla="*/ 5179121 h 6858000"/>
              <a:gd name="connsiteX306" fmla="*/ 4713577 w 7467600"/>
              <a:gd name="connsiteY306" fmla="*/ 5616803 h 6858000"/>
              <a:gd name="connsiteX307" fmla="*/ 3989559 w 7467600"/>
              <a:gd name="connsiteY307" fmla="*/ 6145945 h 6858000"/>
              <a:gd name="connsiteX308" fmla="*/ 3939824 w 7467600"/>
              <a:gd name="connsiteY308" fmla="*/ 6066900 h 6858000"/>
              <a:gd name="connsiteX309" fmla="*/ 4584537 w 7467600"/>
              <a:gd name="connsiteY309" fmla="*/ 5324826 h 6858000"/>
              <a:gd name="connsiteX310" fmla="*/ 5037105 w 7467600"/>
              <a:gd name="connsiteY310" fmla="*/ 5088765 h 6858000"/>
              <a:gd name="connsiteX311" fmla="*/ 5039930 w 7467600"/>
              <a:gd name="connsiteY311" fmla="*/ 5089585 h 6858000"/>
              <a:gd name="connsiteX312" fmla="*/ 5263764 w 7467600"/>
              <a:gd name="connsiteY312" fmla="*/ 4735525 h 6858000"/>
              <a:gd name="connsiteX313" fmla="*/ 4086300 w 7467600"/>
              <a:gd name="connsiteY313" fmla="*/ 4884599 h 6858000"/>
              <a:gd name="connsiteX314" fmla="*/ 4085485 w 7467600"/>
              <a:gd name="connsiteY314" fmla="*/ 4899070 h 6858000"/>
              <a:gd name="connsiteX315" fmla="*/ 3871915 w 7467600"/>
              <a:gd name="connsiteY315" fmla="*/ 5253645 h 6858000"/>
              <a:gd name="connsiteX316" fmla="*/ 3799374 w 7467600"/>
              <a:gd name="connsiteY316" fmla="*/ 5466127 h 6858000"/>
              <a:gd name="connsiteX317" fmla="*/ 3498850 w 7467600"/>
              <a:gd name="connsiteY317" fmla="*/ 6661888 h 6858000"/>
              <a:gd name="connsiteX318" fmla="*/ 3399216 w 7467600"/>
              <a:gd name="connsiteY318" fmla="*/ 6858000 h 6858000"/>
              <a:gd name="connsiteX319" fmla="*/ 3303688 w 7467600"/>
              <a:gd name="connsiteY319" fmla="*/ 6858000 h 6858000"/>
              <a:gd name="connsiteX320" fmla="*/ 3391774 w 7467600"/>
              <a:gd name="connsiteY320" fmla="*/ 6697181 h 6858000"/>
              <a:gd name="connsiteX321" fmla="*/ 3735540 w 7467600"/>
              <a:gd name="connsiteY321" fmla="*/ 5546923 h 6858000"/>
              <a:gd name="connsiteX322" fmla="*/ 3729438 w 7467600"/>
              <a:gd name="connsiteY322" fmla="*/ 5569058 h 6858000"/>
              <a:gd name="connsiteX323" fmla="*/ 3707782 w 7467600"/>
              <a:gd name="connsiteY323" fmla="*/ 5644908 h 6858000"/>
              <a:gd name="connsiteX324" fmla="*/ 3583827 w 7467600"/>
              <a:gd name="connsiteY324" fmla="*/ 6039215 h 6858000"/>
              <a:gd name="connsiteX325" fmla="*/ 3547861 w 7467600"/>
              <a:gd name="connsiteY325" fmla="*/ 6129609 h 6858000"/>
              <a:gd name="connsiteX326" fmla="*/ 3490905 w 7467600"/>
              <a:gd name="connsiteY326" fmla="*/ 6277660 h 6858000"/>
              <a:gd name="connsiteX327" fmla="*/ 3455859 w 7467600"/>
              <a:gd name="connsiteY327" fmla="*/ 6391301 h 6858000"/>
              <a:gd name="connsiteX328" fmla="*/ 3429112 w 7467600"/>
              <a:gd name="connsiteY328" fmla="*/ 6479469 h 6858000"/>
              <a:gd name="connsiteX329" fmla="*/ 3304862 w 7467600"/>
              <a:gd name="connsiteY329" fmla="*/ 6796476 h 6858000"/>
              <a:gd name="connsiteX330" fmla="*/ 3276071 w 7467600"/>
              <a:gd name="connsiteY330" fmla="*/ 6858000 h 6858000"/>
              <a:gd name="connsiteX331" fmla="*/ 3240805 w 7467600"/>
              <a:gd name="connsiteY331" fmla="*/ 6858000 h 6858000"/>
              <a:gd name="connsiteX332" fmla="*/ 3275917 w 7467600"/>
              <a:gd name="connsiteY332" fmla="*/ 6783192 h 6858000"/>
              <a:gd name="connsiteX333" fmla="*/ 3399358 w 7467600"/>
              <a:gd name="connsiteY333" fmla="*/ 6469011 h 6858000"/>
              <a:gd name="connsiteX334" fmla="*/ 3425650 w 7467600"/>
              <a:gd name="connsiteY334" fmla="*/ 6381333 h 6858000"/>
              <a:gd name="connsiteX335" fmla="*/ 3460661 w 7467600"/>
              <a:gd name="connsiteY335" fmla="*/ 6266763 h 6858000"/>
              <a:gd name="connsiteX336" fmla="*/ 3518021 w 7467600"/>
              <a:gd name="connsiteY336" fmla="*/ 6117298 h 6858000"/>
              <a:gd name="connsiteX337" fmla="*/ 3554035 w 7467600"/>
              <a:gd name="connsiteY337" fmla="*/ 6027832 h 6858000"/>
              <a:gd name="connsiteX338" fmla="*/ 3677174 w 7467600"/>
              <a:gd name="connsiteY338" fmla="*/ 5636351 h 6858000"/>
              <a:gd name="connsiteX339" fmla="*/ 3698819 w 7467600"/>
              <a:gd name="connsiteY339" fmla="*/ 5560503 h 6858000"/>
              <a:gd name="connsiteX340" fmla="*/ 3702094 w 7467600"/>
              <a:gd name="connsiteY340" fmla="*/ 5549194 h 6858000"/>
              <a:gd name="connsiteX341" fmla="*/ 3398355 w 7467600"/>
              <a:gd name="connsiteY341" fmla="*/ 6094603 h 6858000"/>
              <a:gd name="connsiteX342" fmla="*/ 3193941 w 7467600"/>
              <a:gd name="connsiteY342" fmla="*/ 6798775 h 6858000"/>
              <a:gd name="connsiteX343" fmla="*/ 3184140 w 7467600"/>
              <a:gd name="connsiteY343" fmla="*/ 6858000 h 6858000"/>
              <a:gd name="connsiteX344" fmla="*/ 3099978 w 7467600"/>
              <a:gd name="connsiteY344" fmla="*/ 6858000 h 6858000"/>
              <a:gd name="connsiteX345" fmla="*/ 3101556 w 7467600"/>
              <a:gd name="connsiteY345" fmla="*/ 6843337 h 6858000"/>
              <a:gd name="connsiteX346" fmla="*/ 3370162 w 7467600"/>
              <a:gd name="connsiteY346" fmla="*/ 5785550 h 6858000"/>
              <a:gd name="connsiteX347" fmla="*/ 3746477 w 7467600"/>
              <a:gd name="connsiteY347" fmla="*/ 5377889 h 6858000"/>
              <a:gd name="connsiteX348" fmla="*/ 3863399 w 7467600"/>
              <a:gd name="connsiteY348" fmla="*/ 5087257 h 6858000"/>
              <a:gd name="connsiteX349" fmla="*/ 3968712 w 7467600"/>
              <a:gd name="connsiteY349" fmla="*/ 4913989 h 6858000"/>
              <a:gd name="connsiteX350" fmla="*/ 2792390 w 7467600"/>
              <a:gd name="connsiteY350" fmla="*/ 5382974 h 6858000"/>
              <a:gd name="connsiteX351" fmla="*/ 2714982 w 7467600"/>
              <a:gd name="connsiteY351" fmla="*/ 5427051 h 6858000"/>
              <a:gd name="connsiteX352" fmla="*/ 2813361 w 7467600"/>
              <a:gd name="connsiteY352" fmla="*/ 6023912 h 6858000"/>
              <a:gd name="connsiteX353" fmla="*/ 2688430 w 7467600"/>
              <a:gd name="connsiteY353" fmla="*/ 6801564 h 6858000"/>
              <a:gd name="connsiteX354" fmla="*/ 2629626 w 7467600"/>
              <a:gd name="connsiteY354" fmla="*/ 6763394 h 6858000"/>
              <a:gd name="connsiteX355" fmla="*/ 2565328 w 7467600"/>
              <a:gd name="connsiteY355" fmla="*/ 5516399 h 6858000"/>
              <a:gd name="connsiteX356" fmla="*/ 1922999 w 7467600"/>
              <a:gd name="connsiteY356" fmla="*/ 5980343 h 6858000"/>
              <a:gd name="connsiteX357" fmla="*/ 1950261 w 7467600"/>
              <a:gd name="connsiteY357" fmla="*/ 6405858 h 6858000"/>
              <a:gd name="connsiteX358" fmla="*/ 2365554 w 7467600"/>
              <a:gd name="connsiteY358" fmla="*/ 6759107 h 6858000"/>
              <a:gd name="connsiteX359" fmla="*/ 2424142 w 7467600"/>
              <a:gd name="connsiteY359" fmla="*/ 6858000 h 6858000"/>
              <a:gd name="connsiteX360" fmla="*/ 2395994 w 7467600"/>
              <a:gd name="connsiteY360" fmla="*/ 6858000 h 6858000"/>
              <a:gd name="connsiteX361" fmla="*/ 2392863 w 7467600"/>
              <a:gd name="connsiteY361" fmla="*/ 6852964 h 6858000"/>
              <a:gd name="connsiteX362" fmla="*/ 2017589 w 7467600"/>
              <a:gd name="connsiteY362" fmla="*/ 6493982 h 6858000"/>
              <a:gd name="connsiteX363" fmla="*/ 2147336 w 7467600"/>
              <a:gd name="connsiteY363" fmla="*/ 6594052 h 6858000"/>
              <a:gd name="connsiteX364" fmla="*/ 2207047 w 7467600"/>
              <a:gd name="connsiteY364" fmla="*/ 6654540 h 6858000"/>
              <a:gd name="connsiteX365" fmla="*/ 2299106 w 7467600"/>
              <a:gd name="connsiteY365" fmla="*/ 6778931 h 6858000"/>
              <a:gd name="connsiteX366" fmla="*/ 2314430 w 7467600"/>
              <a:gd name="connsiteY366" fmla="*/ 6801144 h 6858000"/>
              <a:gd name="connsiteX367" fmla="*/ 2352406 w 7467600"/>
              <a:gd name="connsiteY367" fmla="*/ 6858000 h 6858000"/>
              <a:gd name="connsiteX368" fmla="*/ 2314492 w 7467600"/>
              <a:gd name="connsiteY368" fmla="*/ 6858000 h 6858000"/>
              <a:gd name="connsiteX369" fmla="*/ 2288095 w 7467600"/>
              <a:gd name="connsiteY369" fmla="*/ 6818030 h 6858000"/>
              <a:gd name="connsiteX370" fmla="*/ 2272768 w 7467600"/>
              <a:gd name="connsiteY370" fmla="*/ 6795822 h 6858000"/>
              <a:gd name="connsiteX371" fmla="*/ 2182715 w 7467600"/>
              <a:gd name="connsiteY371" fmla="*/ 6675071 h 6858000"/>
              <a:gd name="connsiteX372" fmla="*/ 2032061 w 7467600"/>
              <a:gd name="connsiteY372" fmla="*/ 6541380 h 6858000"/>
              <a:gd name="connsiteX373" fmla="*/ 2257220 w 7467600"/>
              <a:gd name="connsiteY373" fmla="*/ 6826257 h 6858000"/>
              <a:gd name="connsiteX374" fmla="*/ 2281324 w 7467600"/>
              <a:gd name="connsiteY374" fmla="*/ 6858000 h 6858000"/>
              <a:gd name="connsiteX375" fmla="*/ 2242860 w 7467600"/>
              <a:gd name="connsiteY375" fmla="*/ 6858000 h 6858000"/>
              <a:gd name="connsiteX376" fmla="*/ 2232818 w 7467600"/>
              <a:gd name="connsiteY376" fmla="*/ 6844926 h 6858000"/>
              <a:gd name="connsiteX377" fmla="*/ 1990172 w 7467600"/>
              <a:gd name="connsiteY377" fmla="*/ 6542121 h 6858000"/>
              <a:gd name="connsiteX378" fmla="*/ 2124090 w 7467600"/>
              <a:gd name="connsiteY378" fmla="*/ 6761017 h 6858000"/>
              <a:gd name="connsiteX379" fmla="*/ 2200380 w 7467600"/>
              <a:gd name="connsiteY379" fmla="*/ 6858000 h 6858000"/>
              <a:gd name="connsiteX380" fmla="*/ 2147507 w 7467600"/>
              <a:gd name="connsiteY380" fmla="*/ 6858000 h 6858000"/>
              <a:gd name="connsiteX381" fmla="*/ 2070668 w 7467600"/>
              <a:gd name="connsiteY381" fmla="*/ 6761520 h 6858000"/>
              <a:gd name="connsiteX382" fmla="*/ 1975142 w 7467600"/>
              <a:gd name="connsiteY382" fmla="*/ 6585570 h 6858000"/>
              <a:gd name="connsiteX383" fmla="*/ 2050035 w 7467600"/>
              <a:gd name="connsiteY383" fmla="*/ 6813345 h 6858000"/>
              <a:gd name="connsiteX384" fmla="*/ 2063025 w 7467600"/>
              <a:gd name="connsiteY384" fmla="*/ 6858000 h 6858000"/>
              <a:gd name="connsiteX385" fmla="*/ 2021675 w 7467600"/>
              <a:gd name="connsiteY385" fmla="*/ 6858000 h 6858000"/>
              <a:gd name="connsiteX386" fmla="*/ 2019308 w 7467600"/>
              <a:gd name="connsiteY386" fmla="*/ 6847118 h 6858000"/>
              <a:gd name="connsiteX387" fmla="*/ 1938835 w 7467600"/>
              <a:gd name="connsiteY387" fmla="*/ 6551160 h 6858000"/>
              <a:gd name="connsiteX388" fmla="*/ 1953230 w 7467600"/>
              <a:gd name="connsiteY388" fmla="*/ 6759699 h 6858000"/>
              <a:gd name="connsiteX389" fmla="*/ 1956763 w 7467600"/>
              <a:gd name="connsiteY389" fmla="*/ 6778191 h 6858000"/>
              <a:gd name="connsiteX390" fmla="*/ 1967925 w 7467600"/>
              <a:gd name="connsiteY390" fmla="*/ 6858000 h 6858000"/>
              <a:gd name="connsiteX391" fmla="*/ 1936622 w 7467600"/>
              <a:gd name="connsiteY391" fmla="*/ 6858000 h 6858000"/>
              <a:gd name="connsiteX392" fmla="*/ 1926261 w 7467600"/>
              <a:gd name="connsiteY392" fmla="*/ 6784064 h 6858000"/>
              <a:gd name="connsiteX393" fmla="*/ 1922724 w 7467600"/>
              <a:gd name="connsiteY393" fmla="*/ 6765577 h 6858000"/>
              <a:gd name="connsiteX394" fmla="*/ 1904650 w 7467600"/>
              <a:gd name="connsiteY394" fmla="*/ 6639616 h 6858000"/>
              <a:gd name="connsiteX395" fmla="*/ 1885273 w 7467600"/>
              <a:gd name="connsiteY395" fmla="*/ 6858000 h 6858000"/>
              <a:gd name="connsiteX396" fmla="*/ 1854363 w 7467600"/>
              <a:gd name="connsiteY396" fmla="*/ 6858000 h 6858000"/>
              <a:gd name="connsiteX397" fmla="*/ 1880391 w 7467600"/>
              <a:gd name="connsiteY397" fmla="*/ 6603796 h 6858000"/>
              <a:gd name="connsiteX398" fmla="*/ 1818273 w 7467600"/>
              <a:gd name="connsiteY398" fmla="*/ 6715729 h 6858000"/>
              <a:gd name="connsiteX399" fmla="*/ 1794691 w 7467600"/>
              <a:gd name="connsiteY399" fmla="*/ 6843239 h 6858000"/>
              <a:gd name="connsiteX400" fmla="*/ 1794914 w 7467600"/>
              <a:gd name="connsiteY400" fmla="*/ 6858000 h 6858000"/>
              <a:gd name="connsiteX401" fmla="*/ 1746128 w 7467600"/>
              <a:gd name="connsiteY401" fmla="*/ 6858000 h 6858000"/>
              <a:gd name="connsiteX402" fmla="*/ 1753934 w 7467600"/>
              <a:gd name="connsiteY402" fmla="*/ 6724796 h 6858000"/>
              <a:gd name="connsiteX403" fmla="*/ 1792053 w 7467600"/>
              <a:gd name="connsiteY403" fmla="*/ 6572396 h 6858000"/>
              <a:gd name="connsiteX404" fmla="*/ 1862248 w 7467600"/>
              <a:gd name="connsiteY404" fmla="*/ 6266397 h 6858000"/>
              <a:gd name="connsiteX405" fmla="*/ 1862250 w 7467600"/>
              <a:gd name="connsiteY405" fmla="*/ 6033531 h 6858000"/>
              <a:gd name="connsiteX406" fmla="*/ 1211999 w 7467600"/>
              <a:gd name="connsiteY406" fmla="*/ 6683610 h 6858000"/>
              <a:gd name="connsiteX407" fmla="*/ 1213266 w 7467600"/>
              <a:gd name="connsiteY407" fmla="*/ 6691947 h 6858000"/>
              <a:gd name="connsiteX408" fmla="*/ 1203370 w 7467600"/>
              <a:gd name="connsiteY408" fmla="*/ 6850676 h 6858000"/>
              <a:gd name="connsiteX409" fmla="*/ 1203671 w 7467600"/>
              <a:gd name="connsiteY409" fmla="*/ 6858000 h 6858000"/>
              <a:gd name="connsiteX410" fmla="*/ 1143180 w 7467600"/>
              <a:gd name="connsiteY410" fmla="*/ 6858000 h 6858000"/>
              <a:gd name="connsiteX411" fmla="*/ 1142176 w 7467600"/>
              <a:gd name="connsiteY411" fmla="*/ 6766045 h 6858000"/>
              <a:gd name="connsiteX412" fmla="*/ 1067484 w 7467600"/>
              <a:gd name="connsiteY412" fmla="*/ 6858000 h 6858000"/>
              <a:gd name="connsiteX413" fmla="*/ 953928 w 7467600"/>
              <a:gd name="connsiteY413" fmla="*/ 6858000 h 6858000"/>
              <a:gd name="connsiteX414" fmla="*/ 959715 w 7467600"/>
              <a:gd name="connsiteY414" fmla="*/ 6850185 h 6858000"/>
              <a:gd name="connsiteX415" fmla="*/ 1483788 w 7467600"/>
              <a:gd name="connsiteY415" fmla="*/ 6259174 h 6858000"/>
              <a:gd name="connsiteX416" fmla="*/ 1100671 w 7467600"/>
              <a:gd name="connsiteY416" fmla="*/ 6252137 h 6858000"/>
              <a:gd name="connsiteX417" fmla="*/ 1090144 w 7467600"/>
              <a:gd name="connsiteY417" fmla="*/ 6256748 h 6858000"/>
              <a:gd name="connsiteX418" fmla="*/ 1095872 w 7467600"/>
              <a:gd name="connsiteY418" fmla="*/ 6271892 h 6858000"/>
              <a:gd name="connsiteX419" fmla="*/ 262785 w 7467600"/>
              <a:gd name="connsiteY419" fmla="*/ 6845450 h 6858000"/>
              <a:gd name="connsiteX420" fmla="*/ 209968 w 7467600"/>
              <a:gd name="connsiteY420" fmla="*/ 6770713 h 6858000"/>
              <a:gd name="connsiteX421" fmla="*/ 873460 w 7467600"/>
              <a:gd name="connsiteY421" fmla="*/ 6253768 h 6858000"/>
              <a:gd name="connsiteX422" fmla="*/ 192686 w 7467600"/>
              <a:gd name="connsiteY422" fmla="*/ 5849257 h 6858000"/>
              <a:gd name="connsiteX423" fmla="*/ 4696 w 7467600"/>
              <a:gd name="connsiteY423" fmla="*/ 5697668 h 6858000"/>
              <a:gd name="connsiteX424" fmla="*/ 0 w 7467600"/>
              <a:gd name="connsiteY424" fmla="*/ 5689984 h 6858000"/>
              <a:gd name="connsiteX425" fmla="*/ 0 w 7467600"/>
              <a:gd name="connsiteY425" fmla="*/ 5513472 h 6858000"/>
              <a:gd name="connsiteX426" fmla="*/ 174101 w 7467600"/>
              <a:gd name="connsiteY426" fmla="*/ 5620277 h 6858000"/>
              <a:gd name="connsiteX427" fmla="*/ 891800 w 7467600"/>
              <a:gd name="connsiteY427" fmla="*/ 6036935 h 6858000"/>
              <a:gd name="connsiteX428" fmla="*/ 1072219 w 7467600"/>
              <a:gd name="connsiteY428" fmla="*/ 6169443 h 6858000"/>
              <a:gd name="connsiteX429" fmla="*/ 1074117 w 7467600"/>
              <a:gd name="connsiteY429" fmla="*/ 6170301 h 6858000"/>
              <a:gd name="connsiteX430" fmla="*/ 1083114 w 7467600"/>
              <a:gd name="connsiteY430" fmla="*/ 6174131 h 6858000"/>
              <a:gd name="connsiteX431" fmla="*/ 1543010 w 7467600"/>
              <a:gd name="connsiteY431" fmla="*/ 6191140 h 6858000"/>
              <a:gd name="connsiteX432" fmla="*/ 1551080 w 7467600"/>
              <a:gd name="connsiteY432" fmla="*/ 6195006 h 6858000"/>
              <a:gd name="connsiteX433" fmla="*/ 2345443 w 7467600"/>
              <a:gd name="connsiteY433" fmla="*/ 5549882 h 6858000"/>
              <a:gd name="connsiteX434" fmla="*/ 1721499 w 7467600"/>
              <a:gd name="connsiteY434" fmla="*/ 5599969 h 6858000"/>
              <a:gd name="connsiteX435" fmla="*/ 767716 w 7467600"/>
              <a:gd name="connsiteY435" fmla="*/ 5472768 h 6858000"/>
              <a:gd name="connsiteX436" fmla="*/ 722147 w 7467600"/>
              <a:gd name="connsiteY436" fmla="*/ 5393091 h 6858000"/>
              <a:gd name="connsiteX437" fmla="*/ 1485552 w 7467600"/>
              <a:gd name="connsiteY437" fmla="*/ 5313202 h 6858000"/>
              <a:gd name="connsiteX438" fmla="*/ 2143004 w 7467600"/>
              <a:gd name="connsiteY438" fmla="*/ 5402420 h 6858000"/>
              <a:gd name="connsiteX439" fmla="*/ 1933391 w 7467600"/>
              <a:gd name="connsiteY439" fmla="*/ 5156971 h 6858000"/>
              <a:gd name="connsiteX440" fmla="*/ 1827118 w 7467600"/>
              <a:gd name="connsiteY440" fmla="*/ 4968410 h 6858000"/>
              <a:gd name="connsiteX441" fmla="*/ 1837349 w 7467600"/>
              <a:gd name="connsiteY441" fmla="*/ 4956357 h 6858000"/>
              <a:gd name="connsiteX442" fmla="*/ 2162835 w 7467600"/>
              <a:gd name="connsiteY442" fmla="*/ 5187853 h 6858000"/>
              <a:gd name="connsiteX443" fmla="*/ 2257167 w 7467600"/>
              <a:gd name="connsiteY443" fmla="*/ 5462123 h 6858000"/>
              <a:gd name="connsiteX444" fmla="*/ 2261598 w 7467600"/>
              <a:gd name="connsiteY444" fmla="*/ 5467998 h 6858000"/>
              <a:gd name="connsiteX445" fmla="*/ 2437177 w 7467600"/>
              <a:gd name="connsiteY445" fmla="*/ 5479608 h 6858000"/>
              <a:gd name="connsiteX446" fmla="*/ 2445247 w 7467600"/>
              <a:gd name="connsiteY446" fmla="*/ 5483476 h 6858000"/>
              <a:gd name="connsiteX447" fmla="*/ 2743626 w 7467600"/>
              <a:gd name="connsiteY447" fmla="*/ 5304819 h 6858000"/>
              <a:gd name="connsiteX448" fmla="*/ 3048102 w 7467600"/>
              <a:gd name="connsiteY448" fmla="*/ 5150595 h 6858000"/>
              <a:gd name="connsiteX449" fmla="*/ 1799414 w 7467600"/>
              <a:gd name="connsiteY449" fmla="*/ 4694732 h 6858000"/>
              <a:gd name="connsiteX450" fmla="*/ 1771735 w 7467600"/>
              <a:gd name="connsiteY450" fmla="*/ 4619929 h 6858000"/>
              <a:gd name="connsiteX451" fmla="*/ 3104273 w 7467600"/>
              <a:gd name="connsiteY451" fmla="*/ 5076159 h 6858000"/>
              <a:gd name="connsiteX452" fmla="*/ 3113245 w 7467600"/>
              <a:gd name="connsiteY452" fmla="*/ 5090705 h 6858000"/>
              <a:gd name="connsiteX453" fmla="*/ 3126294 w 7467600"/>
              <a:gd name="connsiteY453" fmla="*/ 5114400 h 6858000"/>
              <a:gd name="connsiteX454" fmla="*/ 3937433 w 7467600"/>
              <a:gd name="connsiteY454" fmla="*/ 4830473 h 6858000"/>
              <a:gd name="connsiteX455" fmla="*/ 3590475 w 7467600"/>
              <a:gd name="connsiteY455" fmla="*/ 4597974 h 6858000"/>
              <a:gd name="connsiteX456" fmla="*/ 3100264 w 7467600"/>
              <a:gd name="connsiteY456" fmla="*/ 4579845 h 6858000"/>
              <a:gd name="connsiteX457" fmla="*/ 2183576 w 7467600"/>
              <a:gd name="connsiteY457" fmla="*/ 4227150 h 6858000"/>
              <a:gd name="connsiteX458" fmla="*/ 2151029 w 7467600"/>
              <a:gd name="connsiteY458" fmla="*/ 4146947 h 6858000"/>
              <a:gd name="connsiteX459" fmla="*/ 3563434 w 7467600"/>
              <a:gd name="connsiteY459" fmla="*/ 4469115 h 6858000"/>
              <a:gd name="connsiteX460" fmla="*/ 3177952 w 7467600"/>
              <a:gd name="connsiteY460" fmla="*/ 3657386 h 6858000"/>
              <a:gd name="connsiteX461" fmla="*/ 3189263 w 7467600"/>
              <a:gd name="connsiteY461" fmla="*/ 3625726 h 6858000"/>
              <a:gd name="connsiteX462" fmla="*/ 3560912 w 7467600"/>
              <a:gd name="connsiteY462" fmla="*/ 4079863 h 6858000"/>
              <a:gd name="connsiteX463" fmla="*/ 3626636 w 7467600"/>
              <a:gd name="connsiteY463" fmla="*/ 4512230 h 6858000"/>
              <a:gd name="connsiteX464" fmla="*/ 3653088 w 7467600"/>
              <a:gd name="connsiteY464" fmla="*/ 4521417 h 6858000"/>
              <a:gd name="connsiteX465" fmla="*/ 3988128 w 7467600"/>
              <a:gd name="connsiteY465" fmla="*/ 4817267 h 6858000"/>
              <a:gd name="connsiteX466" fmla="*/ 4830582 w 7467600"/>
              <a:gd name="connsiteY466" fmla="*/ 4676000 h 6858000"/>
              <a:gd name="connsiteX467" fmla="*/ 4830100 w 7467600"/>
              <a:gd name="connsiteY467" fmla="*/ 4675554 h 6858000"/>
              <a:gd name="connsiteX468" fmla="*/ 4036318 w 7467600"/>
              <a:gd name="connsiteY468" fmla="*/ 4147013 h 6858000"/>
              <a:gd name="connsiteX469" fmla="*/ 3432098 w 7467600"/>
              <a:gd name="connsiteY469" fmla="*/ 3537312 h 6858000"/>
              <a:gd name="connsiteX470" fmla="*/ 3446761 w 7467600"/>
              <a:gd name="connsiteY470" fmla="*/ 3461278 h 6858000"/>
              <a:gd name="connsiteX471" fmla="*/ 4419733 w 7467600"/>
              <a:gd name="connsiteY471" fmla="*/ 3963555 h 6858000"/>
              <a:gd name="connsiteX472" fmla="*/ 4781371 w 7467600"/>
              <a:gd name="connsiteY472" fmla="*/ 4458604 h 6858000"/>
              <a:gd name="connsiteX473" fmla="*/ 4780440 w 7467600"/>
              <a:gd name="connsiteY473" fmla="*/ 4470290 h 6858000"/>
              <a:gd name="connsiteX474" fmla="*/ 4898954 w 7467600"/>
              <a:gd name="connsiteY474" fmla="*/ 4662092 h 6858000"/>
              <a:gd name="connsiteX475" fmla="*/ 4900699 w 7467600"/>
              <a:gd name="connsiteY475" fmla="*/ 4670867 h 6858000"/>
              <a:gd name="connsiteX476" fmla="*/ 5714511 w 7467600"/>
              <a:gd name="connsiteY476" fmla="*/ 4663483 h 6858000"/>
              <a:gd name="connsiteX477" fmla="*/ 5464793 w 7467600"/>
              <a:gd name="connsiteY477" fmla="*/ 4393556 h 6858000"/>
              <a:gd name="connsiteX478" fmla="*/ 5461897 w 7467600"/>
              <a:gd name="connsiteY478" fmla="*/ 4390879 h 6858000"/>
              <a:gd name="connsiteX479" fmla="*/ 4294126 w 7467600"/>
              <a:gd name="connsiteY479" fmla="*/ 3303048 h 6858000"/>
              <a:gd name="connsiteX480" fmla="*/ 4305321 w 7467600"/>
              <a:gd name="connsiteY480" fmla="*/ 3256953 h 6858000"/>
              <a:gd name="connsiteX481" fmla="*/ 4949299 w 7467600"/>
              <a:gd name="connsiteY481" fmla="*/ 3766336 h 6858000"/>
              <a:gd name="connsiteX482" fmla="*/ 5291452 w 7467600"/>
              <a:gd name="connsiteY482" fmla="*/ 4076801 h 6858000"/>
              <a:gd name="connsiteX483" fmla="*/ 5434998 w 7467600"/>
              <a:gd name="connsiteY483" fmla="*/ 4254100 h 6858000"/>
              <a:gd name="connsiteX484" fmla="*/ 5351015 w 7467600"/>
              <a:gd name="connsiteY484" fmla="*/ 3760989 h 6858000"/>
              <a:gd name="connsiteX485" fmla="*/ 5413780 w 7467600"/>
              <a:gd name="connsiteY485" fmla="*/ 2966265 h 6858000"/>
              <a:gd name="connsiteX486" fmla="*/ 5425627 w 7467600"/>
              <a:gd name="connsiteY486" fmla="*/ 2954192 h 6858000"/>
              <a:gd name="connsiteX487" fmla="*/ 6604735 w 7467600"/>
              <a:gd name="connsiteY487" fmla="*/ 2041381 h 6858000"/>
              <a:gd name="connsiteX488" fmla="*/ 7204487 w 7467600"/>
              <a:gd name="connsiteY488" fmla="*/ 2742112 h 6858000"/>
              <a:gd name="connsiteX489" fmla="*/ 7131592 w 7467600"/>
              <a:gd name="connsiteY489" fmla="*/ 2672096 h 6858000"/>
              <a:gd name="connsiteX490" fmla="*/ 6996344 w 7467600"/>
              <a:gd name="connsiteY490" fmla="*/ 2518310 h 6858000"/>
              <a:gd name="connsiteX491" fmla="*/ 6735495 w 7467600"/>
              <a:gd name="connsiteY491" fmla="*/ 2196890 h 6858000"/>
              <a:gd name="connsiteX492" fmla="*/ 6721901 w 7467600"/>
              <a:gd name="connsiteY492" fmla="*/ 2179274 h 6858000"/>
              <a:gd name="connsiteX493" fmla="*/ 6604735 w 7467600"/>
              <a:gd name="connsiteY493" fmla="*/ 2041381 h 6858000"/>
              <a:gd name="connsiteX494" fmla="*/ 6591670 w 7467600"/>
              <a:gd name="connsiteY494" fmla="*/ 1988277 h 6858000"/>
              <a:gd name="connsiteX495" fmla="*/ 6747349 w 7467600"/>
              <a:gd name="connsiteY495" fmla="*/ 2160069 h 6858000"/>
              <a:gd name="connsiteX496" fmla="*/ 6760943 w 7467600"/>
              <a:gd name="connsiteY496" fmla="*/ 2177686 h 6858000"/>
              <a:gd name="connsiteX497" fmla="*/ 7021065 w 7467600"/>
              <a:gd name="connsiteY497" fmla="*/ 2498102 h 6858000"/>
              <a:gd name="connsiteX498" fmla="*/ 7155223 w 7467600"/>
              <a:gd name="connsiteY498" fmla="*/ 2650386 h 6858000"/>
              <a:gd name="connsiteX499" fmla="*/ 7203167 w 7467600"/>
              <a:gd name="connsiteY499" fmla="*/ 2697288 h 6858000"/>
              <a:gd name="connsiteX500" fmla="*/ 6937703 w 7467600"/>
              <a:gd name="connsiteY500" fmla="*/ 2321981 h 6858000"/>
              <a:gd name="connsiteX501" fmla="*/ 6591670 w 7467600"/>
              <a:gd name="connsiteY501" fmla="*/ 1988277 h 6858000"/>
              <a:gd name="connsiteX502" fmla="*/ 5798671 w 7467600"/>
              <a:gd name="connsiteY502" fmla="*/ 1981601 h 6858000"/>
              <a:gd name="connsiteX503" fmla="*/ 5754709 w 7467600"/>
              <a:gd name="connsiteY503" fmla="*/ 2071454 h 6858000"/>
              <a:gd name="connsiteX504" fmla="*/ 5763044 w 7467600"/>
              <a:gd name="connsiteY504" fmla="*/ 2842206 h 6858000"/>
              <a:gd name="connsiteX505" fmla="*/ 5764974 w 7467600"/>
              <a:gd name="connsiteY505" fmla="*/ 2799609 h 6858000"/>
              <a:gd name="connsiteX506" fmla="*/ 5767665 w 7467600"/>
              <a:gd name="connsiteY506" fmla="*/ 2666409 h 6858000"/>
              <a:gd name="connsiteX507" fmla="*/ 5763055 w 7467600"/>
              <a:gd name="connsiteY507" fmla="*/ 2579705 h 6858000"/>
              <a:gd name="connsiteX508" fmla="*/ 5758079 w 7467600"/>
              <a:gd name="connsiteY508" fmla="*/ 2492508 h 6858000"/>
              <a:gd name="connsiteX509" fmla="*/ 5779325 w 7467600"/>
              <a:gd name="connsiteY509" fmla="*/ 2197069 h 6858000"/>
              <a:gd name="connsiteX510" fmla="*/ 5798671 w 7467600"/>
              <a:gd name="connsiteY510" fmla="*/ 1981601 h 6858000"/>
              <a:gd name="connsiteX511" fmla="*/ 5829202 w 7467600"/>
              <a:gd name="connsiteY511" fmla="*/ 1971679 h 6858000"/>
              <a:gd name="connsiteX512" fmla="*/ 5809558 w 7467600"/>
              <a:gd name="connsiteY512" fmla="*/ 2198043 h 6858000"/>
              <a:gd name="connsiteX513" fmla="*/ 5788653 w 7467600"/>
              <a:gd name="connsiteY513" fmla="*/ 2489430 h 6858000"/>
              <a:gd name="connsiteX514" fmla="*/ 5793439 w 7467600"/>
              <a:gd name="connsiteY514" fmla="*/ 2575235 h 6858000"/>
              <a:gd name="connsiteX515" fmla="*/ 5796837 w 7467600"/>
              <a:gd name="connsiteY515" fmla="*/ 2637633 h 6858000"/>
              <a:gd name="connsiteX516" fmla="*/ 5818614 w 7467600"/>
              <a:gd name="connsiteY516" fmla="*/ 2473055 h 6858000"/>
              <a:gd name="connsiteX517" fmla="*/ 5829202 w 7467600"/>
              <a:gd name="connsiteY517" fmla="*/ 1971679 h 6858000"/>
              <a:gd name="connsiteX518" fmla="*/ 5911389 w 7467600"/>
              <a:gd name="connsiteY518" fmla="*/ 1898371 h 6858000"/>
              <a:gd name="connsiteX519" fmla="*/ 6237627 w 7467600"/>
              <a:gd name="connsiteY519" fmla="*/ 2231921 h 6858000"/>
              <a:gd name="connsiteX520" fmla="*/ 5911389 w 7467600"/>
              <a:gd name="connsiteY520" fmla="*/ 1898371 h 6858000"/>
              <a:gd name="connsiteX521" fmla="*/ 6944437 w 7467600"/>
              <a:gd name="connsiteY521" fmla="*/ 1575402 h 6858000"/>
              <a:gd name="connsiteX522" fmla="*/ 6304730 w 7467600"/>
              <a:gd name="connsiteY522" fmla="*/ 1766654 h 6858000"/>
              <a:gd name="connsiteX523" fmla="*/ 6944437 w 7467600"/>
              <a:gd name="connsiteY523" fmla="*/ 1575402 h 6858000"/>
              <a:gd name="connsiteX524" fmla="*/ 7019523 w 7467600"/>
              <a:gd name="connsiteY524" fmla="*/ 1519450 h 6858000"/>
              <a:gd name="connsiteX525" fmla="*/ 6298091 w 7467600"/>
              <a:gd name="connsiteY525" fmla="*/ 1737122 h 6858000"/>
              <a:gd name="connsiteX526" fmla="*/ 7019523 w 7467600"/>
              <a:gd name="connsiteY526" fmla="*/ 1519450 h 6858000"/>
              <a:gd name="connsiteX527" fmla="*/ 2399523 w 7467600"/>
              <a:gd name="connsiteY527" fmla="*/ 1428234 h 6858000"/>
              <a:gd name="connsiteX528" fmla="*/ 2224982 w 7467600"/>
              <a:gd name="connsiteY528" fmla="*/ 1826201 h 6858000"/>
              <a:gd name="connsiteX529" fmla="*/ 2096099 w 7467600"/>
              <a:gd name="connsiteY529" fmla="*/ 2345900 h 6858000"/>
              <a:gd name="connsiteX530" fmla="*/ 2283317 w 7467600"/>
              <a:gd name="connsiteY530" fmla="*/ 1796925 h 6858000"/>
              <a:gd name="connsiteX531" fmla="*/ 2399523 w 7467600"/>
              <a:gd name="connsiteY531" fmla="*/ 1428234 h 6858000"/>
              <a:gd name="connsiteX532" fmla="*/ 2448558 w 7467600"/>
              <a:gd name="connsiteY532" fmla="*/ 1373435 h 6858000"/>
              <a:gd name="connsiteX533" fmla="*/ 2312521 w 7467600"/>
              <a:gd name="connsiteY533" fmla="*/ 1806140 h 6858000"/>
              <a:gd name="connsiteX534" fmla="*/ 2127533 w 7467600"/>
              <a:gd name="connsiteY534" fmla="*/ 2348380 h 6858000"/>
              <a:gd name="connsiteX535" fmla="*/ 2358080 w 7467600"/>
              <a:gd name="connsiteY535" fmla="*/ 1866134 h 6858000"/>
              <a:gd name="connsiteX536" fmla="*/ 2407436 w 7467600"/>
              <a:gd name="connsiteY536" fmla="*/ 1651070 h 6858000"/>
              <a:gd name="connsiteX537" fmla="*/ 2448558 w 7467600"/>
              <a:gd name="connsiteY537" fmla="*/ 1373435 h 6858000"/>
              <a:gd name="connsiteX538" fmla="*/ 278707 w 7467600"/>
              <a:gd name="connsiteY538" fmla="*/ 1352270 h 6858000"/>
              <a:gd name="connsiteX539" fmla="*/ 321570 w 7467600"/>
              <a:gd name="connsiteY539" fmla="*/ 1861610 h 6858000"/>
              <a:gd name="connsiteX540" fmla="*/ 294281 w 7467600"/>
              <a:gd name="connsiteY540" fmla="*/ 1440658 h 6858000"/>
              <a:gd name="connsiteX541" fmla="*/ 278707 w 7467600"/>
              <a:gd name="connsiteY541" fmla="*/ 1352270 h 6858000"/>
              <a:gd name="connsiteX542" fmla="*/ 1423821 w 7467600"/>
              <a:gd name="connsiteY542" fmla="*/ 1351958 h 6858000"/>
              <a:gd name="connsiteX543" fmla="*/ 1638521 w 7467600"/>
              <a:gd name="connsiteY543" fmla="*/ 1908470 h 6858000"/>
              <a:gd name="connsiteX544" fmla="*/ 1754199 w 7467600"/>
              <a:gd name="connsiteY544" fmla="*/ 2149284 h 6858000"/>
              <a:gd name="connsiteX545" fmla="*/ 1908359 w 7467600"/>
              <a:gd name="connsiteY545" fmla="*/ 2364988 h 6858000"/>
              <a:gd name="connsiteX546" fmla="*/ 1647661 w 7467600"/>
              <a:gd name="connsiteY546" fmla="*/ 1825945 h 6858000"/>
              <a:gd name="connsiteX547" fmla="*/ 1423821 w 7467600"/>
              <a:gd name="connsiteY547" fmla="*/ 1351958 h 6858000"/>
              <a:gd name="connsiteX548" fmla="*/ 1431890 w 7467600"/>
              <a:gd name="connsiteY548" fmla="*/ 1306475 h 6858000"/>
              <a:gd name="connsiteX549" fmla="*/ 1507597 w 7467600"/>
              <a:gd name="connsiteY549" fmla="*/ 1446132 h 6858000"/>
              <a:gd name="connsiteX550" fmla="*/ 1674586 w 7467600"/>
              <a:gd name="connsiteY550" fmla="*/ 1813832 h 6858000"/>
              <a:gd name="connsiteX551" fmla="*/ 1815950 w 7467600"/>
              <a:gd name="connsiteY551" fmla="*/ 2128564 h 6858000"/>
              <a:gd name="connsiteX552" fmla="*/ 1984242 w 7467600"/>
              <a:gd name="connsiteY552" fmla="*/ 2430829 h 6858000"/>
              <a:gd name="connsiteX553" fmla="*/ 2014023 w 7467600"/>
              <a:gd name="connsiteY553" fmla="*/ 2450995 h 6858000"/>
              <a:gd name="connsiteX554" fmla="*/ 1747337 w 7467600"/>
              <a:gd name="connsiteY554" fmla="*/ 1855264 h 6858000"/>
              <a:gd name="connsiteX555" fmla="*/ 1533749 w 7467600"/>
              <a:gd name="connsiteY555" fmla="*/ 1478656 h 6858000"/>
              <a:gd name="connsiteX556" fmla="*/ 1431890 w 7467600"/>
              <a:gd name="connsiteY556" fmla="*/ 1306475 h 6858000"/>
              <a:gd name="connsiteX557" fmla="*/ 5052692 w 7467600"/>
              <a:gd name="connsiteY557" fmla="*/ 1292994 h 6858000"/>
              <a:gd name="connsiteX558" fmla="*/ 5200661 w 7467600"/>
              <a:gd name="connsiteY558" fmla="*/ 1635186 h 6858000"/>
              <a:gd name="connsiteX559" fmla="*/ 5297138 w 7467600"/>
              <a:gd name="connsiteY559" fmla="*/ 1906351 h 6858000"/>
              <a:gd name="connsiteX560" fmla="*/ 5052692 w 7467600"/>
              <a:gd name="connsiteY560" fmla="*/ 1292994 h 6858000"/>
              <a:gd name="connsiteX561" fmla="*/ 5009948 w 7467600"/>
              <a:gd name="connsiteY561" fmla="*/ 1273619 h 6858000"/>
              <a:gd name="connsiteX562" fmla="*/ 5121777 w 7467600"/>
              <a:gd name="connsiteY562" fmla="*/ 1654213 h 6858000"/>
              <a:gd name="connsiteX563" fmla="*/ 5293545 w 7467600"/>
              <a:gd name="connsiteY563" fmla="*/ 2072247 h 6858000"/>
              <a:gd name="connsiteX564" fmla="*/ 5294042 w 7467600"/>
              <a:gd name="connsiteY564" fmla="*/ 2065019 h 6858000"/>
              <a:gd name="connsiteX565" fmla="*/ 5171936 w 7467600"/>
              <a:gd name="connsiteY565" fmla="*/ 1647613 h 6858000"/>
              <a:gd name="connsiteX566" fmla="*/ 5009948 w 7467600"/>
              <a:gd name="connsiteY566" fmla="*/ 1273619 h 6858000"/>
              <a:gd name="connsiteX567" fmla="*/ 655236 w 7467600"/>
              <a:gd name="connsiteY567" fmla="*/ 1268632 h 6858000"/>
              <a:gd name="connsiteX568" fmla="*/ 839521 w 7467600"/>
              <a:gd name="connsiteY568" fmla="*/ 1685315 h 6858000"/>
              <a:gd name="connsiteX569" fmla="*/ 1109416 w 7467600"/>
              <a:gd name="connsiteY569" fmla="*/ 2061663 h 6858000"/>
              <a:gd name="connsiteX570" fmla="*/ 1298300 w 7467600"/>
              <a:gd name="connsiteY570" fmla="*/ 2247742 h 6858000"/>
              <a:gd name="connsiteX571" fmla="*/ 1125871 w 7467600"/>
              <a:gd name="connsiteY571" fmla="*/ 1989513 h 6858000"/>
              <a:gd name="connsiteX572" fmla="*/ 981574 w 7467600"/>
              <a:gd name="connsiteY572" fmla="*/ 1783157 h 6858000"/>
              <a:gd name="connsiteX573" fmla="*/ 922198 w 7467600"/>
              <a:gd name="connsiteY573" fmla="*/ 1677437 h 6858000"/>
              <a:gd name="connsiteX574" fmla="*/ 869293 w 7467600"/>
              <a:gd name="connsiteY574" fmla="*/ 1583214 h 6858000"/>
              <a:gd name="connsiteX575" fmla="*/ 751431 w 7467600"/>
              <a:gd name="connsiteY575" fmla="*/ 1405731 h 6858000"/>
              <a:gd name="connsiteX576" fmla="*/ 655236 w 7467600"/>
              <a:gd name="connsiteY576" fmla="*/ 1268632 h 6858000"/>
              <a:gd name="connsiteX577" fmla="*/ 6516292 w 7467600"/>
              <a:gd name="connsiteY577" fmla="*/ 1263064 h 6858000"/>
              <a:gd name="connsiteX578" fmla="*/ 5736320 w 7467600"/>
              <a:gd name="connsiteY578" fmla="*/ 1501803 h 6858000"/>
              <a:gd name="connsiteX579" fmla="*/ 6516292 w 7467600"/>
              <a:gd name="connsiteY579" fmla="*/ 1263064 h 6858000"/>
              <a:gd name="connsiteX580" fmla="*/ 291466 w 7467600"/>
              <a:gd name="connsiteY580" fmla="*/ 1250369 h 6858000"/>
              <a:gd name="connsiteX581" fmla="*/ 323180 w 7467600"/>
              <a:gd name="connsiteY581" fmla="*/ 1435283 h 6858000"/>
              <a:gd name="connsiteX582" fmla="*/ 349381 w 7467600"/>
              <a:gd name="connsiteY582" fmla="*/ 1875041 h 6858000"/>
              <a:gd name="connsiteX583" fmla="*/ 374363 w 7467600"/>
              <a:gd name="connsiteY583" fmla="*/ 1506494 h 6858000"/>
              <a:gd name="connsiteX584" fmla="*/ 302168 w 7467600"/>
              <a:gd name="connsiteY584" fmla="*/ 1274495 h 6858000"/>
              <a:gd name="connsiteX585" fmla="*/ 291466 w 7467600"/>
              <a:gd name="connsiteY585" fmla="*/ 1250369 h 6858000"/>
              <a:gd name="connsiteX586" fmla="*/ 678222 w 7467600"/>
              <a:gd name="connsiteY586" fmla="*/ 1248670 h 6858000"/>
              <a:gd name="connsiteX587" fmla="*/ 775536 w 7467600"/>
              <a:gd name="connsiteY587" fmla="*/ 1388015 h 6858000"/>
              <a:gd name="connsiteX588" fmla="*/ 894529 w 7467600"/>
              <a:gd name="connsiteY588" fmla="*/ 1567739 h 6858000"/>
              <a:gd name="connsiteX589" fmla="*/ 948000 w 7467600"/>
              <a:gd name="connsiteY589" fmla="*/ 1663088 h 6858000"/>
              <a:gd name="connsiteX590" fmla="*/ 1006812 w 7467600"/>
              <a:gd name="connsiteY590" fmla="*/ 1767683 h 6858000"/>
              <a:gd name="connsiteX591" fmla="*/ 1149133 w 7467600"/>
              <a:gd name="connsiteY591" fmla="*/ 1971513 h 6858000"/>
              <a:gd name="connsiteX592" fmla="*/ 1333952 w 7467600"/>
              <a:gd name="connsiteY592" fmla="*/ 2251620 h 6858000"/>
              <a:gd name="connsiteX593" fmla="*/ 1337329 w 7467600"/>
              <a:gd name="connsiteY593" fmla="*/ 2258350 h 6858000"/>
              <a:gd name="connsiteX594" fmla="*/ 1014726 w 7467600"/>
              <a:gd name="connsiteY594" fmla="*/ 1615556 h 6858000"/>
              <a:gd name="connsiteX595" fmla="*/ 678222 w 7467600"/>
              <a:gd name="connsiteY595" fmla="*/ 1248670 h 6858000"/>
              <a:gd name="connsiteX596" fmla="*/ 6691602 w 7467600"/>
              <a:gd name="connsiteY596" fmla="*/ 1140573 h 6858000"/>
              <a:gd name="connsiteX597" fmla="*/ 6571100 w 7467600"/>
              <a:gd name="connsiteY597" fmla="*/ 1183662 h 6858000"/>
              <a:gd name="connsiteX598" fmla="*/ 6241687 w 7467600"/>
              <a:gd name="connsiteY598" fmla="*/ 1257600 h 6858000"/>
              <a:gd name="connsiteX599" fmla="*/ 5693009 w 7467600"/>
              <a:gd name="connsiteY599" fmla="*/ 1478256 h 6858000"/>
              <a:gd name="connsiteX600" fmla="*/ 6548420 w 7467600"/>
              <a:gd name="connsiteY600" fmla="*/ 1214599 h 6858000"/>
              <a:gd name="connsiteX601" fmla="*/ 6605473 w 7467600"/>
              <a:gd name="connsiteY601" fmla="*/ 1184686 h 6858000"/>
              <a:gd name="connsiteX602" fmla="*/ 6691602 w 7467600"/>
              <a:gd name="connsiteY602" fmla="*/ 1140573 h 6858000"/>
              <a:gd name="connsiteX603" fmla="*/ 4002475 w 7467600"/>
              <a:gd name="connsiteY603" fmla="*/ 1037802 h 6858000"/>
              <a:gd name="connsiteX604" fmla="*/ 4000324 w 7467600"/>
              <a:gd name="connsiteY604" fmla="*/ 1039362 h 6858000"/>
              <a:gd name="connsiteX605" fmla="*/ 4002862 w 7467600"/>
              <a:gd name="connsiteY605" fmla="*/ 1042866 h 6858000"/>
              <a:gd name="connsiteX606" fmla="*/ 4002475 w 7467600"/>
              <a:gd name="connsiteY606" fmla="*/ 1037802 h 6858000"/>
              <a:gd name="connsiteX607" fmla="*/ 506322 w 7467600"/>
              <a:gd name="connsiteY607" fmla="*/ 1020997 h 6858000"/>
              <a:gd name="connsiteX608" fmla="*/ 533068 w 7467600"/>
              <a:gd name="connsiteY608" fmla="*/ 1029409 h 6858000"/>
              <a:gd name="connsiteX609" fmla="*/ 1232525 w 7467600"/>
              <a:gd name="connsiteY609" fmla="*/ 1804675 h 6858000"/>
              <a:gd name="connsiteX610" fmla="*/ 1388858 w 7467600"/>
              <a:gd name="connsiteY610" fmla="*/ 2368011 h 6858000"/>
              <a:gd name="connsiteX611" fmla="*/ 1384098 w 7467600"/>
              <a:gd name="connsiteY611" fmla="*/ 2378125 h 6858000"/>
              <a:gd name="connsiteX612" fmla="*/ 1425393 w 7467600"/>
              <a:gd name="connsiteY612" fmla="*/ 2589124 h 6858000"/>
              <a:gd name="connsiteX613" fmla="*/ 1424001 w 7467600"/>
              <a:gd name="connsiteY613" fmla="*/ 2597541 h 6858000"/>
              <a:gd name="connsiteX614" fmla="*/ 2152729 w 7467600"/>
              <a:gd name="connsiteY614" fmla="*/ 2864487 h 6858000"/>
              <a:gd name="connsiteX615" fmla="*/ 2020609 w 7467600"/>
              <a:gd name="connsiteY615" fmla="*/ 2539671 h 6858000"/>
              <a:gd name="connsiteX616" fmla="*/ 2018920 w 7467600"/>
              <a:gd name="connsiteY616" fmla="*/ 2536309 h 6858000"/>
              <a:gd name="connsiteX617" fmla="*/ 1342441 w 7467600"/>
              <a:gd name="connsiteY617" fmla="*/ 1173017 h 6858000"/>
              <a:gd name="connsiteX618" fmla="*/ 1367925 w 7467600"/>
              <a:gd name="connsiteY618" fmla="*/ 1135648 h 6858000"/>
              <a:gd name="connsiteX619" fmla="*/ 1771401 w 7467600"/>
              <a:gd name="connsiteY619" fmla="*/ 1806673 h 6858000"/>
              <a:gd name="connsiteX620" fmla="*/ 1972385 w 7467600"/>
              <a:gd name="connsiteY620" fmla="*/ 2198735 h 6858000"/>
              <a:gd name="connsiteX621" fmla="*/ 2040892 w 7467600"/>
              <a:gd name="connsiteY621" fmla="*/ 2405205 h 6858000"/>
              <a:gd name="connsiteX622" fmla="*/ 2131689 w 7467600"/>
              <a:gd name="connsiteY622" fmla="*/ 1936926 h 6858000"/>
              <a:gd name="connsiteX623" fmla="*/ 2454820 w 7467600"/>
              <a:gd name="connsiteY623" fmla="*/ 1248808 h 6858000"/>
              <a:gd name="connsiteX624" fmla="*/ 2492512 w 7467600"/>
              <a:gd name="connsiteY624" fmla="*/ 1302920 h 6858000"/>
              <a:gd name="connsiteX625" fmla="*/ 2081216 w 7467600"/>
              <a:gd name="connsiteY625" fmla="*/ 2527513 h 6858000"/>
              <a:gd name="connsiteX626" fmla="*/ 2081211 w 7467600"/>
              <a:gd name="connsiteY626" fmla="*/ 2528916 h 6858000"/>
              <a:gd name="connsiteX627" fmla="*/ 2199067 w 7467600"/>
              <a:gd name="connsiteY627" fmla="*/ 2884061 h 6858000"/>
              <a:gd name="connsiteX628" fmla="*/ 3192586 w 7467600"/>
              <a:gd name="connsiteY628" fmla="*/ 3411496 h 6858000"/>
              <a:gd name="connsiteX629" fmla="*/ 3182620 w 7467600"/>
              <a:gd name="connsiteY629" fmla="*/ 3483279 h 6858000"/>
              <a:gd name="connsiteX630" fmla="*/ 2435119 w 7467600"/>
              <a:gd name="connsiteY630" fmla="*/ 3080173 h 6858000"/>
              <a:gd name="connsiteX631" fmla="*/ 2410152 w 7467600"/>
              <a:gd name="connsiteY631" fmla="*/ 3063751 h 6858000"/>
              <a:gd name="connsiteX632" fmla="*/ 2408099 w 7467600"/>
              <a:gd name="connsiteY632" fmla="*/ 3064403 h 6858000"/>
              <a:gd name="connsiteX633" fmla="*/ 2407218 w 7467600"/>
              <a:gd name="connsiteY633" fmla="*/ 3070324 h 6858000"/>
              <a:gd name="connsiteX634" fmla="*/ 2380138 w 7467600"/>
              <a:gd name="connsiteY634" fmla="*/ 3099341 h 6858000"/>
              <a:gd name="connsiteX635" fmla="*/ 1765923 w 7467600"/>
              <a:gd name="connsiteY635" fmla="*/ 3581043 h 6858000"/>
              <a:gd name="connsiteX636" fmla="*/ 1702258 w 7467600"/>
              <a:gd name="connsiteY636" fmla="*/ 3612286 h 6858000"/>
              <a:gd name="connsiteX637" fmla="*/ 1538370 w 7467600"/>
              <a:gd name="connsiteY637" fmla="*/ 3811804 h 6858000"/>
              <a:gd name="connsiteX638" fmla="*/ 542867 w 7467600"/>
              <a:gd name="connsiteY638" fmla="*/ 4944092 h 6858000"/>
              <a:gd name="connsiteX639" fmla="*/ 515800 w 7467600"/>
              <a:gd name="connsiteY639" fmla="*/ 4862180 h 6858000"/>
              <a:gd name="connsiteX640" fmla="*/ 909145 w 7467600"/>
              <a:gd name="connsiteY640" fmla="*/ 4199225 h 6858000"/>
              <a:gd name="connsiteX641" fmla="*/ 1214067 w 7467600"/>
              <a:gd name="connsiteY641" fmla="*/ 3908561 h 6858000"/>
              <a:gd name="connsiteX642" fmla="*/ 640967 w 7467600"/>
              <a:gd name="connsiteY642" fmla="*/ 4105601 h 6858000"/>
              <a:gd name="connsiteX643" fmla="*/ 112563 w 7467600"/>
              <a:gd name="connsiteY643" fmla="*/ 4396952 h 6858000"/>
              <a:gd name="connsiteX644" fmla="*/ 0 w 7467600"/>
              <a:gd name="connsiteY644" fmla="*/ 4466006 h 6858000"/>
              <a:gd name="connsiteX645" fmla="*/ 0 w 7467600"/>
              <a:gd name="connsiteY645" fmla="*/ 4233763 h 6858000"/>
              <a:gd name="connsiteX646" fmla="*/ 36881 w 7467600"/>
              <a:gd name="connsiteY646" fmla="*/ 4200118 h 6858000"/>
              <a:gd name="connsiteX647" fmla="*/ 910534 w 7467600"/>
              <a:gd name="connsiteY647" fmla="*/ 3629753 h 6858000"/>
              <a:gd name="connsiteX648" fmla="*/ 1578717 w 7467600"/>
              <a:gd name="connsiteY648" fmla="*/ 3575982 h 6858000"/>
              <a:gd name="connsiteX649" fmla="*/ 2338780 w 7467600"/>
              <a:gd name="connsiteY649" fmla="*/ 3033725 h 6858000"/>
              <a:gd name="connsiteX650" fmla="*/ 1807991 w 7467600"/>
              <a:gd name="connsiteY650" fmla="*/ 2807184 h 6858000"/>
              <a:gd name="connsiteX651" fmla="*/ 1416358 w 7467600"/>
              <a:gd name="connsiteY651" fmla="*/ 3112571 h 6858000"/>
              <a:gd name="connsiteX652" fmla="*/ 939066 w 7467600"/>
              <a:gd name="connsiteY652" fmla="*/ 3378798 h 6858000"/>
              <a:gd name="connsiteX653" fmla="*/ 115099 w 7467600"/>
              <a:gd name="connsiteY653" fmla="*/ 3607650 h 6858000"/>
              <a:gd name="connsiteX654" fmla="*/ 97284 w 7467600"/>
              <a:gd name="connsiteY654" fmla="*/ 3520393 h 6858000"/>
              <a:gd name="connsiteX655" fmla="*/ 922050 w 7467600"/>
              <a:gd name="connsiteY655" fmla="*/ 3074867 h 6858000"/>
              <a:gd name="connsiteX656" fmla="*/ 1405265 w 7467600"/>
              <a:gd name="connsiteY656" fmla="*/ 3016319 h 6858000"/>
              <a:gd name="connsiteX657" fmla="*/ 1407512 w 7467600"/>
              <a:gd name="connsiteY657" fmla="*/ 3018001 h 6858000"/>
              <a:gd name="connsiteX658" fmla="*/ 1726266 w 7467600"/>
              <a:gd name="connsiteY658" fmla="*/ 2777274 h 6858000"/>
              <a:gd name="connsiteX659" fmla="*/ 625390 w 7467600"/>
              <a:gd name="connsiteY659" fmla="*/ 2514541 h 6858000"/>
              <a:gd name="connsiteX660" fmla="*/ 619799 w 7467600"/>
              <a:gd name="connsiteY660" fmla="*/ 2527180 h 6858000"/>
              <a:gd name="connsiteX661" fmla="*/ 310030 w 7467600"/>
              <a:gd name="connsiteY661" fmla="*/ 2771818 h 6858000"/>
              <a:gd name="connsiteX662" fmla="*/ 173877 w 7467600"/>
              <a:gd name="connsiteY662" fmla="*/ 2937056 h 6858000"/>
              <a:gd name="connsiteX663" fmla="*/ 77889 w 7467600"/>
              <a:gd name="connsiteY663" fmla="*/ 3138440 h 6858000"/>
              <a:gd name="connsiteX664" fmla="*/ 0 w 7467600"/>
              <a:gd name="connsiteY664" fmla="*/ 3271395 h 6858000"/>
              <a:gd name="connsiteX665" fmla="*/ 0 w 7467600"/>
              <a:gd name="connsiteY665" fmla="*/ 3153002 h 6858000"/>
              <a:gd name="connsiteX666" fmla="*/ 2386 w 7467600"/>
              <a:gd name="connsiteY666" fmla="*/ 3149203 h 6858000"/>
              <a:gd name="connsiteX667" fmla="*/ 89753 w 7467600"/>
              <a:gd name="connsiteY667" fmla="*/ 2987702 h 6858000"/>
              <a:gd name="connsiteX668" fmla="*/ 76869 w 7467600"/>
              <a:gd name="connsiteY668" fmla="*/ 3005404 h 6858000"/>
              <a:gd name="connsiteX669" fmla="*/ 32049 w 7467600"/>
              <a:gd name="connsiteY669" fmla="*/ 3065814 h 6858000"/>
              <a:gd name="connsiteX670" fmla="*/ 0 w 7467600"/>
              <a:gd name="connsiteY670" fmla="*/ 3108744 h 6858000"/>
              <a:gd name="connsiteX671" fmla="*/ 0 w 7467600"/>
              <a:gd name="connsiteY671" fmla="*/ 3058059 h 6858000"/>
              <a:gd name="connsiteX672" fmla="*/ 7610 w 7467600"/>
              <a:gd name="connsiteY672" fmla="*/ 3047889 h 6858000"/>
              <a:gd name="connsiteX673" fmla="*/ 52419 w 7467600"/>
              <a:gd name="connsiteY673" fmla="*/ 2987479 h 6858000"/>
              <a:gd name="connsiteX674" fmla="*/ 59142 w 7467600"/>
              <a:gd name="connsiteY674" fmla="*/ 2978488 h 6858000"/>
              <a:gd name="connsiteX675" fmla="*/ 0 w 7467600"/>
              <a:gd name="connsiteY675" fmla="*/ 3015334 h 6858000"/>
              <a:gd name="connsiteX676" fmla="*/ 0 w 7467600"/>
              <a:gd name="connsiteY676" fmla="*/ 2914286 h 6858000"/>
              <a:gd name="connsiteX677" fmla="*/ 36383 w 7467600"/>
              <a:gd name="connsiteY677" fmla="*/ 2901128 h 6858000"/>
              <a:gd name="connsiteX678" fmla="*/ 156329 w 7467600"/>
              <a:gd name="connsiteY678" fmla="*/ 2840533 h 6858000"/>
              <a:gd name="connsiteX679" fmla="*/ 358355 w 7467600"/>
              <a:gd name="connsiteY679" fmla="*/ 2620471 h 6858000"/>
              <a:gd name="connsiteX680" fmla="*/ 510577 w 7467600"/>
              <a:gd name="connsiteY680" fmla="*/ 2501244 h 6858000"/>
              <a:gd name="connsiteX681" fmla="*/ 211967 w 7467600"/>
              <a:gd name="connsiteY681" fmla="*/ 2479171 h 6858000"/>
              <a:gd name="connsiteX682" fmla="*/ 0 w 7467600"/>
              <a:gd name="connsiteY682" fmla="*/ 2476398 h 6858000"/>
              <a:gd name="connsiteX683" fmla="*/ 0 w 7467600"/>
              <a:gd name="connsiteY683" fmla="*/ 2389189 h 6858000"/>
              <a:gd name="connsiteX684" fmla="*/ 103062 w 7467600"/>
              <a:gd name="connsiteY684" fmla="*/ 2389518 h 6858000"/>
              <a:gd name="connsiteX685" fmla="*/ 510734 w 7467600"/>
              <a:gd name="connsiteY685" fmla="*/ 2416201 h 6858000"/>
              <a:gd name="connsiteX686" fmla="*/ 279257 w 7467600"/>
              <a:gd name="connsiteY686" fmla="*/ 2092102 h 6858000"/>
              <a:gd name="connsiteX687" fmla="*/ 65265 w 7467600"/>
              <a:gd name="connsiteY687" fmla="*/ 2006049 h 6858000"/>
              <a:gd name="connsiteX688" fmla="*/ 0 w 7467600"/>
              <a:gd name="connsiteY688" fmla="*/ 1982532 h 6858000"/>
              <a:gd name="connsiteX689" fmla="*/ 0 w 7467600"/>
              <a:gd name="connsiteY689" fmla="*/ 1912789 h 6858000"/>
              <a:gd name="connsiteX690" fmla="*/ 97460 w 7467600"/>
              <a:gd name="connsiteY690" fmla="*/ 1953725 h 6858000"/>
              <a:gd name="connsiteX691" fmla="*/ 221272 w 7467600"/>
              <a:gd name="connsiteY691" fmla="*/ 1980766 h 6858000"/>
              <a:gd name="connsiteX692" fmla="*/ 116765 w 7467600"/>
              <a:gd name="connsiteY692" fmla="*/ 1911033 h 6858000"/>
              <a:gd name="connsiteX693" fmla="*/ 16405 w 7467600"/>
              <a:gd name="connsiteY693" fmla="*/ 1803412 h 6858000"/>
              <a:gd name="connsiteX694" fmla="*/ 0 w 7467600"/>
              <a:gd name="connsiteY694" fmla="*/ 1784777 h 6858000"/>
              <a:gd name="connsiteX695" fmla="*/ 0 w 7467600"/>
              <a:gd name="connsiteY695" fmla="*/ 1740082 h 6858000"/>
              <a:gd name="connsiteX696" fmla="*/ 39394 w 7467600"/>
              <a:gd name="connsiteY696" fmla="*/ 1784856 h 6858000"/>
              <a:gd name="connsiteX697" fmla="*/ 135813 w 7467600"/>
              <a:gd name="connsiteY697" fmla="*/ 1888838 h 6858000"/>
              <a:gd name="connsiteX698" fmla="*/ 242575 w 7467600"/>
              <a:gd name="connsiteY698" fmla="*/ 1958841 h 6858000"/>
              <a:gd name="connsiteX699" fmla="*/ 82197 w 7467600"/>
              <a:gd name="connsiteY699" fmla="*/ 1754826 h 6858000"/>
              <a:gd name="connsiteX700" fmla="*/ 0 w 7467600"/>
              <a:gd name="connsiteY700" fmla="*/ 1679650 h 6858000"/>
              <a:gd name="connsiteX701" fmla="*/ 0 w 7467600"/>
              <a:gd name="connsiteY701" fmla="*/ 1602463 h 6858000"/>
              <a:gd name="connsiteX702" fmla="*/ 84689 w 7467600"/>
              <a:gd name="connsiteY702" fmla="*/ 1677442 h 6858000"/>
              <a:gd name="connsiteX703" fmla="*/ 298437 w 7467600"/>
              <a:gd name="connsiteY703" fmla="*/ 1968019 h 6858000"/>
              <a:gd name="connsiteX704" fmla="*/ 227269 w 7467600"/>
              <a:gd name="connsiteY704" fmla="*/ 1114064 h 6858000"/>
              <a:gd name="connsiteX705" fmla="*/ 248003 w 7467600"/>
              <a:gd name="connsiteY705" fmla="*/ 1089613 h 6858000"/>
              <a:gd name="connsiteX706" fmla="*/ 427020 w 7467600"/>
              <a:gd name="connsiteY706" fmla="*/ 1619803 h 6858000"/>
              <a:gd name="connsiteX707" fmla="*/ 340345 w 7467600"/>
              <a:gd name="connsiteY707" fmla="*/ 2027739 h 6858000"/>
              <a:gd name="connsiteX708" fmla="*/ 360865 w 7467600"/>
              <a:gd name="connsiteY708" fmla="*/ 2044827 h 6858000"/>
              <a:gd name="connsiteX709" fmla="*/ 560414 w 7467600"/>
              <a:gd name="connsiteY709" fmla="*/ 2421457 h 6858000"/>
              <a:gd name="connsiteX710" fmla="*/ 1359703 w 7467600"/>
              <a:gd name="connsiteY710" fmla="*/ 2578554 h 6858000"/>
              <a:gd name="connsiteX711" fmla="*/ 1359422 w 7467600"/>
              <a:gd name="connsiteY711" fmla="*/ 2577994 h 6858000"/>
              <a:gd name="connsiteX712" fmla="*/ 828701 w 7467600"/>
              <a:gd name="connsiteY712" fmla="*/ 1839520 h 6858000"/>
              <a:gd name="connsiteX713" fmla="*/ 494427 w 7467600"/>
              <a:gd name="connsiteY713" fmla="*/ 1092333 h 6858000"/>
              <a:gd name="connsiteX714" fmla="*/ 506322 w 7467600"/>
              <a:gd name="connsiteY714" fmla="*/ 1020997 h 6858000"/>
              <a:gd name="connsiteX715" fmla="*/ 4570198 w 7467600"/>
              <a:gd name="connsiteY715" fmla="*/ 978081 h 6858000"/>
              <a:gd name="connsiteX716" fmla="*/ 4523691 w 7467600"/>
              <a:gd name="connsiteY716" fmla="*/ 1127776 h 6858000"/>
              <a:gd name="connsiteX717" fmla="*/ 4509875 w 7467600"/>
              <a:gd name="connsiteY717" fmla="*/ 1167552 h 6858000"/>
              <a:gd name="connsiteX718" fmla="*/ 4478168 w 7467600"/>
              <a:gd name="connsiteY718" fmla="*/ 1260735 h 6858000"/>
              <a:gd name="connsiteX719" fmla="*/ 4409309 w 7467600"/>
              <a:gd name="connsiteY719" fmla="*/ 1666996 h 6858000"/>
              <a:gd name="connsiteX720" fmla="*/ 4370031 w 7467600"/>
              <a:gd name="connsiteY720" fmla="*/ 1955666 h 6858000"/>
              <a:gd name="connsiteX721" fmla="*/ 4570198 w 7467600"/>
              <a:gd name="connsiteY721" fmla="*/ 978081 h 6858000"/>
              <a:gd name="connsiteX722" fmla="*/ 4557898 w 7467600"/>
              <a:gd name="connsiteY722" fmla="*/ 900011 h 6858000"/>
              <a:gd name="connsiteX723" fmla="*/ 4344840 w 7467600"/>
              <a:gd name="connsiteY723" fmla="*/ 1922038 h 6858000"/>
              <a:gd name="connsiteX724" fmla="*/ 4378710 w 7467600"/>
              <a:gd name="connsiteY724" fmla="*/ 1665516 h 6858000"/>
              <a:gd name="connsiteX725" fmla="*/ 4448798 w 7467600"/>
              <a:gd name="connsiteY725" fmla="*/ 1253024 h 6858000"/>
              <a:gd name="connsiteX726" fmla="*/ 4480315 w 7467600"/>
              <a:gd name="connsiteY726" fmla="*/ 1158454 h 6858000"/>
              <a:gd name="connsiteX727" fmla="*/ 4494133 w 7467600"/>
              <a:gd name="connsiteY727" fmla="*/ 1118676 h 6858000"/>
              <a:gd name="connsiteX728" fmla="*/ 4557898 w 7467600"/>
              <a:gd name="connsiteY728" fmla="*/ 900011 h 6858000"/>
              <a:gd name="connsiteX729" fmla="*/ 5870151 w 7467600"/>
              <a:gd name="connsiteY729" fmla="*/ 898890 h 6858000"/>
              <a:gd name="connsiteX730" fmla="*/ 5861335 w 7467600"/>
              <a:gd name="connsiteY730" fmla="*/ 899177 h 6858000"/>
              <a:gd name="connsiteX731" fmla="*/ 5843702 w 7467600"/>
              <a:gd name="connsiteY731" fmla="*/ 899748 h 6858000"/>
              <a:gd name="connsiteX732" fmla="*/ 5651107 w 7467600"/>
              <a:gd name="connsiteY732" fmla="*/ 920306 h 6858000"/>
              <a:gd name="connsiteX733" fmla="*/ 5459407 w 7467600"/>
              <a:gd name="connsiteY733" fmla="*/ 940975 h 6858000"/>
              <a:gd name="connsiteX734" fmla="*/ 5374846 w 7467600"/>
              <a:gd name="connsiteY734" fmla="*/ 941988 h 6858000"/>
              <a:gd name="connsiteX735" fmla="*/ 5256105 w 7467600"/>
              <a:gd name="connsiteY735" fmla="*/ 945632 h 6858000"/>
              <a:gd name="connsiteX736" fmla="*/ 5107071 w 7467600"/>
              <a:gd name="connsiteY736" fmla="*/ 969720 h 6858000"/>
              <a:gd name="connsiteX737" fmla="*/ 4998681 w 7467600"/>
              <a:gd name="connsiteY737" fmla="*/ 988771 h 6858000"/>
              <a:gd name="connsiteX738" fmla="*/ 5870151 w 7467600"/>
              <a:gd name="connsiteY738" fmla="*/ 898890 h 6858000"/>
              <a:gd name="connsiteX739" fmla="*/ 5504425 w 7467600"/>
              <a:gd name="connsiteY739" fmla="*/ 848067 h 6858000"/>
              <a:gd name="connsiteX740" fmla="*/ 4968849 w 7467600"/>
              <a:gd name="connsiteY740" fmla="*/ 962318 h 6858000"/>
              <a:gd name="connsiteX741" fmla="*/ 5104039 w 7467600"/>
              <a:gd name="connsiteY741" fmla="*/ 940634 h 6858000"/>
              <a:gd name="connsiteX742" fmla="*/ 5256311 w 7467600"/>
              <a:gd name="connsiteY742" fmla="*/ 916490 h 6858000"/>
              <a:gd name="connsiteX743" fmla="*/ 5377381 w 7467600"/>
              <a:gd name="connsiteY743" fmla="*/ 912671 h 6858000"/>
              <a:gd name="connsiteX744" fmla="*/ 5460148 w 7467600"/>
              <a:gd name="connsiteY744" fmla="*/ 911442 h 6858000"/>
              <a:gd name="connsiteX745" fmla="*/ 5648971 w 7467600"/>
              <a:gd name="connsiteY745" fmla="*/ 891331 h 6858000"/>
              <a:gd name="connsiteX746" fmla="*/ 5844807 w 7467600"/>
              <a:gd name="connsiteY746" fmla="*/ 870718 h 6858000"/>
              <a:gd name="connsiteX747" fmla="*/ 5862975 w 7467600"/>
              <a:gd name="connsiteY747" fmla="*/ 869756 h 6858000"/>
              <a:gd name="connsiteX748" fmla="*/ 5920887 w 7467600"/>
              <a:gd name="connsiteY748" fmla="*/ 865929 h 6858000"/>
              <a:gd name="connsiteX749" fmla="*/ 5504425 w 7467600"/>
              <a:gd name="connsiteY749" fmla="*/ 848067 h 6858000"/>
              <a:gd name="connsiteX750" fmla="*/ 3607114 w 7467600"/>
              <a:gd name="connsiteY750" fmla="*/ 467441 h 6858000"/>
              <a:gd name="connsiteX751" fmla="*/ 3296242 w 7467600"/>
              <a:gd name="connsiteY751" fmla="*/ 807991 h 6858000"/>
              <a:gd name="connsiteX752" fmla="*/ 3174674 w 7467600"/>
              <a:gd name="connsiteY752" fmla="*/ 919759 h 6858000"/>
              <a:gd name="connsiteX753" fmla="*/ 3042978 w 7467600"/>
              <a:gd name="connsiteY753" fmla="*/ 1054894 h 6858000"/>
              <a:gd name="connsiteX754" fmla="*/ 2968914 w 7467600"/>
              <a:gd name="connsiteY754" fmla="*/ 1133756 h 6858000"/>
              <a:gd name="connsiteX755" fmla="*/ 3103823 w 7467600"/>
              <a:gd name="connsiteY755" fmla="*/ 1026814 h 6858000"/>
              <a:gd name="connsiteX756" fmla="*/ 3607114 w 7467600"/>
              <a:gd name="connsiteY756" fmla="*/ 467441 h 6858000"/>
              <a:gd name="connsiteX757" fmla="*/ 3744487 w 7467600"/>
              <a:gd name="connsiteY757" fmla="*/ 383136 h 6858000"/>
              <a:gd name="connsiteX758" fmla="*/ 3970213 w 7467600"/>
              <a:gd name="connsiteY758" fmla="*/ 995559 h 6858000"/>
              <a:gd name="connsiteX759" fmla="*/ 3744487 w 7467600"/>
              <a:gd name="connsiteY759" fmla="*/ 383136 h 6858000"/>
              <a:gd name="connsiteX760" fmla="*/ 3624562 w 7467600"/>
              <a:gd name="connsiteY760" fmla="*/ 367041 h 6858000"/>
              <a:gd name="connsiteX761" fmla="*/ 3489712 w 7467600"/>
              <a:gd name="connsiteY761" fmla="*/ 485386 h 6858000"/>
              <a:gd name="connsiteX762" fmla="*/ 3182994 w 7467600"/>
              <a:gd name="connsiteY762" fmla="*/ 828265 h 6858000"/>
              <a:gd name="connsiteX763" fmla="*/ 2892114 w 7467600"/>
              <a:gd name="connsiteY763" fmla="*/ 1172635 h 6858000"/>
              <a:gd name="connsiteX764" fmla="*/ 3021459 w 7467600"/>
              <a:gd name="connsiteY764" fmla="*/ 1035385 h 6858000"/>
              <a:gd name="connsiteX765" fmla="*/ 3153873 w 7467600"/>
              <a:gd name="connsiteY765" fmla="*/ 898971 h 6858000"/>
              <a:gd name="connsiteX766" fmla="*/ 3276511 w 7467600"/>
              <a:gd name="connsiteY766" fmla="*/ 786423 h 6858000"/>
              <a:gd name="connsiteX767" fmla="*/ 3584154 w 7467600"/>
              <a:gd name="connsiteY767" fmla="*/ 448218 h 6858000"/>
              <a:gd name="connsiteX768" fmla="*/ 3624562 w 7467600"/>
              <a:gd name="connsiteY768" fmla="*/ 367041 h 6858000"/>
              <a:gd name="connsiteX769" fmla="*/ 3766672 w 7467600"/>
              <a:gd name="connsiteY769" fmla="*/ 359429 h 6858000"/>
              <a:gd name="connsiteX770" fmla="*/ 3996338 w 7467600"/>
              <a:gd name="connsiteY770" fmla="*/ 968237 h 6858000"/>
              <a:gd name="connsiteX771" fmla="*/ 3766672 w 7467600"/>
              <a:gd name="connsiteY771" fmla="*/ 359429 h 6858000"/>
              <a:gd name="connsiteX772" fmla="*/ 5805386 w 7467600"/>
              <a:gd name="connsiteY772" fmla="*/ 239240 h 6858000"/>
              <a:gd name="connsiteX773" fmla="*/ 5736947 w 7467600"/>
              <a:gd name="connsiteY773" fmla="*/ 261367 h 6858000"/>
              <a:gd name="connsiteX774" fmla="*/ 5427012 w 7467600"/>
              <a:gd name="connsiteY774" fmla="*/ 311272 h 6858000"/>
              <a:gd name="connsiteX775" fmla="*/ 5147818 w 7467600"/>
              <a:gd name="connsiteY775" fmla="*/ 322112 h 6858000"/>
              <a:gd name="connsiteX776" fmla="*/ 5060854 w 7467600"/>
              <a:gd name="connsiteY776" fmla="*/ 311882 h 6858000"/>
              <a:gd name="connsiteX777" fmla="*/ 4945989 w 7467600"/>
              <a:gd name="connsiteY777" fmla="*/ 300516 h 6858000"/>
              <a:gd name="connsiteX778" fmla="*/ 5410479 w 7467600"/>
              <a:gd name="connsiteY778" fmla="*/ 348434 h 6858000"/>
              <a:gd name="connsiteX779" fmla="*/ 5805386 w 7467600"/>
              <a:gd name="connsiteY779" fmla="*/ 239240 h 6858000"/>
              <a:gd name="connsiteX780" fmla="*/ 5905192 w 7467600"/>
              <a:gd name="connsiteY780" fmla="*/ 163079 h 6858000"/>
              <a:gd name="connsiteX781" fmla="*/ 5865655 w 7467600"/>
              <a:gd name="connsiteY781" fmla="*/ 171901 h 6858000"/>
              <a:gd name="connsiteX782" fmla="*/ 5259740 w 7467600"/>
              <a:gd name="connsiteY782" fmla="*/ 257013 h 6858000"/>
              <a:gd name="connsiteX783" fmla="*/ 5208466 w 7467600"/>
              <a:gd name="connsiteY783" fmla="*/ 257550 h 6858000"/>
              <a:gd name="connsiteX784" fmla="*/ 4980204 w 7467600"/>
              <a:gd name="connsiteY784" fmla="*/ 271903 h 6858000"/>
              <a:gd name="connsiteX785" fmla="*/ 5068068 w 7467600"/>
              <a:gd name="connsiteY785" fmla="*/ 282244 h 6858000"/>
              <a:gd name="connsiteX786" fmla="*/ 5153231 w 7467600"/>
              <a:gd name="connsiteY786" fmla="*/ 292240 h 6858000"/>
              <a:gd name="connsiteX787" fmla="*/ 5426491 w 7467600"/>
              <a:gd name="connsiteY787" fmla="*/ 281128 h 6858000"/>
              <a:gd name="connsiteX788" fmla="*/ 5731212 w 7467600"/>
              <a:gd name="connsiteY788" fmla="*/ 231951 h 6858000"/>
              <a:gd name="connsiteX789" fmla="*/ 5905192 w 7467600"/>
              <a:gd name="connsiteY789" fmla="*/ 163079 h 6858000"/>
              <a:gd name="connsiteX790" fmla="*/ 5944437 w 7467600"/>
              <a:gd name="connsiteY790" fmla="*/ 113829 h 6858000"/>
              <a:gd name="connsiteX791" fmla="*/ 5825032 w 7467600"/>
              <a:gd name="connsiteY791" fmla="*/ 146405 h 6858000"/>
              <a:gd name="connsiteX792" fmla="*/ 4955599 w 7467600"/>
              <a:gd name="connsiteY792" fmla="*/ 247008 h 6858000"/>
              <a:gd name="connsiteX793" fmla="*/ 5210104 w 7467600"/>
              <a:gd name="connsiteY793" fmla="*/ 228123 h 6858000"/>
              <a:gd name="connsiteX794" fmla="*/ 5261015 w 7467600"/>
              <a:gd name="connsiteY794" fmla="*/ 227087 h 6858000"/>
              <a:gd name="connsiteX795" fmla="*/ 5861181 w 7467600"/>
              <a:gd name="connsiteY795" fmla="*/ 143093 h 6858000"/>
              <a:gd name="connsiteX796" fmla="*/ 5961252 w 7467600"/>
              <a:gd name="connsiteY796" fmla="*/ 114820 h 6858000"/>
              <a:gd name="connsiteX797" fmla="*/ 5944437 w 7467600"/>
              <a:gd name="connsiteY797" fmla="*/ 113829 h 6858000"/>
              <a:gd name="connsiteX798" fmla="*/ 3882765 w 7467600"/>
              <a:gd name="connsiteY798" fmla="*/ 0 h 6858000"/>
              <a:gd name="connsiteX799" fmla="*/ 3995099 w 7467600"/>
              <a:gd name="connsiteY799" fmla="*/ 0 h 6858000"/>
              <a:gd name="connsiteX800" fmla="*/ 4163818 w 7467600"/>
              <a:gd name="connsiteY800" fmla="*/ 234104 h 6858000"/>
              <a:gd name="connsiteX801" fmla="*/ 4172099 w 7467600"/>
              <a:gd name="connsiteY801" fmla="*/ 234207 h 6858000"/>
              <a:gd name="connsiteX802" fmla="*/ 4784282 w 7467600"/>
              <a:gd name="connsiteY802" fmla="*/ 276561 h 6858000"/>
              <a:gd name="connsiteX803" fmla="*/ 4801687 w 7467600"/>
              <a:gd name="connsiteY803" fmla="*/ 267764 h 6858000"/>
              <a:gd name="connsiteX804" fmla="*/ 6082788 w 7467600"/>
              <a:gd name="connsiteY804" fmla="*/ 64119 h 6858000"/>
              <a:gd name="connsiteX805" fmla="*/ 6099442 w 7467600"/>
              <a:gd name="connsiteY805" fmla="*/ 82568 h 6858000"/>
              <a:gd name="connsiteX806" fmla="*/ 4804137 w 7467600"/>
              <a:gd name="connsiteY806" fmla="*/ 320931 h 6858000"/>
              <a:gd name="connsiteX807" fmla="*/ 4227047 w 7467600"/>
              <a:gd name="connsiteY807" fmla="*/ 313415 h 6858000"/>
              <a:gd name="connsiteX808" fmla="*/ 4346041 w 7467600"/>
              <a:gd name="connsiteY808" fmla="*/ 456086 h 6858000"/>
              <a:gd name="connsiteX809" fmla="*/ 4870967 w 7467600"/>
              <a:gd name="connsiteY809" fmla="*/ 963061 h 6858000"/>
              <a:gd name="connsiteX810" fmla="*/ 4889647 w 7467600"/>
              <a:gd name="connsiteY810" fmla="*/ 957147 h 6858000"/>
              <a:gd name="connsiteX811" fmla="*/ 5422504 w 7467600"/>
              <a:gd name="connsiteY811" fmla="*/ 805191 h 6858000"/>
              <a:gd name="connsiteX812" fmla="*/ 6087656 w 7467600"/>
              <a:gd name="connsiteY812" fmla="*/ 826703 h 6858000"/>
              <a:gd name="connsiteX813" fmla="*/ 6058717 w 7467600"/>
              <a:gd name="connsiteY813" fmla="*/ 865992 h 6858000"/>
              <a:gd name="connsiteX814" fmla="*/ 4974153 w 7467600"/>
              <a:gd name="connsiteY814" fmla="*/ 1045456 h 6858000"/>
              <a:gd name="connsiteX815" fmla="*/ 5627835 w 7467600"/>
              <a:gd name="connsiteY815" fmla="*/ 1472077 h 6858000"/>
              <a:gd name="connsiteX816" fmla="*/ 5629817 w 7467600"/>
              <a:gd name="connsiteY816" fmla="*/ 1471412 h 6858000"/>
              <a:gd name="connsiteX817" fmla="*/ 5634124 w 7467600"/>
              <a:gd name="connsiteY817" fmla="*/ 1470572 h 6858000"/>
              <a:gd name="connsiteX818" fmla="*/ 5755832 w 7467600"/>
              <a:gd name="connsiteY818" fmla="*/ 1383886 h 6858000"/>
              <a:gd name="connsiteX819" fmla="*/ 6014186 w 7467600"/>
              <a:gd name="connsiteY819" fmla="*/ 1279799 h 6858000"/>
              <a:gd name="connsiteX820" fmla="*/ 6901619 w 7467600"/>
              <a:gd name="connsiteY820" fmla="*/ 1047874 h 6858000"/>
              <a:gd name="connsiteX821" fmla="*/ 6931566 w 7467600"/>
              <a:gd name="connsiteY821" fmla="*/ 1062034 h 6858000"/>
              <a:gd name="connsiteX822" fmla="*/ 5790982 w 7467600"/>
              <a:gd name="connsiteY822" fmla="*/ 1561380 h 6858000"/>
              <a:gd name="connsiteX823" fmla="*/ 6188971 w 7467600"/>
              <a:gd name="connsiteY823" fmla="*/ 1755168 h 6858000"/>
              <a:gd name="connsiteX824" fmla="*/ 6202446 w 7467600"/>
              <a:gd name="connsiteY824" fmla="*/ 1752268 h 6858000"/>
              <a:gd name="connsiteX825" fmla="*/ 7179560 w 7467600"/>
              <a:gd name="connsiteY825" fmla="*/ 1467551 h 6858000"/>
              <a:gd name="connsiteX826" fmla="*/ 7158730 w 7467600"/>
              <a:gd name="connsiteY826" fmla="*/ 1507835 h 6858000"/>
              <a:gd name="connsiteX827" fmla="*/ 6326959 w 7467600"/>
              <a:gd name="connsiteY827" fmla="*/ 1817686 h 6858000"/>
              <a:gd name="connsiteX828" fmla="*/ 6537433 w 7467600"/>
              <a:gd name="connsiteY828" fmla="*/ 1907790 h 6858000"/>
              <a:gd name="connsiteX829" fmla="*/ 6550221 w 7467600"/>
              <a:gd name="connsiteY829" fmla="*/ 1910729 h 6858000"/>
              <a:gd name="connsiteX830" fmla="*/ 6964438 w 7467600"/>
              <a:gd name="connsiteY830" fmla="*/ 2209505 h 6858000"/>
              <a:gd name="connsiteX831" fmla="*/ 7367862 w 7467600"/>
              <a:gd name="connsiteY831" fmla="*/ 2806833 h 6858000"/>
              <a:gd name="connsiteX832" fmla="*/ 7364329 w 7467600"/>
              <a:gd name="connsiteY832" fmla="*/ 2826907 h 6858000"/>
              <a:gd name="connsiteX833" fmla="*/ 7290545 w 7467600"/>
              <a:gd name="connsiteY833" fmla="*/ 2850663 h 6858000"/>
              <a:gd name="connsiteX834" fmla="*/ 6472036 w 7467600"/>
              <a:gd name="connsiteY834" fmla="*/ 1959003 h 6858000"/>
              <a:gd name="connsiteX835" fmla="*/ 5792897 w 7467600"/>
              <a:gd name="connsiteY835" fmla="*/ 1647747 h 6858000"/>
              <a:gd name="connsiteX836" fmla="*/ 5842751 w 7467600"/>
              <a:gd name="connsiteY836" fmla="*/ 1816112 h 6858000"/>
              <a:gd name="connsiteX837" fmla="*/ 5847424 w 7467600"/>
              <a:gd name="connsiteY837" fmla="*/ 1815776 h 6858000"/>
              <a:gd name="connsiteX838" fmla="*/ 6399821 w 7467600"/>
              <a:gd name="connsiteY838" fmla="*/ 2344799 h 6858000"/>
              <a:gd name="connsiteX839" fmla="*/ 6323232 w 7467600"/>
              <a:gd name="connsiteY839" fmla="*/ 2389634 h 6858000"/>
              <a:gd name="connsiteX840" fmla="*/ 5942958 w 7467600"/>
              <a:gd name="connsiteY840" fmla="*/ 2077708 h 6858000"/>
              <a:gd name="connsiteX841" fmla="*/ 5921559 w 7467600"/>
              <a:gd name="connsiteY841" fmla="*/ 2378596 h 6858000"/>
              <a:gd name="connsiteX842" fmla="*/ 5817651 w 7467600"/>
              <a:gd name="connsiteY842" fmla="*/ 3023919 h 6858000"/>
              <a:gd name="connsiteX843" fmla="*/ 5729634 w 7467600"/>
              <a:gd name="connsiteY843" fmla="*/ 3051849 h 6858000"/>
              <a:gd name="connsiteX844" fmla="*/ 5611018 w 7467600"/>
              <a:gd name="connsiteY844" fmla="*/ 2316769 h 6858000"/>
              <a:gd name="connsiteX845" fmla="*/ 5687608 w 7467600"/>
              <a:gd name="connsiteY845" fmla="*/ 2039972 h 6858000"/>
              <a:gd name="connsiteX846" fmla="*/ 5657554 w 7467600"/>
              <a:gd name="connsiteY846" fmla="*/ 1576445 h 6858000"/>
              <a:gd name="connsiteX847" fmla="*/ 5150475 w 7467600"/>
              <a:gd name="connsiteY847" fmla="*/ 1274012 h 6858000"/>
              <a:gd name="connsiteX848" fmla="*/ 5349142 w 7467600"/>
              <a:gd name="connsiteY848" fmla="*/ 2204405 h 6858000"/>
              <a:gd name="connsiteX849" fmla="*/ 5262214 w 7467600"/>
              <a:gd name="connsiteY849" fmla="*/ 2233836 h 6858000"/>
              <a:gd name="connsiteX850" fmla="*/ 4981539 w 7467600"/>
              <a:gd name="connsiteY850" fmla="*/ 1542201 h 6858000"/>
              <a:gd name="connsiteX851" fmla="*/ 4958461 w 7467600"/>
              <a:gd name="connsiteY851" fmla="*/ 1136957 h 6858000"/>
              <a:gd name="connsiteX852" fmla="*/ 4655015 w 7467600"/>
              <a:gd name="connsiteY852" fmla="*/ 891426 h 6858000"/>
              <a:gd name="connsiteX853" fmla="*/ 4348002 w 7467600"/>
              <a:gd name="connsiteY853" fmla="*/ 2205895 h 6858000"/>
              <a:gd name="connsiteX854" fmla="*/ 4262250 w 7467600"/>
              <a:gd name="connsiteY854" fmla="*/ 2219972 h 6858000"/>
              <a:gd name="connsiteX855" fmla="*/ 4550611 w 7467600"/>
              <a:gd name="connsiteY855" fmla="*/ 817540 h 6858000"/>
              <a:gd name="connsiteX856" fmla="*/ 4564418 w 7467600"/>
              <a:gd name="connsiteY856" fmla="*/ 808293 h 6858000"/>
              <a:gd name="connsiteX857" fmla="*/ 4266388 w 7467600"/>
              <a:gd name="connsiteY857" fmla="*/ 500083 h 6858000"/>
              <a:gd name="connsiteX858" fmla="*/ 4032842 w 7467600"/>
              <a:gd name="connsiteY858" fmla="*/ 211809 h 6858000"/>
              <a:gd name="connsiteX859" fmla="*/ 3882765 w 7467600"/>
              <a:gd name="connsiteY859" fmla="*/ 0 h 6858000"/>
              <a:gd name="connsiteX860" fmla="*/ 3721337 w 7467600"/>
              <a:gd name="connsiteY860" fmla="*/ 0 h 6858000"/>
              <a:gd name="connsiteX861" fmla="*/ 3797544 w 7467600"/>
              <a:gd name="connsiteY861" fmla="*/ 0 h 6858000"/>
              <a:gd name="connsiteX862" fmla="*/ 3775734 w 7467600"/>
              <a:gd name="connsiteY862" fmla="*/ 95131 h 6858000"/>
              <a:gd name="connsiteX863" fmla="*/ 3724807 w 7467600"/>
              <a:gd name="connsiteY863" fmla="*/ 272257 h 6858000"/>
              <a:gd name="connsiteX864" fmla="*/ 3726844 w 7467600"/>
              <a:gd name="connsiteY864" fmla="*/ 282988 h 6858000"/>
              <a:gd name="connsiteX865" fmla="*/ 3742664 w 7467600"/>
              <a:gd name="connsiteY865" fmla="*/ 279918 h 6858000"/>
              <a:gd name="connsiteX866" fmla="*/ 4103910 w 7467600"/>
              <a:gd name="connsiteY866" fmla="*/ 1161917 h 6858000"/>
              <a:gd name="connsiteX867" fmla="*/ 4020269 w 7467600"/>
              <a:gd name="connsiteY867" fmla="*/ 1200406 h 6858000"/>
              <a:gd name="connsiteX868" fmla="*/ 3674882 w 7467600"/>
              <a:gd name="connsiteY868" fmla="*/ 488524 h 6858000"/>
              <a:gd name="connsiteX869" fmla="*/ 3132682 w 7467600"/>
              <a:gd name="connsiteY869" fmla="*/ 1072284 h 6858000"/>
              <a:gd name="connsiteX870" fmla="*/ 2716346 w 7467600"/>
              <a:gd name="connsiteY870" fmla="*/ 1276376 h 6858000"/>
              <a:gd name="connsiteX871" fmla="*/ 2716772 w 7467600"/>
              <a:gd name="connsiteY871" fmla="*/ 1255462 h 6858000"/>
              <a:gd name="connsiteX872" fmla="*/ 3471096 w 7467600"/>
              <a:gd name="connsiteY872" fmla="*/ 437072 h 6858000"/>
              <a:gd name="connsiteX873" fmla="*/ 3639057 w 7467600"/>
              <a:gd name="connsiteY873" fmla="*/ 286334 h 6858000"/>
              <a:gd name="connsiteX874" fmla="*/ 3640309 w 7467600"/>
              <a:gd name="connsiteY874" fmla="*/ 284664 h 6858000"/>
              <a:gd name="connsiteX875" fmla="*/ 3646022 w 7467600"/>
              <a:gd name="connsiteY875" fmla="*/ 276711 h 6858000"/>
              <a:gd name="connsiteX876" fmla="*/ 3707943 w 7467600"/>
              <a:gd name="connsiteY876" fmla="*/ 65958 h 6858000"/>
              <a:gd name="connsiteX877" fmla="*/ 3721337 w 7467600"/>
              <a:gd name="connsiteY877" fmla="*/ 0 h 6858000"/>
              <a:gd name="connsiteX878" fmla="*/ 2867960 w 7467600"/>
              <a:gd name="connsiteY878" fmla="*/ 0 h 6858000"/>
              <a:gd name="connsiteX879" fmla="*/ 2926351 w 7467600"/>
              <a:gd name="connsiteY879" fmla="*/ 0 h 6858000"/>
              <a:gd name="connsiteX880" fmla="*/ 2902823 w 7467600"/>
              <a:gd name="connsiteY880" fmla="*/ 262929 h 6858000"/>
              <a:gd name="connsiteX881" fmla="*/ 2940663 w 7467600"/>
              <a:gd name="connsiteY881" fmla="*/ 140884 h 6858000"/>
              <a:gd name="connsiteX882" fmla="*/ 2947039 w 7467600"/>
              <a:gd name="connsiteY882" fmla="*/ 122524 h 6858000"/>
              <a:gd name="connsiteX883" fmla="*/ 2984316 w 7467600"/>
              <a:gd name="connsiteY883" fmla="*/ 0 h 6858000"/>
              <a:gd name="connsiteX884" fmla="*/ 3016114 w 7467600"/>
              <a:gd name="connsiteY884" fmla="*/ 0 h 6858000"/>
              <a:gd name="connsiteX885" fmla="*/ 2979949 w 7467600"/>
              <a:gd name="connsiteY885" fmla="*/ 119274 h 6858000"/>
              <a:gd name="connsiteX886" fmla="*/ 3023879 w 7467600"/>
              <a:gd name="connsiteY886" fmla="*/ 0 h 6858000"/>
              <a:gd name="connsiteX887" fmla="*/ 3105400 w 7467600"/>
              <a:gd name="connsiteY887" fmla="*/ 0 h 6858000"/>
              <a:gd name="connsiteX888" fmla="*/ 3094669 w 7467600"/>
              <a:gd name="connsiteY888" fmla="*/ 30308 h 6858000"/>
              <a:gd name="connsiteX889" fmla="*/ 2901945 w 7467600"/>
              <a:gd name="connsiteY889" fmla="*/ 466538 h 6858000"/>
              <a:gd name="connsiteX890" fmla="*/ 2815209 w 7467600"/>
              <a:gd name="connsiteY890" fmla="*/ 497361 h 6858000"/>
              <a:gd name="connsiteX891" fmla="*/ 2844845 w 7467600"/>
              <a:gd name="connsiteY891" fmla="*/ 127638 h 6858000"/>
              <a:gd name="connsiteX892" fmla="*/ 2867960 w 7467600"/>
              <a:gd name="connsiteY892" fmla="*/ 0 h 6858000"/>
              <a:gd name="connsiteX893" fmla="*/ 1057230 w 7467600"/>
              <a:gd name="connsiteY893" fmla="*/ 0 h 6858000"/>
              <a:gd name="connsiteX894" fmla="*/ 1111003 w 7467600"/>
              <a:gd name="connsiteY894" fmla="*/ 0 h 6858000"/>
              <a:gd name="connsiteX895" fmla="*/ 1125553 w 7467600"/>
              <a:gd name="connsiteY895" fmla="*/ 52588 h 6858000"/>
              <a:gd name="connsiteX896" fmla="*/ 1304276 w 7467600"/>
              <a:gd name="connsiteY896" fmla="*/ 476275 h 6858000"/>
              <a:gd name="connsiteX897" fmla="*/ 1492066 w 7467600"/>
              <a:gd name="connsiteY897" fmla="*/ 886333 h 6858000"/>
              <a:gd name="connsiteX898" fmla="*/ 1423698 w 7467600"/>
              <a:gd name="connsiteY898" fmla="*/ 710817 h 6858000"/>
              <a:gd name="connsiteX899" fmla="*/ 1357609 w 7467600"/>
              <a:gd name="connsiteY899" fmla="*/ 532892 h 6858000"/>
              <a:gd name="connsiteX900" fmla="*/ 1309550 w 7467600"/>
              <a:gd name="connsiteY900" fmla="*/ 374031 h 6858000"/>
              <a:gd name="connsiteX901" fmla="*/ 1193673 w 7467600"/>
              <a:gd name="connsiteY901" fmla="*/ 49533 h 6858000"/>
              <a:gd name="connsiteX902" fmla="*/ 1164391 w 7467600"/>
              <a:gd name="connsiteY902" fmla="*/ 0 h 6858000"/>
              <a:gd name="connsiteX903" fmla="*/ 1200666 w 7467600"/>
              <a:gd name="connsiteY903" fmla="*/ 0 h 6858000"/>
              <a:gd name="connsiteX904" fmla="*/ 1223408 w 7467600"/>
              <a:gd name="connsiteY904" fmla="*/ 38996 h 6858000"/>
              <a:gd name="connsiteX905" fmla="*/ 1339635 w 7467600"/>
              <a:gd name="connsiteY905" fmla="*/ 365517 h 6858000"/>
              <a:gd name="connsiteX906" fmla="*/ 1387469 w 7467600"/>
              <a:gd name="connsiteY906" fmla="*/ 523079 h 6858000"/>
              <a:gd name="connsiteX907" fmla="*/ 1452685 w 7467600"/>
              <a:gd name="connsiteY907" fmla="*/ 699806 h 6858000"/>
              <a:gd name="connsiteX908" fmla="*/ 1492092 w 7467600"/>
              <a:gd name="connsiteY908" fmla="*/ 800424 h 6858000"/>
              <a:gd name="connsiteX909" fmla="*/ 1455302 w 7467600"/>
              <a:gd name="connsiteY909" fmla="*/ 632913 h 6858000"/>
              <a:gd name="connsiteX910" fmla="*/ 1222336 w 7467600"/>
              <a:gd name="connsiteY910" fmla="*/ 9480 h 6858000"/>
              <a:gd name="connsiteX911" fmla="*/ 1214634 w 7467600"/>
              <a:gd name="connsiteY911" fmla="*/ 0 h 6858000"/>
              <a:gd name="connsiteX912" fmla="*/ 1289827 w 7467600"/>
              <a:gd name="connsiteY912" fmla="*/ 0 h 6858000"/>
              <a:gd name="connsiteX913" fmla="*/ 1321076 w 7467600"/>
              <a:gd name="connsiteY913" fmla="*/ 59722 h 6858000"/>
              <a:gd name="connsiteX914" fmla="*/ 1512579 w 7467600"/>
              <a:gd name="connsiteY914" fmla="*/ 626441 h 6858000"/>
              <a:gd name="connsiteX915" fmla="*/ 1506076 w 7467600"/>
              <a:gd name="connsiteY915" fmla="*/ 1089289 h 6858000"/>
              <a:gd name="connsiteX916" fmla="*/ 1486346 w 7467600"/>
              <a:gd name="connsiteY916" fmla="*/ 1079919 h 6858000"/>
              <a:gd name="connsiteX917" fmla="*/ 1070511 w 7467600"/>
              <a:gd name="connsiteY917" fmla="*/ 48609 h 6858000"/>
              <a:gd name="connsiteX918" fmla="*/ 1057230 w 7467600"/>
              <a:gd name="connsiteY918" fmla="*/ 0 h 6858000"/>
              <a:gd name="connsiteX919" fmla="*/ 43151 w 7467600"/>
              <a:gd name="connsiteY919" fmla="*/ 0 h 6858000"/>
              <a:gd name="connsiteX920" fmla="*/ 95283 w 7467600"/>
              <a:gd name="connsiteY920" fmla="*/ 0 h 6858000"/>
              <a:gd name="connsiteX921" fmla="*/ 300708 w 7467600"/>
              <a:gd name="connsiteY921" fmla="*/ 154571 h 6858000"/>
              <a:gd name="connsiteX922" fmla="*/ 530414 w 7467600"/>
              <a:gd name="connsiteY922" fmla="*/ 354673 h 6858000"/>
              <a:gd name="connsiteX923" fmla="*/ 333785 w 7467600"/>
              <a:gd name="connsiteY923" fmla="*/ 161564 h 6858000"/>
              <a:gd name="connsiteX924" fmla="*/ 147005 w 7467600"/>
              <a:gd name="connsiteY924" fmla="*/ 0 h 6858000"/>
              <a:gd name="connsiteX925" fmla="*/ 272509 w 7467600"/>
              <a:gd name="connsiteY925" fmla="*/ 0 h 6858000"/>
              <a:gd name="connsiteX926" fmla="*/ 326276 w 7467600"/>
              <a:gd name="connsiteY926" fmla="*/ 45847 h 6858000"/>
              <a:gd name="connsiteX927" fmla="*/ 823759 w 7467600"/>
              <a:gd name="connsiteY927" fmla="*/ 574145 h 6858000"/>
              <a:gd name="connsiteX928" fmla="*/ 811254 w 7467600"/>
              <a:gd name="connsiteY928" fmla="*/ 665546 h 6858000"/>
              <a:gd name="connsiteX929" fmla="*/ 154042 w 7467600"/>
              <a:gd name="connsiteY929" fmla="*/ 261522 h 6858000"/>
              <a:gd name="connsiteX930" fmla="*/ 13550 w 7467600"/>
              <a:gd name="connsiteY930" fmla="*/ 158423 h 6858000"/>
              <a:gd name="connsiteX931" fmla="*/ 0 w 7467600"/>
              <a:gd name="connsiteY931" fmla="*/ 146618 h 6858000"/>
              <a:gd name="connsiteX932" fmla="*/ 0 w 7467600"/>
              <a:gd name="connsiteY932" fmla="*/ 59161 h 6858000"/>
              <a:gd name="connsiteX933" fmla="*/ 45427 w 7467600"/>
              <a:gd name="connsiteY933" fmla="*/ 101078 h 6858000"/>
              <a:gd name="connsiteX934" fmla="*/ 630103 w 7467600"/>
              <a:gd name="connsiteY934" fmla="*/ 485885 h 6858000"/>
              <a:gd name="connsiteX935" fmla="*/ 532040 w 7467600"/>
              <a:gd name="connsiteY935" fmla="*/ 399359 h 6858000"/>
              <a:gd name="connsiteX936" fmla="*/ 517618 w 7467600"/>
              <a:gd name="connsiteY936" fmla="*/ 385726 h 6858000"/>
              <a:gd name="connsiteX937" fmla="*/ 285074 w 7467600"/>
              <a:gd name="connsiteY937" fmla="*/ 182755 h 6858000"/>
              <a:gd name="connsiteX938" fmla="*/ 43151 w 7467600"/>
              <a:gd name="connsiteY938" fmla="*/ 0 h 6858000"/>
              <a:gd name="connsiteX0" fmla="*/ 369702 w 7369701"/>
              <a:gd name="connsiteY0" fmla="*/ 6712169 h 6858000"/>
              <a:gd name="connsiteX1" fmla="*/ 366575 w 7369701"/>
              <a:gd name="connsiteY1" fmla="*/ 6715556 h 6858000"/>
              <a:gd name="connsiteX2" fmla="*/ 371637 w 7369701"/>
              <a:gd name="connsiteY2" fmla="*/ 6713954 h 6858000"/>
              <a:gd name="connsiteX3" fmla="*/ 369702 w 7369701"/>
              <a:gd name="connsiteY3" fmla="*/ 6712169 h 6858000"/>
              <a:gd name="connsiteX4" fmla="*/ 1019354 w 7369701"/>
              <a:gd name="connsiteY4" fmla="*/ 6315006 h 6858000"/>
              <a:gd name="connsiteX5" fmla="*/ 441046 w 7369701"/>
              <a:gd name="connsiteY5" fmla="*/ 6691153 h 6858000"/>
              <a:gd name="connsiteX6" fmla="*/ 1019354 w 7369701"/>
              <a:gd name="connsiteY6" fmla="*/ 6315006 h 6858000"/>
              <a:gd name="connsiteX7" fmla="*/ 991680 w 7369701"/>
              <a:gd name="connsiteY7" fmla="*/ 6298413 h 6858000"/>
              <a:gd name="connsiteX8" fmla="*/ 409060 w 7369701"/>
              <a:gd name="connsiteY8" fmla="*/ 6671470 h 6858000"/>
              <a:gd name="connsiteX9" fmla="*/ 991680 w 7369701"/>
              <a:gd name="connsiteY9" fmla="*/ 6298413 h 6858000"/>
              <a:gd name="connsiteX10" fmla="*/ 103333 w 7369701"/>
              <a:gd name="connsiteY10" fmla="*/ 5699602 h 6858000"/>
              <a:gd name="connsiteX11" fmla="*/ 233938 w 7369701"/>
              <a:gd name="connsiteY11" fmla="*/ 5809416 h 6858000"/>
              <a:gd name="connsiteX12" fmla="*/ 883580 w 7369701"/>
              <a:gd name="connsiteY12" fmla="*/ 6180710 h 6858000"/>
              <a:gd name="connsiteX13" fmla="*/ 487337 w 7369701"/>
              <a:gd name="connsiteY13" fmla="*/ 5950182 h 6858000"/>
              <a:gd name="connsiteX14" fmla="*/ 354051 w 7369701"/>
              <a:gd name="connsiteY14" fmla="*/ 5854912 h 6858000"/>
              <a:gd name="connsiteX15" fmla="*/ 195436 w 7369701"/>
              <a:gd name="connsiteY15" fmla="*/ 5755068 h 6858000"/>
              <a:gd name="connsiteX16" fmla="*/ 103333 w 7369701"/>
              <a:gd name="connsiteY16" fmla="*/ 5699602 h 6858000"/>
              <a:gd name="connsiteX17" fmla="*/ 5539432 w 7369701"/>
              <a:gd name="connsiteY17" fmla="*/ 5642928 h 6858000"/>
              <a:gd name="connsiteX18" fmla="*/ 5555462 w 7369701"/>
              <a:gd name="connsiteY18" fmla="*/ 5694454 h 6858000"/>
              <a:gd name="connsiteX19" fmla="*/ 5828270 w 7369701"/>
              <a:gd name="connsiteY19" fmla="*/ 6320663 h 6858000"/>
              <a:gd name="connsiteX20" fmla="*/ 5947416 w 7369701"/>
              <a:gd name="connsiteY20" fmla="*/ 6574846 h 6858000"/>
              <a:gd name="connsiteX21" fmla="*/ 5539432 w 7369701"/>
              <a:gd name="connsiteY21" fmla="*/ 5642928 h 6858000"/>
              <a:gd name="connsiteX22" fmla="*/ 51253 w 7369701"/>
              <a:gd name="connsiteY22" fmla="*/ 5631825 h 6858000"/>
              <a:gd name="connsiteX23" fmla="*/ 211622 w 7369701"/>
              <a:gd name="connsiteY23" fmla="*/ 5728803 h 6858000"/>
              <a:gd name="connsiteX24" fmla="*/ 371652 w 7369701"/>
              <a:gd name="connsiteY24" fmla="*/ 5829062 h 6858000"/>
              <a:gd name="connsiteX25" fmla="*/ 505903 w 7369701"/>
              <a:gd name="connsiteY25" fmla="*/ 5925221 h 6858000"/>
              <a:gd name="connsiteX26" fmla="*/ 899240 w 7369701"/>
              <a:gd name="connsiteY26" fmla="*/ 6153068 h 6858000"/>
              <a:gd name="connsiteX27" fmla="*/ 988114 w 7369701"/>
              <a:gd name="connsiteY27" fmla="*/ 6174204 h 6858000"/>
              <a:gd name="connsiteX28" fmla="*/ 845971 w 7369701"/>
              <a:gd name="connsiteY28" fmla="*/ 6067177 h 6858000"/>
              <a:gd name="connsiteX29" fmla="*/ 448057 w 7369701"/>
              <a:gd name="connsiteY29" fmla="*/ 5841376 h 6858000"/>
              <a:gd name="connsiteX30" fmla="*/ 51253 w 7369701"/>
              <a:gd name="connsiteY30" fmla="*/ 5631825 h 6858000"/>
              <a:gd name="connsiteX31" fmla="*/ 2606687 w 7369701"/>
              <a:gd name="connsiteY31" fmla="*/ 5630718 h 6858000"/>
              <a:gd name="connsiteX32" fmla="*/ 2645658 w 7369701"/>
              <a:gd name="connsiteY32" fmla="*/ 6640259 h 6858000"/>
              <a:gd name="connsiteX33" fmla="*/ 2606687 w 7369701"/>
              <a:gd name="connsiteY33" fmla="*/ 5630718 h 6858000"/>
              <a:gd name="connsiteX34" fmla="*/ 3642057 w 7369701"/>
              <a:gd name="connsiteY34" fmla="*/ 5573487 h 6858000"/>
              <a:gd name="connsiteX35" fmla="*/ 3632981 w 7369701"/>
              <a:gd name="connsiteY35" fmla="*/ 5579437 h 6858000"/>
              <a:gd name="connsiteX36" fmla="*/ 3382436 w 7369701"/>
              <a:gd name="connsiteY36" fmla="*/ 5952726 h 6858000"/>
              <a:gd name="connsiteX37" fmla="*/ 3191929 w 7369701"/>
              <a:gd name="connsiteY37" fmla="*/ 6662669 h 6858000"/>
              <a:gd name="connsiteX38" fmla="*/ 3369898 w 7369701"/>
              <a:gd name="connsiteY38" fmla="*/ 6081771 h 6858000"/>
              <a:gd name="connsiteX39" fmla="*/ 3642057 w 7369701"/>
              <a:gd name="connsiteY39" fmla="*/ 5573487 h 6858000"/>
              <a:gd name="connsiteX40" fmla="*/ 2650666 w 7369701"/>
              <a:gd name="connsiteY40" fmla="*/ 5530686 h 6858000"/>
              <a:gd name="connsiteX41" fmla="*/ 2650249 w 7369701"/>
              <a:gd name="connsiteY41" fmla="*/ 5532101 h 6858000"/>
              <a:gd name="connsiteX42" fmla="*/ 2663808 w 7369701"/>
              <a:gd name="connsiteY42" fmla="*/ 6535215 h 6858000"/>
              <a:gd name="connsiteX43" fmla="*/ 2665418 w 7369701"/>
              <a:gd name="connsiteY43" fmla="*/ 6132756 h 6858000"/>
              <a:gd name="connsiteX44" fmla="*/ 2650666 w 7369701"/>
              <a:gd name="connsiteY44" fmla="*/ 5530686 h 6858000"/>
              <a:gd name="connsiteX45" fmla="*/ 2680277 w 7369701"/>
              <a:gd name="connsiteY45" fmla="*/ 5479204 h 6858000"/>
              <a:gd name="connsiteX46" fmla="*/ 2678972 w 7369701"/>
              <a:gd name="connsiteY46" fmla="*/ 5481582 h 6858000"/>
              <a:gd name="connsiteX47" fmla="*/ 2696666 w 7369701"/>
              <a:gd name="connsiteY47" fmla="*/ 6133836 h 6858000"/>
              <a:gd name="connsiteX48" fmla="*/ 2695769 w 7369701"/>
              <a:gd name="connsiteY48" fmla="*/ 6390955 h 6858000"/>
              <a:gd name="connsiteX49" fmla="*/ 2739893 w 7369701"/>
              <a:gd name="connsiteY49" fmla="*/ 6108357 h 6858000"/>
              <a:gd name="connsiteX50" fmla="*/ 2680277 w 7369701"/>
              <a:gd name="connsiteY50" fmla="*/ 5479204 h 6858000"/>
              <a:gd name="connsiteX51" fmla="*/ 1132195 w 7369701"/>
              <a:gd name="connsiteY51" fmla="*/ 5467980 h 6858000"/>
              <a:gd name="connsiteX52" fmla="*/ 1679056 w 7369701"/>
              <a:gd name="connsiteY52" fmla="*/ 5516907 h 6858000"/>
              <a:gd name="connsiteX53" fmla="*/ 2128648 w 7369701"/>
              <a:gd name="connsiteY53" fmla="*/ 5474249 h 6858000"/>
              <a:gd name="connsiteX54" fmla="*/ 1825619 w 7369701"/>
              <a:gd name="connsiteY54" fmla="*/ 5478447 h 6858000"/>
              <a:gd name="connsiteX55" fmla="*/ 1737798 w 7369701"/>
              <a:gd name="connsiteY55" fmla="*/ 5483353 h 6858000"/>
              <a:gd name="connsiteX56" fmla="*/ 1132195 w 7369701"/>
              <a:gd name="connsiteY56" fmla="*/ 5467980 h 6858000"/>
              <a:gd name="connsiteX57" fmla="*/ 1456157 w 7369701"/>
              <a:gd name="connsiteY57" fmla="*/ 5371404 h 6858000"/>
              <a:gd name="connsiteX58" fmla="*/ 1244432 w 7369701"/>
              <a:gd name="connsiteY58" fmla="*/ 5385601 h 6858000"/>
              <a:gd name="connsiteX59" fmla="*/ 973990 w 7369701"/>
              <a:gd name="connsiteY59" fmla="*/ 5424940 h 6858000"/>
              <a:gd name="connsiteX60" fmla="*/ 1103809 w 7369701"/>
              <a:gd name="connsiteY60" fmla="*/ 5433720 h 6858000"/>
              <a:gd name="connsiteX61" fmla="*/ 1123454 w 7369701"/>
              <a:gd name="connsiteY61" fmla="*/ 5435727 h 6858000"/>
              <a:gd name="connsiteX62" fmla="*/ 1737017 w 7369701"/>
              <a:gd name="connsiteY62" fmla="*/ 5452183 h 6858000"/>
              <a:gd name="connsiteX63" fmla="*/ 1824397 w 7369701"/>
              <a:gd name="connsiteY63" fmla="*/ 5447757 h 6858000"/>
              <a:gd name="connsiteX64" fmla="*/ 2070059 w 7369701"/>
              <a:gd name="connsiteY64" fmla="*/ 5441660 h 6858000"/>
              <a:gd name="connsiteX65" fmla="*/ 1456157 w 7369701"/>
              <a:gd name="connsiteY65" fmla="*/ 5371404 h 6858000"/>
              <a:gd name="connsiteX66" fmla="*/ 4988186 w 7369701"/>
              <a:gd name="connsiteY66" fmla="*/ 5216467 h 6858000"/>
              <a:gd name="connsiteX67" fmla="*/ 4777334 w 7369701"/>
              <a:gd name="connsiteY67" fmla="*/ 5406072 h 6858000"/>
              <a:gd name="connsiteX68" fmla="*/ 4718341 w 7369701"/>
              <a:gd name="connsiteY68" fmla="*/ 5468043 h 6858000"/>
              <a:gd name="connsiteX69" fmla="*/ 4604655 w 7369701"/>
              <a:gd name="connsiteY69" fmla="*/ 5583434 h 6858000"/>
              <a:gd name="connsiteX70" fmla="*/ 4565074 w 7369701"/>
              <a:gd name="connsiteY70" fmla="*/ 5618550 h 6858000"/>
              <a:gd name="connsiteX71" fmla="*/ 4988186 w 7369701"/>
              <a:gd name="connsiteY71" fmla="*/ 5216467 h 6858000"/>
              <a:gd name="connsiteX72" fmla="*/ 4978032 w 7369701"/>
              <a:gd name="connsiteY72" fmla="*/ 5183809 h 6858000"/>
              <a:gd name="connsiteX73" fmla="*/ 4463413 w 7369701"/>
              <a:gd name="connsiteY73" fmla="*/ 5615162 h 6858000"/>
              <a:gd name="connsiteX74" fmla="*/ 4358134 w 7369701"/>
              <a:gd name="connsiteY74" fmla="*/ 5742791 h 6858000"/>
              <a:gd name="connsiteX75" fmla="*/ 4376219 w 7369701"/>
              <a:gd name="connsiteY75" fmla="*/ 5729027 h 6858000"/>
              <a:gd name="connsiteX76" fmla="*/ 4582340 w 7369701"/>
              <a:gd name="connsiteY76" fmla="*/ 5561037 h 6858000"/>
              <a:gd name="connsiteX77" fmla="*/ 4694684 w 7369701"/>
              <a:gd name="connsiteY77" fmla="*/ 5447098 h 6858000"/>
              <a:gd name="connsiteX78" fmla="*/ 4754123 w 7369701"/>
              <a:gd name="connsiteY78" fmla="*/ 5384643 h 6858000"/>
              <a:gd name="connsiteX79" fmla="*/ 4978032 w 7369701"/>
              <a:gd name="connsiteY79" fmla="*/ 5183809 h 6858000"/>
              <a:gd name="connsiteX80" fmla="*/ 1903353 w 7369701"/>
              <a:gd name="connsiteY80" fmla="*/ 5044827 h 6858000"/>
              <a:gd name="connsiteX81" fmla="*/ 1936931 w 7369701"/>
              <a:gd name="connsiteY81" fmla="*/ 5093954 h 6858000"/>
              <a:gd name="connsiteX82" fmla="*/ 2195868 w 7369701"/>
              <a:gd name="connsiteY82" fmla="*/ 5396574 h 6858000"/>
              <a:gd name="connsiteX83" fmla="*/ 2088852 w 7369701"/>
              <a:gd name="connsiteY83" fmla="*/ 5166123 h 6858000"/>
              <a:gd name="connsiteX84" fmla="*/ 1958241 w 7369701"/>
              <a:gd name="connsiteY84" fmla="*/ 5067955 h 6858000"/>
              <a:gd name="connsiteX85" fmla="*/ 1903353 w 7369701"/>
              <a:gd name="connsiteY85" fmla="*/ 5044827 h 6858000"/>
              <a:gd name="connsiteX86" fmla="*/ 1979378 w 7369701"/>
              <a:gd name="connsiteY86" fmla="*/ 4769504 h 6858000"/>
              <a:gd name="connsiteX87" fmla="*/ 2882120 w 7369701"/>
              <a:gd name="connsiteY87" fmla="*/ 5064547 h 6858000"/>
              <a:gd name="connsiteX88" fmla="*/ 2793103 w 7369701"/>
              <a:gd name="connsiteY88" fmla="*/ 5039699 h 6858000"/>
              <a:gd name="connsiteX89" fmla="*/ 2770041 w 7369701"/>
              <a:gd name="connsiteY89" fmla="*/ 5033634 h 6858000"/>
              <a:gd name="connsiteX90" fmla="*/ 1979378 w 7369701"/>
              <a:gd name="connsiteY90" fmla="*/ 4769504 h 6858000"/>
              <a:gd name="connsiteX91" fmla="*/ 1927410 w 7369701"/>
              <a:gd name="connsiteY91" fmla="*/ 4716164 h 6858000"/>
              <a:gd name="connsiteX92" fmla="*/ 1959587 w 7369701"/>
              <a:gd name="connsiteY92" fmla="*/ 4728849 h 6858000"/>
              <a:gd name="connsiteX93" fmla="*/ 2777707 w 7369701"/>
              <a:gd name="connsiteY93" fmla="*/ 5003991 h 6858000"/>
              <a:gd name="connsiteX94" fmla="*/ 2800768 w 7369701"/>
              <a:gd name="connsiteY94" fmla="*/ 5010056 h 6858000"/>
              <a:gd name="connsiteX95" fmla="*/ 2879408 w 7369701"/>
              <a:gd name="connsiteY95" fmla="*/ 5031590 h 6858000"/>
              <a:gd name="connsiteX96" fmla="*/ 2862295 w 7369701"/>
              <a:gd name="connsiteY96" fmla="*/ 5022958 h 6858000"/>
              <a:gd name="connsiteX97" fmla="*/ 2813343 w 7369701"/>
              <a:gd name="connsiteY97" fmla="*/ 4998369 h 6858000"/>
              <a:gd name="connsiteX98" fmla="*/ 2646245 w 7369701"/>
              <a:gd name="connsiteY98" fmla="*/ 4930999 h 6858000"/>
              <a:gd name="connsiteX99" fmla="*/ 1999243 w 7369701"/>
              <a:gd name="connsiteY99" fmla="*/ 4730524 h 6858000"/>
              <a:gd name="connsiteX100" fmla="*/ 1979527 w 7369701"/>
              <a:gd name="connsiteY100" fmla="*/ 4726651 h 6858000"/>
              <a:gd name="connsiteX101" fmla="*/ 1927410 w 7369701"/>
              <a:gd name="connsiteY101" fmla="*/ 4716164 h 6858000"/>
              <a:gd name="connsiteX102" fmla="*/ 1997014 w 7369701"/>
              <a:gd name="connsiteY102" fmla="*/ 4698007 h 6858000"/>
              <a:gd name="connsiteX103" fmla="*/ 2005458 w 7369701"/>
              <a:gd name="connsiteY103" fmla="*/ 4699540 h 6858000"/>
              <a:gd name="connsiteX104" fmla="*/ 2657186 w 7369701"/>
              <a:gd name="connsiteY104" fmla="*/ 4901687 h 6858000"/>
              <a:gd name="connsiteX105" fmla="*/ 2826662 w 7369701"/>
              <a:gd name="connsiteY105" fmla="*/ 4970362 h 6858000"/>
              <a:gd name="connsiteX106" fmla="*/ 2876100 w 7369701"/>
              <a:gd name="connsiteY106" fmla="*/ 4995397 h 6858000"/>
              <a:gd name="connsiteX107" fmla="*/ 3042600 w 7369701"/>
              <a:gd name="connsiteY107" fmla="*/ 5059532 h 6858000"/>
              <a:gd name="connsiteX108" fmla="*/ 1997014 w 7369701"/>
              <a:gd name="connsiteY108" fmla="*/ 4698007 h 6858000"/>
              <a:gd name="connsiteX109" fmla="*/ 2305292 w 7369701"/>
              <a:gd name="connsiteY109" fmla="*/ 4219492 h 6858000"/>
              <a:gd name="connsiteX110" fmla="*/ 3360922 w 7369701"/>
              <a:gd name="connsiteY110" fmla="*/ 4529373 h 6858000"/>
              <a:gd name="connsiteX111" fmla="*/ 3492420 w 7369701"/>
              <a:gd name="connsiteY111" fmla="*/ 4510145 h 6858000"/>
              <a:gd name="connsiteX112" fmla="*/ 3364086 w 7369701"/>
              <a:gd name="connsiteY112" fmla="*/ 4480340 h 6858000"/>
              <a:gd name="connsiteX113" fmla="*/ 3225818 w 7369701"/>
              <a:gd name="connsiteY113" fmla="*/ 4411822 h 6858000"/>
              <a:gd name="connsiteX114" fmla="*/ 3129696 w 7369701"/>
              <a:gd name="connsiteY114" fmla="*/ 4360704 h 6858000"/>
              <a:gd name="connsiteX115" fmla="*/ 2814545 w 7369701"/>
              <a:gd name="connsiteY115" fmla="*/ 4282955 h 6858000"/>
              <a:gd name="connsiteX116" fmla="*/ 2305292 w 7369701"/>
              <a:gd name="connsiteY116" fmla="*/ 4219492 h 6858000"/>
              <a:gd name="connsiteX117" fmla="*/ 2626982 w 7369701"/>
              <a:gd name="connsiteY117" fmla="*/ 4206450 h 6858000"/>
              <a:gd name="connsiteX118" fmla="*/ 2490617 w 7369701"/>
              <a:gd name="connsiteY118" fmla="*/ 4206951 h 6858000"/>
              <a:gd name="connsiteX119" fmla="*/ 2819869 w 7369701"/>
              <a:gd name="connsiteY119" fmla="*/ 4252936 h 6858000"/>
              <a:gd name="connsiteX120" fmla="*/ 3143018 w 7369701"/>
              <a:gd name="connsiteY120" fmla="*/ 4332698 h 6858000"/>
              <a:gd name="connsiteX121" fmla="*/ 3241520 w 7369701"/>
              <a:gd name="connsiteY121" fmla="*/ 4385112 h 6858000"/>
              <a:gd name="connsiteX122" fmla="*/ 3374575 w 7369701"/>
              <a:gd name="connsiteY122" fmla="*/ 4451517 h 6858000"/>
              <a:gd name="connsiteX123" fmla="*/ 3505221 w 7369701"/>
              <a:gd name="connsiteY123" fmla="*/ 4480757 h 6858000"/>
              <a:gd name="connsiteX124" fmla="*/ 2626982 w 7369701"/>
              <a:gd name="connsiteY124" fmla="*/ 4206450 h 6858000"/>
              <a:gd name="connsiteX125" fmla="*/ 1310106 w 7369701"/>
              <a:gd name="connsiteY125" fmla="*/ 3943217 h 6858000"/>
              <a:gd name="connsiteX126" fmla="*/ 854994 w 7369701"/>
              <a:gd name="connsiteY126" fmla="*/ 4399136 h 6858000"/>
              <a:gd name="connsiteX127" fmla="*/ 742462 w 7369701"/>
              <a:gd name="connsiteY127" fmla="*/ 4594648 h 6858000"/>
              <a:gd name="connsiteX128" fmla="*/ 820602 w 7369701"/>
              <a:gd name="connsiteY128" fmla="*/ 4485915 h 6858000"/>
              <a:gd name="connsiteX129" fmla="*/ 878295 w 7369701"/>
              <a:gd name="connsiteY129" fmla="*/ 4403594 h 6858000"/>
              <a:gd name="connsiteX130" fmla="*/ 1240607 w 7369701"/>
              <a:gd name="connsiteY130" fmla="*/ 4010401 h 6858000"/>
              <a:gd name="connsiteX131" fmla="*/ 1310106 w 7369701"/>
              <a:gd name="connsiteY131" fmla="*/ 3943217 h 6858000"/>
              <a:gd name="connsiteX132" fmla="*/ 1423113 w 7369701"/>
              <a:gd name="connsiteY132" fmla="*/ 3874565 h 6858000"/>
              <a:gd name="connsiteX133" fmla="*/ 1260565 w 7369701"/>
              <a:gd name="connsiteY133" fmla="*/ 4031982 h 6858000"/>
              <a:gd name="connsiteX134" fmla="*/ 901900 w 7369701"/>
              <a:gd name="connsiteY134" fmla="*/ 4421236 h 6858000"/>
              <a:gd name="connsiteX135" fmla="*/ 845044 w 7369701"/>
              <a:gd name="connsiteY135" fmla="*/ 4502436 h 6858000"/>
              <a:gd name="connsiteX136" fmla="*/ 685926 w 7369701"/>
              <a:gd name="connsiteY136" fmla="*/ 4703069 h 6858000"/>
              <a:gd name="connsiteX137" fmla="*/ 684248 w 7369701"/>
              <a:gd name="connsiteY137" fmla="*/ 4706721 h 6858000"/>
              <a:gd name="connsiteX138" fmla="*/ 1423113 w 7369701"/>
              <a:gd name="connsiteY138" fmla="*/ 3874565 h 6858000"/>
              <a:gd name="connsiteX139" fmla="*/ 3316479 w 7369701"/>
              <a:gd name="connsiteY139" fmla="*/ 3872136 h 6858000"/>
              <a:gd name="connsiteX140" fmla="*/ 3546806 w 7369701"/>
              <a:gd name="connsiteY140" fmla="*/ 4356139 h 6858000"/>
              <a:gd name="connsiteX141" fmla="*/ 3364433 w 7369701"/>
              <a:gd name="connsiteY141" fmla="*/ 3953121 h 6858000"/>
              <a:gd name="connsiteX142" fmla="*/ 3316479 w 7369701"/>
              <a:gd name="connsiteY142" fmla="*/ 3872136 h 6858000"/>
              <a:gd name="connsiteX143" fmla="*/ 3291335 w 7369701"/>
              <a:gd name="connsiteY143" fmla="*/ 3767420 h 6858000"/>
              <a:gd name="connsiteX144" fmla="*/ 3390805 w 7369701"/>
              <a:gd name="connsiteY144" fmla="*/ 3937163 h 6858000"/>
              <a:gd name="connsiteX145" fmla="*/ 3579062 w 7369701"/>
              <a:gd name="connsiteY145" fmla="*/ 4359040 h 6858000"/>
              <a:gd name="connsiteX146" fmla="*/ 3467355 w 7369701"/>
              <a:gd name="connsiteY146" fmla="*/ 3988130 h 6858000"/>
              <a:gd name="connsiteX147" fmla="*/ 3310753 w 7369701"/>
              <a:gd name="connsiteY147" fmla="*/ 3787140 h 6858000"/>
              <a:gd name="connsiteX148" fmla="*/ 3291335 w 7369701"/>
              <a:gd name="connsiteY148" fmla="*/ 3767420 h 6858000"/>
              <a:gd name="connsiteX149" fmla="*/ 1635889 w 7369701"/>
              <a:gd name="connsiteY149" fmla="*/ 3709494 h 6858000"/>
              <a:gd name="connsiteX150" fmla="*/ 1634800 w 7369701"/>
              <a:gd name="connsiteY150" fmla="*/ 3731111 h 6858000"/>
              <a:gd name="connsiteX151" fmla="*/ 1635889 w 7369701"/>
              <a:gd name="connsiteY151" fmla="*/ 3709494 h 6858000"/>
              <a:gd name="connsiteX152" fmla="*/ 1510397 w 7369701"/>
              <a:gd name="connsiteY152" fmla="*/ 3684705 h 6858000"/>
              <a:gd name="connsiteX153" fmla="*/ 1146550 w 7369701"/>
              <a:gd name="connsiteY153" fmla="*/ 3802012 h 6858000"/>
              <a:gd name="connsiteX154" fmla="*/ 698834 w 7369701"/>
              <a:gd name="connsiteY154" fmla="*/ 3952272 h 6858000"/>
              <a:gd name="connsiteX155" fmla="*/ 34256 w 7369701"/>
              <a:gd name="connsiteY155" fmla="*/ 4347603 h 6858000"/>
              <a:gd name="connsiteX156" fmla="*/ 527241 w 7369701"/>
              <a:gd name="connsiteY156" fmla="*/ 4065078 h 6858000"/>
              <a:gd name="connsiteX157" fmla="*/ 1510397 w 7369701"/>
              <a:gd name="connsiteY157" fmla="*/ 3684705 h 6858000"/>
              <a:gd name="connsiteX158" fmla="*/ 1313114 w 7369701"/>
              <a:gd name="connsiteY158" fmla="*/ 3655216 h 6858000"/>
              <a:gd name="connsiteX159" fmla="*/ 1109304 w 7369701"/>
              <a:gd name="connsiteY159" fmla="*/ 3669030 h 6858000"/>
              <a:gd name="connsiteX160" fmla="*/ 8129 w 7369701"/>
              <a:gd name="connsiteY160" fmla="*/ 4330519 h 6858000"/>
              <a:gd name="connsiteX161" fmla="*/ 687572 w 7369701"/>
              <a:gd name="connsiteY161" fmla="*/ 3925629 h 6858000"/>
              <a:gd name="connsiteX162" fmla="*/ 1138365 w 7369701"/>
              <a:gd name="connsiteY162" fmla="*/ 3774515 h 6858000"/>
              <a:gd name="connsiteX163" fmla="*/ 1505579 w 7369701"/>
              <a:gd name="connsiteY163" fmla="*/ 3655526 h 6858000"/>
              <a:gd name="connsiteX164" fmla="*/ 1313114 w 7369701"/>
              <a:gd name="connsiteY164" fmla="*/ 3655216 h 6858000"/>
              <a:gd name="connsiteX165" fmla="*/ 3655073 w 7369701"/>
              <a:gd name="connsiteY165" fmla="*/ 3650884 h 6858000"/>
              <a:gd name="connsiteX166" fmla="*/ 3989938 w 7369701"/>
              <a:gd name="connsiteY166" fmla="*/ 3991685 h 6858000"/>
              <a:gd name="connsiteX167" fmla="*/ 4393907 w 7369701"/>
              <a:gd name="connsiteY167" fmla="*/ 4261258 h 6858000"/>
              <a:gd name="connsiteX168" fmla="*/ 4648051 w 7369701"/>
              <a:gd name="connsiteY168" fmla="*/ 4374051 h 6858000"/>
              <a:gd name="connsiteX169" fmla="*/ 4383389 w 7369701"/>
              <a:gd name="connsiteY169" fmla="*/ 4184369 h 6858000"/>
              <a:gd name="connsiteX170" fmla="*/ 4165508 w 7369701"/>
              <a:gd name="connsiteY170" fmla="*/ 4035196 h 6858000"/>
              <a:gd name="connsiteX171" fmla="*/ 4068162 w 7369701"/>
              <a:gd name="connsiteY171" fmla="*/ 3953394 h 6858000"/>
              <a:gd name="connsiteX172" fmla="*/ 3981416 w 7369701"/>
              <a:gd name="connsiteY172" fmla="*/ 3880482 h 6858000"/>
              <a:gd name="connsiteX173" fmla="*/ 3800147 w 7369701"/>
              <a:gd name="connsiteY173" fmla="*/ 3749872 h 6858000"/>
              <a:gd name="connsiteX174" fmla="*/ 3655073 w 7369701"/>
              <a:gd name="connsiteY174" fmla="*/ 3650884 h 6858000"/>
              <a:gd name="connsiteX175" fmla="*/ 3670252 w 7369701"/>
              <a:gd name="connsiteY175" fmla="*/ 3622798 h 6858000"/>
              <a:gd name="connsiteX176" fmla="*/ 3817258 w 7369701"/>
              <a:gd name="connsiteY176" fmla="*/ 3723577 h 6858000"/>
              <a:gd name="connsiteX177" fmla="*/ 4000461 w 7369701"/>
              <a:gd name="connsiteY177" fmla="*/ 3855966 h 6858000"/>
              <a:gd name="connsiteX178" fmla="*/ 4088180 w 7369701"/>
              <a:gd name="connsiteY178" fmla="*/ 3929774 h 6858000"/>
              <a:gd name="connsiteX179" fmla="*/ 4184555 w 7369701"/>
              <a:gd name="connsiteY179" fmla="*/ 4010683 h 6858000"/>
              <a:gd name="connsiteX180" fmla="*/ 4399563 w 7369701"/>
              <a:gd name="connsiteY180" fmla="*/ 4158106 h 6858000"/>
              <a:gd name="connsiteX181" fmla="*/ 4684469 w 7369701"/>
              <a:gd name="connsiteY181" fmla="*/ 4364680 h 6858000"/>
              <a:gd name="connsiteX182" fmla="*/ 4690271 w 7369701"/>
              <a:gd name="connsiteY182" fmla="*/ 4370034 h 6858000"/>
              <a:gd name="connsiteX183" fmla="*/ 4136093 w 7369701"/>
              <a:gd name="connsiteY183" fmla="*/ 3858466 h 6858000"/>
              <a:gd name="connsiteX184" fmla="*/ 3670252 w 7369701"/>
              <a:gd name="connsiteY184" fmla="*/ 3622798 h 6858000"/>
              <a:gd name="connsiteX185" fmla="*/ 4440129 w 7369701"/>
              <a:gd name="connsiteY185" fmla="*/ 3448571 h 6858000"/>
              <a:gd name="connsiteX186" fmla="*/ 4856525 w 7369701"/>
              <a:gd name="connsiteY186" fmla="*/ 3915351 h 6858000"/>
              <a:gd name="connsiteX187" fmla="*/ 5059055 w 7369701"/>
              <a:gd name="connsiteY187" fmla="*/ 4108918 h 6858000"/>
              <a:gd name="connsiteX188" fmla="*/ 5290070 w 7369701"/>
              <a:gd name="connsiteY188" fmla="*/ 4263619 h 6858000"/>
              <a:gd name="connsiteX189" fmla="*/ 4834991 w 7369701"/>
              <a:gd name="connsiteY189" fmla="*/ 3830985 h 6858000"/>
              <a:gd name="connsiteX190" fmla="*/ 4440129 w 7369701"/>
              <a:gd name="connsiteY190" fmla="*/ 3448571 h 6858000"/>
              <a:gd name="connsiteX191" fmla="*/ 4441737 w 7369701"/>
              <a:gd name="connsiteY191" fmla="*/ 3399734 h 6858000"/>
              <a:gd name="connsiteX192" fmla="*/ 4431236 w 7369701"/>
              <a:gd name="connsiteY192" fmla="*/ 3400954 h 6858000"/>
              <a:gd name="connsiteX193" fmla="*/ 4557150 w 7369701"/>
              <a:gd name="connsiteY193" fmla="*/ 3510023 h 6858000"/>
              <a:gd name="connsiteX194" fmla="*/ 4856936 w 7369701"/>
              <a:gd name="connsiteY194" fmla="*/ 3809146 h 6858000"/>
              <a:gd name="connsiteX195" fmla="*/ 5111996 w 7369701"/>
              <a:gd name="connsiteY195" fmla="*/ 4065759 h 6858000"/>
              <a:gd name="connsiteX196" fmla="*/ 5388878 w 7369701"/>
              <a:gd name="connsiteY196" fmla="*/ 4300185 h 6858000"/>
              <a:gd name="connsiteX197" fmla="*/ 5425556 w 7369701"/>
              <a:gd name="connsiteY197" fmla="*/ 4308967 h 6858000"/>
              <a:gd name="connsiteX198" fmla="*/ 4943646 w 7369701"/>
              <a:gd name="connsiteY198" fmla="*/ 3822916 h 6858000"/>
              <a:gd name="connsiteX199" fmla="*/ 4594837 w 7369701"/>
              <a:gd name="connsiteY199" fmla="*/ 3532274 h 6858000"/>
              <a:gd name="connsiteX200" fmla="*/ 4441737 w 7369701"/>
              <a:gd name="connsiteY200" fmla="*/ 3399734 h 6858000"/>
              <a:gd name="connsiteX201" fmla="*/ 5425834 w 7369701"/>
              <a:gd name="connsiteY201" fmla="*/ 3162785 h 6858000"/>
              <a:gd name="connsiteX202" fmla="*/ 5401644 w 7369701"/>
              <a:gd name="connsiteY202" fmla="*/ 3617847 h 6858000"/>
              <a:gd name="connsiteX203" fmla="*/ 5467256 w 7369701"/>
              <a:gd name="connsiteY203" fmla="*/ 4175494 h 6858000"/>
              <a:gd name="connsiteX204" fmla="*/ 5448069 w 7369701"/>
              <a:gd name="connsiteY204" fmla="*/ 3567554 h 6858000"/>
              <a:gd name="connsiteX205" fmla="*/ 5425834 w 7369701"/>
              <a:gd name="connsiteY205" fmla="*/ 3162785 h 6858000"/>
              <a:gd name="connsiteX206" fmla="*/ 1318687 w 7369701"/>
              <a:gd name="connsiteY206" fmla="*/ 3113840 h 6858000"/>
              <a:gd name="connsiteX207" fmla="*/ 1066793 w 7369701"/>
              <a:gd name="connsiteY207" fmla="*/ 3212171 h 6858000"/>
              <a:gd name="connsiteX208" fmla="*/ 993319 w 7369701"/>
              <a:gd name="connsiteY208" fmla="*/ 3247648 h 6858000"/>
              <a:gd name="connsiteX209" fmla="*/ 853081 w 7369701"/>
              <a:gd name="connsiteY209" fmla="*/ 3312410 h 6858000"/>
              <a:gd name="connsiteX210" fmla="*/ 805957 w 7369701"/>
              <a:gd name="connsiteY210" fmla="*/ 3330443 h 6858000"/>
              <a:gd name="connsiteX211" fmla="*/ 1318687 w 7369701"/>
              <a:gd name="connsiteY211" fmla="*/ 3113840 h 6858000"/>
              <a:gd name="connsiteX212" fmla="*/ 5453702 w 7369701"/>
              <a:gd name="connsiteY212" fmla="*/ 3090882 h 6858000"/>
              <a:gd name="connsiteX213" fmla="*/ 5480135 w 7369701"/>
              <a:gd name="connsiteY213" fmla="*/ 3565802 h 6858000"/>
              <a:gd name="connsiteX214" fmla="*/ 5499023 w 7369701"/>
              <a:gd name="connsiteY214" fmla="*/ 4166310 h 6858000"/>
              <a:gd name="connsiteX215" fmla="*/ 5547022 w 7369701"/>
              <a:gd name="connsiteY215" fmla="*/ 3607838 h 6858000"/>
              <a:gd name="connsiteX216" fmla="*/ 5515964 w 7369701"/>
              <a:gd name="connsiteY216" fmla="*/ 3378541 h 6858000"/>
              <a:gd name="connsiteX217" fmla="*/ 5453702 w 7369701"/>
              <a:gd name="connsiteY217" fmla="*/ 3090882 h 6858000"/>
              <a:gd name="connsiteX218" fmla="*/ 1238695 w 7369701"/>
              <a:gd name="connsiteY218" fmla="*/ 3076820 h 6858000"/>
              <a:gd name="connsiteX219" fmla="*/ 716371 w 7369701"/>
              <a:gd name="connsiteY219" fmla="*/ 3293249 h 6858000"/>
              <a:gd name="connsiteX220" fmla="*/ 579522 w 7369701"/>
              <a:gd name="connsiteY220" fmla="*/ 3371759 h 6858000"/>
              <a:gd name="connsiteX221" fmla="*/ 600288 w 7369701"/>
              <a:gd name="connsiteY221" fmla="*/ 3365555 h 6858000"/>
              <a:gd name="connsiteX222" fmla="*/ 840692 w 7369701"/>
              <a:gd name="connsiteY222" fmla="*/ 3284921 h 6858000"/>
              <a:gd name="connsiteX223" fmla="*/ 979248 w 7369701"/>
              <a:gd name="connsiteY223" fmla="*/ 3221003 h 6858000"/>
              <a:gd name="connsiteX224" fmla="*/ 1053282 w 7369701"/>
              <a:gd name="connsiteY224" fmla="*/ 3185247 h 6858000"/>
              <a:gd name="connsiteX225" fmla="*/ 1320603 w 7369701"/>
              <a:gd name="connsiteY225" fmla="*/ 3081281 h 6858000"/>
              <a:gd name="connsiteX226" fmla="*/ 1238695 w 7369701"/>
              <a:gd name="connsiteY226" fmla="*/ 3076820 h 6858000"/>
              <a:gd name="connsiteX227" fmla="*/ 5425627 w 7369701"/>
              <a:gd name="connsiteY227" fmla="*/ 2954192 h 6858000"/>
              <a:gd name="connsiteX228" fmla="*/ 5470770 w 7369701"/>
              <a:gd name="connsiteY228" fmla="*/ 3005435 h 6858000"/>
              <a:gd name="connsiteX229" fmla="*/ 5519779 w 7369701"/>
              <a:gd name="connsiteY229" fmla="*/ 4359223 h 6858000"/>
              <a:gd name="connsiteX230" fmla="*/ 5520293 w 7369701"/>
              <a:gd name="connsiteY230" fmla="*/ 4360602 h 6858000"/>
              <a:gd name="connsiteX231" fmla="*/ 5767221 w 7369701"/>
              <a:gd name="connsiteY231" fmla="*/ 4665564 h 6858000"/>
              <a:gd name="connsiteX232" fmla="*/ 6937169 w 7369701"/>
              <a:gd name="connsiteY232" fmla="*/ 4815941 h 6858000"/>
              <a:gd name="connsiteX233" fmla="*/ 6953922 w 7369701"/>
              <a:gd name="connsiteY233" fmla="*/ 4890068 h 6858000"/>
              <a:gd name="connsiteX234" fmla="*/ 6071359 w 7369701"/>
              <a:gd name="connsiteY234" fmla="*/ 4770770 h 6858000"/>
              <a:gd name="connsiteX235" fmla="*/ 6038839 w 7369701"/>
              <a:gd name="connsiteY235" fmla="*/ 4764474 h 6858000"/>
              <a:gd name="connsiteX236" fmla="*/ 6038706 w 7369701"/>
              <a:gd name="connsiteY236" fmla="*/ 4763847 h 6858000"/>
              <a:gd name="connsiteX237" fmla="*/ 6037784 w 7369701"/>
              <a:gd name="connsiteY237" fmla="*/ 4764270 h 6858000"/>
              <a:gd name="connsiteX238" fmla="*/ 6038839 w 7369701"/>
              <a:gd name="connsiteY238" fmla="*/ 4764474 h 6858000"/>
              <a:gd name="connsiteX239" fmla="*/ 6040338 w 7369701"/>
              <a:gd name="connsiteY239" fmla="*/ 4771418 h 6858000"/>
              <a:gd name="connsiteX240" fmla="*/ 6024488 w 7369701"/>
              <a:gd name="connsiteY240" fmla="*/ 4809903 h 6858000"/>
              <a:gd name="connsiteX241" fmla="*/ 5599771 w 7369701"/>
              <a:gd name="connsiteY241" fmla="*/ 5509652 h 6858000"/>
              <a:gd name="connsiteX242" fmla="*/ 5548843 w 7369701"/>
              <a:gd name="connsiteY242" fmla="*/ 5563845 h 6858000"/>
              <a:gd name="connsiteX243" fmla="*/ 5940952 w 7369701"/>
              <a:gd name="connsiteY243" fmla="*/ 6250028 h 6858000"/>
              <a:gd name="connsiteX244" fmla="*/ 6043441 w 7369701"/>
              <a:gd name="connsiteY244" fmla="*/ 6665847 h 6858000"/>
              <a:gd name="connsiteX245" fmla="*/ 6093432 w 7369701"/>
              <a:gd name="connsiteY245" fmla="*/ 6858000 h 6858000"/>
              <a:gd name="connsiteX246" fmla="*/ 6034344 w 7369701"/>
              <a:gd name="connsiteY246" fmla="*/ 6858000 h 6858000"/>
              <a:gd name="connsiteX247" fmla="*/ 6026679 w 7369701"/>
              <a:gd name="connsiteY247" fmla="*/ 6836959 h 6858000"/>
              <a:gd name="connsiteX248" fmla="*/ 5800441 w 7369701"/>
              <a:gd name="connsiteY248" fmla="*/ 6335286 h 6858000"/>
              <a:gd name="connsiteX249" fmla="*/ 5526562 w 7369701"/>
              <a:gd name="connsiteY249" fmla="*/ 5705388 h 6858000"/>
              <a:gd name="connsiteX250" fmla="*/ 5519640 w 7369701"/>
              <a:gd name="connsiteY250" fmla="*/ 5683774 h 6858000"/>
              <a:gd name="connsiteX251" fmla="*/ 5844559 w 7369701"/>
              <a:gd name="connsiteY251" fmla="*/ 6553349 h 6858000"/>
              <a:gd name="connsiteX252" fmla="*/ 5975994 w 7369701"/>
              <a:gd name="connsiteY252" fmla="*/ 6858000 h 6858000"/>
              <a:gd name="connsiteX253" fmla="*/ 5898547 w 7369701"/>
              <a:gd name="connsiteY253" fmla="*/ 6858000 h 6858000"/>
              <a:gd name="connsiteX254" fmla="*/ 5682041 w 7369701"/>
              <a:gd name="connsiteY254" fmla="*/ 6355860 h 6858000"/>
              <a:gd name="connsiteX255" fmla="*/ 5461758 w 7369701"/>
              <a:gd name="connsiteY255" fmla="*/ 5820220 h 6858000"/>
              <a:gd name="connsiteX256" fmla="*/ 5237282 w 7369701"/>
              <a:gd name="connsiteY256" fmla="*/ 6579086 h 6858000"/>
              <a:gd name="connsiteX257" fmla="*/ 5115009 w 7369701"/>
              <a:gd name="connsiteY257" fmla="*/ 6858000 h 6858000"/>
              <a:gd name="connsiteX258" fmla="*/ 5028074 w 7369701"/>
              <a:gd name="connsiteY258" fmla="*/ 6858000 h 6858000"/>
              <a:gd name="connsiteX259" fmla="*/ 5079508 w 7369701"/>
              <a:gd name="connsiteY259" fmla="*/ 6749074 h 6858000"/>
              <a:gd name="connsiteX260" fmla="*/ 5371846 w 7369701"/>
              <a:gd name="connsiteY260" fmla="*/ 5924413 h 6858000"/>
              <a:gd name="connsiteX261" fmla="*/ 5270512 w 7369701"/>
              <a:gd name="connsiteY261" fmla="*/ 6138975 h 6858000"/>
              <a:gd name="connsiteX262" fmla="*/ 5062409 w 7369701"/>
              <a:gd name="connsiteY262" fmla="*/ 6653544 h 6858000"/>
              <a:gd name="connsiteX263" fmla="*/ 5036628 w 7369701"/>
              <a:gd name="connsiteY263" fmla="*/ 6754247 h 6858000"/>
              <a:gd name="connsiteX264" fmla="*/ 5009112 w 7369701"/>
              <a:gd name="connsiteY264" fmla="*/ 6858000 h 6858000"/>
              <a:gd name="connsiteX265" fmla="*/ 4976679 w 7369701"/>
              <a:gd name="connsiteY265" fmla="*/ 6858000 h 6858000"/>
              <a:gd name="connsiteX266" fmla="*/ 5006537 w 7369701"/>
              <a:gd name="connsiteY266" fmla="*/ 6747068 h 6858000"/>
              <a:gd name="connsiteX267" fmla="*/ 5032723 w 7369701"/>
              <a:gd name="connsiteY267" fmla="*/ 6644957 h 6858000"/>
              <a:gd name="connsiteX268" fmla="*/ 5242949 w 7369701"/>
              <a:gd name="connsiteY268" fmla="*/ 6125175 h 6858000"/>
              <a:gd name="connsiteX269" fmla="*/ 5286321 w 7369701"/>
              <a:gd name="connsiteY269" fmla="*/ 6033555 h 6858000"/>
              <a:gd name="connsiteX270" fmla="*/ 5008210 w 7369701"/>
              <a:gd name="connsiteY270" fmla="*/ 6649194 h 6858000"/>
              <a:gd name="connsiteX271" fmla="*/ 4986321 w 7369701"/>
              <a:gd name="connsiteY271" fmla="*/ 6765687 h 6858000"/>
              <a:gd name="connsiteX272" fmla="*/ 4973474 w 7369701"/>
              <a:gd name="connsiteY272" fmla="*/ 6858000 h 6858000"/>
              <a:gd name="connsiteX273" fmla="*/ 4907178 w 7369701"/>
              <a:gd name="connsiteY273" fmla="*/ 6858000 h 6858000"/>
              <a:gd name="connsiteX274" fmla="*/ 4910810 w 7369701"/>
              <a:gd name="connsiteY274" fmla="*/ 6829660 h 6858000"/>
              <a:gd name="connsiteX275" fmla="*/ 4987461 w 7369701"/>
              <a:gd name="connsiteY275" fmla="*/ 6432994 h 6858000"/>
              <a:gd name="connsiteX276" fmla="*/ 5179262 w 7369701"/>
              <a:gd name="connsiteY276" fmla="*/ 6035044 h 6858000"/>
              <a:gd name="connsiteX277" fmla="*/ 4689678 w 7369701"/>
              <a:gd name="connsiteY277" fmla="*/ 6440241 h 6858000"/>
              <a:gd name="connsiteX278" fmla="*/ 4477543 w 7369701"/>
              <a:gd name="connsiteY278" fmla="*/ 6674836 h 6858000"/>
              <a:gd name="connsiteX279" fmla="*/ 4329957 w 7369701"/>
              <a:gd name="connsiteY279" fmla="*/ 6858000 h 6858000"/>
              <a:gd name="connsiteX280" fmla="*/ 4218595 w 7369701"/>
              <a:gd name="connsiteY280" fmla="*/ 6858000 h 6858000"/>
              <a:gd name="connsiteX281" fmla="*/ 4368888 w 7369701"/>
              <a:gd name="connsiteY281" fmla="*/ 6668412 h 6858000"/>
              <a:gd name="connsiteX282" fmla="*/ 4563091 w 7369701"/>
              <a:gd name="connsiteY282" fmla="*/ 6442508 h 6858000"/>
              <a:gd name="connsiteX283" fmla="*/ 5387324 w 7369701"/>
              <a:gd name="connsiteY283" fmla="*/ 5705830 h 6858000"/>
              <a:gd name="connsiteX284" fmla="*/ 5073620 w 7369701"/>
              <a:gd name="connsiteY284" fmla="*/ 5955437 h 6858000"/>
              <a:gd name="connsiteX285" fmla="*/ 4689789 w 7369701"/>
              <a:gd name="connsiteY285" fmla="*/ 6268382 h 6858000"/>
              <a:gd name="connsiteX286" fmla="*/ 4418722 w 7369701"/>
              <a:gd name="connsiteY286" fmla="*/ 6570886 h 6858000"/>
              <a:gd name="connsiteX287" fmla="*/ 4214944 w 7369701"/>
              <a:gd name="connsiteY287" fmla="*/ 6858000 h 6858000"/>
              <a:gd name="connsiteX288" fmla="*/ 4177898 w 7369701"/>
              <a:gd name="connsiteY288" fmla="*/ 6858000 h 6858000"/>
              <a:gd name="connsiteX289" fmla="*/ 4391597 w 7369701"/>
              <a:gd name="connsiteY289" fmla="*/ 6556370 h 6858000"/>
              <a:gd name="connsiteX290" fmla="*/ 4668889 w 7369701"/>
              <a:gd name="connsiteY290" fmla="*/ 6246399 h 6858000"/>
              <a:gd name="connsiteX291" fmla="*/ 5055427 w 7369701"/>
              <a:gd name="connsiteY291" fmla="*/ 5931476 h 6858000"/>
              <a:gd name="connsiteX292" fmla="*/ 5371814 w 7369701"/>
              <a:gd name="connsiteY292" fmla="*/ 5678975 h 6858000"/>
              <a:gd name="connsiteX293" fmla="*/ 4987918 w 7369701"/>
              <a:gd name="connsiteY293" fmla="*/ 5838701 h 6858000"/>
              <a:gd name="connsiteX294" fmla="*/ 4317146 w 7369701"/>
              <a:gd name="connsiteY294" fmla="*/ 6587716 h 6858000"/>
              <a:gd name="connsiteX295" fmla="*/ 4171627 w 7369701"/>
              <a:gd name="connsiteY295" fmla="*/ 6858000 h 6858000"/>
              <a:gd name="connsiteX296" fmla="*/ 4081585 w 7369701"/>
              <a:gd name="connsiteY296" fmla="*/ 6858000 h 6858000"/>
              <a:gd name="connsiteX297" fmla="*/ 4238603 w 7369701"/>
              <a:gd name="connsiteY297" fmla="*/ 6559341 h 6858000"/>
              <a:gd name="connsiteX298" fmla="*/ 4778333 w 7369701"/>
              <a:gd name="connsiteY298" fmla="*/ 5873626 h 6858000"/>
              <a:gd name="connsiteX299" fmla="*/ 5414185 w 7369701"/>
              <a:gd name="connsiteY299" fmla="*/ 5573882 h 6858000"/>
              <a:gd name="connsiteX300" fmla="*/ 5959648 w 7369701"/>
              <a:gd name="connsiteY300" fmla="*/ 4760797 h 6858000"/>
              <a:gd name="connsiteX301" fmla="*/ 5355019 w 7369701"/>
              <a:gd name="connsiteY301" fmla="*/ 4734672 h 6858000"/>
              <a:gd name="connsiteX302" fmla="*/ 5083565 w 7369701"/>
              <a:gd name="connsiteY302" fmla="*/ 5179121 h 6858000"/>
              <a:gd name="connsiteX303" fmla="*/ 4713577 w 7369701"/>
              <a:gd name="connsiteY303" fmla="*/ 5616803 h 6858000"/>
              <a:gd name="connsiteX304" fmla="*/ 3989559 w 7369701"/>
              <a:gd name="connsiteY304" fmla="*/ 6145945 h 6858000"/>
              <a:gd name="connsiteX305" fmla="*/ 3939824 w 7369701"/>
              <a:gd name="connsiteY305" fmla="*/ 6066900 h 6858000"/>
              <a:gd name="connsiteX306" fmla="*/ 4584537 w 7369701"/>
              <a:gd name="connsiteY306" fmla="*/ 5324826 h 6858000"/>
              <a:gd name="connsiteX307" fmla="*/ 5037105 w 7369701"/>
              <a:gd name="connsiteY307" fmla="*/ 5088765 h 6858000"/>
              <a:gd name="connsiteX308" fmla="*/ 5039930 w 7369701"/>
              <a:gd name="connsiteY308" fmla="*/ 5089585 h 6858000"/>
              <a:gd name="connsiteX309" fmla="*/ 5263764 w 7369701"/>
              <a:gd name="connsiteY309" fmla="*/ 4735525 h 6858000"/>
              <a:gd name="connsiteX310" fmla="*/ 4086300 w 7369701"/>
              <a:gd name="connsiteY310" fmla="*/ 4884599 h 6858000"/>
              <a:gd name="connsiteX311" fmla="*/ 4085485 w 7369701"/>
              <a:gd name="connsiteY311" fmla="*/ 4899070 h 6858000"/>
              <a:gd name="connsiteX312" fmla="*/ 3871915 w 7369701"/>
              <a:gd name="connsiteY312" fmla="*/ 5253645 h 6858000"/>
              <a:gd name="connsiteX313" fmla="*/ 3799374 w 7369701"/>
              <a:gd name="connsiteY313" fmla="*/ 5466127 h 6858000"/>
              <a:gd name="connsiteX314" fmla="*/ 3498850 w 7369701"/>
              <a:gd name="connsiteY314" fmla="*/ 6661888 h 6858000"/>
              <a:gd name="connsiteX315" fmla="*/ 3399216 w 7369701"/>
              <a:gd name="connsiteY315" fmla="*/ 6858000 h 6858000"/>
              <a:gd name="connsiteX316" fmla="*/ 3303688 w 7369701"/>
              <a:gd name="connsiteY316" fmla="*/ 6858000 h 6858000"/>
              <a:gd name="connsiteX317" fmla="*/ 3391774 w 7369701"/>
              <a:gd name="connsiteY317" fmla="*/ 6697181 h 6858000"/>
              <a:gd name="connsiteX318" fmla="*/ 3735540 w 7369701"/>
              <a:gd name="connsiteY318" fmla="*/ 5546923 h 6858000"/>
              <a:gd name="connsiteX319" fmla="*/ 3729438 w 7369701"/>
              <a:gd name="connsiteY319" fmla="*/ 5569058 h 6858000"/>
              <a:gd name="connsiteX320" fmla="*/ 3707782 w 7369701"/>
              <a:gd name="connsiteY320" fmla="*/ 5644908 h 6858000"/>
              <a:gd name="connsiteX321" fmla="*/ 3583827 w 7369701"/>
              <a:gd name="connsiteY321" fmla="*/ 6039215 h 6858000"/>
              <a:gd name="connsiteX322" fmla="*/ 3547861 w 7369701"/>
              <a:gd name="connsiteY322" fmla="*/ 6129609 h 6858000"/>
              <a:gd name="connsiteX323" fmla="*/ 3490905 w 7369701"/>
              <a:gd name="connsiteY323" fmla="*/ 6277660 h 6858000"/>
              <a:gd name="connsiteX324" fmla="*/ 3455859 w 7369701"/>
              <a:gd name="connsiteY324" fmla="*/ 6391301 h 6858000"/>
              <a:gd name="connsiteX325" fmla="*/ 3429112 w 7369701"/>
              <a:gd name="connsiteY325" fmla="*/ 6479469 h 6858000"/>
              <a:gd name="connsiteX326" fmla="*/ 3304862 w 7369701"/>
              <a:gd name="connsiteY326" fmla="*/ 6796476 h 6858000"/>
              <a:gd name="connsiteX327" fmla="*/ 3276071 w 7369701"/>
              <a:gd name="connsiteY327" fmla="*/ 6858000 h 6858000"/>
              <a:gd name="connsiteX328" fmla="*/ 3240805 w 7369701"/>
              <a:gd name="connsiteY328" fmla="*/ 6858000 h 6858000"/>
              <a:gd name="connsiteX329" fmla="*/ 3275917 w 7369701"/>
              <a:gd name="connsiteY329" fmla="*/ 6783192 h 6858000"/>
              <a:gd name="connsiteX330" fmla="*/ 3399358 w 7369701"/>
              <a:gd name="connsiteY330" fmla="*/ 6469011 h 6858000"/>
              <a:gd name="connsiteX331" fmla="*/ 3425650 w 7369701"/>
              <a:gd name="connsiteY331" fmla="*/ 6381333 h 6858000"/>
              <a:gd name="connsiteX332" fmla="*/ 3460661 w 7369701"/>
              <a:gd name="connsiteY332" fmla="*/ 6266763 h 6858000"/>
              <a:gd name="connsiteX333" fmla="*/ 3518021 w 7369701"/>
              <a:gd name="connsiteY333" fmla="*/ 6117298 h 6858000"/>
              <a:gd name="connsiteX334" fmla="*/ 3554035 w 7369701"/>
              <a:gd name="connsiteY334" fmla="*/ 6027832 h 6858000"/>
              <a:gd name="connsiteX335" fmla="*/ 3677174 w 7369701"/>
              <a:gd name="connsiteY335" fmla="*/ 5636351 h 6858000"/>
              <a:gd name="connsiteX336" fmla="*/ 3698819 w 7369701"/>
              <a:gd name="connsiteY336" fmla="*/ 5560503 h 6858000"/>
              <a:gd name="connsiteX337" fmla="*/ 3702094 w 7369701"/>
              <a:gd name="connsiteY337" fmla="*/ 5549194 h 6858000"/>
              <a:gd name="connsiteX338" fmla="*/ 3398355 w 7369701"/>
              <a:gd name="connsiteY338" fmla="*/ 6094603 h 6858000"/>
              <a:gd name="connsiteX339" fmla="*/ 3193941 w 7369701"/>
              <a:gd name="connsiteY339" fmla="*/ 6798775 h 6858000"/>
              <a:gd name="connsiteX340" fmla="*/ 3184140 w 7369701"/>
              <a:gd name="connsiteY340" fmla="*/ 6858000 h 6858000"/>
              <a:gd name="connsiteX341" fmla="*/ 3099978 w 7369701"/>
              <a:gd name="connsiteY341" fmla="*/ 6858000 h 6858000"/>
              <a:gd name="connsiteX342" fmla="*/ 3101556 w 7369701"/>
              <a:gd name="connsiteY342" fmla="*/ 6843337 h 6858000"/>
              <a:gd name="connsiteX343" fmla="*/ 3370162 w 7369701"/>
              <a:gd name="connsiteY343" fmla="*/ 5785550 h 6858000"/>
              <a:gd name="connsiteX344" fmla="*/ 3746477 w 7369701"/>
              <a:gd name="connsiteY344" fmla="*/ 5377889 h 6858000"/>
              <a:gd name="connsiteX345" fmla="*/ 3863399 w 7369701"/>
              <a:gd name="connsiteY345" fmla="*/ 5087257 h 6858000"/>
              <a:gd name="connsiteX346" fmla="*/ 3968712 w 7369701"/>
              <a:gd name="connsiteY346" fmla="*/ 4913989 h 6858000"/>
              <a:gd name="connsiteX347" fmla="*/ 2792390 w 7369701"/>
              <a:gd name="connsiteY347" fmla="*/ 5382974 h 6858000"/>
              <a:gd name="connsiteX348" fmla="*/ 2714982 w 7369701"/>
              <a:gd name="connsiteY348" fmla="*/ 5427051 h 6858000"/>
              <a:gd name="connsiteX349" fmla="*/ 2813361 w 7369701"/>
              <a:gd name="connsiteY349" fmla="*/ 6023912 h 6858000"/>
              <a:gd name="connsiteX350" fmla="*/ 2688430 w 7369701"/>
              <a:gd name="connsiteY350" fmla="*/ 6801564 h 6858000"/>
              <a:gd name="connsiteX351" fmla="*/ 2629626 w 7369701"/>
              <a:gd name="connsiteY351" fmla="*/ 6763394 h 6858000"/>
              <a:gd name="connsiteX352" fmla="*/ 2565328 w 7369701"/>
              <a:gd name="connsiteY352" fmla="*/ 5516399 h 6858000"/>
              <a:gd name="connsiteX353" fmla="*/ 1922999 w 7369701"/>
              <a:gd name="connsiteY353" fmla="*/ 5980343 h 6858000"/>
              <a:gd name="connsiteX354" fmla="*/ 1950261 w 7369701"/>
              <a:gd name="connsiteY354" fmla="*/ 6405858 h 6858000"/>
              <a:gd name="connsiteX355" fmla="*/ 2365554 w 7369701"/>
              <a:gd name="connsiteY355" fmla="*/ 6759107 h 6858000"/>
              <a:gd name="connsiteX356" fmla="*/ 2424142 w 7369701"/>
              <a:gd name="connsiteY356" fmla="*/ 6858000 h 6858000"/>
              <a:gd name="connsiteX357" fmla="*/ 2395994 w 7369701"/>
              <a:gd name="connsiteY357" fmla="*/ 6858000 h 6858000"/>
              <a:gd name="connsiteX358" fmla="*/ 2392863 w 7369701"/>
              <a:gd name="connsiteY358" fmla="*/ 6852964 h 6858000"/>
              <a:gd name="connsiteX359" fmla="*/ 2017589 w 7369701"/>
              <a:gd name="connsiteY359" fmla="*/ 6493982 h 6858000"/>
              <a:gd name="connsiteX360" fmla="*/ 2147336 w 7369701"/>
              <a:gd name="connsiteY360" fmla="*/ 6594052 h 6858000"/>
              <a:gd name="connsiteX361" fmla="*/ 2207047 w 7369701"/>
              <a:gd name="connsiteY361" fmla="*/ 6654540 h 6858000"/>
              <a:gd name="connsiteX362" fmla="*/ 2299106 w 7369701"/>
              <a:gd name="connsiteY362" fmla="*/ 6778931 h 6858000"/>
              <a:gd name="connsiteX363" fmla="*/ 2314430 w 7369701"/>
              <a:gd name="connsiteY363" fmla="*/ 6801144 h 6858000"/>
              <a:gd name="connsiteX364" fmla="*/ 2352406 w 7369701"/>
              <a:gd name="connsiteY364" fmla="*/ 6858000 h 6858000"/>
              <a:gd name="connsiteX365" fmla="*/ 2314492 w 7369701"/>
              <a:gd name="connsiteY365" fmla="*/ 6858000 h 6858000"/>
              <a:gd name="connsiteX366" fmla="*/ 2288095 w 7369701"/>
              <a:gd name="connsiteY366" fmla="*/ 6818030 h 6858000"/>
              <a:gd name="connsiteX367" fmla="*/ 2272768 w 7369701"/>
              <a:gd name="connsiteY367" fmla="*/ 6795822 h 6858000"/>
              <a:gd name="connsiteX368" fmla="*/ 2182715 w 7369701"/>
              <a:gd name="connsiteY368" fmla="*/ 6675071 h 6858000"/>
              <a:gd name="connsiteX369" fmla="*/ 2032061 w 7369701"/>
              <a:gd name="connsiteY369" fmla="*/ 6541380 h 6858000"/>
              <a:gd name="connsiteX370" fmla="*/ 2257220 w 7369701"/>
              <a:gd name="connsiteY370" fmla="*/ 6826257 h 6858000"/>
              <a:gd name="connsiteX371" fmla="*/ 2281324 w 7369701"/>
              <a:gd name="connsiteY371" fmla="*/ 6858000 h 6858000"/>
              <a:gd name="connsiteX372" fmla="*/ 2242860 w 7369701"/>
              <a:gd name="connsiteY372" fmla="*/ 6858000 h 6858000"/>
              <a:gd name="connsiteX373" fmla="*/ 2232818 w 7369701"/>
              <a:gd name="connsiteY373" fmla="*/ 6844926 h 6858000"/>
              <a:gd name="connsiteX374" fmla="*/ 1990172 w 7369701"/>
              <a:gd name="connsiteY374" fmla="*/ 6542121 h 6858000"/>
              <a:gd name="connsiteX375" fmla="*/ 2124090 w 7369701"/>
              <a:gd name="connsiteY375" fmla="*/ 6761017 h 6858000"/>
              <a:gd name="connsiteX376" fmla="*/ 2200380 w 7369701"/>
              <a:gd name="connsiteY376" fmla="*/ 6858000 h 6858000"/>
              <a:gd name="connsiteX377" fmla="*/ 2147507 w 7369701"/>
              <a:gd name="connsiteY377" fmla="*/ 6858000 h 6858000"/>
              <a:gd name="connsiteX378" fmla="*/ 2070668 w 7369701"/>
              <a:gd name="connsiteY378" fmla="*/ 6761520 h 6858000"/>
              <a:gd name="connsiteX379" fmla="*/ 1975142 w 7369701"/>
              <a:gd name="connsiteY379" fmla="*/ 6585570 h 6858000"/>
              <a:gd name="connsiteX380" fmla="*/ 2050035 w 7369701"/>
              <a:gd name="connsiteY380" fmla="*/ 6813345 h 6858000"/>
              <a:gd name="connsiteX381" fmla="*/ 2063025 w 7369701"/>
              <a:gd name="connsiteY381" fmla="*/ 6858000 h 6858000"/>
              <a:gd name="connsiteX382" fmla="*/ 2021675 w 7369701"/>
              <a:gd name="connsiteY382" fmla="*/ 6858000 h 6858000"/>
              <a:gd name="connsiteX383" fmla="*/ 2019308 w 7369701"/>
              <a:gd name="connsiteY383" fmla="*/ 6847118 h 6858000"/>
              <a:gd name="connsiteX384" fmla="*/ 1938835 w 7369701"/>
              <a:gd name="connsiteY384" fmla="*/ 6551160 h 6858000"/>
              <a:gd name="connsiteX385" fmla="*/ 1953230 w 7369701"/>
              <a:gd name="connsiteY385" fmla="*/ 6759699 h 6858000"/>
              <a:gd name="connsiteX386" fmla="*/ 1956763 w 7369701"/>
              <a:gd name="connsiteY386" fmla="*/ 6778191 h 6858000"/>
              <a:gd name="connsiteX387" fmla="*/ 1967925 w 7369701"/>
              <a:gd name="connsiteY387" fmla="*/ 6858000 h 6858000"/>
              <a:gd name="connsiteX388" fmla="*/ 1936622 w 7369701"/>
              <a:gd name="connsiteY388" fmla="*/ 6858000 h 6858000"/>
              <a:gd name="connsiteX389" fmla="*/ 1926261 w 7369701"/>
              <a:gd name="connsiteY389" fmla="*/ 6784064 h 6858000"/>
              <a:gd name="connsiteX390" fmla="*/ 1922724 w 7369701"/>
              <a:gd name="connsiteY390" fmla="*/ 6765577 h 6858000"/>
              <a:gd name="connsiteX391" fmla="*/ 1904650 w 7369701"/>
              <a:gd name="connsiteY391" fmla="*/ 6639616 h 6858000"/>
              <a:gd name="connsiteX392" fmla="*/ 1885273 w 7369701"/>
              <a:gd name="connsiteY392" fmla="*/ 6858000 h 6858000"/>
              <a:gd name="connsiteX393" fmla="*/ 1854363 w 7369701"/>
              <a:gd name="connsiteY393" fmla="*/ 6858000 h 6858000"/>
              <a:gd name="connsiteX394" fmla="*/ 1880391 w 7369701"/>
              <a:gd name="connsiteY394" fmla="*/ 6603796 h 6858000"/>
              <a:gd name="connsiteX395" fmla="*/ 1818273 w 7369701"/>
              <a:gd name="connsiteY395" fmla="*/ 6715729 h 6858000"/>
              <a:gd name="connsiteX396" fmla="*/ 1794691 w 7369701"/>
              <a:gd name="connsiteY396" fmla="*/ 6843239 h 6858000"/>
              <a:gd name="connsiteX397" fmla="*/ 1794914 w 7369701"/>
              <a:gd name="connsiteY397" fmla="*/ 6858000 h 6858000"/>
              <a:gd name="connsiteX398" fmla="*/ 1746128 w 7369701"/>
              <a:gd name="connsiteY398" fmla="*/ 6858000 h 6858000"/>
              <a:gd name="connsiteX399" fmla="*/ 1753934 w 7369701"/>
              <a:gd name="connsiteY399" fmla="*/ 6724796 h 6858000"/>
              <a:gd name="connsiteX400" fmla="*/ 1792053 w 7369701"/>
              <a:gd name="connsiteY400" fmla="*/ 6572396 h 6858000"/>
              <a:gd name="connsiteX401" fmla="*/ 1862248 w 7369701"/>
              <a:gd name="connsiteY401" fmla="*/ 6266397 h 6858000"/>
              <a:gd name="connsiteX402" fmla="*/ 1862250 w 7369701"/>
              <a:gd name="connsiteY402" fmla="*/ 6033531 h 6858000"/>
              <a:gd name="connsiteX403" fmla="*/ 1211999 w 7369701"/>
              <a:gd name="connsiteY403" fmla="*/ 6683610 h 6858000"/>
              <a:gd name="connsiteX404" fmla="*/ 1213266 w 7369701"/>
              <a:gd name="connsiteY404" fmla="*/ 6691947 h 6858000"/>
              <a:gd name="connsiteX405" fmla="*/ 1203370 w 7369701"/>
              <a:gd name="connsiteY405" fmla="*/ 6850676 h 6858000"/>
              <a:gd name="connsiteX406" fmla="*/ 1203671 w 7369701"/>
              <a:gd name="connsiteY406" fmla="*/ 6858000 h 6858000"/>
              <a:gd name="connsiteX407" fmla="*/ 1143180 w 7369701"/>
              <a:gd name="connsiteY407" fmla="*/ 6858000 h 6858000"/>
              <a:gd name="connsiteX408" fmla="*/ 1142176 w 7369701"/>
              <a:gd name="connsiteY408" fmla="*/ 6766045 h 6858000"/>
              <a:gd name="connsiteX409" fmla="*/ 1067484 w 7369701"/>
              <a:gd name="connsiteY409" fmla="*/ 6858000 h 6858000"/>
              <a:gd name="connsiteX410" fmla="*/ 953928 w 7369701"/>
              <a:gd name="connsiteY410" fmla="*/ 6858000 h 6858000"/>
              <a:gd name="connsiteX411" fmla="*/ 959715 w 7369701"/>
              <a:gd name="connsiteY411" fmla="*/ 6850185 h 6858000"/>
              <a:gd name="connsiteX412" fmla="*/ 1483788 w 7369701"/>
              <a:gd name="connsiteY412" fmla="*/ 6259174 h 6858000"/>
              <a:gd name="connsiteX413" fmla="*/ 1100671 w 7369701"/>
              <a:gd name="connsiteY413" fmla="*/ 6252137 h 6858000"/>
              <a:gd name="connsiteX414" fmla="*/ 1090144 w 7369701"/>
              <a:gd name="connsiteY414" fmla="*/ 6256748 h 6858000"/>
              <a:gd name="connsiteX415" fmla="*/ 1095872 w 7369701"/>
              <a:gd name="connsiteY415" fmla="*/ 6271892 h 6858000"/>
              <a:gd name="connsiteX416" fmla="*/ 262785 w 7369701"/>
              <a:gd name="connsiteY416" fmla="*/ 6845450 h 6858000"/>
              <a:gd name="connsiteX417" fmla="*/ 209968 w 7369701"/>
              <a:gd name="connsiteY417" fmla="*/ 6770713 h 6858000"/>
              <a:gd name="connsiteX418" fmla="*/ 873460 w 7369701"/>
              <a:gd name="connsiteY418" fmla="*/ 6253768 h 6858000"/>
              <a:gd name="connsiteX419" fmla="*/ 192686 w 7369701"/>
              <a:gd name="connsiteY419" fmla="*/ 5849257 h 6858000"/>
              <a:gd name="connsiteX420" fmla="*/ 4696 w 7369701"/>
              <a:gd name="connsiteY420" fmla="*/ 5697668 h 6858000"/>
              <a:gd name="connsiteX421" fmla="*/ 0 w 7369701"/>
              <a:gd name="connsiteY421" fmla="*/ 5689984 h 6858000"/>
              <a:gd name="connsiteX422" fmla="*/ 0 w 7369701"/>
              <a:gd name="connsiteY422" fmla="*/ 5513472 h 6858000"/>
              <a:gd name="connsiteX423" fmla="*/ 174101 w 7369701"/>
              <a:gd name="connsiteY423" fmla="*/ 5620277 h 6858000"/>
              <a:gd name="connsiteX424" fmla="*/ 891800 w 7369701"/>
              <a:gd name="connsiteY424" fmla="*/ 6036935 h 6858000"/>
              <a:gd name="connsiteX425" fmla="*/ 1072219 w 7369701"/>
              <a:gd name="connsiteY425" fmla="*/ 6169443 h 6858000"/>
              <a:gd name="connsiteX426" fmla="*/ 1074117 w 7369701"/>
              <a:gd name="connsiteY426" fmla="*/ 6170301 h 6858000"/>
              <a:gd name="connsiteX427" fmla="*/ 1083114 w 7369701"/>
              <a:gd name="connsiteY427" fmla="*/ 6174131 h 6858000"/>
              <a:gd name="connsiteX428" fmla="*/ 1543010 w 7369701"/>
              <a:gd name="connsiteY428" fmla="*/ 6191140 h 6858000"/>
              <a:gd name="connsiteX429" fmla="*/ 1551080 w 7369701"/>
              <a:gd name="connsiteY429" fmla="*/ 6195006 h 6858000"/>
              <a:gd name="connsiteX430" fmla="*/ 2345443 w 7369701"/>
              <a:gd name="connsiteY430" fmla="*/ 5549882 h 6858000"/>
              <a:gd name="connsiteX431" fmla="*/ 1721499 w 7369701"/>
              <a:gd name="connsiteY431" fmla="*/ 5599969 h 6858000"/>
              <a:gd name="connsiteX432" fmla="*/ 767716 w 7369701"/>
              <a:gd name="connsiteY432" fmla="*/ 5472768 h 6858000"/>
              <a:gd name="connsiteX433" fmla="*/ 722147 w 7369701"/>
              <a:gd name="connsiteY433" fmla="*/ 5393091 h 6858000"/>
              <a:gd name="connsiteX434" fmla="*/ 1485552 w 7369701"/>
              <a:gd name="connsiteY434" fmla="*/ 5313202 h 6858000"/>
              <a:gd name="connsiteX435" fmla="*/ 2143004 w 7369701"/>
              <a:gd name="connsiteY435" fmla="*/ 5402420 h 6858000"/>
              <a:gd name="connsiteX436" fmla="*/ 1933391 w 7369701"/>
              <a:gd name="connsiteY436" fmla="*/ 5156971 h 6858000"/>
              <a:gd name="connsiteX437" fmla="*/ 1827118 w 7369701"/>
              <a:gd name="connsiteY437" fmla="*/ 4968410 h 6858000"/>
              <a:gd name="connsiteX438" fmla="*/ 1837349 w 7369701"/>
              <a:gd name="connsiteY438" fmla="*/ 4956357 h 6858000"/>
              <a:gd name="connsiteX439" fmla="*/ 2162835 w 7369701"/>
              <a:gd name="connsiteY439" fmla="*/ 5187853 h 6858000"/>
              <a:gd name="connsiteX440" fmla="*/ 2257167 w 7369701"/>
              <a:gd name="connsiteY440" fmla="*/ 5462123 h 6858000"/>
              <a:gd name="connsiteX441" fmla="*/ 2261598 w 7369701"/>
              <a:gd name="connsiteY441" fmla="*/ 5467998 h 6858000"/>
              <a:gd name="connsiteX442" fmla="*/ 2437177 w 7369701"/>
              <a:gd name="connsiteY442" fmla="*/ 5479608 h 6858000"/>
              <a:gd name="connsiteX443" fmla="*/ 2445247 w 7369701"/>
              <a:gd name="connsiteY443" fmla="*/ 5483476 h 6858000"/>
              <a:gd name="connsiteX444" fmla="*/ 2743626 w 7369701"/>
              <a:gd name="connsiteY444" fmla="*/ 5304819 h 6858000"/>
              <a:gd name="connsiteX445" fmla="*/ 3048102 w 7369701"/>
              <a:gd name="connsiteY445" fmla="*/ 5150595 h 6858000"/>
              <a:gd name="connsiteX446" fmla="*/ 1799414 w 7369701"/>
              <a:gd name="connsiteY446" fmla="*/ 4694732 h 6858000"/>
              <a:gd name="connsiteX447" fmla="*/ 1771735 w 7369701"/>
              <a:gd name="connsiteY447" fmla="*/ 4619929 h 6858000"/>
              <a:gd name="connsiteX448" fmla="*/ 3104273 w 7369701"/>
              <a:gd name="connsiteY448" fmla="*/ 5076159 h 6858000"/>
              <a:gd name="connsiteX449" fmla="*/ 3113245 w 7369701"/>
              <a:gd name="connsiteY449" fmla="*/ 5090705 h 6858000"/>
              <a:gd name="connsiteX450" fmla="*/ 3126294 w 7369701"/>
              <a:gd name="connsiteY450" fmla="*/ 5114400 h 6858000"/>
              <a:gd name="connsiteX451" fmla="*/ 3937433 w 7369701"/>
              <a:gd name="connsiteY451" fmla="*/ 4830473 h 6858000"/>
              <a:gd name="connsiteX452" fmla="*/ 3590475 w 7369701"/>
              <a:gd name="connsiteY452" fmla="*/ 4597974 h 6858000"/>
              <a:gd name="connsiteX453" fmla="*/ 3100264 w 7369701"/>
              <a:gd name="connsiteY453" fmla="*/ 4579845 h 6858000"/>
              <a:gd name="connsiteX454" fmla="*/ 2183576 w 7369701"/>
              <a:gd name="connsiteY454" fmla="*/ 4227150 h 6858000"/>
              <a:gd name="connsiteX455" fmla="*/ 2151029 w 7369701"/>
              <a:gd name="connsiteY455" fmla="*/ 4146947 h 6858000"/>
              <a:gd name="connsiteX456" fmla="*/ 3563434 w 7369701"/>
              <a:gd name="connsiteY456" fmla="*/ 4469115 h 6858000"/>
              <a:gd name="connsiteX457" fmla="*/ 3177952 w 7369701"/>
              <a:gd name="connsiteY457" fmla="*/ 3657386 h 6858000"/>
              <a:gd name="connsiteX458" fmla="*/ 3189263 w 7369701"/>
              <a:gd name="connsiteY458" fmla="*/ 3625726 h 6858000"/>
              <a:gd name="connsiteX459" fmla="*/ 3560912 w 7369701"/>
              <a:gd name="connsiteY459" fmla="*/ 4079863 h 6858000"/>
              <a:gd name="connsiteX460" fmla="*/ 3626636 w 7369701"/>
              <a:gd name="connsiteY460" fmla="*/ 4512230 h 6858000"/>
              <a:gd name="connsiteX461" fmla="*/ 3653088 w 7369701"/>
              <a:gd name="connsiteY461" fmla="*/ 4521417 h 6858000"/>
              <a:gd name="connsiteX462" fmla="*/ 3988128 w 7369701"/>
              <a:gd name="connsiteY462" fmla="*/ 4817267 h 6858000"/>
              <a:gd name="connsiteX463" fmla="*/ 4830582 w 7369701"/>
              <a:gd name="connsiteY463" fmla="*/ 4676000 h 6858000"/>
              <a:gd name="connsiteX464" fmla="*/ 4830100 w 7369701"/>
              <a:gd name="connsiteY464" fmla="*/ 4675554 h 6858000"/>
              <a:gd name="connsiteX465" fmla="*/ 4036318 w 7369701"/>
              <a:gd name="connsiteY465" fmla="*/ 4147013 h 6858000"/>
              <a:gd name="connsiteX466" fmla="*/ 3432098 w 7369701"/>
              <a:gd name="connsiteY466" fmla="*/ 3537312 h 6858000"/>
              <a:gd name="connsiteX467" fmla="*/ 3446761 w 7369701"/>
              <a:gd name="connsiteY467" fmla="*/ 3461278 h 6858000"/>
              <a:gd name="connsiteX468" fmla="*/ 4419733 w 7369701"/>
              <a:gd name="connsiteY468" fmla="*/ 3963555 h 6858000"/>
              <a:gd name="connsiteX469" fmla="*/ 4781371 w 7369701"/>
              <a:gd name="connsiteY469" fmla="*/ 4458604 h 6858000"/>
              <a:gd name="connsiteX470" fmla="*/ 4780440 w 7369701"/>
              <a:gd name="connsiteY470" fmla="*/ 4470290 h 6858000"/>
              <a:gd name="connsiteX471" fmla="*/ 4898954 w 7369701"/>
              <a:gd name="connsiteY471" fmla="*/ 4662092 h 6858000"/>
              <a:gd name="connsiteX472" fmla="*/ 4900699 w 7369701"/>
              <a:gd name="connsiteY472" fmla="*/ 4670867 h 6858000"/>
              <a:gd name="connsiteX473" fmla="*/ 5714511 w 7369701"/>
              <a:gd name="connsiteY473" fmla="*/ 4663483 h 6858000"/>
              <a:gd name="connsiteX474" fmla="*/ 5464793 w 7369701"/>
              <a:gd name="connsiteY474" fmla="*/ 4393556 h 6858000"/>
              <a:gd name="connsiteX475" fmla="*/ 5461897 w 7369701"/>
              <a:gd name="connsiteY475" fmla="*/ 4390879 h 6858000"/>
              <a:gd name="connsiteX476" fmla="*/ 4294126 w 7369701"/>
              <a:gd name="connsiteY476" fmla="*/ 3303048 h 6858000"/>
              <a:gd name="connsiteX477" fmla="*/ 4305321 w 7369701"/>
              <a:gd name="connsiteY477" fmla="*/ 3256953 h 6858000"/>
              <a:gd name="connsiteX478" fmla="*/ 4949299 w 7369701"/>
              <a:gd name="connsiteY478" fmla="*/ 3766336 h 6858000"/>
              <a:gd name="connsiteX479" fmla="*/ 5291452 w 7369701"/>
              <a:gd name="connsiteY479" fmla="*/ 4076801 h 6858000"/>
              <a:gd name="connsiteX480" fmla="*/ 5434998 w 7369701"/>
              <a:gd name="connsiteY480" fmla="*/ 4254100 h 6858000"/>
              <a:gd name="connsiteX481" fmla="*/ 5351015 w 7369701"/>
              <a:gd name="connsiteY481" fmla="*/ 3760989 h 6858000"/>
              <a:gd name="connsiteX482" fmla="*/ 5413780 w 7369701"/>
              <a:gd name="connsiteY482" fmla="*/ 2966265 h 6858000"/>
              <a:gd name="connsiteX483" fmla="*/ 5425627 w 7369701"/>
              <a:gd name="connsiteY483" fmla="*/ 2954192 h 6858000"/>
              <a:gd name="connsiteX484" fmla="*/ 6604735 w 7369701"/>
              <a:gd name="connsiteY484" fmla="*/ 2041381 h 6858000"/>
              <a:gd name="connsiteX485" fmla="*/ 7204487 w 7369701"/>
              <a:gd name="connsiteY485" fmla="*/ 2742112 h 6858000"/>
              <a:gd name="connsiteX486" fmla="*/ 7131592 w 7369701"/>
              <a:gd name="connsiteY486" fmla="*/ 2672096 h 6858000"/>
              <a:gd name="connsiteX487" fmla="*/ 6996344 w 7369701"/>
              <a:gd name="connsiteY487" fmla="*/ 2518310 h 6858000"/>
              <a:gd name="connsiteX488" fmla="*/ 6735495 w 7369701"/>
              <a:gd name="connsiteY488" fmla="*/ 2196890 h 6858000"/>
              <a:gd name="connsiteX489" fmla="*/ 6721901 w 7369701"/>
              <a:gd name="connsiteY489" fmla="*/ 2179274 h 6858000"/>
              <a:gd name="connsiteX490" fmla="*/ 6604735 w 7369701"/>
              <a:gd name="connsiteY490" fmla="*/ 2041381 h 6858000"/>
              <a:gd name="connsiteX491" fmla="*/ 6591670 w 7369701"/>
              <a:gd name="connsiteY491" fmla="*/ 1988277 h 6858000"/>
              <a:gd name="connsiteX492" fmla="*/ 6747349 w 7369701"/>
              <a:gd name="connsiteY492" fmla="*/ 2160069 h 6858000"/>
              <a:gd name="connsiteX493" fmla="*/ 6760943 w 7369701"/>
              <a:gd name="connsiteY493" fmla="*/ 2177686 h 6858000"/>
              <a:gd name="connsiteX494" fmla="*/ 7021065 w 7369701"/>
              <a:gd name="connsiteY494" fmla="*/ 2498102 h 6858000"/>
              <a:gd name="connsiteX495" fmla="*/ 7155223 w 7369701"/>
              <a:gd name="connsiteY495" fmla="*/ 2650386 h 6858000"/>
              <a:gd name="connsiteX496" fmla="*/ 7203167 w 7369701"/>
              <a:gd name="connsiteY496" fmla="*/ 2697288 h 6858000"/>
              <a:gd name="connsiteX497" fmla="*/ 6937703 w 7369701"/>
              <a:gd name="connsiteY497" fmla="*/ 2321981 h 6858000"/>
              <a:gd name="connsiteX498" fmla="*/ 6591670 w 7369701"/>
              <a:gd name="connsiteY498" fmla="*/ 1988277 h 6858000"/>
              <a:gd name="connsiteX499" fmla="*/ 5798671 w 7369701"/>
              <a:gd name="connsiteY499" fmla="*/ 1981601 h 6858000"/>
              <a:gd name="connsiteX500" fmla="*/ 5754709 w 7369701"/>
              <a:gd name="connsiteY500" fmla="*/ 2071454 h 6858000"/>
              <a:gd name="connsiteX501" fmla="*/ 5763044 w 7369701"/>
              <a:gd name="connsiteY501" fmla="*/ 2842206 h 6858000"/>
              <a:gd name="connsiteX502" fmla="*/ 5764974 w 7369701"/>
              <a:gd name="connsiteY502" fmla="*/ 2799609 h 6858000"/>
              <a:gd name="connsiteX503" fmla="*/ 5767665 w 7369701"/>
              <a:gd name="connsiteY503" fmla="*/ 2666409 h 6858000"/>
              <a:gd name="connsiteX504" fmla="*/ 5763055 w 7369701"/>
              <a:gd name="connsiteY504" fmla="*/ 2579705 h 6858000"/>
              <a:gd name="connsiteX505" fmla="*/ 5758079 w 7369701"/>
              <a:gd name="connsiteY505" fmla="*/ 2492508 h 6858000"/>
              <a:gd name="connsiteX506" fmla="*/ 5779325 w 7369701"/>
              <a:gd name="connsiteY506" fmla="*/ 2197069 h 6858000"/>
              <a:gd name="connsiteX507" fmla="*/ 5798671 w 7369701"/>
              <a:gd name="connsiteY507" fmla="*/ 1981601 h 6858000"/>
              <a:gd name="connsiteX508" fmla="*/ 5829202 w 7369701"/>
              <a:gd name="connsiteY508" fmla="*/ 1971679 h 6858000"/>
              <a:gd name="connsiteX509" fmla="*/ 5809558 w 7369701"/>
              <a:gd name="connsiteY509" fmla="*/ 2198043 h 6858000"/>
              <a:gd name="connsiteX510" fmla="*/ 5788653 w 7369701"/>
              <a:gd name="connsiteY510" fmla="*/ 2489430 h 6858000"/>
              <a:gd name="connsiteX511" fmla="*/ 5793439 w 7369701"/>
              <a:gd name="connsiteY511" fmla="*/ 2575235 h 6858000"/>
              <a:gd name="connsiteX512" fmla="*/ 5796837 w 7369701"/>
              <a:gd name="connsiteY512" fmla="*/ 2637633 h 6858000"/>
              <a:gd name="connsiteX513" fmla="*/ 5818614 w 7369701"/>
              <a:gd name="connsiteY513" fmla="*/ 2473055 h 6858000"/>
              <a:gd name="connsiteX514" fmla="*/ 5829202 w 7369701"/>
              <a:gd name="connsiteY514" fmla="*/ 1971679 h 6858000"/>
              <a:gd name="connsiteX515" fmla="*/ 5911389 w 7369701"/>
              <a:gd name="connsiteY515" fmla="*/ 1898371 h 6858000"/>
              <a:gd name="connsiteX516" fmla="*/ 6237627 w 7369701"/>
              <a:gd name="connsiteY516" fmla="*/ 2231921 h 6858000"/>
              <a:gd name="connsiteX517" fmla="*/ 5911389 w 7369701"/>
              <a:gd name="connsiteY517" fmla="*/ 1898371 h 6858000"/>
              <a:gd name="connsiteX518" fmla="*/ 6944437 w 7369701"/>
              <a:gd name="connsiteY518" fmla="*/ 1575402 h 6858000"/>
              <a:gd name="connsiteX519" fmla="*/ 6304730 w 7369701"/>
              <a:gd name="connsiteY519" fmla="*/ 1766654 h 6858000"/>
              <a:gd name="connsiteX520" fmla="*/ 6944437 w 7369701"/>
              <a:gd name="connsiteY520" fmla="*/ 1575402 h 6858000"/>
              <a:gd name="connsiteX521" fmla="*/ 7019523 w 7369701"/>
              <a:gd name="connsiteY521" fmla="*/ 1519450 h 6858000"/>
              <a:gd name="connsiteX522" fmla="*/ 6298091 w 7369701"/>
              <a:gd name="connsiteY522" fmla="*/ 1737122 h 6858000"/>
              <a:gd name="connsiteX523" fmla="*/ 7019523 w 7369701"/>
              <a:gd name="connsiteY523" fmla="*/ 1519450 h 6858000"/>
              <a:gd name="connsiteX524" fmla="*/ 2399523 w 7369701"/>
              <a:gd name="connsiteY524" fmla="*/ 1428234 h 6858000"/>
              <a:gd name="connsiteX525" fmla="*/ 2224982 w 7369701"/>
              <a:gd name="connsiteY525" fmla="*/ 1826201 h 6858000"/>
              <a:gd name="connsiteX526" fmla="*/ 2096099 w 7369701"/>
              <a:gd name="connsiteY526" fmla="*/ 2345900 h 6858000"/>
              <a:gd name="connsiteX527" fmla="*/ 2283317 w 7369701"/>
              <a:gd name="connsiteY527" fmla="*/ 1796925 h 6858000"/>
              <a:gd name="connsiteX528" fmla="*/ 2399523 w 7369701"/>
              <a:gd name="connsiteY528" fmla="*/ 1428234 h 6858000"/>
              <a:gd name="connsiteX529" fmla="*/ 2448558 w 7369701"/>
              <a:gd name="connsiteY529" fmla="*/ 1373435 h 6858000"/>
              <a:gd name="connsiteX530" fmla="*/ 2312521 w 7369701"/>
              <a:gd name="connsiteY530" fmla="*/ 1806140 h 6858000"/>
              <a:gd name="connsiteX531" fmla="*/ 2127533 w 7369701"/>
              <a:gd name="connsiteY531" fmla="*/ 2348380 h 6858000"/>
              <a:gd name="connsiteX532" fmla="*/ 2358080 w 7369701"/>
              <a:gd name="connsiteY532" fmla="*/ 1866134 h 6858000"/>
              <a:gd name="connsiteX533" fmla="*/ 2407436 w 7369701"/>
              <a:gd name="connsiteY533" fmla="*/ 1651070 h 6858000"/>
              <a:gd name="connsiteX534" fmla="*/ 2448558 w 7369701"/>
              <a:gd name="connsiteY534" fmla="*/ 1373435 h 6858000"/>
              <a:gd name="connsiteX535" fmla="*/ 278707 w 7369701"/>
              <a:gd name="connsiteY535" fmla="*/ 1352270 h 6858000"/>
              <a:gd name="connsiteX536" fmla="*/ 321570 w 7369701"/>
              <a:gd name="connsiteY536" fmla="*/ 1861610 h 6858000"/>
              <a:gd name="connsiteX537" fmla="*/ 294281 w 7369701"/>
              <a:gd name="connsiteY537" fmla="*/ 1440658 h 6858000"/>
              <a:gd name="connsiteX538" fmla="*/ 278707 w 7369701"/>
              <a:gd name="connsiteY538" fmla="*/ 1352270 h 6858000"/>
              <a:gd name="connsiteX539" fmla="*/ 1423821 w 7369701"/>
              <a:gd name="connsiteY539" fmla="*/ 1351958 h 6858000"/>
              <a:gd name="connsiteX540" fmla="*/ 1638521 w 7369701"/>
              <a:gd name="connsiteY540" fmla="*/ 1908470 h 6858000"/>
              <a:gd name="connsiteX541" fmla="*/ 1754199 w 7369701"/>
              <a:gd name="connsiteY541" fmla="*/ 2149284 h 6858000"/>
              <a:gd name="connsiteX542" fmla="*/ 1908359 w 7369701"/>
              <a:gd name="connsiteY542" fmla="*/ 2364988 h 6858000"/>
              <a:gd name="connsiteX543" fmla="*/ 1647661 w 7369701"/>
              <a:gd name="connsiteY543" fmla="*/ 1825945 h 6858000"/>
              <a:gd name="connsiteX544" fmla="*/ 1423821 w 7369701"/>
              <a:gd name="connsiteY544" fmla="*/ 1351958 h 6858000"/>
              <a:gd name="connsiteX545" fmla="*/ 1431890 w 7369701"/>
              <a:gd name="connsiteY545" fmla="*/ 1306475 h 6858000"/>
              <a:gd name="connsiteX546" fmla="*/ 1507597 w 7369701"/>
              <a:gd name="connsiteY546" fmla="*/ 1446132 h 6858000"/>
              <a:gd name="connsiteX547" fmla="*/ 1674586 w 7369701"/>
              <a:gd name="connsiteY547" fmla="*/ 1813832 h 6858000"/>
              <a:gd name="connsiteX548" fmla="*/ 1815950 w 7369701"/>
              <a:gd name="connsiteY548" fmla="*/ 2128564 h 6858000"/>
              <a:gd name="connsiteX549" fmla="*/ 1984242 w 7369701"/>
              <a:gd name="connsiteY549" fmla="*/ 2430829 h 6858000"/>
              <a:gd name="connsiteX550" fmla="*/ 2014023 w 7369701"/>
              <a:gd name="connsiteY550" fmla="*/ 2450995 h 6858000"/>
              <a:gd name="connsiteX551" fmla="*/ 1747337 w 7369701"/>
              <a:gd name="connsiteY551" fmla="*/ 1855264 h 6858000"/>
              <a:gd name="connsiteX552" fmla="*/ 1533749 w 7369701"/>
              <a:gd name="connsiteY552" fmla="*/ 1478656 h 6858000"/>
              <a:gd name="connsiteX553" fmla="*/ 1431890 w 7369701"/>
              <a:gd name="connsiteY553" fmla="*/ 1306475 h 6858000"/>
              <a:gd name="connsiteX554" fmla="*/ 5052692 w 7369701"/>
              <a:gd name="connsiteY554" fmla="*/ 1292994 h 6858000"/>
              <a:gd name="connsiteX555" fmla="*/ 5200661 w 7369701"/>
              <a:gd name="connsiteY555" fmla="*/ 1635186 h 6858000"/>
              <a:gd name="connsiteX556" fmla="*/ 5297138 w 7369701"/>
              <a:gd name="connsiteY556" fmla="*/ 1906351 h 6858000"/>
              <a:gd name="connsiteX557" fmla="*/ 5052692 w 7369701"/>
              <a:gd name="connsiteY557" fmla="*/ 1292994 h 6858000"/>
              <a:gd name="connsiteX558" fmla="*/ 5009948 w 7369701"/>
              <a:gd name="connsiteY558" fmla="*/ 1273619 h 6858000"/>
              <a:gd name="connsiteX559" fmla="*/ 5121777 w 7369701"/>
              <a:gd name="connsiteY559" fmla="*/ 1654213 h 6858000"/>
              <a:gd name="connsiteX560" fmla="*/ 5293545 w 7369701"/>
              <a:gd name="connsiteY560" fmla="*/ 2072247 h 6858000"/>
              <a:gd name="connsiteX561" fmla="*/ 5294042 w 7369701"/>
              <a:gd name="connsiteY561" fmla="*/ 2065019 h 6858000"/>
              <a:gd name="connsiteX562" fmla="*/ 5171936 w 7369701"/>
              <a:gd name="connsiteY562" fmla="*/ 1647613 h 6858000"/>
              <a:gd name="connsiteX563" fmla="*/ 5009948 w 7369701"/>
              <a:gd name="connsiteY563" fmla="*/ 1273619 h 6858000"/>
              <a:gd name="connsiteX564" fmla="*/ 655236 w 7369701"/>
              <a:gd name="connsiteY564" fmla="*/ 1268632 h 6858000"/>
              <a:gd name="connsiteX565" fmla="*/ 839521 w 7369701"/>
              <a:gd name="connsiteY565" fmla="*/ 1685315 h 6858000"/>
              <a:gd name="connsiteX566" fmla="*/ 1109416 w 7369701"/>
              <a:gd name="connsiteY566" fmla="*/ 2061663 h 6858000"/>
              <a:gd name="connsiteX567" fmla="*/ 1298300 w 7369701"/>
              <a:gd name="connsiteY567" fmla="*/ 2247742 h 6858000"/>
              <a:gd name="connsiteX568" fmla="*/ 1125871 w 7369701"/>
              <a:gd name="connsiteY568" fmla="*/ 1989513 h 6858000"/>
              <a:gd name="connsiteX569" fmla="*/ 981574 w 7369701"/>
              <a:gd name="connsiteY569" fmla="*/ 1783157 h 6858000"/>
              <a:gd name="connsiteX570" fmla="*/ 922198 w 7369701"/>
              <a:gd name="connsiteY570" fmla="*/ 1677437 h 6858000"/>
              <a:gd name="connsiteX571" fmla="*/ 869293 w 7369701"/>
              <a:gd name="connsiteY571" fmla="*/ 1583214 h 6858000"/>
              <a:gd name="connsiteX572" fmla="*/ 751431 w 7369701"/>
              <a:gd name="connsiteY572" fmla="*/ 1405731 h 6858000"/>
              <a:gd name="connsiteX573" fmla="*/ 655236 w 7369701"/>
              <a:gd name="connsiteY573" fmla="*/ 1268632 h 6858000"/>
              <a:gd name="connsiteX574" fmla="*/ 6516292 w 7369701"/>
              <a:gd name="connsiteY574" fmla="*/ 1263064 h 6858000"/>
              <a:gd name="connsiteX575" fmla="*/ 5736320 w 7369701"/>
              <a:gd name="connsiteY575" fmla="*/ 1501803 h 6858000"/>
              <a:gd name="connsiteX576" fmla="*/ 6516292 w 7369701"/>
              <a:gd name="connsiteY576" fmla="*/ 1263064 h 6858000"/>
              <a:gd name="connsiteX577" fmla="*/ 291466 w 7369701"/>
              <a:gd name="connsiteY577" fmla="*/ 1250369 h 6858000"/>
              <a:gd name="connsiteX578" fmla="*/ 323180 w 7369701"/>
              <a:gd name="connsiteY578" fmla="*/ 1435283 h 6858000"/>
              <a:gd name="connsiteX579" fmla="*/ 349381 w 7369701"/>
              <a:gd name="connsiteY579" fmla="*/ 1875041 h 6858000"/>
              <a:gd name="connsiteX580" fmla="*/ 374363 w 7369701"/>
              <a:gd name="connsiteY580" fmla="*/ 1506494 h 6858000"/>
              <a:gd name="connsiteX581" fmla="*/ 302168 w 7369701"/>
              <a:gd name="connsiteY581" fmla="*/ 1274495 h 6858000"/>
              <a:gd name="connsiteX582" fmla="*/ 291466 w 7369701"/>
              <a:gd name="connsiteY582" fmla="*/ 1250369 h 6858000"/>
              <a:gd name="connsiteX583" fmla="*/ 678222 w 7369701"/>
              <a:gd name="connsiteY583" fmla="*/ 1248670 h 6858000"/>
              <a:gd name="connsiteX584" fmla="*/ 775536 w 7369701"/>
              <a:gd name="connsiteY584" fmla="*/ 1388015 h 6858000"/>
              <a:gd name="connsiteX585" fmla="*/ 894529 w 7369701"/>
              <a:gd name="connsiteY585" fmla="*/ 1567739 h 6858000"/>
              <a:gd name="connsiteX586" fmla="*/ 948000 w 7369701"/>
              <a:gd name="connsiteY586" fmla="*/ 1663088 h 6858000"/>
              <a:gd name="connsiteX587" fmla="*/ 1006812 w 7369701"/>
              <a:gd name="connsiteY587" fmla="*/ 1767683 h 6858000"/>
              <a:gd name="connsiteX588" fmla="*/ 1149133 w 7369701"/>
              <a:gd name="connsiteY588" fmla="*/ 1971513 h 6858000"/>
              <a:gd name="connsiteX589" fmla="*/ 1333952 w 7369701"/>
              <a:gd name="connsiteY589" fmla="*/ 2251620 h 6858000"/>
              <a:gd name="connsiteX590" fmla="*/ 1337329 w 7369701"/>
              <a:gd name="connsiteY590" fmla="*/ 2258350 h 6858000"/>
              <a:gd name="connsiteX591" fmla="*/ 1014726 w 7369701"/>
              <a:gd name="connsiteY591" fmla="*/ 1615556 h 6858000"/>
              <a:gd name="connsiteX592" fmla="*/ 678222 w 7369701"/>
              <a:gd name="connsiteY592" fmla="*/ 1248670 h 6858000"/>
              <a:gd name="connsiteX593" fmla="*/ 6691602 w 7369701"/>
              <a:gd name="connsiteY593" fmla="*/ 1140573 h 6858000"/>
              <a:gd name="connsiteX594" fmla="*/ 6571100 w 7369701"/>
              <a:gd name="connsiteY594" fmla="*/ 1183662 h 6858000"/>
              <a:gd name="connsiteX595" fmla="*/ 6241687 w 7369701"/>
              <a:gd name="connsiteY595" fmla="*/ 1257600 h 6858000"/>
              <a:gd name="connsiteX596" fmla="*/ 5693009 w 7369701"/>
              <a:gd name="connsiteY596" fmla="*/ 1478256 h 6858000"/>
              <a:gd name="connsiteX597" fmla="*/ 6548420 w 7369701"/>
              <a:gd name="connsiteY597" fmla="*/ 1214599 h 6858000"/>
              <a:gd name="connsiteX598" fmla="*/ 6605473 w 7369701"/>
              <a:gd name="connsiteY598" fmla="*/ 1184686 h 6858000"/>
              <a:gd name="connsiteX599" fmla="*/ 6691602 w 7369701"/>
              <a:gd name="connsiteY599" fmla="*/ 1140573 h 6858000"/>
              <a:gd name="connsiteX600" fmla="*/ 4002475 w 7369701"/>
              <a:gd name="connsiteY600" fmla="*/ 1037802 h 6858000"/>
              <a:gd name="connsiteX601" fmla="*/ 4000324 w 7369701"/>
              <a:gd name="connsiteY601" fmla="*/ 1039362 h 6858000"/>
              <a:gd name="connsiteX602" fmla="*/ 4002862 w 7369701"/>
              <a:gd name="connsiteY602" fmla="*/ 1042866 h 6858000"/>
              <a:gd name="connsiteX603" fmla="*/ 4002475 w 7369701"/>
              <a:gd name="connsiteY603" fmla="*/ 1037802 h 6858000"/>
              <a:gd name="connsiteX604" fmla="*/ 506322 w 7369701"/>
              <a:gd name="connsiteY604" fmla="*/ 1020997 h 6858000"/>
              <a:gd name="connsiteX605" fmla="*/ 533068 w 7369701"/>
              <a:gd name="connsiteY605" fmla="*/ 1029409 h 6858000"/>
              <a:gd name="connsiteX606" fmla="*/ 1232525 w 7369701"/>
              <a:gd name="connsiteY606" fmla="*/ 1804675 h 6858000"/>
              <a:gd name="connsiteX607" fmla="*/ 1388858 w 7369701"/>
              <a:gd name="connsiteY607" fmla="*/ 2368011 h 6858000"/>
              <a:gd name="connsiteX608" fmla="*/ 1384098 w 7369701"/>
              <a:gd name="connsiteY608" fmla="*/ 2378125 h 6858000"/>
              <a:gd name="connsiteX609" fmla="*/ 1425393 w 7369701"/>
              <a:gd name="connsiteY609" fmla="*/ 2589124 h 6858000"/>
              <a:gd name="connsiteX610" fmla="*/ 1424001 w 7369701"/>
              <a:gd name="connsiteY610" fmla="*/ 2597541 h 6858000"/>
              <a:gd name="connsiteX611" fmla="*/ 2152729 w 7369701"/>
              <a:gd name="connsiteY611" fmla="*/ 2864487 h 6858000"/>
              <a:gd name="connsiteX612" fmla="*/ 2020609 w 7369701"/>
              <a:gd name="connsiteY612" fmla="*/ 2539671 h 6858000"/>
              <a:gd name="connsiteX613" fmla="*/ 2018920 w 7369701"/>
              <a:gd name="connsiteY613" fmla="*/ 2536309 h 6858000"/>
              <a:gd name="connsiteX614" fmla="*/ 1342441 w 7369701"/>
              <a:gd name="connsiteY614" fmla="*/ 1173017 h 6858000"/>
              <a:gd name="connsiteX615" fmla="*/ 1367925 w 7369701"/>
              <a:gd name="connsiteY615" fmla="*/ 1135648 h 6858000"/>
              <a:gd name="connsiteX616" fmla="*/ 1771401 w 7369701"/>
              <a:gd name="connsiteY616" fmla="*/ 1806673 h 6858000"/>
              <a:gd name="connsiteX617" fmla="*/ 1972385 w 7369701"/>
              <a:gd name="connsiteY617" fmla="*/ 2198735 h 6858000"/>
              <a:gd name="connsiteX618" fmla="*/ 2040892 w 7369701"/>
              <a:gd name="connsiteY618" fmla="*/ 2405205 h 6858000"/>
              <a:gd name="connsiteX619" fmla="*/ 2131689 w 7369701"/>
              <a:gd name="connsiteY619" fmla="*/ 1936926 h 6858000"/>
              <a:gd name="connsiteX620" fmla="*/ 2454820 w 7369701"/>
              <a:gd name="connsiteY620" fmla="*/ 1248808 h 6858000"/>
              <a:gd name="connsiteX621" fmla="*/ 2492512 w 7369701"/>
              <a:gd name="connsiteY621" fmla="*/ 1302920 h 6858000"/>
              <a:gd name="connsiteX622" fmla="*/ 2081216 w 7369701"/>
              <a:gd name="connsiteY622" fmla="*/ 2527513 h 6858000"/>
              <a:gd name="connsiteX623" fmla="*/ 2081211 w 7369701"/>
              <a:gd name="connsiteY623" fmla="*/ 2528916 h 6858000"/>
              <a:gd name="connsiteX624" fmla="*/ 2199067 w 7369701"/>
              <a:gd name="connsiteY624" fmla="*/ 2884061 h 6858000"/>
              <a:gd name="connsiteX625" fmla="*/ 3192586 w 7369701"/>
              <a:gd name="connsiteY625" fmla="*/ 3411496 h 6858000"/>
              <a:gd name="connsiteX626" fmla="*/ 3182620 w 7369701"/>
              <a:gd name="connsiteY626" fmla="*/ 3483279 h 6858000"/>
              <a:gd name="connsiteX627" fmla="*/ 2435119 w 7369701"/>
              <a:gd name="connsiteY627" fmla="*/ 3080173 h 6858000"/>
              <a:gd name="connsiteX628" fmla="*/ 2410152 w 7369701"/>
              <a:gd name="connsiteY628" fmla="*/ 3063751 h 6858000"/>
              <a:gd name="connsiteX629" fmla="*/ 2408099 w 7369701"/>
              <a:gd name="connsiteY629" fmla="*/ 3064403 h 6858000"/>
              <a:gd name="connsiteX630" fmla="*/ 2407218 w 7369701"/>
              <a:gd name="connsiteY630" fmla="*/ 3070324 h 6858000"/>
              <a:gd name="connsiteX631" fmla="*/ 2380138 w 7369701"/>
              <a:gd name="connsiteY631" fmla="*/ 3099341 h 6858000"/>
              <a:gd name="connsiteX632" fmla="*/ 1765923 w 7369701"/>
              <a:gd name="connsiteY632" fmla="*/ 3581043 h 6858000"/>
              <a:gd name="connsiteX633" fmla="*/ 1702258 w 7369701"/>
              <a:gd name="connsiteY633" fmla="*/ 3612286 h 6858000"/>
              <a:gd name="connsiteX634" fmla="*/ 1538370 w 7369701"/>
              <a:gd name="connsiteY634" fmla="*/ 3811804 h 6858000"/>
              <a:gd name="connsiteX635" fmla="*/ 542867 w 7369701"/>
              <a:gd name="connsiteY635" fmla="*/ 4944092 h 6858000"/>
              <a:gd name="connsiteX636" fmla="*/ 515800 w 7369701"/>
              <a:gd name="connsiteY636" fmla="*/ 4862180 h 6858000"/>
              <a:gd name="connsiteX637" fmla="*/ 909145 w 7369701"/>
              <a:gd name="connsiteY637" fmla="*/ 4199225 h 6858000"/>
              <a:gd name="connsiteX638" fmla="*/ 1214067 w 7369701"/>
              <a:gd name="connsiteY638" fmla="*/ 3908561 h 6858000"/>
              <a:gd name="connsiteX639" fmla="*/ 640967 w 7369701"/>
              <a:gd name="connsiteY639" fmla="*/ 4105601 h 6858000"/>
              <a:gd name="connsiteX640" fmla="*/ 112563 w 7369701"/>
              <a:gd name="connsiteY640" fmla="*/ 4396952 h 6858000"/>
              <a:gd name="connsiteX641" fmla="*/ 0 w 7369701"/>
              <a:gd name="connsiteY641" fmla="*/ 4466006 h 6858000"/>
              <a:gd name="connsiteX642" fmla="*/ 0 w 7369701"/>
              <a:gd name="connsiteY642" fmla="*/ 4233763 h 6858000"/>
              <a:gd name="connsiteX643" fmla="*/ 36881 w 7369701"/>
              <a:gd name="connsiteY643" fmla="*/ 4200118 h 6858000"/>
              <a:gd name="connsiteX644" fmla="*/ 910534 w 7369701"/>
              <a:gd name="connsiteY644" fmla="*/ 3629753 h 6858000"/>
              <a:gd name="connsiteX645" fmla="*/ 1578717 w 7369701"/>
              <a:gd name="connsiteY645" fmla="*/ 3575982 h 6858000"/>
              <a:gd name="connsiteX646" fmla="*/ 2338780 w 7369701"/>
              <a:gd name="connsiteY646" fmla="*/ 3033725 h 6858000"/>
              <a:gd name="connsiteX647" fmla="*/ 1807991 w 7369701"/>
              <a:gd name="connsiteY647" fmla="*/ 2807184 h 6858000"/>
              <a:gd name="connsiteX648" fmla="*/ 1416358 w 7369701"/>
              <a:gd name="connsiteY648" fmla="*/ 3112571 h 6858000"/>
              <a:gd name="connsiteX649" fmla="*/ 939066 w 7369701"/>
              <a:gd name="connsiteY649" fmla="*/ 3378798 h 6858000"/>
              <a:gd name="connsiteX650" fmla="*/ 115099 w 7369701"/>
              <a:gd name="connsiteY650" fmla="*/ 3607650 h 6858000"/>
              <a:gd name="connsiteX651" fmla="*/ 97284 w 7369701"/>
              <a:gd name="connsiteY651" fmla="*/ 3520393 h 6858000"/>
              <a:gd name="connsiteX652" fmla="*/ 922050 w 7369701"/>
              <a:gd name="connsiteY652" fmla="*/ 3074867 h 6858000"/>
              <a:gd name="connsiteX653" fmla="*/ 1405265 w 7369701"/>
              <a:gd name="connsiteY653" fmla="*/ 3016319 h 6858000"/>
              <a:gd name="connsiteX654" fmla="*/ 1407512 w 7369701"/>
              <a:gd name="connsiteY654" fmla="*/ 3018001 h 6858000"/>
              <a:gd name="connsiteX655" fmla="*/ 1726266 w 7369701"/>
              <a:gd name="connsiteY655" fmla="*/ 2777274 h 6858000"/>
              <a:gd name="connsiteX656" fmla="*/ 625390 w 7369701"/>
              <a:gd name="connsiteY656" fmla="*/ 2514541 h 6858000"/>
              <a:gd name="connsiteX657" fmla="*/ 619799 w 7369701"/>
              <a:gd name="connsiteY657" fmla="*/ 2527180 h 6858000"/>
              <a:gd name="connsiteX658" fmla="*/ 310030 w 7369701"/>
              <a:gd name="connsiteY658" fmla="*/ 2771818 h 6858000"/>
              <a:gd name="connsiteX659" fmla="*/ 173877 w 7369701"/>
              <a:gd name="connsiteY659" fmla="*/ 2937056 h 6858000"/>
              <a:gd name="connsiteX660" fmla="*/ 77889 w 7369701"/>
              <a:gd name="connsiteY660" fmla="*/ 3138440 h 6858000"/>
              <a:gd name="connsiteX661" fmla="*/ 0 w 7369701"/>
              <a:gd name="connsiteY661" fmla="*/ 3271395 h 6858000"/>
              <a:gd name="connsiteX662" fmla="*/ 0 w 7369701"/>
              <a:gd name="connsiteY662" fmla="*/ 3153002 h 6858000"/>
              <a:gd name="connsiteX663" fmla="*/ 2386 w 7369701"/>
              <a:gd name="connsiteY663" fmla="*/ 3149203 h 6858000"/>
              <a:gd name="connsiteX664" fmla="*/ 89753 w 7369701"/>
              <a:gd name="connsiteY664" fmla="*/ 2987702 h 6858000"/>
              <a:gd name="connsiteX665" fmla="*/ 76869 w 7369701"/>
              <a:gd name="connsiteY665" fmla="*/ 3005404 h 6858000"/>
              <a:gd name="connsiteX666" fmla="*/ 32049 w 7369701"/>
              <a:gd name="connsiteY666" fmla="*/ 3065814 h 6858000"/>
              <a:gd name="connsiteX667" fmla="*/ 0 w 7369701"/>
              <a:gd name="connsiteY667" fmla="*/ 3108744 h 6858000"/>
              <a:gd name="connsiteX668" fmla="*/ 0 w 7369701"/>
              <a:gd name="connsiteY668" fmla="*/ 3058059 h 6858000"/>
              <a:gd name="connsiteX669" fmla="*/ 7610 w 7369701"/>
              <a:gd name="connsiteY669" fmla="*/ 3047889 h 6858000"/>
              <a:gd name="connsiteX670" fmla="*/ 52419 w 7369701"/>
              <a:gd name="connsiteY670" fmla="*/ 2987479 h 6858000"/>
              <a:gd name="connsiteX671" fmla="*/ 59142 w 7369701"/>
              <a:gd name="connsiteY671" fmla="*/ 2978488 h 6858000"/>
              <a:gd name="connsiteX672" fmla="*/ 0 w 7369701"/>
              <a:gd name="connsiteY672" fmla="*/ 3015334 h 6858000"/>
              <a:gd name="connsiteX673" fmla="*/ 0 w 7369701"/>
              <a:gd name="connsiteY673" fmla="*/ 2914286 h 6858000"/>
              <a:gd name="connsiteX674" fmla="*/ 36383 w 7369701"/>
              <a:gd name="connsiteY674" fmla="*/ 2901128 h 6858000"/>
              <a:gd name="connsiteX675" fmla="*/ 156329 w 7369701"/>
              <a:gd name="connsiteY675" fmla="*/ 2840533 h 6858000"/>
              <a:gd name="connsiteX676" fmla="*/ 358355 w 7369701"/>
              <a:gd name="connsiteY676" fmla="*/ 2620471 h 6858000"/>
              <a:gd name="connsiteX677" fmla="*/ 510577 w 7369701"/>
              <a:gd name="connsiteY677" fmla="*/ 2501244 h 6858000"/>
              <a:gd name="connsiteX678" fmla="*/ 211967 w 7369701"/>
              <a:gd name="connsiteY678" fmla="*/ 2479171 h 6858000"/>
              <a:gd name="connsiteX679" fmla="*/ 0 w 7369701"/>
              <a:gd name="connsiteY679" fmla="*/ 2476398 h 6858000"/>
              <a:gd name="connsiteX680" fmla="*/ 0 w 7369701"/>
              <a:gd name="connsiteY680" fmla="*/ 2389189 h 6858000"/>
              <a:gd name="connsiteX681" fmla="*/ 103062 w 7369701"/>
              <a:gd name="connsiteY681" fmla="*/ 2389518 h 6858000"/>
              <a:gd name="connsiteX682" fmla="*/ 510734 w 7369701"/>
              <a:gd name="connsiteY682" fmla="*/ 2416201 h 6858000"/>
              <a:gd name="connsiteX683" fmla="*/ 279257 w 7369701"/>
              <a:gd name="connsiteY683" fmla="*/ 2092102 h 6858000"/>
              <a:gd name="connsiteX684" fmla="*/ 65265 w 7369701"/>
              <a:gd name="connsiteY684" fmla="*/ 2006049 h 6858000"/>
              <a:gd name="connsiteX685" fmla="*/ 0 w 7369701"/>
              <a:gd name="connsiteY685" fmla="*/ 1982532 h 6858000"/>
              <a:gd name="connsiteX686" fmla="*/ 0 w 7369701"/>
              <a:gd name="connsiteY686" fmla="*/ 1912789 h 6858000"/>
              <a:gd name="connsiteX687" fmla="*/ 97460 w 7369701"/>
              <a:gd name="connsiteY687" fmla="*/ 1953725 h 6858000"/>
              <a:gd name="connsiteX688" fmla="*/ 221272 w 7369701"/>
              <a:gd name="connsiteY688" fmla="*/ 1980766 h 6858000"/>
              <a:gd name="connsiteX689" fmla="*/ 116765 w 7369701"/>
              <a:gd name="connsiteY689" fmla="*/ 1911033 h 6858000"/>
              <a:gd name="connsiteX690" fmla="*/ 16405 w 7369701"/>
              <a:gd name="connsiteY690" fmla="*/ 1803412 h 6858000"/>
              <a:gd name="connsiteX691" fmla="*/ 0 w 7369701"/>
              <a:gd name="connsiteY691" fmla="*/ 1784777 h 6858000"/>
              <a:gd name="connsiteX692" fmla="*/ 0 w 7369701"/>
              <a:gd name="connsiteY692" fmla="*/ 1740082 h 6858000"/>
              <a:gd name="connsiteX693" fmla="*/ 39394 w 7369701"/>
              <a:gd name="connsiteY693" fmla="*/ 1784856 h 6858000"/>
              <a:gd name="connsiteX694" fmla="*/ 135813 w 7369701"/>
              <a:gd name="connsiteY694" fmla="*/ 1888838 h 6858000"/>
              <a:gd name="connsiteX695" fmla="*/ 242575 w 7369701"/>
              <a:gd name="connsiteY695" fmla="*/ 1958841 h 6858000"/>
              <a:gd name="connsiteX696" fmla="*/ 82197 w 7369701"/>
              <a:gd name="connsiteY696" fmla="*/ 1754826 h 6858000"/>
              <a:gd name="connsiteX697" fmla="*/ 0 w 7369701"/>
              <a:gd name="connsiteY697" fmla="*/ 1679650 h 6858000"/>
              <a:gd name="connsiteX698" fmla="*/ 0 w 7369701"/>
              <a:gd name="connsiteY698" fmla="*/ 1602463 h 6858000"/>
              <a:gd name="connsiteX699" fmla="*/ 84689 w 7369701"/>
              <a:gd name="connsiteY699" fmla="*/ 1677442 h 6858000"/>
              <a:gd name="connsiteX700" fmla="*/ 298437 w 7369701"/>
              <a:gd name="connsiteY700" fmla="*/ 1968019 h 6858000"/>
              <a:gd name="connsiteX701" fmla="*/ 227269 w 7369701"/>
              <a:gd name="connsiteY701" fmla="*/ 1114064 h 6858000"/>
              <a:gd name="connsiteX702" fmla="*/ 248003 w 7369701"/>
              <a:gd name="connsiteY702" fmla="*/ 1089613 h 6858000"/>
              <a:gd name="connsiteX703" fmla="*/ 427020 w 7369701"/>
              <a:gd name="connsiteY703" fmla="*/ 1619803 h 6858000"/>
              <a:gd name="connsiteX704" fmla="*/ 340345 w 7369701"/>
              <a:gd name="connsiteY704" fmla="*/ 2027739 h 6858000"/>
              <a:gd name="connsiteX705" fmla="*/ 360865 w 7369701"/>
              <a:gd name="connsiteY705" fmla="*/ 2044827 h 6858000"/>
              <a:gd name="connsiteX706" fmla="*/ 560414 w 7369701"/>
              <a:gd name="connsiteY706" fmla="*/ 2421457 h 6858000"/>
              <a:gd name="connsiteX707" fmla="*/ 1359703 w 7369701"/>
              <a:gd name="connsiteY707" fmla="*/ 2578554 h 6858000"/>
              <a:gd name="connsiteX708" fmla="*/ 1359422 w 7369701"/>
              <a:gd name="connsiteY708" fmla="*/ 2577994 h 6858000"/>
              <a:gd name="connsiteX709" fmla="*/ 828701 w 7369701"/>
              <a:gd name="connsiteY709" fmla="*/ 1839520 h 6858000"/>
              <a:gd name="connsiteX710" fmla="*/ 494427 w 7369701"/>
              <a:gd name="connsiteY710" fmla="*/ 1092333 h 6858000"/>
              <a:gd name="connsiteX711" fmla="*/ 506322 w 7369701"/>
              <a:gd name="connsiteY711" fmla="*/ 1020997 h 6858000"/>
              <a:gd name="connsiteX712" fmla="*/ 4570198 w 7369701"/>
              <a:gd name="connsiteY712" fmla="*/ 978081 h 6858000"/>
              <a:gd name="connsiteX713" fmla="*/ 4523691 w 7369701"/>
              <a:gd name="connsiteY713" fmla="*/ 1127776 h 6858000"/>
              <a:gd name="connsiteX714" fmla="*/ 4509875 w 7369701"/>
              <a:gd name="connsiteY714" fmla="*/ 1167552 h 6858000"/>
              <a:gd name="connsiteX715" fmla="*/ 4478168 w 7369701"/>
              <a:gd name="connsiteY715" fmla="*/ 1260735 h 6858000"/>
              <a:gd name="connsiteX716" fmla="*/ 4409309 w 7369701"/>
              <a:gd name="connsiteY716" fmla="*/ 1666996 h 6858000"/>
              <a:gd name="connsiteX717" fmla="*/ 4370031 w 7369701"/>
              <a:gd name="connsiteY717" fmla="*/ 1955666 h 6858000"/>
              <a:gd name="connsiteX718" fmla="*/ 4570198 w 7369701"/>
              <a:gd name="connsiteY718" fmla="*/ 978081 h 6858000"/>
              <a:gd name="connsiteX719" fmla="*/ 4557898 w 7369701"/>
              <a:gd name="connsiteY719" fmla="*/ 900011 h 6858000"/>
              <a:gd name="connsiteX720" fmla="*/ 4344840 w 7369701"/>
              <a:gd name="connsiteY720" fmla="*/ 1922038 h 6858000"/>
              <a:gd name="connsiteX721" fmla="*/ 4378710 w 7369701"/>
              <a:gd name="connsiteY721" fmla="*/ 1665516 h 6858000"/>
              <a:gd name="connsiteX722" fmla="*/ 4448798 w 7369701"/>
              <a:gd name="connsiteY722" fmla="*/ 1253024 h 6858000"/>
              <a:gd name="connsiteX723" fmla="*/ 4480315 w 7369701"/>
              <a:gd name="connsiteY723" fmla="*/ 1158454 h 6858000"/>
              <a:gd name="connsiteX724" fmla="*/ 4494133 w 7369701"/>
              <a:gd name="connsiteY724" fmla="*/ 1118676 h 6858000"/>
              <a:gd name="connsiteX725" fmla="*/ 4557898 w 7369701"/>
              <a:gd name="connsiteY725" fmla="*/ 900011 h 6858000"/>
              <a:gd name="connsiteX726" fmla="*/ 5870151 w 7369701"/>
              <a:gd name="connsiteY726" fmla="*/ 898890 h 6858000"/>
              <a:gd name="connsiteX727" fmla="*/ 5861335 w 7369701"/>
              <a:gd name="connsiteY727" fmla="*/ 899177 h 6858000"/>
              <a:gd name="connsiteX728" fmla="*/ 5843702 w 7369701"/>
              <a:gd name="connsiteY728" fmla="*/ 899748 h 6858000"/>
              <a:gd name="connsiteX729" fmla="*/ 5651107 w 7369701"/>
              <a:gd name="connsiteY729" fmla="*/ 920306 h 6858000"/>
              <a:gd name="connsiteX730" fmla="*/ 5459407 w 7369701"/>
              <a:gd name="connsiteY730" fmla="*/ 940975 h 6858000"/>
              <a:gd name="connsiteX731" fmla="*/ 5374846 w 7369701"/>
              <a:gd name="connsiteY731" fmla="*/ 941988 h 6858000"/>
              <a:gd name="connsiteX732" fmla="*/ 5256105 w 7369701"/>
              <a:gd name="connsiteY732" fmla="*/ 945632 h 6858000"/>
              <a:gd name="connsiteX733" fmla="*/ 5107071 w 7369701"/>
              <a:gd name="connsiteY733" fmla="*/ 969720 h 6858000"/>
              <a:gd name="connsiteX734" fmla="*/ 4998681 w 7369701"/>
              <a:gd name="connsiteY734" fmla="*/ 988771 h 6858000"/>
              <a:gd name="connsiteX735" fmla="*/ 5870151 w 7369701"/>
              <a:gd name="connsiteY735" fmla="*/ 898890 h 6858000"/>
              <a:gd name="connsiteX736" fmla="*/ 5504425 w 7369701"/>
              <a:gd name="connsiteY736" fmla="*/ 848067 h 6858000"/>
              <a:gd name="connsiteX737" fmla="*/ 4968849 w 7369701"/>
              <a:gd name="connsiteY737" fmla="*/ 962318 h 6858000"/>
              <a:gd name="connsiteX738" fmla="*/ 5104039 w 7369701"/>
              <a:gd name="connsiteY738" fmla="*/ 940634 h 6858000"/>
              <a:gd name="connsiteX739" fmla="*/ 5256311 w 7369701"/>
              <a:gd name="connsiteY739" fmla="*/ 916490 h 6858000"/>
              <a:gd name="connsiteX740" fmla="*/ 5377381 w 7369701"/>
              <a:gd name="connsiteY740" fmla="*/ 912671 h 6858000"/>
              <a:gd name="connsiteX741" fmla="*/ 5460148 w 7369701"/>
              <a:gd name="connsiteY741" fmla="*/ 911442 h 6858000"/>
              <a:gd name="connsiteX742" fmla="*/ 5648971 w 7369701"/>
              <a:gd name="connsiteY742" fmla="*/ 891331 h 6858000"/>
              <a:gd name="connsiteX743" fmla="*/ 5844807 w 7369701"/>
              <a:gd name="connsiteY743" fmla="*/ 870718 h 6858000"/>
              <a:gd name="connsiteX744" fmla="*/ 5862975 w 7369701"/>
              <a:gd name="connsiteY744" fmla="*/ 869756 h 6858000"/>
              <a:gd name="connsiteX745" fmla="*/ 5920887 w 7369701"/>
              <a:gd name="connsiteY745" fmla="*/ 865929 h 6858000"/>
              <a:gd name="connsiteX746" fmla="*/ 5504425 w 7369701"/>
              <a:gd name="connsiteY746" fmla="*/ 848067 h 6858000"/>
              <a:gd name="connsiteX747" fmla="*/ 3607114 w 7369701"/>
              <a:gd name="connsiteY747" fmla="*/ 467441 h 6858000"/>
              <a:gd name="connsiteX748" fmla="*/ 3296242 w 7369701"/>
              <a:gd name="connsiteY748" fmla="*/ 807991 h 6858000"/>
              <a:gd name="connsiteX749" fmla="*/ 3174674 w 7369701"/>
              <a:gd name="connsiteY749" fmla="*/ 919759 h 6858000"/>
              <a:gd name="connsiteX750" fmla="*/ 3042978 w 7369701"/>
              <a:gd name="connsiteY750" fmla="*/ 1054894 h 6858000"/>
              <a:gd name="connsiteX751" fmla="*/ 2968914 w 7369701"/>
              <a:gd name="connsiteY751" fmla="*/ 1133756 h 6858000"/>
              <a:gd name="connsiteX752" fmla="*/ 3103823 w 7369701"/>
              <a:gd name="connsiteY752" fmla="*/ 1026814 h 6858000"/>
              <a:gd name="connsiteX753" fmla="*/ 3607114 w 7369701"/>
              <a:gd name="connsiteY753" fmla="*/ 467441 h 6858000"/>
              <a:gd name="connsiteX754" fmla="*/ 3744487 w 7369701"/>
              <a:gd name="connsiteY754" fmla="*/ 383136 h 6858000"/>
              <a:gd name="connsiteX755" fmla="*/ 3970213 w 7369701"/>
              <a:gd name="connsiteY755" fmla="*/ 995559 h 6858000"/>
              <a:gd name="connsiteX756" fmla="*/ 3744487 w 7369701"/>
              <a:gd name="connsiteY756" fmla="*/ 383136 h 6858000"/>
              <a:gd name="connsiteX757" fmla="*/ 3624562 w 7369701"/>
              <a:gd name="connsiteY757" fmla="*/ 367041 h 6858000"/>
              <a:gd name="connsiteX758" fmla="*/ 3489712 w 7369701"/>
              <a:gd name="connsiteY758" fmla="*/ 485386 h 6858000"/>
              <a:gd name="connsiteX759" fmla="*/ 3182994 w 7369701"/>
              <a:gd name="connsiteY759" fmla="*/ 828265 h 6858000"/>
              <a:gd name="connsiteX760" fmla="*/ 2892114 w 7369701"/>
              <a:gd name="connsiteY760" fmla="*/ 1172635 h 6858000"/>
              <a:gd name="connsiteX761" fmla="*/ 3021459 w 7369701"/>
              <a:gd name="connsiteY761" fmla="*/ 1035385 h 6858000"/>
              <a:gd name="connsiteX762" fmla="*/ 3153873 w 7369701"/>
              <a:gd name="connsiteY762" fmla="*/ 898971 h 6858000"/>
              <a:gd name="connsiteX763" fmla="*/ 3276511 w 7369701"/>
              <a:gd name="connsiteY763" fmla="*/ 786423 h 6858000"/>
              <a:gd name="connsiteX764" fmla="*/ 3584154 w 7369701"/>
              <a:gd name="connsiteY764" fmla="*/ 448218 h 6858000"/>
              <a:gd name="connsiteX765" fmla="*/ 3624562 w 7369701"/>
              <a:gd name="connsiteY765" fmla="*/ 367041 h 6858000"/>
              <a:gd name="connsiteX766" fmla="*/ 3766672 w 7369701"/>
              <a:gd name="connsiteY766" fmla="*/ 359429 h 6858000"/>
              <a:gd name="connsiteX767" fmla="*/ 3996338 w 7369701"/>
              <a:gd name="connsiteY767" fmla="*/ 968237 h 6858000"/>
              <a:gd name="connsiteX768" fmla="*/ 3766672 w 7369701"/>
              <a:gd name="connsiteY768" fmla="*/ 359429 h 6858000"/>
              <a:gd name="connsiteX769" fmla="*/ 5805386 w 7369701"/>
              <a:gd name="connsiteY769" fmla="*/ 239240 h 6858000"/>
              <a:gd name="connsiteX770" fmla="*/ 5736947 w 7369701"/>
              <a:gd name="connsiteY770" fmla="*/ 261367 h 6858000"/>
              <a:gd name="connsiteX771" fmla="*/ 5427012 w 7369701"/>
              <a:gd name="connsiteY771" fmla="*/ 311272 h 6858000"/>
              <a:gd name="connsiteX772" fmla="*/ 5147818 w 7369701"/>
              <a:gd name="connsiteY772" fmla="*/ 322112 h 6858000"/>
              <a:gd name="connsiteX773" fmla="*/ 5060854 w 7369701"/>
              <a:gd name="connsiteY773" fmla="*/ 311882 h 6858000"/>
              <a:gd name="connsiteX774" fmla="*/ 4945989 w 7369701"/>
              <a:gd name="connsiteY774" fmla="*/ 300516 h 6858000"/>
              <a:gd name="connsiteX775" fmla="*/ 5410479 w 7369701"/>
              <a:gd name="connsiteY775" fmla="*/ 348434 h 6858000"/>
              <a:gd name="connsiteX776" fmla="*/ 5805386 w 7369701"/>
              <a:gd name="connsiteY776" fmla="*/ 239240 h 6858000"/>
              <a:gd name="connsiteX777" fmla="*/ 5905192 w 7369701"/>
              <a:gd name="connsiteY777" fmla="*/ 163079 h 6858000"/>
              <a:gd name="connsiteX778" fmla="*/ 5865655 w 7369701"/>
              <a:gd name="connsiteY778" fmla="*/ 171901 h 6858000"/>
              <a:gd name="connsiteX779" fmla="*/ 5259740 w 7369701"/>
              <a:gd name="connsiteY779" fmla="*/ 257013 h 6858000"/>
              <a:gd name="connsiteX780" fmla="*/ 5208466 w 7369701"/>
              <a:gd name="connsiteY780" fmla="*/ 257550 h 6858000"/>
              <a:gd name="connsiteX781" fmla="*/ 4980204 w 7369701"/>
              <a:gd name="connsiteY781" fmla="*/ 271903 h 6858000"/>
              <a:gd name="connsiteX782" fmla="*/ 5068068 w 7369701"/>
              <a:gd name="connsiteY782" fmla="*/ 282244 h 6858000"/>
              <a:gd name="connsiteX783" fmla="*/ 5153231 w 7369701"/>
              <a:gd name="connsiteY783" fmla="*/ 292240 h 6858000"/>
              <a:gd name="connsiteX784" fmla="*/ 5426491 w 7369701"/>
              <a:gd name="connsiteY784" fmla="*/ 281128 h 6858000"/>
              <a:gd name="connsiteX785" fmla="*/ 5731212 w 7369701"/>
              <a:gd name="connsiteY785" fmla="*/ 231951 h 6858000"/>
              <a:gd name="connsiteX786" fmla="*/ 5905192 w 7369701"/>
              <a:gd name="connsiteY786" fmla="*/ 163079 h 6858000"/>
              <a:gd name="connsiteX787" fmla="*/ 5944437 w 7369701"/>
              <a:gd name="connsiteY787" fmla="*/ 113829 h 6858000"/>
              <a:gd name="connsiteX788" fmla="*/ 5825032 w 7369701"/>
              <a:gd name="connsiteY788" fmla="*/ 146405 h 6858000"/>
              <a:gd name="connsiteX789" fmla="*/ 4955599 w 7369701"/>
              <a:gd name="connsiteY789" fmla="*/ 247008 h 6858000"/>
              <a:gd name="connsiteX790" fmla="*/ 5210104 w 7369701"/>
              <a:gd name="connsiteY790" fmla="*/ 228123 h 6858000"/>
              <a:gd name="connsiteX791" fmla="*/ 5261015 w 7369701"/>
              <a:gd name="connsiteY791" fmla="*/ 227087 h 6858000"/>
              <a:gd name="connsiteX792" fmla="*/ 5861181 w 7369701"/>
              <a:gd name="connsiteY792" fmla="*/ 143093 h 6858000"/>
              <a:gd name="connsiteX793" fmla="*/ 5961252 w 7369701"/>
              <a:gd name="connsiteY793" fmla="*/ 114820 h 6858000"/>
              <a:gd name="connsiteX794" fmla="*/ 5944437 w 7369701"/>
              <a:gd name="connsiteY794" fmla="*/ 113829 h 6858000"/>
              <a:gd name="connsiteX795" fmla="*/ 3882765 w 7369701"/>
              <a:gd name="connsiteY795" fmla="*/ 0 h 6858000"/>
              <a:gd name="connsiteX796" fmla="*/ 3995099 w 7369701"/>
              <a:gd name="connsiteY796" fmla="*/ 0 h 6858000"/>
              <a:gd name="connsiteX797" fmla="*/ 4163818 w 7369701"/>
              <a:gd name="connsiteY797" fmla="*/ 234104 h 6858000"/>
              <a:gd name="connsiteX798" fmla="*/ 4172099 w 7369701"/>
              <a:gd name="connsiteY798" fmla="*/ 234207 h 6858000"/>
              <a:gd name="connsiteX799" fmla="*/ 4784282 w 7369701"/>
              <a:gd name="connsiteY799" fmla="*/ 276561 h 6858000"/>
              <a:gd name="connsiteX800" fmla="*/ 4801687 w 7369701"/>
              <a:gd name="connsiteY800" fmla="*/ 267764 h 6858000"/>
              <a:gd name="connsiteX801" fmla="*/ 6082788 w 7369701"/>
              <a:gd name="connsiteY801" fmla="*/ 64119 h 6858000"/>
              <a:gd name="connsiteX802" fmla="*/ 6099442 w 7369701"/>
              <a:gd name="connsiteY802" fmla="*/ 82568 h 6858000"/>
              <a:gd name="connsiteX803" fmla="*/ 4804137 w 7369701"/>
              <a:gd name="connsiteY803" fmla="*/ 320931 h 6858000"/>
              <a:gd name="connsiteX804" fmla="*/ 4227047 w 7369701"/>
              <a:gd name="connsiteY804" fmla="*/ 313415 h 6858000"/>
              <a:gd name="connsiteX805" fmla="*/ 4346041 w 7369701"/>
              <a:gd name="connsiteY805" fmla="*/ 456086 h 6858000"/>
              <a:gd name="connsiteX806" fmla="*/ 4870967 w 7369701"/>
              <a:gd name="connsiteY806" fmla="*/ 963061 h 6858000"/>
              <a:gd name="connsiteX807" fmla="*/ 4889647 w 7369701"/>
              <a:gd name="connsiteY807" fmla="*/ 957147 h 6858000"/>
              <a:gd name="connsiteX808" fmla="*/ 5422504 w 7369701"/>
              <a:gd name="connsiteY808" fmla="*/ 805191 h 6858000"/>
              <a:gd name="connsiteX809" fmla="*/ 6087656 w 7369701"/>
              <a:gd name="connsiteY809" fmla="*/ 826703 h 6858000"/>
              <a:gd name="connsiteX810" fmla="*/ 6058717 w 7369701"/>
              <a:gd name="connsiteY810" fmla="*/ 865992 h 6858000"/>
              <a:gd name="connsiteX811" fmla="*/ 4974153 w 7369701"/>
              <a:gd name="connsiteY811" fmla="*/ 1045456 h 6858000"/>
              <a:gd name="connsiteX812" fmla="*/ 5627835 w 7369701"/>
              <a:gd name="connsiteY812" fmla="*/ 1472077 h 6858000"/>
              <a:gd name="connsiteX813" fmla="*/ 5629817 w 7369701"/>
              <a:gd name="connsiteY813" fmla="*/ 1471412 h 6858000"/>
              <a:gd name="connsiteX814" fmla="*/ 5634124 w 7369701"/>
              <a:gd name="connsiteY814" fmla="*/ 1470572 h 6858000"/>
              <a:gd name="connsiteX815" fmla="*/ 5755832 w 7369701"/>
              <a:gd name="connsiteY815" fmla="*/ 1383886 h 6858000"/>
              <a:gd name="connsiteX816" fmla="*/ 6014186 w 7369701"/>
              <a:gd name="connsiteY816" fmla="*/ 1279799 h 6858000"/>
              <a:gd name="connsiteX817" fmla="*/ 6901619 w 7369701"/>
              <a:gd name="connsiteY817" fmla="*/ 1047874 h 6858000"/>
              <a:gd name="connsiteX818" fmla="*/ 6931566 w 7369701"/>
              <a:gd name="connsiteY818" fmla="*/ 1062034 h 6858000"/>
              <a:gd name="connsiteX819" fmla="*/ 5790982 w 7369701"/>
              <a:gd name="connsiteY819" fmla="*/ 1561380 h 6858000"/>
              <a:gd name="connsiteX820" fmla="*/ 6188971 w 7369701"/>
              <a:gd name="connsiteY820" fmla="*/ 1755168 h 6858000"/>
              <a:gd name="connsiteX821" fmla="*/ 6202446 w 7369701"/>
              <a:gd name="connsiteY821" fmla="*/ 1752268 h 6858000"/>
              <a:gd name="connsiteX822" fmla="*/ 7179560 w 7369701"/>
              <a:gd name="connsiteY822" fmla="*/ 1467551 h 6858000"/>
              <a:gd name="connsiteX823" fmla="*/ 7158730 w 7369701"/>
              <a:gd name="connsiteY823" fmla="*/ 1507835 h 6858000"/>
              <a:gd name="connsiteX824" fmla="*/ 6326959 w 7369701"/>
              <a:gd name="connsiteY824" fmla="*/ 1817686 h 6858000"/>
              <a:gd name="connsiteX825" fmla="*/ 6537433 w 7369701"/>
              <a:gd name="connsiteY825" fmla="*/ 1907790 h 6858000"/>
              <a:gd name="connsiteX826" fmla="*/ 6550221 w 7369701"/>
              <a:gd name="connsiteY826" fmla="*/ 1910729 h 6858000"/>
              <a:gd name="connsiteX827" fmla="*/ 6964438 w 7369701"/>
              <a:gd name="connsiteY827" fmla="*/ 2209505 h 6858000"/>
              <a:gd name="connsiteX828" fmla="*/ 7367862 w 7369701"/>
              <a:gd name="connsiteY828" fmla="*/ 2806833 h 6858000"/>
              <a:gd name="connsiteX829" fmla="*/ 7364329 w 7369701"/>
              <a:gd name="connsiteY829" fmla="*/ 2826907 h 6858000"/>
              <a:gd name="connsiteX830" fmla="*/ 7290545 w 7369701"/>
              <a:gd name="connsiteY830" fmla="*/ 2850663 h 6858000"/>
              <a:gd name="connsiteX831" fmla="*/ 6472036 w 7369701"/>
              <a:gd name="connsiteY831" fmla="*/ 1959003 h 6858000"/>
              <a:gd name="connsiteX832" fmla="*/ 5792897 w 7369701"/>
              <a:gd name="connsiteY832" fmla="*/ 1647747 h 6858000"/>
              <a:gd name="connsiteX833" fmla="*/ 5842751 w 7369701"/>
              <a:gd name="connsiteY833" fmla="*/ 1816112 h 6858000"/>
              <a:gd name="connsiteX834" fmla="*/ 5847424 w 7369701"/>
              <a:gd name="connsiteY834" fmla="*/ 1815776 h 6858000"/>
              <a:gd name="connsiteX835" fmla="*/ 6399821 w 7369701"/>
              <a:gd name="connsiteY835" fmla="*/ 2344799 h 6858000"/>
              <a:gd name="connsiteX836" fmla="*/ 6323232 w 7369701"/>
              <a:gd name="connsiteY836" fmla="*/ 2389634 h 6858000"/>
              <a:gd name="connsiteX837" fmla="*/ 5942958 w 7369701"/>
              <a:gd name="connsiteY837" fmla="*/ 2077708 h 6858000"/>
              <a:gd name="connsiteX838" fmla="*/ 5921559 w 7369701"/>
              <a:gd name="connsiteY838" fmla="*/ 2378596 h 6858000"/>
              <a:gd name="connsiteX839" fmla="*/ 5817651 w 7369701"/>
              <a:gd name="connsiteY839" fmla="*/ 3023919 h 6858000"/>
              <a:gd name="connsiteX840" fmla="*/ 5729634 w 7369701"/>
              <a:gd name="connsiteY840" fmla="*/ 3051849 h 6858000"/>
              <a:gd name="connsiteX841" fmla="*/ 5611018 w 7369701"/>
              <a:gd name="connsiteY841" fmla="*/ 2316769 h 6858000"/>
              <a:gd name="connsiteX842" fmla="*/ 5687608 w 7369701"/>
              <a:gd name="connsiteY842" fmla="*/ 2039972 h 6858000"/>
              <a:gd name="connsiteX843" fmla="*/ 5657554 w 7369701"/>
              <a:gd name="connsiteY843" fmla="*/ 1576445 h 6858000"/>
              <a:gd name="connsiteX844" fmla="*/ 5150475 w 7369701"/>
              <a:gd name="connsiteY844" fmla="*/ 1274012 h 6858000"/>
              <a:gd name="connsiteX845" fmla="*/ 5349142 w 7369701"/>
              <a:gd name="connsiteY845" fmla="*/ 2204405 h 6858000"/>
              <a:gd name="connsiteX846" fmla="*/ 5262214 w 7369701"/>
              <a:gd name="connsiteY846" fmla="*/ 2233836 h 6858000"/>
              <a:gd name="connsiteX847" fmla="*/ 4981539 w 7369701"/>
              <a:gd name="connsiteY847" fmla="*/ 1542201 h 6858000"/>
              <a:gd name="connsiteX848" fmla="*/ 4958461 w 7369701"/>
              <a:gd name="connsiteY848" fmla="*/ 1136957 h 6858000"/>
              <a:gd name="connsiteX849" fmla="*/ 4655015 w 7369701"/>
              <a:gd name="connsiteY849" fmla="*/ 891426 h 6858000"/>
              <a:gd name="connsiteX850" fmla="*/ 4348002 w 7369701"/>
              <a:gd name="connsiteY850" fmla="*/ 2205895 h 6858000"/>
              <a:gd name="connsiteX851" fmla="*/ 4262250 w 7369701"/>
              <a:gd name="connsiteY851" fmla="*/ 2219972 h 6858000"/>
              <a:gd name="connsiteX852" fmla="*/ 4550611 w 7369701"/>
              <a:gd name="connsiteY852" fmla="*/ 817540 h 6858000"/>
              <a:gd name="connsiteX853" fmla="*/ 4564418 w 7369701"/>
              <a:gd name="connsiteY853" fmla="*/ 808293 h 6858000"/>
              <a:gd name="connsiteX854" fmla="*/ 4266388 w 7369701"/>
              <a:gd name="connsiteY854" fmla="*/ 500083 h 6858000"/>
              <a:gd name="connsiteX855" fmla="*/ 4032842 w 7369701"/>
              <a:gd name="connsiteY855" fmla="*/ 211809 h 6858000"/>
              <a:gd name="connsiteX856" fmla="*/ 3882765 w 7369701"/>
              <a:gd name="connsiteY856" fmla="*/ 0 h 6858000"/>
              <a:gd name="connsiteX857" fmla="*/ 3721337 w 7369701"/>
              <a:gd name="connsiteY857" fmla="*/ 0 h 6858000"/>
              <a:gd name="connsiteX858" fmla="*/ 3797544 w 7369701"/>
              <a:gd name="connsiteY858" fmla="*/ 0 h 6858000"/>
              <a:gd name="connsiteX859" fmla="*/ 3775734 w 7369701"/>
              <a:gd name="connsiteY859" fmla="*/ 95131 h 6858000"/>
              <a:gd name="connsiteX860" fmla="*/ 3724807 w 7369701"/>
              <a:gd name="connsiteY860" fmla="*/ 272257 h 6858000"/>
              <a:gd name="connsiteX861" fmla="*/ 3726844 w 7369701"/>
              <a:gd name="connsiteY861" fmla="*/ 282988 h 6858000"/>
              <a:gd name="connsiteX862" fmla="*/ 3742664 w 7369701"/>
              <a:gd name="connsiteY862" fmla="*/ 279918 h 6858000"/>
              <a:gd name="connsiteX863" fmla="*/ 4103910 w 7369701"/>
              <a:gd name="connsiteY863" fmla="*/ 1161917 h 6858000"/>
              <a:gd name="connsiteX864" fmla="*/ 4020269 w 7369701"/>
              <a:gd name="connsiteY864" fmla="*/ 1200406 h 6858000"/>
              <a:gd name="connsiteX865" fmla="*/ 3674882 w 7369701"/>
              <a:gd name="connsiteY865" fmla="*/ 488524 h 6858000"/>
              <a:gd name="connsiteX866" fmla="*/ 3132682 w 7369701"/>
              <a:gd name="connsiteY866" fmla="*/ 1072284 h 6858000"/>
              <a:gd name="connsiteX867" fmla="*/ 2716346 w 7369701"/>
              <a:gd name="connsiteY867" fmla="*/ 1276376 h 6858000"/>
              <a:gd name="connsiteX868" fmla="*/ 2716772 w 7369701"/>
              <a:gd name="connsiteY868" fmla="*/ 1255462 h 6858000"/>
              <a:gd name="connsiteX869" fmla="*/ 3471096 w 7369701"/>
              <a:gd name="connsiteY869" fmla="*/ 437072 h 6858000"/>
              <a:gd name="connsiteX870" fmla="*/ 3639057 w 7369701"/>
              <a:gd name="connsiteY870" fmla="*/ 286334 h 6858000"/>
              <a:gd name="connsiteX871" fmla="*/ 3640309 w 7369701"/>
              <a:gd name="connsiteY871" fmla="*/ 284664 h 6858000"/>
              <a:gd name="connsiteX872" fmla="*/ 3646022 w 7369701"/>
              <a:gd name="connsiteY872" fmla="*/ 276711 h 6858000"/>
              <a:gd name="connsiteX873" fmla="*/ 3707943 w 7369701"/>
              <a:gd name="connsiteY873" fmla="*/ 65958 h 6858000"/>
              <a:gd name="connsiteX874" fmla="*/ 3721337 w 7369701"/>
              <a:gd name="connsiteY874" fmla="*/ 0 h 6858000"/>
              <a:gd name="connsiteX875" fmla="*/ 2867960 w 7369701"/>
              <a:gd name="connsiteY875" fmla="*/ 0 h 6858000"/>
              <a:gd name="connsiteX876" fmla="*/ 2926351 w 7369701"/>
              <a:gd name="connsiteY876" fmla="*/ 0 h 6858000"/>
              <a:gd name="connsiteX877" fmla="*/ 2902823 w 7369701"/>
              <a:gd name="connsiteY877" fmla="*/ 262929 h 6858000"/>
              <a:gd name="connsiteX878" fmla="*/ 2940663 w 7369701"/>
              <a:gd name="connsiteY878" fmla="*/ 140884 h 6858000"/>
              <a:gd name="connsiteX879" fmla="*/ 2947039 w 7369701"/>
              <a:gd name="connsiteY879" fmla="*/ 122524 h 6858000"/>
              <a:gd name="connsiteX880" fmla="*/ 2984316 w 7369701"/>
              <a:gd name="connsiteY880" fmla="*/ 0 h 6858000"/>
              <a:gd name="connsiteX881" fmla="*/ 3016114 w 7369701"/>
              <a:gd name="connsiteY881" fmla="*/ 0 h 6858000"/>
              <a:gd name="connsiteX882" fmla="*/ 2979949 w 7369701"/>
              <a:gd name="connsiteY882" fmla="*/ 119274 h 6858000"/>
              <a:gd name="connsiteX883" fmla="*/ 3023879 w 7369701"/>
              <a:gd name="connsiteY883" fmla="*/ 0 h 6858000"/>
              <a:gd name="connsiteX884" fmla="*/ 3105400 w 7369701"/>
              <a:gd name="connsiteY884" fmla="*/ 0 h 6858000"/>
              <a:gd name="connsiteX885" fmla="*/ 3094669 w 7369701"/>
              <a:gd name="connsiteY885" fmla="*/ 30308 h 6858000"/>
              <a:gd name="connsiteX886" fmla="*/ 2901945 w 7369701"/>
              <a:gd name="connsiteY886" fmla="*/ 466538 h 6858000"/>
              <a:gd name="connsiteX887" fmla="*/ 2815209 w 7369701"/>
              <a:gd name="connsiteY887" fmla="*/ 497361 h 6858000"/>
              <a:gd name="connsiteX888" fmla="*/ 2844845 w 7369701"/>
              <a:gd name="connsiteY888" fmla="*/ 127638 h 6858000"/>
              <a:gd name="connsiteX889" fmla="*/ 2867960 w 7369701"/>
              <a:gd name="connsiteY889" fmla="*/ 0 h 6858000"/>
              <a:gd name="connsiteX890" fmla="*/ 1057230 w 7369701"/>
              <a:gd name="connsiteY890" fmla="*/ 0 h 6858000"/>
              <a:gd name="connsiteX891" fmla="*/ 1111003 w 7369701"/>
              <a:gd name="connsiteY891" fmla="*/ 0 h 6858000"/>
              <a:gd name="connsiteX892" fmla="*/ 1125553 w 7369701"/>
              <a:gd name="connsiteY892" fmla="*/ 52588 h 6858000"/>
              <a:gd name="connsiteX893" fmla="*/ 1304276 w 7369701"/>
              <a:gd name="connsiteY893" fmla="*/ 476275 h 6858000"/>
              <a:gd name="connsiteX894" fmla="*/ 1492066 w 7369701"/>
              <a:gd name="connsiteY894" fmla="*/ 886333 h 6858000"/>
              <a:gd name="connsiteX895" fmla="*/ 1423698 w 7369701"/>
              <a:gd name="connsiteY895" fmla="*/ 710817 h 6858000"/>
              <a:gd name="connsiteX896" fmla="*/ 1357609 w 7369701"/>
              <a:gd name="connsiteY896" fmla="*/ 532892 h 6858000"/>
              <a:gd name="connsiteX897" fmla="*/ 1309550 w 7369701"/>
              <a:gd name="connsiteY897" fmla="*/ 374031 h 6858000"/>
              <a:gd name="connsiteX898" fmla="*/ 1193673 w 7369701"/>
              <a:gd name="connsiteY898" fmla="*/ 49533 h 6858000"/>
              <a:gd name="connsiteX899" fmla="*/ 1164391 w 7369701"/>
              <a:gd name="connsiteY899" fmla="*/ 0 h 6858000"/>
              <a:gd name="connsiteX900" fmla="*/ 1200666 w 7369701"/>
              <a:gd name="connsiteY900" fmla="*/ 0 h 6858000"/>
              <a:gd name="connsiteX901" fmla="*/ 1223408 w 7369701"/>
              <a:gd name="connsiteY901" fmla="*/ 38996 h 6858000"/>
              <a:gd name="connsiteX902" fmla="*/ 1339635 w 7369701"/>
              <a:gd name="connsiteY902" fmla="*/ 365517 h 6858000"/>
              <a:gd name="connsiteX903" fmla="*/ 1387469 w 7369701"/>
              <a:gd name="connsiteY903" fmla="*/ 523079 h 6858000"/>
              <a:gd name="connsiteX904" fmla="*/ 1452685 w 7369701"/>
              <a:gd name="connsiteY904" fmla="*/ 699806 h 6858000"/>
              <a:gd name="connsiteX905" fmla="*/ 1492092 w 7369701"/>
              <a:gd name="connsiteY905" fmla="*/ 800424 h 6858000"/>
              <a:gd name="connsiteX906" fmla="*/ 1455302 w 7369701"/>
              <a:gd name="connsiteY906" fmla="*/ 632913 h 6858000"/>
              <a:gd name="connsiteX907" fmla="*/ 1222336 w 7369701"/>
              <a:gd name="connsiteY907" fmla="*/ 9480 h 6858000"/>
              <a:gd name="connsiteX908" fmla="*/ 1214634 w 7369701"/>
              <a:gd name="connsiteY908" fmla="*/ 0 h 6858000"/>
              <a:gd name="connsiteX909" fmla="*/ 1289827 w 7369701"/>
              <a:gd name="connsiteY909" fmla="*/ 0 h 6858000"/>
              <a:gd name="connsiteX910" fmla="*/ 1321076 w 7369701"/>
              <a:gd name="connsiteY910" fmla="*/ 59722 h 6858000"/>
              <a:gd name="connsiteX911" fmla="*/ 1512579 w 7369701"/>
              <a:gd name="connsiteY911" fmla="*/ 626441 h 6858000"/>
              <a:gd name="connsiteX912" fmla="*/ 1506076 w 7369701"/>
              <a:gd name="connsiteY912" fmla="*/ 1089289 h 6858000"/>
              <a:gd name="connsiteX913" fmla="*/ 1486346 w 7369701"/>
              <a:gd name="connsiteY913" fmla="*/ 1079919 h 6858000"/>
              <a:gd name="connsiteX914" fmla="*/ 1070511 w 7369701"/>
              <a:gd name="connsiteY914" fmla="*/ 48609 h 6858000"/>
              <a:gd name="connsiteX915" fmla="*/ 1057230 w 7369701"/>
              <a:gd name="connsiteY915" fmla="*/ 0 h 6858000"/>
              <a:gd name="connsiteX916" fmla="*/ 43151 w 7369701"/>
              <a:gd name="connsiteY916" fmla="*/ 0 h 6858000"/>
              <a:gd name="connsiteX917" fmla="*/ 95283 w 7369701"/>
              <a:gd name="connsiteY917" fmla="*/ 0 h 6858000"/>
              <a:gd name="connsiteX918" fmla="*/ 300708 w 7369701"/>
              <a:gd name="connsiteY918" fmla="*/ 154571 h 6858000"/>
              <a:gd name="connsiteX919" fmla="*/ 530414 w 7369701"/>
              <a:gd name="connsiteY919" fmla="*/ 354673 h 6858000"/>
              <a:gd name="connsiteX920" fmla="*/ 333785 w 7369701"/>
              <a:gd name="connsiteY920" fmla="*/ 161564 h 6858000"/>
              <a:gd name="connsiteX921" fmla="*/ 147005 w 7369701"/>
              <a:gd name="connsiteY921" fmla="*/ 0 h 6858000"/>
              <a:gd name="connsiteX922" fmla="*/ 272509 w 7369701"/>
              <a:gd name="connsiteY922" fmla="*/ 0 h 6858000"/>
              <a:gd name="connsiteX923" fmla="*/ 326276 w 7369701"/>
              <a:gd name="connsiteY923" fmla="*/ 45847 h 6858000"/>
              <a:gd name="connsiteX924" fmla="*/ 823759 w 7369701"/>
              <a:gd name="connsiteY924" fmla="*/ 574145 h 6858000"/>
              <a:gd name="connsiteX925" fmla="*/ 811254 w 7369701"/>
              <a:gd name="connsiteY925" fmla="*/ 665546 h 6858000"/>
              <a:gd name="connsiteX926" fmla="*/ 154042 w 7369701"/>
              <a:gd name="connsiteY926" fmla="*/ 261522 h 6858000"/>
              <a:gd name="connsiteX927" fmla="*/ 13550 w 7369701"/>
              <a:gd name="connsiteY927" fmla="*/ 158423 h 6858000"/>
              <a:gd name="connsiteX928" fmla="*/ 0 w 7369701"/>
              <a:gd name="connsiteY928" fmla="*/ 146618 h 6858000"/>
              <a:gd name="connsiteX929" fmla="*/ 0 w 7369701"/>
              <a:gd name="connsiteY929" fmla="*/ 59161 h 6858000"/>
              <a:gd name="connsiteX930" fmla="*/ 45427 w 7369701"/>
              <a:gd name="connsiteY930" fmla="*/ 101078 h 6858000"/>
              <a:gd name="connsiteX931" fmla="*/ 630103 w 7369701"/>
              <a:gd name="connsiteY931" fmla="*/ 485885 h 6858000"/>
              <a:gd name="connsiteX932" fmla="*/ 532040 w 7369701"/>
              <a:gd name="connsiteY932" fmla="*/ 399359 h 6858000"/>
              <a:gd name="connsiteX933" fmla="*/ 517618 w 7369701"/>
              <a:gd name="connsiteY933" fmla="*/ 385726 h 6858000"/>
              <a:gd name="connsiteX934" fmla="*/ 285074 w 7369701"/>
              <a:gd name="connsiteY934" fmla="*/ 182755 h 6858000"/>
              <a:gd name="connsiteX935" fmla="*/ 43151 w 7369701"/>
              <a:gd name="connsiteY93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Lst>
            <a:rect l="l" t="t" r="r" b="b"/>
            <a:pathLst>
              <a:path w="7369701" h="6858000">
                <a:moveTo>
                  <a:pt x="369702" y="6712169"/>
                </a:moveTo>
                <a:lnTo>
                  <a:pt x="366575" y="6715556"/>
                </a:lnTo>
                <a:cubicBezTo>
                  <a:pt x="367954" y="6715031"/>
                  <a:pt x="369326" y="6714512"/>
                  <a:pt x="371637" y="6713954"/>
                </a:cubicBezTo>
                <a:lnTo>
                  <a:pt x="369702" y="6712169"/>
                </a:ln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lnTo>
                  <a:pt x="103333" y="5699602"/>
                </a:lnTo>
                <a:close/>
                <a:moveTo>
                  <a:pt x="5539432" y="5642928"/>
                </a:moveTo>
                <a:cubicBezTo>
                  <a:pt x="5544304" y="5659969"/>
                  <a:pt x="5549664" y="5677449"/>
                  <a:pt x="5555462" y="5694454"/>
                </a:cubicBezTo>
                <a:cubicBezTo>
                  <a:pt x="5631122" y="5909386"/>
                  <a:pt x="5731219" y="6118228"/>
                  <a:pt x="5828270" y="6320663"/>
                </a:cubicBezTo>
                <a:cubicBezTo>
                  <a:pt x="5868407" y="6404290"/>
                  <a:pt x="5908582" y="6488842"/>
                  <a:pt x="5947416" y="6574846"/>
                </a:cubicBezTo>
                <a:cubicBezTo>
                  <a:pt x="5894674" y="6327329"/>
                  <a:pt x="5793018" y="5718484"/>
                  <a:pt x="5539432" y="564292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2650666" y="5530686"/>
                </a:moveTo>
                <a:cubicBezTo>
                  <a:pt x="2650695" y="5531619"/>
                  <a:pt x="2650695" y="5531619"/>
                  <a:pt x="2650249" y="5532101"/>
                </a:cubicBezTo>
                <a:cubicBezTo>
                  <a:pt x="2594633" y="5864991"/>
                  <a:pt x="2624834" y="6212617"/>
                  <a:pt x="2663808" y="6535215"/>
                </a:cubicBezTo>
                <a:cubicBezTo>
                  <a:pt x="2664345" y="6401062"/>
                  <a:pt x="2664881" y="6266909"/>
                  <a:pt x="2665418" y="6132756"/>
                </a:cubicBezTo>
                <a:cubicBezTo>
                  <a:pt x="2666315" y="5945493"/>
                  <a:pt x="2661038" y="5743579"/>
                  <a:pt x="2650666" y="5530686"/>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lnTo>
                  <a:pt x="1824397" y="5447757"/>
                </a:lnTo>
                <a:cubicBezTo>
                  <a:pt x="1905266" y="5443590"/>
                  <a:pt x="1987993" y="5439352"/>
                  <a:pt x="2070059" y="5441660"/>
                </a:cubicBezTo>
                <a:cubicBezTo>
                  <a:pt x="1883310" y="5383634"/>
                  <a:pt x="1669251" y="5365013"/>
                  <a:pt x="1456157" y="5371404"/>
                </a:cubicBezTo>
                <a:close/>
                <a:moveTo>
                  <a:pt x="4988186" y="5216467"/>
                </a:moveTo>
                <a:cubicBezTo>
                  <a:pt x="4914642" y="5275764"/>
                  <a:pt x="4843105" y="5338703"/>
                  <a:pt x="4777334" y="5406072"/>
                </a:cubicBezTo>
                <a:cubicBezTo>
                  <a:pt x="4757662" y="5426414"/>
                  <a:pt x="4737537" y="5447249"/>
                  <a:pt x="4718341" y="5468043"/>
                </a:cubicBezTo>
                <a:cubicBezTo>
                  <a:pt x="4681696" y="5506771"/>
                  <a:pt x="4644162" y="5546455"/>
                  <a:pt x="4604655" y="5583434"/>
                </a:cubicBezTo>
                <a:cubicBezTo>
                  <a:pt x="4591636" y="5595592"/>
                  <a:pt x="4578581" y="5606832"/>
                  <a:pt x="4565074" y="5618550"/>
                </a:cubicBezTo>
                <a:cubicBezTo>
                  <a:pt x="4712605" y="5511121"/>
                  <a:pt x="4908425" y="5376611"/>
                  <a:pt x="4988186" y="5216467"/>
                </a:cubicBezTo>
                <a:close/>
                <a:moveTo>
                  <a:pt x="4978032" y="5183809"/>
                </a:moveTo>
                <a:cubicBezTo>
                  <a:pt x="4748175" y="5235846"/>
                  <a:pt x="4611576" y="5430393"/>
                  <a:pt x="4463413" y="5615162"/>
                </a:cubicBezTo>
                <a:cubicBezTo>
                  <a:pt x="4428815" y="5658459"/>
                  <a:pt x="4393697" y="5700384"/>
                  <a:pt x="4358134" y="5742791"/>
                </a:cubicBezTo>
                <a:lnTo>
                  <a:pt x="4376219" y="5729027"/>
                </a:lnTo>
                <a:cubicBezTo>
                  <a:pt x="4445817" y="5675939"/>
                  <a:pt x="4517680" y="5621374"/>
                  <a:pt x="4582340" y="5561037"/>
                </a:cubicBezTo>
                <a:cubicBezTo>
                  <a:pt x="4621394" y="5524545"/>
                  <a:pt x="4658482" y="5485345"/>
                  <a:pt x="4694684" y="5447098"/>
                </a:cubicBezTo>
                <a:cubicBezTo>
                  <a:pt x="4714806" y="5426264"/>
                  <a:pt x="4733997" y="5405475"/>
                  <a:pt x="4754123" y="5384643"/>
                </a:cubicBezTo>
                <a:cubicBezTo>
                  <a:pt x="4823909" y="5312925"/>
                  <a:pt x="4899949" y="5246074"/>
                  <a:pt x="4978032" y="5183809"/>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lnTo>
                  <a:pt x="2879408" y="5031590"/>
                </a:ln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lnTo>
                  <a:pt x="1927410" y="4716164"/>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lnTo>
                  <a:pt x="1310106" y="3943217"/>
                </a:ln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lnTo>
                  <a:pt x="3316479" y="3872136"/>
                </a:ln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4441737" y="3399734"/>
                </a:move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99925" y="4149276"/>
                  <a:pt x="5291490" y="4229096"/>
                  <a:pt x="5388878" y="4300185"/>
                </a:cubicBezTo>
                <a:cubicBezTo>
                  <a:pt x="5401114" y="4303421"/>
                  <a:pt x="5413353" y="4306662"/>
                  <a:pt x="5425556" y="4308967"/>
                </a:cubicBezTo>
                <a:cubicBezTo>
                  <a:pt x="5290970" y="4122931"/>
                  <a:pt x="5119226" y="3974244"/>
                  <a:pt x="4943646" y="3822916"/>
                </a:cubicBezTo>
                <a:cubicBezTo>
                  <a:pt x="4828850" y="3724110"/>
                  <a:pt x="4714058" y="3625311"/>
                  <a:pt x="4594837" y="3532274"/>
                </a:cubicBezTo>
                <a:cubicBezTo>
                  <a:pt x="4562450" y="3507077"/>
                  <a:pt x="4474786" y="3410282"/>
                  <a:pt x="4441737" y="3399734"/>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lnTo>
                  <a:pt x="5425834" y="3162785"/>
                </a:lnTo>
                <a:close/>
                <a:moveTo>
                  <a:pt x="1318687" y="3113840"/>
                </a:moveTo>
                <a:cubicBezTo>
                  <a:pt x="1233126" y="3142037"/>
                  <a:pt x="1148133" y="3174161"/>
                  <a:pt x="1066793" y="3212171"/>
                </a:cubicBezTo>
                <a:lnTo>
                  <a:pt x="993319" y="3247648"/>
                </a:ln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1238695" y="3076820"/>
                </a:moveTo>
                <a:cubicBezTo>
                  <a:pt x="1051055" y="3082190"/>
                  <a:pt x="886407" y="3192548"/>
                  <a:pt x="716371" y="3293249"/>
                </a:cubicBezTo>
                <a:cubicBezTo>
                  <a:pt x="670943" y="3320259"/>
                  <a:pt x="625512" y="3345868"/>
                  <a:pt x="579522" y="3371759"/>
                </a:cubicBezTo>
                <a:lnTo>
                  <a:pt x="600288" y="3365555"/>
                </a:lnTo>
                <a:cubicBezTo>
                  <a:pt x="680240" y="3341573"/>
                  <a:pt x="762713" y="3317034"/>
                  <a:pt x="840692" y="3284921"/>
                </a:cubicBezTo>
                <a:cubicBezTo>
                  <a:pt x="887813" y="3265484"/>
                  <a:pt x="934087" y="3242968"/>
                  <a:pt x="979248" y="3221003"/>
                </a:cubicBezTo>
                <a:lnTo>
                  <a:pt x="1053282" y="3185247"/>
                </a:ln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608772" y="3451680"/>
                  <a:pt x="5674122" y="3909676"/>
                  <a:pt x="5519779" y="4359223"/>
                </a:cubicBezTo>
                <a:cubicBezTo>
                  <a:pt x="5520262" y="4359669"/>
                  <a:pt x="5520293" y="4360602"/>
                  <a:pt x="5520293" y="4360602"/>
                </a:cubicBezTo>
                <a:cubicBezTo>
                  <a:pt x="5627244" y="4437825"/>
                  <a:pt x="5699666" y="4548575"/>
                  <a:pt x="5767221" y="4665564"/>
                </a:cubicBezTo>
                <a:cubicBezTo>
                  <a:pt x="6275281" y="4699277"/>
                  <a:pt x="6739386" y="4778523"/>
                  <a:pt x="6937169" y="4815941"/>
                </a:cubicBezTo>
                <a:cubicBezTo>
                  <a:pt x="7134952" y="4853359"/>
                  <a:pt x="7020263" y="4903218"/>
                  <a:pt x="6953922" y="4890068"/>
                </a:cubicBezTo>
                <a:cubicBezTo>
                  <a:pt x="6799988" y="4859556"/>
                  <a:pt x="6485790" y="4815676"/>
                  <a:pt x="6071359" y="4770770"/>
                </a:cubicBezTo>
                <a:lnTo>
                  <a:pt x="6038839" y="4764474"/>
                </a:lnTo>
                <a:cubicBezTo>
                  <a:pt x="6038795" y="4764265"/>
                  <a:pt x="6038750" y="4764056"/>
                  <a:pt x="6038706" y="4763847"/>
                </a:cubicBezTo>
                <a:lnTo>
                  <a:pt x="6037784" y="4764270"/>
                </a:lnTo>
                <a:lnTo>
                  <a:pt x="6038839" y="4764474"/>
                </a:lnTo>
                <a:lnTo>
                  <a:pt x="6040338" y="4771418"/>
                </a:lnTo>
                <a:cubicBezTo>
                  <a:pt x="6039088" y="4781803"/>
                  <a:pt x="6034314" y="4794510"/>
                  <a:pt x="6024488" y="4809903"/>
                </a:cubicBezTo>
                <a:cubicBezTo>
                  <a:pt x="5910095" y="5058984"/>
                  <a:pt x="5773348" y="5296385"/>
                  <a:pt x="5599771" y="5509652"/>
                </a:cubicBezTo>
                <a:cubicBezTo>
                  <a:pt x="5583815" y="5529842"/>
                  <a:pt x="5566811" y="5547293"/>
                  <a:pt x="5548843" y="5563845"/>
                </a:cubicBezTo>
                <a:cubicBezTo>
                  <a:pt x="5773782" y="5645205"/>
                  <a:pt x="5890323" y="6067151"/>
                  <a:pt x="5940952" y="6250028"/>
                </a:cubicBezTo>
                <a:cubicBezTo>
                  <a:pt x="5979301" y="6387982"/>
                  <a:pt x="6009900" y="6527294"/>
                  <a:pt x="6043441" y="6665847"/>
                </a:cubicBezTo>
                <a:lnTo>
                  <a:pt x="6093432" y="6858000"/>
                </a:lnTo>
                <a:lnTo>
                  <a:pt x="6034344" y="6858000"/>
                </a:lnTo>
                <a:lnTo>
                  <a:pt x="6026679" y="6836959"/>
                </a:lnTo>
                <a:cubicBezTo>
                  <a:pt x="5958957" y="6665497"/>
                  <a:pt x="5878558" y="6498078"/>
                  <a:pt x="5800441" y="6335286"/>
                </a:cubicBezTo>
                <a:cubicBezTo>
                  <a:pt x="5703359" y="6131918"/>
                  <a:pt x="5602295" y="5922187"/>
                  <a:pt x="5526562" y="5705388"/>
                </a:cubicBezTo>
                <a:cubicBezTo>
                  <a:pt x="5523956" y="5698505"/>
                  <a:pt x="5521803" y="5691139"/>
                  <a:pt x="5519640" y="5683774"/>
                </a:cubicBezTo>
                <a:cubicBezTo>
                  <a:pt x="5523207" y="5970988"/>
                  <a:pt x="5738292" y="6306566"/>
                  <a:pt x="5844559" y="6553349"/>
                </a:cubicBezTo>
                <a:lnTo>
                  <a:pt x="5975994" y="6858000"/>
                </a:lnTo>
                <a:lnTo>
                  <a:pt x="5898547" y="6858000"/>
                </a:lnTo>
                <a:lnTo>
                  <a:pt x="5682041" y="6355860"/>
                </a:lnTo>
                <a:cubicBezTo>
                  <a:pt x="5609136" y="6186449"/>
                  <a:pt x="5505535" y="6006625"/>
                  <a:pt x="5461758" y="5820220"/>
                </a:cubicBezTo>
                <a:cubicBezTo>
                  <a:pt x="5415457" y="6083349"/>
                  <a:pt x="5335494" y="6334433"/>
                  <a:pt x="5237282" y="6579086"/>
                </a:cubicBezTo>
                <a:lnTo>
                  <a:pt x="5115009" y="6858000"/>
                </a:lnTo>
                <a:lnTo>
                  <a:pt x="5028074" y="6858000"/>
                </a:lnTo>
                <a:lnTo>
                  <a:pt x="5079508" y="6749074"/>
                </a:lnTo>
                <a:cubicBezTo>
                  <a:pt x="5200211" y="6482556"/>
                  <a:pt x="5305048" y="6210716"/>
                  <a:pt x="5371846" y="5924413"/>
                </a:cubicBezTo>
                <a:lnTo>
                  <a:pt x="5270512" y="6138975"/>
                </a:lnTo>
                <a:cubicBezTo>
                  <a:pt x="5192357" y="6304175"/>
                  <a:pt x="5112108" y="6475512"/>
                  <a:pt x="5062409" y="6653544"/>
                </a:cubicBezTo>
                <a:cubicBezTo>
                  <a:pt x="5053035" y="6686987"/>
                  <a:pt x="5045072" y="6720843"/>
                  <a:pt x="5036628" y="6754247"/>
                </a:cubicBezTo>
                <a:lnTo>
                  <a:pt x="5009112" y="6858000"/>
                </a:lnTo>
                <a:lnTo>
                  <a:pt x="4976679" y="6858000"/>
                </a:lnTo>
                <a:lnTo>
                  <a:pt x="5006537" y="6747068"/>
                </a:lnTo>
                <a:cubicBezTo>
                  <a:pt x="5014940" y="6712729"/>
                  <a:pt x="5022903" y="6678883"/>
                  <a:pt x="5032723" y="6644957"/>
                </a:cubicBezTo>
                <a:cubicBezTo>
                  <a:pt x="5083245" y="6464091"/>
                  <a:pt x="5164383" y="6291790"/>
                  <a:pt x="5242949" y="6125175"/>
                </a:cubicBezTo>
                <a:lnTo>
                  <a:pt x="5286321" y="6033555"/>
                </a:lnTo>
                <a:cubicBezTo>
                  <a:pt x="5153522" y="6218172"/>
                  <a:pt x="5058694" y="6420826"/>
                  <a:pt x="5008210" y="6649194"/>
                </a:cubicBezTo>
                <a:cubicBezTo>
                  <a:pt x="4999505" y="6687732"/>
                  <a:pt x="4992445" y="6726670"/>
                  <a:pt x="4986321" y="6765687"/>
                </a:cubicBezTo>
                <a:lnTo>
                  <a:pt x="4973474" y="6858000"/>
                </a:lnTo>
                <a:lnTo>
                  <a:pt x="4907178" y="6858000"/>
                </a:lnTo>
                <a:lnTo>
                  <a:pt x="4910810" y="6829660"/>
                </a:lnTo>
                <a:cubicBezTo>
                  <a:pt x="4927183" y="6695980"/>
                  <a:pt x="4945608" y="6562743"/>
                  <a:pt x="4987461" y="6432994"/>
                </a:cubicBezTo>
                <a:cubicBezTo>
                  <a:pt x="5033887" y="6289556"/>
                  <a:pt x="5098947" y="6157948"/>
                  <a:pt x="5179262" y="6035044"/>
                </a:cubicBezTo>
                <a:cubicBezTo>
                  <a:pt x="5016033" y="6169178"/>
                  <a:pt x="4838252" y="6288995"/>
                  <a:pt x="4689678" y="6440241"/>
                </a:cubicBez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810353" y="6173676"/>
                  <a:pt x="5160740" y="5991069"/>
                  <a:pt x="5387324" y="5705830"/>
                </a:cubicBezTo>
                <a:cubicBezTo>
                  <a:pt x="5286064" y="5794177"/>
                  <a:pt x="5178968" y="5876241"/>
                  <a:pt x="5073620" y="5955437"/>
                </a:cubicBezTo>
                <a:cubicBezTo>
                  <a:pt x="4943865" y="6053305"/>
                  <a:pt x="4809130" y="6154627"/>
                  <a:pt x="4689789" y="6268382"/>
                </a:cubicBez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ubicBezTo>
                  <a:pt x="4789603" y="6132122"/>
                  <a:pt x="4925227" y="6029827"/>
                  <a:pt x="5055427" y="5931476"/>
                </a:cubicBezTo>
                <a:cubicBezTo>
                  <a:pt x="5161670" y="5851314"/>
                  <a:pt x="5270142" y="5768732"/>
                  <a:pt x="5371814" y="5678975"/>
                </a:cubicBezTo>
                <a:cubicBezTo>
                  <a:pt x="5250056" y="5732278"/>
                  <a:pt x="5117554" y="5761328"/>
                  <a:pt x="4987918" y="5838701"/>
                </a:cubicBezTo>
                <a:cubicBezTo>
                  <a:pt x="4699961" y="6010191"/>
                  <a:pt x="4491898" y="6286162"/>
                  <a:pt x="4317146" y="6587716"/>
                </a:cubicBezTo>
                <a:lnTo>
                  <a:pt x="4171627" y="6858000"/>
                </a:lnTo>
                <a:lnTo>
                  <a:pt x="4081585" y="6858000"/>
                </a:lnTo>
                <a:lnTo>
                  <a:pt x="4238603" y="6559341"/>
                </a:lnTo>
                <a:cubicBezTo>
                  <a:pt x="4385995" y="6299856"/>
                  <a:pt x="4555804" y="6056475"/>
                  <a:pt x="4778333" y="5873626"/>
                </a:cubicBezTo>
                <a:cubicBezTo>
                  <a:pt x="4974935" y="5712072"/>
                  <a:pt x="5214460" y="5703893"/>
                  <a:pt x="5414185" y="5573882"/>
                </a:cubicBezTo>
                <a:cubicBezTo>
                  <a:pt x="5665168" y="5409695"/>
                  <a:pt x="5834734" y="5037780"/>
                  <a:pt x="5959648" y="4760797"/>
                </a:cubicBezTo>
                <a:cubicBezTo>
                  <a:pt x="5758178" y="4742307"/>
                  <a:pt x="5556149" y="4733150"/>
                  <a:pt x="5355019" y="4734672"/>
                </a:cubicBezTo>
                <a:cubicBezTo>
                  <a:pt x="5292258" y="4900655"/>
                  <a:pt x="5203125" y="5047664"/>
                  <a:pt x="5083565" y="5179121"/>
                </a:cubicBezTo>
                <a:cubicBezTo>
                  <a:pt x="5049677" y="5379813"/>
                  <a:pt x="4862890" y="5495797"/>
                  <a:pt x="4713577" y="5616803"/>
                </a:cubicBez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710868" y="5187971"/>
                  <a:pt x="4848359" y="5097244"/>
                  <a:pt x="5037105" y="5088765"/>
                </a:cubicBezTo>
                <a:cubicBezTo>
                  <a:pt x="5038033" y="5088728"/>
                  <a:pt x="5039001" y="5089622"/>
                  <a:pt x="5039930" y="5089585"/>
                </a:cubicBezTo>
                <a:cubicBezTo>
                  <a:pt x="5133008" y="4982937"/>
                  <a:pt x="5207480" y="4865387"/>
                  <a:pt x="5263764" y="4735525"/>
                </a:cubicBezTo>
                <a:cubicBezTo>
                  <a:pt x="4867298" y="4743930"/>
                  <a:pt x="4472427" y="4792315"/>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lnTo>
                  <a:pt x="2714982" y="5427051"/>
                </a:ln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cubicBezTo>
                  <a:pt x="1794765" y="6848159"/>
                  <a:pt x="1794840" y="6853080"/>
                  <a:pt x="1794914" y="6858000"/>
                </a:cubicBez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cubicBezTo>
                  <a:pt x="1203470" y="6853117"/>
                  <a:pt x="1203571" y="6855559"/>
                  <a:pt x="1203671" y="6858000"/>
                </a:cubicBezTo>
                <a:lnTo>
                  <a:pt x="1143180" y="6858000"/>
                </a:lnTo>
                <a:cubicBezTo>
                  <a:pt x="1142845" y="6827348"/>
                  <a:pt x="1142511" y="6796697"/>
                  <a:pt x="1142176" y="6766045"/>
                </a:cubicBez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1337" y="3643210"/>
                  <a:pt x="3161442" y="3605414"/>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265269" y="4747971"/>
                  <a:pt x="4547054" y="4701774"/>
                  <a:pt x="4830582" y="4676000"/>
                </a:cubicBezTo>
                <a:lnTo>
                  <a:pt x="4830100" y="4675554"/>
                </a:lnTo>
                <a:cubicBezTo>
                  <a:pt x="4727027" y="4369030"/>
                  <a:pt x="4271973" y="4333199"/>
                  <a:pt x="4036318" y="4147013"/>
                </a:cubicBezTo>
                <a:cubicBezTo>
                  <a:pt x="3810777" y="3969273"/>
                  <a:pt x="3654591" y="3720297"/>
                  <a:pt x="3432098" y="3537312"/>
                </a:cubicBezTo>
                <a:cubicBezTo>
                  <a:pt x="3405134" y="3515099"/>
                  <a:pt x="3391592" y="3444385"/>
                  <a:pt x="3446761" y="3461278"/>
                </a:cubicBezTo>
                <a:cubicBezTo>
                  <a:pt x="3801752" y="3568638"/>
                  <a:pt x="4119982" y="3746863"/>
                  <a:pt x="4419733" y="3963555"/>
                </a:cubicBezTo>
                <a:cubicBezTo>
                  <a:pt x="4597168" y="4091520"/>
                  <a:pt x="4760991" y="4228417"/>
                  <a:pt x="4781371" y="4458604"/>
                </a:cubicBezTo>
                <a:cubicBezTo>
                  <a:pt x="4781562" y="4463257"/>
                  <a:pt x="4780772" y="4467014"/>
                  <a:pt x="4780440" y="4470290"/>
                </a:cubicBezTo>
                <a:cubicBezTo>
                  <a:pt x="4830364" y="4519056"/>
                  <a:pt x="4870983" y="4579844"/>
                  <a:pt x="4898954" y="4662092"/>
                </a:cubicBezTo>
                <a:cubicBezTo>
                  <a:pt x="4900480" y="4665288"/>
                  <a:pt x="4900107" y="4667630"/>
                  <a:pt x="4900699" y="4670867"/>
                </a:cubicBezTo>
                <a:cubicBezTo>
                  <a:pt x="5170915" y="4649815"/>
                  <a:pt x="5442360" y="4647817"/>
                  <a:pt x="5714511" y="4663483"/>
                </a:cubicBezTo>
                <a:cubicBezTo>
                  <a:pt x="5651495" y="4555157"/>
                  <a:pt x="5582088" y="4449879"/>
                  <a:pt x="5464793" y="4393556"/>
                </a:cubicBezTo>
                <a:cubicBezTo>
                  <a:pt x="5463384" y="4393148"/>
                  <a:pt x="5462860" y="4391770"/>
                  <a:pt x="5461897" y="4390879"/>
                </a:cubicBezTo>
                <a:cubicBezTo>
                  <a:pt x="4970387" y="4293633"/>
                  <a:pt x="4556299" y="367493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cubicBezTo>
                  <a:pt x="5763687" y="2828007"/>
                  <a:pt x="5764331" y="2813808"/>
                  <a:pt x="5764974" y="2799609"/>
                </a:cubicBez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lnTo>
                  <a:pt x="2399523" y="1428234"/>
                </a:ln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lnTo>
                  <a:pt x="278707" y="1352270"/>
                </a:ln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lnTo>
                  <a:pt x="655236" y="1268632"/>
                </a:ln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lnTo>
                  <a:pt x="6605473" y="1184686"/>
                </a:lnTo>
                <a:cubicBezTo>
                  <a:pt x="6633823" y="1169483"/>
                  <a:pt x="6662531" y="1154778"/>
                  <a:pt x="6691602" y="1140573"/>
                </a:cubicBezTo>
                <a:close/>
                <a:moveTo>
                  <a:pt x="4002475" y="1037802"/>
                </a:moveTo>
                <a:lnTo>
                  <a:pt x="4000324" y="1039362"/>
                </a:lnTo>
                <a:lnTo>
                  <a:pt x="4002862" y="1042866"/>
                </a:ln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lnTo>
                  <a:pt x="5460148" y="911442"/>
                </a:ln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lnTo>
                  <a:pt x="5208466" y="257550"/>
                </a:ln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lnTo>
                  <a:pt x="5261015" y="227087"/>
                </a:ln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lnTo>
                  <a:pt x="6537433" y="1907790"/>
                </a:ln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lnTo>
                  <a:pt x="3882765" y="0"/>
                </a:ln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lnTo>
                  <a:pt x="3721337" y="0"/>
                </a:ln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lnTo>
                  <a:pt x="2867960" y="0"/>
                </a:ln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lnTo>
                  <a:pt x="1057230" y="0"/>
                </a:ln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lnTo>
                  <a:pt x="43151" y="0"/>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useBgFill="1">
        <p:nvSpPr>
          <p:cNvPr id="23" name="Rectangle 16">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90600"/>
            <a:ext cx="11277600"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2" name="Rectangle 11">
            <a:extLst>
              <a:ext uri="{FF2B5EF4-FFF2-40B4-BE49-F238E27FC236}">
                <a16:creationId xmlns:a16="http://schemas.microsoft.com/office/drawing/2014/main" id="{0EA86E45-7D93-1143-B1AB-72A4084563B6}"/>
              </a:ext>
            </a:extLst>
          </p:cNvPr>
          <p:cNvSpPr/>
          <p:nvPr/>
        </p:nvSpPr>
        <p:spPr>
          <a:xfrm>
            <a:off x="0" y="160639"/>
            <a:ext cx="11837773" cy="6216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ACF7AC-A289-4B1E-810F-7CE2760EFDD2}"/>
              </a:ext>
            </a:extLst>
          </p:cNvPr>
          <p:cNvSpPr>
            <a:spLocks noGrp="1"/>
          </p:cNvSpPr>
          <p:nvPr>
            <p:ph type="title"/>
          </p:nvPr>
        </p:nvSpPr>
        <p:spPr>
          <a:xfrm>
            <a:off x="493729" y="344129"/>
            <a:ext cx="738664" cy="6041923"/>
          </a:xfrm>
          <a:custGeom>
            <a:avLst/>
            <a:gdLst>
              <a:gd name="connsiteX0" fmla="*/ 0 w 738664"/>
              <a:gd name="connsiteY0" fmla="*/ 0 h 6041923"/>
              <a:gd name="connsiteX1" fmla="*/ 384105 w 738664"/>
              <a:gd name="connsiteY1" fmla="*/ 0 h 6041923"/>
              <a:gd name="connsiteX2" fmla="*/ 738664 w 738664"/>
              <a:gd name="connsiteY2" fmla="*/ 0 h 6041923"/>
              <a:gd name="connsiteX3" fmla="*/ 738664 w 738664"/>
              <a:gd name="connsiteY3" fmla="*/ 549266 h 6041923"/>
              <a:gd name="connsiteX4" fmla="*/ 738664 w 738664"/>
              <a:gd name="connsiteY4" fmla="*/ 977693 h 6041923"/>
              <a:gd name="connsiteX5" fmla="*/ 738664 w 738664"/>
              <a:gd name="connsiteY5" fmla="*/ 1345701 h 6041923"/>
              <a:gd name="connsiteX6" fmla="*/ 738664 w 738664"/>
              <a:gd name="connsiteY6" fmla="*/ 1774128 h 6041923"/>
              <a:gd name="connsiteX7" fmla="*/ 738664 w 738664"/>
              <a:gd name="connsiteY7" fmla="*/ 2383813 h 6041923"/>
              <a:gd name="connsiteX8" fmla="*/ 738664 w 738664"/>
              <a:gd name="connsiteY8" fmla="*/ 2812241 h 6041923"/>
              <a:gd name="connsiteX9" fmla="*/ 738664 w 738664"/>
              <a:gd name="connsiteY9" fmla="*/ 3180249 h 6041923"/>
              <a:gd name="connsiteX10" fmla="*/ 738664 w 738664"/>
              <a:gd name="connsiteY10" fmla="*/ 3608676 h 6041923"/>
              <a:gd name="connsiteX11" fmla="*/ 738664 w 738664"/>
              <a:gd name="connsiteY11" fmla="*/ 4097522 h 6041923"/>
              <a:gd name="connsiteX12" fmla="*/ 738664 w 738664"/>
              <a:gd name="connsiteY12" fmla="*/ 4646788 h 6041923"/>
              <a:gd name="connsiteX13" fmla="*/ 738664 w 738664"/>
              <a:gd name="connsiteY13" fmla="*/ 5075215 h 6041923"/>
              <a:gd name="connsiteX14" fmla="*/ 738664 w 738664"/>
              <a:gd name="connsiteY14" fmla="*/ 6041923 h 6041923"/>
              <a:gd name="connsiteX15" fmla="*/ 369332 w 738664"/>
              <a:gd name="connsiteY15" fmla="*/ 6041923 h 6041923"/>
              <a:gd name="connsiteX16" fmla="*/ 0 w 738664"/>
              <a:gd name="connsiteY16" fmla="*/ 6041923 h 6041923"/>
              <a:gd name="connsiteX17" fmla="*/ 0 w 738664"/>
              <a:gd name="connsiteY17" fmla="*/ 5492657 h 6041923"/>
              <a:gd name="connsiteX18" fmla="*/ 0 w 738664"/>
              <a:gd name="connsiteY18" fmla="*/ 5003811 h 6041923"/>
              <a:gd name="connsiteX19" fmla="*/ 0 w 738664"/>
              <a:gd name="connsiteY19" fmla="*/ 4514964 h 6041923"/>
              <a:gd name="connsiteX20" fmla="*/ 0 w 738664"/>
              <a:gd name="connsiteY20" fmla="*/ 3965699 h 6041923"/>
              <a:gd name="connsiteX21" fmla="*/ 0 w 738664"/>
              <a:gd name="connsiteY21" fmla="*/ 3356014 h 6041923"/>
              <a:gd name="connsiteX22" fmla="*/ 0 w 738664"/>
              <a:gd name="connsiteY22" fmla="*/ 2746329 h 6041923"/>
              <a:gd name="connsiteX23" fmla="*/ 0 w 738664"/>
              <a:gd name="connsiteY23" fmla="*/ 2136644 h 6041923"/>
              <a:gd name="connsiteX24" fmla="*/ 0 w 738664"/>
              <a:gd name="connsiteY24" fmla="*/ 1466539 h 6041923"/>
              <a:gd name="connsiteX25" fmla="*/ 0 w 738664"/>
              <a:gd name="connsiteY25" fmla="*/ 917274 h 6041923"/>
              <a:gd name="connsiteX26" fmla="*/ 0 w 738664"/>
              <a:gd name="connsiteY26" fmla="*/ 0 h 6041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38664" h="6041923" fill="none" extrusionOk="0">
                <a:moveTo>
                  <a:pt x="0" y="0"/>
                </a:moveTo>
                <a:cubicBezTo>
                  <a:pt x="164244" y="-11973"/>
                  <a:pt x="298278" y="20485"/>
                  <a:pt x="384105" y="0"/>
                </a:cubicBezTo>
                <a:cubicBezTo>
                  <a:pt x="469932" y="-20485"/>
                  <a:pt x="574225" y="19722"/>
                  <a:pt x="738664" y="0"/>
                </a:cubicBezTo>
                <a:cubicBezTo>
                  <a:pt x="746691" y="211474"/>
                  <a:pt x="678094" y="358446"/>
                  <a:pt x="738664" y="549266"/>
                </a:cubicBezTo>
                <a:cubicBezTo>
                  <a:pt x="799234" y="740086"/>
                  <a:pt x="714783" y="790372"/>
                  <a:pt x="738664" y="977693"/>
                </a:cubicBezTo>
                <a:cubicBezTo>
                  <a:pt x="762545" y="1165014"/>
                  <a:pt x="719511" y="1196979"/>
                  <a:pt x="738664" y="1345701"/>
                </a:cubicBezTo>
                <a:cubicBezTo>
                  <a:pt x="757817" y="1494423"/>
                  <a:pt x="708676" y="1591580"/>
                  <a:pt x="738664" y="1774128"/>
                </a:cubicBezTo>
                <a:cubicBezTo>
                  <a:pt x="768652" y="1956676"/>
                  <a:pt x="673588" y="2221523"/>
                  <a:pt x="738664" y="2383813"/>
                </a:cubicBezTo>
                <a:cubicBezTo>
                  <a:pt x="803740" y="2546103"/>
                  <a:pt x="702290" y="2707795"/>
                  <a:pt x="738664" y="2812241"/>
                </a:cubicBezTo>
                <a:cubicBezTo>
                  <a:pt x="775038" y="2916687"/>
                  <a:pt x="724216" y="3001173"/>
                  <a:pt x="738664" y="3180249"/>
                </a:cubicBezTo>
                <a:cubicBezTo>
                  <a:pt x="753112" y="3359325"/>
                  <a:pt x="727811" y="3401267"/>
                  <a:pt x="738664" y="3608676"/>
                </a:cubicBezTo>
                <a:cubicBezTo>
                  <a:pt x="749517" y="3816085"/>
                  <a:pt x="692358" y="3946431"/>
                  <a:pt x="738664" y="4097522"/>
                </a:cubicBezTo>
                <a:cubicBezTo>
                  <a:pt x="784970" y="4248613"/>
                  <a:pt x="691582" y="4480636"/>
                  <a:pt x="738664" y="4646788"/>
                </a:cubicBezTo>
                <a:cubicBezTo>
                  <a:pt x="785746" y="4812940"/>
                  <a:pt x="690420" y="4969035"/>
                  <a:pt x="738664" y="5075215"/>
                </a:cubicBezTo>
                <a:cubicBezTo>
                  <a:pt x="786908" y="5181395"/>
                  <a:pt x="700112" y="5758186"/>
                  <a:pt x="738664" y="6041923"/>
                </a:cubicBezTo>
                <a:cubicBezTo>
                  <a:pt x="632378" y="6050881"/>
                  <a:pt x="492915" y="5998156"/>
                  <a:pt x="369332" y="6041923"/>
                </a:cubicBezTo>
                <a:cubicBezTo>
                  <a:pt x="245749" y="6085690"/>
                  <a:pt x="121427" y="6030307"/>
                  <a:pt x="0" y="6041923"/>
                </a:cubicBezTo>
                <a:cubicBezTo>
                  <a:pt x="-44545" y="5863868"/>
                  <a:pt x="5194" y="5635133"/>
                  <a:pt x="0" y="5492657"/>
                </a:cubicBezTo>
                <a:cubicBezTo>
                  <a:pt x="-5194" y="5350181"/>
                  <a:pt x="1302" y="5133748"/>
                  <a:pt x="0" y="5003811"/>
                </a:cubicBezTo>
                <a:cubicBezTo>
                  <a:pt x="-1302" y="4873874"/>
                  <a:pt x="18127" y="4743561"/>
                  <a:pt x="0" y="4514964"/>
                </a:cubicBezTo>
                <a:cubicBezTo>
                  <a:pt x="-18127" y="4286367"/>
                  <a:pt x="41405" y="4111317"/>
                  <a:pt x="0" y="3965699"/>
                </a:cubicBezTo>
                <a:cubicBezTo>
                  <a:pt x="-41405" y="3820082"/>
                  <a:pt x="49466" y="3595253"/>
                  <a:pt x="0" y="3356014"/>
                </a:cubicBezTo>
                <a:cubicBezTo>
                  <a:pt x="-49466" y="3116775"/>
                  <a:pt x="6448" y="3011001"/>
                  <a:pt x="0" y="2746329"/>
                </a:cubicBezTo>
                <a:cubicBezTo>
                  <a:pt x="-6448" y="2481658"/>
                  <a:pt x="8546" y="2427113"/>
                  <a:pt x="0" y="2136644"/>
                </a:cubicBezTo>
                <a:cubicBezTo>
                  <a:pt x="-8546" y="1846176"/>
                  <a:pt x="40146" y="1737077"/>
                  <a:pt x="0" y="1466539"/>
                </a:cubicBezTo>
                <a:cubicBezTo>
                  <a:pt x="-40146" y="1196001"/>
                  <a:pt x="12803" y="1036998"/>
                  <a:pt x="0" y="917274"/>
                </a:cubicBezTo>
                <a:cubicBezTo>
                  <a:pt x="-12803" y="797551"/>
                  <a:pt x="94556" y="273837"/>
                  <a:pt x="0" y="0"/>
                </a:cubicBezTo>
                <a:close/>
              </a:path>
              <a:path w="738664" h="6041923" stroke="0" extrusionOk="0">
                <a:moveTo>
                  <a:pt x="0" y="0"/>
                </a:moveTo>
                <a:cubicBezTo>
                  <a:pt x="76545" y="-38083"/>
                  <a:pt x="183597" y="19314"/>
                  <a:pt x="361945" y="0"/>
                </a:cubicBezTo>
                <a:cubicBezTo>
                  <a:pt x="540294" y="-19314"/>
                  <a:pt x="554870" y="24545"/>
                  <a:pt x="738664" y="0"/>
                </a:cubicBezTo>
                <a:cubicBezTo>
                  <a:pt x="793149" y="190250"/>
                  <a:pt x="659668" y="534534"/>
                  <a:pt x="738664" y="670104"/>
                </a:cubicBezTo>
                <a:cubicBezTo>
                  <a:pt x="817660" y="805674"/>
                  <a:pt x="732256" y="1042663"/>
                  <a:pt x="738664" y="1219370"/>
                </a:cubicBezTo>
                <a:cubicBezTo>
                  <a:pt x="745072" y="1396077"/>
                  <a:pt x="731021" y="1443769"/>
                  <a:pt x="738664" y="1647797"/>
                </a:cubicBezTo>
                <a:cubicBezTo>
                  <a:pt x="746307" y="1851825"/>
                  <a:pt x="720554" y="1916888"/>
                  <a:pt x="738664" y="2076224"/>
                </a:cubicBezTo>
                <a:cubicBezTo>
                  <a:pt x="756774" y="2235560"/>
                  <a:pt x="707479" y="2477696"/>
                  <a:pt x="738664" y="2625490"/>
                </a:cubicBezTo>
                <a:cubicBezTo>
                  <a:pt x="769849" y="2773284"/>
                  <a:pt x="729130" y="2907068"/>
                  <a:pt x="738664" y="3174756"/>
                </a:cubicBezTo>
                <a:cubicBezTo>
                  <a:pt x="748198" y="3442444"/>
                  <a:pt x="728193" y="3511970"/>
                  <a:pt x="738664" y="3603183"/>
                </a:cubicBezTo>
                <a:cubicBezTo>
                  <a:pt x="749135" y="3694396"/>
                  <a:pt x="722178" y="3877838"/>
                  <a:pt x="738664" y="4031610"/>
                </a:cubicBezTo>
                <a:cubicBezTo>
                  <a:pt x="755150" y="4185382"/>
                  <a:pt x="717817" y="4455255"/>
                  <a:pt x="738664" y="4580876"/>
                </a:cubicBezTo>
                <a:cubicBezTo>
                  <a:pt x="759511" y="4706497"/>
                  <a:pt x="692671" y="4943173"/>
                  <a:pt x="738664" y="5190561"/>
                </a:cubicBezTo>
                <a:cubicBezTo>
                  <a:pt x="784657" y="5437949"/>
                  <a:pt x="697369" y="5418796"/>
                  <a:pt x="738664" y="5558569"/>
                </a:cubicBezTo>
                <a:cubicBezTo>
                  <a:pt x="779959" y="5698342"/>
                  <a:pt x="700374" y="5897516"/>
                  <a:pt x="738664" y="6041923"/>
                </a:cubicBezTo>
                <a:cubicBezTo>
                  <a:pt x="589416" y="6072542"/>
                  <a:pt x="483725" y="6027629"/>
                  <a:pt x="369332" y="6041923"/>
                </a:cubicBezTo>
                <a:cubicBezTo>
                  <a:pt x="254939" y="6056217"/>
                  <a:pt x="134969" y="6036258"/>
                  <a:pt x="0" y="6041923"/>
                </a:cubicBezTo>
                <a:cubicBezTo>
                  <a:pt x="-68566" y="5787550"/>
                  <a:pt x="34462" y="5649049"/>
                  <a:pt x="0" y="5371819"/>
                </a:cubicBezTo>
                <a:cubicBezTo>
                  <a:pt x="-34462" y="5094589"/>
                  <a:pt x="689" y="5184527"/>
                  <a:pt x="0" y="5003811"/>
                </a:cubicBezTo>
                <a:cubicBezTo>
                  <a:pt x="-689" y="4823095"/>
                  <a:pt x="45040" y="4747393"/>
                  <a:pt x="0" y="4575384"/>
                </a:cubicBezTo>
                <a:cubicBezTo>
                  <a:pt x="-45040" y="4403375"/>
                  <a:pt x="7538" y="4281422"/>
                  <a:pt x="0" y="4146956"/>
                </a:cubicBezTo>
                <a:cubicBezTo>
                  <a:pt x="-7538" y="4012490"/>
                  <a:pt x="52869" y="3834768"/>
                  <a:pt x="0" y="3658110"/>
                </a:cubicBezTo>
                <a:cubicBezTo>
                  <a:pt x="-52869" y="3481452"/>
                  <a:pt x="17956" y="3127304"/>
                  <a:pt x="0" y="2988006"/>
                </a:cubicBezTo>
                <a:cubicBezTo>
                  <a:pt x="-17956" y="2848708"/>
                  <a:pt x="52217" y="2682030"/>
                  <a:pt x="0" y="2438740"/>
                </a:cubicBezTo>
                <a:cubicBezTo>
                  <a:pt x="-52217" y="2195450"/>
                  <a:pt x="14572" y="2051068"/>
                  <a:pt x="0" y="1949893"/>
                </a:cubicBezTo>
                <a:cubicBezTo>
                  <a:pt x="-14572" y="1848718"/>
                  <a:pt x="35413" y="1729239"/>
                  <a:pt x="0" y="1581885"/>
                </a:cubicBezTo>
                <a:cubicBezTo>
                  <a:pt x="-35413" y="1434531"/>
                  <a:pt x="10019" y="1296244"/>
                  <a:pt x="0" y="1213877"/>
                </a:cubicBezTo>
                <a:cubicBezTo>
                  <a:pt x="-10019" y="1131510"/>
                  <a:pt x="2073" y="802201"/>
                  <a:pt x="0" y="604192"/>
                </a:cubicBezTo>
                <a:cubicBezTo>
                  <a:pt x="-2073" y="406183"/>
                  <a:pt x="69339" y="277426"/>
                  <a:pt x="0" y="0"/>
                </a:cubicBezTo>
                <a:close/>
              </a:path>
            </a:pathLst>
          </a:custGeom>
          <a:ln>
            <a:solidFill>
              <a:srgbClr val="00B050"/>
            </a:solidFill>
            <a:extLst>
              <a:ext uri="{C807C97D-BFC1-408E-A445-0C87EB9F89A2}">
                <ask:lineSketchStyleProps xmlns:ask="http://schemas.microsoft.com/office/drawing/2018/sketchyshapes" sd="1219033472">
                  <ask:type>
                    <ask:lineSketchScribble/>
                  </ask:type>
                </ask:lineSketchStyleProps>
              </a:ext>
            </a:extLst>
          </a:ln>
        </p:spPr>
        <p:txBody>
          <a:bodyPr vert="vert270" anchor="t">
            <a:spAutoFit/>
          </a:bodyPr>
          <a:lstStyle/>
          <a:p>
            <a:pPr algn="ctr"/>
            <a:r>
              <a:rPr lang="en-US" sz="4000" dirty="0">
                <a:latin typeface="Berlin Sans FB" panose="020E0602020502020306" pitchFamily="34" charset="0"/>
              </a:rPr>
              <a:t>References</a:t>
            </a:r>
            <a:endParaRPr lang="en-US" sz="4000" dirty="0"/>
          </a:p>
        </p:txBody>
      </p:sp>
      <p:sp>
        <p:nvSpPr>
          <p:cNvPr id="24" name="Content Placeholder 2">
            <a:extLst>
              <a:ext uri="{FF2B5EF4-FFF2-40B4-BE49-F238E27FC236}">
                <a16:creationId xmlns:a16="http://schemas.microsoft.com/office/drawing/2014/main" id="{BFCB9262-10F4-480D-B6EE-9DBA6E2962CA}"/>
              </a:ext>
            </a:extLst>
          </p:cNvPr>
          <p:cNvSpPr>
            <a:spLocks noGrp="1"/>
          </p:cNvSpPr>
          <p:nvPr>
            <p:ph idx="1"/>
          </p:nvPr>
        </p:nvSpPr>
        <p:spPr>
          <a:xfrm>
            <a:off x="1386348" y="263951"/>
            <a:ext cx="10500851" cy="6225339"/>
          </a:xfrm>
          <a:custGeom>
            <a:avLst/>
            <a:gdLst>
              <a:gd name="connsiteX0" fmla="*/ 0 w 10500851"/>
              <a:gd name="connsiteY0" fmla="*/ 0 h 6225339"/>
              <a:gd name="connsiteX1" fmla="*/ 583381 w 10500851"/>
              <a:gd name="connsiteY1" fmla="*/ 0 h 6225339"/>
              <a:gd name="connsiteX2" fmla="*/ 851736 w 10500851"/>
              <a:gd name="connsiteY2" fmla="*/ 0 h 6225339"/>
              <a:gd name="connsiteX3" fmla="*/ 1540125 w 10500851"/>
              <a:gd name="connsiteY3" fmla="*/ 0 h 6225339"/>
              <a:gd name="connsiteX4" fmla="*/ 1808480 w 10500851"/>
              <a:gd name="connsiteY4" fmla="*/ 0 h 6225339"/>
              <a:gd name="connsiteX5" fmla="*/ 2391861 w 10500851"/>
              <a:gd name="connsiteY5" fmla="*/ 0 h 6225339"/>
              <a:gd name="connsiteX6" fmla="*/ 3185258 w 10500851"/>
              <a:gd name="connsiteY6" fmla="*/ 0 h 6225339"/>
              <a:gd name="connsiteX7" fmla="*/ 3978656 w 10500851"/>
              <a:gd name="connsiteY7" fmla="*/ 0 h 6225339"/>
              <a:gd name="connsiteX8" fmla="*/ 4667045 w 10500851"/>
              <a:gd name="connsiteY8" fmla="*/ 0 h 6225339"/>
              <a:gd name="connsiteX9" fmla="*/ 5145417 w 10500851"/>
              <a:gd name="connsiteY9" fmla="*/ 0 h 6225339"/>
              <a:gd name="connsiteX10" fmla="*/ 5413772 w 10500851"/>
              <a:gd name="connsiteY10" fmla="*/ 0 h 6225339"/>
              <a:gd name="connsiteX11" fmla="*/ 5892144 w 10500851"/>
              <a:gd name="connsiteY11" fmla="*/ 0 h 6225339"/>
              <a:gd name="connsiteX12" fmla="*/ 6580533 w 10500851"/>
              <a:gd name="connsiteY12" fmla="*/ 0 h 6225339"/>
              <a:gd name="connsiteX13" fmla="*/ 7373931 w 10500851"/>
              <a:gd name="connsiteY13" fmla="*/ 0 h 6225339"/>
              <a:gd name="connsiteX14" fmla="*/ 7642286 w 10500851"/>
              <a:gd name="connsiteY14" fmla="*/ 0 h 6225339"/>
              <a:gd name="connsiteX15" fmla="*/ 7910641 w 10500851"/>
              <a:gd name="connsiteY15" fmla="*/ 0 h 6225339"/>
              <a:gd name="connsiteX16" fmla="*/ 8704039 w 10500851"/>
              <a:gd name="connsiteY16" fmla="*/ 0 h 6225339"/>
              <a:gd name="connsiteX17" fmla="*/ 8972394 w 10500851"/>
              <a:gd name="connsiteY17" fmla="*/ 0 h 6225339"/>
              <a:gd name="connsiteX18" fmla="*/ 9555774 w 10500851"/>
              <a:gd name="connsiteY18" fmla="*/ 0 h 6225339"/>
              <a:gd name="connsiteX19" fmla="*/ 9929138 w 10500851"/>
              <a:gd name="connsiteY19" fmla="*/ 0 h 6225339"/>
              <a:gd name="connsiteX20" fmla="*/ 10500851 w 10500851"/>
              <a:gd name="connsiteY20" fmla="*/ 0 h 6225339"/>
              <a:gd name="connsiteX21" fmla="*/ 10500851 w 10500851"/>
              <a:gd name="connsiteY21" fmla="*/ 441433 h 6225339"/>
              <a:gd name="connsiteX22" fmla="*/ 10500851 w 10500851"/>
              <a:gd name="connsiteY22" fmla="*/ 1131880 h 6225339"/>
              <a:gd name="connsiteX23" fmla="*/ 10500851 w 10500851"/>
              <a:gd name="connsiteY23" fmla="*/ 1511060 h 6225339"/>
              <a:gd name="connsiteX24" fmla="*/ 10500851 w 10500851"/>
              <a:gd name="connsiteY24" fmla="*/ 2076999 h 6225339"/>
              <a:gd name="connsiteX25" fmla="*/ 10500851 w 10500851"/>
              <a:gd name="connsiteY25" fmla="*/ 2580686 h 6225339"/>
              <a:gd name="connsiteX26" fmla="*/ 10500851 w 10500851"/>
              <a:gd name="connsiteY26" fmla="*/ 3084373 h 6225339"/>
              <a:gd name="connsiteX27" fmla="*/ 10500851 w 10500851"/>
              <a:gd name="connsiteY27" fmla="*/ 3588059 h 6225339"/>
              <a:gd name="connsiteX28" fmla="*/ 10500851 w 10500851"/>
              <a:gd name="connsiteY28" fmla="*/ 3967239 h 6225339"/>
              <a:gd name="connsiteX29" fmla="*/ 10500851 w 10500851"/>
              <a:gd name="connsiteY29" fmla="*/ 4657685 h 6225339"/>
              <a:gd name="connsiteX30" fmla="*/ 10500851 w 10500851"/>
              <a:gd name="connsiteY30" fmla="*/ 5348132 h 6225339"/>
              <a:gd name="connsiteX31" fmla="*/ 10500851 w 10500851"/>
              <a:gd name="connsiteY31" fmla="*/ 5727312 h 6225339"/>
              <a:gd name="connsiteX32" fmla="*/ 10500851 w 10500851"/>
              <a:gd name="connsiteY32" fmla="*/ 6225339 h 6225339"/>
              <a:gd name="connsiteX33" fmla="*/ 9917470 w 10500851"/>
              <a:gd name="connsiteY33" fmla="*/ 6225339 h 6225339"/>
              <a:gd name="connsiteX34" fmla="*/ 9544107 w 10500851"/>
              <a:gd name="connsiteY34" fmla="*/ 6225339 h 6225339"/>
              <a:gd name="connsiteX35" fmla="*/ 9065735 w 10500851"/>
              <a:gd name="connsiteY35" fmla="*/ 6225339 h 6225339"/>
              <a:gd name="connsiteX36" fmla="*/ 8482354 w 10500851"/>
              <a:gd name="connsiteY36" fmla="*/ 6225339 h 6225339"/>
              <a:gd name="connsiteX37" fmla="*/ 7898973 w 10500851"/>
              <a:gd name="connsiteY37" fmla="*/ 6225339 h 6225339"/>
              <a:gd name="connsiteX38" fmla="*/ 7210584 w 10500851"/>
              <a:gd name="connsiteY38" fmla="*/ 6225339 h 6225339"/>
              <a:gd name="connsiteX39" fmla="*/ 6837221 w 10500851"/>
              <a:gd name="connsiteY39" fmla="*/ 6225339 h 6225339"/>
              <a:gd name="connsiteX40" fmla="*/ 6463857 w 10500851"/>
              <a:gd name="connsiteY40" fmla="*/ 6225339 h 6225339"/>
              <a:gd name="connsiteX41" fmla="*/ 5670460 w 10500851"/>
              <a:gd name="connsiteY41" fmla="*/ 6225339 h 6225339"/>
              <a:gd name="connsiteX42" fmla="*/ 4877062 w 10500851"/>
              <a:gd name="connsiteY42" fmla="*/ 6225339 h 6225339"/>
              <a:gd name="connsiteX43" fmla="*/ 4293681 w 10500851"/>
              <a:gd name="connsiteY43" fmla="*/ 6225339 h 6225339"/>
              <a:gd name="connsiteX44" fmla="*/ 4025326 w 10500851"/>
              <a:gd name="connsiteY44" fmla="*/ 6225339 h 6225339"/>
              <a:gd name="connsiteX45" fmla="*/ 3756971 w 10500851"/>
              <a:gd name="connsiteY45" fmla="*/ 6225339 h 6225339"/>
              <a:gd name="connsiteX46" fmla="*/ 2963574 w 10500851"/>
              <a:gd name="connsiteY46" fmla="*/ 6225339 h 6225339"/>
              <a:gd name="connsiteX47" fmla="*/ 2485201 w 10500851"/>
              <a:gd name="connsiteY47" fmla="*/ 6225339 h 6225339"/>
              <a:gd name="connsiteX48" fmla="*/ 1691804 w 10500851"/>
              <a:gd name="connsiteY48" fmla="*/ 6225339 h 6225339"/>
              <a:gd name="connsiteX49" fmla="*/ 1108423 w 10500851"/>
              <a:gd name="connsiteY49" fmla="*/ 6225339 h 6225339"/>
              <a:gd name="connsiteX50" fmla="*/ 840068 w 10500851"/>
              <a:gd name="connsiteY50" fmla="*/ 6225339 h 6225339"/>
              <a:gd name="connsiteX51" fmla="*/ 0 w 10500851"/>
              <a:gd name="connsiteY51" fmla="*/ 6225339 h 6225339"/>
              <a:gd name="connsiteX52" fmla="*/ 0 w 10500851"/>
              <a:gd name="connsiteY52" fmla="*/ 5721652 h 6225339"/>
              <a:gd name="connsiteX53" fmla="*/ 0 w 10500851"/>
              <a:gd name="connsiteY53" fmla="*/ 5342473 h 6225339"/>
              <a:gd name="connsiteX54" fmla="*/ 0 w 10500851"/>
              <a:gd name="connsiteY54" fmla="*/ 4963293 h 6225339"/>
              <a:gd name="connsiteX55" fmla="*/ 0 w 10500851"/>
              <a:gd name="connsiteY55" fmla="*/ 4459606 h 6225339"/>
              <a:gd name="connsiteX56" fmla="*/ 0 w 10500851"/>
              <a:gd name="connsiteY56" fmla="*/ 4080427 h 6225339"/>
              <a:gd name="connsiteX57" fmla="*/ 0 w 10500851"/>
              <a:gd name="connsiteY57" fmla="*/ 3389980 h 6225339"/>
              <a:gd name="connsiteX58" fmla="*/ 0 w 10500851"/>
              <a:gd name="connsiteY58" fmla="*/ 3010800 h 6225339"/>
              <a:gd name="connsiteX59" fmla="*/ 0 w 10500851"/>
              <a:gd name="connsiteY59" fmla="*/ 2444860 h 6225339"/>
              <a:gd name="connsiteX60" fmla="*/ 0 w 10500851"/>
              <a:gd name="connsiteY60" fmla="*/ 1754414 h 6225339"/>
              <a:gd name="connsiteX61" fmla="*/ 0 w 10500851"/>
              <a:gd name="connsiteY61" fmla="*/ 1063967 h 6225339"/>
              <a:gd name="connsiteX62" fmla="*/ 0 w 10500851"/>
              <a:gd name="connsiteY62" fmla="*/ 0 h 6225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0500851" h="6225339" fill="none" extrusionOk="0">
                <a:moveTo>
                  <a:pt x="0" y="0"/>
                </a:moveTo>
                <a:cubicBezTo>
                  <a:pt x="221253" y="-14178"/>
                  <a:pt x="314243" y="51777"/>
                  <a:pt x="583381" y="0"/>
                </a:cubicBezTo>
                <a:cubicBezTo>
                  <a:pt x="852519" y="-51777"/>
                  <a:pt x="739368" y="11437"/>
                  <a:pt x="851736" y="0"/>
                </a:cubicBezTo>
                <a:cubicBezTo>
                  <a:pt x="964104" y="-11437"/>
                  <a:pt x="1211120" y="76962"/>
                  <a:pt x="1540125" y="0"/>
                </a:cubicBezTo>
                <a:cubicBezTo>
                  <a:pt x="1869130" y="-76962"/>
                  <a:pt x="1715281" y="26102"/>
                  <a:pt x="1808480" y="0"/>
                </a:cubicBezTo>
                <a:cubicBezTo>
                  <a:pt x="1901679" y="-26102"/>
                  <a:pt x="2152879" y="63891"/>
                  <a:pt x="2391861" y="0"/>
                </a:cubicBezTo>
                <a:cubicBezTo>
                  <a:pt x="2630843" y="-63891"/>
                  <a:pt x="2966739" y="85298"/>
                  <a:pt x="3185258" y="0"/>
                </a:cubicBezTo>
                <a:cubicBezTo>
                  <a:pt x="3403777" y="-85298"/>
                  <a:pt x="3770636" y="2379"/>
                  <a:pt x="3978656" y="0"/>
                </a:cubicBezTo>
                <a:cubicBezTo>
                  <a:pt x="4186676" y="-2379"/>
                  <a:pt x="4344356" y="23411"/>
                  <a:pt x="4667045" y="0"/>
                </a:cubicBezTo>
                <a:cubicBezTo>
                  <a:pt x="4989734" y="-23411"/>
                  <a:pt x="4957747" y="55027"/>
                  <a:pt x="5145417" y="0"/>
                </a:cubicBezTo>
                <a:cubicBezTo>
                  <a:pt x="5333087" y="-55027"/>
                  <a:pt x="5288915" y="15981"/>
                  <a:pt x="5413772" y="0"/>
                </a:cubicBezTo>
                <a:cubicBezTo>
                  <a:pt x="5538629" y="-15981"/>
                  <a:pt x="5726118" y="19472"/>
                  <a:pt x="5892144" y="0"/>
                </a:cubicBezTo>
                <a:cubicBezTo>
                  <a:pt x="6058170" y="-19472"/>
                  <a:pt x="6370660" y="13092"/>
                  <a:pt x="6580533" y="0"/>
                </a:cubicBezTo>
                <a:cubicBezTo>
                  <a:pt x="6790406" y="-13092"/>
                  <a:pt x="7128466" y="89572"/>
                  <a:pt x="7373931" y="0"/>
                </a:cubicBezTo>
                <a:cubicBezTo>
                  <a:pt x="7619396" y="-89572"/>
                  <a:pt x="7564036" y="9512"/>
                  <a:pt x="7642286" y="0"/>
                </a:cubicBezTo>
                <a:cubicBezTo>
                  <a:pt x="7720537" y="-9512"/>
                  <a:pt x="7803932" y="8421"/>
                  <a:pt x="7910641" y="0"/>
                </a:cubicBezTo>
                <a:cubicBezTo>
                  <a:pt x="8017350" y="-8421"/>
                  <a:pt x="8343565" y="89788"/>
                  <a:pt x="8704039" y="0"/>
                </a:cubicBezTo>
                <a:cubicBezTo>
                  <a:pt x="9064513" y="-89788"/>
                  <a:pt x="8878276" y="25031"/>
                  <a:pt x="8972394" y="0"/>
                </a:cubicBezTo>
                <a:cubicBezTo>
                  <a:pt x="9066513" y="-25031"/>
                  <a:pt x="9315511" y="35332"/>
                  <a:pt x="9555774" y="0"/>
                </a:cubicBezTo>
                <a:cubicBezTo>
                  <a:pt x="9796037" y="-35332"/>
                  <a:pt x="9802139" y="12958"/>
                  <a:pt x="9929138" y="0"/>
                </a:cubicBezTo>
                <a:cubicBezTo>
                  <a:pt x="10056137" y="-12958"/>
                  <a:pt x="10317860" y="700"/>
                  <a:pt x="10500851" y="0"/>
                </a:cubicBezTo>
                <a:cubicBezTo>
                  <a:pt x="10549494" y="146968"/>
                  <a:pt x="10487973" y="315746"/>
                  <a:pt x="10500851" y="441433"/>
                </a:cubicBezTo>
                <a:cubicBezTo>
                  <a:pt x="10513729" y="567120"/>
                  <a:pt x="10487624" y="792935"/>
                  <a:pt x="10500851" y="1131880"/>
                </a:cubicBezTo>
                <a:cubicBezTo>
                  <a:pt x="10514078" y="1470825"/>
                  <a:pt x="10471489" y="1324639"/>
                  <a:pt x="10500851" y="1511060"/>
                </a:cubicBezTo>
                <a:cubicBezTo>
                  <a:pt x="10530213" y="1697481"/>
                  <a:pt x="10492189" y="1807054"/>
                  <a:pt x="10500851" y="2076999"/>
                </a:cubicBezTo>
                <a:cubicBezTo>
                  <a:pt x="10509513" y="2346944"/>
                  <a:pt x="10489262" y="2452280"/>
                  <a:pt x="10500851" y="2580686"/>
                </a:cubicBezTo>
                <a:cubicBezTo>
                  <a:pt x="10512440" y="2709092"/>
                  <a:pt x="10481413" y="2941559"/>
                  <a:pt x="10500851" y="3084373"/>
                </a:cubicBezTo>
                <a:cubicBezTo>
                  <a:pt x="10520289" y="3227187"/>
                  <a:pt x="10497384" y="3339060"/>
                  <a:pt x="10500851" y="3588059"/>
                </a:cubicBezTo>
                <a:cubicBezTo>
                  <a:pt x="10504318" y="3837058"/>
                  <a:pt x="10476096" y="3840734"/>
                  <a:pt x="10500851" y="3967239"/>
                </a:cubicBezTo>
                <a:cubicBezTo>
                  <a:pt x="10525606" y="4093744"/>
                  <a:pt x="10424084" y="4426105"/>
                  <a:pt x="10500851" y="4657685"/>
                </a:cubicBezTo>
                <a:cubicBezTo>
                  <a:pt x="10577618" y="4889265"/>
                  <a:pt x="10421956" y="5139083"/>
                  <a:pt x="10500851" y="5348132"/>
                </a:cubicBezTo>
                <a:cubicBezTo>
                  <a:pt x="10579746" y="5557181"/>
                  <a:pt x="10495694" y="5648389"/>
                  <a:pt x="10500851" y="5727312"/>
                </a:cubicBezTo>
                <a:cubicBezTo>
                  <a:pt x="10506008" y="5806235"/>
                  <a:pt x="10470231" y="6047611"/>
                  <a:pt x="10500851" y="6225339"/>
                </a:cubicBezTo>
                <a:cubicBezTo>
                  <a:pt x="10298359" y="6292800"/>
                  <a:pt x="10174701" y="6215043"/>
                  <a:pt x="9917470" y="6225339"/>
                </a:cubicBezTo>
                <a:cubicBezTo>
                  <a:pt x="9660239" y="6235635"/>
                  <a:pt x="9627568" y="6187027"/>
                  <a:pt x="9544107" y="6225339"/>
                </a:cubicBezTo>
                <a:cubicBezTo>
                  <a:pt x="9460646" y="6263651"/>
                  <a:pt x="9180281" y="6218977"/>
                  <a:pt x="9065735" y="6225339"/>
                </a:cubicBezTo>
                <a:cubicBezTo>
                  <a:pt x="8951189" y="6231701"/>
                  <a:pt x="8674467" y="6220055"/>
                  <a:pt x="8482354" y="6225339"/>
                </a:cubicBezTo>
                <a:cubicBezTo>
                  <a:pt x="8290241" y="6230623"/>
                  <a:pt x="8086304" y="6169901"/>
                  <a:pt x="7898973" y="6225339"/>
                </a:cubicBezTo>
                <a:cubicBezTo>
                  <a:pt x="7711642" y="6280777"/>
                  <a:pt x="7517069" y="6208433"/>
                  <a:pt x="7210584" y="6225339"/>
                </a:cubicBezTo>
                <a:cubicBezTo>
                  <a:pt x="6904099" y="6242245"/>
                  <a:pt x="6966115" y="6222605"/>
                  <a:pt x="6837221" y="6225339"/>
                </a:cubicBezTo>
                <a:cubicBezTo>
                  <a:pt x="6708327" y="6228073"/>
                  <a:pt x="6545523" y="6190582"/>
                  <a:pt x="6463857" y="6225339"/>
                </a:cubicBezTo>
                <a:cubicBezTo>
                  <a:pt x="6382191" y="6260096"/>
                  <a:pt x="5957268" y="6150244"/>
                  <a:pt x="5670460" y="6225339"/>
                </a:cubicBezTo>
                <a:cubicBezTo>
                  <a:pt x="5383652" y="6300434"/>
                  <a:pt x="5255902" y="6225071"/>
                  <a:pt x="4877062" y="6225339"/>
                </a:cubicBezTo>
                <a:cubicBezTo>
                  <a:pt x="4498222" y="6225607"/>
                  <a:pt x="4495465" y="6222263"/>
                  <a:pt x="4293681" y="6225339"/>
                </a:cubicBezTo>
                <a:cubicBezTo>
                  <a:pt x="4091897" y="6228415"/>
                  <a:pt x="4097916" y="6221372"/>
                  <a:pt x="4025326" y="6225339"/>
                </a:cubicBezTo>
                <a:cubicBezTo>
                  <a:pt x="3952737" y="6229306"/>
                  <a:pt x="3833619" y="6212056"/>
                  <a:pt x="3756971" y="6225339"/>
                </a:cubicBezTo>
                <a:cubicBezTo>
                  <a:pt x="3680323" y="6238622"/>
                  <a:pt x="3336341" y="6168376"/>
                  <a:pt x="2963574" y="6225339"/>
                </a:cubicBezTo>
                <a:cubicBezTo>
                  <a:pt x="2590807" y="6282302"/>
                  <a:pt x="2636932" y="6215991"/>
                  <a:pt x="2485201" y="6225339"/>
                </a:cubicBezTo>
                <a:cubicBezTo>
                  <a:pt x="2333470" y="6234687"/>
                  <a:pt x="1852704" y="6184144"/>
                  <a:pt x="1691804" y="6225339"/>
                </a:cubicBezTo>
                <a:cubicBezTo>
                  <a:pt x="1530904" y="6266534"/>
                  <a:pt x="1228528" y="6209866"/>
                  <a:pt x="1108423" y="6225339"/>
                </a:cubicBezTo>
                <a:cubicBezTo>
                  <a:pt x="988318" y="6240812"/>
                  <a:pt x="910394" y="6213720"/>
                  <a:pt x="840068" y="6225339"/>
                </a:cubicBezTo>
                <a:cubicBezTo>
                  <a:pt x="769743" y="6236958"/>
                  <a:pt x="255337" y="6190099"/>
                  <a:pt x="0" y="6225339"/>
                </a:cubicBezTo>
                <a:cubicBezTo>
                  <a:pt x="-60167" y="5980898"/>
                  <a:pt x="37404" y="5871070"/>
                  <a:pt x="0" y="5721652"/>
                </a:cubicBezTo>
                <a:cubicBezTo>
                  <a:pt x="-37404" y="5572234"/>
                  <a:pt x="16179" y="5504263"/>
                  <a:pt x="0" y="5342473"/>
                </a:cubicBezTo>
                <a:cubicBezTo>
                  <a:pt x="-16179" y="5180683"/>
                  <a:pt x="32529" y="5123093"/>
                  <a:pt x="0" y="4963293"/>
                </a:cubicBezTo>
                <a:cubicBezTo>
                  <a:pt x="-32529" y="4803493"/>
                  <a:pt x="27355" y="4588575"/>
                  <a:pt x="0" y="4459606"/>
                </a:cubicBezTo>
                <a:cubicBezTo>
                  <a:pt x="-27355" y="4330637"/>
                  <a:pt x="34453" y="4182516"/>
                  <a:pt x="0" y="4080427"/>
                </a:cubicBezTo>
                <a:cubicBezTo>
                  <a:pt x="-34453" y="3978338"/>
                  <a:pt x="60344" y="3709300"/>
                  <a:pt x="0" y="3389980"/>
                </a:cubicBezTo>
                <a:cubicBezTo>
                  <a:pt x="-60344" y="3070660"/>
                  <a:pt x="22553" y="3168514"/>
                  <a:pt x="0" y="3010800"/>
                </a:cubicBezTo>
                <a:cubicBezTo>
                  <a:pt x="-22553" y="2853086"/>
                  <a:pt x="39600" y="2638244"/>
                  <a:pt x="0" y="2444860"/>
                </a:cubicBezTo>
                <a:cubicBezTo>
                  <a:pt x="-39600" y="2251476"/>
                  <a:pt x="61360" y="1919853"/>
                  <a:pt x="0" y="1754414"/>
                </a:cubicBezTo>
                <a:cubicBezTo>
                  <a:pt x="-61360" y="1588975"/>
                  <a:pt x="52590" y="1323849"/>
                  <a:pt x="0" y="1063967"/>
                </a:cubicBezTo>
                <a:cubicBezTo>
                  <a:pt x="-52590" y="804085"/>
                  <a:pt x="37774" y="526461"/>
                  <a:pt x="0" y="0"/>
                </a:cubicBezTo>
                <a:close/>
              </a:path>
              <a:path w="10500851" h="6225339" stroke="0" extrusionOk="0">
                <a:moveTo>
                  <a:pt x="0" y="0"/>
                </a:moveTo>
                <a:cubicBezTo>
                  <a:pt x="145775" y="-46553"/>
                  <a:pt x="337120" y="26147"/>
                  <a:pt x="478372" y="0"/>
                </a:cubicBezTo>
                <a:cubicBezTo>
                  <a:pt x="619624" y="-26147"/>
                  <a:pt x="658908" y="5817"/>
                  <a:pt x="746727" y="0"/>
                </a:cubicBezTo>
                <a:cubicBezTo>
                  <a:pt x="834547" y="-5817"/>
                  <a:pt x="1149634" y="42115"/>
                  <a:pt x="1540125" y="0"/>
                </a:cubicBezTo>
                <a:cubicBezTo>
                  <a:pt x="1930616" y="-42115"/>
                  <a:pt x="1905774" y="12550"/>
                  <a:pt x="2018497" y="0"/>
                </a:cubicBezTo>
                <a:cubicBezTo>
                  <a:pt x="2131220" y="-12550"/>
                  <a:pt x="2399541" y="16978"/>
                  <a:pt x="2496869" y="0"/>
                </a:cubicBezTo>
                <a:cubicBezTo>
                  <a:pt x="2594197" y="-16978"/>
                  <a:pt x="3107912" y="11779"/>
                  <a:pt x="3290267" y="0"/>
                </a:cubicBezTo>
                <a:cubicBezTo>
                  <a:pt x="3472622" y="-11779"/>
                  <a:pt x="3522848" y="33113"/>
                  <a:pt x="3663630" y="0"/>
                </a:cubicBezTo>
                <a:cubicBezTo>
                  <a:pt x="3804412" y="-33113"/>
                  <a:pt x="4088975" y="51997"/>
                  <a:pt x="4457028" y="0"/>
                </a:cubicBezTo>
                <a:cubicBezTo>
                  <a:pt x="4825081" y="-51997"/>
                  <a:pt x="4862179" y="57750"/>
                  <a:pt x="5250425" y="0"/>
                </a:cubicBezTo>
                <a:cubicBezTo>
                  <a:pt x="5638671" y="-57750"/>
                  <a:pt x="5641289" y="45881"/>
                  <a:pt x="5833806" y="0"/>
                </a:cubicBezTo>
                <a:cubicBezTo>
                  <a:pt x="6026323" y="-45881"/>
                  <a:pt x="6358192" y="76679"/>
                  <a:pt x="6627204" y="0"/>
                </a:cubicBezTo>
                <a:cubicBezTo>
                  <a:pt x="6896216" y="-76679"/>
                  <a:pt x="6934152" y="24794"/>
                  <a:pt x="7105576" y="0"/>
                </a:cubicBezTo>
                <a:cubicBezTo>
                  <a:pt x="7277000" y="-24794"/>
                  <a:pt x="7379609" y="42323"/>
                  <a:pt x="7583948" y="0"/>
                </a:cubicBezTo>
                <a:cubicBezTo>
                  <a:pt x="7788287" y="-42323"/>
                  <a:pt x="7972465" y="65797"/>
                  <a:pt x="8272337" y="0"/>
                </a:cubicBezTo>
                <a:cubicBezTo>
                  <a:pt x="8572209" y="-65797"/>
                  <a:pt x="8547495" y="905"/>
                  <a:pt x="8750709" y="0"/>
                </a:cubicBezTo>
                <a:cubicBezTo>
                  <a:pt x="8953923" y="-905"/>
                  <a:pt x="9270234" y="65186"/>
                  <a:pt x="9544107" y="0"/>
                </a:cubicBezTo>
                <a:cubicBezTo>
                  <a:pt x="9817980" y="-65186"/>
                  <a:pt x="10181702" y="104694"/>
                  <a:pt x="10500851" y="0"/>
                </a:cubicBezTo>
                <a:cubicBezTo>
                  <a:pt x="10545561" y="195668"/>
                  <a:pt x="10490140" y="304051"/>
                  <a:pt x="10500851" y="565940"/>
                </a:cubicBezTo>
                <a:cubicBezTo>
                  <a:pt x="10511562" y="827829"/>
                  <a:pt x="10451400" y="1041658"/>
                  <a:pt x="10500851" y="1194133"/>
                </a:cubicBezTo>
                <a:cubicBezTo>
                  <a:pt x="10550302" y="1346608"/>
                  <a:pt x="10469854" y="1488466"/>
                  <a:pt x="10500851" y="1573313"/>
                </a:cubicBezTo>
                <a:cubicBezTo>
                  <a:pt x="10531848" y="1658160"/>
                  <a:pt x="10485773" y="1864752"/>
                  <a:pt x="10500851" y="2014746"/>
                </a:cubicBezTo>
                <a:cubicBezTo>
                  <a:pt x="10515929" y="2164740"/>
                  <a:pt x="10458102" y="2428037"/>
                  <a:pt x="10500851" y="2642939"/>
                </a:cubicBezTo>
                <a:cubicBezTo>
                  <a:pt x="10543600" y="2857841"/>
                  <a:pt x="10458053" y="2986274"/>
                  <a:pt x="10500851" y="3146626"/>
                </a:cubicBezTo>
                <a:cubicBezTo>
                  <a:pt x="10543649" y="3306978"/>
                  <a:pt x="10478752" y="3404044"/>
                  <a:pt x="10500851" y="3588059"/>
                </a:cubicBezTo>
                <a:cubicBezTo>
                  <a:pt x="10522950" y="3772074"/>
                  <a:pt x="10472790" y="3949672"/>
                  <a:pt x="10500851" y="4216252"/>
                </a:cubicBezTo>
                <a:cubicBezTo>
                  <a:pt x="10528912" y="4482832"/>
                  <a:pt x="10482813" y="4605358"/>
                  <a:pt x="10500851" y="4782192"/>
                </a:cubicBezTo>
                <a:cubicBezTo>
                  <a:pt x="10518889" y="4959026"/>
                  <a:pt x="10463862" y="5129103"/>
                  <a:pt x="10500851" y="5348132"/>
                </a:cubicBezTo>
                <a:cubicBezTo>
                  <a:pt x="10537840" y="5567161"/>
                  <a:pt x="10455250" y="5836749"/>
                  <a:pt x="10500851" y="6225339"/>
                </a:cubicBezTo>
                <a:cubicBezTo>
                  <a:pt x="10340804" y="6293913"/>
                  <a:pt x="10057369" y="6198806"/>
                  <a:pt x="9812462" y="6225339"/>
                </a:cubicBezTo>
                <a:cubicBezTo>
                  <a:pt x="9567555" y="6251872"/>
                  <a:pt x="9586623" y="6205034"/>
                  <a:pt x="9439098" y="6225339"/>
                </a:cubicBezTo>
                <a:cubicBezTo>
                  <a:pt x="9291573" y="6245644"/>
                  <a:pt x="8956524" y="6191434"/>
                  <a:pt x="8750709" y="6225339"/>
                </a:cubicBezTo>
                <a:cubicBezTo>
                  <a:pt x="8544894" y="6259244"/>
                  <a:pt x="8612393" y="6206844"/>
                  <a:pt x="8482354" y="6225339"/>
                </a:cubicBezTo>
                <a:cubicBezTo>
                  <a:pt x="8352315" y="6243834"/>
                  <a:pt x="8073735" y="6205696"/>
                  <a:pt x="7793965" y="6225339"/>
                </a:cubicBezTo>
                <a:cubicBezTo>
                  <a:pt x="7514195" y="6244982"/>
                  <a:pt x="7500643" y="6183645"/>
                  <a:pt x="7420601" y="6225339"/>
                </a:cubicBezTo>
                <a:cubicBezTo>
                  <a:pt x="7340559" y="6267033"/>
                  <a:pt x="7224832" y="6212387"/>
                  <a:pt x="7152246" y="6225339"/>
                </a:cubicBezTo>
                <a:cubicBezTo>
                  <a:pt x="7079660" y="6238291"/>
                  <a:pt x="6959254" y="6218012"/>
                  <a:pt x="6778883" y="6225339"/>
                </a:cubicBezTo>
                <a:cubicBezTo>
                  <a:pt x="6598512" y="6232666"/>
                  <a:pt x="6399108" y="6201025"/>
                  <a:pt x="6090494" y="6225339"/>
                </a:cubicBezTo>
                <a:cubicBezTo>
                  <a:pt x="5781880" y="6249653"/>
                  <a:pt x="5867320" y="6202998"/>
                  <a:pt x="5717130" y="6225339"/>
                </a:cubicBezTo>
                <a:cubicBezTo>
                  <a:pt x="5566940" y="6247680"/>
                  <a:pt x="5577288" y="6197749"/>
                  <a:pt x="5448775" y="6225339"/>
                </a:cubicBezTo>
                <a:cubicBezTo>
                  <a:pt x="5320262" y="6252929"/>
                  <a:pt x="5251982" y="6213449"/>
                  <a:pt x="5075411" y="6225339"/>
                </a:cubicBezTo>
                <a:cubicBezTo>
                  <a:pt x="4898840" y="6237229"/>
                  <a:pt x="4698019" y="6174929"/>
                  <a:pt x="4597039" y="6225339"/>
                </a:cubicBezTo>
                <a:cubicBezTo>
                  <a:pt x="4496059" y="6275749"/>
                  <a:pt x="4283299" y="6221607"/>
                  <a:pt x="4013659" y="6225339"/>
                </a:cubicBezTo>
                <a:cubicBezTo>
                  <a:pt x="3744019" y="6229071"/>
                  <a:pt x="3795346" y="6215661"/>
                  <a:pt x="3640295" y="6225339"/>
                </a:cubicBezTo>
                <a:cubicBezTo>
                  <a:pt x="3485244" y="6235017"/>
                  <a:pt x="3136376" y="6133879"/>
                  <a:pt x="2846897" y="6225339"/>
                </a:cubicBezTo>
                <a:cubicBezTo>
                  <a:pt x="2557418" y="6316799"/>
                  <a:pt x="2400969" y="6175873"/>
                  <a:pt x="2263517" y="6225339"/>
                </a:cubicBezTo>
                <a:cubicBezTo>
                  <a:pt x="2126065" y="6274805"/>
                  <a:pt x="1670299" y="6132132"/>
                  <a:pt x="1470119" y="6225339"/>
                </a:cubicBezTo>
                <a:cubicBezTo>
                  <a:pt x="1269939" y="6318546"/>
                  <a:pt x="950036" y="6222315"/>
                  <a:pt x="781730" y="6225339"/>
                </a:cubicBezTo>
                <a:cubicBezTo>
                  <a:pt x="613424" y="6228363"/>
                  <a:pt x="214702" y="6180502"/>
                  <a:pt x="0" y="6225339"/>
                </a:cubicBezTo>
                <a:cubicBezTo>
                  <a:pt x="-34638" y="6062627"/>
                  <a:pt x="41649" y="5847400"/>
                  <a:pt x="0" y="5597146"/>
                </a:cubicBezTo>
                <a:cubicBezTo>
                  <a:pt x="-41649" y="5346892"/>
                  <a:pt x="73014" y="5202201"/>
                  <a:pt x="0" y="4968952"/>
                </a:cubicBezTo>
                <a:cubicBezTo>
                  <a:pt x="-73014" y="4735703"/>
                  <a:pt x="61239" y="4536492"/>
                  <a:pt x="0" y="4403012"/>
                </a:cubicBezTo>
                <a:cubicBezTo>
                  <a:pt x="-61239" y="4269532"/>
                  <a:pt x="52865" y="3995037"/>
                  <a:pt x="0" y="3712566"/>
                </a:cubicBezTo>
                <a:cubicBezTo>
                  <a:pt x="-52865" y="3430095"/>
                  <a:pt x="60230" y="3306454"/>
                  <a:pt x="0" y="3022119"/>
                </a:cubicBezTo>
                <a:cubicBezTo>
                  <a:pt x="-60230" y="2737784"/>
                  <a:pt x="26874" y="2580279"/>
                  <a:pt x="0" y="2393926"/>
                </a:cubicBezTo>
                <a:cubicBezTo>
                  <a:pt x="-26874" y="2207573"/>
                  <a:pt x="55197" y="1984483"/>
                  <a:pt x="0" y="1765733"/>
                </a:cubicBezTo>
                <a:cubicBezTo>
                  <a:pt x="-55197" y="1546983"/>
                  <a:pt x="59974" y="1269534"/>
                  <a:pt x="0" y="1137539"/>
                </a:cubicBezTo>
                <a:cubicBezTo>
                  <a:pt x="-59974" y="1005544"/>
                  <a:pt x="22715" y="826266"/>
                  <a:pt x="0" y="696106"/>
                </a:cubicBezTo>
                <a:cubicBezTo>
                  <a:pt x="-22715" y="565946"/>
                  <a:pt x="50767" y="207121"/>
                  <a:pt x="0" y="0"/>
                </a:cubicBezTo>
                <a:close/>
              </a:path>
            </a:pathLst>
          </a:custGeom>
          <a:ln w="19050" cmpd="dbl">
            <a:solidFill>
              <a:srgbClr val="FF0000"/>
            </a:solidFill>
            <a:prstDash val="solid"/>
            <a:extLst>
              <a:ext uri="{C807C97D-BFC1-408E-A445-0C87EB9F89A2}">
                <ask:lineSketchStyleProps xmlns:ask="http://schemas.microsoft.com/office/drawing/2018/sketchyshapes" sd="1219033472">
                  <ask:type>
                    <ask:lineSketchScribble/>
                  </ask:type>
                </ask:lineSketchStyleProps>
              </a:ext>
            </a:extLst>
          </a:ln>
        </p:spPr>
        <p:txBody>
          <a:bodyPr>
            <a:noAutofit/>
          </a:bodyPr>
          <a:lstStyle/>
          <a:p>
            <a:pPr marL="342900" marR="0" lvl="0" indent="-342900">
              <a:spcBef>
                <a:spcPts val="0"/>
              </a:spcBef>
              <a:buFont typeface="+mj-lt"/>
              <a:buAutoNum type="arabicPeriod"/>
              <a:tabLst>
                <a:tab pos="457200" algn="l"/>
              </a:tabLst>
            </a:pPr>
            <a:r>
              <a:rPr lang="en-US" sz="1200" b="1" dirty="0">
                <a:solidFill>
                  <a:schemeClr val="tx1">
                    <a:alpha val="55000"/>
                  </a:schemeClr>
                </a:solidFill>
                <a:effectLst/>
                <a:latin typeface="Franklin Gothic Book" panose="020B0503020102020204" pitchFamily="34" charset="0"/>
                <a:ea typeface="Calibri" panose="020F0502020204030204" pitchFamily="34" charset="0"/>
                <a:cs typeface="Times New Roman" panose="02020603050405020304" pitchFamily="18" charset="0"/>
              </a:rPr>
              <a:t>Barbose, G.,   (2015) . U.S. Renewables Portfolio Standards: Overview of Status and Key Trends. Lawrence Berkeley National Laboratory. 2015 National Summit on RPS, Washington, D.C. November 5, 2015</a:t>
            </a:r>
            <a:endParaRPr lang="en-US" sz="1200" dirty="0">
              <a:solidFill>
                <a:schemeClr val="tx1">
                  <a:alpha val="55000"/>
                </a:schemeClr>
              </a:solidFill>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spcBef>
                <a:spcPts val="0"/>
              </a:spcBef>
              <a:buFont typeface="+mj-lt"/>
              <a:buAutoNum type="arabicPeriod"/>
              <a:tabLst>
                <a:tab pos="457200" algn="l"/>
              </a:tabLst>
            </a:pPr>
            <a:r>
              <a:rPr lang="en-US" sz="1200" b="1" dirty="0">
                <a:solidFill>
                  <a:schemeClr val="tx1">
                    <a:alpha val="55000"/>
                  </a:schemeClr>
                </a:solidFill>
                <a:effectLst/>
                <a:latin typeface="Franklin Gothic Book" panose="020B0503020102020204" pitchFamily="34" charset="0"/>
                <a:ea typeface="Calibri" panose="020F0502020204030204" pitchFamily="34" charset="0"/>
                <a:cs typeface="Times New Roman" panose="02020603050405020304" pitchFamily="18" charset="0"/>
              </a:rPr>
              <a:t>Bednar, D.J. and Reames, T.G. 2020. Recognition of and response to energy poverty in the United States. Nature Energy.  VOL 5. June 2020: 432–439</a:t>
            </a:r>
            <a:endParaRPr lang="en-US" sz="1200" dirty="0">
              <a:solidFill>
                <a:schemeClr val="tx1">
                  <a:alpha val="55000"/>
                </a:schemeClr>
              </a:solidFill>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spcBef>
                <a:spcPts val="0"/>
              </a:spcBef>
              <a:buFont typeface="+mj-lt"/>
              <a:buAutoNum type="arabicPeriod"/>
              <a:tabLst>
                <a:tab pos="457200" algn="l"/>
              </a:tabLst>
            </a:pPr>
            <a:r>
              <a:rPr lang="en-US" sz="1200" b="1" dirty="0">
                <a:solidFill>
                  <a:schemeClr val="tx1">
                    <a:alpha val="55000"/>
                  </a:schemeClr>
                </a:solidFill>
                <a:effectLst/>
                <a:latin typeface="Franklin Gothic Book" panose="020B0503020102020204" pitchFamily="34" charset="0"/>
                <a:ea typeface="Calibri" panose="020F0502020204030204" pitchFamily="34" charset="0"/>
                <a:cs typeface="Times New Roman" panose="02020603050405020304" pitchFamily="18" charset="0"/>
              </a:rPr>
              <a:t>Benson, C., 2020. Poverty: 2018 and 2019.  American Community Survey Briefs     Issued September 2020.  ACSBR/20-04.</a:t>
            </a:r>
            <a:endParaRPr lang="en-US" sz="1200" dirty="0">
              <a:solidFill>
                <a:schemeClr val="tx1">
                  <a:alpha val="55000"/>
                </a:schemeClr>
              </a:solidFill>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spcBef>
                <a:spcPts val="0"/>
              </a:spcBef>
              <a:buFont typeface="+mj-lt"/>
              <a:buAutoNum type="arabicPeriod"/>
              <a:tabLst>
                <a:tab pos="457200" algn="l"/>
              </a:tabLst>
            </a:pPr>
            <a:r>
              <a:rPr lang="en-US" sz="1200" b="1" dirty="0">
                <a:solidFill>
                  <a:schemeClr val="tx1">
                    <a:alpha val="55000"/>
                  </a:schemeClr>
                </a:solidFill>
                <a:effectLst/>
                <a:latin typeface="Franklin Gothic Book" panose="020B0503020102020204" pitchFamily="34" charset="0"/>
                <a:ea typeface="Calibri" panose="020F0502020204030204" pitchFamily="34" charset="0"/>
                <a:cs typeface="Times New Roman" panose="02020603050405020304" pitchFamily="18" charset="0"/>
              </a:rPr>
              <a:t>Census. 2019. Household Income: 2018.  </a:t>
            </a:r>
            <a:r>
              <a:rPr lang="en-US" sz="1200" b="1" u="sng" dirty="0">
                <a:solidFill>
                  <a:schemeClr val="tx1">
                    <a:alpha val="55000"/>
                  </a:schemeClr>
                </a:solidFill>
                <a:effectLst/>
                <a:latin typeface="Franklin Gothic Book" panose="020B0503020102020204" pitchFamily="34" charset="0"/>
                <a:ea typeface="Calibri" panose="020F0502020204030204" pitchFamily="34" charset="0"/>
                <a:cs typeface="Times New Roman" panose="02020603050405020304" pitchFamily="18" charset="0"/>
                <a:hlinkClick r:id="rId3"/>
              </a:rPr>
              <a:t>https://www.census.gov/content/dam/Census/library/publications/2019/acs/acsbr18-01.pdf</a:t>
            </a:r>
            <a:r>
              <a:rPr lang="en-US" sz="1200" b="1" dirty="0">
                <a:solidFill>
                  <a:schemeClr val="tx1">
                    <a:alpha val="55000"/>
                  </a:schemeClr>
                </a:solidFill>
                <a:effectLst/>
                <a:latin typeface="Franklin Gothic Book" panose="020B0503020102020204" pitchFamily="34" charset="0"/>
                <a:ea typeface="Calibri" panose="020F0502020204030204" pitchFamily="34" charset="0"/>
                <a:cs typeface="Times New Roman" panose="02020603050405020304" pitchFamily="18" charset="0"/>
              </a:rPr>
              <a:t>’</a:t>
            </a:r>
            <a:endParaRPr lang="en-US" sz="1200" dirty="0">
              <a:solidFill>
                <a:schemeClr val="tx1">
                  <a:alpha val="55000"/>
                </a:schemeClr>
              </a:solidFill>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spcBef>
                <a:spcPts val="0"/>
              </a:spcBef>
              <a:buFont typeface="+mj-lt"/>
              <a:buAutoNum type="arabicPeriod"/>
              <a:tabLst>
                <a:tab pos="457200" algn="l"/>
              </a:tabLst>
            </a:pPr>
            <a:r>
              <a:rPr lang="en-US" sz="1200" b="1" dirty="0">
                <a:solidFill>
                  <a:schemeClr val="tx1">
                    <a:alpha val="55000"/>
                  </a:schemeClr>
                </a:solidFill>
                <a:effectLst/>
                <a:latin typeface="Franklin Gothic Book" panose="020B0503020102020204" pitchFamily="34" charset="0"/>
                <a:ea typeface="Calibri" panose="020F0502020204030204" pitchFamily="34" charset="0"/>
                <a:cs typeface="Times New Roman" panose="02020603050405020304" pitchFamily="18" charset="0"/>
              </a:rPr>
              <a:t>DOEE. Clean energy DC,  the District of Columbia climate and energy action plan. August 2018</a:t>
            </a:r>
            <a:endParaRPr lang="en-US" sz="1200" dirty="0">
              <a:solidFill>
                <a:schemeClr val="tx1">
                  <a:alpha val="55000"/>
                </a:schemeClr>
              </a:solidFill>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spcBef>
                <a:spcPts val="0"/>
              </a:spcBef>
              <a:buFont typeface="+mj-lt"/>
              <a:buAutoNum type="arabicPeriod"/>
              <a:tabLst>
                <a:tab pos="457200" algn="l"/>
              </a:tabLst>
            </a:pPr>
            <a:r>
              <a:rPr lang="en-US" sz="1200" b="1" dirty="0">
                <a:solidFill>
                  <a:schemeClr val="tx1">
                    <a:alpha val="55000"/>
                  </a:schemeClr>
                </a:solidFill>
                <a:effectLst/>
                <a:latin typeface="Franklin Gothic Book" panose="020B0503020102020204" pitchFamily="34" charset="0"/>
                <a:ea typeface="Calibri" panose="020F0502020204030204" pitchFamily="34" charset="0"/>
                <a:cs typeface="Times New Roman" panose="02020603050405020304" pitchFamily="18" charset="0"/>
              </a:rPr>
              <a:t>DOEE 2018.  District of Columbia LIHEAP Energy Burden Analysis. Prepared by APRISE for the Department of Energy &amp; Environment,  Washington, DC. September.</a:t>
            </a:r>
            <a:endParaRPr lang="en-US" sz="1200" dirty="0">
              <a:solidFill>
                <a:schemeClr val="tx1">
                  <a:alpha val="55000"/>
                </a:schemeClr>
              </a:solidFill>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spcBef>
                <a:spcPts val="0"/>
              </a:spcBef>
              <a:buFont typeface="+mj-lt"/>
              <a:buAutoNum type="arabicPeriod"/>
              <a:tabLst>
                <a:tab pos="457200" algn="l"/>
              </a:tabLst>
            </a:pPr>
            <a:r>
              <a:rPr lang="en-US" sz="1200" b="1" dirty="0">
                <a:solidFill>
                  <a:schemeClr val="tx1">
                    <a:alpha val="55000"/>
                  </a:schemeClr>
                </a:solidFill>
                <a:effectLst/>
                <a:latin typeface="Franklin Gothic Book" panose="020B0503020102020204" pitchFamily="34" charset="0"/>
                <a:ea typeface="Calibri" panose="020F0502020204030204" pitchFamily="34" charset="0"/>
                <a:cs typeface="Times New Roman" panose="02020603050405020304" pitchFamily="18" charset="0"/>
              </a:rPr>
              <a:t>DOEE , Clean Energy DC. Progress report. April 2020</a:t>
            </a:r>
            <a:endParaRPr lang="en-US" sz="1200" dirty="0">
              <a:solidFill>
                <a:schemeClr val="tx1">
                  <a:alpha val="55000"/>
                </a:schemeClr>
              </a:solidFill>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spcBef>
                <a:spcPts val="0"/>
              </a:spcBef>
              <a:buFont typeface="+mj-lt"/>
              <a:buAutoNum type="arabicPeriod"/>
              <a:tabLst>
                <a:tab pos="457200" algn="l"/>
              </a:tabLst>
            </a:pPr>
            <a:r>
              <a:rPr lang="en-US" sz="1200" b="1" dirty="0">
                <a:solidFill>
                  <a:schemeClr val="tx1">
                    <a:alpha val="55000"/>
                  </a:schemeClr>
                </a:solidFill>
                <a:effectLst/>
                <a:latin typeface="Franklin Gothic Book" panose="020B0503020102020204" pitchFamily="34" charset="0"/>
                <a:ea typeface="Calibri" panose="020F0502020204030204" pitchFamily="34" charset="0"/>
                <a:cs typeface="Times New Roman" panose="02020603050405020304" pitchFamily="18" charset="0"/>
              </a:rPr>
              <a:t>Drehobl, A., D. Hernandez, R. Ayala, and L. Ross. 2021. “An Examination of District Resident’s Experiences with Utility Burdens and Affordability Programs.” Washington, DC: ACEEE. </a:t>
            </a:r>
            <a:r>
              <a:rPr lang="en-US" sz="1200" b="1" u="sng" dirty="0">
                <a:solidFill>
                  <a:schemeClr val="tx1">
                    <a:alpha val="55000"/>
                  </a:schemeClr>
                </a:solidFill>
                <a:effectLst/>
                <a:latin typeface="Franklin Gothic Book" panose="020B0503020102020204" pitchFamily="34" charset="0"/>
                <a:ea typeface="Calibri" panose="020F0502020204030204" pitchFamily="34" charset="0"/>
                <a:cs typeface="Times New Roman" panose="02020603050405020304" pitchFamily="18" charset="0"/>
                <a:hlinkClick r:id="rId4"/>
              </a:rPr>
              <a:t>doee.dc.gov/sites/default/files/dc/sites/ddoe/service content/attachments/Report_An%20Examination%20of%20District%20Residents%E2%80%99%20Experiences%20with%20Utility%20Burdens%20and%20Affordability%20Programs.pdf</a:t>
            </a:r>
            <a:r>
              <a:rPr lang="en-US" sz="1200" b="1" dirty="0">
                <a:solidFill>
                  <a:schemeClr val="tx1">
                    <a:alpha val="55000"/>
                  </a:schemeClr>
                </a:solidFill>
                <a:effectLst/>
                <a:latin typeface="Franklin Gothic Book" panose="020B0503020102020204" pitchFamily="34" charset="0"/>
                <a:ea typeface="Calibri" panose="020F0502020204030204" pitchFamily="34" charset="0"/>
                <a:cs typeface="Times New Roman" panose="02020603050405020304" pitchFamily="18" charset="0"/>
              </a:rPr>
              <a:t>. </a:t>
            </a:r>
            <a:endParaRPr lang="en-US" sz="1200" dirty="0">
              <a:solidFill>
                <a:schemeClr val="tx1">
                  <a:alpha val="55000"/>
                </a:schemeClr>
              </a:solidFill>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spcBef>
                <a:spcPts val="0"/>
              </a:spcBef>
              <a:buFont typeface="+mj-lt"/>
              <a:buAutoNum type="arabicPeriod"/>
              <a:tabLst>
                <a:tab pos="457200" algn="l"/>
              </a:tabLst>
            </a:pPr>
            <a:r>
              <a:rPr lang="en-US" sz="1200" b="1" dirty="0">
                <a:solidFill>
                  <a:schemeClr val="tx1">
                    <a:alpha val="55000"/>
                  </a:schemeClr>
                </a:solidFill>
                <a:effectLst/>
                <a:latin typeface="Franklin Gothic Book" panose="020B0503020102020204" pitchFamily="34" charset="0"/>
                <a:ea typeface="Calibri" panose="020F0502020204030204" pitchFamily="34" charset="0"/>
                <a:cs typeface="Times New Roman" panose="02020603050405020304" pitchFamily="18" charset="0"/>
              </a:rPr>
              <a:t>Drehobl, A., L. Ross, and R. Ayala. 2020. </a:t>
            </a:r>
            <a:r>
              <a:rPr lang="en-US" sz="1200" b="1" i="1" dirty="0">
                <a:solidFill>
                  <a:schemeClr val="tx1">
                    <a:alpha val="55000"/>
                  </a:schemeClr>
                </a:solidFill>
                <a:effectLst/>
                <a:latin typeface="Franklin Gothic Book" panose="020B0503020102020204" pitchFamily="34" charset="0"/>
                <a:ea typeface="Calibri" panose="020F0502020204030204" pitchFamily="34" charset="0"/>
                <a:cs typeface="Times New Roman" panose="02020603050405020304" pitchFamily="18" charset="0"/>
              </a:rPr>
              <a:t>How High are Household Energy Burdens? An Assessment of National and Metropolitan Energy Burdens across the US. </a:t>
            </a:r>
            <a:r>
              <a:rPr lang="en-US" sz="1200" b="1" dirty="0">
                <a:solidFill>
                  <a:schemeClr val="tx1">
                    <a:alpha val="55000"/>
                  </a:schemeClr>
                </a:solidFill>
                <a:effectLst/>
                <a:latin typeface="Franklin Gothic Book" panose="020B0503020102020204" pitchFamily="34" charset="0"/>
                <a:ea typeface="Calibri" panose="020F0502020204030204" pitchFamily="34" charset="0"/>
                <a:cs typeface="Times New Roman" panose="02020603050405020304" pitchFamily="18" charset="0"/>
              </a:rPr>
              <a:t>Washington, DC: ACEEE. </a:t>
            </a:r>
            <a:r>
              <a:rPr lang="en-US" sz="1200" b="1" u="sng" dirty="0">
                <a:solidFill>
                  <a:schemeClr val="tx1">
                    <a:alpha val="55000"/>
                  </a:schemeClr>
                </a:solidFill>
                <a:effectLst/>
                <a:latin typeface="Franklin Gothic Book" panose="020B0503020102020204" pitchFamily="34" charset="0"/>
                <a:ea typeface="Calibri" panose="020F0502020204030204" pitchFamily="34" charset="0"/>
                <a:cs typeface="Times New Roman" panose="02020603050405020304" pitchFamily="18" charset="0"/>
                <a:hlinkClick r:id="rId5"/>
              </a:rPr>
              <a:t>www.aceee.org/research-report/u2006</a:t>
            </a:r>
            <a:r>
              <a:rPr lang="en-US" sz="1200" b="1" dirty="0">
                <a:solidFill>
                  <a:schemeClr val="tx1">
                    <a:alpha val="55000"/>
                  </a:schemeClr>
                </a:solidFill>
                <a:effectLst/>
                <a:latin typeface="Franklin Gothic Book" panose="020B0503020102020204" pitchFamily="34" charset="0"/>
                <a:ea typeface="Calibri" panose="020F0502020204030204" pitchFamily="34" charset="0"/>
                <a:cs typeface="Times New Roman" panose="02020603050405020304" pitchFamily="18" charset="0"/>
              </a:rPr>
              <a:t>. </a:t>
            </a:r>
            <a:endParaRPr lang="en-US" sz="1200" dirty="0">
              <a:solidFill>
                <a:schemeClr val="tx1">
                  <a:alpha val="55000"/>
                </a:schemeClr>
              </a:solidFill>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spcBef>
                <a:spcPts val="0"/>
              </a:spcBef>
              <a:buFont typeface="+mj-lt"/>
              <a:buAutoNum type="arabicPeriod"/>
              <a:tabLst>
                <a:tab pos="457200" algn="l"/>
              </a:tabLst>
            </a:pPr>
            <a:r>
              <a:rPr lang="en-US" sz="1200" b="1" dirty="0">
                <a:solidFill>
                  <a:schemeClr val="tx1">
                    <a:alpha val="55000"/>
                  </a:schemeClr>
                </a:solidFill>
                <a:effectLst/>
                <a:latin typeface="Franklin Gothic Book" panose="020B0503020102020204" pitchFamily="34" charset="0"/>
                <a:ea typeface="Calibri" panose="020F0502020204030204" pitchFamily="34" charset="0"/>
                <a:cs typeface="Times New Roman" panose="02020603050405020304" pitchFamily="18" charset="0"/>
              </a:rPr>
              <a:t>DOE. </a:t>
            </a:r>
            <a:r>
              <a:rPr lang="en-US" sz="1200" b="1" u="sng" dirty="0">
                <a:solidFill>
                  <a:schemeClr val="tx1">
                    <a:alpha val="55000"/>
                  </a:schemeClr>
                </a:solidFill>
                <a:effectLst/>
                <a:latin typeface="Franklin Gothic Book" panose="020B0503020102020204" pitchFamily="34" charset="0"/>
                <a:ea typeface="Calibri" panose="020F0502020204030204" pitchFamily="34" charset="0"/>
                <a:cs typeface="Times New Roman" panose="02020603050405020304" pitchFamily="18" charset="0"/>
                <a:hlinkClick r:id="rId6"/>
              </a:rPr>
              <a:t>https://www.eia.gov/</a:t>
            </a:r>
            <a:r>
              <a:rPr lang="en-US" sz="1200" b="1" dirty="0">
                <a:solidFill>
                  <a:schemeClr val="tx1">
                    <a:alpha val="55000"/>
                  </a:schemeClr>
                </a:solidFill>
                <a:effectLst/>
                <a:latin typeface="Franklin Gothic Book" panose="020B0503020102020204" pitchFamily="34" charset="0"/>
                <a:ea typeface="Calibri" panose="020F0502020204030204" pitchFamily="34" charset="0"/>
                <a:cs typeface="Times New Roman" panose="02020603050405020304" pitchFamily="18" charset="0"/>
              </a:rPr>
              <a:t> </a:t>
            </a:r>
            <a:endParaRPr lang="en-US" sz="1200" dirty="0">
              <a:solidFill>
                <a:schemeClr val="tx1">
                  <a:alpha val="55000"/>
                </a:schemeClr>
              </a:solidFill>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spcBef>
                <a:spcPts val="0"/>
              </a:spcBef>
              <a:buFont typeface="+mj-lt"/>
              <a:buAutoNum type="arabicPeriod"/>
              <a:tabLst>
                <a:tab pos="457200" algn="l"/>
              </a:tabLst>
            </a:pPr>
            <a:r>
              <a:rPr lang="en-US" sz="1200" b="1" dirty="0">
                <a:solidFill>
                  <a:schemeClr val="tx1">
                    <a:alpha val="55000"/>
                  </a:schemeClr>
                </a:solidFill>
                <a:effectLst/>
                <a:latin typeface="Franklin Gothic Book" panose="020B0503020102020204" pitchFamily="34" charset="0"/>
                <a:ea typeface="Calibri" panose="020F0502020204030204" pitchFamily="34" charset="0"/>
                <a:cs typeface="Times New Roman" panose="02020603050405020304" pitchFamily="18" charset="0"/>
              </a:rPr>
              <a:t>Federal Reserve. </a:t>
            </a:r>
            <a:r>
              <a:rPr lang="en-US" sz="1200" b="1" u="sng" dirty="0">
                <a:solidFill>
                  <a:schemeClr val="tx1">
                    <a:alpha val="55000"/>
                  </a:schemeClr>
                </a:solidFill>
                <a:effectLst/>
                <a:latin typeface="Franklin Gothic Book" panose="020B0503020102020204" pitchFamily="34" charset="0"/>
                <a:ea typeface="Calibri" panose="020F0502020204030204" pitchFamily="34" charset="0"/>
                <a:cs typeface="Times New Roman" panose="02020603050405020304" pitchFamily="18" charset="0"/>
                <a:hlinkClick r:id="rId7"/>
              </a:rPr>
              <a:t>https://fred.stlouisfed.org/</a:t>
            </a:r>
            <a:endParaRPr lang="en-US" sz="1200" dirty="0">
              <a:solidFill>
                <a:schemeClr val="tx1">
                  <a:alpha val="55000"/>
                </a:schemeClr>
              </a:solidFill>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spcBef>
                <a:spcPts val="0"/>
              </a:spcBef>
              <a:buFont typeface="+mj-lt"/>
              <a:buAutoNum type="arabicPeriod"/>
              <a:tabLst>
                <a:tab pos="457200" algn="l"/>
              </a:tabLst>
            </a:pPr>
            <a:r>
              <a:rPr lang="en-US" sz="1200" b="1" dirty="0">
                <a:solidFill>
                  <a:schemeClr val="tx1">
                    <a:alpha val="55000"/>
                  </a:schemeClr>
                </a:solidFill>
                <a:effectLst/>
                <a:latin typeface="Franklin Gothic Book" panose="020B0503020102020204" pitchFamily="34" charset="0"/>
                <a:ea typeface="Calibri" panose="020F0502020204030204" pitchFamily="34" charset="0"/>
                <a:cs typeface="Times New Roman" panose="02020603050405020304" pitchFamily="18" charset="0"/>
              </a:rPr>
              <a:t>Galen Barbose. 2015.  U.S. Renewables Portfolio Standards: Overview of Status and Key Trends. Lawrence Berkeley National Laboratory, National Summit on RPS, Washington, D.C. November 5, 2015</a:t>
            </a:r>
            <a:endParaRPr lang="en-US" sz="1200" dirty="0">
              <a:solidFill>
                <a:schemeClr val="tx1">
                  <a:alpha val="55000"/>
                </a:schemeClr>
              </a:solidFill>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spcBef>
                <a:spcPts val="0"/>
              </a:spcBef>
              <a:buFont typeface="+mj-lt"/>
              <a:buAutoNum type="arabicPeriod"/>
              <a:tabLst>
                <a:tab pos="457200" algn="l"/>
              </a:tabLst>
            </a:pPr>
            <a:r>
              <a:rPr lang="en-US" sz="1200" b="1" dirty="0">
                <a:solidFill>
                  <a:schemeClr val="tx1">
                    <a:alpha val="55000"/>
                  </a:schemeClr>
                </a:solidFill>
                <a:effectLst/>
                <a:latin typeface="Franklin Gothic Book" panose="020B0503020102020204" pitchFamily="34" charset="0"/>
                <a:ea typeface="Calibri" panose="020F0502020204030204" pitchFamily="34" charset="0"/>
                <a:cs typeface="Times New Roman" panose="02020603050405020304" pitchFamily="18" charset="0"/>
              </a:rPr>
              <a:t>Hoynes, H., Page, M., and Stevens, A., 2005. Poverty in America: Trends and explanations, NBER working paper series.  Working Paper 11681. Cambridge, MA 02138. October 2005. </a:t>
            </a:r>
            <a:r>
              <a:rPr lang="en-US" sz="1200" b="1" u="sng" dirty="0">
                <a:solidFill>
                  <a:schemeClr val="tx1">
                    <a:alpha val="55000"/>
                  </a:schemeClr>
                </a:solidFill>
                <a:effectLst/>
                <a:latin typeface="Franklin Gothic Book" panose="020B0503020102020204" pitchFamily="34" charset="0"/>
                <a:ea typeface="Calibri" panose="020F0502020204030204" pitchFamily="34" charset="0"/>
                <a:cs typeface="Times New Roman" panose="02020603050405020304" pitchFamily="18" charset="0"/>
                <a:hlinkClick r:id="rId8"/>
              </a:rPr>
              <a:t>http://www.nber.org/papers/w11681</a:t>
            </a:r>
            <a:r>
              <a:rPr lang="en-US" sz="1200" b="1" dirty="0">
                <a:solidFill>
                  <a:schemeClr val="tx1">
                    <a:alpha val="55000"/>
                  </a:schemeClr>
                </a:solidFill>
                <a:effectLst/>
                <a:latin typeface="Franklin Gothic Book" panose="020B0503020102020204" pitchFamily="34" charset="0"/>
                <a:ea typeface="Calibri" panose="020F0502020204030204" pitchFamily="34" charset="0"/>
                <a:cs typeface="Times New Roman" panose="02020603050405020304" pitchFamily="18" charset="0"/>
              </a:rPr>
              <a:t> </a:t>
            </a:r>
            <a:endParaRPr lang="en-US" sz="1200" dirty="0">
              <a:solidFill>
                <a:schemeClr val="tx1">
                  <a:alpha val="55000"/>
                </a:schemeClr>
              </a:solidFill>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spcBef>
                <a:spcPts val="0"/>
              </a:spcBef>
              <a:buFont typeface="+mj-lt"/>
              <a:buAutoNum type="arabicPeriod"/>
              <a:tabLst>
                <a:tab pos="457200" algn="l"/>
              </a:tabLst>
            </a:pPr>
            <a:r>
              <a:rPr lang="en-US" sz="1200" b="1" dirty="0">
                <a:solidFill>
                  <a:schemeClr val="tx1">
                    <a:alpha val="55000"/>
                  </a:schemeClr>
                </a:solidFill>
                <a:effectLst/>
                <a:latin typeface="Franklin Gothic Book" panose="020B0503020102020204" pitchFamily="34" charset="0"/>
                <a:ea typeface="Calibri" panose="020F0502020204030204" pitchFamily="34" charset="0"/>
                <a:cs typeface="Times New Roman" panose="02020603050405020304" pitchFamily="18" charset="0"/>
              </a:rPr>
              <a:t>NBER. 2006. Why Poverty Persists.   </a:t>
            </a:r>
            <a:r>
              <a:rPr lang="en-US" sz="1200" b="1" u="sng" dirty="0">
                <a:solidFill>
                  <a:schemeClr val="tx1">
                    <a:alpha val="55000"/>
                  </a:schemeClr>
                </a:solidFill>
                <a:effectLst/>
                <a:latin typeface="Franklin Gothic Book" panose="020B0503020102020204" pitchFamily="34" charset="0"/>
                <a:ea typeface="Calibri" panose="020F0502020204030204" pitchFamily="34" charset="0"/>
                <a:cs typeface="Times New Roman" panose="02020603050405020304" pitchFamily="18" charset="0"/>
                <a:hlinkClick r:id="rId9"/>
              </a:rPr>
              <a:t>https://www.nber.org/digest/jun06/why-poverty-persists</a:t>
            </a:r>
            <a:r>
              <a:rPr lang="en-US" sz="1200" b="1" dirty="0">
                <a:solidFill>
                  <a:schemeClr val="tx1">
                    <a:alpha val="55000"/>
                  </a:schemeClr>
                </a:solidFill>
                <a:effectLst/>
                <a:latin typeface="Franklin Gothic Book" panose="020B0503020102020204" pitchFamily="34" charset="0"/>
                <a:ea typeface="Calibri" panose="020F0502020204030204" pitchFamily="34" charset="0"/>
                <a:cs typeface="Times New Roman" panose="02020603050405020304" pitchFamily="18" charset="0"/>
              </a:rPr>
              <a:t>. ISSUE: No. 6, WORKING PAPER · NO. 2019-62.  June 2006.</a:t>
            </a:r>
            <a:endParaRPr lang="en-US" sz="1200" dirty="0">
              <a:solidFill>
                <a:schemeClr val="tx1">
                  <a:alpha val="55000"/>
                </a:schemeClr>
              </a:solidFill>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spcBef>
                <a:spcPts val="0"/>
              </a:spcBef>
              <a:buFont typeface="+mj-lt"/>
              <a:buAutoNum type="arabicPeriod"/>
              <a:tabLst>
                <a:tab pos="457200" algn="l"/>
              </a:tabLst>
            </a:pPr>
            <a:r>
              <a:rPr lang="en-US" sz="1200" b="1" dirty="0">
                <a:solidFill>
                  <a:schemeClr val="tx1">
                    <a:alpha val="55000"/>
                  </a:schemeClr>
                </a:solidFill>
                <a:effectLst/>
                <a:latin typeface="Franklin Gothic Book" panose="020B0503020102020204" pitchFamily="34" charset="0"/>
                <a:ea typeface="Calibri" panose="020F0502020204030204" pitchFamily="34" charset="0"/>
                <a:cs typeface="Times New Roman" panose="02020603050405020304" pitchFamily="18" charset="0"/>
              </a:rPr>
              <a:t>OPC. 2021. Energy affordability study: population characterization report. Summary Report. For Office of the People’s Counsel (OPC) of the District of Columbia. Prepared by APPRISE Incorporated, Princeton, NJ.</a:t>
            </a:r>
            <a:endParaRPr lang="en-US" sz="1200" dirty="0">
              <a:solidFill>
                <a:schemeClr val="tx1">
                  <a:alpha val="55000"/>
                </a:schemeClr>
              </a:solidFill>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spcBef>
                <a:spcPts val="0"/>
              </a:spcBef>
              <a:buFont typeface="+mj-lt"/>
              <a:buAutoNum type="arabicPeriod"/>
              <a:tabLst>
                <a:tab pos="457200" algn="l"/>
              </a:tabLst>
            </a:pPr>
            <a:r>
              <a:rPr lang="en-US" sz="1200" b="1" dirty="0">
                <a:solidFill>
                  <a:schemeClr val="tx1">
                    <a:alpha val="55000"/>
                  </a:schemeClr>
                </a:solidFill>
                <a:effectLst/>
                <a:latin typeface="Franklin Gothic Book" panose="020B0503020102020204" pitchFamily="34" charset="0"/>
                <a:ea typeface="Calibri" panose="020F0502020204030204" pitchFamily="34" charset="0"/>
                <a:cs typeface="Times New Roman" panose="02020603050405020304" pitchFamily="18" charset="0"/>
              </a:rPr>
              <a:t>Pepco. Monthly Market Monitoring reports. 2009-2020;  and  monthly  Arrearage &amp; Disconnection Report (ARDIR). 2009-2020</a:t>
            </a:r>
            <a:endParaRPr lang="en-US" sz="1200" dirty="0">
              <a:solidFill>
                <a:schemeClr val="tx1">
                  <a:alpha val="55000"/>
                </a:schemeClr>
              </a:solidFill>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spcBef>
                <a:spcPts val="0"/>
              </a:spcBef>
              <a:buFont typeface="+mj-lt"/>
              <a:buAutoNum type="arabicPeriod"/>
              <a:tabLst>
                <a:tab pos="457200" algn="l"/>
              </a:tabLst>
            </a:pPr>
            <a:r>
              <a:rPr lang="en-US" sz="1200" b="1" dirty="0">
                <a:solidFill>
                  <a:schemeClr val="tx1">
                    <a:alpha val="55000"/>
                  </a:schemeClr>
                </a:solidFill>
                <a:effectLst/>
                <a:latin typeface="Franklin Gothic Book" panose="020B0503020102020204" pitchFamily="34" charset="0"/>
                <a:ea typeface="Calibri" panose="020F0502020204030204" pitchFamily="34" charset="0"/>
                <a:cs typeface="Times New Roman" panose="02020603050405020304" pitchFamily="18" charset="0"/>
              </a:rPr>
              <a:t>WGL. Monthly Market Monitoring Report. 2020; and monthly Arrearage &amp; Disconnection Report (ARDIR). 2020.</a:t>
            </a:r>
            <a:endParaRPr lang="en-US" sz="1200" dirty="0">
              <a:solidFill>
                <a:schemeClr val="tx1">
                  <a:alpha val="55000"/>
                </a:schemeClr>
              </a:solidFill>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spcBef>
                <a:spcPts val="0"/>
              </a:spcBef>
              <a:buFont typeface="+mj-lt"/>
              <a:buAutoNum type="arabicPeriod"/>
              <a:tabLst>
                <a:tab pos="457200" algn="l"/>
              </a:tabLst>
            </a:pPr>
            <a:r>
              <a:rPr lang="en-US" sz="1200" b="1" dirty="0">
                <a:solidFill>
                  <a:schemeClr val="tx1">
                    <a:alpha val="55000"/>
                  </a:schemeClr>
                </a:solidFill>
                <a:effectLst/>
                <a:latin typeface="Franklin Gothic Book" panose="020B0503020102020204" pitchFamily="34" charset="0"/>
                <a:ea typeface="Calibri" panose="020F0502020204030204" pitchFamily="34" charset="0"/>
                <a:cs typeface="Times New Roman" panose="02020603050405020304" pitchFamily="18" charset="0"/>
              </a:rPr>
              <a:t>Phillips, J. 2017.  Income Distribution and Poverty Trends in the District: 2005-2015. DC   State Data Center.  Briefing Report. June.</a:t>
            </a:r>
            <a:endParaRPr lang="en-US" sz="1200" dirty="0">
              <a:solidFill>
                <a:schemeClr val="tx1">
                  <a:alpha val="55000"/>
                </a:schemeClr>
              </a:solidFill>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spcBef>
                <a:spcPts val="0"/>
              </a:spcBef>
              <a:buFont typeface="+mj-lt"/>
              <a:buAutoNum type="arabicPeriod"/>
              <a:tabLst>
                <a:tab pos="457200" algn="l"/>
              </a:tabLst>
            </a:pPr>
            <a:r>
              <a:rPr lang="en-US" sz="1200" b="1" dirty="0">
                <a:solidFill>
                  <a:schemeClr val="tx1">
                    <a:alpha val="55000"/>
                  </a:schemeClr>
                </a:solidFill>
                <a:effectLst/>
                <a:latin typeface="Franklin Gothic Book" panose="020B0503020102020204" pitchFamily="34" charset="0"/>
                <a:ea typeface="Calibri" panose="020F0502020204030204" pitchFamily="34" charset="0"/>
                <a:cs typeface="Times New Roman" panose="02020603050405020304" pitchFamily="18" charset="0"/>
              </a:rPr>
              <a:t>Public Service Commission of the District of Columbia. , Report on the Renewable Energy Portfolio Standard for Compliance Year 2018, 2019, 2020.</a:t>
            </a:r>
            <a:endParaRPr lang="en-US" sz="1200" dirty="0">
              <a:solidFill>
                <a:schemeClr val="tx1">
                  <a:alpha val="55000"/>
                </a:schemeClr>
              </a:solidFill>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spcBef>
                <a:spcPts val="0"/>
              </a:spcBef>
              <a:buFont typeface="+mj-lt"/>
              <a:buAutoNum type="arabicPeriod"/>
              <a:tabLst>
                <a:tab pos="457200" algn="l"/>
              </a:tabLst>
            </a:pPr>
            <a:r>
              <a:rPr lang="en-US" sz="1200" b="1" dirty="0">
                <a:solidFill>
                  <a:schemeClr val="tx1">
                    <a:alpha val="55000"/>
                  </a:schemeClr>
                </a:solidFill>
                <a:effectLst/>
                <a:latin typeface="Franklin Gothic Book" panose="020B0503020102020204" pitchFamily="34" charset="0"/>
                <a:ea typeface="Calibri" panose="020F0502020204030204" pitchFamily="34" charset="0"/>
                <a:cs typeface="Times New Roman" panose="02020603050405020304" pitchFamily="18" charset="0"/>
              </a:rPr>
              <a:t>Semega, J.,  Kollar, M.,  Shrider, E.A., and Creamer, J.,2020.  Income and Poverty in the United States: 2019. REPORT NUMBER P60-270</a:t>
            </a:r>
            <a:endParaRPr lang="en-US" sz="1200" dirty="0">
              <a:solidFill>
                <a:schemeClr val="tx1">
                  <a:alpha val="55000"/>
                </a:schemeClr>
              </a:solidFill>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spcBef>
                <a:spcPts val="0"/>
              </a:spcBef>
              <a:buFont typeface="+mj-lt"/>
              <a:buAutoNum type="arabicPeriod"/>
              <a:tabLst>
                <a:tab pos="457200" algn="l"/>
              </a:tabLst>
            </a:pPr>
            <a:r>
              <a:rPr lang="en-US" sz="1200" b="1" dirty="0">
                <a:solidFill>
                  <a:schemeClr val="tx1">
                    <a:alpha val="55000"/>
                  </a:schemeClr>
                </a:solidFill>
                <a:effectLst/>
                <a:latin typeface="Franklin Gothic Book" panose="020B0503020102020204" pitchFamily="34" charset="0"/>
                <a:ea typeface="Calibri" panose="020F0502020204030204" pitchFamily="34" charset="0"/>
                <a:cs typeface="Times New Roman" panose="02020603050405020304" pitchFamily="18" charset="0"/>
              </a:rPr>
              <a:t>Smith, J. T., and Cornwall, V., 2019. What Is the Relationship between Renewable Portfolio Standards and Electricity Prices? Research in focus. February 2019. The center for growth and opportunity, at Utah University.</a:t>
            </a:r>
            <a:endParaRPr lang="en-US" sz="1200" dirty="0">
              <a:solidFill>
                <a:schemeClr val="tx1">
                  <a:alpha val="55000"/>
                </a:schemeClr>
              </a:solidFill>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spcBef>
                <a:spcPts val="0"/>
              </a:spcBef>
              <a:buFont typeface="+mj-lt"/>
              <a:buAutoNum type="arabicPeriod"/>
              <a:tabLst>
                <a:tab pos="457200" algn="l"/>
              </a:tabLst>
            </a:pPr>
            <a:r>
              <a:rPr lang="en-US" sz="1200" b="1" dirty="0">
                <a:solidFill>
                  <a:schemeClr val="tx1">
                    <a:alpha val="55000"/>
                  </a:schemeClr>
                </a:solidFill>
                <a:effectLst/>
                <a:latin typeface="Franklin Gothic Book" panose="020B0503020102020204" pitchFamily="34" charset="0"/>
                <a:ea typeface="Calibri" panose="020F0502020204030204" pitchFamily="34" charset="0"/>
                <a:cs typeface="Times New Roman" panose="02020603050405020304" pitchFamily="18" charset="0"/>
              </a:rPr>
              <a:t>Young, D. and Bistline, J. 2018.  The costs and value of renewable portfolio standards in meeting decarbonization goals Energy Economics 73 (2018) 337–351</a:t>
            </a:r>
            <a:endParaRPr lang="en-US" sz="1200" dirty="0">
              <a:solidFill>
                <a:schemeClr val="tx1">
                  <a:alpha val="55000"/>
                </a:schemeClr>
              </a:solidFill>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spcBef>
                <a:spcPts val="0"/>
              </a:spcBef>
              <a:buFont typeface="+mj-lt"/>
              <a:buAutoNum type="arabicPeriod"/>
              <a:tabLst>
                <a:tab pos="457200" algn="l"/>
              </a:tabLst>
            </a:pPr>
            <a:r>
              <a:rPr lang="en-US" sz="1200" b="1" dirty="0">
                <a:solidFill>
                  <a:schemeClr val="tx1">
                    <a:alpha val="55000"/>
                  </a:schemeClr>
                </a:solidFill>
                <a:effectLst/>
                <a:latin typeface="Franklin Gothic Book" panose="020B0503020102020204" pitchFamily="34" charset="0"/>
                <a:ea typeface="Calibri" panose="020F0502020204030204" pitchFamily="34" charset="0"/>
                <a:cs typeface="Times New Roman" panose="02020603050405020304" pitchFamily="18" charset="0"/>
              </a:rPr>
              <a:t>Wiser, R., Mai, T., Millstein, D.,  Barbose, G., Bird, L., Heeter, J., Keyser, D.,  Krishnan.,  and  Macknick, J.,  2017. Assessing the costs and benefits of US renewable portfolio standards. Environ. Res. Lett. 12 (2017) 094023.</a:t>
            </a:r>
            <a:endParaRPr lang="en-US" sz="1200" dirty="0">
              <a:solidFill>
                <a:schemeClr val="tx1">
                  <a:alpha val="55000"/>
                </a:schemeClr>
              </a:solidFill>
              <a:effectLst/>
              <a:latin typeface="Franklin Gothic Book" panose="020B0503020102020204" pitchFamily="34" charset="0"/>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3D92473A-DAF6-FD43-9023-1FA31CA3B5F0}"/>
              </a:ext>
            </a:extLst>
          </p:cNvPr>
          <p:cNvSpPr/>
          <p:nvPr/>
        </p:nvSpPr>
        <p:spPr>
          <a:xfrm>
            <a:off x="8614934" y="6320136"/>
            <a:ext cx="3222839" cy="554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F79169F3-307D-432D-95D4-6378E25BEA81}"/>
              </a:ext>
            </a:extLst>
          </p:cNvPr>
          <p:cNvSpPr>
            <a:spLocks noGrp="1"/>
          </p:cNvSpPr>
          <p:nvPr>
            <p:ph type="sldNum" sz="quarter" idx="12"/>
          </p:nvPr>
        </p:nvSpPr>
        <p:spPr>
          <a:xfrm>
            <a:off x="11049000" y="6400800"/>
            <a:ext cx="685800" cy="457200"/>
          </a:xfrm>
        </p:spPr>
        <p:txBody>
          <a:bodyPr anchor="ctr">
            <a:normAutofit/>
          </a:bodyPr>
          <a:lstStyle/>
          <a:p>
            <a:pPr>
              <a:spcAft>
                <a:spcPts val="600"/>
              </a:spcAft>
            </a:pPr>
            <a:fld id="{C01389E6-C847-4AD0-B56D-D205B2EAB1EE}" type="slidenum">
              <a:rPr lang="en-US" sz="1000">
                <a:solidFill>
                  <a:srgbClr val="000000">
                    <a:alpha val="70000"/>
                  </a:srgbClr>
                </a:solidFill>
              </a:rPr>
              <a:pPr>
                <a:spcAft>
                  <a:spcPts val="600"/>
                </a:spcAft>
              </a:pPr>
              <a:t>60</a:t>
            </a:fld>
            <a:endParaRPr lang="en-US" sz="1000" dirty="0">
              <a:solidFill>
                <a:srgbClr val="000000">
                  <a:alpha val="70000"/>
                </a:srgbClr>
              </a:solidFill>
            </a:endParaRPr>
          </a:p>
        </p:txBody>
      </p:sp>
      <p:graphicFrame>
        <p:nvGraphicFramePr>
          <p:cNvPr id="25" name="Object 24">
            <a:extLst>
              <a:ext uri="{FF2B5EF4-FFF2-40B4-BE49-F238E27FC236}">
                <a16:creationId xmlns:a16="http://schemas.microsoft.com/office/drawing/2014/main" id="{C5146E2D-CA16-4857-89EF-1AEF20E40120}"/>
              </a:ext>
            </a:extLst>
          </p:cNvPr>
          <p:cNvGraphicFramePr>
            <a:graphicFrameLocks noChangeAspect="1"/>
          </p:cNvGraphicFramePr>
          <p:nvPr>
            <p:extLst>
              <p:ext uri="{D42A27DB-BD31-4B8C-83A1-F6EECF244321}">
                <p14:modId xmlns:p14="http://schemas.microsoft.com/office/powerpoint/2010/main" val="1347913118"/>
              </p:ext>
            </p:extLst>
          </p:nvPr>
        </p:nvGraphicFramePr>
        <p:xfrm>
          <a:off x="7106938" y="6153857"/>
          <a:ext cx="1570037" cy="720752"/>
        </p:xfrm>
        <a:graphic>
          <a:graphicData uri="http://schemas.openxmlformats.org/presentationml/2006/ole">
            <mc:AlternateContent xmlns:mc="http://schemas.openxmlformats.org/markup-compatibility/2006">
              <mc:Choice xmlns:v="urn:schemas-microsoft-com:vml" Requires="v">
                <p:oleObj name="Bitmap Image" r:id="rId10" imgW="1569600" imgH="685800" progId="Paint.Picture">
                  <p:embed/>
                </p:oleObj>
              </mc:Choice>
              <mc:Fallback>
                <p:oleObj name="Bitmap Image" r:id="rId10" imgW="1569600" imgH="685800" progId="Paint.Picture">
                  <p:embed/>
                  <p:pic>
                    <p:nvPicPr>
                      <p:cNvPr id="35" name="Object 34">
                        <a:extLst>
                          <a:ext uri="{FF2B5EF4-FFF2-40B4-BE49-F238E27FC236}">
                            <a16:creationId xmlns:a16="http://schemas.microsoft.com/office/drawing/2014/main" id="{36CB1AAA-8F3A-40E8-BFDD-78208AE405F3}"/>
                          </a:ext>
                        </a:extLst>
                      </p:cNvPr>
                      <p:cNvPicPr/>
                      <p:nvPr/>
                    </p:nvPicPr>
                    <p:blipFill>
                      <a:blip r:embed="rId11"/>
                      <a:stretch>
                        <a:fillRect/>
                      </a:stretch>
                    </p:blipFill>
                    <p:spPr>
                      <a:xfrm>
                        <a:off x="7106938" y="6153857"/>
                        <a:ext cx="1570037" cy="720752"/>
                      </a:xfrm>
                      <a:prstGeom prst="rect">
                        <a:avLst/>
                      </a:prstGeom>
                    </p:spPr>
                  </p:pic>
                </p:oleObj>
              </mc:Fallback>
            </mc:AlternateContent>
          </a:graphicData>
        </a:graphic>
      </p:graphicFrame>
      <p:pic>
        <p:nvPicPr>
          <p:cNvPr id="14" name="Picture 13" descr="A close up of a sign&#10;&#10;Description automatically generated">
            <a:extLst>
              <a:ext uri="{FF2B5EF4-FFF2-40B4-BE49-F238E27FC236}">
                <a16:creationId xmlns:a16="http://schemas.microsoft.com/office/drawing/2014/main" id="{835EFD0B-348E-5B4B-B54A-BA9D153AA806}"/>
              </a:ext>
            </a:extLst>
          </p:cNvPr>
          <p:cNvPicPr>
            <a:picLocks noChangeAspect="1"/>
          </p:cNvPicPr>
          <p:nvPr/>
        </p:nvPicPr>
        <p:blipFill>
          <a:blip r:embed="rId12"/>
          <a:stretch>
            <a:fillRect/>
          </a:stretch>
        </p:blipFill>
        <p:spPr>
          <a:xfrm>
            <a:off x="8774022" y="6241730"/>
            <a:ext cx="2476295" cy="503349"/>
          </a:xfrm>
          <a:prstGeom prst="rect">
            <a:avLst/>
          </a:prstGeom>
        </p:spPr>
      </p:pic>
    </p:spTree>
    <p:extLst>
      <p:ext uri="{BB962C8B-B14F-4D97-AF65-F5344CB8AC3E}">
        <p14:creationId xmlns:p14="http://schemas.microsoft.com/office/powerpoint/2010/main" val="20563920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5"/>
          <p:cNvSpPr/>
          <p:nvPr/>
        </p:nvSpPr>
        <p:spPr>
          <a:xfrm>
            <a:off x="304800" y="228600"/>
            <a:ext cx="11582400" cy="6400800"/>
          </a:xfrm>
          <a:prstGeom prst="rect">
            <a:avLst/>
          </a:prstGeom>
          <a:solidFill>
            <a:schemeClr val="lt1"/>
          </a:solidFill>
          <a:ln w="25400" cap="flat" cmpd="sng">
            <a:solidFill>
              <a:schemeClr val="accent2"/>
            </a:solidFill>
            <a:prstDash val="solid"/>
            <a:round/>
            <a:headEnd type="none" w="sm" len="sm"/>
            <a:tailEnd type="none" w="sm" len="sm"/>
          </a:ln>
        </p:spPr>
        <p:txBody>
          <a:bodyPr spcFirstLastPara="1" wrap="square" lIns="121900" tIns="60933" rIns="121900" bIns="60933" anchor="ctr" anchorCtr="0">
            <a:noAutofit/>
          </a:bodyPr>
          <a:lstStyle/>
          <a:p>
            <a:pPr algn="ctr" defTabSz="1219170">
              <a:buClr>
                <a:srgbClr val="000000"/>
              </a:buClr>
            </a:pPr>
            <a:endParaRPr sz="2400" kern="0">
              <a:solidFill>
                <a:srgbClr val="000000"/>
              </a:solidFill>
              <a:latin typeface="Calibri"/>
              <a:ea typeface="Calibri"/>
              <a:cs typeface="Calibri"/>
              <a:sym typeface="Calibri"/>
            </a:endParaRPr>
          </a:p>
        </p:txBody>
      </p:sp>
      <p:sp>
        <p:nvSpPr>
          <p:cNvPr id="114" name="Google Shape;114;p15"/>
          <p:cNvSpPr txBox="1"/>
          <p:nvPr/>
        </p:nvSpPr>
        <p:spPr>
          <a:xfrm>
            <a:off x="440551" y="482601"/>
            <a:ext cx="7112000" cy="861775"/>
          </a:xfrm>
          <a:prstGeom prst="rect">
            <a:avLst/>
          </a:prstGeom>
          <a:noFill/>
          <a:ln>
            <a:noFill/>
          </a:ln>
        </p:spPr>
        <p:txBody>
          <a:bodyPr spcFirstLastPara="1" wrap="square" lIns="121900" tIns="60933" rIns="121900" bIns="60933" anchor="t" anchorCtr="0">
            <a:noAutofit/>
          </a:bodyPr>
          <a:lstStyle/>
          <a:p>
            <a:pPr defTabSz="1219170">
              <a:buClr>
                <a:srgbClr val="000000"/>
              </a:buClr>
            </a:pPr>
            <a:r>
              <a:rPr lang="en-US" sz="4800" kern="0">
                <a:solidFill>
                  <a:srgbClr val="AD2327"/>
                </a:solidFill>
                <a:latin typeface="Lato"/>
                <a:ea typeface="Lato"/>
                <a:cs typeface="Lato"/>
                <a:sym typeface="Lato"/>
              </a:rPr>
              <a:t>Continuing the Learning</a:t>
            </a:r>
            <a:endParaRPr sz="1867" kern="0">
              <a:solidFill>
                <a:srgbClr val="000000"/>
              </a:solidFill>
              <a:latin typeface="Arial"/>
              <a:cs typeface="Arial"/>
              <a:sym typeface="Arial"/>
            </a:endParaRPr>
          </a:p>
        </p:txBody>
      </p:sp>
      <p:sp>
        <p:nvSpPr>
          <p:cNvPr id="119" name="Google Shape;119;p15"/>
          <p:cNvSpPr txBox="1"/>
          <p:nvPr/>
        </p:nvSpPr>
        <p:spPr>
          <a:xfrm>
            <a:off x="440550" y="1397001"/>
            <a:ext cx="11040249" cy="2995692"/>
          </a:xfrm>
          <a:prstGeom prst="rect">
            <a:avLst/>
          </a:prstGeom>
          <a:noFill/>
          <a:ln>
            <a:noFill/>
          </a:ln>
        </p:spPr>
        <p:txBody>
          <a:bodyPr spcFirstLastPara="1" wrap="square" lIns="121900" tIns="60933" rIns="121900" bIns="60933" anchor="t" anchorCtr="0">
            <a:noAutofit/>
          </a:bodyPr>
          <a:lstStyle/>
          <a:p>
            <a:pPr marL="609585" indent="-609585" defTabSz="1219170">
              <a:spcAft>
                <a:spcPts val="1600"/>
              </a:spcAft>
              <a:buClr>
                <a:srgbClr val="434342"/>
              </a:buClr>
              <a:buSzPts val="2800"/>
              <a:buFont typeface="Arial"/>
              <a:buChar char="•"/>
            </a:pPr>
            <a:r>
              <a:rPr lang="en-US" sz="3200" b="1" kern="0" dirty="0">
                <a:solidFill>
                  <a:srgbClr val="434342"/>
                </a:solidFill>
                <a:latin typeface="Lato"/>
                <a:ea typeface="Lato"/>
                <a:cs typeface="Lato"/>
                <a:sym typeface="Lato"/>
              </a:rPr>
              <a:t>ACEEE Report</a:t>
            </a:r>
            <a:r>
              <a:rPr lang="en-US" sz="3200" kern="0" dirty="0">
                <a:solidFill>
                  <a:srgbClr val="434342"/>
                </a:solidFill>
                <a:latin typeface="Lato"/>
                <a:ea typeface="Lato"/>
                <a:cs typeface="Lato"/>
                <a:sym typeface="Lato"/>
              </a:rPr>
              <a:t>: </a:t>
            </a:r>
            <a:r>
              <a:rPr lang="en-US" sz="3200" i="1" kern="0" dirty="0">
                <a:solidFill>
                  <a:srgbClr val="434342"/>
                </a:solidFill>
                <a:latin typeface="Lato"/>
                <a:ea typeface="Lato"/>
                <a:cs typeface="Lato"/>
                <a:sym typeface="Lato"/>
              </a:rPr>
              <a:t>An Examination of District Residents’ Experiences with Utility Burdens and Affordability Programs </a:t>
            </a:r>
            <a:r>
              <a:rPr lang="en-US" sz="3200" kern="0" dirty="0">
                <a:solidFill>
                  <a:srgbClr val="434342"/>
                </a:solidFill>
                <a:latin typeface="Lato"/>
                <a:ea typeface="Lato"/>
                <a:cs typeface="Lato"/>
                <a:sym typeface="Lato"/>
              </a:rPr>
              <a:t>available at </a:t>
            </a:r>
            <a:r>
              <a:rPr lang="en-US" sz="3200" kern="0" dirty="0">
                <a:solidFill>
                  <a:srgbClr val="434342"/>
                </a:solidFill>
                <a:latin typeface="Lato"/>
                <a:ea typeface="Lato"/>
                <a:cs typeface="Lato"/>
                <a:sym typeface="Lato"/>
                <a:hlinkClick r:id="rId3"/>
              </a:rPr>
              <a:t>doee.dc.gov/energyassistance</a:t>
            </a:r>
            <a:r>
              <a:rPr lang="en-US" sz="3200" kern="0" dirty="0">
                <a:solidFill>
                  <a:srgbClr val="434342"/>
                </a:solidFill>
                <a:latin typeface="Lato"/>
                <a:ea typeface="Lato"/>
                <a:cs typeface="Lato"/>
                <a:sym typeface="Lato"/>
              </a:rPr>
              <a:t> </a:t>
            </a:r>
            <a:endParaRPr sz="1600" i="1" kern="0" dirty="0">
              <a:solidFill>
                <a:srgbClr val="000000"/>
              </a:solidFill>
              <a:latin typeface="Arial"/>
              <a:cs typeface="Arial"/>
              <a:sym typeface="Arial"/>
            </a:endParaRPr>
          </a:p>
          <a:p>
            <a:pPr marL="609585" indent="-609585" defTabSz="1219170">
              <a:spcAft>
                <a:spcPts val="1600"/>
              </a:spcAft>
              <a:buClr>
                <a:srgbClr val="434342"/>
              </a:buClr>
              <a:buSzPts val="2800"/>
              <a:buFont typeface="Arial"/>
              <a:buChar char="•"/>
            </a:pPr>
            <a:r>
              <a:rPr lang="en-US" sz="3200" b="1" kern="0" dirty="0">
                <a:solidFill>
                  <a:srgbClr val="434342"/>
                </a:solidFill>
                <a:latin typeface="Lato"/>
                <a:ea typeface="Lato"/>
                <a:cs typeface="Lato"/>
                <a:sym typeface="Lato"/>
              </a:rPr>
              <a:t>ACEEE Energy Burden Research</a:t>
            </a:r>
            <a:r>
              <a:rPr lang="en-US" sz="3200" kern="0" dirty="0">
                <a:solidFill>
                  <a:srgbClr val="434342"/>
                </a:solidFill>
                <a:latin typeface="Lato"/>
                <a:ea typeface="Lato"/>
                <a:cs typeface="Lato"/>
                <a:sym typeface="Lato"/>
              </a:rPr>
              <a:t>: </a:t>
            </a:r>
            <a:r>
              <a:rPr lang="en-US" sz="3200" kern="0" dirty="0">
                <a:solidFill>
                  <a:srgbClr val="434342"/>
                </a:solidFill>
                <a:latin typeface="Lato"/>
                <a:ea typeface="Lato"/>
                <a:cs typeface="Lato"/>
                <a:sym typeface="Lato"/>
                <a:hlinkClick r:id="rId4"/>
              </a:rPr>
              <a:t>www.aceee.org/energy-burden</a:t>
            </a:r>
            <a:r>
              <a:rPr lang="en-US" sz="3200" kern="0" dirty="0">
                <a:solidFill>
                  <a:srgbClr val="434342"/>
                </a:solidFill>
                <a:latin typeface="Lato"/>
                <a:ea typeface="Lato"/>
                <a:cs typeface="Lato"/>
                <a:sym typeface="Lato"/>
              </a:rPr>
              <a:t> </a:t>
            </a:r>
          </a:p>
          <a:p>
            <a:pPr marL="609585" indent="-609585" defTabSz="1219170">
              <a:spcAft>
                <a:spcPts val="1600"/>
              </a:spcAft>
              <a:buClr>
                <a:srgbClr val="434342"/>
              </a:buClr>
              <a:buSzPts val="2800"/>
              <a:buFont typeface="Arial"/>
              <a:buChar char="•"/>
            </a:pPr>
            <a:r>
              <a:rPr lang="en-US" sz="3200" b="1" kern="0" dirty="0">
                <a:solidFill>
                  <a:srgbClr val="434342"/>
                </a:solidFill>
                <a:latin typeface="Lato"/>
                <a:ea typeface="Lato"/>
                <a:cs typeface="Lato"/>
                <a:sym typeface="Lato"/>
              </a:rPr>
              <a:t>OPC Research and Reports</a:t>
            </a:r>
            <a:r>
              <a:rPr lang="en-US" sz="3200" kern="0" dirty="0">
                <a:solidFill>
                  <a:srgbClr val="434342"/>
                </a:solidFill>
                <a:latin typeface="Lato"/>
                <a:ea typeface="Lato"/>
                <a:cs typeface="Lato"/>
                <a:sym typeface="Lato"/>
              </a:rPr>
              <a:t>: </a:t>
            </a:r>
            <a:r>
              <a:rPr lang="en-US" sz="3200" kern="0" dirty="0">
                <a:solidFill>
                  <a:srgbClr val="434342"/>
                </a:solidFill>
                <a:latin typeface="Lato"/>
                <a:ea typeface="Lato"/>
                <a:cs typeface="Lato"/>
                <a:sym typeface="Lato"/>
                <a:hlinkClick r:id="rId5"/>
              </a:rPr>
              <a:t>www.opc-dc.gov/news-events/publications1/reports-papers</a:t>
            </a:r>
            <a:r>
              <a:rPr lang="en-US" sz="3200" kern="0" dirty="0">
                <a:solidFill>
                  <a:srgbClr val="434342"/>
                </a:solidFill>
                <a:latin typeface="Lato"/>
                <a:ea typeface="Lato"/>
                <a:cs typeface="Lato"/>
                <a:sym typeface="Lato"/>
              </a:rPr>
              <a:t>; </a:t>
            </a:r>
            <a:r>
              <a:rPr lang="en-US" sz="3200" kern="0" dirty="0">
                <a:solidFill>
                  <a:srgbClr val="434342"/>
                </a:solidFill>
                <a:latin typeface="Lato"/>
                <a:ea typeface="Lato"/>
                <a:cs typeface="Lato"/>
                <a:sym typeface="Lato"/>
                <a:hlinkClick r:id="rId6"/>
              </a:rPr>
              <a:t>https://www.opc-dc.gov/initiatives</a:t>
            </a:r>
            <a:r>
              <a:rPr lang="en-US" sz="3200" kern="0" dirty="0">
                <a:solidFill>
                  <a:srgbClr val="434342"/>
                </a:solidFill>
                <a:latin typeface="Lato"/>
                <a:ea typeface="Lato"/>
                <a:cs typeface="Lato"/>
                <a:sym typeface="Lato"/>
              </a:rPr>
              <a:t> ; and </a:t>
            </a:r>
            <a:r>
              <a:rPr lang="en-US" sz="3200" kern="0" dirty="0">
                <a:solidFill>
                  <a:srgbClr val="434342"/>
                </a:solidFill>
                <a:latin typeface="Lato"/>
                <a:ea typeface="Lato"/>
                <a:cs typeface="Lato"/>
                <a:sym typeface="Lato"/>
                <a:hlinkClick r:id="rId7"/>
              </a:rPr>
              <a:t>https://www.opc-dc.gov/consumer-assistance</a:t>
            </a:r>
            <a:r>
              <a:rPr lang="en-US" sz="3200" kern="0" dirty="0">
                <a:solidFill>
                  <a:srgbClr val="434342"/>
                </a:solidFill>
                <a:latin typeface="Lato"/>
                <a:ea typeface="Lato"/>
                <a:cs typeface="Lato"/>
                <a:sym typeface="Lato"/>
              </a:rPr>
              <a:t> </a:t>
            </a:r>
            <a:endParaRPr sz="1600" kern="0" dirty="0">
              <a:solidFill>
                <a:srgbClr val="000000"/>
              </a:solidFill>
              <a:latin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 name="Rectangle 10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B45F6A25-1D25-479E-93E5-B95900652DBB}"/>
              </a:ext>
            </a:extLst>
          </p:cNvPr>
          <p:cNvSpPr txBox="1"/>
          <p:nvPr/>
        </p:nvSpPr>
        <p:spPr>
          <a:xfrm>
            <a:off x="643467" y="321734"/>
            <a:ext cx="10905066" cy="1135737"/>
          </a:xfrm>
          <a:prstGeom prst="rect">
            <a:avLst/>
          </a:prstGeom>
        </p:spPr>
        <p:txBody>
          <a:bodyPr vert="horz" lIns="91440" tIns="45720" rIns="91440" bIns="45720" rtlCol="0" anchor="ctr">
            <a:normAutofit fontScale="85000" lnSpcReduction="10000"/>
          </a:bodyPr>
          <a:lstStyle/>
          <a:p>
            <a:pPr algn="ctr">
              <a:lnSpc>
                <a:spcPct val="90000"/>
              </a:lnSpc>
              <a:spcBef>
                <a:spcPct val="0"/>
              </a:spcBef>
              <a:spcAft>
                <a:spcPts val="600"/>
              </a:spcAft>
            </a:pPr>
            <a:r>
              <a:rPr lang="en-US" sz="3600" dirty="0">
                <a:solidFill>
                  <a:schemeClr val="tx2"/>
                </a:solidFill>
                <a:effectLst/>
                <a:latin typeface="Franklin Gothic Medium" panose="020B0603020102020204" pitchFamily="34" charset="0"/>
                <a:ea typeface="Calibri" panose="020F0502020204030204" pitchFamily="34" charset="0"/>
                <a:cs typeface="Times New Roman" panose="02020603050405020304" pitchFamily="18" charset="0"/>
              </a:rPr>
              <a:t>Household Income, Poverty, and Energy Trends in the District </a:t>
            </a:r>
          </a:p>
          <a:p>
            <a:pPr algn="ctr">
              <a:lnSpc>
                <a:spcPct val="90000"/>
              </a:lnSpc>
              <a:spcBef>
                <a:spcPct val="0"/>
              </a:spcBef>
              <a:spcAft>
                <a:spcPts val="600"/>
              </a:spcAft>
            </a:pPr>
            <a:r>
              <a:rPr lang="en-US" sz="2800" b="1" kern="1200" dirty="0">
                <a:solidFill>
                  <a:schemeClr val="tx1"/>
                </a:solidFill>
                <a:latin typeface="Franklin Gothic Medium" panose="020B0603020102020204" pitchFamily="34" charset="0"/>
                <a:ea typeface="+mj-ea"/>
                <a:cs typeface="+mj-cs"/>
              </a:rPr>
              <a:t>Household income, home ownership and poverty</a:t>
            </a:r>
          </a:p>
        </p:txBody>
      </p:sp>
      <p:sp>
        <p:nvSpPr>
          <p:cNvPr id="167" name="Content Placeholder 2">
            <a:extLst>
              <a:ext uri="{FF2B5EF4-FFF2-40B4-BE49-F238E27FC236}">
                <a16:creationId xmlns:a16="http://schemas.microsoft.com/office/drawing/2014/main" id="{DEECEF3F-8270-4D6D-B6D7-B6FE6C47EAA8}"/>
              </a:ext>
            </a:extLst>
          </p:cNvPr>
          <p:cNvSpPr txBox="1">
            <a:spLocks/>
          </p:cNvSpPr>
          <p:nvPr/>
        </p:nvSpPr>
        <p:spPr>
          <a:xfrm>
            <a:off x="612024" y="1482121"/>
            <a:ext cx="3451453" cy="4393982"/>
          </a:xfrm>
          <a:custGeom>
            <a:avLst/>
            <a:gdLst>
              <a:gd name="connsiteX0" fmla="*/ 0 w 3451453"/>
              <a:gd name="connsiteY0" fmla="*/ 0 h 4393982"/>
              <a:gd name="connsiteX1" fmla="*/ 389521 w 3451453"/>
              <a:gd name="connsiteY1" fmla="*/ 0 h 4393982"/>
              <a:gd name="connsiteX2" fmla="*/ 917100 w 3451453"/>
              <a:gd name="connsiteY2" fmla="*/ 0 h 4393982"/>
              <a:gd name="connsiteX3" fmla="*/ 1375650 w 3451453"/>
              <a:gd name="connsiteY3" fmla="*/ 0 h 4393982"/>
              <a:gd name="connsiteX4" fmla="*/ 1868715 w 3451453"/>
              <a:gd name="connsiteY4" fmla="*/ 0 h 4393982"/>
              <a:gd name="connsiteX5" fmla="*/ 2430809 w 3451453"/>
              <a:gd name="connsiteY5" fmla="*/ 0 h 4393982"/>
              <a:gd name="connsiteX6" fmla="*/ 2854844 w 3451453"/>
              <a:gd name="connsiteY6" fmla="*/ 0 h 4393982"/>
              <a:gd name="connsiteX7" fmla="*/ 3451453 w 3451453"/>
              <a:gd name="connsiteY7" fmla="*/ 0 h 4393982"/>
              <a:gd name="connsiteX8" fmla="*/ 3451453 w 3451453"/>
              <a:gd name="connsiteY8" fmla="*/ 461368 h 4393982"/>
              <a:gd name="connsiteX9" fmla="*/ 3451453 w 3451453"/>
              <a:gd name="connsiteY9" fmla="*/ 966676 h 4393982"/>
              <a:gd name="connsiteX10" fmla="*/ 3451453 w 3451453"/>
              <a:gd name="connsiteY10" fmla="*/ 1515924 h 4393982"/>
              <a:gd name="connsiteX11" fmla="*/ 3451453 w 3451453"/>
              <a:gd name="connsiteY11" fmla="*/ 1977292 h 4393982"/>
              <a:gd name="connsiteX12" fmla="*/ 3451453 w 3451453"/>
              <a:gd name="connsiteY12" fmla="*/ 2614419 h 4393982"/>
              <a:gd name="connsiteX13" fmla="*/ 3451453 w 3451453"/>
              <a:gd name="connsiteY13" fmla="*/ 3163667 h 4393982"/>
              <a:gd name="connsiteX14" fmla="*/ 3451453 w 3451453"/>
              <a:gd name="connsiteY14" fmla="*/ 3800794 h 4393982"/>
              <a:gd name="connsiteX15" fmla="*/ 3451453 w 3451453"/>
              <a:gd name="connsiteY15" fmla="*/ 4393982 h 4393982"/>
              <a:gd name="connsiteX16" fmla="*/ 2992903 w 3451453"/>
              <a:gd name="connsiteY16" fmla="*/ 4393982 h 4393982"/>
              <a:gd name="connsiteX17" fmla="*/ 2534352 w 3451453"/>
              <a:gd name="connsiteY17" fmla="*/ 4393982 h 4393982"/>
              <a:gd name="connsiteX18" fmla="*/ 2006773 w 3451453"/>
              <a:gd name="connsiteY18" fmla="*/ 4393982 h 4393982"/>
              <a:gd name="connsiteX19" fmla="*/ 1513708 w 3451453"/>
              <a:gd name="connsiteY19" fmla="*/ 4393982 h 4393982"/>
              <a:gd name="connsiteX20" fmla="*/ 951615 w 3451453"/>
              <a:gd name="connsiteY20" fmla="*/ 4393982 h 4393982"/>
              <a:gd name="connsiteX21" fmla="*/ 0 w 3451453"/>
              <a:gd name="connsiteY21" fmla="*/ 4393982 h 4393982"/>
              <a:gd name="connsiteX22" fmla="*/ 0 w 3451453"/>
              <a:gd name="connsiteY22" fmla="*/ 3800794 h 4393982"/>
              <a:gd name="connsiteX23" fmla="*/ 0 w 3451453"/>
              <a:gd name="connsiteY23" fmla="*/ 3251547 h 4393982"/>
              <a:gd name="connsiteX24" fmla="*/ 0 w 3451453"/>
              <a:gd name="connsiteY24" fmla="*/ 2658359 h 4393982"/>
              <a:gd name="connsiteX25" fmla="*/ 0 w 3451453"/>
              <a:gd name="connsiteY25" fmla="*/ 2109111 h 4393982"/>
              <a:gd name="connsiteX26" fmla="*/ 0 w 3451453"/>
              <a:gd name="connsiteY26" fmla="*/ 1559864 h 4393982"/>
              <a:gd name="connsiteX27" fmla="*/ 0 w 3451453"/>
              <a:gd name="connsiteY27" fmla="*/ 1010616 h 4393982"/>
              <a:gd name="connsiteX28" fmla="*/ 0 w 3451453"/>
              <a:gd name="connsiteY28" fmla="*/ 593188 h 4393982"/>
              <a:gd name="connsiteX29" fmla="*/ 0 w 3451453"/>
              <a:gd name="connsiteY29" fmla="*/ 0 h 4393982"/>
              <a:gd name="connsiteX0" fmla="*/ 0 w 3451453"/>
              <a:gd name="connsiteY0" fmla="*/ 0 h 4393982"/>
              <a:gd name="connsiteX1" fmla="*/ 458549 w 3451453"/>
              <a:gd name="connsiteY1" fmla="*/ 0 h 4393982"/>
              <a:gd name="connsiteX2" fmla="*/ 848071 w 3451453"/>
              <a:gd name="connsiteY2" fmla="*/ 0 h 4393982"/>
              <a:gd name="connsiteX3" fmla="*/ 1410164 w 3451453"/>
              <a:gd name="connsiteY3" fmla="*/ 0 h 4393982"/>
              <a:gd name="connsiteX4" fmla="*/ 1868715 w 3451453"/>
              <a:gd name="connsiteY4" fmla="*/ 0 h 4393982"/>
              <a:gd name="connsiteX5" fmla="*/ 2327265 w 3451453"/>
              <a:gd name="connsiteY5" fmla="*/ 0 h 4393982"/>
              <a:gd name="connsiteX6" fmla="*/ 2889359 w 3451453"/>
              <a:gd name="connsiteY6" fmla="*/ 0 h 4393982"/>
              <a:gd name="connsiteX7" fmla="*/ 3451453 w 3451453"/>
              <a:gd name="connsiteY7" fmla="*/ 0 h 4393982"/>
              <a:gd name="connsiteX8" fmla="*/ 3451453 w 3451453"/>
              <a:gd name="connsiteY8" fmla="*/ 637127 h 4393982"/>
              <a:gd name="connsiteX9" fmla="*/ 3451453 w 3451453"/>
              <a:gd name="connsiteY9" fmla="*/ 1098496 h 4393982"/>
              <a:gd name="connsiteX10" fmla="*/ 3451453 w 3451453"/>
              <a:gd name="connsiteY10" fmla="*/ 1559864 h 4393982"/>
              <a:gd name="connsiteX11" fmla="*/ 3451453 w 3451453"/>
              <a:gd name="connsiteY11" fmla="*/ 2109111 h 4393982"/>
              <a:gd name="connsiteX12" fmla="*/ 3451453 w 3451453"/>
              <a:gd name="connsiteY12" fmla="*/ 2702299 h 4393982"/>
              <a:gd name="connsiteX13" fmla="*/ 3451453 w 3451453"/>
              <a:gd name="connsiteY13" fmla="*/ 3119727 h 4393982"/>
              <a:gd name="connsiteX14" fmla="*/ 3451453 w 3451453"/>
              <a:gd name="connsiteY14" fmla="*/ 3668975 h 4393982"/>
              <a:gd name="connsiteX15" fmla="*/ 3451453 w 3451453"/>
              <a:gd name="connsiteY15" fmla="*/ 4393982 h 4393982"/>
              <a:gd name="connsiteX16" fmla="*/ 2958388 w 3451453"/>
              <a:gd name="connsiteY16" fmla="*/ 4393982 h 4393982"/>
              <a:gd name="connsiteX17" fmla="*/ 2396294 w 3451453"/>
              <a:gd name="connsiteY17" fmla="*/ 4393982 h 4393982"/>
              <a:gd name="connsiteX18" fmla="*/ 1903229 w 3451453"/>
              <a:gd name="connsiteY18" fmla="*/ 4393982 h 4393982"/>
              <a:gd name="connsiteX19" fmla="*/ 1513708 w 3451453"/>
              <a:gd name="connsiteY19" fmla="*/ 4393982 h 4393982"/>
              <a:gd name="connsiteX20" fmla="*/ 1089672 w 3451453"/>
              <a:gd name="connsiteY20" fmla="*/ 4393982 h 4393982"/>
              <a:gd name="connsiteX21" fmla="*/ 527579 w 3451453"/>
              <a:gd name="connsiteY21" fmla="*/ 4393982 h 4393982"/>
              <a:gd name="connsiteX22" fmla="*/ 0 w 3451453"/>
              <a:gd name="connsiteY22" fmla="*/ 4393982 h 4393982"/>
              <a:gd name="connsiteX23" fmla="*/ 0 w 3451453"/>
              <a:gd name="connsiteY23" fmla="*/ 3932614 h 4393982"/>
              <a:gd name="connsiteX24" fmla="*/ 0 w 3451453"/>
              <a:gd name="connsiteY24" fmla="*/ 3427306 h 4393982"/>
              <a:gd name="connsiteX25" fmla="*/ 0 w 3451453"/>
              <a:gd name="connsiteY25" fmla="*/ 3009878 h 4393982"/>
              <a:gd name="connsiteX26" fmla="*/ 0 w 3451453"/>
              <a:gd name="connsiteY26" fmla="*/ 2592449 h 4393982"/>
              <a:gd name="connsiteX27" fmla="*/ 0 w 3451453"/>
              <a:gd name="connsiteY27" fmla="*/ 1999262 h 4393982"/>
              <a:gd name="connsiteX28" fmla="*/ 0 w 3451453"/>
              <a:gd name="connsiteY28" fmla="*/ 1537894 h 4393982"/>
              <a:gd name="connsiteX29" fmla="*/ 0 w 3451453"/>
              <a:gd name="connsiteY29" fmla="*/ 900766 h 4393982"/>
              <a:gd name="connsiteX30" fmla="*/ 0 w 3451453"/>
              <a:gd name="connsiteY30" fmla="*/ 0 h 4393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451453" h="4393982" fill="none" extrusionOk="0">
                <a:moveTo>
                  <a:pt x="0" y="0"/>
                </a:moveTo>
                <a:cubicBezTo>
                  <a:pt x="121662" y="-30648"/>
                  <a:pt x="281741" y="6205"/>
                  <a:pt x="389521" y="0"/>
                </a:cubicBezTo>
                <a:cubicBezTo>
                  <a:pt x="500084" y="-27286"/>
                  <a:pt x="814456" y="58098"/>
                  <a:pt x="917100" y="0"/>
                </a:cubicBezTo>
                <a:cubicBezTo>
                  <a:pt x="1049480" y="-28725"/>
                  <a:pt x="1176962" y="95456"/>
                  <a:pt x="1375650" y="0"/>
                </a:cubicBezTo>
                <a:cubicBezTo>
                  <a:pt x="1592746" y="-58371"/>
                  <a:pt x="1635748" y="23721"/>
                  <a:pt x="1868715" y="0"/>
                </a:cubicBezTo>
                <a:cubicBezTo>
                  <a:pt x="2079834" y="-6140"/>
                  <a:pt x="2287582" y="26319"/>
                  <a:pt x="2430809" y="0"/>
                </a:cubicBezTo>
                <a:cubicBezTo>
                  <a:pt x="2600539" y="-32212"/>
                  <a:pt x="2739575" y="23397"/>
                  <a:pt x="2854844" y="0"/>
                </a:cubicBezTo>
                <a:cubicBezTo>
                  <a:pt x="2940518" y="-27751"/>
                  <a:pt x="3262243" y="51541"/>
                  <a:pt x="3451453" y="0"/>
                </a:cubicBezTo>
                <a:cubicBezTo>
                  <a:pt x="3444916" y="211885"/>
                  <a:pt x="3421258" y="290913"/>
                  <a:pt x="3451453" y="461368"/>
                </a:cubicBezTo>
                <a:cubicBezTo>
                  <a:pt x="3513001" y="641036"/>
                  <a:pt x="3448520" y="836583"/>
                  <a:pt x="3451453" y="966676"/>
                </a:cubicBezTo>
                <a:cubicBezTo>
                  <a:pt x="3440371" y="1108949"/>
                  <a:pt x="3406003" y="1320942"/>
                  <a:pt x="3451453" y="1515924"/>
                </a:cubicBezTo>
                <a:cubicBezTo>
                  <a:pt x="3496890" y="1667078"/>
                  <a:pt x="3425787" y="1861164"/>
                  <a:pt x="3451453" y="1977292"/>
                </a:cubicBezTo>
                <a:cubicBezTo>
                  <a:pt x="3455618" y="2088337"/>
                  <a:pt x="3425142" y="2279364"/>
                  <a:pt x="3451453" y="2614419"/>
                </a:cubicBezTo>
                <a:cubicBezTo>
                  <a:pt x="3523425" y="2890177"/>
                  <a:pt x="3432377" y="2954069"/>
                  <a:pt x="3451453" y="3163667"/>
                </a:cubicBezTo>
                <a:cubicBezTo>
                  <a:pt x="3495663" y="3341768"/>
                  <a:pt x="3436679" y="3486953"/>
                  <a:pt x="3451453" y="3800794"/>
                </a:cubicBezTo>
                <a:cubicBezTo>
                  <a:pt x="3473773" y="4088923"/>
                  <a:pt x="3410457" y="4151044"/>
                  <a:pt x="3451453" y="4393982"/>
                </a:cubicBezTo>
                <a:cubicBezTo>
                  <a:pt x="3275789" y="4454735"/>
                  <a:pt x="3133442" y="4372959"/>
                  <a:pt x="2992903" y="4393982"/>
                </a:cubicBezTo>
                <a:cubicBezTo>
                  <a:pt x="2815594" y="4426677"/>
                  <a:pt x="2712057" y="4352860"/>
                  <a:pt x="2534352" y="4393982"/>
                </a:cubicBezTo>
                <a:cubicBezTo>
                  <a:pt x="2351681" y="4428638"/>
                  <a:pt x="2213978" y="4390183"/>
                  <a:pt x="2006773" y="4393982"/>
                </a:cubicBezTo>
                <a:cubicBezTo>
                  <a:pt x="1779309" y="4420659"/>
                  <a:pt x="1719928" y="4346292"/>
                  <a:pt x="1513708" y="4393982"/>
                </a:cubicBezTo>
                <a:cubicBezTo>
                  <a:pt x="1291004" y="4440084"/>
                  <a:pt x="1074561" y="4334993"/>
                  <a:pt x="951615" y="4393982"/>
                </a:cubicBezTo>
                <a:cubicBezTo>
                  <a:pt x="793000" y="4433989"/>
                  <a:pt x="262507" y="4366935"/>
                  <a:pt x="0" y="4393982"/>
                </a:cubicBezTo>
                <a:cubicBezTo>
                  <a:pt x="-44530" y="4127363"/>
                  <a:pt x="10898" y="4082715"/>
                  <a:pt x="0" y="3800794"/>
                </a:cubicBezTo>
                <a:cubicBezTo>
                  <a:pt x="-29051" y="3530090"/>
                  <a:pt x="34787" y="3419278"/>
                  <a:pt x="0" y="3251547"/>
                </a:cubicBezTo>
                <a:cubicBezTo>
                  <a:pt x="-45843" y="3088615"/>
                  <a:pt x="11542" y="2904476"/>
                  <a:pt x="0" y="2658359"/>
                </a:cubicBezTo>
                <a:cubicBezTo>
                  <a:pt x="-10904" y="2377821"/>
                  <a:pt x="48029" y="2367787"/>
                  <a:pt x="0" y="2109111"/>
                </a:cubicBezTo>
                <a:cubicBezTo>
                  <a:pt x="-26699" y="1833889"/>
                  <a:pt x="39538" y="1683167"/>
                  <a:pt x="0" y="1559864"/>
                </a:cubicBezTo>
                <a:cubicBezTo>
                  <a:pt x="-20094" y="1460825"/>
                  <a:pt x="28966" y="1231202"/>
                  <a:pt x="0" y="1010616"/>
                </a:cubicBezTo>
                <a:cubicBezTo>
                  <a:pt x="2397" y="766590"/>
                  <a:pt x="27996" y="795309"/>
                  <a:pt x="0" y="593188"/>
                </a:cubicBezTo>
                <a:cubicBezTo>
                  <a:pt x="-52232" y="388441"/>
                  <a:pt x="47884" y="239042"/>
                  <a:pt x="0" y="0"/>
                </a:cubicBezTo>
                <a:close/>
              </a:path>
              <a:path w="3451453" h="4393982" stroke="0" extrusionOk="0">
                <a:moveTo>
                  <a:pt x="0" y="0"/>
                </a:moveTo>
                <a:cubicBezTo>
                  <a:pt x="214955" y="3005"/>
                  <a:pt x="326887" y="48396"/>
                  <a:pt x="458549" y="0"/>
                </a:cubicBezTo>
                <a:cubicBezTo>
                  <a:pt x="611411" y="-76589"/>
                  <a:pt x="732010" y="37833"/>
                  <a:pt x="848071" y="0"/>
                </a:cubicBezTo>
                <a:cubicBezTo>
                  <a:pt x="1008107" y="-53609"/>
                  <a:pt x="1181865" y="58863"/>
                  <a:pt x="1410164" y="0"/>
                </a:cubicBezTo>
                <a:cubicBezTo>
                  <a:pt x="1672740" y="-63782"/>
                  <a:pt x="1678037" y="20184"/>
                  <a:pt x="1868715" y="0"/>
                </a:cubicBezTo>
                <a:cubicBezTo>
                  <a:pt x="2058423" y="-18090"/>
                  <a:pt x="2108392" y="10894"/>
                  <a:pt x="2327265" y="0"/>
                </a:cubicBezTo>
                <a:cubicBezTo>
                  <a:pt x="2548791" y="-17501"/>
                  <a:pt x="2777667" y="-2305"/>
                  <a:pt x="2889359" y="0"/>
                </a:cubicBezTo>
                <a:cubicBezTo>
                  <a:pt x="3031498" y="20452"/>
                  <a:pt x="3209134" y="892"/>
                  <a:pt x="3451453" y="0"/>
                </a:cubicBezTo>
                <a:cubicBezTo>
                  <a:pt x="3504055" y="266670"/>
                  <a:pt x="3408110" y="420280"/>
                  <a:pt x="3451453" y="637127"/>
                </a:cubicBezTo>
                <a:cubicBezTo>
                  <a:pt x="3510866" y="845971"/>
                  <a:pt x="3425598" y="891831"/>
                  <a:pt x="3451453" y="1098496"/>
                </a:cubicBezTo>
                <a:cubicBezTo>
                  <a:pt x="3508475" y="1294634"/>
                  <a:pt x="3431408" y="1336987"/>
                  <a:pt x="3451453" y="1559864"/>
                </a:cubicBezTo>
                <a:cubicBezTo>
                  <a:pt x="3467230" y="1765309"/>
                  <a:pt x="3397507" y="1941889"/>
                  <a:pt x="3451453" y="2109111"/>
                </a:cubicBezTo>
                <a:cubicBezTo>
                  <a:pt x="3490352" y="2292876"/>
                  <a:pt x="3416000" y="2431164"/>
                  <a:pt x="3451453" y="2702299"/>
                </a:cubicBezTo>
                <a:cubicBezTo>
                  <a:pt x="3482449" y="2950820"/>
                  <a:pt x="3435566" y="3032969"/>
                  <a:pt x="3451453" y="3119727"/>
                </a:cubicBezTo>
                <a:cubicBezTo>
                  <a:pt x="3479608" y="3234337"/>
                  <a:pt x="3434435" y="3490606"/>
                  <a:pt x="3451453" y="3668975"/>
                </a:cubicBezTo>
                <a:cubicBezTo>
                  <a:pt x="3522754" y="3862058"/>
                  <a:pt x="3446749" y="4176369"/>
                  <a:pt x="3451453" y="4393982"/>
                </a:cubicBezTo>
                <a:cubicBezTo>
                  <a:pt x="3289498" y="4461598"/>
                  <a:pt x="3190635" y="4379899"/>
                  <a:pt x="2958388" y="4393982"/>
                </a:cubicBezTo>
                <a:cubicBezTo>
                  <a:pt x="2721570" y="4392920"/>
                  <a:pt x="2504663" y="4303248"/>
                  <a:pt x="2396294" y="4393982"/>
                </a:cubicBezTo>
                <a:cubicBezTo>
                  <a:pt x="2269318" y="4508735"/>
                  <a:pt x="2095831" y="4371343"/>
                  <a:pt x="1903229" y="4393982"/>
                </a:cubicBezTo>
                <a:cubicBezTo>
                  <a:pt x="1727940" y="4427999"/>
                  <a:pt x="1601081" y="4365863"/>
                  <a:pt x="1513708" y="4393982"/>
                </a:cubicBezTo>
                <a:cubicBezTo>
                  <a:pt x="1439530" y="4409249"/>
                  <a:pt x="1196494" y="4356936"/>
                  <a:pt x="1089672" y="4393982"/>
                </a:cubicBezTo>
                <a:cubicBezTo>
                  <a:pt x="964962" y="4447406"/>
                  <a:pt x="799088" y="4332507"/>
                  <a:pt x="527579" y="4393982"/>
                </a:cubicBezTo>
                <a:cubicBezTo>
                  <a:pt x="300594" y="4455675"/>
                  <a:pt x="161453" y="4343613"/>
                  <a:pt x="0" y="4393982"/>
                </a:cubicBezTo>
                <a:cubicBezTo>
                  <a:pt x="-30884" y="4186186"/>
                  <a:pt x="52413" y="4133587"/>
                  <a:pt x="0" y="3932614"/>
                </a:cubicBezTo>
                <a:cubicBezTo>
                  <a:pt x="-57048" y="3739711"/>
                  <a:pt x="19258" y="3633892"/>
                  <a:pt x="0" y="3427306"/>
                </a:cubicBezTo>
                <a:cubicBezTo>
                  <a:pt x="-20669" y="3227300"/>
                  <a:pt x="28665" y="3174534"/>
                  <a:pt x="0" y="3009878"/>
                </a:cubicBezTo>
                <a:cubicBezTo>
                  <a:pt x="-33845" y="2853405"/>
                  <a:pt x="21152" y="2796337"/>
                  <a:pt x="0" y="2592449"/>
                </a:cubicBezTo>
                <a:cubicBezTo>
                  <a:pt x="-26829" y="2374058"/>
                  <a:pt x="2829" y="2253353"/>
                  <a:pt x="0" y="1999262"/>
                </a:cubicBezTo>
                <a:cubicBezTo>
                  <a:pt x="-26373" y="1742955"/>
                  <a:pt x="29766" y="1652619"/>
                  <a:pt x="0" y="1537894"/>
                </a:cubicBezTo>
                <a:cubicBezTo>
                  <a:pt x="2074" y="1424035"/>
                  <a:pt x="55614" y="1155785"/>
                  <a:pt x="0" y="900766"/>
                </a:cubicBezTo>
                <a:cubicBezTo>
                  <a:pt x="-44756" y="708961"/>
                  <a:pt x="106027" y="228162"/>
                  <a:pt x="0" y="0"/>
                </a:cubicBezTo>
                <a:close/>
              </a:path>
              <a:path w="3451453" h="4393982" fill="none" stroke="0" extrusionOk="0">
                <a:moveTo>
                  <a:pt x="0" y="0"/>
                </a:moveTo>
                <a:cubicBezTo>
                  <a:pt x="88608" y="-42970"/>
                  <a:pt x="281136" y="30271"/>
                  <a:pt x="389521" y="0"/>
                </a:cubicBezTo>
                <a:cubicBezTo>
                  <a:pt x="495105" y="-26665"/>
                  <a:pt x="793419" y="46553"/>
                  <a:pt x="917100" y="0"/>
                </a:cubicBezTo>
                <a:cubicBezTo>
                  <a:pt x="1006438" y="-22086"/>
                  <a:pt x="1163058" y="68903"/>
                  <a:pt x="1375650" y="0"/>
                </a:cubicBezTo>
                <a:cubicBezTo>
                  <a:pt x="1566595" y="-75083"/>
                  <a:pt x="1654445" y="34170"/>
                  <a:pt x="1868715" y="0"/>
                </a:cubicBezTo>
                <a:cubicBezTo>
                  <a:pt x="2116108" y="-24159"/>
                  <a:pt x="2285092" y="-8136"/>
                  <a:pt x="2430809" y="0"/>
                </a:cubicBezTo>
                <a:cubicBezTo>
                  <a:pt x="2564582" y="-26530"/>
                  <a:pt x="2730176" y="54190"/>
                  <a:pt x="2854844" y="0"/>
                </a:cubicBezTo>
                <a:cubicBezTo>
                  <a:pt x="2957544" y="-80913"/>
                  <a:pt x="3246421" y="29136"/>
                  <a:pt x="3451453" y="0"/>
                </a:cubicBezTo>
                <a:cubicBezTo>
                  <a:pt x="3465571" y="228752"/>
                  <a:pt x="3410794" y="305180"/>
                  <a:pt x="3451453" y="461368"/>
                </a:cubicBezTo>
                <a:cubicBezTo>
                  <a:pt x="3471866" y="614456"/>
                  <a:pt x="3448602" y="845136"/>
                  <a:pt x="3451453" y="966676"/>
                </a:cubicBezTo>
                <a:cubicBezTo>
                  <a:pt x="3489483" y="1131726"/>
                  <a:pt x="3410012" y="1386192"/>
                  <a:pt x="3451453" y="1515924"/>
                </a:cubicBezTo>
                <a:cubicBezTo>
                  <a:pt x="3503135" y="1688065"/>
                  <a:pt x="3433335" y="1880233"/>
                  <a:pt x="3451453" y="1977292"/>
                </a:cubicBezTo>
                <a:cubicBezTo>
                  <a:pt x="3521101" y="2050023"/>
                  <a:pt x="3404776" y="2279666"/>
                  <a:pt x="3451453" y="2614419"/>
                </a:cubicBezTo>
                <a:cubicBezTo>
                  <a:pt x="3505252" y="2902698"/>
                  <a:pt x="3405817" y="2949058"/>
                  <a:pt x="3451453" y="3163667"/>
                </a:cubicBezTo>
                <a:cubicBezTo>
                  <a:pt x="3448311" y="3369111"/>
                  <a:pt x="3414790" y="3498694"/>
                  <a:pt x="3451453" y="3800794"/>
                </a:cubicBezTo>
                <a:cubicBezTo>
                  <a:pt x="3477224" y="4060892"/>
                  <a:pt x="3403964" y="4176048"/>
                  <a:pt x="3451453" y="4393982"/>
                </a:cubicBezTo>
                <a:cubicBezTo>
                  <a:pt x="3261212" y="4462629"/>
                  <a:pt x="3169649" y="4382244"/>
                  <a:pt x="2992903" y="4393982"/>
                </a:cubicBezTo>
                <a:cubicBezTo>
                  <a:pt x="2834898" y="4425463"/>
                  <a:pt x="2725693" y="4353116"/>
                  <a:pt x="2534352" y="4393982"/>
                </a:cubicBezTo>
                <a:cubicBezTo>
                  <a:pt x="2346820" y="4442195"/>
                  <a:pt x="2200954" y="4352604"/>
                  <a:pt x="2006773" y="4393982"/>
                </a:cubicBezTo>
                <a:cubicBezTo>
                  <a:pt x="1806107" y="4454164"/>
                  <a:pt x="1693063" y="4358756"/>
                  <a:pt x="1513708" y="4393982"/>
                </a:cubicBezTo>
                <a:cubicBezTo>
                  <a:pt x="1311791" y="4433083"/>
                  <a:pt x="1061152" y="4327271"/>
                  <a:pt x="951615" y="4393982"/>
                </a:cubicBezTo>
                <a:cubicBezTo>
                  <a:pt x="835332" y="4476993"/>
                  <a:pt x="245759" y="4434510"/>
                  <a:pt x="0" y="4393982"/>
                </a:cubicBezTo>
                <a:cubicBezTo>
                  <a:pt x="-39979" y="4122877"/>
                  <a:pt x="11098" y="4071362"/>
                  <a:pt x="0" y="3800794"/>
                </a:cubicBezTo>
                <a:cubicBezTo>
                  <a:pt x="12234" y="3534659"/>
                  <a:pt x="31641" y="3401066"/>
                  <a:pt x="0" y="3251547"/>
                </a:cubicBezTo>
                <a:cubicBezTo>
                  <a:pt x="-3462" y="3109075"/>
                  <a:pt x="-16060" y="2941708"/>
                  <a:pt x="0" y="2658359"/>
                </a:cubicBezTo>
                <a:cubicBezTo>
                  <a:pt x="-16853" y="2394165"/>
                  <a:pt x="40274" y="2365487"/>
                  <a:pt x="0" y="2109111"/>
                </a:cubicBezTo>
                <a:cubicBezTo>
                  <a:pt x="-24017" y="1830873"/>
                  <a:pt x="40962" y="1668966"/>
                  <a:pt x="0" y="1559864"/>
                </a:cubicBezTo>
                <a:cubicBezTo>
                  <a:pt x="-37252" y="1421246"/>
                  <a:pt x="32497" y="1226531"/>
                  <a:pt x="0" y="1010616"/>
                </a:cubicBezTo>
                <a:cubicBezTo>
                  <a:pt x="-13234" y="771661"/>
                  <a:pt x="28950" y="801990"/>
                  <a:pt x="0" y="593188"/>
                </a:cubicBezTo>
                <a:cubicBezTo>
                  <a:pt x="3697" y="379452"/>
                  <a:pt x="19103" y="212649"/>
                  <a:pt x="0" y="0"/>
                </a:cubicBezTo>
                <a:close/>
              </a:path>
            </a:pathLst>
          </a:custGeom>
          <a:ln w="22225">
            <a:solidFill>
              <a:srgbClr val="C00000"/>
            </a:solidFill>
            <a:extLst>
              <a:ext uri="{C807C97D-BFC1-408E-A445-0C87EB9F89A2}">
                <ask:lineSketchStyleProps xmlns:ask="http://schemas.microsoft.com/office/drawing/2018/sketchyshapes" sd="1219033472">
                  <a:custGeom>
                    <a:avLst/>
                    <a:gdLst>
                      <a:gd name="connsiteX0" fmla="*/ 0 w 4008384"/>
                      <a:gd name="connsiteY0" fmla="*/ 0 h 4393982"/>
                      <a:gd name="connsiteX1" fmla="*/ 452375 w 4008384"/>
                      <a:gd name="connsiteY1" fmla="*/ 0 h 4393982"/>
                      <a:gd name="connsiteX2" fmla="*/ 1065085 w 4008384"/>
                      <a:gd name="connsiteY2" fmla="*/ 0 h 4393982"/>
                      <a:gd name="connsiteX3" fmla="*/ 1597627 w 4008384"/>
                      <a:gd name="connsiteY3" fmla="*/ 0 h 4393982"/>
                      <a:gd name="connsiteX4" fmla="*/ 2170254 w 4008384"/>
                      <a:gd name="connsiteY4" fmla="*/ 0 h 4393982"/>
                      <a:gd name="connsiteX5" fmla="*/ 2823048 w 4008384"/>
                      <a:gd name="connsiteY5" fmla="*/ 0 h 4393982"/>
                      <a:gd name="connsiteX6" fmla="*/ 3315506 w 4008384"/>
                      <a:gd name="connsiteY6" fmla="*/ 0 h 4393982"/>
                      <a:gd name="connsiteX7" fmla="*/ 4008384 w 4008384"/>
                      <a:gd name="connsiteY7" fmla="*/ 0 h 4393982"/>
                      <a:gd name="connsiteX8" fmla="*/ 4008384 w 4008384"/>
                      <a:gd name="connsiteY8" fmla="*/ 461368 h 4393982"/>
                      <a:gd name="connsiteX9" fmla="*/ 4008384 w 4008384"/>
                      <a:gd name="connsiteY9" fmla="*/ 966676 h 4393982"/>
                      <a:gd name="connsiteX10" fmla="*/ 4008384 w 4008384"/>
                      <a:gd name="connsiteY10" fmla="*/ 1515924 h 4393982"/>
                      <a:gd name="connsiteX11" fmla="*/ 4008384 w 4008384"/>
                      <a:gd name="connsiteY11" fmla="*/ 1977292 h 4393982"/>
                      <a:gd name="connsiteX12" fmla="*/ 4008384 w 4008384"/>
                      <a:gd name="connsiteY12" fmla="*/ 2614419 h 4393982"/>
                      <a:gd name="connsiteX13" fmla="*/ 4008384 w 4008384"/>
                      <a:gd name="connsiteY13" fmla="*/ 3163667 h 4393982"/>
                      <a:gd name="connsiteX14" fmla="*/ 4008384 w 4008384"/>
                      <a:gd name="connsiteY14" fmla="*/ 3800794 h 4393982"/>
                      <a:gd name="connsiteX15" fmla="*/ 4008384 w 4008384"/>
                      <a:gd name="connsiteY15" fmla="*/ 4393982 h 4393982"/>
                      <a:gd name="connsiteX16" fmla="*/ 3475842 w 4008384"/>
                      <a:gd name="connsiteY16" fmla="*/ 4393982 h 4393982"/>
                      <a:gd name="connsiteX17" fmla="*/ 2943299 w 4008384"/>
                      <a:gd name="connsiteY17" fmla="*/ 4393982 h 4393982"/>
                      <a:gd name="connsiteX18" fmla="*/ 2330589 w 4008384"/>
                      <a:gd name="connsiteY18" fmla="*/ 4393982 h 4393982"/>
                      <a:gd name="connsiteX19" fmla="*/ 1757963 w 4008384"/>
                      <a:gd name="connsiteY19" fmla="*/ 4393982 h 4393982"/>
                      <a:gd name="connsiteX20" fmla="*/ 1105169 w 4008384"/>
                      <a:gd name="connsiteY20" fmla="*/ 4393982 h 4393982"/>
                      <a:gd name="connsiteX21" fmla="*/ 0 w 4008384"/>
                      <a:gd name="connsiteY21" fmla="*/ 4393982 h 4393982"/>
                      <a:gd name="connsiteX22" fmla="*/ 0 w 4008384"/>
                      <a:gd name="connsiteY22" fmla="*/ 3800794 h 4393982"/>
                      <a:gd name="connsiteX23" fmla="*/ 0 w 4008384"/>
                      <a:gd name="connsiteY23" fmla="*/ 3251547 h 4393982"/>
                      <a:gd name="connsiteX24" fmla="*/ 0 w 4008384"/>
                      <a:gd name="connsiteY24" fmla="*/ 2658359 h 4393982"/>
                      <a:gd name="connsiteX25" fmla="*/ 0 w 4008384"/>
                      <a:gd name="connsiteY25" fmla="*/ 2109111 h 4393982"/>
                      <a:gd name="connsiteX26" fmla="*/ 0 w 4008384"/>
                      <a:gd name="connsiteY26" fmla="*/ 1559864 h 4393982"/>
                      <a:gd name="connsiteX27" fmla="*/ 0 w 4008384"/>
                      <a:gd name="connsiteY27" fmla="*/ 1010616 h 4393982"/>
                      <a:gd name="connsiteX28" fmla="*/ 0 w 4008384"/>
                      <a:gd name="connsiteY28" fmla="*/ 593188 h 4393982"/>
                      <a:gd name="connsiteX29" fmla="*/ 0 w 4008384"/>
                      <a:gd name="connsiteY29" fmla="*/ 0 h 4393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008384" h="4393982" fill="none" extrusionOk="0">
                        <a:moveTo>
                          <a:pt x="0" y="0"/>
                        </a:moveTo>
                        <a:cubicBezTo>
                          <a:pt x="112906" y="-37659"/>
                          <a:pt x="334819" y="27583"/>
                          <a:pt x="452375" y="0"/>
                        </a:cubicBezTo>
                        <a:cubicBezTo>
                          <a:pt x="569931" y="-27583"/>
                          <a:pt x="932597" y="46248"/>
                          <a:pt x="1065085" y="0"/>
                        </a:cubicBezTo>
                        <a:cubicBezTo>
                          <a:pt x="1197573" y="-46248"/>
                          <a:pt x="1351814" y="63750"/>
                          <a:pt x="1597627" y="0"/>
                        </a:cubicBezTo>
                        <a:cubicBezTo>
                          <a:pt x="1843440" y="-63750"/>
                          <a:pt x="1901742" y="26079"/>
                          <a:pt x="2170254" y="0"/>
                        </a:cubicBezTo>
                        <a:cubicBezTo>
                          <a:pt x="2438766" y="-26079"/>
                          <a:pt x="2636571" y="22427"/>
                          <a:pt x="2823048" y="0"/>
                        </a:cubicBezTo>
                        <a:cubicBezTo>
                          <a:pt x="3009525" y="-22427"/>
                          <a:pt x="3190980" y="37766"/>
                          <a:pt x="3315506" y="0"/>
                        </a:cubicBezTo>
                        <a:cubicBezTo>
                          <a:pt x="3440032" y="-37766"/>
                          <a:pt x="3785497" y="10913"/>
                          <a:pt x="4008384" y="0"/>
                        </a:cubicBezTo>
                        <a:cubicBezTo>
                          <a:pt x="4011335" y="222270"/>
                          <a:pt x="3958578" y="304645"/>
                          <a:pt x="4008384" y="461368"/>
                        </a:cubicBezTo>
                        <a:cubicBezTo>
                          <a:pt x="4058190" y="618091"/>
                          <a:pt x="3989733" y="834333"/>
                          <a:pt x="4008384" y="966676"/>
                        </a:cubicBezTo>
                        <a:cubicBezTo>
                          <a:pt x="4027035" y="1099019"/>
                          <a:pt x="3956748" y="1354905"/>
                          <a:pt x="4008384" y="1515924"/>
                        </a:cubicBezTo>
                        <a:cubicBezTo>
                          <a:pt x="4060020" y="1676943"/>
                          <a:pt x="3975849" y="1868109"/>
                          <a:pt x="4008384" y="1977292"/>
                        </a:cubicBezTo>
                        <a:cubicBezTo>
                          <a:pt x="4040919" y="2086475"/>
                          <a:pt x="3942585" y="2326609"/>
                          <a:pt x="4008384" y="2614419"/>
                        </a:cubicBezTo>
                        <a:cubicBezTo>
                          <a:pt x="4074183" y="2902229"/>
                          <a:pt x="3966085" y="2955415"/>
                          <a:pt x="4008384" y="3163667"/>
                        </a:cubicBezTo>
                        <a:cubicBezTo>
                          <a:pt x="4050683" y="3371919"/>
                          <a:pt x="3979931" y="3523487"/>
                          <a:pt x="4008384" y="3800794"/>
                        </a:cubicBezTo>
                        <a:cubicBezTo>
                          <a:pt x="4036837" y="4078101"/>
                          <a:pt x="3975655" y="4164775"/>
                          <a:pt x="4008384" y="4393982"/>
                        </a:cubicBezTo>
                        <a:cubicBezTo>
                          <a:pt x="3796237" y="4449093"/>
                          <a:pt x="3659067" y="4368142"/>
                          <a:pt x="3475842" y="4393982"/>
                        </a:cubicBezTo>
                        <a:cubicBezTo>
                          <a:pt x="3292617" y="4419822"/>
                          <a:pt x="3149870" y="4361107"/>
                          <a:pt x="2943299" y="4393982"/>
                        </a:cubicBezTo>
                        <a:cubicBezTo>
                          <a:pt x="2736728" y="4426857"/>
                          <a:pt x="2574177" y="4351774"/>
                          <a:pt x="2330589" y="4393982"/>
                        </a:cubicBezTo>
                        <a:cubicBezTo>
                          <a:pt x="2087001" y="4436190"/>
                          <a:pt x="1994258" y="4346042"/>
                          <a:pt x="1757963" y="4393982"/>
                        </a:cubicBezTo>
                        <a:cubicBezTo>
                          <a:pt x="1521668" y="4441922"/>
                          <a:pt x="1264303" y="4328827"/>
                          <a:pt x="1105169" y="4393982"/>
                        </a:cubicBezTo>
                        <a:cubicBezTo>
                          <a:pt x="946035" y="4459137"/>
                          <a:pt x="302820" y="4389260"/>
                          <a:pt x="0" y="4393982"/>
                        </a:cubicBezTo>
                        <a:cubicBezTo>
                          <a:pt x="-41985" y="4115195"/>
                          <a:pt x="16186" y="4075129"/>
                          <a:pt x="0" y="3800794"/>
                        </a:cubicBezTo>
                        <a:cubicBezTo>
                          <a:pt x="-16186" y="3526459"/>
                          <a:pt x="37365" y="3412107"/>
                          <a:pt x="0" y="3251547"/>
                        </a:cubicBezTo>
                        <a:cubicBezTo>
                          <a:pt x="-37365" y="3090987"/>
                          <a:pt x="14791" y="2935389"/>
                          <a:pt x="0" y="2658359"/>
                        </a:cubicBezTo>
                        <a:cubicBezTo>
                          <a:pt x="-14791" y="2381329"/>
                          <a:pt x="49647" y="2373279"/>
                          <a:pt x="0" y="2109111"/>
                        </a:cubicBezTo>
                        <a:cubicBezTo>
                          <a:pt x="-49647" y="1844943"/>
                          <a:pt x="30620" y="1694309"/>
                          <a:pt x="0" y="1559864"/>
                        </a:cubicBezTo>
                        <a:cubicBezTo>
                          <a:pt x="-30620" y="1425419"/>
                          <a:pt x="4109" y="1255007"/>
                          <a:pt x="0" y="1010616"/>
                        </a:cubicBezTo>
                        <a:cubicBezTo>
                          <a:pt x="-4109" y="766225"/>
                          <a:pt x="33005" y="800550"/>
                          <a:pt x="0" y="593188"/>
                        </a:cubicBezTo>
                        <a:cubicBezTo>
                          <a:pt x="-33005" y="385826"/>
                          <a:pt x="24219" y="206100"/>
                          <a:pt x="0" y="0"/>
                        </a:cubicBezTo>
                        <a:close/>
                      </a:path>
                      <a:path w="4008384" h="4393982" stroke="0" extrusionOk="0">
                        <a:moveTo>
                          <a:pt x="0" y="0"/>
                        </a:moveTo>
                        <a:cubicBezTo>
                          <a:pt x="261201" y="-21249"/>
                          <a:pt x="366779" y="52283"/>
                          <a:pt x="532542" y="0"/>
                        </a:cubicBezTo>
                        <a:cubicBezTo>
                          <a:pt x="698305" y="-52283"/>
                          <a:pt x="819375" y="26144"/>
                          <a:pt x="984917" y="0"/>
                        </a:cubicBezTo>
                        <a:cubicBezTo>
                          <a:pt x="1150459" y="-26144"/>
                          <a:pt x="1347527" y="66056"/>
                          <a:pt x="1637711" y="0"/>
                        </a:cubicBezTo>
                        <a:cubicBezTo>
                          <a:pt x="1927895" y="-66056"/>
                          <a:pt x="1948578" y="17651"/>
                          <a:pt x="2170254" y="0"/>
                        </a:cubicBezTo>
                        <a:cubicBezTo>
                          <a:pt x="2391930" y="-17651"/>
                          <a:pt x="2445350" y="11079"/>
                          <a:pt x="2702796" y="0"/>
                        </a:cubicBezTo>
                        <a:cubicBezTo>
                          <a:pt x="2960242" y="-11079"/>
                          <a:pt x="3207605" y="9107"/>
                          <a:pt x="3355590" y="0"/>
                        </a:cubicBezTo>
                        <a:cubicBezTo>
                          <a:pt x="3503575" y="-9107"/>
                          <a:pt x="3689240" y="1600"/>
                          <a:pt x="4008384" y="0"/>
                        </a:cubicBezTo>
                        <a:cubicBezTo>
                          <a:pt x="4040310" y="292420"/>
                          <a:pt x="3951698" y="433080"/>
                          <a:pt x="4008384" y="637127"/>
                        </a:cubicBezTo>
                        <a:cubicBezTo>
                          <a:pt x="4065070" y="841174"/>
                          <a:pt x="3957861" y="907115"/>
                          <a:pt x="4008384" y="1098496"/>
                        </a:cubicBezTo>
                        <a:cubicBezTo>
                          <a:pt x="4058907" y="1289877"/>
                          <a:pt x="3983963" y="1342827"/>
                          <a:pt x="4008384" y="1559864"/>
                        </a:cubicBezTo>
                        <a:cubicBezTo>
                          <a:pt x="4032805" y="1776901"/>
                          <a:pt x="3942514" y="1921080"/>
                          <a:pt x="4008384" y="2109111"/>
                        </a:cubicBezTo>
                        <a:cubicBezTo>
                          <a:pt x="4074254" y="2297142"/>
                          <a:pt x="3968037" y="2450530"/>
                          <a:pt x="4008384" y="2702299"/>
                        </a:cubicBezTo>
                        <a:cubicBezTo>
                          <a:pt x="4048731" y="2954068"/>
                          <a:pt x="4003332" y="3019387"/>
                          <a:pt x="4008384" y="3119727"/>
                        </a:cubicBezTo>
                        <a:cubicBezTo>
                          <a:pt x="4013436" y="3220067"/>
                          <a:pt x="3970875" y="3492807"/>
                          <a:pt x="4008384" y="3668975"/>
                        </a:cubicBezTo>
                        <a:cubicBezTo>
                          <a:pt x="4045893" y="3845143"/>
                          <a:pt x="3991175" y="4169838"/>
                          <a:pt x="4008384" y="4393982"/>
                        </a:cubicBezTo>
                        <a:cubicBezTo>
                          <a:pt x="3822825" y="4455026"/>
                          <a:pt x="3690961" y="4387041"/>
                          <a:pt x="3435758" y="4393982"/>
                        </a:cubicBezTo>
                        <a:cubicBezTo>
                          <a:pt x="3180555" y="4400923"/>
                          <a:pt x="2923491" y="4323287"/>
                          <a:pt x="2782964" y="4393982"/>
                        </a:cubicBezTo>
                        <a:cubicBezTo>
                          <a:pt x="2642437" y="4464677"/>
                          <a:pt x="2414587" y="4357430"/>
                          <a:pt x="2210337" y="4393982"/>
                        </a:cubicBezTo>
                        <a:cubicBezTo>
                          <a:pt x="2006087" y="4430534"/>
                          <a:pt x="1850351" y="4379951"/>
                          <a:pt x="1757963" y="4393982"/>
                        </a:cubicBezTo>
                        <a:cubicBezTo>
                          <a:pt x="1665575" y="4408013"/>
                          <a:pt x="1404821" y="4348967"/>
                          <a:pt x="1265504" y="4393982"/>
                        </a:cubicBezTo>
                        <a:cubicBezTo>
                          <a:pt x="1126187" y="4438997"/>
                          <a:pt x="890263" y="4326515"/>
                          <a:pt x="612710" y="4393982"/>
                        </a:cubicBezTo>
                        <a:cubicBezTo>
                          <a:pt x="335157" y="4461449"/>
                          <a:pt x="193217" y="4350793"/>
                          <a:pt x="0" y="4393982"/>
                        </a:cubicBezTo>
                        <a:cubicBezTo>
                          <a:pt x="-31614" y="4177249"/>
                          <a:pt x="54667" y="4126828"/>
                          <a:pt x="0" y="3932614"/>
                        </a:cubicBezTo>
                        <a:cubicBezTo>
                          <a:pt x="-54667" y="3738400"/>
                          <a:pt x="21764" y="3627652"/>
                          <a:pt x="0" y="3427306"/>
                        </a:cubicBezTo>
                        <a:cubicBezTo>
                          <a:pt x="-21764" y="3226960"/>
                          <a:pt x="35794" y="3165633"/>
                          <a:pt x="0" y="3009878"/>
                        </a:cubicBezTo>
                        <a:cubicBezTo>
                          <a:pt x="-35794" y="2854123"/>
                          <a:pt x="38485" y="2789562"/>
                          <a:pt x="0" y="2592449"/>
                        </a:cubicBezTo>
                        <a:cubicBezTo>
                          <a:pt x="-38485" y="2395336"/>
                          <a:pt x="34213" y="2269024"/>
                          <a:pt x="0" y="1999262"/>
                        </a:cubicBezTo>
                        <a:cubicBezTo>
                          <a:pt x="-34213" y="1729500"/>
                          <a:pt x="28645" y="1638574"/>
                          <a:pt x="0" y="1537894"/>
                        </a:cubicBezTo>
                        <a:cubicBezTo>
                          <a:pt x="-28645" y="1437214"/>
                          <a:pt x="69041" y="1113380"/>
                          <a:pt x="0" y="900766"/>
                        </a:cubicBezTo>
                        <a:cubicBezTo>
                          <a:pt x="-69041" y="688152"/>
                          <a:pt x="83134" y="261993"/>
                          <a:pt x="0" y="0"/>
                        </a:cubicBezTo>
                        <a:close/>
                      </a:path>
                    </a:pathLst>
                  </a:custGeom>
                  <ask:type>
                    <ask:lineSketchFreehand/>
                  </ask:type>
                </ask:lineSketchStyleProps>
              </a:ext>
            </a:extLst>
          </a:ln>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latin typeface="Franklin Gothic Book" panose="020B0503020102020204" pitchFamily="34" charset="0"/>
              </a:rPr>
              <a:t>Data from US Census and Federal reserve indicates:</a:t>
            </a:r>
          </a:p>
          <a:p>
            <a:pPr>
              <a:buFont typeface="Wingdings" panose="05000000000000000000" pitchFamily="2" charset="2"/>
              <a:buChar char="v"/>
            </a:pPr>
            <a:r>
              <a:rPr lang="en-US" sz="2000" dirty="0">
                <a:latin typeface="Franklin Gothic Book" panose="020B0503020102020204" pitchFamily="34" charset="0"/>
              </a:rPr>
              <a:t>With increases in per capita income, rate of home ownership is expected to increase for the US. </a:t>
            </a:r>
          </a:p>
          <a:p>
            <a:pPr>
              <a:buFont typeface="Wingdings" panose="05000000000000000000" pitchFamily="2" charset="2"/>
              <a:buChar char="v"/>
            </a:pPr>
            <a:r>
              <a:rPr lang="en-US" sz="2000" dirty="0">
                <a:latin typeface="Franklin Gothic Book" panose="020B0503020102020204" pitchFamily="34" charset="0"/>
              </a:rPr>
              <a:t>For DC, despite sharp increases in income, % of home ownership and % of people in poverty declined for 2014-2019 but increased back to levels observed more than two decades ago (i.e., 1995)</a:t>
            </a:r>
          </a:p>
          <a:p>
            <a:pPr>
              <a:buFont typeface="Wingdings" panose="05000000000000000000" pitchFamily="2" charset="2"/>
              <a:buChar char="v"/>
            </a:pPr>
            <a:r>
              <a:rPr lang="en-US" sz="2000" dirty="0">
                <a:latin typeface="Franklin Gothic Book" panose="020B0503020102020204" pitchFamily="34" charset="0"/>
              </a:rPr>
              <a:t>Widespread economic impact of the pandemic may reduce % home ownership and increase % of people in the poverty.</a:t>
            </a:r>
            <a:br>
              <a:rPr lang="en-US" sz="2000" dirty="0">
                <a:latin typeface="Franklin Gothic Book" panose="020B0503020102020204" pitchFamily="34" charset="0"/>
              </a:rPr>
            </a:br>
            <a:endParaRPr lang="en-US" sz="2000" dirty="0">
              <a:latin typeface="Franklin Gothic Book" panose="020B0503020102020204" pitchFamily="34" charset="0"/>
            </a:endParaRPr>
          </a:p>
        </p:txBody>
      </p:sp>
      <p:grpSp>
        <p:nvGrpSpPr>
          <p:cNvPr id="110" name="Group 109">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11" name="Isosceles Triangle 110">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Rectangle 111">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4" name="Group 113">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15" name="Rectangle 114">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Isosceles Triangle 115">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aphicFrame>
        <p:nvGraphicFramePr>
          <p:cNvPr id="4" name="Content Placeholder 3">
            <a:extLst>
              <a:ext uri="{FF2B5EF4-FFF2-40B4-BE49-F238E27FC236}">
                <a16:creationId xmlns:a16="http://schemas.microsoft.com/office/drawing/2014/main" id="{E26BC8E1-2272-4C51-8E54-1B824620660B}"/>
              </a:ext>
            </a:extLst>
          </p:cNvPr>
          <p:cNvGraphicFramePr>
            <a:graphicFrameLocks noGrp="1"/>
          </p:cNvGraphicFramePr>
          <p:nvPr>
            <p:ph idx="1"/>
            <p:extLst>
              <p:ext uri="{D42A27DB-BD31-4B8C-83A1-F6EECF244321}">
                <p14:modId xmlns:p14="http://schemas.microsoft.com/office/powerpoint/2010/main" val="849128074"/>
              </p:ext>
            </p:extLst>
          </p:nvPr>
        </p:nvGraphicFramePr>
        <p:xfrm>
          <a:off x="4348152" y="1419817"/>
          <a:ext cx="7184410" cy="472172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Object 13">
            <a:extLst>
              <a:ext uri="{FF2B5EF4-FFF2-40B4-BE49-F238E27FC236}">
                <a16:creationId xmlns:a16="http://schemas.microsoft.com/office/drawing/2014/main" id="{D0684FC0-B82B-497D-B192-A5BAA97AFC70}"/>
              </a:ext>
            </a:extLst>
          </p:cNvPr>
          <p:cNvGraphicFramePr>
            <a:graphicFrameLocks noChangeAspect="1"/>
          </p:cNvGraphicFramePr>
          <p:nvPr>
            <p:extLst>
              <p:ext uri="{D42A27DB-BD31-4B8C-83A1-F6EECF244321}">
                <p14:modId xmlns:p14="http://schemas.microsoft.com/office/powerpoint/2010/main" val="1150761438"/>
              </p:ext>
            </p:extLst>
          </p:nvPr>
        </p:nvGraphicFramePr>
        <p:xfrm>
          <a:off x="229041" y="6172200"/>
          <a:ext cx="1570037" cy="685800"/>
        </p:xfrm>
        <a:graphic>
          <a:graphicData uri="http://schemas.openxmlformats.org/presentationml/2006/ole">
            <mc:AlternateContent xmlns:mc="http://schemas.openxmlformats.org/markup-compatibility/2006">
              <mc:Choice xmlns:v="urn:schemas-microsoft-com:vml" Requires="v">
                <p:oleObj name="Bitmap Image" r:id="rId3" imgW="1569600" imgH="685800" progId="Paint.Picture">
                  <p:embed/>
                </p:oleObj>
              </mc:Choice>
              <mc:Fallback>
                <p:oleObj name="Bitmap Image" r:id="rId3" imgW="1569600" imgH="685800" progId="Paint.Picture">
                  <p:embed/>
                  <p:pic>
                    <p:nvPicPr>
                      <p:cNvPr id="10" name="Object 9">
                        <a:extLst>
                          <a:ext uri="{FF2B5EF4-FFF2-40B4-BE49-F238E27FC236}">
                            <a16:creationId xmlns:a16="http://schemas.microsoft.com/office/drawing/2014/main" id="{ED1EE8CA-CC6C-4A4E-B487-41D629806F34}"/>
                          </a:ext>
                        </a:extLst>
                      </p:cNvPr>
                      <p:cNvPicPr/>
                      <p:nvPr/>
                    </p:nvPicPr>
                    <p:blipFill>
                      <a:blip r:embed="rId4"/>
                      <a:stretch>
                        <a:fillRect/>
                      </a:stretch>
                    </p:blipFill>
                    <p:spPr>
                      <a:xfrm>
                        <a:off x="229041" y="6172200"/>
                        <a:ext cx="1570037" cy="685800"/>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A870B6E1-4917-417B-B535-51FBB70DA129}"/>
              </a:ext>
            </a:extLst>
          </p:cNvPr>
          <p:cNvSpPr>
            <a:spLocks noGrp="1"/>
          </p:cNvSpPr>
          <p:nvPr>
            <p:ph type="sldNum" sz="quarter" idx="12"/>
          </p:nvPr>
        </p:nvSpPr>
        <p:spPr/>
        <p:txBody>
          <a:bodyPr/>
          <a:lstStyle/>
          <a:p>
            <a:fld id="{C01389E6-C847-4AD0-B56D-D205B2EAB1EE}" type="slidenum">
              <a:rPr lang="en-US" smtClean="0"/>
              <a:t>7</a:t>
            </a:fld>
            <a:endParaRPr lang="en-US" dirty="0"/>
          </a:p>
        </p:txBody>
      </p:sp>
    </p:spTree>
    <p:extLst>
      <p:ext uri="{BB962C8B-B14F-4D97-AF65-F5344CB8AC3E}">
        <p14:creationId xmlns:p14="http://schemas.microsoft.com/office/powerpoint/2010/main" val="19327682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120F342-6199-492D-8BB2-FCB95ADE579C}"/>
              </a:ext>
            </a:extLst>
          </p:cNvPr>
          <p:cNvSpPr>
            <a:spLocks noGrp="1"/>
          </p:cNvSpPr>
          <p:nvPr>
            <p:ph type="title"/>
          </p:nvPr>
        </p:nvSpPr>
        <p:spPr>
          <a:xfrm>
            <a:off x="643467" y="321734"/>
            <a:ext cx="10905066" cy="1135737"/>
          </a:xfrm>
        </p:spPr>
        <p:txBody>
          <a:bodyPr>
            <a:normAutofit fontScale="90000"/>
          </a:bodyPr>
          <a:lstStyle/>
          <a:p>
            <a:pPr algn="ctr"/>
            <a:br>
              <a:rPr lang="en-US" sz="3600" dirty="0">
                <a:solidFill>
                  <a:schemeClr val="tx2"/>
                </a:solidFill>
                <a:effectLst/>
                <a:latin typeface="Franklin Gothic Medium" panose="020B0603020102020204" pitchFamily="34" charset="0"/>
                <a:ea typeface="Calibri" panose="020F0502020204030204" pitchFamily="34" charset="0"/>
                <a:cs typeface="Times New Roman" panose="02020603050405020304" pitchFamily="18" charset="0"/>
              </a:rPr>
            </a:br>
            <a:r>
              <a:rPr lang="en-US" sz="3600" dirty="0">
                <a:solidFill>
                  <a:schemeClr val="tx2"/>
                </a:solidFill>
                <a:effectLst/>
                <a:latin typeface="Franklin Gothic Medium" panose="020B0603020102020204" pitchFamily="34" charset="0"/>
                <a:ea typeface="Calibri" panose="020F0502020204030204" pitchFamily="34" charset="0"/>
                <a:cs typeface="Times New Roman" panose="02020603050405020304" pitchFamily="18" charset="0"/>
              </a:rPr>
              <a:t>Household Income, Poverty, and Energy Trends in the District </a:t>
            </a:r>
            <a:br>
              <a:rPr lang="en-US" sz="3600" dirty="0">
                <a:solidFill>
                  <a:schemeClr val="tx2"/>
                </a:solidFill>
                <a:effectLst/>
                <a:latin typeface="Franklin Gothic Medium" panose="020B0603020102020204" pitchFamily="34" charset="0"/>
                <a:ea typeface="Calibri" panose="020F0502020204030204" pitchFamily="34" charset="0"/>
                <a:cs typeface="Times New Roman" panose="02020603050405020304" pitchFamily="18" charset="0"/>
              </a:rPr>
            </a:br>
            <a:r>
              <a:rPr lang="en-US" sz="2700" b="1" dirty="0">
                <a:solidFill>
                  <a:schemeClr val="tx1">
                    <a:lumMod val="85000"/>
                    <a:lumOff val="15000"/>
                  </a:schemeClr>
                </a:solidFill>
                <a:effectLst/>
                <a:latin typeface="Franklin Gothic Medium" panose="020B0603020102020204" pitchFamily="34" charset="0"/>
                <a:ea typeface="Times New Roman" panose="02020603050405020304" pitchFamily="18" charset="0"/>
                <a:cs typeface="Times New Roman" panose="02020603050405020304" pitchFamily="18" charset="0"/>
              </a:rPr>
              <a:t>Average energy consumption among low-income and non-low-income households, Versus price of electricity</a:t>
            </a:r>
            <a:br>
              <a:rPr lang="en-US" sz="2700" dirty="0">
                <a:solidFill>
                  <a:schemeClr val="tx2"/>
                </a:solidFill>
                <a:effectLst/>
                <a:latin typeface="Franklin Gothic Medium" panose="020B0603020102020204" pitchFamily="34" charset="0"/>
                <a:ea typeface="Calibri" panose="020F0502020204030204" pitchFamily="34" charset="0"/>
                <a:cs typeface="Times New Roman" panose="02020603050405020304" pitchFamily="18" charset="0"/>
              </a:rPr>
            </a:br>
            <a:endParaRPr lang="en-US" sz="3600" dirty="0">
              <a:latin typeface="Franklin Gothic Medium" panose="020B0603020102020204" pitchFamily="34" charset="0"/>
            </a:endParaRPr>
          </a:p>
        </p:txBody>
      </p:sp>
      <p:sp>
        <p:nvSpPr>
          <p:cNvPr id="3" name="Content Placeholder 2">
            <a:extLst>
              <a:ext uri="{FF2B5EF4-FFF2-40B4-BE49-F238E27FC236}">
                <a16:creationId xmlns:a16="http://schemas.microsoft.com/office/drawing/2014/main" id="{4800F808-2D4C-4674-9AF0-34A8E3B95FC7}"/>
              </a:ext>
            </a:extLst>
          </p:cNvPr>
          <p:cNvSpPr>
            <a:spLocks noGrp="1"/>
          </p:cNvSpPr>
          <p:nvPr>
            <p:ph idx="1"/>
          </p:nvPr>
        </p:nvSpPr>
        <p:spPr>
          <a:xfrm>
            <a:off x="430924" y="1782980"/>
            <a:ext cx="4056993" cy="4275987"/>
          </a:xfrm>
          <a:ln w="53975" cap="rnd" cmpd="tri">
            <a:solidFill>
              <a:srgbClr val="00B050"/>
            </a:solidFill>
          </a:ln>
        </p:spPr>
        <p:txBody>
          <a:bodyPr>
            <a:normAutofit fontScale="92500" lnSpcReduction="20000"/>
          </a:bodyPr>
          <a:lstStyle/>
          <a:p>
            <a:pPr>
              <a:buFont typeface="Wingdings" panose="05000000000000000000" pitchFamily="2" charset="2"/>
              <a:buChar char="v"/>
            </a:pPr>
            <a:r>
              <a:rPr lang="en-US" sz="2000" dirty="0">
                <a:latin typeface="Franklin Gothic Book" panose="020B0503020102020204" pitchFamily="34" charset="0"/>
              </a:rPr>
              <a:t>Price of electricity in DC skyrocketed reaching peak in 2009 and remain relatively high.</a:t>
            </a:r>
          </a:p>
          <a:p>
            <a:pPr>
              <a:buFont typeface="Wingdings" panose="05000000000000000000" pitchFamily="2" charset="2"/>
              <a:buChar char="v"/>
            </a:pPr>
            <a:r>
              <a:rPr lang="en-US" sz="2000" dirty="0">
                <a:latin typeface="Franklin Gothic Book" panose="020B0503020102020204" pitchFamily="34" charset="0"/>
              </a:rPr>
              <a:t>Non-low-income electricity consumers (UPC-R) consumption per month has shown a consistently declining trend.</a:t>
            </a:r>
          </a:p>
          <a:p>
            <a:pPr>
              <a:buFont typeface="Wingdings" panose="05000000000000000000" pitchFamily="2" charset="2"/>
              <a:buChar char="v"/>
            </a:pPr>
            <a:r>
              <a:rPr lang="en-US" sz="2000" dirty="0">
                <a:latin typeface="Franklin Gothic Book" panose="020B0503020102020204" pitchFamily="34" charset="0"/>
              </a:rPr>
              <a:t>However, low-income electricity consumers (UPC-RAD) consumption  per month has remained high except a dip in 2015.</a:t>
            </a:r>
          </a:p>
          <a:p>
            <a:pPr>
              <a:buFont typeface="Wingdings" panose="05000000000000000000" pitchFamily="2" charset="2"/>
              <a:buChar char="v"/>
            </a:pPr>
            <a:r>
              <a:rPr lang="en-US" sz="2000" i="1" dirty="0">
                <a:solidFill>
                  <a:srgbClr val="FF0000"/>
                </a:solidFill>
                <a:latin typeface="Franklin Gothic Book" panose="020B0503020102020204" pitchFamily="34" charset="0"/>
              </a:rPr>
              <a:t>Why does low-income customers electricity </a:t>
            </a:r>
            <a:r>
              <a:rPr lang="en-US" sz="2000" dirty="0">
                <a:solidFill>
                  <a:srgbClr val="FF0000"/>
                </a:solidFill>
                <a:latin typeface="Franklin Gothic Book" panose="020B0503020102020204" pitchFamily="34" charset="0"/>
              </a:rPr>
              <a:t>consumption </a:t>
            </a:r>
            <a:r>
              <a:rPr lang="en-US" sz="2000" i="1" dirty="0">
                <a:solidFill>
                  <a:srgbClr val="FF0000"/>
                </a:solidFill>
                <a:latin typeface="Franklin Gothic Book" panose="020B0503020102020204" pitchFamily="34" charset="0"/>
              </a:rPr>
              <a:t>remain high despite increases in electricity prices? Why is their </a:t>
            </a:r>
            <a:r>
              <a:rPr lang="en-US" sz="2000" dirty="0">
                <a:solidFill>
                  <a:srgbClr val="FF0000"/>
                </a:solidFill>
                <a:latin typeface="Franklin Gothic Book" panose="020B0503020102020204" pitchFamily="34" charset="0"/>
              </a:rPr>
              <a:t>consumption </a:t>
            </a:r>
            <a:r>
              <a:rPr lang="en-US" sz="2000" i="1" dirty="0">
                <a:solidFill>
                  <a:srgbClr val="FF0000"/>
                </a:solidFill>
                <a:latin typeface="Franklin Gothic Book" panose="020B0503020102020204" pitchFamily="34" charset="0"/>
              </a:rPr>
              <a:t>greater than that of non-low-income customers?</a:t>
            </a:r>
          </a:p>
          <a:p>
            <a:pPr>
              <a:buFont typeface="Wingdings" panose="05000000000000000000" pitchFamily="2" charset="2"/>
              <a:buChar char="v"/>
            </a:pPr>
            <a:endParaRPr lang="en-US" sz="2000" dirty="0">
              <a:latin typeface="Franklin Gothic Book" panose="020B0503020102020204" pitchFamily="34" charset="0"/>
            </a:endParaRPr>
          </a:p>
          <a:p>
            <a:pPr marL="0" indent="0">
              <a:buNone/>
            </a:pPr>
            <a:endParaRPr lang="en-US" sz="2000" dirty="0">
              <a:latin typeface="Franklin Gothic Book" panose="020B0503020102020204" pitchFamily="34" charset="0"/>
            </a:endParaRPr>
          </a:p>
        </p:txBody>
      </p:sp>
      <p:grpSp>
        <p:nvGrpSpPr>
          <p:cNvPr id="11" name="Group 10">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2" name="Isosceles Triangle 11">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6" name="Rectangle 15">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Isosceles Triangle 16">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aphicFrame>
        <p:nvGraphicFramePr>
          <p:cNvPr id="14" name="Chart 13">
            <a:extLst>
              <a:ext uri="{FF2B5EF4-FFF2-40B4-BE49-F238E27FC236}">
                <a16:creationId xmlns:a16="http://schemas.microsoft.com/office/drawing/2014/main" id="{B6EC1BCB-8C29-4643-BE2A-346D3C60A95F}"/>
              </a:ext>
            </a:extLst>
          </p:cNvPr>
          <p:cNvGraphicFramePr>
            <a:graphicFrameLocks/>
          </p:cNvGraphicFramePr>
          <p:nvPr>
            <p:extLst>
              <p:ext uri="{D42A27DB-BD31-4B8C-83A1-F6EECF244321}">
                <p14:modId xmlns:p14="http://schemas.microsoft.com/office/powerpoint/2010/main" val="297082574"/>
              </p:ext>
            </p:extLst>
          </p:nvPr>
        </p:nvGraphicFramePr>
        <p:xfrm>
          <a:off x="4651853" y="1782981"/>
          <a:ext cx="6896679" cy="436189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8" name="Object 17">
            <a:extLst>
              <a:ext uri="{FF2B5EF4-FFF2-40B4-BE49-F238E27FC236}">
                <a16:creationId xmlns:a16="http://schemas.microsoft.com/office/drawing/2014/main" id="{B6D874CA-F26D-4596-8008-6CCDB6AF71C0}"/>
              </a:ext>
            </a:extLst>
          </p:cNvPr>
          <p:cNvGraphicFramePr>
            <a:graphicFrameLocks noChangeAspect="1"/>
          </p:cNvGraphicFramePr>
          <p:nvPr>
            <p:extLst>
              <p:ext uri="{D42A27DB-BD31-4B8C-83A1-F6EECF244321}">
                <p14:modId xmlns:p14="http://schemas.microsoft.com/office/powerpoint/2010/main" val="779739468"/>
              </p:ext>
            </p:extLst>
          </p:nvPr>
        </p:nvGraphicFramePr>
        <p:xfrm>
          <a:off x="159740" y="6172201"/>
          <a:ext cx="1570037" cy="685800"/>
        </p:xfrm>
        <a:graphic>
          <a:graphicData uri="http://schemas.openxmlformats.org/presentationml/2006/ole">
            <mc:AlternateContent xmlns:mc="http://schemas.openxmlformats.org/markup-compatibility/2006">
              <mc:Choice xmlns:v="urn:schemas-microsoft-com:vml" Requires="v">
                <p:oleObj name="Bitmap Image" r:id="rId3" imgW="1569600" imgH="685800" progId="Paint.Picture">
                  <p:embed/>
                </p:oleObj>
              </mc:Choice>
              <mc:Fallback>
                <p:oleObj name="Bitmap Image" r:id="rId3" imgW="1569600" imgH="685800" progId="Paint.Picture">
                  <p:embed/>
                  <p:pic>
                    <p:nvPicPr>
                      <p:cNvPr id="14" name="Object 13">
                        <a:extLst>
                          <a:ext uri="{FF2B5EF4-FFF2-40B4-BE49-F238E27FC236}">
                            <a16:creationId xmlns:a16="http://schemas.microsoft.com/office/drawing/2014/main" id="{D0684FC0-B82B-497D-B192-A5BAA97AFC70}"/>
                          </a:ext>
                        </a:extLst>
                      </p:cNvPr>
                      <p:cNvPicPr/>
                      <p:nvPr/>
                    </p:nvPicPr>
                    <p:blipFill>
                      <a:blip r:embed="rId4"/>
                      <a:stretch>
                        <a:fillRect/>
                      </a:stretch>
                    </p:blipFill>
                    <p:spPr>
                      <a:xfrm>
                        <a:off x="159740" y="6172201"/>
                        <a:ext cx="1570037" cy="685800"/>
                      </a:xfrm>
                      <a:prstGeom prst="rect">
                        <a:avLst/>
                      </a:prstGeom>
                    </p:spPr>
                  </p:pic>
                </p:oleObj>
              </mc:Fallback>
            </mc:AlternateContent>
          </a:graphicData>
        </a:graphic>
      </p:graphicFrame>
      <p:sp>
        <p:nvSpPr>
          <p:cNvPr id="5" name="Slide Number Placeholder 4">
            <a:extLst>
              <a:ext uri="{FF2B5EF4-FFF2-40B4-BE49-F238E27FC236}">
                <a16:creationId xmlns:a16="http://schemas.microsoft.com/office/drawing/2014/main" id="{2B171AEE-AF7A-4BDF-A28A-0E0BF31771DC}"/>
              </a:ext>
            </a:extLst>
          </p:cNvPr>
          <p:cNvSpPr>
            <a:spLocks noGrp="1"/>
          </p:cNvSpPr>
          <p:nvPr>
            <p:ph type="sldNum" sz="quarter" idx="12"/>
          </p:nvPr>
        </p:nvSpPr>
        <p:spPr/>
        <p:txBody>
          <a:bodyPr/>
          <a:lstStyle/>
          <a:p>
            <a:fld id="{C01389E6-C847-4AD0-B56D-D205B2EAB1EE}" type="slidenum">
              <a:rPr lang="en-US" smtClean="0"/>
              <a:t>8</a:t>
            </a:fld>
            <a:endParaRPr lang="en-US" dirty="0"/>
          </a:p>
        </p:txBody>
      </p:sp>
    </p:spTree>
    <p:extLst>
      <p:ext uri="{BB962C8B-B14F-4D97-AF65-F5344CB8AC3E}">
        <p14:creationId xmlns:p14="http://schemas.microsoft.com/office/powerpoint/2010/main" val="33140985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1DB0AD8-18A7-4979-BDC4-06A7E641C3E3}"/>
              </a:ext>
            </a:extLst>
          </p:cNvPr>
          <p:cNvSpPr>
            <a:spLocks noGrp="1"/>
          </p:cNvSpPr>
          <p:nvPr>
            <p:ph type="title"/>
          </p:nvPr>
        </p:nvSpPr>
        <p:spPr>
          <a:xfrm>
            <a:off x="670705" y="133639"/>
            <a:ext cx="10905066" cy="1135737"/>
          </a:xfrm>
        </p:spPr>
        <p:txBody>
          <a:bodyPr>
            <a:normAutofit/>
          </a:bodyPr>
          <a:lstStyle/>
          <a:p>
            <a:pPr algn="ctr">
              <a:lnSpc>
                <a:spcPct val="80000"/>
              </a:lnSpc>
              <a:spcAft>
                <a:spcPts val="600"/>
              </a:spcAft>
            </a:pPr>
            <a:r>
              <a:rPr lang="en-US" sz="3100" dirty="0">
                <a:solidFill>
                  <a:schemeClr val="tx2"/>
                </a:solidFill>
                <a:latin typeface="Franklin Gothic Medium" panose="020B0603020102020204" pitchFamily="34" charset="0"/>
                <a:cs typeface="Times New Roman" panose="02020603050405020304" pitchFamily="18" charset="0"/>
              </a:rPr>
              <a:t>Household Income, Poverty, and Energy Trends in the District </a:t>
            </a:r>
            <a:br>
              <a:rPr lang="en-US" sz="3100" dirty="0">
                <a:solidFill>
                  <a:schemeClr val="tx2"/>
                </a:solidFill>
                <a:latin typeface="Franklin Gothic Medium" panose="020B0603020102020204" pitchFamily="34" charset="0"/>
                <a:cs typeface="Times New Roman" panose="02020603050405020304" pitchFamily="18" charset="0"/>
              </a:rPr>
            </a:br>
            <a:r>
              <a:rPr lang="en-US" sz="2700" b="1" dirty="0">
                <a:solidFill>
                  <a:schemeClr val="tx1">
                    <a:lumMod val="85000"/>
                    <a:lumOff val="15000"/>
                  </a:schemeClr>
                </a:solidFill>
                <a:latin typeface="Franklin Gothic Medium" panose="020B0603020102020204" pitchFamily="34" charset="0"/>
                <a:cs typeface="Times New Roman" panose="02020603050405020304" pitchFamily="18" charset="0"/>
              </a:rPr>
              <a:t>Comparison of electricity consumption by rate class pre- and post-Covid</a:t>
            </a:r>
          </a:p>
        </p:txBody>
      </p:sp>
      <p:sp>
        <p:nvSpPr>
          <p:cNvPr id="12" name="Rectangle 11">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Isosceles Triangle 13">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Isosceles Triangle 15">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2">
            <a:extLst>
              <a:ext uri="{FF2B5EF4-FFF2-40B4-BE49-F238E27FC236}">
                <a16:creationId xmlns:a16="http://schemas.microsoft.com/office/drawing/2014/main" id="{D08DD135-EB70-4328-8940-63F89EC86AB2}"/>
              </a:ext>
            </a:extLst>
          </p:cNvPr>
          <p:cNvSpPr txBox="1">
            <a:spLocks/>
          </p:cNvSpPr>
          <p:nvPr/>
        </p:nvSpPr>
        <p:spPr>
          <a:xfrm>
            <a:off x="327349" y="1703294"/>
            <a:ext cx="3231928" cy="3745460"/>
          </a:xfrm>
          <a:prstGeom prst="rect">
            <a:avLst/>
          </a:prstGeom>
          <a:ln w="53975" cap="rnd" cmpd="tri">
            <a:solidFill>
              <a:srgbClr val="00B050"/>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v"/>
            </a:pPr>
            <a:r>
              <a:rPr lang="en-US" sz="1600" dirty="0">
                <a:latin typeface="Franklin Gothic Book" panose="020B0503020102020204" pitchFamily="34" charset="0"/>
              </a:rPr>
              <a:t>Low-Income consumers (“RAD”) average electricity </a:t>
            </a:r>
            <a:r>
              <a:rPr lang="en-US" sz="1600" dirty="0"/>
              <a:t>consumption</a:t>
            </a:r>
            <a:r>
              <a:rPr lang="en-US" sz="1600" dirty="0">
                <a:latin typeface="Franklin Gothic Book" panose="020B0503020102020204" pitchFamily="34" charset="0"/>
              </a:rPr>
              <a:t> per month in 2020 seem to be relatively higher than </a:t>
            </a:r>
            <a:r>
              <a:rPr lang="en-US" sz="1600" dirty="0"/>
              <a:t>consumption</a:t>
            </a:r>
            <a:r>
              <a:rPr lang="en-US" sz="1600" dirty="0">
                <a:latin typeface="Franklin Gothic Book" panose="020B0503020102020204" pitchFamily="34" charset="0"/>
              </a:rPr>
              <a:t> in 2019. </a:t>
            </a:r>
          </a:p>
          <a:p>
            <a:pPr>
              <a:buFont typeface="Wingdings" panose="05000000000000000000" pitchFamily="2" charset="2"/>
              <a:buChar char="v"/>
            </a:pPr>
            <a:r>
              <a:rPr lang="en-US" sz="1600" i="1" dirty="0">
                <a:latin typeface="Franklin Gothic Book" panose="020B0503020102020204" pitchFamily="34" charset="0"/>
              </a:rPr>
              <a:t>Why was </a:t>
            </a:r>
            <a:r>
              <a:rPr lang="en-US" sz="1600" dirty="0"/>
              <a:t>consumption</a:t>
            </a:r>
            <a:r>
              <a:rPr lang="en-US" sz="1600" dirty="0">
                <a:latin typeface="Franklin Gothic Book" panose="020B0503020102020204" pitchFamily="34" charset="0"/>
              </a:rPr>
              <a:t> in 2020 higher than in 2019</a:t>
            </a:r>
            <a:r>
              <a:rPr lang="en-US" sz="1600" i="1" dirty="0">
                <a:latin typeface="Franklin Gothic Book" panose="020B0503020102020204" pitchFamily="34" charset="0"/>
              </a:rPr>
              <a:t>? </a:t>
            </a:r>
          </a:p>
          <a:p>
            <a:pPr>
              <a:buFont typeface="Wingdings" panose="05000000000000000000" pitchFamily="2" charset="2"/>
              <a:buChar char="v"/>
            </a:pPr>
            <a:r>
              <a:rPr lang="en-US" sz="1600" i="1" dirty="0">
                <a:latin typeface="Franklin Gothic Book" panose="020B0503020102020204" pitchFamily="34" charset="0"/>
              </a:rPr>
              <a:t>(i) Characteristics of housing?</a:t>
            </a:r>
          </a:p>
          <a:p>
            <a:pPr>
              <a:buFont typeface="Wingdings" panose="05000000000000000000" pitchFamily="2" charset="2"/>
              <a:buChar char="v"/>
            </a:pPr>
            <a:r>
              <a:rPr lang="en-US" sz="1600" i="1" dirty="0">
                <a:latin typeface="Franklin Gothic Book" panose="020B0503020102020204" pitchFamily="34" charset="0"/>
              </a:rPr>
              <a:t>(ii) Household composition?</a:t>
            </a:r>
          </a:p>
          <a:p>
            <a:pPr>
              <a:buFont typeface="Wingdings" panose="05000000000000000000" pitchFamily="2" charset="2"/>
              <a:buChar char="v"/>
            </a:pPr>
            <a:r>
              <a:rPr lang="en-US" sz="1600" i="1" dirty="0">
                <a:latin typeface="Franklin Gothic Book" panose="020B0503020102020204" pitchFamily="34" charset="0"/>
              </a:rPr>
              <a:t>(iii) Moratorium, thus no incentive?</a:t>
            </a:r>
          </a:p>
          <a:p>
            <a:pPr>
              <a:buFont typeface="Wingdings" panose="05000000000000000000" pitchFamily="2" charset="2"/>
              <a:buChar char="v"/>
            </a:pPr>
            <a:r>
              <a:rPr lang="en-US" sz="1600" i="1" dirty="0">
                <a:latin typeface="Franklin Gothic Book" panose="020B0503020102020204" pitchFamily="34" charset="0"/>
              </a:rPr>
              <a:t>(iv) Stimulus fund?</a:t>
            </a:r>
          </a:p>
          <a:p>
            <a:pPr>
              <a:buFont typeface="Wingdings" panose="05000000000000000000" pitchFamily="2" charset="2"/>
              <a:buChar char="v"/>
            </a:pPr>
            <a:r>
              <a:rPr lang="en-US" sz="1600" i="1" dirty="0">
                <a:latin typeface="Franklin Gothic Book" panose="020B0503020102020204" pitchFamily="34" charset="0"/>
              </a:rPr>
              <a:t>(v) Others ????</a:t>
            </a:r>
            <a:endParaRPr lang="en-US" sz="2000" i="1" dirty="0">
              <a:latin typeface="Franklin Gothic Book" panose="020B0503020102020204" pitchFamily="34" charset="0"/>
            </a:endParaRPr>
          </a:p>
          <a:p>
            <a:pPr marL="0" indent="0">
              <a:buFont typeface="Arial" panose="020B0604020202020204" pitchFamily="34" charset="0"/>
              <a:buNone/>
            </a:pPr>
            <a:endParaRPr lang="en-US" sz="2000" dirty="0">
              <a:latin typeface="Franklin Gothic Book" panose="020B0503020102020204" pitchFamily="34" charset="0"/>
            </a:endParaRPr>
          </a:p>
        </p:txBody>
      </p:sp>
      <p:graphicFrame>
        <p:nvGraphicFramePr>
          <p:cNvPr id="13" name="Content Placeholder 8">
            <a:extLst>
              <a:ext uri="{FF2B5EF4-FFF2-40B4-BE49-F238E27FC236}">
                <a16:creationId xmlns:a16="http://schemas.microsoft.com/office/drawing/2014/main" id="{2085AFE1-F680-4736-B6F4-B39DC62CAA90}"/>
              </a:ext>
            </a:extLst>
          </p:cNvPr>
          <p:cNvGraphicFramePr>
            <a:graphicFrameLocks noGrp="1"/>
          </p:cNvGraphicFramePr>
          <p:nvPr>
            <p:ph idx="1"/>
            <p:extLst>
              <p:ext uri="{D42A27DB-BD31-4B8C-83A1-F6EECF244321}">
                <p14:modId xmlns:p14="http://schemas.microsoft.com/office/powerpoint/2010/main" val="2145940863"/>
              </p:ext>
            </p:extLst>
          </p:nvPr>
        </p:nvGraphicFramePr>
        <p:xfrm>
          <a:off x="3768134" y="1403015"/>
          <a:ext cx="7585666" cy="477394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Object 16">
            <a:extLst>
              <a:ext uri="{FF2B5EF4-FFF2-40B4-BE49-F238E27FC236}">
                <a16:creationId xmlns:a16="http://schemas.microsoft.com/office/drawing/2014/main" id="{DF262D09-CCCF-42DC-854E-3C90A39ED438}"/>
              </a:ext>
            </a:extLst>
          </p:cNvPr>
          <p:cNvGraphicFramePr>
            <a:graphicFrameLocks noChangeAspect="1"/>
          </p:cNvGraphicFramePr>
          <p:nvPr>
            <p:extLst>
              <p:ext uri="{D42A27DB-BD31-4B8C-83A1-F6EECF244321}">
                <p14:modId xmlns:p14="http://schemas.microsoft.com/office/powerpoint/2010/main" val="555758273"/>
              </p:ext>
            </p:extLst>
          </p:nvPr>
        </p:nvGraphicFramePr>
        <p:xfrm>
          <a:off x="229041" y="6164673"/>
          <a:ext cx="1570037" cy="685800"/>
        </p:xfrm>
        <a:graphic>
          <a:graphicData uri="http://schemas.openxmlformats.org/presentationml/2006/ole">
            <mc:AlternateContent xmlns:mc="http://schemas.openxmlformats.org/markup-compatibility/2006">
              <mc:Choice xmlns:v="urn:schemas-microsoft-com:vml" Requires="v">
                <p:oleObj name="Bitmap Image" r:id="rId3" imgW="1569600" imgH="685800" progId="Paint.Picture">
                  <p:embed/>
                </p:oleObj>
              </mc:Choice>
              <mc:Fallback>
                <p:oleObj name="Bitmap Image" r:id="rId3" imgW="1569600" imgH="685800" progId="Paint.Picture">
                  <p:embed/>
                  <p:pic>
                    <p:nvPicPr>
                      <p:cNvPr id="14" name="Object 13">
                        <a:extLst>
                          <a:ext uri="{FF2B5EF4-FFF2-40B4-BE49-F238E27FC236}">
                            <a16:creationId xmlns:a16="http://schemas.microsoft.com/office/drawing/2014/main" id="{D0684FC0-B82B-497D-B192-A5BAA97AFC70}"/>
                          </a:ext>
                        </a:extLst>
                      </p:cNvPr>
                      <p:cNvPicPr/>
                      <p:nvPr/>
                    </p:nvPicPr>
                    <p:blipFill>
                      <a:blip r:embed="rId4"/>
                      <a:stretch>
                        <a:fillRect/>
                      </a:stretch>
                    </p:blipFill>
                    <p:spPr>
                      <a:xfrm>
                        <a:off x="229041" y="6164673"/>
                        <a:ext cx="1570037" cy="685800"/>
                      </a:xfrm>
                      <a:prstGeom prst="rect">
                        <a:avLst/>
                      </a:prstGeom>
                    </p:spPr>
                  </p:pic>
                </p:oleObj>
              </mc:Fallback>
            </mc:AlternateContent>
          </a:graphicData>
        </a:graphic>
      </p:graphicFrame>
      <p:sp>
        <p:nvSpPr>
          <p:cNvPr id="5" name="Slide Number Placeholder 4">
            <a:extLst>
              <a:ext uri="{FF2B5EF4-FFF2-40B4-BE49-F238E27FC236}">
                <a16:creationId xmlns:a16="http://schemas.microsoft.com/office/drawing/2014/main" id="{349FD80C-4DB4-48E7-8562-257E2012B4B3}"/>
              </a:ext>
            </a:extLst>
          </p:cNvPr>
          <p:cNvSpPr>
            <a:spLocks noGrp="1"/>
          </p:cNvSpPr>
          <p:nvPr>
            <p:ph type="sldNum" sz="quarter" idx="12"/>
          </p:nvPr>
        </p:nvSpPr>
        <p:spPr/>
        <p:txBody>
          <a:bodyPr/>
          <a:lstStyle/>
          <a:p>
            <a:fld id="{C01389E6-C847-4AD0-B56D-D205B2EAB1EE}" type="slidenum">
              <a:rPr lang="en-US" smtClean="0"/>
              <a:t>9</a:t>
            </a:fld>
            <a:endParaRPr lang="en-US" dirty="0"/>
          </a:p>
        </p:txBody>
      </p:sp>
    </p:spTree>
    <p:extLst>
      <p:ext uri="{BB962C8B-B14F-4D97-AF65-F5344CB8AC3E}">
        <p14:creationId xmlns:p14="http://schemas.microsoft.com/office/powerpoint/2010/main" val="26936421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348DBAB2-8389-7341-8DB8-8007FE533861}" vid="{C6C543D1-39AA-4048-B3C8-A6420491B371}"/>
    </a:ext>
  </a:extLst>
</a:theme>
</file>

<file path=ppt/theme/theme3.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UAC 2021 slide template" id="{3BE37F88-CB4E-4E5D-9831-CBA405EB223A}" vid="{E642F870-6B74-4396-BA79-215F725A6B3D}"/>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348DBAB2-8389-7341-8DB8-8007FE533861}" vid="{C6C543D1-39AA-4048-B3C8-A6420491B37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9215FC9B4E15944B9D2F32907AE83E6" ma:contentTypeVersion="2" ma:contentTypeDescription="Create a new document." ma:contentTypeScope="" ma:versionID="3a9e9f421f1bc264957aae724565d79b">
  <xsd:schema xmlns:xsd="http://www.w3.org/2001/XMLSchema" xmlns:xs="http://www.w3.org/2001/XMLSchema" xmlns:p="http://schemas.microsoft.com/office/2006/metadata/properties" xmlns:ns3="b5d8d3c8-d028-4bab-97ff-557093815508" targetNamespace="http://schemas.microsoft.com/office/2006/metadata/properties" ma:root="true" ma:fieldsID="34578b4cffba1266c0efbc529a428f8a" ns3:_="">
    <xsd:import namespace="b5d8d3c8-d028-4bab-97ff-557093815508"/>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d8d3c8-d028-4bab-97ff-5570938155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9EEE089-D045-456E-B587-A8D84D467F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5d8d3c8-d028-4bab-97ff-5570938155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9A14330-53F9-473D-819C-8763D706EEC6}">
  <ds:schemaRefs>
    <ds:schemaRef ds:uri="http://schemas.microsoft.com/sharepoint/v3/contenttype/forms"/>
  </ds:schemaRefs>
</ds:datastoreItem>
</file>

<file path=customXml/itemProps3.xml><?xml version="1.0" encoding="utf-8"?>
<ds:datastoreItem xmlns:ds="http://schemas.openxmlformats.org/officeDocument/2006/customXml" ds:itemID="{311E3774-43E7-4FC2-88DC-B0E7306A3308}">
  <ds:schemaRefs>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b5d8d3c8-d028-4bab-97ff-557093815508"/>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10308</TotalTime>
  <Words>7695</Words>
  <Application>Microsoft Office PowerPoint</Application>
  <PresentationFormat>Widescreen</PresentationFormat>
  <Paragraphs>634</Paragraphs>
  <Slides>61</Slides>
  <Notes>21</Notes>
  <HiddenSlides>0</HiddenSlides>
  <MMClips>0</MMClips>
  <ScaleCrop>false</ScaleCrop>
  <HeadingPairs>
    <vt:vector size="8" baseType="variant">
      <vt:variant>
        <vt:lpstr>Fonts Used</vt:lpstr>
      </vt:variant>
      <vt:variant>
        <vt:i4>9</vt:i4>
      </vt:variant>
      <vt:variant>
        <vt:lpstr>Theme</vt:lpstr>
      </vt:variant>
      <vt:variant>
        <vt:i4>4</vt:i4>
      </vt:variant>
      <vt:variant>
        <vt:lpstr>Embedded OLE Servers</vt:lpstr>
      </vt:variant>
      <vt:variant>
        <vt:i4>1</vt:i4>
      </vt:variant>
      <vt:variant>
        <vt:lpstr>Slide Titles</vt:lpstr>
      </vt:variant>
      <vt:variant>
        <vt:i4>61</vt:i4>
      </vt:variant>
    </vt:vector>
  </HeadingPairs>
  <TitlesOfParts>
    <vt:vector size="75" baseType="lpstr">
      <vt:lpstr>Arial</vt:lpstr>
      <vt:lpstr>Berlin Sans FB</vt:lpstr>
      <vt:lpstr>Calibri</vt:lpstr>
      <vt:lpstr>Calibri Light</vt:lpstr>
      <vt:lpstr>Franklin Gothic Book</vt:lpstr>
      <vt:lpstr>Franklin Gothic Medium</vt:lpstr>
      <vt:lpstr>Lato</vt:lpstr>
      <vt:lpstr>Times New Roman</vt:lpstr>
      <vt:lpstr>Wingdings</vt:lpstr>
      <vt:lpstr>Office Theme</vt:lpstr>
      <vt:lpstr>1_Office Theme</vt:lpstr>
      <vt:lpstr>2_Office Theme</vt:lpstr>
      <vt:lpstr>3_Office Theme</vt:lpstr>
      <vt:lpstr>Bitmap Image</vt:lpstr>
      <vt:lpstr>PowerPoint Presentation</vt:lpstr>
      <vt:lpstr>Trends in Persistent Energy Burden and Threats to a Widening Gap in Energy Poverty </vt:lpstr>
      <vt:lpstr>Presentation Overview: Trends in persistence energy burden and threats to widening gap in energy poverty </vt:lpstr>
      <vt:lpstr>Energy Affordability and Energy Poverty</vt:lpstr>
      <vt:lpstr>Household Income, Poverty and Energy Trends in the District</vt:lpstr>
      <vt:lpstr> Household Income, Poverty, and Energy Trends in the District  Household income and poverty </vt:lpstr>
      <vt:lpstr>PowerPoint Presentation</vt:lpstr>
      <vt:lpstr> Household Income, Poverty, and Energy Trends in the District  Average energy consumption among low-income and non-low-income households, Versus price of electricity </vt:lpstr>
      <vt:lpstr>Household Income, Poverty, and Energy Trends in the District  Comparison of electricity consumption by rate class pre- and post-Covid</vt:lpstr>
      <vt:lpstr>PowerPoint Presentation</vt:lpstr>
      <vt:lpstr>Snapshot of Energy and Water Affordability in the District</vt:lpstr>
      <vt:lpstr>PowerPoint Presentation</vt:lpstr>
      <vt:lpstr>Utility Burden Methodology</vt:lpstr>
      <vt:lpstr>Energy Burden Findings</vt:lpstr>
      <vt:lpstr>Energy Burden Findings (Cont.)</vt:lpstr>
      <vt:lpstr>Water Burden Findings</vt:lpstr>
      <vt:lpstr>Water Burden Findings (Cont.)</vt:lpstr>
      <vt:lpstr>Combined Burden Findings</vt:lpstr>
      <vt:lpstr>Combined Burden Findings (Cont.)</vt:lpstr>
      <vt:lpstr>Experiences of Energy Insecurity in the District</vt:lpstr>
      <vt:lpstr>Department of Energy and Environment (DOEE) Programs in Study</vt:lpstr>
      <vt:lpstr>Interview Methodology</vt:lpstr>
      <vt:lpstr>Interview Questions and Goals</vt:lpstr>
      <vt:lpstr>Participant Perspectives on Energy Insecurity, Coping, and the Impact of Affordability Programs</vt:lpstr>
      <vt:lpstr>Coping with Energy Insecurity</vt:lpstr>
      <vt:lpstr>Participation in DOEE Programs</vt:lpstr>
      <vt:lpstr>Impact of DOEE Programs</vt:lpstr>
      <vt:lpstr>DOEE Staff and Administrator Perspectives</vt:lpstr>
      <vt:lpstr>Similarities and Differences between  Participant and Staff Interviews</vt:lpstr>
      <vt:lpstr>Energy Assistance</vt:lpstr>
      <vt:lpstr>Energy Assistance Source and Trends in Energy Assistance  </vt:lpstr>
      <vt:lpstr>Energy Assistance Source and Trends in Energy Assistance</vt:lpstr>
      <vt:lpstr>PowerPoint Presentation</vt:lpstr>
      <vt:lpstr>Energy Assistance How will these likely change in the short term in response to COVID-19?</vt:lpstr>
      <vt:lpstr>Energy Assistance  Are there alternative approaches that may offer energy assistance?  </vt:lpstr>
      <vt:lpstr>Energy Assistance Trends in arrearages, disconnections and income among low-income &amp; non-low-income households</vt:lpstr>
      <vt:lpstr>PowerPoint Presentation</vt:lpstr>
      <vt:lpstr>Energy Assistance Trends in arrearages, disconnections and income among low-income &amp; non-low-income households</vt:lpstr>
      <vt:lpstr>Comparison of DC’s energy consumption pre-&amp; post-Covid (Low-income (RAD) Vs non-low-Income (R)) shows that low-income customers electricity consumption post-covid (2020) was relatively greater than pre-covid (2019). The reverse holds true for non-low-income electricity customers. Why? </vt:lpstr>
      <vt:lpstr>Impacts of emerging energy policies and technologies:  What are the  future energy policies and technologies? </vt:lpstr>
      <vt:lpstr>Impacts of Emerging Energy Policies and Technologies</vt:lpstr>
      <vt:lpstr>Impacts of emerging energy policies and technologies</vt:lpstr>
      <vt:lpstr>Impacts of emerging energy policies and technologies: What are the emerging technologies? </vt:lpstr>
      <vt:lpstr>  Impacts of emerging energy policies and technologies How will emerging policies and technologies affect LMI and non-LMI households? </vt:lpstr>
      <vt:lpstr>Impacts of emerging energy policies and technologies: How will emerging policies and technologies affect DC’s low-income and non-low-income households?</vt:lpstr>
      <vt:lpstr>PowerPoint Presentation</vt:lpstr>
      <vt:lpstr>Opportunities to Address Energy Insecurity in the District</vt:lpstr>
      <vt:lpstr>Opportunities to Reduce Burdens through Structural Investments</vt:lpstr>
      <vt:lpstr>Ensure Programs Serve Residents Equitably</vt:lpstr>
      <vt:lpstr>PowerPoint Presentation</vt:lpstr>
      <vt:lpstr>PowerPoint Presentation</vt:lpstr>
      <vt:lpstr>PowerPoint Presentation</vt:lpstr>
      <vt:lpstr>PowerPoint Presentation</vt:lpstr>
      <vt:lpstr>PowerPoint Presentation</vt:lpstr>
      <vt:lpstr>PowerPoint Presentation</vt:lpstr>
      <vt:lpstr>Opportunities to reduce address energy insecurity in the District  Reduce income disparity: Ward Level Income Inequality, 2012, 2017 &amp; 2018</vt:lpstr>
      <vt:lpstr>Opportunities to reduce address energy insecurity in the District  Minimize arrearages &amp; disconnections, reduce income disparity, improve access to affordable new energy technologies  </vt:lpstr>
      <vt:lpstr> Opportunities to reduce energy insecurity in the District:   Minimize arrearages &amp; disconnections, reduce income disparity, improve access to affordable new energy technologies  </vt:lpstr>
      <vt:lpstr>Conclusions</vt:lpstr>
      <vt:lpstr>References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Yohannes Mariam</dc:creator>
  <cp:lastModifiedBy>Jennifer Whiting</cp:lastModifiedBy>
  <cp:revision>224</cp:revision>
  <dcterms:created xsi:type="dcterms:W3CDTF">2021-04-06T03:35:30Z</dcterms:created>
  <dcterms:modified xsi:type="dcterms:W3CDTF">2021-05-11T14:51:18Z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0x01010099215FC9B4E15944B9D2F32907AE83E6</vt:lpwstr>
  </property>
</Properties>
</file>